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58" r:id="rId3"/>
    <p:sldId id="257" r:id="rId4"/>
    <p:sldId id="259" r:id="rId5"/>
    <p:sldId id="260" r:id="rId6"/>
    <p:sldId id="261" r:id="rId7"/>
    <p:sldId id="263" r:id="rId8"/>
    <p:sldId id="264" r:id="rId9"/>
    <p:sldId id="265" r:id="rId10"/>
    <p:sldId id="267" r:id="rId11"/>
    <p:sldId id="268" r:id="rId12"/>
    <p:sldId id="269" r:id="rId13"/>
    <p:sldId id="270" r:id="rId14"/>
    <p:sldId id="277" r:id="rId15"/>
    <p:sldId id="278" r:id="rId16"/>
    <p:sldId id="280" r:id="rId17"/>
    <p:sldId id="292" r:id="rId18"/>
    <p:sldId id="293" r:id="rId19"/>
    <p:sldId id="294" r:id="rId20"/>
    <p:sldId id="295" r:id="rId21"/>
    <p:sldId id="296" r:id="rId22"/>
    <p:sldId id="297" r:id="rId23"/>
    <p:sldId id="298" r:id="rId24"/>
    <p:sldId id="299" r:id="rId25"/>
    <p:sldId id="300" r:id="rId26"/>
    <p:sldId id="301" r:id="rId27"/>
    <p:sldId id="316" r:id="rId28"/>
    <p:sldId id="317" r:id="rId29"/>
    <p:sldId id="318" r:id="rId30"/>
    <p:sldId id="319" r:id="rId31"/>
    <p:sldId id="321"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43" d="100"/>
          <a:sy n="43" d="100"/>
        </p:scale>
        <p:origin x="48"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ILO\OneDrive\Documentos\Tesis\Tablas\Inventario\Inventari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ILO\OneDrive\Documentos\Tesis\Tablas\Inventario\Inventari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ILO\OneDrive\Documentos\Tesis\Anexos\Anexo%20C\Vida_Util_Excel\3.3.2_VIDA_UTI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ANILO\OneDrive\Documentos\Tesis\Tablas\Condicion_Operaci&#243;n\3.3.3_DOCUMENTA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ANILO\OneDrive\Documentos\Tesis\Tablas\Condicion_Operaci&#243;n\3.3.3_DOCUMENTAC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NILO\OneDrive\Documentos\Tesis\Tablas\Condicion_Operaci&#243;n\3.3.3_DOCUMENTAC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ANILO\OneDrive\Documentos\Tesis\Tablas\Condicion_Operaci&#243;n\3.3.3_DOCUMENTACI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ANILO\OneDrive\Documentos\Tesis\Tablas\Condicion_Operaci&#243;n\3.3.3_DOCUMENTAC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ANILO\OneDrive\Documentos\Tesis\Tablas\Condicion_Operaci&#243;n\3.3.3_DOCUMENTAC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Número de Operadores VS Procesos de producción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PROCESOS!$C$2</c:f>
              <c:strCache>
                <c:ptCount val="1"/>
                <c:pt idx="0">
                  <c:v>OPERADORES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PROCESOS!$B$3:$B$16</c:f>
              <c:strCache>
                <c:ptCount val="14"/>
                <c:pt idx="0">
                  <c:v>MATERIA PRIMA</c:v>
                </c:pt>
                <c:pt idx="1">
                  <c:v>TREFILADO</c:v>
                </c:pt>
                <c:pt idx="2">
                  <c:v>PRENSADO</c:v>
                </c:pt>
                <c:pt idx="3">
                  <c:v>FORJADO</c:v>
                </c:pt>
                <c:pt idx="4">
                  <c:v>MATRIZADO</c:v>
                </c:pt>
                <c:pt idx="5">
                  <c:v>LAVADO Y SECADO</c:v>
                </c:pt>
                <c:pt idx="6">
                  <c:v>RANURADO</c:v>
                </c:pt>
                <c:pt idx="7">
                  <c:v>PUNTEADO</c:v>
                </c:pt>
                <c:pt idx="8">
                  <c:v>ROSCADO</c:v>
                </c:pt>
                <c:pt idx="9">
                  <c:v>ROSCADO DE TUERCAS</c:v>
                </c:pt>
                <c:pt idx="10">
                  <c:v>TROQUELADO Y CORTADO</c:v>
                </c:pt>
                <c:pt idx="11">
                  <c:v>TRATAMIENTOS TÉRMICOS</c:v>
                </c:pt>
                <c:pt idx="12">
                  <c:v>ACABADOS SUPERFICIAL</c:v>
                </c:pt>
                <c:pt idx="13">
                  <c:v>MANTENIMIENTO</c:v>
                </c:pt>
              </c:strCache>
            </c:strRef>
          </c:cat>
          <c:val>
            <c:numRef>
              <c:f>PROCESOS!$C$3:$C$16</c:f>
              <c:numCache>
                <c:formatCode>General</c:formatCode>
                <c:ptCount val="14"/>
                <c:pt idx="0">
                  <c:v>1</c:v>
                </c:pt>
                <c:pt idx="1">
                  <c:v>1</c:v>
                </c:pt>
                <c:pt idx="2">
                  <c:v>7</c:v>
                </c:pt>
                <c:pt idx="3">
                  <c:v>1</c:v>
                </c:pt>
                <c:pt idx="4">
                  <c:v>1</c:v>
                </c:pt>
                <c:pt idx="5">
                  <c:v>1</c:v>
                </c:pt>
                <c:pt idx="6">
                  <c:v>1</c:v>
                </c:pt>
                <c:pt idx="7">
                  <c:v>1</c:v>
                </c:pt>
                <c:pt idx="8">
                  <c:v>5</c:v>
                </c:pt>
                <c:pt idx="9">
                  <c:v>3</c:v>
                </c:pt>
                <c:pt idx="10">
                  <c:v>2</c:v>
                </c:pt>
                <c:pt idx="11">
                  <c:v>2</c:v>
                </c:pt>
                <c:pt idx="12">
                  <c:v>3</c:v>
                </c:pt>
                <c:pt idx="13">
                  <c:v>6</c:v>
                </c:pt>
              </c:numCache>
            </c:numRef>
          </c:val>
        </c:ser>
        <c:dLbls>
          <c:showLegendKey val="0"/>
          <c:showVal val="0"/>
          <c:showCatName val="0"/>
          <c:showSerName val="0"/>
          <c:showPercent val="0"/>
          <c:showBubbleSize val="0"/>
        </c:dLbls>
        <c:gapWidth val="150"/>
        <c:shape val="box"/>
        <c:axId val="-815744256"/>
        <c:axId val="-815747520"/>
        <c:axId val="0"/>
      </c:bar3DChart>
      <c:catAx>
        <c:axId val="-8157442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15747520"/>
        <c:crosses val="autoZero"/>
        <c:auto val="1"/>
        <c:lblAlgn val="ctr"/>
        <c:lblOffset val="100"/>
        <c:noMultiLvlLbl val="0"/>
      </c:catAx>
      <c:valAx>
        <c:axId val="-815747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15744256"/>
        <c:crosses val="autoZero"/>
        <c:crossBetween val="between"/>
      </c:valAx>
      <c:spPr>
        <a:noFill/>
        <a:ln>
          <a:noFill/>
        </a:ln>
        <a:effectLst/>
      </c:spPr>
    </c:plotArea>
    <c:legend>
      <c:legendPos val="r"/>
      <c:layout>
        <c:manualLayout>
          <c:xMode val="edge"/>
          <c:yMode val="edge"/>
          <c:x val="0.84687029746281706"/>
          <c:y val="0.41274278215223098"/>
          <c:w val="0.15312975072608043"/>
          <c:h val="5.791543979349617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600" b="0" i="0" baseline="0">
                <a:effectLst/>
              </a:rPr>
              <a:t>Número de Equipos VS Procesos de producción</a:t>
            </a:r>
            <a:endParaRPr lang="es-EC"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PROCESOS!$D$2</c:f>
              <c:strCache>
                <c:ptCount val="1"/>
                <c:pt idx="0">
                  <c:v>EQUIPOS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PROCESOS!$B$3:$B$16</c:f>
              <c:strCache>
                <c:ptCount val="14"/>
                <c:pt idx="0">
                  <c:v>MATERIA PRIMA</c:v>
                </c:pt>
                <c:pt idx="1">
                  <c:v>TREFILADO</c:v>
                </c:pt>
                <c:pt idx="2">
                  <c:v>PRENSADO</c:v>
                </c:pt>
                <c:pt idx="3">
                  <c:v>FORJADO</c:v>
                </c:pt>
                <c:pt idx="4">
                  <c:v>MATRIZADO</c:v>
                </c:pt>
                <c:pt idx="5">
                  <c:v>LAVADO Y SECADO</c:v>
                </c:pt>
                <c:pt idx="6">
                  <c:v>RANURADO</c:v>
                </c:pt>
                <c:pt idx="7">
                  <c:v>PUNTEADO</c:v>
                </c:pt>
                <c:pt idx="8">
                  <c:v>ROSCADO</c:v>
                </c:pt>
                <c:pt idx="9">
                  <c:v>ROSCADO DE TUERCAS</c:v>
                </c:pt>
                <c:pt idx="10">
                  <c:v>TROQUELADO Y CORTADO</c:v>
                </c:pt>
                <c:pt idx="11">
                  <c:v>TRATAMIENTOS TÉRMICOS</c:v>
                </c:pt>
                <c:pt idx="12">
                  <c:v>ACABADOS SUPERFICIAL</c:v>
                </c:pt>
                <c:pt idx="13">
                  <c:v>MANTENIMIENTO</c:v>
                </c:pt>
              </c:strCache>
            </c:strRef>
          </c:cat>
          <c:val>
            <c:numRef>
              <c:f>PROCESOS!$D$3:$D$16</c:f>
              <c:numCache>
                <c:formatCode>General</c:formatCode>
                <c:ptCount val="14"/>
                <c:pt idx="0">
                  <c:v>2</c:v>
                </c:pt>
                <c:pt idx="1">
                  <c:v>2</c:v>
                </c:pt>
                <c:pt idx="2">
                  <c:v>17</c:v>
                </c:pt>
                <c:pt idx="3">
                  <c:v>1</c:v>
                </c:pt>
                <c:pt idx="4">
                  <c:v>3</c:v>
                </c:pt>
                <c:pt idx="5">
                  <c:v>1</c:v>
                </c:pt>
                <c:pt idx="6">
                  <c:v>3</c:v>
                </c:pt>
                <c:pt idx="7">
                  <c:v>3</c:v>
                </c:pt>
                <c:pt idx="8">
                  <c:v>13</c:v>
                </c:pt>
                <c:pt idx="9">
                  <c:v>9</c:v>
                </c:pt>
                <c:pt idx="10">
                  <c:v>9</c:v>
                </c:pt>
                <c:pt idx="11">
                  <c:v>1</c:v>
                </c:pt>
                <c:pt idx="12">
                  <c:v>4</c:v>
                </c:pt>
                <c:pt idx="13">
                  <c:v>15</c:v>
                </c:pt>
              </c:numCache>
            </c:numRef>
          </c:val>
        </c:ser>
        <c:dLbls>
          <c:showLegendKey val="0"/>
          <c:showVal val="0"/>
          <c:showCatName val="0"/>
          <c:showSerName val="0"/>
          <c:showPercent val="0"/>
          <c:showBubbleSize val="0"/>
        </c:dLbls>
        <c:gapWidth val="150"/>
        <c:shape val="box"/>
        <c:axId val="-815748608"/>
        <c:axId val="-815752416"/>
        <c:axId val="0"/>
      </c:bar3DChart>
      <c:catAx>
        <c:axId val="-815748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15752416"/>
        <c:crosses val="autoZero"/>
        <c:auto val="1"/>
        <c:lblAlgn val="ctr"/>
        <c:lblOffset val="100"/>
        <c:noMultiLvlLbl val="0"/>
      </c:catAx>
      <c:valAx>
        <c:axId val="-815752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15748608"/>
        <c:crosses val="autoZero"/>
        <c:crossBetween val="between"/>
        <c:majorUnit val="1"/>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cap="none" spc="20" baseline="0">
                <a:solidFill>
                  <a:schemeClr val="tx1">
                    <a:lumMod val="50000"/>
                    <a:lumOff val="50000"/>
                  </a:schemeClr>
                </a:solidFill>
                <a:latin typeface="+mn-lt"/>
                <a:ea typeface="+mn-ea"/>
                <a:cs typeface="+mn-cs"/>
              </a:defRPr>
            </a:pPr>
            <a:r>
              <a:rPr lang="es-EC" b="1"/>
              <a:t>Estimación de la vida útil de maquinaria y equipos</a:t>
            </a:r>
          </a:p>
        </c:rich>
      </c:tx>
      <c:layout/>
      <c:overlay val="0"/>
      <c:spPr>
        <a:noFill/>
        <a:ln>
          <a:noFill/>
        </a:ln>
        <a:effectLst/>
      </c:spPr>
      <c:txPr>
        <a:bodyPr rot="0" spcFirstLastPara="1" vertOverflow="ellipsis" vert="horz" wrap="square" anchor="ctr" anchorCtr="1"/>
        <a:lstStyle/>
        <a:p>
          <a:pPr>
            <a:defRPr sz="1680" b="1" i="0" u="none" strike="noStrike" kern="1200" cap="none" spc="20" baseline="0">
              <a:solidFill>
                <a:schemeClr val="tx1">
                  <a:lumMod val="50000"/>
                  <a:lumOff val="50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dPt>
          <c:dLbls>
            <c:dLbl>
              <c:idx val="1"/>
              <c:layout>
                <c:manualLayout>
                  <c:x val="0.18196095800524933"/>
                  <c:y val="0.1006558034412364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163888888888882"/>
                      <c:h val="0.21731481481481482"/>
                    </c:manualLayout>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Hoja1!$H$4:$H$5</c:f>
              <c:strCache>
                <c:ptCount val="2"/>
                <c:pt idx="0">
                  <c:v>Equipos sobrepasan vida útil recomendada</c:v>
                </c:pt>
                <c:pt idx="1">
                  <c:v>Equipos dentro vida útil recomendada</c:v>
                </c:pt>
              </c:strCache>
            </c:strRef>
          </c:cat>
          <c:val>
            <c:numRef>
              <c:f>Hoja1!$I$4:$I$5</c:f>
              <c:numCache>
                <c:formatCode>General</c:formatCode>
                <c:ptCount val="2"/>
                <c:pt idx="0">
                  <c:v>61</c:v>
                </c:pt>
                <c:pt idx="1">
                  <c:v>22</c:v>
                </c:pt>
              </c:numCache>
            </c:numRef>
          </c:val>
        </c:ser>
        <c:dLbls>
          <c:dLblPos val="ctr"/>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400"/>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b="1" dirty="0"/>
              <a:t>Ficha Técnica de Maquina</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dPt>
          <c:dPt>
            <c:idx val="1"/>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dPt>
          <c:dLbls>
            <c:dLbl>
              <c:idx val="0"/>
              <c:delete val="1"/>
              <c:extLst>
                <c:ext xmlns:c15="http://schemas.microsoft.com/office/drawing/2012/chart" uri="{CE6537A1-D6FC-4f65-9D91-7224C49458BB}"/>
              </c:extLst>
            </c:dLbl>
            <c:dLbl>
              <c:idx val="1"/>
              <c:layout>
                <c:manualLayout>
                  <c:x val="2.6570809083646622E-3"/>
                  <c:y val="-0.4236817645500734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Hoja1!$L$4:$L$5</c:f>
              <c:strCache>
                <c:ptCount val="2"/>
                <c:pt idx="0">
                  <c:v>Máquinas que SI poseen este documento</c:v>
                </c:pt>
                <c:pt idx="1">
                  <c:v>Máquinas que NO poseen este documento</c:v>
                </c:pt>
              </c:strCache>
            </c:strRef>
          </c:cat>
          <c:val>
            <c:numRef>
              <c:f>Hoja1!$M$4:$M$5</c:f>
              <c:numCache>
                <c:formatCode>General</c:formatCode>
                <c:ptCount val="2"/>
                <c:pt idx="0">
                  <c:v>0</c:v>
                </c:pt>
                <c:pt idx="1">
                  <c:v>80</c:v>
                </c:pt>
              </c:numCache>
            </c:numRef>
          </c:val>
        </c:ser>
        <c:dLbls>
          <c:dLblPos val="inEnd"/>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C" b="1" dirty="0"/>
              <a:t>Registro de </a:t>
            </a:r>
            <a:r>
              <a:rPr lang="es-EC" b="1" dirty="0" err="1"/>
              <a:t>Acc</a:t>
            </a:r>
            <a:r>
              <a:rPr lang="es-EC" b="1" dirty="0"/>
              <a:t>. </a:t>
            </a:r>
            <a:r>
              <a:rPr lang="es-EC" b="1" dirty="0" err="1"/>
              <a:t>Mtto</a:t>
            </a:r>
            <a:r>
              <a:rPr lang="es-EC" b="1" dirty="0"/>
              <a: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6752963796643924E-2"/>
          <c:y val="0.20336338721908395"/>
          <c:w val="0.87242532298830089"/>
          <c:h val="0.50087379785386765"/>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delete val="1"/>
              <c:extLst>
                <c:ext xmlns:c15="http://schemas.microsoft.com/office/drawing/2012/chart" uri="{CE6537A1-D6FC-4f65-9D91-7224C49458BB}"/>
              </c:extLst>
            </c:dLbl>
            <c:dLbl>
              <c:idx val="1"/>
              <c:layout>
                <c:manualLayout>
                  <c:x val="1.2236931814380585E-2"/>
                  <c:y val="-0.44517834290438579"/>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Hoja1!$L$8:$L$9</c:f>
              <c:strCache>
                <c:ptCount val="2"/>
                <c:pt idx="0">
                  <c:v>Máquinas que SI poseen este documento</c:v>
                </c:pt>
                <c:pt idx="1">
                  <c:v>Máquinas que NO poseen este documento</c:v>
                </c:pt>
              </c:strCache>
            </c:strRef>
          </c:cat>
          <c:val>
            <c:numRef>
              <c:f>Hoja1!$M$8:$M$9</c:f>
              <c:numCache>
                <c:formatCode>General</c:formatCode>
                <c:ptCount val="2"/>
                <c:pt idx="0">
                  <c:v>0</c:v>
                </c:pt>
                <c:pt idx="1">
                  <c:v>80</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EC" sz="1800" b="1" dirty="0"/>
              <a:t>Registro de Fallas</a:t>
            </a:r>
          </a:p>
        </c:rich>
      </c:tx>
      <c:layout>
        <c:manualLayout>
          <c:xMode val="edge"/>
          <c:yMode val="edge"/>
          <c:x val="0.31751724106231638"/>
          <c:y val="4.329265036241970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336289130621483"/>
          <c:w val="0.94796811468443898"/>
          <c:h val="0.52642309910986829"/>
        </c:manualLayout>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solidFill>
              <a:ln w="25400">
                <a:solidFill>
                  <a:schemeClr val="lt1"/>
                </a:solidFill>
              </a:ln>
              <a:effectLst/>
              <a:sp3d contourW="25400">
                <a:contourClr>
                  <a:schemeClr val="lt1"/>
                </a:contourClr>
              </a:sp3d>
            </c:spPr>
          </c:dPt>
          <c:dLbls>
            <c:dLbl>
              <c:idx val="0"/>
              <c:delete val="1"/>
              <c:extLst>
                <c:ext xmlns:c15="http://schemas.microsoft.com/office/drawing/2012/chart" uri="{CE6537A1-D6FC-4f65-9D91-7224C49458BB}"/>
              </c:extLst>
            </c:dLbl>
            <c:dLbl>
              <c:idx val="1"/>
              <c:layout>
                <c:manualLayout>
                  <c:x val="4.5129110903966065E-3"/>
                  <c:y val="-0.41369724201838654"/>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Hoja1!$L$14:$L$15</c:f>
              <c:strCache>
                <c:ptCount val="2"/>
                <c:pt idx="0">
                  <c:v>Máquinas que SI poseen este documento</c:v>
                </c:pt>
                <c:pt idx="1">
                  <c:v>Máquinas que NO poseen este documento</c:v>
                </c:pt>
              </c:strCache>
            </c:strRef>
          </c:cat>
          <c:val>
            <c:numRef>
              <c:f>Hoja1!$M$14:$M$15</c:f>
              <c:numCache>
                <c:formatCode>General</c:formatCode>
                <c:ptCount val="2"/>
                <c:pt idx="0">
                  <c:v>0</c:v>
                </c:pt>
                <c:pt idx="1">
                  <c:v>80</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100"/>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s-EC" b="1" dirty="0"/>
              <a:t>Suministros</a:t>
            </a:r>
          </a:p>
        </c:rich>
      </c:tx>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809209796548383E-2"/>
          <c:y val="0.22868831224673786"/>
          <c:w val="0.86782490327992301"/>
          <c:h val="0.51300500953969597"/>
        </c:manualLayout>
      </c:layout>
      <c:pie3D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dPt>
          <c:dLbls>
            <c:dLbl>
              <c:idx val="0"/>
              <c:layout>
                <c:manualLayout>
                  <c:x val="4.1656824146981625E-3"/>
                  <c:y val="-0.4066215263948037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Hoja1!$L$10:$L$11</c:f>
              <c:strCache>
                <c:ptCount val="2"/>
                <c:pt idx="0">
                  <c:v>Máquinas que SI poseen este documento</c:v>
                </c:pt>
                <c:pt idx="1">
                  <c:v>Máquinas que NO poseen este documento</c:v>
                </c:pt>
              </c:strCache>
            </c:strRef>
          </c:cat>
          <c:val>
            <c:numRef>
              <c:f>Hoja1!$M$10:$M$11</c:f>
              <c:numCache>
                <c:formatCode>General</c:formatCode>
                <c:ptCount val="2"/>
                <c:pt idx="0">
                  <c:v>80</c:v>
                </c:pt>
                <c:pt idx="1">
                  <c:v>0</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C" b="1" dirty="0"/>
              <a:t>Órdenes de trabajo</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delete val="1"/>
              <c:extLst>
                <c:ext xmlns:c15="http://schemas.microsoft.com/office/drawing/2012/chart" uri="{CE6537A1-D6FC-4f65-9D91-7224C49458BB}"/>
              </c:extLst>
            </c:dLbl>
            <c:dLbl>
              <c:idx val="1"/>
              <c:layout>
                <c:manualLayout>
                  <c:x val="2.4295713035870008E-3"/>
                  <c:y val="-0.41658267716535435"/>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Hoja1!$L$12:$L$13</c:f>
              <c:strCache>
                <c:ptCount val="2"/>
                <c:pt idx="0">
                  <c:v>Máquinas que SI poseen este documento</c:v>
                </c:pt>
                <c:pt idx="1">
                  <c:v>Máquinas que NO poseen este documento</c:v>
                </c:pt>
              </c:strCache>
            </c:strRef>
          </c:cat>
          <c:val>
            <c:numRef>
              <c:f>Hoja1!$M$12:$M$13</c:f>
              <c:numCache>
                <c:formatCode>General</c:formatCode>
                <c:ptCount val="2"/>
                <c:pt idx="0">
                  <c:v>0</c:v>
                </c:pt>
                <c:pt idx="1">
                  <c:v>80</c:v>
                </c:pt>
              </c:numCache>
            </c:numRef>
          </c:val>
        </c:ser>
        <c:dLbls>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C" b="1" dirty="0"/>
              <a:t>Manual de Operación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Lbls>
            <c:dLbl>
              <c:idx val="0"/>
              <c:layout>
                <c:manualLayout>
                  <c:x val="2.5952731726018526E-2"/>
                  <c:y val="7.302827962906920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4.9524923434311377E-2"/>
                  <c:y val="-0.1049095720766360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Hoja1!$L$6:$L$7</c:f>
              <c:strCache>
                <c:ptCount val="2"/>
                <c:pt idx="0">
                  <c:v>Máquinas que SI poseen este documento</c:v>
                </c:pt>
                <c:pt idx="1">
                  <c:v>Máquinas que NO poseen este documento</c:v>
                </c:pt>
              </c:strCache>
            </c:strRef>
          </c:cat>
          <c:val>
            <c:numRef>
              <c:f>Hoja1!$M$6:$M$7</c:f>
              <c:numCache>
                <c:formatCode>General</c:formatCode>
                <c:ptCount val="2"/>
                <c:pt idx="0">
                  <c:v>34</c:v>
                </c:pt>
                <c:pt idx="1">
                  <c:v>49</c:v>
                </c:pt>
              </c:numCache>
            </c:numRef>
          </c:val>
        </c:ser>
        <c:dLbls>
          <c:dLblPos val="inEnd"/>
          <c:showLegendKey val="0"/>
          <c:showVal val="0"/>
          <c:showCatName val="1"/>
          <c:showSerName val="0"/>
          <c:showPercent val="1"/>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3504F-F6F2-4EAA-A504-9DEDE2294B71}" type="doc">
      <dgm:prSet loTypeId="urn:microsoft.com/office/officeart/2005/8/layout/radial5" loCatId="relationship" qsTypeId="urn:microsoft.com/office/officeart/2005/8/quickstyle/simple3" qsCatId="simple" csTypeId="urn:microsoft.com/office/officeart/2005/8/colors/accent1_2" csCatId="accent1" phldr="1"/>
      <dgm:spPr/>
      <dgm:t>
        <a:bodyPr/>
        <a:lstStyle/>
        <a:p>
          <a:endParaRPr lang="es-EC"/>
        </a:p>
      </dgm:t>
    </dgm:pt>
    <dgm:pt modelId="{598B54FA-5F85-4193-9C1A-BDB76D2D73E1}">
      <dgm:prSet phldrT="[Texto]" custT="1"/>
      <dgm:spPr/>
      <dgm:t>
        <a:bodyPr/>
        <a:lstStyle/>
        <a:p>
          <a:r>
            <a:rPr lang="es-EC" sz="4000" dirty="0" smtClean="0">
              <a:latin typeface="Microsoft Sans Serif" panose="020B0604020202020204" pitchFamily="34" charset="0"/>
              <a:cs typeface="Microsoft Sans Serif" panose="020B0604020202020204" pitchFamily="34" charset="0"/>
            </a:rPr>
            <a:t>TPM</a:t>
          </a:r>
          <a:endParaRPr lang="es-EC" sz="4000" dirty="0">
            <a:latin typeface="Microsoft Sans Serif" panose="020B0604020202020204" pitchFamily="34" charset="0"/>
            <a:cs typeface="Microsoft Sans Serif" panose="020B0604020202020204" pitchFamily="34" charset="0"/>
          </a:endParaRPr>
        </a:p>
      </dgm:t>
    </dgm:pt>
    <dgm:pt modelId="{6BD5C577-A2B8-4071-972F-97E5A3956948}" type="parTrans" cxnId="{403899F8-5B5B-41E1-AFE1-B45B71E9E693}">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D88E4E91-BE8E-4D5F-8742-BB21BCB8AE1D}" type="sibTrans" cxnId="{403899F8-5B5B-41E1-AFE1-B45B71E9E693}">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1077B170-E196-4760-AE13-D149DF044320}">
      <dgm:prSet phldrT="[Texto]" custT="1"/>
      <dgm:spPr/>
      <dgm:t>
        <a:bodyPr/>
        <a:lstStyle/>
        <a:p>
          <a:r>
            <a:rPr lang="es-EC" sz="1400" dirty="0" smtClean="0">
              <a:latin typeface="Microsoft Sans Serif" panose="020B0604020202020204" pitchFamily="34" charset="0"/>
              <a:cs typeface="Microsoft Sans Serif" panose="020B0604020202020204" pitchFamily="34" charset="0"/>
            </a:rPr>
            <a:t>Total Productive </a:t>
          </a:r>
          <a:r>
            <a:rPr lang="es-EC" sz="1400" dirty="0" err="1" smtClean="0">
              <a:latin typeface="Microsoft Sans Serif" panose="020B0604020202020204" pitchFamily="34" charset="0"/>
              <a:cs typeface="Microsoft Sans Serif" panose="020B0604020202020204" pitchFamily="34" charset="0"/>
            </a:rPr>
            <a:t>Maintenance</a:t>
          </a:r>
          <a:endParaRPr lang="es-EC" sz="1400" dirty="0">
            <a:latin typeface="Microsoft Sans Serif" panose="020B0604020202020204" pitchFamily="34" charset="0"/>
            <a:cs typeface="Microsoft Sans Serif" panose="020B0604020202020204" pitchFamily="34" charset="0"/>
          </a:endParaRPr>
        </a:p>
      </dgm:t>
    </dgm:pt>
    <dgm:pt modelId="{91EC5506-6B01-4E53-A2B4-5C15A0C981C7}" type="parTrans" cxnId="{8DD91834-5B0A-4A7E-80B3-0210589C3123}">
      <dgm:prSet custT="1"/>
      <dgm:spPr/>
      <dgm:t>
        <a:bodyPr/>
        <a:lstStyle/>
        <a:p>
          <a:endParaRPr lang="es-EC" sz="1400">
            <a:latin typeface="Microsoft Sans Serif" panose="020B0604020202020204" pitchFamily="34" charset="0"/>
            <a:cs typeface="Microsoft Sans Serif" panose="020B0604020202020204" pitchFamily="34" charset="0"/>
          </a:endParaRPr>
        </a:p>
      </dgm:t>
    </dgm:pt>
    <dgm:pt modelId="{3F34E0F7-4BDB-4F71-958C-63E811B3BA23}" type="sibTrans" cxnId="{8DD91834-5B0A-4A7E-80B3-0210589C3123}">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2BBE7E15-EE48-4D1C-9F5D-CE53FC764EF5}">
      <dgm:prSet phldrT="[Texto]" custT="1"/>
      <dgm:spPr/>
      <dgm:t>
        <a:bodyPr/>
        <a:lstStyle/>
        <a:p>
          <a:r>
            <a:rPr lang="es-EC" sz="1400" dirty="0" smtClean="0">
              <a:latin typeface="Microsoft Sans Serif" panose="020B0604020202020204" pitchFamily="34" charset="0"/>
              <a:cs typeface="Microsoft Sans Serif" panose="020B0604020202020204" pitchFamily="34" charset="0"/>
            </a:rPr>
            <a:t>Finales 60s </a:t>
          </a:r>
          <a:r>
            <a:rPr lang="es-EC" sz="1400" dirty="0" err="1" smtClean="0">
              <a:latin typeface="Microsoft Sans Serif" panose="020B0604020202020204" pitchFamily="34" charset="0"/>
              <a:cs typeface="Microsoft Sans Serif" panose="020B0604020202020204" pitchFamily="34" charset="0"/>
            </a:rPr>
            <a:t>Nippondenso</a:t>
          </a:r>
          <a:endParaRPr lang="es-EC" sz="1400" dirty="0">
            <a:latin typeface="Microsoft Sans Serif" panose="020B0604020202020204" pitchFamily="34" charset="0"/>
            <a:cs typeface="Microsoft Sans Serif" panose="020B0604020202020204" pitchFamily="34" charset="0"/>
          </a:endParaRPr>
        </a:p>
      </dgm:t>
    </dgm:pt>
    <dgm:pt modelId="{C1FD816C-34B0-4706-8C6F-7328606D2314}" type="parTrans" cxnId="{010F5DAC-2A47-47F7-B022-010CD9545869}">
      <dgm:prSet custT="1"/>
      <dgm:spPr/>
      <dgm:t>
        <a:bodyPr/>
        <a:lstStyle/>
        <a:p>
          <a:endParaRPr lang="es-EC" sz="1400">
            <a:latin typeface="Microsoft Sans Serif" panose="020B0604020202020204" pitchFamily="34" charset="0"/>
            <a:cs typeface="Microsoft Sans Serif" panose="020B0604020202020204" pitchFamily="34" charset="0"/>
          </a:endParaRPr>
        </a:p>
      </dgm:t>
    </dgm:pt>
    <dgm:pt modelId="{6948F088-AC83-4745-99F6-211ECDD4B283}" type="sibTrans" cxnId="{010F5DAC-2A47-47F7-B022-010CD9545869}">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AD9D1E4D-D82B-4044-ADCF-40875E274E1F}">
      <dgm:prSet phldrT="[Texto]" custT="1"/>
      <dgm:spPr/>
      <dgm:t>
        <a:bodyPr/>
        <a:lstStyle/>
        <a:p>
          <a:r>
            <a:rPr lang="es-EC" sz="1400" dirty="0" smtClean="0">
              <a:latin typeface="Microsoft Sans Serif" panose="020B0604020202020204" pitchFamily="34" charset="0"/>
              <a:cs typeface="Microsoft Sans Serif" panose="020B0604020202020204" pitchFamily="34" charset="0"/>
            </a:rPr>
            <a:t>Ciencia médica de las máquinas</a:t>
          </a:r>
          <a:endParaRPr lang="es-EC" sz="1400" dirty="0">
            <a:latin typeface="Microsoft Sans Serif" panose="020B0604020202020204" pitchFamily="34" charset="0"/>
            <a:cs typeface="Microsoft Sans Serif" panose="020B0604020202020204" pitchFamily="34" charset="0"/>
          </a:endParaRPr>
        </a:p>
      </dgm:t>
    </dgm:pt>
    <dgm:pt modelId="{012FFBBE-B75E-4BC7-B61E-8256CBCC8EA4}" type="parTrans" cxnId="{824649E2-59AC-4ABC-92F0-0971D6DE9579}">
      <dgm:prSet custT="1"/>
      <dgm:spPr/>
      <dgm:t>
        <a:bodyPr/>
        <a:lstStyle/>
        <a:p>
          <a:endParaRPr lang="es-EC" sz="1400">
            <a:latin typeface="Microsoft Sans Serif" panose="020B0604020202020204" pitchFamily="34" charset="0"/>
            <a:cs typeface="Microsoft Sans Serif" panose="020B0604020202020204" pitchFamily="34" charset="0"/>
          </a:endParaRPr>
        </a:p>
      </dgm:t>
    </dgm:pt>
    <dgm:pt modelId="{D4F57BC9-1629-4CC1-B986-289F58404CF7}" type="sibTrans" cxnId="{824649E2-59AC-4ABC-92F0-0971D6DE9579}">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3D5C9816-D4B9-4A63-AF3E-2C82FF9345F9}">
      <dgm:prSet phldrT="[Texto]" custT="1"/>
      <dgm:spPr/>
      <dgm:t>
        <a:bodyPr/>
        <a:lstStyle/>
        <a:p>
          <a:r>
            <a:rPr lang="es-EC" sz="1400" dirty="0" smtClean="0">
              <a:latin typeface="Microsoft Sans Serif" panose="020B0604020202020204" pitchFamily="34" charset="0"/>
              <a:cs typeface="Microsoft Sans Serif" panose="020B0604020202020204" pitchFamily="34" charset="0"/>
            </a:rPr>
            <a:t>Incrementa la productividad</a:t>
          </a:r>
          <a:endParaRPr lang="es-EC" sz="1400" dirty="0">
            <a:latin typeface="Microsoft Sans Serif" panose="020B0604020202020204" pitchFamily="34" charset="0"/>
            <a:cs typeface="Microsoft Sans Serif" panose="020B0604020202020204" pitchFamily="34" charset="0"/>
          </a:endParaRPr>
        </a:p>
      </dgm:t>
    </dgm:pt>
    <dgm:pt modelId="{2C058815-5193-43ED-894F-C654A36C1E6A}" type="parTrans" cxnId="{57A4CD1C-4D5D-400A-BD1F-6400323838DD}">
      <dgm:prSet custT="1"/>
      <dgm:spPr/>
      <dgm:t>
        <a:bodyPr/>
        <a:lstStyle/>
        <a:p>
          <a:endParaRPr lang="es-EC" sz="1400">
            <a:latin typeface="Microsoft Sans Serif" panose="020B0604020202020204" pitchFamily="34" charset="0"/>
            <a:cs typeface="Microsoft Sans Serif" panose="020B0604020202020204" pitchFamily="34" charset="0"/>
          </a:endParaRPr>
        </a:p>
      </dgm:t>
    </dgm:pt>
    <dgm:pt modelId="{64300FF2-522A-4E21-BB74-AE63E0F50E70}" type="sibTrans" cxnId="{57A4CD1C-4D5D-400A-BD1F-6400323838DD}">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1C2BECB8-B364-445B-BDAB-5A21100179F4}">
      <dgm:prSet phldrT="[Texto]" custT="1"/>
      <dgm:spPr/>
      <dgm:t>
        <a:bodyPr/>
        <a:lstStyle/>
        <a:p>
          <a:r>
            <a:rPr lang="es-EC" sz="1400" dirty="0" smtClean="0">
              <a:latin typeface="Microsoft Sans Serif" panose="020B0604020202020204" pitchFamily="34" charset="0"/>
              <a:cs typeface="Microsoft Sans Serif" panose="020B0604020202020204" pitchFamily="34" charset="0"/>
            </a:rPr>
            <a:t>Elimina pérdidas innecesarias</a:t>
          </a:r>
          <a:endParaRPr lang="es-EC" sz="1400" dirty="0">
            <a:latin typeface="Microsoft Sans Serif" panose="020B0604020202020204" pitchFamily="34" charset="0"/>
            <a:cs typeface="Microsoft Sans Serif" panose="020B0604020202020204" pitchFamily="34" charset="0"/>
          </a:endParaRPr>
        </a:p>
      </dgm:t>
    </dgm:pt>
    <dgm:pt modelId="{68F3151E-7CCF-44B6-9FB6-4298C0E92203}" type="parTrans" cxnId="{74A71F72-FC33-4520-BC32-6F5D1001F2CC}">
      <dgm:prSet custT="1"/>
      <dgm:spPr/>
      <dgm:t>
        <a:bodyPr/>
        <a:lstStyle/>
        <a:p>
          <a:endParaRPr lang="es-EC" sz="1400">
            <a:latin typeface="Microsoft Sans Serif" panose="020B0604020202020204" pitchFamily="34" charset="0"/>
            <a:cs typeface="Microsoft Sans Serif" panose="020B0604020202020204" pitchFamily="34" charset="0"/>
          </a:endParaRPr>
        </a:p>
      </dgm:t>
    </dgm:pt>
    <dgm:pt modelId="{4EE299E4-E327-443D-9397-F3F9201812D7}" type="sibTrans" cxnId="{74A71F72-FC33-4520-BC32-6F5D1001F2CC}">
      <dgm:prSet/>
      <dgm:spPr/>
      <dgm:t>
        <a:bodyPr/>
        <a:lstStyle/>
        <a:p>
          <a:endParaRPr lang="es-EC" sz="2000">
            <a:latin typeface="Microsoft Sans Serif" panose="020B0604020202020204" pitchFamily="34" charset="0"/>
            <a:cs typeface="Microsoft Sans Serif" panose="020B0604020202020204" pitchFamily="34" charset="0"/>
          </a:endParaRPr>
        </a:p>
      </dgm:t>
    </dgm:pt>
    <dgm:pt modelId="{0F9C27DC-E056-4842-B764-5C4972FDE73D}" type="pres">
      <dgm:prSet presAssocID="{5593504F-F6F2-4EAA-A504-9DEDE2294B71}" presName="Name0" presStyleCnt="0">
        <dgm:presLayoutVars>
          <dgm:chMax val="1"/>
          <dgm:dir/>
          <dgm:animLvl val="ctr"/>
          <dgm:resizeHandles val="exact"/>
        </dgm:presLayoutVars>
      </dgm:prSet>
      <dgm:spPr/>
      <dgm:t>
        <a:bodyPr/>
        <a:lstStyle/>
        <a:p>
          <a:endParaRPr lang="es-EC"/>
        </a:p>
      </dgm:t>
    </dgm:pt>
    <dgm:pt modelId="{FD048978-8044-48F8-BA67-A123A15EE2EB}" type="pres">
      <dgm:prSet presAssocID="{598B54FA-5F85-4193-9C1A-BDB76D2D73E1}" presName="centerShape" presStyleLbl="node0" presStyleIdx="0" presStyleCnt="1" custScaleX="107066" custScaleY="110173"/>
      <dgm:spPr/>
      <dgm:t>
        <a:bodyPr/>
        <a:lstStyle/>
        <a:p>
          <a:endParaRPr lang="es-EC"/>
        </a:p>
      </dgm:t>
    </dgm:pt>
    <dgm:pt modelId="{3A1B43D4-4D9B-41AF-A303-F78C180E6FDD}" type="pres">
      <dgm:prSet presAssocID="{91EC5506-6B01-4E53-A2B4-5C15A0C981C7}" presName="parTrans" presStyleLbl="sibTrans2D1" presStyleIdx="0" presStyleCnt="5"/>
      <dgm:spPr/>
      <dgm:t>
        <a:bodyPr/>
        <a:lstStyle/>
        <a:p>
          <a:endParaRPr lang="es-EC"/>
        </a:p>
      </dgm:t>
    </dgm:pt>
    <dgm:pt modelId="{F8EC9471-CC9D-4DC1-9522-FB7A8382A6AF}" type="pres">
      <dgm:prSet presAssocID="{91EC5506-6B01-4E53-A2B4-5C15A0C981C7}" presName="connectorText" presStyleLbl="sibTrans2D1" presStyleIdx="0" presStyleCnt="5"/>
      <dgm:spPr/>
      <dgm:t>
        <a:bodyPr/>
        <a:lstStyle/>
        <a:p>
          <a:endParaRPr lang="es-EC"/>
        </a:p>
      </dgm:t>
    </dgm:pt>
    <dgm:pt modelId="{F36C43E7-10D6-4B22-9AD0-2205F1765B0D}" type="pres">
      <dgm:prSet presAssocID="{1077B170-E196-4760-AE13-D149DF044320}" presName="node" presStyleLbl="node1" presStyleIdx="0" presStyleCnt="5">
        <dgm:presLayoutVars>
          <dgm:bulletEnabled val="1"/>
        </dgm:presLayoutVars>
      </dgm:prSet>
      <dgm:spPr/>
      <dgm:t>
        <a:bodyPr/>
        <a:lstStyle/>
        <a:p>
          <a:endParaRPr lang="es-EC"/>
        </a:p>
      </dgm:t>
    </dgm:pt>
    <dgm:pt modelId="{7EC315E8-E43D-4083-9777-5962618D39BD}" type="pres">
      <dgm:prSet presAssocID="{C1FD816C-34B0-4706-8C6F-7328606D2314}" presName="parTrans" presStyleLbl="sibTrans2D1" presStyleIdx="1" presStyleCnt="5"/>
      <dgm:spPr/>
      <dgm:t>
        <a:bodyPr/>
        <a:lstStyle/>
        <a:p>
          <a:endParaRPr lang="es-EC"/>
        </a:p>
      </dgm:t>
    </dgm:pt>
    <dgm:pt modelId="{728B9CD0-CD39-4386-A778-2F24D1964694}" type="pres">
      <dgm:prSet presAssocID="{C1FD816C-34B0-4706-8C6F-7328606D2314}" presName="connectorText" presStyleLbl="sibTrans2D1" presStyleIdx="1" presStyleCnt="5"/>
      <dgm:spPr/>
      <dgm:t>
        <a:bodyPr/>
        <a:lstStyle/>
        <a:p>
          <a:endParaRPr lang="es-EC"/>
        </a:p>
      </dgm:t>
    </dgm:pt>
    <dgm:pt modelId="{02B986D1-0EDA-40E3-B5FD-38013548C6DD}" type="pres">
      <dgm:prSet presAssocID="{2BBE7E15-EE48-4D1C-9F5D-CE53FC764EF5}" presName="node" presStyleLbl="node1" presStyleIdx="1" presStyleCnt="5" custScaleX="109735">
        <dgm:presLayoutVars>
          <dgm:bulletEnabled val="1"/>
        </dgm:presLayoutVars>
      </dgm:prSet>
      <dgm:spPr/>
      <dgm:t>
        <a:bodyPr/>
        <a:lstStyle/>
        <a:p>
          <a:endParaRPr lang="es-EC"/>
        </a:p>
      </dgm:t>
    </dgm:pt>
    <dgm:pt modelId="{CCD4CCC5-BE78-420D-A944-9B6BE4F96D21}" type="pres">
      <dgm:prSet presAssocID="{012FFBBE-B75E-4BC7-B61E-8256CBCC8EA4}" presName="parTrans" presStyleLbl="sibTrans2D1" presStyleIdx="2" presStyleCnt="5"/>
      <dgm:spPr/>
      <dgm:t>
        <a:bodyPr/>
        <a:lstStyle/>
        <a:p>
          <a:endParaRPr lang="es-EC"/>
        </a:p>
      </dgm:t>
    </dgm:pt>
    <dgm:pt modelId="{2026E4EC-894F-4E5E-8BF6-403ACB9580C6}" type="pres">
      <dgm:prSet presAssocID="{012FFBBE-B75E-4BC7-B61E-8256CBCC8EA4}" presName="connectorText" presStyleLbl="sibTrans2D1" presStyleIdx="2" presStyleCnt="5"/>
      <dgm:spPr/>
      <dgm:t>
        <a:bodyPr/>
        <a:lstStyle/>
        <a:p>
          <a:endParaRPr lang="es-EC"/>
        </a:p>
      </dgm:t>
    </dgm:pt>
    <dgm:pt modelId="{9E36CF7F-074F-41DC-9B25-202D95A3D311}" type="pres">
      <dgm:prSet presAssocID="{AD9D1E4D-D82B-4044-ADCF-40875E274E1F}" presName="node" presStyleLbl="node1" presStyleIdx="2" presStyleCnt="5">
        <dgm:presLayoutVars>
          <dgm:bulletEnabled val="1"/>
        </dgm:presLayoutVars>
      </dgm:prSet>
      <dgm:spPr/>
      <dgm:t>
        <a:bodyPr/>
        <a:lstStyle/>
        <a:p>
          <a:endParaRPr lang="es-EC"/>
        </a:p>
      </dgm:t>
    </dgm:pt>
    <dgm:pt modelId="{DF44B5A1-C95E-478D-84E1-C03E993C933F}" type="pres">
      <dgm:prSet presAssocID="{2C058815-5193-43ED-894F-C654A36C1E6A}" presName="parTrans" presStyleLbl="sibTrans2D1" presStyleIdx="3" presStyleCnt="5"/>
      <dgm:spPr/>
      <dgm:t>
        <a:bodyPr/>
        <a:lstStyle/>
        <a:p>
          <a:endParaRPr lang="es-EC"/>
        </a:p>
      </dgm:t>
    </dgm:pt>
    <dgm:pt modelId="{A9C2C568-E44E-4097-8F83-4D95588E5AFE}" type="pres">
      <dgm:prSet presAssocID="{2C058815-5193-43ED-894F-C654A36C1E6A}" presName="connectorText" presStyleLbl="sibTrans2D1" presStyleIdx="3" presStyleCnt="5"/>
      <dgm:spPr/>
      <dgm:t>
        <a:bodyPr/>
        <a:lstStyle/>
        <a:p>
          <a:endParaRPr lang="es-EC"/>
        </a:p>
      </dgm:t>
    </dgm:pt>
    <dgm:pt modelId="{86045843-D5C6-43F1-A1FF-19FF2EA608BD}" type="pres">
      <dgm:prSet presAssocID="{3D5C9816-D4B9-4A63-AF3E-2C82FF9345F9}" presName="node" presStyleLbl="node1" presStyleIdx="3" presStyleCnt="5" custScaleX="101792" custScaleY="100714">
        <dgm:presLayoutVars>
          <dgm:bulletEnabled val="1"/>
        </dgm:presLayoutVars>
      </dgm:prSet>
      <dgm:spPr/>
      <dgm:t>
        <a:bodyPr/>
        <a:lstStyle/>
        <a:p>
          <a:endParaRPr lang="es-EC"/>
        </a:p>
      </dgm:t>
    </dgm:pt>
    <dgm:pt modelId="{FA9D591B-D9F7-4B5C-9C7B-6544B0EF8B2E}" type="pres">
      <dgm:prSet presAssocID="{68F3151E-7CCF-44B6-9FB6-4298C0E92203}" presName="parTrans" presStyleLbl="sibTrans2D1" presStyleIdx="4" presStyleCnt="5"/>
      <dgm:spPr/>
      <dgm:t>
        <a:bodyPr/>
        <a:lstStyle/>
        <a:p>
          <a:endParaRPr lang="es-EC"/>
        </a:p>
      </dgm:t>
    </dgm:pt>
    <dgm:pt modelId="{E5D5FC95-74FB-47BE-B6AE-FA2D7B23C755}" type="pres">
      <dgm:prSet presAssocID="{68F3151E-7CCF-44B6-9FB6-4298C0E92203}" presName="connectorText" presStyleLbl="sibTrans2D1" presStyleIdx="4" presStyleCnt="5"/>
      <dgm:spPr/>
      <dgm:t>
        <a:bodyPr/>
        <a:lstStyle/>
        <a:p>
          <a:endParaRPr lang="es-EC"/>
        </a:p>
      </dgm:t>
    </dgm:pt>
    <dgm:pt modelId="{988E9AC6-4EC3-45E6-A940-D76AC2A5DC3C}" type="pres">
      <dgm:prSet presAssocID="{1C2BECB8-B364-445B-BDAB-5A21100179F4}" presName="node" presStyleLbl="node1" presStyleIdx="4" presStyleCnt="5">
        <dgm:presLayoutVars>
          <dgm:bulletEnabled val="1"/>
        </dgm:presLayoutVars>
      </dgm:prSet>
      <dgm:spPr/>
      <dgm:t>
        <a:bodyPr/>
        <a:lstStyle/>
        <a:p>
          <a:endParaRPr lang="es-EC"/>
        </a:p>
      </dgm:t>
    </dgm:pt>
  </dgm:ptLst>
  <dgm:cxnLst>
    <dgm:cxn modelId="{214B3776-0C80-4562-868D-7F77607E2769}" type="presOf" srcId="{91EC5506-6B01-4E53-A2B4-5C15A0C981C7}" destId="{F8EC9471-CC9D-4DC1-9522-FB7A8382A6AF}" srcOrd="1" destOrd="0" presId="urn:microsoft.com/office/officeart/2005/8/layout/radial5"/>
    <dgm:cxn modelId="{2C80E428-EB53-4D63-A3A8-587B3D8A8684}" type="presOf" srcId="{1C2BECB8-B364-445B-BDAB-5A21100179F4}" destId="{988E9AC6-4EC3-45E6-A940-D76AC2A5DC3C}" srcOrd="0" destOrd="0" presId="urn:microsoft.com/office/officeart/2005/8/layout/radial5"/>
    <dgm:cxn modelId="{8DD91834-5B0A-4A7E-80B3-0210589C3123}" srcId="{598B54FA-5F85-4193-9C1A-BDB76D2D73E1}" destId="{1077B170-E196-4760-AE13-D149DF044320}" srcOrd="0" destOrd="0" parTransId="{91EC5506-6B01-4E53-A2B4-5C15A0C981C7}" sibTransId="{3F34E0F7-4BDB-4F71-958C-63E811B3BA23}"/>
    <dgm:cxn modelId="{5517A5BF-F2FF-405C-8B12-6074CD9DEBF9}" type="presOf" srcId="{1077B170-E196-4760-AE13-D149DF044320}" destId="{F36C43E7-10D6-4B22-9AD0-2205F1765B0D}" srcOrd="0" destOrd="0" presId="urn:microsoft.com/office/officeart/2005/8/layout/radial5"/>
    <dgm:cxn modelId="{B6B79B07-F4E1-454C-8534-10C6066BE558}" type="presOf" srcId="{598B54FA-5F85-4193-9C1A-BDB76D2D73E1}" destId="{FD048978-8044-48F8-BA67-A123A15EE2EB}" srcOrd="0" destOrd="0" presId="urn:microsoft.com/office/officeart/2005/8/layout/radial5"/>
    <dgm:cxn modelId="{74A71F72-FC33-4520-BC32-6F5D1001F2CC}" srcId="{598B54FA-5F85-4193-9C1A-BDB76D2D73E1}" destId="{1C2BECB8-B364-445B-BDAB-5A21100179F4}" srcOrd="4" destOrd="0" parTransId="{68F3151E-7CCF-44B6-9FB6-4298C0E92203}" sibTransId="{4EE299E4-E327-443D-9397-F3F9201812D7}"/>
    <dgm:cxn modelId="{A8C058F3-D233-4F12-B772-3EEC3D0CA493}" type="presOf" srcId="{AD9D1E4D-D82B-4044-ADCF-40875E274E1F}" destId="{9E36CF7F-074F-41DC-9B25-202D95A3D311}" srcOrd="0" destOrd="0" presId="urn:microsoft.com/office/officeart/2005/8/layout/radial5"/>
    <dgm:cxn modelId="{57A4CD1C-4D5D-400A-BD1F-6400323838DD}" srcId="{598B54FA-5F85-4193-9C1A-BDB76D2D73E1}" destId="{3D5C9816-D4B9-4A63-AF3E-2C82FF9345F9}" srcOrd="3" destOrd="0" parTransId="{2C058815-5193-43ED-894F-C654A36C1E6A}" sibTransId="{64300FF2-522A-4E21-BB74-AE63E0F50E70}"/>
    <dgm:cxn modelId="{824649E2-59AC-4ABC-92F0-0971D6DE9579}" srcId="{598B54FA-5F85-4193-9C1A-BDB76D2D73E1}" destId="{AD9D1E4D-D82B-4044-ADCF-40875E274E1F}" srcOrd="2" destOrd="0" parTransId="{012FFBBE-B75E-4BC7-B61E-8256CBCC8EA4}" sibTransId="{D4F57BC9-1629-4CC1-B986-289F58404CF7}"/>
    <dgm:cxn modelId="{5A2B195C-5690-4D03-8C78-D95EFB6E3332}" type="presOf" srcId="{2C058815-5193-43ED-894F-C654A36C1E6A}" destId="{A9C2C568-E44E-4097-8F83-4D95588E5AFE}" srcOrd="1" destOrd="0" presId="urn:microsoft.com/office/officeart/2005/8/layout/radial5"/>
    <dgm:cxn modelId="{44FA66BC-1F5F-4382-9721-CC8E0E361E18}" type="presOf" srcId="{68F3151E-7CCF-44B6-9FB6-4298C0E92203}" destId="{FA9D591B-D9F7-4B5C-9C7B-6544B0EF8B2E}" srcOrd="0" destOrd="0" presId="urn:microsoft.com/office/officeart/2005/8/layout/radial5"/>
    <dgm:cxn modelId="{C2F319D4-5A67-4DCA-B8DB-57027DE3F5B6}" type="presOf" srcId="{5593504F-F6F2-4EAA-A504-9DEDE2294B71}" destId="{0F9C27DC-E056-4842-B764-5C4972FDE73D}" srcOrd="0" destOrd="0" presId="urn:microsoft.com/office/officeart/2005/8/layout/radial5"/>
    <dgm:cxn modelId="{4CD4CDB8-5DD9-4CCE-AEA3-155C28C0C837}" type="presOf" srcId="{C1FD816C-34B0-4706-8C6F-7328606D2314}" destId="{7EC315E8-E43D-4083-9777-5962618D39BD}" srcOrd="0" destOrd="0" presId="urn:microsoft.com/office/officeart/2005/8/layout/radial5"/>
    <dgm:cxn modelId="{DDD8319D-0776-4F3E-B012-6DDC4BC4AE79}" type="presOf" srcId="{3D5C9816-D4B9-4A63-AF3E-2C82FF9345F9}" destId="{86045843-D5C6-43F1-A1FF-19FF2EA608BD}" srcOrd="0" destOrd="0" presId="urn:microsoft.com/office/officeart/2005/8/layout/radial5"/>
    <dgm:cxn modelId="{5FD46E15-A006-4B0B-81D0-680139761B97}" type="presOf" srcId="{68F3151E-7CCF-44B6-9FB6-4298C0E92203}" destId="{E5D5FC95-74FB-47BE-B6AE-FA2D7B23C755}" srcOrd="1" destOrd="0" presId="urn:microsoft.com/office/officeart/2005/8/layout/radial5"/>
    <dgm:cxn modelId="{D3CFF882-172F-40F0-BD9B-05C6C909ABC6}" type="presOf" srcId="{2BBE7E15-EE48-4D1C-9F5D-CE53FC764EF5}" destId="{02B986D1-0EDA-40E3-B5FD-38013548C6DD}" srcOrd="0" destOrd="0" presId="urn:microsoft.com/office/officeart/2005/8/layout/radial5"/>
    <dgm:cxn modelId="{C6F1445C-095E-4857-B82A-60BA9EFCD0D8}" type="presOf" srcId="{C1FD816C-34B0-4706-8C6F-7328606D2314}" destId="{728B9CD0-CD39-4386-A778-2F24D1964694}" srcOrd="1" destOrd="0" presId="urn:microsoft.com/office/officeart/2005/8/layout/radial5"/>
    <dgm:cxn modelId="{B18690CC-9C8C-4FA1-ABD4-76D11F37AF62}" type="presOf" srcId="{012FFBBE-B75E-4BC7-B61E-8256CBCC8EA4}" destId="{CCD4CCC5-BE78-420D-A944-9B6BE4F96D21}" srcOrd="0" destOrd="0" presId="urn:microsoft.com/office/officeart/2005/8/layout/radial5"/>
    <dgm:cxn modelId="{85AB6059-173E-482D-A033-0589EBFE0F0C}" type="presOf" srcId="{2C058815-5193-43ED-894F-C654A36C1E6A}" destId="{DF44B5A1-C95E-478D-84E1-C03E993C933F}" srcOrd="0" destOrd="0" presId="urn:microsoft.com/office/officeart/2005/8/layout/radial5"/>
    <dgm:cxn modelId="{11B40ACB-879E-4B45-B083-E8FF11371A80}" type="presOf" srcId="{012FFBBE-B75E-4BC7-B61E-8256CBCC8EA4}" destId="{2026E4EC-894F-4E5E-8BF6-403ACB9580C6}" srcOrd="1" destOrd="0" presId="urn:microsoft.com/office/officeart/2005/8/layout/radial5"/>
    <dgm:cxn modelId="{010F5DAC-2A47-47F7-B022-010CD9545869}" srcId="{598B54FA-5F85-4193-9C1A-BDB76D2D73E1}" destId="{2BBE7E15-EE48-4D1C-9F5D-CE53FC764EF5}" srcOrd="1" destOrd="0" parTransId="{C1FD816C-34B0-4706-8C6F-7328606D2314}" sibTransId="{6948F088-AC83-4745-99F6-211ECDD4B283}"/>
    <dgm:cxn modelId="{035771C8-1B11-4BB6-8B62-0B8C575CD0A2}" type="presOf" srcId="{91EC5506-6B01-4E53-A2B4-5C15A0C981C7}" destId="{3A1B43D4-4D9B-41AF-A303-F78C180E6FDD}" srcOrd="0" destOrd="0" presId="urn:microsoft.com/office/officeart/2005/8/layout/radial5"/>
    <dgm:cxn modelId="{403899F8-5B5B-41E1-AFE1-B45B71E9E693}" srcId="{5593504F-F6F2-4EAA-A504-9DEDE2294B71}" destId="{598B54FA-5F85-4193-9C1A-BDB76D2D73E1}" srcOrd="0" destOrd="0" parTransId="{6BD5C577-A2B8-4071-972F-97E5A3956948}" sibTransId="{D88E4E91-BE8E-4D5F-8742-BB21BCB8AE1D}"/>
    <dgm:cxn modelId="{4ACD0E16-93D5-4B2C-8CEA-03F430146BBA}" type="presParOf" srcId="{0F9C27DC-E056-4842-B764-5C4972FDE73D}" destId="{FD048978-8044-48F8-BA67-A123A15EE2EB}" srcOrd="0" destOrd="0" presId="urn:microsoft.com/office/officeart/2005/8/layout/radial5"/>
    <dgm:cxn modelId="{AF4848DC-9931-4165-82FA-F41AAF498266}" type="presParOf" srcId="{0F9C27DC-E056-4842-B764-5C4972FDE73D}" destId="{3A1B43D4-4D9B-41AF-A303-F78C180E6FDD}" srcOrd="1" destOrd="0" presId="urn:microsoft.com/office/officeart/2005/8/layout/radial5"/>
    <dgm:cxn modelId="{8CE893AC-53DD-42AA-A0DF-BCEC1EBF7CDA}" type="presParOf" srcId="{3A1B43D4-4D9B-41AF-A303-F78C180E6FDD}" destId="{F8EC9471-CC9D-4DC1-9522-FB7A8382A6AF}" srcOrd="0" destOrd="0" presId="urn:microsoft.com/office/officeart/2005/8/layout/radial5"/>
    <dgm:cxn modelId="{BA60BE42-FB86-41D2-8388-AF60C40569D5}" type="presParOf" srcId="{0F9C27DC-E056-4842-B764-5C4972FDE73D}" destId="{F36C43E7-10D6-4B22-9AD0-2205F1765B0D}" srcOrd="2" destOrd="0" presId="urn:microsoft.com/office/officeart/2005/8/layout/radial5"/>
    <dgm:cxn modelId="{47855789-E772-45BF-98C7-F3068F28142E}" type="presParOf" srcId="{0F9C27DC-E056-4842-B764-5C4972FDE73D}" destId="{7EC315E8-E43D-4083-9777-5962618D39BD}" srcOrd="3" destOrd="0" presId="urn:microsoft.com/office/officeart/2005/8/layout/radial5"/>
    <dgm:cxn modelId="{0BD53F76-2F51-4B87-AF60-963D08482D54}" type="presParOf" srcId="{7EC315E8-E43D-4083-9777-5962618D39BD}" destId="{728B9CD0-CD39-4386-A778-2F24D1964694}" srcOrd="0" destOrd="0" presId="urn:microsoft.com/office/officeart/2005/8/layout/radial5"/>
    <dgm:cxn modelId="{AD82EB45-79B7-416B-BB31-082B1C707A78}" type="presParOf" srcId="{0F9C27DC-E056-4842-B764-5C4972FDE73D}" destId="{02B986D1-0EDA-40E3-B5FD-38013548C6DD}" srcOrd="4" destOrd="0" presId="urn:microsoft.com/office/officeart/2005/8/layout/radial5"/>
    <dgm:cxn modelId="{3DD3A3AC-30C6-49BA-ABD8-F6A394A2406D}" type="presParOf" srcId="{0F9C27DC-E056-4842-B764-5C4972FDE73D}" destId="{CCD4CCC5-BE78-420D-A944-9B6BE4F96D21}" srcOrd="5" destOrd="0" presId="urn:microsoft.com/office/officeart/2005/8/layout/radial5"/>
    <dgm:cxn modelId="{D706022E-F16A-486E-A1DF-92D32BD30D2C}" type="presParOf" srcId="{CCD4CCC5-BE78-420D-A944-9B6BE4F96D21}" destId="{2026E4EC-894F-4E5E-8BF6-403ACB9580C6}" srcOrd="0" destOrd="0" presId="urn:microsoft.com/office/officeart/2005/8/layout/radial5"/>
    <dgm:cxn modelId="{D91FAFD8-8979-429D-8AF5-DD8EEA66471C}" type="presParOf" srcId="{0F9C27DC-E056-4842-B764-5C4972FDE73D}" destId="{9E36CF7F-074F-41DC-9B25-202D95A3D311}" srcOrd="6" destOrd="0" presId="urn:microsoft.com/office/officeart/2005/8/layout/radial5"/>
    <dgm:cxn modelId="{07130E4D-2294-48E8-9572-5E1B13E8189B}" type="presParOf" srcId="{0F9C27DC-E056-4842-B764-5C4972FDE73D}" destId="{DF44B5A1-C95E-478D-84E1-C03E993C933F}" srcOrd="7" destOrd="0" presId="urn:microsoft.com/office/officeart/2005/8/layout/radial5"/>
    <dgm:cxn modelId="{ADEA37D5-653C-4437-A9E2-879F08965866}" type="presParOf" srcId="{DF44B5A1-C95E-478D-84E1-C03E993C933F}" destId="{A9C2C568-E44E-4097-8F83-4D95588E5AFE}" srcOrd="0" destOrd="0" presId="urn:microsoft.com/office/officeart/2005/8/layout/radial5"/>
    <dgm:cxn modelId="{EED598C7-4493-4034-99B7-8261546EF816}" type="presParOf" srcId="{0F9C27DC-E056-4842-B764-5C4972FDE73D}" destId="{86045843-D5C6-43F1-A1FF-19FF2EA608BD}" srcOrd="8" destOrd="0" presId="urn:microsoft.com/office/officeart/2005/8/layout/radial5"/>
    <dgm:cxn modelId="{63FF43CA-6073-408E-A58D-2316E45717E4}" type="presParOf" srcId="{0F9C27DC-E056-4842-B764-5C4972FDE73D}" destId="{FA9D591B-D9F7-4B5C-9C7B-6544B0EF8B2E}" srcOrd="9" destOrd="0" presId="urn:microsoft.com/office/officeart/2005/8/layout/radial5"/>
    <dgm:cxn modelId="{A0B025B6-341E-4FD9-AFE4-2882EE4D8A86}" type="presParOf" srcId="{FA9D591B-D9F7-4B5C-9C7B-6544B0EF8B2E}" destId="{E5D5FC95-74FB-47BE-B6AE-FA2D7B23C755}" srcOrd="0" destOrd="0" presId="urn:microsoft.com/office/officeart/2005/8/layout/radial5"/>
    <dgm:cxn modelId="{32CEB99E-CBD3-4A1A-B56D-A35B88CC90A3}" type="presParOf" srcId="{0F9C27DC-E056-4842-B764-5C4972FDE73D}" destId="{988E9AC6-4EC3-45E6-A940-D76AC2A5DC3C}"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51E6490-AE68-4AA6-840B-B38731EAD559}" type="doc">
      <dgm:prSet loTypeId="urn:microsoft.com/office/officeart/2008/layout/AccentedPicture" loCatId="picture" qsTypeId="urn:microsoft.com/office/officeart/2005/8/quickstyle/simple3" qsCatId="simple" csTypeId="urn:microsoft.com/office/officeart/2005/8/colors/colorful4" csCatId="colorful" phldr="1"/>
      <dgm:spPr/>
      <dgm:t>
        <a:bodyPr/>
        <a:lstStyle/>
        <a:p>
          <a:endParaRPr lang="es-EC"/>
        </a:p>
      </dgm:t>
    </dgm:pt>
    <dgm:pt modelId="{527201B4-F12F-4AEB-97E4-819966BD6707}">
      <dgm:prSet phldrT="[Texto]" custT="1"/>
      <dgm:spPr/>
      <dgm:t>
        <a:bodyPr/>
        <a:lstStyle/>
        <a:p>
          <a:pPr algn="ctr"/>
          <a:endParaRPr lang="es-EC" sz="4400" dirty="0"/>
        </a:p>
      </dgm:t>
    </dgm:pt>
    <dgm:pt modelId="{211D072A-204D-45E3-A62D-F9F80A819D41}" type="parTrans" cxnId="{639A873A-5999-47DF-865D-363082249FD5}">
      <dgm:prSet/>
      <dgm:spPr/>
      <dgm:t>
        <a:bodyPr/>
        <a:lstStyle/>
        <a:p>
          <a:endParaRPr lang="es-EC" sz="1400"/>
        </a:p>
      </dgm:t>
    </dgm:pt>
    <dgm:pt modelId="{B29C8216-56D9-48C2-8C68-18D1AD0EC7A7}" type="sibTrans" cxnId="{639A873A-5999-47DF-865D-363082249FD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s-EC" sz="1400"/>
        </a:p>
      </dgm:t>
    </dgm:pt>
    <dgm:pt modelId="{DF8FA911-F517-40DE-BB91-6B2880726263}">
      <dgm:prSet phldrT="[Texto]" custT="1"/>
      <dgm:spPr/>
      <dgm:t>
        <a:bodyPr/>
        <a:lstStyle/>
        <a:p>
          <a:r>
            <a:rPr lang="es-EC" sz="1800" dirty="0" smtClean="0"/>
            <a:t>Proceso productivo - bajo pedido</a:t>
          </a:r>
          <a:endParaRPr lang="es-EC" sz="1800" dirty="0"/>
        </a:p>
      </dgm:t>
    </dgm:pt>
    <dgm:pt modelId="{500EE431-E3C8-4EC3-A47F-D0DAF943E331}" type="parTrans" cxnId="{2C4A2557-7E32-4DDC-AFDD-84BD48E21372}">
      <dgm:prSet/>
      <dgm:spPr/>
      <dgm:t>
        <a:bodyPr/>
        <a:lstStyle/>
        <a:p>
          <a:endParaRPr lang="es-EC" sz="1400"/>
        </a:p>
      </dgm:t>
    </dgm:pt>
    <dgm:pt modelId="{30902638-6AB3-4E01-83EF-D7DF15B4B3AB}" type="sibTrans" cxnId="{2C4A2557-7E32-4DDC-AFDD-84BD48E21372}">
      <dgm:prSet/>
      <dgm:spPr/>
      <dgm:t>
        <a:bodyPr/>
        <a:lstStyle/>
        <a:p>
          <a:endParaRPr lang="es-EC" sz="1400"/>
        </a:p>
      </dgm:t>
    </dgm:pt>
    <dgm:pt modelId="{17A2B377-A904-4E12-A95B-916C586B1B03}">
      <dgm:prSet phldrT="[Texto]" custT="1"/>
      <dgm:spPr/>
      <dgm:t>
        <a:bodyPr/>
        <a:lstStyle/>
        <a:p>
          <a:r>
            <a:rPr lang="es-EC" sz="1800" dirty="0" smtClean="0"/>
            <a:t>No disponibilidad de maquinaria a tiempo requerido</a:t>
          </a:r>
          <a:endParaRPr lang="es-EC" sz="1800" dirty="0"/>
        </a:p>
      </dgm:t>
    </dgm:pt>
    <dgm:pt modelId="{9A402A1E-E211-4966-841E-2F92483DE6ED}" type="parTrans" cxnId="{E1F36352-841F-4D4B-BC51-6F57B7FA7CE7}">
      <dgm:prSet/>
      <dgm:spPr/>
      <dgm:t>
        <a:bodyPr/>
        <a:lstStyle/>
        <a:p>
          <a:endParaRPr lang="es-EC" sz="1400"/>
        </a:p>
      </dgm:t>
    </dgm:pt>
    <dgm:pt modelId="{9AB91C83-CC5A-4C29-8124-8699CC06CEF5}" type="sibTrans" cxnId="{E1F36352-841F-4D4B-BC51-6F57B7FA7CE7}">
      <dgm:prSet/>
      <dgm:spPr/>
      <dgm:t>
        <a:bodyPr/>
        <a:lstStyle/>
        <a:p>
          <a:endParaRPr lang="es-EC" sz="1400"/>
        </a:p>
      </dgm:t>
    </dgm:pt>
    <dgm:pt modelId="{CCE698B5-D3B4-454C-926B-4BF3352CEEB4}">
      <dgm:prSet phldrT="[Texto]" custT="1"/>
      <dgm:spPr/>
      <dgm:t>
        <a:bodyPr/>
        <a:lstStyle/>
        <a:p>
          <a:r>
            <a:rPr lang="es-EC" sz="1800" dirty="0" smtClean="0"/>
            <a:t>Paros innecesarios </a:t>
          </a:r>
          <a:endParaRPr lang="es-EC" sz="1800" dirty="0"/>
        </a:p>
      </dgm:t>
    </dgm:pt>
    <dgm:pt modelId="{7C998019-0552-4283-AA7B-A5F1C6411088}" type="parTrans" cxnId="{D70C9EEA-AD17-473D-8DAA-A7A82926B4A0}">
      <dgm:prSet/>
      <dgm:spPr/>
      <dgm:t>
        <a:bodyPr/>
        <a:lstStyle/>
        <a:p>
          <a:endParaRPr lang="es-EC" sz="1400"/>
        </a:p>
      </dgm:t>
    </dgm:pt>
    <dgm:pt modelId="{35E86AC6-ADF2-4997-B8EF-26FF50E8E3EC}" type="sibTrans" cxnId="{D70C9EEA-AD17-473D-8DAA-A7A82926B4A0}">
      <dgm:prSet/>
      <dgm:spPr/>
      <dgm:t>
        <a:bodyPr/>
        <a:lstStyle/>
        <a:p>
          <a:endParaRPr lang="es-EC" sz="1400"/>
        </a:p>
      </dgm:t>
    </dgm:pt>
    <dgm:pt modelId="{F19A3ED1-1A8C-4AD6-863B-BE2611438760}">
      <dgm:prSet phldrT="[Texto]" custT="1"/>
      <dgm:spPr/>
      <dgm:t>
        <a:bodyPr/>
        <a:lstStyle/>
        <a:p>
          <a:r>
            <a:rPr lang="es-EC" sz="1800" dirty="0" smtClean="0"/>
            <a:t>Acciones correctivas emergentes</a:t>
          </a:r>
          <a:endParaRPr lang="es-EC" sz="1800" dirty="0"/>
        </a:p>
      </dgm:t>
    </dgm:pt>
    <dgm:pt modelId="{49D96798-EE61-4B6D-B388-D706F3BA675D}" type="parTrans" cxnId="{7ADEAA6C-EA28-499B-B0C0-66106FB39235}">
      <dgm:prSet/>
      <dgm:spPr/>
      <dgm:t>
        <a:bodyPr/>
        <a:lstStyle/>
        <a:p>
          <a:endParaRPr lang="es-EC" sz="1400"/>
        </a:p>
      </dgm:t>
    </dgm:pt>
    <dgm:pt modelId="{7CCE4161-0A36-4852-B387-784882898D49}" type="sibTrans" cxnId="{7ADEAA6C-EA28-499B-B0C0-66106FB39235}">
      <dgm:prSet/>
      <dgm:spPr/>
      <dgm:t>
        <a:bodyPr/>
        <a:lstStyle/>
        <a:p>
          <a:endParaRPr lang="es-EC" sz="1400"/>
        </a:p>
      </dgm:t>
    </dgm:pt>
    <dgm:pt modelId="{E2BD650A-2621-4EEF-ADBC-74ED392344A0}">
      <dgm:prSet phldrT="[Texto]" custT="1"/>
      <dgm:spPr/>
      <dgm:t>
        <a:bodyPr/>
        <a:lstStyle/>
        <a:p>
          <a:r>
            <a:rPr lang="es-EC" sz="1800" dirty="0" smtClean="0"/>
            <a:t>Mano de obra ociosa</a:t>
          </a:r>
          <a:endParaRPr lang="es-EC" sz="1800" dirty="0"/>
        </a:p>
      </dgm:t>
    </dgm:pt>
    <dgm:pt modelId="{50642681-7924-450A-85C4-1F158F29CEF2}" type="parTrans" cxnId="{B830D563-B895-42BC-AC2B-DB57AC2E5806}">
      <dgm:prSet/>
      <dgm:spPr/>
      <dgm:t>
        <a:bodyPr/>
        <a:lstStyle/>
        <a:p>
          <a:endParaRPr lang="es-EC" sz="1400"/>
        </a:p>
      </dgm:t>
    </dgm:pt>
    <dgm:pt modelId="{B29BB592-D78C-4F05-9A98-673DD622338C}" type="sibTrans" cxnId="{B830D563-B895-42BC-AC2B-DB57AC2E5806}">
      <dgm:prSet/>
      <dgm:spPr/>
      <dgm:t>
        <a:bodyPr/>
        <a:lstStyle/>
        <a:p>
          <a:endParaRPr lang="es-EC" sz="1400"/>
        </a:p>
      </dgm:t>
    </dgm:pt>
    <dgm:pt modelId="{6F11880C-F5E5-413E-A057-DF335FAA1293}">
      <dgm:prSet phldrT="[Texto]" custT="1"/>
      <dgm:spPr/>
      <dgm:t>
        <a:bodyPr/>
        <a:lstStyle/>
        <a:p>
          <a:r>
            <a:rPr lang="es-EC" sz="1800" dirty="0" smtClean="0"/>
            <a:t>Retraso en los lotes de producción</a:t>
          </a:r>
          <a:endParaRPr lang="es-EC" sz="1800" dirty="0"/>
        </a:p>
      </dgm:t>
    </dgm:pt>
    <dgm:pt modelId="{45803684-17A7-4500-A05D-7E89993D0EA1}" type="parTrans" cxnId="{88AB7AC0-0136-4092-8D37-AC7149E22C3D}">
      <dgm:prSet/>
      <dgm:spPr/>
      <dgm:t>
        <a:bodyPr/>
        <a:lstStyle/>
        <a:p>
          <a:endParaRPr lang="es-EC" sz="1400"/>
        </a:p>
      </dgm:t>
    </dgm:pt>
    <dgm:pt modelId="{F97E7938-2AA1-4FA6-8C7B-C4E0FCFFC384}" type="sibTrans" cxnId="{88AB7AC0-0136-4092-8D37-AC7149E22C3D}">
      <dgm:prSet/>
      <dgm:spPr/>
      <dgm:t>
        <a:bodyPr/>
        <a:lstStyle/>
        <a:p>
          <a:endParaRPr lang="es-EC" sz="1400"/>
        </a:p>
      </dgm:t>
    </dgm:pt>
    <dgm:pt modelId="{18F3E36C-C0E1-4061-8AB9-B647DF235709}">
      <dgm:prSet phldrT="[Texto]" custT="1"/>
      <dgm:spPr/>
      <dgm:t>
        <a:bodyPr/>
        <a:lstStyle/>
        <a:p>
          <a:r>
            <a:rPr lang="es-EC" sz="1800" dirty="0" smtClean="0"/>
            <a:t>Sistema de mantenimiento desorganizado</a:t>
          </a:r>
          <a:endParaRPr lang="es-EC" sz="1800" dirty="0"/>
        </a:p>
      </dgm:t>
    </dgm:pt>
    <dgm:pt modelId="{F0F2BE3F-A8BA-45D6-B1F8-18F80BB6AB27}" type="parTrans" cxnId="{1A92BA99-CF87-437A-9827-B315025C4EB7}">
      <dgm:prSet/>
      <dgm:spPr/>
      <dgm:t>
        <a:bodyPr/>
        <a:lstStyle/>
        <a:p>
          <a:endParaRPr lang="es-EC" sz="1400"/>
        </a:p>
      </dgm:t>
    </dgm:pt>
    <dgm:pt modelId="{69946C5A-C525-4015-8FDF-B69B4E3EE8BD}" type="sibTrans" cxnId="{1A92BA99-CF87-437A-9827-B315025C4EB7}">
      <dgm:prSet/>
      <dgm:spPr/>
      <dgm:t>
        <a:bodyPr/>
        <a:lstStyle/>
        <a:p>
          <a:endParaRPr lang="es-EC" sz="1400"/>
        </a:p>
      </dgm:t>
    </dgm:pt>
    <dgm:pt modelId="{064B2B02-2E11-481B-B84E-93A38E9828BD}">
      <dgm:prSet phldrT="[Texto]" custT="1"/>
      <dgm:spPr/>
      <dgm:t>
        <a:bodyPr/>
        <a:lstStyle/>
        <a:p>
          <a:r>
            <a:rPr lang="es-EC" sz="1800" dirty="0" smtClean="0"/>
            <a:t>Actuar después del fallo</a:t>
          </a:r>
          <a:endParaRPr lang="es-EC" sz="1800" dirty="0"/>
        </a:p>
      </dgm:t>
    </dgm:pt>
    <dgm:pt modelId="{63B753BA-11CD-4264-82B7-157CA666CD9F}" type="parTrans" cxnId="{D1C03CB1-7F08-4683-9F42-E1FCF44E5213}">
      <dgm:prSet/>
      <dgm:spPr/>
      <dgm:t>
        <a:bodyPr/>
        <a:lstStyle/>
        <a:p>
          <a:endParaRPr lang="es-EC" sz="1400"/>
        </a:p>
      </dgm:t>
    </dgm:pt>
    <dgm:pt modelId="{F6D2766F-2224-4B72-A4C2-33EEB2A3EC64}" type="sibTrans" cxnId="{D1C03CB1-7F08-4683-9F42-E1FCF44E5213}">
      <dgm:prSet/>
      <dgm:spPr/>
      <dgm:t>
        <a:bodyPr/>
        <a:lstStyle/>
        <a:p>
          <a:endParaRPr lang="es-EC" sz="1400"/>
        </a:p>
      </dgm:t>
    </dgm:pt>
    <dgm:pt modelId="{78DA1188-E3E3-40BB-8750-4F8D47065A47}" type="pres">
      <dgm:prSet presAssocID="{251E6490-AE68-4AA6-840B-B38731EAD559}" presName="Name0" presStyleCnt="0">
        <dgm:presLayoutVars>
          <dgm:dir/>
        </dgm:presLayoutVars>
      </dgm:prSet>
      <dgm:spPr/>
      <dgm:t>
        <a:bodyPr/>
        <a:lstStyle/>
        <a:p>
          <a:endParaRPr lang="es-EC"/>
        </a:p>
      </dgm:t>
    </dgm:pt>
    <dgm:pt modelId="{878312E7-941F-4F33-9C9C-6DF376A85FBA}" type="pres">
      <dgm:prSet presAssocID="{B29C8216-56D9-48C2-8C68-18D1AD0EC7A7}" presName="picture_1" presStyleLbl="bgImgPlace1" presStyleIdx="0" presStyleCnt="1" custScaleX="147587" custLinFactNeighborX="-29334" custLinFactNeighborY="831"/>
      <dgm:spPr/>
      <dgm:t>
        <a:bodyPr/>
        <a:lstStyle/>
        <a:p>
          <a:endParaRPr lang="es-EC"/>
        </a:p>
      </dgm:t>
    </dgm:pt>
    <dgm:pt modelId="{73CEA2B6-61B5-49A4-86BF-EA34C93157D8}" type="pres">
      <dgm:prSet presAssocID="{527201B4-F12F-4AEB-97E4-819966BD6707}" presName="text_1" presStyleLbl="node1" presStyleIdx="0" presStyleCnt="0" custScaleX="158864" custLinFactNeighborX="-29834" custLinFactNeighborY="3694">
        <dgm:presLayoutVars>
          <dgm:bulletEnabled val="1"/>
        </dgm:presLayoutVars>
      </dgm:prSet>
      <dgm:spPr/>
      <dgm:t>
        <a:bodyPr/>
        <a:lstStyle/>
        <a:p>
          <a:endParaRPr lang="es-EC"/>
        </a:p>
      </dgm:t>
    </dgm:pt>
    <dgm:pt modelId="{7A6F3CBD-B5D3-4DB4-ADB4-B8B6EA77A4D0}" type="pres">
      <dgm:prSet presAssocID="{251E6490-AE68-4AA6-840B-B38731EAD559}" presName="linV" presStyleCnt="0"/>
      <dgm:spPr/>
    </dgm:pt>
    <dgm:pt modelId="{F718AB8C-70B8-445C-A677-4AB6991F86C6}" type="pres">
      <dgm:prSet presAssocID="{DF8FA911-F517-40DE-BB91-6B2880726263}" presName="pair" presStyleCnt="0"/>
      <dgm:spPr/>
    </dgm:pt>
    <dgm:pt modelId="{844F48BD-FFD6-4D2C-A331-D3815BE06A0C}" type="pres">
      <dgm:prSet presAssocID="{DF8FA911-F517-40DE-BB91-6B2880726263}" presName="spaceH" presStyleLbl="node1" presStyleIdx="0" presStyleCnt="0"/>
      <dgm:spPr/>
    </dgm:pt>
    <dgm:pt modelId="{7CDE0B27-C6C7-4118-B3AE-172793A228CD}" type="pres">
      <dgm:prSet presAssocID="{DF8FA911-F517-40DE-BB91-6B2880726263}" presName="desPictures" presStyleLbl="alignImgPlace1" presStyleIdx="0" presStyleCnt="8"/>
      <dgm:spPr/>
    </dgm:pt>
    <dgm:pt modelId="{83ABA393-C465-4C4F-9FAA-4EE75529BF4D}" type="pres">
      <dgm:prSet presAssocID="{DF8FA911-F517-40DE-BB91-6B2880726263}" presName="desTextWrapper" presStyleCnt="0"/>
      <dgm:spPr/>
    </dgm:pt>
    <dgm:pt modelId="{0954CC69-0C98-4E81-B67A-6CB74D226E00}" type="pres">
      <dgm:prSet presAssocID="{DF8FA911-F517-40DE-BB91-6B2880726263}" presName="desText" presStyleLbl="revTx" presStyleIdx="0" presStyleCnt="8">
        <dgm:presLayoutVars>
          <dgm:bulletEnabled val="1"/>
        </dgm:presLayoutVars>
      </dgm:prSet>
      <dgm:spPr/>
      <dgm:t>
        <a:bodyPr/>
        <a:lstStyle/>
        <a:p>
          <a:endParaRPr lang="es-EC"/>
        </a:p>
      </dgm:t>
    </dgm:pt>
    <dgm:pt modelId="{45A8A26A-34B2-4087-8D23-8DBB52BBB985}" type="pres">
      <dgm:prSet presAssocID="{30902638-6AB3-4E01-83EF-D7DF15B4B3AB}" presName="spaceV" presStyleCnt="0"/>
      <dgm:spPr/>
    </dgm:pt>
    <dgm:pt modelId="{B5B2B094-8559-4E4C-B511-A860A1AEB6C9}" type="pres">
      <dgm:prSet presAssocID="{6F11880C-F5E5-413E-A057-DF335FAA1293}" presName="pair" presStyleCnt="0"/>
      <dgm:spPr/>
    </dgm:pt>
    <dgm:pt modelId="{D91281DC-E72E-4148-8953-140078DB1D49}" type="pres">
      <dgm:prSet presAssocID="{6F11880C-F5E5-413E-A057-DF335FAA1293}" presName="spaceH" presStyleLbl="node1" presStyleIdx="0" presStyleCnt="0"/>
      <dgm:spPr/>
    </dgm:pt>
    <dgm:pt modelId="{A7D9A69B-C6A5-4A76-AFB6-98C600E58922}" type="pres">
      <dgm:prSet presAssocID="{6F11880C-F5E5-413E-A057-DF335FAA1293}" presName="desPictures" presStyleLbl="alignImgPlace1" presStyleIdx="1" presStyleCnt="8"/>
      <dgm:spPr/>
    </dgm:pt>
    <dgm:pt modelId="{994F6CA2-7282-4481-A8F9-5F09D750DBF0}" type="pres">
      <dgm:prSet presAssocID="{6F11880C-F5E5-413E-A057-DF335FAA1293}" presName="desTextWrapper" presStyleCnt="0"/>
      <dgm:spPr/>
    </dgm:pt>
    <dgm:pt modelId="{B9EA5C56-959E-4AAA-8BC0-67E61D7A960F}" type="pres">
      <dgm:prSet presAssocID="{6F11880C-F5E5-413E-A057-DF335FAA1293}" presName="desText" presStyleLbl="revTx" presStyleIdx="1" presStyleCnt="8">
        <dgm:presLayoutVars>
          <dgm:bulletEnabled val="1"/>
        </dgm:presLayoutVars>
      </dgm:prSet>
      <dgm:spPr/>
      <dgm:t>
        <a:bodyPr/>
        <a:lstStyle/>
        <a:p>
          <a:endParaRPr lang="es-EC"/>
        </a:p>
      </dgm:t>
    </dgm:pt>
    <dgm:pt modelId="{8A40AF1F-2D9A-4390-9D25-FC1C8F49443A}" type="pres">
      <dgm:prSet presAssocID="{F97E7938-2AA1-4FA6-8C7B-C4E0FCFFC384}" presName="spaceV" presStyleCnt="0"/>
      <dgm:spPr/>
    </dgm:pt>
    <dgm:pt modelId="{5F776908-7470-4A17-A4E9-A19A7C21B598}" type="pres">
      <dgm:prSet presAssocID="{17A2B377-A904-4E12-A95B-916C586B1B03}" presName="pair" presStyleCnt="0"/>
      <dgm:spPr/>
    </dgm:pt>
    <dgm:pt modelId="{D424342B-2ABE-4136-B518-E8C7A2FE2C74}" type="pres">
      <dgm:prSet presAssocID="{17A2B377-A904-4E12-A95B-916C586B1B03}" presName="spaceH" presStyleLbl="node1" presStyleIdx="0" presStyleCnt="0"/>
      <dgm:spPr/>
    </dgm:pt>
    <dgm:pt modelId="{D641F54C-6C4D-47EE-B155-CB8588550F57}" type="pres">
      <dgm:prSet presAssocID="{17A2B377-A904-4E12-A95B-916C586B1B03}" presName="desPictures" presStyleLbl="alignImgPlace1" presStyleIdx="2" presStyleCnt="8"/>
      <dgm:spPr/>
    </dgm:pt>
    <dgm:pt modelId="{AE3FF4D1-70AE-4150-87F1-E66A8F8DAAC4}" type="pres">
      <dgm:prSet presAssocID="{17A2B377-A904-4E12-A95B-916C586B1B03}" presName="desTextWrapper" presStyleCnt="0"/>
      <dgm:spPr/>
    </dgm:pt>
    <dgm:pt modelId="{BE50F694-62F7-4639-BE22-01B9B30812E2}" type="pres">
      <dgm:prSet presAssocID="{17A2B377-A904-4E12-A95B-916C586B1B03}" presName="desText" presStyleLbl="revTx" presStyleIdx="2" presStyleCnt="8">
        <dgm:presLayoutVars>
          <dgm:bulletEnabled val="1"/>
        </dgm:presLayoutVars>
      </dgm:prSet>
      <dgm:spPr/>
      <dgm:t>
        <a:bodyPr/>
        <a:lstStyle/>
        <a:p>
          <a:endParaRPr lang="es-EC"/>
        </a:p>
      </dgm:t>
    </dgm:pt>
    <dgm:pt modelId="{B6887445-1F4B-48CE-80E6-78D50752B8F8}" type="pres">
      <dgm:prSet presAssocID="{9AB91C83-CC5A-4C29-8124-8699CC06CEF5}" presName="spaceV" presStyleCnt="0"/>
      <dgm:spPr/>
    </dgm:pt>
    <dgm:pt modelId="{95EE21A0-7E64-4584-805E-4CB6463321B9}" type="pres">
      <dgm:prSet presAssocID="{CCE698B5-D3B4-454C-926B-4BF3352CEEB4}" presName="pair" presStyleCnt="0"/>
      <dgm:spPr/>
    </dgm:pt>
    <dgm:pt modelId="{4FC5F10B-F00F-4E16-B3EF-80808CEF0318}" type="pres">
      <dgm:prSet presAssocID="{CCE698B5-D3B4-454C-926B-4BF3352CEEB4}" presName="spaceH" presStyleLbl="node1" presStyleIdx="0" presStyleCnt="0"/>
      <dgm:spPr/>
    </dgm:pt>
    <dgm:pt modelId="{775B4DCB-18EF-4B4F-816D-FD44CD17DA27}" type="pres">
      <dgm:prSet presAssocID="{CCE698B5-D3B4-454C-926B-4BF3352CEEB4}" presName="desPictures" presStyleLbl="alignImgPlace1" presStyleIdx="3" presStyleCnt="8"/>
      <dgm:spPr/>
    </dgm:pt>
    <dgm:pt modelId="{7106BCE3-F0CB-4DAB-B638-082B4FADAD65}" type="pres">
      <dgm:prSet presAssocID="{CCE698B5-D3B4-454C-926B-4BF3352CEEB4}" presName="desTextWrapper" presStyleCnt="0"/>
      <dgm:spPr/>
    </dgm:pt>
    <dgm:pt modelId="{0B76D520-021E-40A7-8DAE-477A200C0AFA}" type="pres">
      <dgm:prSet presAssocID="{CCE698B5-D3B4-454C-926B-4BF3352CEEB4}" presName="desText" presStyleLbl="revTx" presStyleIdx="3" presStyleCnt="8">
        <dgm:presLayoutVars>
          <dgm:bulletEnabled val="1"/>
        </dgm:presLayoutVars>
      </dgm:prSet>
      <dgm:spPr/>
      <dgm:t>
        <a:bodyPr/>
        <a:lstStyle/>
        <a:p>
          <a:endParaRPr lang="es-EC"/>
        </a:p>
      </dgm:t>
    </dgm:pt>
    <dgm:pt modelId="{63E137D0-78A4-405C-86C8-5F06CD1DDEED}" type="pres">
      <dgm:prSet presAssocID="{35E86AC6-ADF2-4997-B8EF-26FF50E8E3EC}" presName="spaceV" presStyleCnt="0"/>
      <dgm:spPr/>
    </dgm:pt>
    <dgm:pt modelId="{5744D115-7E37-45F3-B07A-75ED74341EBE}" type="pres">
      <dgm:prSet presAssocID="{F19A3ED1-1A8C-4AD6-863B-BE2611438760}" presName="pair" presStyleCnt="0"/>
      <dgm:spPr/>
    </dgm:pt>
    <dgm:pt modelId="{A0FAF298-BC79-4C90-80B6-79D18E031B02}" type="pres">
      <dgm:prSet presAssocID="{F19A3ED1-1A8C-4AD6-863B-BE2611438760}" presName="spaceH" presStyleLbl="node1" presStyleIdx="0" presStyleCnt="0"/>
      <dgm:spPr/>
    </dgm:pt>
    <dgm:pt modelId="{D9051F75-CADA-4455-87E2-C1B375EC8BC5}" type="pres">
      <dgm:prSet presAssocID="{F19A3ED1-1A8C-4AD6-863B-BE2611438760}" presName="desPictures" presStyleLbl="alignImgPlace1" presStyleIdx="4" presStyleCnt="8"/>
      <dgm:spPr/>
    </dgm:pt>
    <dgm:pt modelId="{7F4D0361-1817-4EF4-8D4F-2809A91AF02F}" type="pres">
      <dgm:prSet presAssocID="{F19A3ED1-1A8C-4AD6-863B-BE2611438760}" presName="desTextWrapper" presStyleCnt="0"/>
      <dgm:spPr/>
    </dgm:pt>
    <dgm:pt modelId="{42F10441-C12A-4E6B-BCBA-E36894236F03}" type="pres">
      <dgm:prSet presAssocID="{F19A3ED1-1A8C-4AD6-863B-BE2611438760}" presName="desText" presStyleLbl="revTx" presStyleIdx="4" presStyleCnt="8">
        <dgm:presLayoutVars>
          <dgm:bulletEnabled val="1"/>
        </dgm:presLayoutVars>
      </dgm:prSet>
      <dgm:spPr/>
      <dgm:t>
        <a:bodyPr/>
        <a:lstStyle/>
        <a:p>
          <a:endParaRPr lang="es-EC"/>
        </a:p>
      </dgm:t>
    </dgm:pt>
    <dgm:pt modelId="{85913A10-B282-4379-8BEE-9B81D5ABB75A}" type="pres">
      <dgm:prSet presAssocID="{7CCE4161-0A36-4852-B387-784882898D49}" presName="spaceV" presStyleCnt="0"/>
      <dgm:spPr/>
    </dgm:pt>
    <dgm:pt modelId="{5D986A79-7E54-4654-B807-32C98DBE9A4E}" type="pres">
      <dgm:prSet presAssocID="{E2BD650A-2621-4EEF-ADBC-74ED392344A0}" presName="pair" presStyleCnt="0"/>
      <dgm:spPr/>
    </dgm:pt>
    <dgm:pt modelId="{7C6847D4-6F11-4AD5-A186-581F866EAD29}" type="pres">
      <dgm:prSet presAssocID="{E2BD650A-2621-4EEF-ADBC-74ED392344A0}" presName="spaceH" presStyleLbl="node1" presStyleIdx="0" presStyleCnt="0"/>
      <dgm:spPr/>
    </dgm:pt>
    <dgm:pt modelId="{B119C791-5D79-4EF4-84B0-15CDB8A6039A}" type="pres">
      <dgm:prSet presAssocID="{E2BD650A-2621-4EEF-ADBC-74ED392344A0}" presName="desPictures" presStyleLbl="alignImgPlace1" presStyleIdx="5" presStyleCnt="8"/>
      <dgm:spPr/>
    </dgm:pt>
    <dgm:pt modelId="{1D908F24-C6AD-474D-9A0E-20BABFB434CE}" type="pres">
      <dgm:prSet presAssocID="{E2BD650A-2621-4EEF-ADBC-74ED392344A0}" presName="desTextWrapper" presStyleCnt="0"/>
      <dgm:spPr/>
    </dgm:pt>
    <dgm:pt modelId="{A8C39EBF-E13C-4A8F-8832-EA4D50C54860}" type="pres">
      <dgm:prSet presAssocID="{E2BD650A-2621-4EEF-ADBC-74ED392344A0}" presName="desText" presStyleLbl="revTx" presStyleIdx="5" presStyleCnt="8">
        <dgm:presLayoutVars>
          <dgm:bulletEnabled val="1"/>
        </dgm:presLayoutVars>
      </dgm:prSet>
      <dgm:spPr/>
      <dgm:t>
        <a:bodyPr/>
        <a:lstStyle/>
        <a:p>
          <a:endParaRPr lang="es-EC"/>
        </a:p>
      </dgm:t>
    </dgm:pt>
    <dgm:pt modelId="{D5004735-ABC2-4997-88F8-930F54A43CFF}" type="pres">
      <dgm:prSet presAssocID="{B29BB592-D78C-4F05-9A98-673DD622338C}" presName="spaceV" presStyleCnt="0"/>
      <dgm:spPr/>
    </dgm:pt>
    <dgm:pt modelId="{FCBF2786-7C38-4F8B-990B-524CE7912D37}" type="pres">
      <dgm:prSet presAssocID="{18F3E36C-C0E1-4061-8AB9-B647DF235709}" presName="pair" presStyleCnt="0"/>
      <dgm:spPr/>
    </dgm:pt>
    <dgm:pt modelId="{471C8D6B-6EFA-4B8E-BC73-29F1B565D08A}" type="pres">
      <dgm:prSet presAssocID="{18F3E36C-C0E1-4061-8AB9-B647DF235709}" presName="spaceH" presStyleLbl="node1" presStyleIdx="0" presStyleCnt="0"/>
      <dgm:spPr/>
    </dgm:pt>
    <dgm:pt modelId="{36B2200B-50E8-4BFC-B43D-ABCA7FC7F97A}" type="pres">
      <dgm:prSet presAssocID="{18F3E36C-C0E1-4061-8AB9-B647DF235709}" presName="desPictures" presStyleLbl="alignImgPlace1" presStyleIdx="6" presStyleCnt="8"/>
      <dgm:spPr/>
    </dgm:pt>
    <dgm:pt modelId="{13FE6351-D28E-4DE1-AD6E-D4856B48EEDF}" type="pres">
      <dgm:prSet presAssocID="{18F3E36C-C0E1-4061-8AB9-B647DF235709}" presName="desTextWrapper" presStyleCnt="0"/>
      <dgm:spPr/>
    </dgm:pt>
    <dgm:pt modelId="{10E7A2A3-9580-42AE-8D08-D3A9EF5A636A}" type="pres">
      <dgm:prSet presAssocID="{18F3E36C-C0E1-4061-8AB9-B647DF235709}" presName="desText" presStyleLbl="revTx" presStyleIdx="6" presStyleCnt="8">
        <dgm:presLayoutVars>
          <dgm:bulletEnabled val="1"/>
        </dgm:presLayoutVars>
      </dgm:prSet>
      <dgm:spPr/>
      <dgm:t>
        <a:bodyPr/>
        <a:lstStyle/>
        <a:p>
          <a:endParaRPr lang="es-EC"/>
        </a:p>
      </dgm:t>
    </dgm:pt>
    <dgm:pt modelId="{7315057B-BAF5-42E4-9F75-1FE0E01A9B94}" type="pres">
      <dgm:prSet presAssocID="{69946C5A-C525-4015-8FDF-B69B4E3EE8BD}" presName="spaceV" presStyleCnt="0"/>
      <dgm:spPr/>
    </dgm:pt>
    <dgm:pt modelId="{3042BD46-0736-453A-A281-DA2AE1C340AB}" type="pres">
      <dgm:prSet presAssocID="{064B2B02-2E11-481B-B84E-93A38E9828BD}" presName="pair" presStyleCnt="0"/>
      <dgm:spPr/>
    </dgm:pt>
    <dgm:pt modelId="{DDB4A82B-2BFB-46B1-9B24-BE483348B0DB}" type="pres">
      <dgm:prSet presAssocID="{064B2B02-2E11-481B-B84E-93A38E9828BD}" presName="spaceH" presStyleLbl="node1" presStyleIdx="0" presStyleCnt="0"/>
      <dgm:spPr/>
    </dgm:pt>
    <dgm:pt modelId="{C0E17E4F-3C64-4F83-90CA-C7ED75AE2433}" type="pres">
      <dgm:prSet presAssocID="{064B2B02-2E11-481B-B84E-93A38E9828BD}" presName="desPictures" presStyleLbl="alignImgPlace1" presStyleIdx="7" presStyleCnt="8"/>
      <dgm:spPr/>
    </dgm:pt>
    <dgm:pt modelId="{9D911E0C-1620-40FE-BD83-046E8A098B1E}" type="pres">
      <dgm:prSet presAssocID="{064B2B02-2E11-481B-B84E-93A38E9828BD}" presName="desTextWrapper" presStyleCnt="0"/>
      <dgm:spPr/>
    </dgm:pt>
    <dgm:pt modelId="{721F1940-1B41-4572-93C1-F71D2D486808}" type="pres">
      <dgm:prSet presAssocID="{064B2B02-2E11-481B-B84E-93A38E9828BD}" presName="desText" presStyleLbl="revTx" presStyleIdx="7" presStyleCnt="8">
        <dgm:presLayoutVars>
          <dgm:bulletEnabled val="1"/>
        </dgm:presLayoutVars>
      </dgm:prSet>
      <dgm:spPr/>
      <dgm:t>
        <a:bodyPr/>
        <a:lstStyle/>
        <a:p>
          <a:endParaRPr lang="es-EC"/>
        </a:p>
      </dgm:t>
    </dgm:pt>
    <dgm:pt modelId="{6331D903-2D2D-4235-BA2B-6DA79838C58D}" type="pres">
      <dgm:prSet presAssocID="{251E6490-AE68-4AA6-840B-B38731EAD559}" presName="maxNode" presStyleCnt="0"/>
      <dgm:spPr/>
    </dgm:pt>
    <dgm:pt modelId="{9268BFB9-A18F-4BBC-922C-29D18C800B8E}" type="pres">
      <dgm:prSet presAssocID="{251E6490-AE68-4AA6-840B-B38731EAD559}" presName="Name33" presStyleCnt="0"/>
      <dgm:spPr/>
    </dgm:pt>
  </dgm:ptLst>
  <dgm:cxnLst>
    <dgm:cxn modelId="{D1C03CB1-7F08-4683-9F42-E1FCF44E5213}" srcId="{251E6490-AE68-4AA6-840B-B38731EAD559}" destId="{064B2B02-2E11-481B-B84E-93A38E9828BD}" srcOrd="8" destOrd="0" parTransId="{63B753BA-11CD-4264-82B7-157CA666CD9F}" sibTransId="{F6D2766F-2224-4B72-A4C2-33EEB2A3EC64}"/>
    <dgm:cxn modelId="{88AB7AC0-0136-4092-8D37-AC7149E22C3D}" srcId="{251E6490-AE68-4AA6-840B-B38731EAD559}" destId="{6F11880C-F5E5-413E-A057-DF335FAA1293}" srcOrd="2" destOrd="0" parTransId="{45803684-17A7-4500-A05D-7E89993D0EA1}" sibTransId="{F97E7938-2AA1-4FA6-8C7B-C4E0FCFFC384}"/>
    <dgm:cxn modelId="{7ADEAA6C-EA28-499B-B0C0-66106FB39235}" srcId="{251E6490-AE68-4AA6-840B-B38731EAD559}" destId="{F19A3ED1-1A8C-4AD6-863B-BE2611438760}" srcOrd="5" destOrd="0" parTransId="{49D96798-EE61-4B6D-B388-D706F3BA675D}" sibTransId="{7CCE4161-0A36-4852-B387-784882898D49}"/>
    <dgm:cxn modelId="{332EA56A-F0A3-498A-88F8-4CC27685814B}" type="presOf" srcId="{E2BD650A-2621-4EEF-ADBC-74ED392344A0}" destId="{A8C39EBF-E13C-4A8F-8832-EA4D50C54860}" srcOrd="0" destOrd="0" presId="urn:microsoft.com/office/officeart/2008/layout/AccentedPicture"/>
    <dgm:cxn modelId="{B830D563-B895-42BC-AC2B-DB57AC2E5806}" srcId="{251E6490-AE68-4AA6-840B-B38731EAD559}" destId="{E2BD650A-2621-4EEF-ADBC-74ED392344A0}" srcOrd="6" destOrd="0" parTransId="{50642681-7924-450A-85C4-1F158F29CEF2}" sibTransId="{B29BB592-D78C-4F05-9A98-673DD622338C}"/>
    <dgm:cxn modelId="{2011A97C-CE28-451C-BB35-519E7C00DE3D}" type="presOf" srcId="{B29C8216-56D9-48C2-8C68-18D1AD0EC7A7}" destId="{878312E7-941F-4F33-9C9C-6DF376A85FBA}" srcOrd="0" destOrd="0" presId="urn:microsoft.com/office/officeart/2008/layout/AccentedPicture"/>
    <dgm:cxn modelId="{1A92BA99-CF87-437A-9827-B315025C4EB7}" srcId="{251E6490-AE68-4AA6-840B-B38731EAD559}" destId="{18F3E36C-C0E1-4061-8AB9-B647DF235709}" srcOrd="7" destOrd="0" parTransId="{F0F2BE3F-A8BA-45D6-B1F8-18F80BB6AB27}" sibTransId="{69946C5A-C525-4015-8FDF-B69B4E3EE8BD}"/>
    <dgm:cxn modelId="{9383E985-850E-494B-89EB-CAC48D0D0C43}" type="presOf" srcId="{251E6490-AE68-4AA6-840B-B38731EAD559}" destId="{78DA1188-E3E3-40BB-8750-4F8D47065A47}" srcOrd="0" destOrd="0" presId="urn:microsoft.com/office/officeart/2008/layout/AccentedPicture"/>
    <dgm:cxn modelId="{2C4A2557-7E32-4DDC-AFDD-84BD48E21372}" srcId="{251E6490-AE68-4AA6-840B-B38731EAD559}" destId="{DF8FA911-F517-40DE-BB91-6B2880726263}" srcOrd="1" destOrd="0" parTransId="{500EE431-E3C8-4EC3-A47F-D0DAF943E331}" sibTransId="{30902638-6AB3-4E01-83EF-D7DF15B4B3AB}"/>
    <dgm:cxn modelId="{639A873A-5999-47DF-865D-363082249FD5}" srcId="{251E6490-AE68-4AA6-840B-B38731EAD559}" destId="{527201B4-F12F-4AEB-97E4-819966BD6707}" srcOrd="0" destOrd="0" parTransId="{211D072A-204D-45E3-A62D-F9F80A819D41}" sibTransId="{B29C8216-56D9-48C2-8C68-18D1AD0EC7A7}"/>
    <dgm:cxn modelId="{E1F36352-841F-4D4B-BC51-6F57B7FA7CE7}" srcId="{251E6490-AE68-4AA6-840B-B38731EAD559}" destId="{17A2B377-A904-4E12-A95B-916C586B1B03}" srcOrd="3" destOrd="0" parTransId="{9A402A1E-E211-4966-841E-2F92483DE6ED}" sibTransId="{9AB91C83-CC5A-4C29-8124-8699CC06CEF5}"/>
    <dgm:cxn modelId="{07CCC780-0179-471C-B639-7C225A96A330}" type="presOf" srcId="{18F3E36C-C0E1-4061-8AB9-B647DF235709}" destId="{10E7A2A3-9580-42AE-8D08-D3A9EF5A636A}" srcOrd="0" destOrd="0" presId="urn:microsoft.com/office/officeart/2008/layout/AccentedPicture"/>
    <dgm:cxn modelId="{389B5495-1F2E-4292-87A7-1510ABEF3495}" type="presOf" srcId="{6F11880C-F5E5-413E-A057-DF335FAA1293}" destId="{B9EA5C56-959E-4AAA-8BC0-67E61D7A960F}" srcOrd="0" destOrd="0" presId="urn:microsoft.com/office/officeart/2008/layout/AccentedPicture"/>
    <dgm:cxn modelId="{79BF448B-2912-4614-976B-BBA97C9F1FEF}" type="presOf" srcId="{CCE698B5-D3B4-454C-926B-4BF3352CEEB4}" destId="{0B76D520-021E-40A7-8DAE-477A200C0AFA}" srcOrd="0" destOrd="0" presId="urn:microsoft.com/office/officeart/2008/layout/AccentedPicture"/>
    <dgm:cxn modelId="{A57A4C4C-49BB-4D52-BC8A-4828AA629188}" type="presOf" srcId="{F19A3ED1-1A8C-4AD6-863B-BE2611438760}" destId="{42F10441-C12A-4E6B-BCBA-E36894236F03}" srcOrd="0" destOrd="0" presId="urn:microsoft.com/office/officeart/2008/layout/AccentedPicture"/>
    <dgm:cxn modelId="{D70C9EEA-AD17-473D-8DAA-A7A82926B4A0}" srcId="{251E6490-AE68-4AA6-840B-B38731EAD559}" destId="{CCE698B5-D3B4-454C-926B-4BF3352CEEB4}" srcOrd="4" destOrd="0" parTransId="{7C998019-0552-4283-AA7B-A5F1C6411088}" sibTransId="{35E86AC6-ADF2-4997-B8EF-26FF50E8E3EC}"/>
    <dgm:cxn modelId="{AEDBFD01-8007-4A74-B4FF-6DA476DE7B4D}" type="presOf" srcId="{DF8FA911-F517-40DE-BB91-6B2880726263}" destId="{0954CC69-0C98-4E81-B67A-6CB74D226E00}" srcOrd="0" destOrd="0" presId="urn:microsoft.com/office/officeart/2008/layout/AccentedPicture"/>
    <dgm:cxn modelId="{1F03BEE3-E967-4A17-B1B5-F0B247F28E56}" type="presOf" srcId="{527201B4-F12F-4AEB-97E4-819966BD6707}" destId="{73CEA2B6-61B5-49A4-86BF-EA34C93157D8}" srcOrd="0" destOrd="0" presId="urn:microsoft.com/office/officeart/2008/layout/AccentedPicture"/>
    <dgm:cxn modelId="{FF21BBB8-CFC4-4F40-9308-9F6198E16146}" type="presOf" srcId="{17A2B377-A904-4E12-A95B-916C586B1B03}" destId="{BE50F694-62F7-4639-BE22-01B9B30812E2}" srcOrd="0" destOrd="0" presId="urn:microsoft.com/office/officeart/2008/layout/AccentedPicture"/>
    <dgm:cxn modelId="{13B6967E-57E0-415A-9C74-EB72B79D3122}" type="presOf" srcId="{064B2B02-2E11-481B-B84E-93A38E9828BD}" destId="{721F1940-1B41-4572-93C1-F71D2D486808}" srcOrd="0" destOrd="0" presId="urn:microsoft.com/office/officeart/2008/layout/AccentedPicture"/>
    <dgm:cxn modelId="{F7654A8A-68D8-4EC9-8C10-74CE998B1D57}" type="presParOf" srcId="{78DA1188-E3E3-40BB-8750-4F8D47065A47}" destId="{878312E7-941F-4F33-9C9C-6DF376A85FBA}" srcOrd="0" destOrd="0" presId="urn:microsoft.com/office/officeart/2008/layout/AccentedPicture"/>
    <dgm:cxn modelId="{2F045DCE-03B4-41A8-A7EF-3D37EBA1EDBE}" type="presParOf" srcId="{78DA1188-E3E3-40BB-8750-4F8D47065A47}" destId="{73CEA2B6-61B5-49A4-86BF-EA34C93157D8}" srcOrd="1" destOrd="0" presId="urn:microsoft.com/office/officeart/2008/layout/AccentedPicture"/>
    <dgm:cxn modelId="{4858A10F-00BD-48E7-9E22-E7B082BA9ADC}" type="presParOf" srcId="{78DA1188-E3E3-40BB-8750-4F8D47065A47}" destId="{7A6F3CBD-B5D3-4DB4-ADB4-B8B6EA77A4D0}" srcOrd="2" destOrd="0" presId="urn:microsoft.com/office/officeart/2008/layout/AccentedPicture"/>
    <dgm:cxn modelId="{CD2F7E80-2353-4285-9DD3-6921A8E68400}" type="presParOf" srcId="{7A6F3CBD-B5D3-4DB4-ADB4-B8B6EA77A4D0}" destId="{F718AB8C-70B8-445C-A677-4AB6991F86C6}" srcOrd="0" destOrd="0" presId="urn:microsoft.com/office/officeart/2008/layout/AccentedPicture"/>
    <dgm:cxn modelId="{288A5701-DB75-4DE1-BB60-A120273A2844}" type="presParOf" srcId="{F718AB8C-70B8-445C-A677-4AB6991F86C6}" destId="{844F48BD-FFD6-4D2C-A331-D3815BE06A0C}" srcOrd="0" destOrd="0" presId="urn:microsoft.com/office/officeart/2008/layout/AccentedPicture"/>
    <dgm:cxn modelId="{CA644B74-409F-4B74-9AB6-234D1AAFE903}" type="presParOf" srcId="{F718AB8C-70B8-445C-A677-4AB6991F86C6}" destId="{7CDE0B27-C6C7-4118-B3AE-172793A228CD}" srcOrd="1" destOrd="0" presId="urn:microsoft.com/office/officeart/2008/layout/AccentedPicture"/>
    <dgm:cxn modelId="{63431F68-1376-43E8-947B-2B1C3F639075}" type="presParOf" srcId="{F718AB8C-70B8-445C-A677-4AB6991F86C6}" destId="{83ABA393-C465-4C4F-9FAA-4EE75529BF4D}" srcOrd="2" destOrd="0" presId="urn:microsoft.com/office/officeart/2008/layout/AccentedPicture"/>
    <dgm:cxn modelId="{FB1C3155-CC66-4CB0-AAFA-B2306785A1AC}" type="presParOf" srcId="{83ABA393-C465-4C4F-9FAA-4EE75529BF4D}" destId="{0954CC69-0C98-4E81-B67A-6CB74D226E00}" srcOrd="0" destOrd="0" presId="urn:microsoft.com/office/officeart/2008/layout/AccentedPicture"/>
    <dgm:cxn modelId="{2B1B7B74-8224-4A29-ABE3-9DF2E920A8B9}" type="presParOf" srcId="{7A6F3CBD-B5D3-4DB4-ADB4-B8B6EA77A4D0}" destId="{45A8A26A-34B2-4087-8D23-8DBB52BBB985}" srcOrd="1" destOrd="0" presId="urn:microsoft.com/office/officeart/2008/layout/AccentedPicture"/>
    <dgm:cxn modelId="{38CAEFF6-5077-411C-AA51-3A0C3935AC19}" type="presParOf" srcId="{7A6F3CBD-B5D3-4DB4-ADB4-B8B6EA77A4D0}" destId="{B5B2B094-8559-4E4C-B511-A860A1AEB6C9}" srcOrd="2" destOrd="0" presId="urn:microsoft.com/office/officeart/2008/layout/AccentedPicture"/>
    <dgm:cxn modelId="{E32ECE46-E0EC-4C36-A5C6-D79D27192191}" type="presParOf" srcId="{B5B2B094-8559-4E4C-B511-A860A1AEB6C9}" destId="{D91281DC-E72E-4148-8953-140078DB1D49}" srcOrd="0" destOrd="0" presId="urn:microsoft.com/office/officeart/2008/layout/AccentedPicture"/>
    <dgm:cxn modelId="{A1F9DB7A-BB2C-48FC-A623-362C9E85DD2F}" type="presParOf" srcId="{B5B2B094-8559-4E4C-B511-A860A1AEB6C9}" destId="{A7D9A69B-C6A5-4A76-AFB6-98C600E58922}" srcOrd="1" destOrd="0" presId="urn:microsoft.com/office/officeart/2008/layout/AccentedPicture"/>
    <dgm:cxn modelId="{C0A90570-9DB4-4710-AD78-08B28A753FA2}" type="presParOf" srcId="{B5B2B094-8559-4E4C-B511-A860A1AEB6C9}" destId="{994F6CA2-7282-4481-A8F9-5F09D750DBF0}" srcOrd="2" destOrd="0" presId="urn:microsoft.com/office/officeart/2008/layout/AccentedPicture"/>
    <dgm:cxn modelId="{0C654C86-2471-45AC-8701-634F68DCD13B}" type="presParOf" srcId="{994F6CA2-7282-4481-A8F9-5F09D750DBF0}" destId="{B9EA5C56-959E-4AAA-8BC0-67E61D7A960F}" srcOrd="0" destOrd="0" presId="urn:microsoft.com/office/officeart/2008/layout/AccentedPicture"/>
    <dgm:cxn modelId="{C6DD7DB3-4183-4892-8ACE-4687634F2B82}" type="presParOf" srcId="{7A6F3CBD-B5D3-4DB4-ADB4-B8B6EA77A4D0}" destId="{8A40AF1F-2D9A-4390-9D25-FC1C8F49443A}" srcOrd="3" destOrd="0" presId="urn:microsoft.com/office/officeart/2008/layout/AccentedPicture"/>
    <dgm:cxn modelId="{1029E7B4-467E-48E4-A75A-73066696B48D}" type="presParOf" srcId="{7A6F3CBD-B5D3-4DB4-ADB4-B8B6EA77A4D0}" destId="{5F776908-7470-4A17-A4E9-A19A7C21B598}" srcOrd="4" destOrd="0" presId="urn:microsoft.com/office/officeart/2008/layout/AccentedPicture"/>
    <dgm:cxn modelId="{567B6A62-ED1E-4F11-96F1-6D4DD5762EA9}" type="presParOf" srcId="{5F776908-7470-4A17-A4E9-A19A7C21B598}" destId="{D424342B-2ABE-4136-B518-E8C7A2FE2C74}" srcOrd="0" destOrd="0" presId="urn:microsoft.com/office/officeart/2008/layout/AccentedPicture"/>
    <dgm:cxn modelId="{78C08FC8-B77E-44D3-946E-ABB086CDB04B}" type="presParOf" srcId="{5F776908-7470-4A17-A4E9-A19A7C21B598}" destId="{D641F54C-6C4D-47EE-B155-CB8588550F57}" srcOrd="1" destOrd="0" presId="urn:microsoft.com/office/officeart/2008/layout/AccentedPicture"/>
    <dgm:cxn modelId="{A175BBCA-9FBD-4253-BBD4-EDD7DED91F5B}" type="presParOf" srcId="{5F776908-7470-4A17-A4E9-A19A7C21B598}" destId="{AE3FF4D1-70AE-4150-87F1-E66A8F8DAAC4}" srcOrd="2" destOrd="0" presId="urn:microsoft.com/office/officeart/2008/layout/AccentedPicture"/>
    <dgm:cxn modelId="{4CB5E0C2-5A96-4783-B066-885F5BEDF589}" type="presParOf" srcId="{AE3FF4D1-70AE-4150-87F1-E66A8F8DAAC4}" destId="{BE50F694-62F7-4639-BE22-01B9B30812E2}" srcOrd="0" destOrd="0" presId="urn:microsoft.com/office/officeart/2008/layout/AccentedPicture"/>
    <dgm:cxn modelId="{442F1689-0F28-4BC7-BFCF-9842F583B6A1}" type="presParOf" srcId="{7A6F3CBD-B5D3-4DB4-ADB4-B8B6EA77A4D0}" destId="{B6887445-1F4B-48CE-80E6-78D50752B8F8}" srcOrd="5" destOrd="0" presId="urn:microsoft.com/office/officeart/2008/layout/AccentedPicture"/>
    <dgm:cxn modelId="{4DF5D997-4D29-4178-A618-F686A9502C22}" type="presParOf" srcId="{7A6F3CBD-B5D3-4DB4-ADB4-B8B6EA77A4D0}" destId="{95EE21A0-7E64-4584-805E-4CB6463321B9}" srcOrd="6" destOrd="0" presId="urn:microsoft.com/office/officeart/2008/layout/AccentedPicture"/>
    <dgm:cxn modelId="{033F854B-5769-4263-B39A-BAB85DB5ECA3}" type="presParOf" srcId="{95EE21A0-7E64-4584-805E-4CB6463321B9}" destId="{4FC5F10B-F00F-4E16-B3EF-80808CEF0318}" srcOrd="0" destOrd="0" presId="urn:microsoft.com/office/officeart/2008/layout/AccentedPicture"/>
    <dgm:cxn modelId="{CA34C626-6C24-45FF-887D-5A6DE85B3E65}" type="presParOf" srcId="{95EE21A0-7E64-4584-805E-4CB6463321B9}" destId="{775B4DCB-18EF-4B4F-816D-FD44CD17DA27}" srcOrd="1" destOrd="0" presId="urn:microsoft.com/office/officeart/2008/layout/AccentedPicture"/>
    <dgm:cxn modelId="{AC151D9D-AC05-4059-93E6-90F0A8B3E539}" type="presParOf" srcId="{95EE21A0-7E64-4584-805E-4CB6463321B9}" destId="{7106BCE3-F0CB-4DAB-B638-082B4FADAD65}" srcOrd="2" destOrd="0" presId="urn:microsoft.com/office/officeart/2008/layout/AccentedPicture"/>
    <dgm:cxn modelId="{5573469C-65A7-4097-B053-774D6F8AAE96}" type="presParOf" srcId="{7106BCE3-F0CB-4DAB-B638-082B4FADAD65}" destId="{0B76D520-021E-40A7-8DAE-477A200C0AFA}" srcOrd="0" destOrd="0" presId="urn:microsoft.com/office/officeart/2008/layout/AccentedPicture"/>
    <dgm:cxn modelId="{A32BFDB2-6984-408F-A882-590FEF4222A1}" type="presParOf" srcId="{7A6F3CBD-B5D3-4DB4-ADB4-B8B6EA77A4D0}" destId="{63E137D0-78A4-405C-86C8-5F06CD1DDEED}" srcOrd="7" destOrd="0" presId="urn:microsoft.com/office/officeart/2008/layout/AccentedPicture"/>
    <dgm:cxn modelId="{8A89E378-9279-437D-82B7-41432092B5D0}" type="presParOf" srcId="{7A6F3CBD-B5D3-4DB4-ADB4-B8B6EA77A4D0}" destId="{5744D115-7E37-45F3-B07A-75ED74341EBE}" srcOrd="8" destOrd="0" presId="urn:microsoft.com/office/officeart/2008/layout/AccentedPicture"/>
    <dgm:cxn modelId="{0D888742-35EF-4DB1-A849-CE64CA4FB9F6}" type="presParOf" srcId="{5744D115-7E37-45F3-B07A-75ED74341EBE}" destId="{A0FAF298-BC79-4C90-80B6-79D18E031B02}" srcOrd="0" destOrd="0" presId="urn:microsoft.com/office/officeart/2008/layout/AccentedPicture"/>
    <dgm:cxn modelId="{3DD8B9B2-FCC4-410E-8360-DB6BAD35548B}" type="presParOf" srcId="{5744D115-7E37-45F3-B07A-75ED74341EBE}" destId="{D9051F75-CADA-4455-87E2-C1B375EC8BC5}" srcOrd="1" destOrd="0" presId="urn:microsoft.com/office/officeart/2008/layout/AccentedPicture"/>
    <dgm:cxn modelId="{3CF8BE22-D1E0-49EC-894C-34CF1D67147C}" type="presParOf" srcId="{5744D115-7E37-45F3-B07A-75ED74341EBE}" destId="{7F4D0361-1817-4EF4-8D4F-2809A91AF02F}" srcOrd="2" destOrd="0" presId="urn:microsoft.com/office/officeart/2008/layout/AccentedPicture"/>
    <dgm:cxn modelId="{5C1E96FE-996C-400C-8367-0475F48C05DF}" type="presParOf" srcId="{7F4D0361-1817-4EF4-8D4F-2809A91AF02F}" destId="{42F10441-C12A-4E6B-BCBA-E36894236F03}" srcOrd="0" destOrd="0" presId="urn:microsoft.com/office/officeart/2008/layout/AccentedPicture"/>
    <dgm:cxn modelId="{E8B1C127-1024-47C3-953F-0247D23F5754}" type="presParOf" srcId="{7A6F3CBD-B5D3-4DB4-ADB4-B8B6EA77A4D0}" destId="{85913A10-B282-4379-8BEE-9B81D5ABB75A}" srcOrd="9" destOrd="0" presId="urn:microsoft.com/office/officeart/2008/layout/AccentedPicture"/>
    <dgm:cxn modelId="{9905A48C-2D4C-4152-8460-599B370856AE}" type="presParOf" srcId="{7A6F3CBD-B5D3-4DB4-ADB4-B8B6EA77A4D0}" destId="{5D986A79-7E54-4654-B807-32C98DBE9A4E}" srcOrd="10" destOrd="0" presId="urn:microsoft.com/office/officeart/2008/layout/AccentedPicture"/>
    <dgm:cxn modelId="{E6C0A390-D93D-40F2-9A9C-3D9F9C99225E}" type="presParOf" srcId="{5D986A79-7E54-4654-B807-32C98DBE9A4E}" destId="{7C6847D4-6F11-4AD5-A186-581F866EAD29}" srcOrd="0" destOrd="0" presId="urn:microsoft.com/office/officeart/2008/layout/AccentedPicture"/>
    <dgm:cxn modelId="{DF35CB7D-F559-4C12-B85D-489377FE3AF2}" type="presParOf" srcId="{5D986A79-7E54-4654-B807-32C98DBE9A4E}" destId="{B119C791-5D79-4EF4-84B0-15CDB8A6039A}" srcOrd="1" destOrd="0" presId="urn:microsoft.com/office/officeart/2008/layout/AccentedPicture"/>
    <dgm:cxn modelId="{B10B46C7-1F92-4DF5-8881-2B55D17A84A1}" type="presParOf" srcId="{5D986A79-7E54-4654-B807-32C98DBE9A4E}" destId="{1D908F24-C6AD-474D-9A0E-20BABFB434CE}" srcOrd="2" destOrd="0" presId="urn:microsoft.com/office/officeart/2008/layout/AccentedPicture"/>
    <dgm:cxn modelId="{2D8436E5-870B-402A-9023-ED21917DE373}" type="presParOf" srcId="{1D908F24-C6AD-474D-9A0E-20BABFB434CE}" destId="{A8C39EBF-E13C-4A8F-8832-EA4D50C54860}" srcOrd="0" destOrd="0" presId="urn:microsoft.com/office/officeart/2008/layout/AccentedPicture"/>
    <dgm:cxn modelId="{AB7FB27B-5E76-481B-B799-BB39FB7C8956}" type="presParOf" srcId="{7A6F3CBD-B5D3-4DB4-ADB4-B8B6EA77A4D0}" destId="{D5004735-ABC2-4997-88F8-930F54A43CFF}" srcOrd="11" destOrd="0" presId="urn:microsoft.com/office/officeart/2008/layout/AccentedPicture"/>
    <dgm:cxn modelId="{203B5FA4-B8AA-4D1D-801E-05A415EDB1EB}" type="presParOf" srcId="{7A6F3CBD-B5D3-4DB4-ADB4-B8B6EA77A4D0}" destId="{FCBF2786-7C38-4F8B-990B-524CE7912D37}" srcOrd="12" destOrd="0" presId="urn:microsoft.com/office/officeart/2008/layout/AccentedPicture"/>
    <dgm:cxn modelId="{04EB4A0D-5981-4BFD-BD32-523DA409D978}" type="presParOf" srcId="{FCBF2786-7C38-4F8B-990B-524CE7912D37}" destId="{471C8D6B-6EFA-4B8E-BC73-29F1B565D08A}" srcOrd="0" destOrd="0" presId="urn:microsoft.com/office/officeart/2008/layout/AccentedPicture"/>
    <dgm:cxn modelId="{1412AEA0-0B77-4613-AB6A-562C56DA5256}" type="presParOf" srcId="{FCBF2786-7C38-4F8B-990B-524CE7912D37}" destId="{36B2200B-50E8-4BFC-B43D-ABCA7FC7F97A}" srcOrd="1" destOrd="0" presId="urn:microsoft.com/office/officeart/2008/layout/AccentedPicture"/>
    <dgm:cxn modelId="{3429D698-1AF2-490A-8C40-4873A01A3B19}" type="presParOf" srcId="{FCBF2786-7C38-4F8B-990B-524CE7912D37}" destId="{13FE6351-D28E-4DE1-AD6E-D4856B48EEDF}" srcOrd="2" destOrd="0" presId="urn:microsoft.com/office/officeart/2008/layout/AccentedPicture"/>
    <dgm:cxn modelId="{099AA78C-E7BB-4FD5-890C-D9E3A2F06D03}" type="presParOf" srcId="{13FE6351-D28E-4DE1-AD6E-D4856B48EEDF}" destId="{10E7A2A3-9580-42AE-8D08-D3A9EF5A636A}" srcOrd="0" destOrd="0" presId="urn:microsoft.com/office/officeart/2008/layout/AccentedPicture"/>
    <dgm:cxn modelId="{903E19CC-AB46-4133-AB5F-EFE429A45571}" type="presParOf" srcId="{7A6F3CBD-B5D3-4DB4-ADB4-B8B6EA77A4D0}" destId="{7315057B-BAF5-42E4-9F75-1FE0E01A9B94}" srcOrd="13" destOrd="0" presId="urn:microsoft.com/office/officeart/2008/layout/AccentedPicture"/>
    <dgm:cxn modelId="{40F9632B-EE81-4C04-B15B-A8B79FDA9222}" type="presParOf" srcId="{7A6F3CBD-B5D3-4DB4-ADB4-B8B6EA77A4D0}" destId="{3042BD46-0736-453A-A281-DA2AE1C340AB}" srcOrd="14" destOrd="0" presId="urn:microsoft.com/office/officeart/2008/layout/AccentedPicture"/>
    <dgm:cxn modelId="{194FFDD4-66F8-4710-88D7-FF5695212C5E}" type="presParOf" srcId="{3042BD46-0736-453A-A281-DA2AE1C340AB}" destId="{DDB4A82B-2BFB-46B1-9B24-BE483348B0DB}" srcOrd="0" destOrd="0" presId="urn:microsoft.com/office/officeart/2008/layout/AccentedPicture"/>
    <dgm:cxn modelId="{BC3AA8A9-F136-441D-B3DB-F8D685FC7087}" type="presParOf" srcId="{3042BD46-0736-453A-A281-DA2AE1C340AB}" destId="{C0E17E4F-3C64-4F83-90CA-C7ED75AE2433}" srcOrd="1" destOrd="0" presId="urn:microsoft.com/office/officeart/2008/layout/AccentedPicture"/>
    <dgm:cxn modelId="{8D437D6B-F991-495E-9958-F82E246F2DFD}" type="presParOf" srcId="{3042BD46-0736-453A-A281-DA2AE1C340AB}" destId="{9D911E0C-1620-40FE-BD83-046E8A098B1E}" srcOrd="2" destOrd="0" presId="urn:microsoft.com/office/officeart/2008/layout/AccentedPicture"/>
    <dgm:cxn modelId="{3F98972E-C1E6-4AE7-9C40-3199F897A090}" type="presParOf" srcId="{9D911E0C-1620-40FE-BD83-046E8A098B1E}" destId="{721F1940-1B41-4572-93C1-F71D2D486808}" srcOrd="0" destOrd="0" presId="urn:microsoft.com/office/officeart/2008/layout/AccentedPicture"/>
    <dgm:cxn modelId="{04E0BFCB-541D-4204-A49F-C84B5A4104C7}" type="presParOf" srcId="{78DA1188-E3E3-40BB-8750-4F8D47065A47}" destId="{6331D903-2D2D-4235-BA2B-6DA79838C58D}" srcOrd="3" destOrd="0" presId="urn:microsoft.com/office/officeart/2008/layout/AccentedPicture"/>
    <dgm:cxn modelId="{0F9B82D0-2B2F-4567-8FDB-2F213D5A7EDD}" type="presParOf" srcId="{6331D903-2D2D-4235-BA2B-6DA79838C58D}" destId="{9268BFB9-A18F-4BBC-922C-29D18C800B8E}"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878EA-261A-4350-97BF-53A7EAE81692}" type="doc">
      <dgm:prSet loTypeId="urn:microsoft.com/office/officeart/2005/8/layout/balance1" loCatId="relationship" qsTypeId="urn:microsoft.com/office/officeart/2005/8/quickstyle/simple3" qsCatId="simple" csTypeId="urn:microsoft.com/office/officeart/2005/8/colors/accent1_2" csCatId="accent1" phldr="1"/>
      <dgm:spPr/>
      <dgm:t>
        <a:bodyPr/>
        <a:lstStyle/>
        <a:p>
          <a:endParaRPr lang="es-EC"/>
        </a:p>
      </dgm:t>
    </dgm:pt>
    <dgm:pt modelId="{EEBA26D1-A3EF-4BBA-B450-900CA0661366}">
      <dgm:prSet phldrT="[Texto]"/>
      <dgm:spPr/>
      <dgm:t>
        <a:bodyPr/>
        <a:lstStyle/>
        <a:p>
          <a:r>
            <a:rPr lang="es-EC" dirty="0" smtClean="0"/>
            <a:t>Mantenimiento correctivo emergente</a:t>
          </a:r>
          <a:endParaRPr lang="es-EC" dirty="0"/>
        </a:p>
      </dgm:t>
    </dgm:pt>
    <dgm:pt modelId="{9BFF5973-2080-4E30-A8A4-F012D52CA515}" type="parTrans" cxnId="{20C4461E-E2C9-4347-B099-207F0BF30E3C}">
      <dgm:prSet/>
      <dgm:spPr/>
      <dgm:t>
        <a:bodyPr/>
        <a:lstStyle/>
        <a:p>
          <a:endParaRPr lang="es-EC"/>
        </a:p>
      </dgm:t>
    </dgm:pt>
    <dgm:pt modelId="{25CDA7C8-766F-4F1B-8F16-A68E5C95283A}" type="sibTrans" cxnId="{20C4461E-E2C9-4347-B099-207F0BF30E3C}">
      <dgm:prSet/>
      <dgm:spPr/>
      <dgm:t>
        <a:bodyPr/>
        <a:lstStyle/>
        <a:p>
          <a:endParaRPr lang="es-EC"/>
        </a:p>
      </dgm:t>
    </dgm:pt>
    <dgm:pt modelId="{56B57399-5363-437B-BF09-DDB70247D540}">
      <dgm:prSet phldrT="[Texto]"/>
      <dgm:spPr/>
      <dgm:t>
        <a:bodyPr/>
        <a:lstStyle/>
        <a:p>
          <a:r>
            <a:rPr lang="es-EC" dirty="0" smtClean="0"/>
            <a:t>Mantenimiento planeado</a:t>
          </a:r>
          <a:endParaRPr lang="es-EC" dirty="0"/>
        </a:p>
      </dgm:t>
    </dgm:pt>
    <dgm:pt modelId="{C936B599-BC1B-4535-9D04-D94D6C3291E0}" type="parTrans" cxnId="{24F9F9FB-39D8-4CE1-B172-0E95E3D17D53}">
      <dgm:prSet/>
      <dgm:spPr/>
      <dgm:t>
        <a:bodyPr/>
        <a:lstStyle/>
        <a:p>
          <a:endParaRPr lang="es-EC"/>
        </a:p>
      </dgm:t>
    </dgm:pt>
    <dgm:pt modelId="{3C7EED1B-1A01-47F8-8A44-C9CCFEB756FA}" type="sibTrans" cxnId="{24F9F9FB-39D8-4CE1-B172-0E95E3D17D53}">
      <dgm:prSet/>
      <dgm:spPr/>
      <dgm:t>
        <a:bodyPr/>
        <a:lstStyle/>
        <a:p>
          <a:endParaRPr lang="es-EC"/>
        </a:p>
      </dgm:t>
    </dgm:pt>
    <dgm:pt modelId="{4070C104-1848-46F0-A0D7-FAC6EB574CF4}">
      <dgm:prSet phldrT="[Texto]"/>
      <dgm:spPr/>
      <dgm:t>
        <a:bodyPr/>
        <a:lstStyle/>
        <a:p>
          <a:r>
            <a:rPr lang="es-EC" smtClean="0"/>
            <a:t>Disponibilidad   90 </a:t>
          </a:r>
          <a:r>
            <a:rPr lang="es-EC" dirty="0" smtClean="0"/>
            <a:t>– 94%</a:t>
          </a:r>
          <a:endParaRPr lang="es-EC" dirty="0"/>
        </a:p>
      </dgm:t>
    </dgm:pt>
    <dgm:pt modelId="{2E2A7641-53F9-4F6A-980A-B08F25DA7A21}" type="parTrans" cxnId="{2F1C3FD9-A0A5-4E45-9EF7-71CC7B6EA39F}">
      <dgm:prSet/>
      <dgm:spPr/>
      <dgm:t>
        <a:bodyPr/>
        <a:lstStyle/>
        <a:p>
          <a:endParaRPr lang="es-EC"/>
        </a:p>
      </dgm:t>
    </dgm:pt>
    <dgm:pt modelId="{7666C76E-EF68-4BE2-9CBE-2948C07D1E84}" type="sibTrans" cxnId="{2F1C3FD9-A0A5-4E45-9EF7-71CC7B6EA39F}">
      <dgm:prSet/>
      <dgm:spPr/>
      <dgm:t>
        <a:bodyPr/>
        <a:lstStyle/>
        <a:p>
          <a:endParaRPr lang="es-EC"/>
        </a:p>
      </dgm:t>
    </dgm:pt>
    <dgm:pt modelId="{2A5DCDE1-AE92-462B-9168-A0DA92589443}">
      <dgm:prSet phldrT="[Texto]" custT="1"/>
      <dgm:spPr/>
      <dgm:t>
        <a:bodyPr/>
        <a:lstStyle/>
        <a:p>
          <a:r>
            <a:rPr lang="es-EC" sz="2400" dirty="0" smtClean="0"/>
            <a:t>ANTES</a:t>
          </a:r>
          <a:endParaRPr lang="es-EC" sz="2400" dirty="0"/>
        </a:p>
      </dgm:t>
    </dgm:pt>
    <dgm:pt modelId="{8B73A4C0-CD1E-4631-8E2C-34DCFB021CC7}" type="sibTrans" cxnId="{50D96979-3695-4169-A75F-3FE0B26A4B9F}">
      <dgm:prSet/>
      <dgm:spPr/>
      <dgm:t>
        <a:bodyPr/>
        <a:lstStyle/>
        <a:p>
          <a:endParaRPr lang="es-EC"/>
        </a:p>
      </dgm:t>
    </dgm:pt>
    <dgm:pt modelId="{ED5A0586-C95B-4800-AF00-812DF4F9E9A1}" type="parTrans" cxnId="{50D96979-3695-4169-A75F-3FE0B26A4B9F}">
      <dgm:prSet/>
      <dgm:spPr/>
      <dgm:t>
        <a:bodyPr/>
        <a:lstStyle/>
        <a:p>
          <a:endParaRPr lang="es-EC"/>
        </a:p>
      </dgm:t>
    </dgm:pt>
    <dgm:pt modelId="{984BBC6C-4F4A-47D0-95E5-A86BEE761A68}">
      <dgm:prSet phldrT="[Texto]"/>
      <dgm:spPr/>
      <dgm:t>
        <a:bodyPr/>
        <a:lstStyle/>
        <a:p>
          <a:r>
            <a:rPr lang="es-EC" dirty="0" smtClean="0"/>
            <a:t>Disponibilidad &lt; 80%</a:t>
          </a:r>
          <a:endParaRPr lang="es-EC" dirty="0"/>
        </a:p>
      </dgm:t>
    </dgm:pt>
    <dgm:pt modelId="{CF768F88-62B6-4F9D-AA90-BBDD2C4E2FCC}" type="sibTrans" cxnId="{F3FFDBAC-389F-48F2-90A0-C7F8AC5DC29C}">
      <dgm:prSet/>
      <dgm:spPr/>
      <dgm:t>
        <a:bodyPr/>
        <a:lstStyle/>
        <a:p>
          <a:endParaRPr lang="es-EC"/>
        </a:p>
      </dgm:t>
    </dgm:pt>
    <dgm:pt modelId="{E577B224-6839-4BD5-B215-D003D74A4A93}" type="parTrans" cxnId="{F3FFDBAC-389F-48F2-90A0-C7F8AC5DC29C}">
      <dgm:prSet/>
      <dgm:spPr/>
      <dgm:t>
        <a:bodyPr/>
        <a:lstStyle/>
        <a:p>
          <a:endParaRPr lang="es-EC"/>
        </a:p>
      </dgm:t>
    </dgm:pt>
    <dgm:pt modelId="{4BDF1736-0FD2-453F-AC44-12FA16389061}">
      <dgm:prSet phldrT="[Texto]"/>
      <dgm:spPr/>
      <dgm:t>
        <a:bodyPr/>
        <a:lstStyle/>
        <a:p>
          <a:r>
            <a:rPr lang="es-EC" dirty="0" smtClean="0"/>
            <a:t>Optimizar recursos</a:t>
          </a:r>
          <a:endParaRPr lang="es-EC" dirty="0"/>
        </a:p>
      </dgm:t>
    </dgm:pt>
    <dgm:pt modelId="{8E783545-24CA-402D-B8DD-CA40699B02FC}" type="sibTrans" cxnId="{F822C161-0CC1-49D1-B1D7-6559D7ECC7C4}">
      <dgm:prSet/>
      <dgm:spPr/>
      <dgm:t>
        <a:bodyPr/>
        <a:lstStyle/>
        <a:p>
          <a:endParaRPr lang="es-EC"/>
        </a:p>
      </dgm:t>
    </dgm:pt>
    <dgm:pt modelId="{9D6A3D4E-36FF-42DC-8CC4-F1B6E5645797}" type="parTrans" cxnId="{F822C161-0CC1-49D1-B1D7-6559D7ECC7C4}">
      <dgm:prSet/>
      <dgm:spPr/>
      <dgm:t>
        <a:bodyPr/>
        <a:lstStyle/>
        <a:p>
          <a:endParaRPr lang="es-EC"/>
        </a:p>
      </dgm:t>
    </dgm:pt>
    <dgm:pt modelId="{C17DAE5D-2F5F-4863-8DA1-E238320A5659}">
      <dgm:prSet phldrT="[Texto]" custT="1"/>
      <dgm:spPr/>
      <dgm:t>
        <a:bodyPr/>
        <a:lstStyle/>
        <a:p>
          <a:r>
            <a:rPr lang="es-EC" sz="2400" dirty="0" smtClean="0"/>
            <a:t>DESPUÉS</a:t>
          </a:r>
          <a:endParaRPr lang="es-EC" sz="2400" dirty="0"/>
        </a:p>
      </dgm:t>
    </dgm:pt>
    <dgm:pt modelId="{CC4C87FA-EEE1-487C-A2C7-9AA7A2D62D26}" type="sibTrans" cxnId="{1C607199-CDB0-4B3D-BDF5-63E897BEEC93}">
      <dgm:prSet/>
      <dgm:spPr/>
      <dgm:t>
        <a:bodyPr/>
        <a:lstStyle/>
        <a:p>
          <a:endParaRPr lang="es-EC"/>
        </a:p>
      </dgm:t>
    </dgm:pt>
    <dgm:pt modelId="{3153E9FB-F1B2-4471-9ACF-A7E56DAD006E}" type="parTrans" cxnId="{1C607199-CDB0-4B3D-BDF5-63E897BEEC93}">
      <dgm:prSet/>
      <dgm:spPr/>
      <dgm:t>
        <a:bodyPr/>
        <a:lstStyle/>
        <a:p>
          <a:endParaRPr lang="es-EC"/>
        </a:p>
      </dgm:t>
    </dgm:pt>
    <dgm:pt modelId="{0043BC70-FC4A-4C78-A366-E285CA7F5355}" type="pres">
      <dgm:prSet presAssocID="{922878EA-261A-4350-97BF-53A7EAE81692}" presName="outerComposite" presStyleCnt="0">
        <dgm:presLayoutVars>
          <dgm:chMax val="2"/>
          <dgm:animLvl val="lvl"/>
          <dgm:resizeHandles val="exact"/>
        </dgm:presLayoutVars>
      </dgm:prSet>
      <dgm:spPr/>
      <dgm:t>
        <a:bodyPr/>
        <a:lstStyle/>
        <a:p>
          <a:endParaRPr lang="es-EC"/>
        </a:p>
      </dgm:t>
    </dgm:pt>
    <dgm:pt modelId="{68AA8542-FE09-4433-87F5-B40BFBD79699}" type="pres">
      <dgm:prSet presAssocID="{922878EA-261A-4350-97BF-53A7EAE81692}" presName="dummyMaxCanvas" presStyleCnt="0"/>
      <dgm:spPr/>
    </dgm:pt>
    <dgm:pt modelId="{E4922CF2-1F56-40A8-9604-B305D7724BA3}" type="pres">
      <dgm:prSet presAssocID="{922878EA-261A-4350-97BF-53A7EAE81692}" presName="parentComposite" presStyleCnt="0"/>
      <dgm:spPr/>
    </dgm:pt>
    <dgm:pt modelId="{08C2FEC3-5190-4095-ABC4-5FC7FCF62B05}" type="pres">
      <dgm:prSet presAssocID="{922878EA-261A-4350-97BF-53A7EAE81692}" presName="parent1" presStyleLbl="alignAccFollowNode1" presStyleIdx="0" presStyleCnt="4">
        <dgm:presLayoutVars>
          <dgm:chMax val="4"/>
        </dgm:presLayoutVars>
      </dgm:prSet>
      <dgm:spPr/>
      <dgm:t>
        <a:bodyPr/>
        <a:lstStyle/>
        <a:p>
          <a:endParaRPr lang="es-EC"/>
        </a:p>
      </dgm:t>
    </dgm:pt>
    <dgm:pt modelId="{84095FC8-5161-4164-86B0-FCF25A027DC5}" type="pres">
      <dgm:prSet presAssocID="{922878EA-261A-4350-97BF-53A7EAE81692}" presName="parent2" presStyleLbl="alignAccFollowNode1" presStyleIdx="1" presStyleCnt="4">
        <dgm:presLayoutVars>
          <dgm:chMax val="4"/>
        </dgm:presLayoutVars>
      </dgm:prSet>
      <dgm:spPr/>
      <dgm:t>
        <a:bodyPr/>
        <a:lstStyle/>
        <a:p>
          <a:endParaRPr lang="es-EC"/>
        </a:p>
      </dgm:t>
    </dgm:pt>
    <dgm:pt modelId="{26FF4D70-77F1-4EF9-A4A3-1D61F2E70CD2}" type="pres">
      <dgm:prSet presAssocID="{922878EA-261A-4350-97BF-53A7EAE81692}" presName="childrenComposite" presStyleCnt="0"/>
      <dgm:spPr/>
    </dgm:pt>
    <dgm:pt modelId="{CA749A80-9143-4058-82F0-9DC7465D1F05}" type="pres">
      <dgm:prSet presAssocID="{922878EA-261A-4350-97BF-53A7EAE81692}" presName="dummyMaxCanvas_ChildArea" presStyleCnt="0"/>
      <dgm:spPr/>
    </dgm:pt>
    <dgm:pt modelId="{2BA3455E-3593-4BEC-88E1-237AE9855963}" type="pres">
      <dgm:prSet presAssocID="{922878EA-261A-4350-97BF-53A7EAE81692}" presName="fulcrum" presStyleLbl="alignAccFollowNode1" presStyleIdx="2" presStyleCnt="4"/>
      <dgm:spPr/>
    </dgm:pt>
    <dgm:pt modelId="{001E308A-30C4-4FAB-A5C0-35D46997D00B}" type="pres">
      <dgm:prSet presAssocID="{922878EA-261A-4350-97BF-53A7EAE81692}" presName="balance_23" presStyleLbl="alignAccFollowNode1" presStyleIdx="3" presStyleCnt="4">
        <dgm:presLayoutVars>
          <dgm:bulletEnabled val="1"/>
        </dgm:presLayoutVars>
      </dgm:prSet>
      <dgm:spPr/>
    </dgm:pt>
    <dgm:pt modelId="{FE9CF33D-EC5B-4CF3-A3AF-8D32F9832C75}" type="pres">
      <dgm:prSet presAssocID="{922878EA-261A-4350-97BF-53A7EAE81692}" presName="right_23_1" presStyleLbl="node1" presStyleIdx="0" presStyleCnt="5">
        <dgm:presLayoutVars>
          <dgm:bulletEnabled val="1"/>
        </dgm:presLayoutVars>
      </dgm:prSet>
      <dgm:spPr/>
      <dgm:t>
        <a:bodyPr/>
        <a:lstStyle/>
        <a:p>
          <a:endParaRPr lang="es-EC"/>
        </a:p>
      </dgm:t>
    </dgm:pt>
    <dgm:pt modelId="{5D5EDCED-52D2-469F-81F7-A29649CCEB9E}" type="pres">
      <dgm:prSet presAssocID="{922878EA-261A-4350-97BF-53A7EAE81692}" presName="right_23_2" presStyleLbl="node1" presStyleIdx="1" presStyleCnt="5">
        <dgm:presLayoutVars>
          <dgm:bulletEnabled val="1"/>
        </dgm:presLayoutVars>
      </dgm:prSet>
      <dgm:spPr/>
      <dgm:t>
        <a:bodyPr/>
        <a:lstStyle/>
        <a:p>
          <a:endParaRPr lang="es-EC"/>
        </a:p>
      </dgm:t>
    </dgm:pt>
    <dgm:pt modelId="{2FDA0A5D-FED5-4841-9D51-F151775A00C7}" type="pres">
      <dgm:prSet presAssocID="{922878EA-261A-4350-97BF-53A7EAE81692}" presName="right_23_3" presStyleLbl="node1" presStyleIdx="2" presStyleCnt="5">
        <dgm:presLayoutVars>
          <dgm:bulletEnabled val="1"/>
        </dgm:presLayoutVars>
      </dgm:prSet>
      <dgm:spPr/>
      <dgm:t>
        <a:bodyPr/>
        <a:lstStyle/>
        <a:p>
          <a:endParaRPr lang="es-EC"/>
        </a:p>
      </dgm:t>
    </dgm:pt>
    <dgm:pt modelId="{0523FDBF-7F3F-4993-8B7D-AD6CBADEE8E9}" type="pres">
      <dgm:prSet presAssocID="{922878EA-261A-4350-97BF-53A7EAE81692}" presName="left_23_1" presStyleLbl="node1" presStyleIdx="3" presStyleCnt="5">
        <dgm:presLayoutVars>
          <dgm:bulletEnabled val="1"/>
        </dgm:presLayoutVars>
      </dgm:prSet>
      <dgm:spPr/>
      <dgm:t>
        <a:bodyPr/>
        <a:lstStyle/>
        <a:p>
          <a:endParaRPr lang="es-EC"/>
        </a:p>
      </dgm:t>
    </dgm:pt>
    <dgm:pt modelId="{49E83C33-F669-40CF-B004-B43C97D7BE51}" type="pres">
      <dgm:prSet presAssocID="{922878EA-261A-4350-97BF-53A7EAE81692}" presName="left_23_2" presStyleLbl="node1" presStyleIdx="4" presStyleCnt="5">
        <dgm:presLayoutVars>
          <dgm:bulletEnabled val="1"/>
        </dgm:presLayoutVars>
      </dgm:prSet>
      <dgm:spPr/>
      <dgm:t>
        <a:bodyPr/>
        <a:lstStyle/>
        <a:p>
          <a:endParaRPr lang="es-EC"/>
        </a:p>
      </dgm:t>
    </dgm:pt>
  </dgm:ptLst>
  <dgm:cxnLst>
    <dgm:cxn modelId="{1C607199-CDB0-4B3D-BDF5-63E897BEEC93}" srcId="{922878EA-261A-4350-97BF-53A7EAE81692}" destId="{C17DAE5D-2F5F-4863-8DA1-E238320A5659}" srcOrd="1" destOrd="0" parTransId="{3153E9FB-F1B2-4471-9ACF-A7E56DAD006E}" sibTransId="{CC4C87FA-EEE1-487C-A2C7-9AA7A2D62D26}"/>
    <dgm:cxn modelId="{50D96979-3695-4169-A75F-3FE0B26A4B9F}" srcId="{922878EA-261A-4350-97BF-53A7EAE81692}" destId="{2A5DCDE1-AE92-462B-9168-A0DA92589443}" srcOrd="0" destOrd="0" parTransId="{ED5A0586-C95B-4800-AF00-812DF4F9E9A1}" sibTransId="{8B73A4C0-CD1E-4631-8E2C-34DCFB021CC7}"/>
    <dgm:cxn modelId="{F822C161-0CC1-49D1-B1D7-6559D7ECC7C4}" srcId="{C17DAE5D-2F5F-4863-8DA1-E238320A5659}" destId="{4BDF1736-0FD2-453F-AC44-12FA16389061}" srcOrd="0" destOrd="0" parTransId="{9D6A3D4E-36FF-42DC-8CC4-F1B6E5645797}" sibTransId="{8E783545-24CA-402D-B8DD-CA40699B02FC}"/>
    <dgm:cxn modelId="{F3FFDBAC-389F-48F2-90A0-C7F8AC5DC29C}" srcId="{2A5DCDE1-AE92-462B-9168-A0DA92589443}" destId="{984BBC6C-4F4A-47D0-95E5-A86BEE761A68}" srcOrd="1" destOrd="0" parTransId="{E577B224-6839-4BD5-B215-D003D74A4A93}" sibTransId="{CF768F88-62B6-4F9D-AA90-BBDD2C4E2FCC}"/>
    <dgm:cxn modelId="{DBF9DC5C-E4F0-4ED1-8A29-CC76C01BA155}" type="presOf" srcId="{984BBC6C-4F4A-47D0-95E5-A86BEE761A68}" destId="{49E83C33-F669-40CF-B004-B43C97D7BE51}" srcOrd="0" destOrd="0" presId="urn:microsoft.com/office/officeart/2005/8/layout/balance1"/>
    <dgm:cxn modelId="{70A70657-4AD9-4E86-9343-C463687E8D54}" type="presOf" srcId="{56B57399-5363-437B-BF09-DDB70247D540}" destId="{5D5EDCED-52D2-469F-81F7-A29649CCEB9E}" srcOrd="0" destOrd="0" presId="urn:microsoft.com/office/officeart/2005/8/layout/balance1"/>
    <dgm:cxn modelId="{8DAA3D78-2CFA-4947-8816-F0A8C9143FEF}" type="presOf" srcId="{922878EA-261A-4350-97BF-53A7EAE81692}" destId="{0043BC70-FC4A-4C78-A366-E285CA7F5355}" srcOrd="0" destOrd="0" presId="urn:microsoft.com/office/officeart/2005/8/layout/balance1"/>
    <dgm:cxn modelId="{63FA4EBB-7F49-475F-8A3C-F2156B20DD13}" type="presOf" srcId="{EEBA26D1-A3EF-4BBA-B450-900CA0661366}" destId="{0523FDBF-7F3F-4993-8B7D-AD6CBADEE8E9}" srcOrd="0" destOrd="0" presId="urn:microsoft.com/office/officeart/2005/8/layout/balance1"/>
    <dgm:cxn modelId="{6BB08207-5C5D-4416-8432-9B2385013854}" type="presOf" srcId="{4BDF1736-0FD2-453F-AC44-12FA16389061}" destId="{FE9CF33D-EC5B-4CF3-A3AF-8D32F9832C75}" srcOrd="0" destOrd="0" presId="urn:microsoft.com/office/officeart/2005/8/layout/balance1"/>
    <dgm:cxn modelId="{E7C413B6-AE64-44D4-AE05-6F85CF6EA6CE}" type="presOf" srcId="{2A5DCDE1-AE92-462B-9168-A0DA92589443}" destId="{08C2FEC3-5190-4095-ABC4-5FC7FCF62B05}" srcOrd="0" destOrd="0" presId="urn:microsoft.com/office/officeart/2005/8/layout/balance1"/>
    <dgm:cxn modelId="{A0B57707-3C99-4F57-8480-689830DC24A8}" type="presOf" srcId="{4070C104-1848-46F0-A0D7-FAC6EB574CF4}" destId="{2FDA0A5D-FED5-4841-9D51-F151775A00C7}" srcOrd="0" destOrd="0" presId="urn:microsoft.com/office/officeart/2005/8/layout/balance1"/>
    <dgm:cxn modelId="{20C4461E-E2C9-4347-B099-207F0BF30E3C}" srcId="{2A5DCDE1-AE92-462B-9168-A0DA92589443}" destId="{EEBA26D1-A3EF-4BBA-B450-900CA0661366}" srcOrd="0" destOrd="0" parTransId="{9BFF5973-2080-4E30-A8A4-F012D52CA515}" sibTransId="{25CDA7C8-766F-4F1B-8F16-A68E5C95283A}"/>
    <dgm:cxn modelId="{24F9F9FB-39D8-4CE1-B172-0E95E3D17D53}" srcId="{C17DAE5D-2F5F-4863-8DA1-E238320A5659}" destId="{56B57399-5363-437B-BF09-DDB70247D540}" srcOrd="1" destOrd="0" parTransId="{C936B599-BC1B-4535-9D04-D94D6C3291E0}" sibTransId="{3C7EED1B-1A01-47F8-8A44-C9CCFEB756FA}"/>
    <dgm:cxn modelId="{ECFC8A76-A4D2-48C0-8A99-6854EF6CAEBA}" type="presOf" srcId="{C17DAE5D-2F5F-4863-8DA1-E238320A5659}" destId="{84095FC8-5161-4164-86B0-FCF25A027DC5}" srcOrd="0" destOrd="0" presId="urn:microsoft.com/office/officeart/2005/8/layout/balance1"/>
    <dgm:cxn modelId="{2F1C3FD9-A0A5-4E45-9EF7-71CC7B6EA39F}" srcId="{C17DAE5D-2F5F-4863-8DA1-E238320A5659}" destId="{4070C104-1848-46F0-A0D7-FAC6EB574CF4}" srcOrd="2" destOrd="0" parTransId="{2E2A7641-53F9-4F6A-980A-B08F25DA7A21}" sibTransId="{7666C76E-EF68-4BE2-9CBE-2948C07D1E84}"/>
    <dgm:cxn modelId="{8A80F837-7973-40C8-9DCB-401697E94F87}" type="presParOf" srcId="{0043BC70-FC4A-4C78-A366-E285CA7F5355}" destId="{68AA8542-FE09-4433-87F5-B40BFBD79699}" srcOrd="0" destOrd="0" presId="urn:microsoft.com/office/officeart/2005/8/layout/balance1"/>
    <dgm:cxn modelId="{C420CB22-4160-4BFB-B102-AD4B9A62FCDA}" type="presParOf" srcId="{0043BC70-FC4A-4C78-A366-E285CA7F5355}" destId="{E4922CF2-1F56-40A8-9604-B305D7724BA3}" srcOrd="1" destOrd="0" presId="urn:microsoft.com/office/officeart/2005/8/layout/balance1"/>
    <dgm:cxn modelId="{0DE8078C-C5F3-4DF0-892C-90414296B714}" type="presParOf" srcId="{E4922CF2-1F56-40A8-9604-B305D7724BA3}" destId="{08C2FEC3-5190-4095-ABC4-5FC7FCF62B05}" srcOrd="0" destOrd="0" presId="urn:microsoft.com/office/officeart/2005/8/layout/balance1"/>
    <dgm:cxn modelId="{E1C020B9-B9BD-4423-BF5F-F11E546541DD}" type="presParOf" srcId="{E4922CF2-1F56-40A8-9604-B305D7724BA3}" destId="{84095FC8-5161-4164-86B0-FCF25A027DC5}" srcOrd="1" destOrd="0" presId="urn:microsoft.com/office/officeart/2005/8/layout/balance1"/>
    <dgm:cxn modelId="{95F454D0-6F36-4B58-A1DE-D5234B9F119C}" type="presParOf" srcId="{0043BC70-FC4A-4C78-A366-E285CA7F5355}" destId="{26FF4D70-77F1-4EF9-A4A3-1D61F2E70CD2}" srcOrd="2" destOrd="0" presId="urn:microsoft.com/office/officeart/2005/8/layout/balance1"/>
    <dgm:cxn modelId="{81458250-F0C5-4ED2-9914-F3C4B5230FC3}" type="presParOf" srcId="{26FF4D70-77F1-4EF9-A4A3-1D61F2E70CD2}" destId="{CA749A80-9143-4058-82F0-9DC7465D1F05}" srcOrd="0" destOrd="0" presId="urn:microsoft.com/office/officeart/2005/8/layout/balance1"/>
    <dgm:cxn modelId="{0B2D32B2-07CE-4BBE-81F2-0B4029B8D7AD}" type="presParOf" srcId="{26FF4D70-77F1-4EF9-A4A3-1D61F2E70CD2}" destId="{2BA3455E-3593-4BEC-88E1-237AE9855963}" srcOrd="1" destOrd="0" presId="urn:microsoft.com/office/officeart/2005/8/layout/balance1"/>
    <dgm:cxn modelId="{F2F6A99E-50DB-4029-8FFF-0C887D35162D}" type="presParOf" srcId="{26FF4D70-77F1-4EF9-A4A3-1D61F2E70CD2}" destId="{001E308A-30C4-4FAB-A5C0-35D46997D00B}" srcOrd="2" destOrd="0" presId="urn:microsoft.com/office/officeart/2005/8/layout/balance1"/>
    <dgm:cxn modelId="{EA38608D-CB27-4C04-830A-6FF334B9022A}" type="presParOf" srcId="{26FF4D70-77F1-4EF9-A4A3-1D61F2E70CD2}" destId="{FE9CF33D-EC5B-4CF3-A3AF-8D32F9832C75}" srcOrd="3" destOrd="0" presId="urn:microsoft.com/office/officeart/2005/8/layout/balance1"/>
    <dgm:cxn modelId="{CAB05D15-A955-4F28-A064-BBFE8ACE4DA9}" type="presParOf" srcId="{26FF4D70-77F1-4EF9-A4A3-1D61F2E70CD2}" destId="{5D5EDCED-52D2-469F-81F7-A29649CCEB9E}" srcOrd="4" destOrd="0" presId="urn:microsoft.com/office/officeart/2005/8/layout/balance1"/>
    <dgm:cxn modelId="{2ECD4C12-CD12-4EEC-990E-361EE4D40971}" type="presParOf" srcId="{26FF4D70-77F1-4EF9-A4A3-1D61F2E70CD2}" destId="{2FDA0A5D-FED5-4841-9D51-F151775A00C7}" srcOrd="5" destOrd="0" presId="urn:microsoft.com/office/officeart/2005/8/layout/balance1"/>
    <dgm:cxn modelId="{7F14B20B-C3CE-4DA4-A5FD-BD52ABD4EE52}" type="presParOf" srcId="{26FF4D70-77F1-4EF9-A4A3-1D61F2E70CD2}" destId="{0523FDBF-7F3F-4993-8B7D-AD6CBADEE8E9}" srcOrd="6" destOrd="0" presId="urn:microsoft.com/office/officeart/2005/8/layout/balance1"/>
    <dgm:cxn modelId="{F575EAAA-60A2-4DDB-8D96-DC7B7581F13C}" type="presParOf" srcId="{26FF4D70-77F1-4EF9-A4A3-1D61F2E70CD2}" destId="{49E83C33-F669-40CF-B004-B43C97D7BE51}"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656997-EFA9-438C-A9B3-C7FC4FF9FAC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s-EC"/>
        </a:p>
      </dgm:t>
    </dgm:pt>
    <dgm:pt modelId="{10DD899A-7B46-4101-86E3-DAE004D30886}">
      <dgm:prSet phldrT="[Texto]" custT="1"/>
      <dgm:spPr/>
      <dgm:t>
        <a:bodyPr/>
        <a:lstStyle/>
        <a:p>
          <a:pPr algn="l">
            <a:lnSpc>
              <a:spcPct val="150000"/>
            </a:lnSpc>
          </a:pPr>
          <a:r>
            <a:rPr lang="es-EC" sz="2400" dirty="0" smtClean="0"/>
            <a:t>Acciones del mantenimiento industrial</a:t>
          </a:r>
          <a:endParaRPr lang="es-EC" sz="2400" dirty="0"/>
        </a:p>
      </dgm:t>
    </dgm:pt>
    <dgm:pt modelId="{BF187D52-B1AA-4A78-A980-38408B8CAD5D}" type="parTrans" cxnId="{D16F1B7C-DDA1-4817-8E99-F8C00A4AF171}">
      <dgm:prSet/>
      <dgm:spPr/>
      <dgm:t>
        <a:bodyPr/>
        <a:lstStyle/>
        <a:p>
          <a:endParaRPr lang="es-EC"/>
        </a:p>
      </dgm:t>
    </dgm:pt>
    <dgm:pt modelId="{E18966BF-2F6B-4F17-A996-151BF212C568}" type="sibTrans" cxnId="{D16F1B7C-DDA1-4817-8E99-F8C00A4AF171}">
      <dgm:prSet/>
      <dgm:spPr/>
      <dgm:t>
        <a:bodyPr/>
        <a:lstStyle/>
        <a:p>
          <a:endParaRPr lang="es-EC"/>
        </a:p>
      </dgm:t>
    </dgm:pt>
    <dgm:pt modelId="{A511220E-5BC6-46E7-8897-E5FF5D61E26B}">
      <dgm:prSet phldrT="[Texto]" custT="1"/>
      <dgm:spPr/>
      <dgm:t>
        <a:bodyPr/>
        <a:lstStyle/>
        <a:p>
          <a:pPr>
            <a:lnSpc>
              <a:spcPct val="150000"/>
            </a:lnSpc>
          </a:pPr>
          <a:r>
            <a:rPr lang="es-EC" sz="2400" dirty="0" smtClean="0"/>
            <a:t>Inspección</a:t>
          </a:r>
          <a:endParaRPr lang="es-EC" sz="2400" dirty="0"/>
        </a:p>
      </dgm:t>
    </dgm:pt>
    <dgm:pt modelId="{F255E965-0EB4-430A-852F-C29790638515}" type="parTrans" cxnId="{8956FB42-CE65-43CC-A47B-AE58C730F24C}">
      <dgm:prSet/>
      <dgm:spPr/>
      <dgm:t>
        <a:bodyPr/>
        <a:lstStyle/>
        <a:p>
          <a:endParaRPr lang="es-EC"/>
        </a:p>
      </dgm:t>
    </dgm:pt>
    <dgm:pt modelId="{E2A12522-E797-45E0-BEAE-26AE5FD8297C}" type="sibTrans" cxnId="{8956FB42-CE65-43CC-A47B-AE58C730F24C}">
      <dgm:prSet/>
      <dgm:spPr/>
      <dgm:t>
        <a:bodyPr/>
        <a:lstStyle/>
        <a:p>
          <a:endParaRPr lang="es-EC"/>
        </a:p>
      </dgm:t>
    </dgm:pt>
    <dgm:pt modelId="{3A8F50BC-9065-4D36-8B0F-9F44E8323957}">
      <dgm:prSet phldrT="[Texto]" custT="1"/>
      <dgm:spPr/>
      <dgm:t>
        <a:bodyPr/>
        <a:lstStyle/>
        <a:p>
          <a:pPr>
            <a:lnSpc>
              <a:spcPct val="150000"/>
            </a:lnSpc>
          </a:pPr>
          <a:r>
            <a:rPr lang="es-EC" sz="2400" dirty="0" smtClean="0"/>
            <a:t>Fabricación</a:t>
          </a:r>
          <a:endParaRPr lang="es-EC" sz="2400" dirty="0"/>
        </a:p>
      </dgm:t>
    </dgm:pt>
    <dgm:pt modelId="{5E6B4393-15A8-4E84-9636-374371D483A4}" type="parTrans" cxnId="{12B5C78F-FB3A-474C-9CEC-A219A59FECAD}">
      <dgm:prSet/>
      <dgm:spPr/>
      <dgm:t>
        <a:bodyPr/>
        <a:lstStyle/>
        <a:p>
          <a:endParaRPr lang="es-EC"/>
        </a:p>
      </dgm:t>
    </dgm:pt>
    <dgm:pt modelId="{312D693E-5013-4298-BEB9-2BA9185A1CE7}" type="sibTrans" cxnId="{12B5C78F-FB3A-474C-9CEC-A219A59FECAD}">
      <dgm:prSet/>
      <dgm:spPr/>
      <dgm:t>
        <a:bodyPr/>
        <a:lstStyle/>
        <a:p>
          <a:endParaRPr lang="es-EC"/>
        </a:p>
      </dgm:t>
    </dgm:pt>
    <dgm:pt modelId="{33F64D9C-9334-4C7C-A7C2-7AABD8B681B7}">
      <dgm:prSet phldrT="[Texto]" custT="1"/>
      <dgm:spPr/>
      <dgm:t>
        <a:bodyPr/>
        <a:lstStyle/>
        <a:p>
          <a:pPr>
            <a:lnSpc>
              <a:spcPct val="150000"/>
            </a:lnSpc>
          </a:pPr>
          <a:r>
            <a:rPr lang="es-EC" sz="2400" dirty="0" smtClean="0"/>
            <a:t>Servicio</a:t>
          </a:r>
          <a:endParaRPr lang="es-EC" sz="2400" dirty="0"/>
        </a:p>
      </dgm:t>
    </dgm:pt>
    <dgm:pt modelId="{59C98F1C-B30E-4B2E-988A-4214BEC59D8F}" type="parTrans" cxnId="{F8BB0FF6-3433-4E9F-AABA-10A6CF566F36}">
      <dgm:prSet/>
      <dgm:spPr/>
      <dgm:t>
        <a:bodyPr/>
        <a:lstStyle/>
        <a:p>
          <a:endParaRPr lang="es-EC"/>
        </a:p>
      </dgm:t>
    </dgm:pt>
    <dgm:pt modelId="{0F5DC3C4-7843-423C-B2CD-C7EA4D0C0BAA}" type="sibTrans" cxnId="{F8BB0FF6-3433-4E9F-AABA-10A6CF566F36}">
      <dgm:prSet/>
      <dgm:spPr/>
      <dgm:t>
        <a:bodyPr/>
        <a:lstStyle/>
        <a:p>
          <a:endParaRPr lang="es-EC"/>
        </a:p>
      </dgm:t>
    </dgm:pt>
    <dgm:pt modelId="{9389AB0E-366F-422D-9DB3-743CD4A2435F}">
      <dgm:prSet phldrT="[Texto]" custT="1"/>
      <dgm:spPr/>
      <dgm:t>
        <a:bodyPr/>
        <a:lstStyle/>
        <a:p>
          <a:pPr>
            <a:lnSpc>
              <a:spcPct val="150000"/>
            </a:lnSpc>
          </a:pPr>
          <a:r>
            <a:rPr lang="es-EC" sz="2400" dirty="0" smtClean="0"/>
            <a:t>Reparación</a:t>
          </a:r>
          <a:endParaRPr lang="es-EC" sz="2400" dirty="0"/>
        </a:p>
      </dgm:t>
    </dgm:pt>
    <dgm:pt modelId="{5F0252AE-5788-49E3-A584-25C41C223F47}" type="parTrans" cxnId="{1547CD7C-0198-4840-8241-C827567B4B03}">
      <dgm:prSet/>
      <dgm:spPr/>
      <dgm:t>
        <a:bodyPr/>
        <a:lstStyle/>
        <a:p>
          <a:endParaRPr lang="es-EC"/>
        </a:p>
      </dgm:t>
    </dgm:pt>
    <dgm:pt modelId="{8763F86E-0981-4A2F-BEF5-50BA071AB5E1}" type="sibTrans" cxnId="{1547CD7C-0198-4840-8241-C827567B4B03}">
      <dgm:prSet/>
      <dgm:spPr/>
      <dgm:t>
        <a:bodyPr/>
        <a:lstStyle/>
        <a:p>
          <a:endParaRPr lang="es-EC"/>
        </a:p>
      </dgm:t>
    </dgm:pt>
    <dgm:pt modelId="{6E12F4A5-9764-4232-B8AE-13362F14A4F3}">
      <dgm:prSet phldrT="[Texto]" custT="1"/>
      <dgm:spPr/>
      <dgm:t>
        <a:bodyPr/>
        <a:lstStyle/>
        <a:p>
          <a:pPr>
            <a:lnSpc>
              <a:spcPct val="150000"/>
            </a:lnSpc>
          </a:pPr>
          <a:r>
            <a:rPr lang="es-EC" sz="2400" dirty="0" smtClean="0"/>
            <a:t>Modificación</a:t>
          </a:r>
          <a:endParaRPr lang="es-EC" sz="2400" dirty="0"/>
        </a:p>
      </dgm:t>
    </dgm:pt>
    <dgm:pt modelId="{23496E34-D1B2-4BAC-B688-EF2ACB771B58}" type="parTrans" cxnId="{2D95AA0A-2AAE-4362-968C-B4A633499EF5}">
      <dgm:prSet/>
      <dgm:spPr/>
      <dgm:t>
        <a:bodyPr/>
        <a:lstStyle/>
        <a:p>
          <a:endParaRPr lang="es-EC"/>
        </a:p>
      </dgm:t>
    </dgm:pt>
    <dgm:pt modelId="{5E9E38AC-FAF8-4B86-B2B5-7EDC62AF3D2E}" type="sibTrans" cxnId="{2D95AA0A-2AAE-4362-968C-B4A633499EF5}">
      <dgm:prSet/>
      <dgm:spPr/>
      <dgm:t>
        <a:bodyPr/>
        <a:lstStyle/>
        <a:p>
          <a:endParaRPr lang="es-EC"/>
        </a:p>
      </dgm:t>
    </dgm:pt>
    <dgm:pt modelId="{7902BE7F-AFA8-46BA-BE5C-AF5EABEABE75}">
      <dgm:prSet phldrT="[Texto]" custT="1"/>
      <dgm:spPr/>
      <dgm:t>
        <a:bodyPr/>
        <a:lstStyle/>
        <a:p>
          <a:pPr>
            <a:lnSpc>
              <a:spcPct val="150000"/>
            </a:lnSpc>
          </a:pPr>
          <a:r>
            <a:rPr lang="es-EC" sz="2400" dirty="0" smtClean="0"/>
            <a:t>Montaje </a:t>
          </a:r>
          <a:endParaRPr lang="es-EC" sz="2400" dirty="0"/>
        </a:p>
      </dgm:t>
    </dgm:pt>
    <dgm:pt modelId="{0799A6E2-1D9A-4615-833D-CE4CFF2D4D14}" type="parTrans" cxnId="{46D37602-F8DB-43C2-BE05-5D7EA3294E5A}">
      <dgm:prSet/>
      <dgm:spPr/>
      <dgm:t>
        <a:bodyPr/>
        <a:lstStyle/>
        <a:p>
          <a:endParaRPr lang="es-EC"/>
        </a:p>
      </dgm:t>
    </dgm:pt>
    <dgm:pt modelId="{F234C535-4362-48AD-A2A1-C767BA838798}" type="sibTrans" cxnId="{46D37602-F8DB-43C2-BE05-5D7EA3294E5A}">
      <dgm:prSet/>
      <dgm:spPr/>
      <dgm:t>
        <a:bodyPr/>
        <a:lstStyle/>
        <a:p>
          <a:endParaRPr lang="es-EC"/>
        </a:p>
      </dgm:t>
    </dgm:pt>
    <dgm:pt modelId="{6FB874C0-202A-42E8-829A-DC15AC6799A4}">
      <dgm:prSet phldrT="[Texto]" custT="1"/>
      <dgm:spPr/>
      <dgm:t>
        <a:bodyPr/>
        <a:lstStyle/>
        <a:p>
          <a:pPr>
            <a:lnSpc>
              <a:spcPct val="150000"/>
            </a:lnSpc>
          </a:pPr>
          <a:r>
            <a:rPr lang="es-EC" sz="2400" dirty="0" smtClean="0"/>
            <a:t>Cambio</a:t>
          </a:r>
          <a:endParaRPr lang="es-EC" sz="2400" dirty="0"/>
        </a:p>
      </dgm:t>
    </dgm:pt>
    <dgm:pt modelId="{8F80C0E6-0E0C-4416-8782-48A1B911A82F}" type="parTrans" cxnId="{A08191EF-CC80-4CD7-86EA-25222AC21EF3}">
      <dgm:prSet/>
      <dgm:spPr/>
      <dgm:t>
        <a:bodyPr/>
        <a:lstStyle/>
        <a:p>
          <a:endParaRPr lang="es-EC"/>
        </a:p>
      </dgm:t>
    </dgm:pt>
    <dgm:pt modelId="{55D271FE-BC9F-4BD1-9519-860B0AE8540C}" type="sibTrans" cxnId="{A08191EF-CC80-4CD7-86EA-25222AC21EF3}">
      <dgm:prSet/>
      <dgm:spPr/>
      <dgm:t>
        <a:bodyPr/>
        <a:lstStyle/>
        <a:p>
          <a:endParaRPr lang="es-EC"/>
        </a:p>
      </dgm:t>
    </dgm:pt>
    <dgm:pt modelId="{9FA52700-8229-4D10-8B9D-C64337C48F6B}" type="pres">
      <dgm:prSet presAssocID="{7B656997-EFA9-438C-A9B3-C7FC4FF9FAC9}" presName="linear" presStyleCnt="0">
        <dgm:presLayoutVars>
          <dgm:animLvl val="lvl"/>
          <dgm:resizeHandles val="exact"/>
        </dgm:presLayoutVars>
      </dgm:prSet>
      <dgm:spPr/>
      <dgm:t>
        <a:bodyPr/>
        <a:lstStyle/>
        <a:p>
          <a:endParaRPr lang="es-EC"/>
        </a:p>
      </dgm:t>
    </dgm:pt>
    <dgm:pt modelId="{456CF56D-CDDA-4FA5-9E7B-434060EAE06F}" type="pres">
      <dgm:prSet presAssocID="{10DD899A-7B46-4101-86E3-DAE004D30886}" presName="parentText" presStyleLbl="node1" presStyleIdx="0" presStyleCnt="1">
        <dgm:presLayoutVars>
          <dgm:chMax val="0"/>
          <dgm:bulletEnabled val="1"/>
        </dgm:presLayoutVars>
      </dgm:prSet>
      <dgm:spPr/>
      <dgm:t>
        <a:bodyPr/>
        <a:lstStyle/>
        <a:p>
          <a:endParaRPr lang="es-EC"/>
        </a:p>
      </dgm:t>
    </dgm:pt>
    <dgm:pt modelId="{81A2B2C8-A56D-4AA4-A5B5-89F8D963EEA3}" type="pres">
      <dgm:prSet presAssocID="{10DD899A-7B46-4101-86E3-DAE004D30886}" presName="childText" presStyleLbl="revTx" presStyleIdx="0" presStyleCnt="1">
        <dgm:presLayoutVars>
          <dgm:bulletEnabled val="1"/>
        </dgm:presLayoutVars>
      </dgm:prSet>
      <dgm:spPr/>
      <dgm:t>
        <a:bodyPr/>
        <a:lstStyle/>
        <a:p>
          <a:endParaRPr lang="es-EC"/>
        </a:p>
      </dgm:t>
    </dgm:pt>
  </dgm:ptLst>
  <dgm:cxnLst>
    <dgm:cxn modelId="{CCE59633-E4A7-4E00-88EC-0BC56B1FF5E8}" type="presOf" srcId="{9389AB0E-366F-422D-9DB3-743CD4A2435F}" destId="{81A2B2C8-A56D-4AA4-A5B5-89F8D963EEA3}" srcOrd="0" destOrd="2" presId="urn:microsoft.com/office/officeart/2005/8/layout/vList2"/>
    <dgm:cxn modelId="{A6AEABCC-0D30-41C1-8735-918160AE484E}" type="presOf" srcId="{6FB874C0-202A-42E8-829A-DC15AC6799A4}" destId="{81A2B2C8-A56D-4AA4-A5B5-89F8D963EEA3}" srcOrd="0" destOrd="6" presId="urn:microsoft.com/office/officeart/2005/8/layout/vList2"/>
    <dgm:cxn modelId="{12B5C78F-FB3A-474C-9CEC-A219A59FECAD}" srcId="{10DD899A-7B46-4101-86E3-DAE004D30886}" destId="{3A8F50BC-9065-4D36-8B0F-9F44E8323957}" srcOrd="4" destOrd="0" parTransId="{5E6B4393-15A8-4E84-9636-374371D483A4}" sibTransId="{312D693E-5013-4298-BEB9-2BA9185A1CE7}"/>
    <dgm:cxn modelId="{F8BB0FF6-3433-4E9F-AABA-10A6CF566F36}" srcId="{10DD899A-7B46-4101-86E3-DAE004D30886}" destId="{33F64D9C-9334-4C7C-A7C2-7AABD8B681B7}" srcOrd="1" destOrd="0" parTransId="{59C98F1C-B30E-4B2E-988A-4214BEC59D8F}" sibTransId="{0F5DC3C4-7843-423C-B2CD-C7EA4D0C0BAA}"/>
    <dgm:cxn modelId="{A5B6E8FB-A047-4B25-B1B4-14921A65ADCF}" type="presOf" srcId="{A511220E-5BC6-46E7-8897-E5FF5D61E26B}" destId="{81A2B2C8-A56D-4AA4-A5B5-89F8D963EEA3}" srcOrd="0" destOrd="0" presId="urn:microsoft.com/office/officeart/2005/8/layout/vList2"/>
    <dgm:cxn modelId="{45FF2A5C-DF62-426C-9A6B-689DB69B27DE}" type="presOf" srcId="{10DD899A-7B46-4101-86E3-DAE004D30886}" destId="{456CF56D-CDDA-4FA5-9E7B-434060EAE06F}" srcOrd="0" destOrd="0" presId="urn:microsoft.com/office/officeart/2005/8/layout/vList2"/>
    <dgm:cxn modelId="{8A04BEF7-250E-4E66-98E9-3E07504874C6}" type="presOf" srcId="{3A8F50BC-9065-4D36-8B0F-9F44E8323957}" destId="{81A2B2C8-A56D-4AA4-A5B5-89F8D963EEA3}" srcOrd="0" destOrd="4" presId="urn:microsoft.com/office/officeart/2005/8/layout/vList2"/>
    <dgm:cxn modelId="{15660BAC-A974-4775-A731-5FB2A6E133EE}" type="presOf" srcId="{33F64D9C-9334-4C7C-A7C2-7AABD8B681B7}" destId="{81A2B2C8-A56D-4AA4-A5B5-89F8D963EEA3}" srcOrd="0" destOrd="1" presId="urn:microsoft.com/office/officeart/2005/8/layout/vList2"/>
    <dgm:cxn modelId="{D16F1B7C-DDA1-4817-8E99-F8C00A4AF171}" srcId="{7B656997-EFA9-438C-A9B3-C7FC4FF9FAC9}" destId="{10DD899A-7B46-4101-86E3-DAE004D30886}" srcOrd="0" destOrd="0" parTransId="{BF187D52-B1AA-4A78-A980-38408B8CAD5D}" sibTransId="{E18966BF-2F6B-4F17-A996-151BF212C568}"/>
    <dgm:cxn modelId="{4F1C23AB-AA5D-43B9-8DAF-41143668B81E}" type="presOf" srcId="{7B656997-EFA9-438C-A9B3-C7FC4FF9FAC9}" destId="{9FA52700-8229-4D10-8B9D-C64337C48F6B}" srcOrd="0" destOrd="0" presId="urn:microsoft.com/office/officeart/2005/8/layout/vList2"/>
    <dgm:cxn modelId="{2D95AA0A-2AAE-4362-968C-B4A633499EF5}" srcId="{10DD899A-7B46-4101-86E3-DAE004D30886}" destId="{6E12F4A5-9764-4232-B8AE-13362F14A4F3}" srcOrd="3" destOrd="0" parTransId="{23496E34-D1B2-4BAC-B688-EF2ACB771B58}" sibTransId="{5E9E38AC-FAF8-4B86-B2B5-7EDC62AF3D2E}"/>
    <dgm:cxn modelId="{080705C8-4927-4360-8835-D4E5CEE4FB23}" type="presOf" srcId="{6E12F4A5-9764-4232-B8AE-13362F14A4F3}" destId="{81A2B2C8-A56D-4AA4-A5B5-89F8D963EEA3}" srcOrd="0" destOrd="3" presId="urn:microsoft.com/office/officeart/2005/8/layout/vList2"/>
    <dgm:cxn modelId="{8956FB42-CE65-43CC-A47B-AE58C730F24C}" srcId="{10DD899A-7B46-4101-86E3-DAE004D30886}" destId="{A511220E-5BC6-46E7-8897-E5FF5D61E26B}" srcOrd="0" destOrd="0" parTransId="{F255E965-0EB4-430A-852F-C29790638515}" sibTransId="{E2A12522-E797-45E0-BEAE-26AE5FD8297C}"/>
    <dgm:cxn modelId="{1547CD7C-0198-4840-8241-C827567B4B03}" srcId="{10DD899A-7B46-4101-86E3-DAE004D30886}" destId="{9389AB0E-366F-422D-9DB3-743CD4A2435F}" srcOrd="2" destOrd="0" parTransId="{5F0252AE-5788-49E3-A584-25C41C223F47}" sibTransId="{8763F86E-0981-4A2F-BEF5-50BA071AB5E1}"/>
    <dgm:cxn modelId="{A08191EF-CC80-4CD7-86EA-25222AC21EF3}" srcId="{10DD899A-7B46-4101-86E3-DAE004D30886}" destId="{6FB874C0-202A-42E8-829A-DC15AC6799A4}" srcOrd="6" destOrd="0" parTransId="{8F80C0E6-0E0C-4416-8782-48A1B911A82F}" sibTransId="{55D271FE-BC9F-4BD1-9519-860B0AE8540C}"/>
    <dgm:cxn modelId="{46D37602-F8DB-43C2-BE05-5D7EA3294E5A}" srcId="{10DD899A-7B46-4101-86E3-DAE004D30886}" destId="{7902BE7F-AFA8-46BA-BE5C-AF5EABEABE75}" srcOrd="5" destOrd="0" parTransId="{0799A6E2-1D9A-4615-833D-CE4CFF2D4D14}" sibTransId="{F234C535-4362-48AD-A2A1-C767BA838798}"/>
    <dgm:cxn modelId="{3D8E47DE-E795-4A4E-BA24-CD597954252C}" type="presOf" srcId="{7902BE7F-AFA8-46BA-BE5C-AF5EABEABE75}" destId="{81A2B2C8-A56D-4AA4-A5B5-89F8D963EEA3}" srcOrd="0" destOrd="5" presId="urn:microsoft.com/office/officeart/2005/8/layout/vList2"/>
    <dgm:cxn modelId="{AE0728F1-3A55-44EC-A420-C412832D155D}" type="presParOf" srcId="{9FA52700-8229-4D10-8B9D-C64337C48F6B}" destId="{456CF56D-CDDA-4FA5-9E7B-434060EAE06F}" srcOrd="0" destOrd="0" presId="urn:microsoft.com/office/officeart/2005/8/layout/vList2"/>
    <dgm:cxn modelId="{880422BF-B3F9-4684-B9B9-54979E6D1D31}" type="presParOf" srcId="{9FA52700-8229-4D10-8B9D-C64337C48F6B}" destId="{81A2B2C8-A56D-4AA4-A5B5-89F8D963EEA3}"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EFAC30-495C-4738-BCAF-9DC5DCE54747}" type="doc">
      <dgm:prSet loTypeId="urn:microsoft.com/office/officeart/2005/8/layout/funnel1" loCatId="process" qsTypeId="urn:microsoft.com/office/officeart/2005/8/quickstyle/simple3" qsCatId="simple" csTypeId="urn:microsoft.com/office/officeart/2005/8/colors/accent1_3" csCatId="accent1" phldr="1"/>
      <dgm:spPr/>
      <dgm:t>
        <a:bodyPr/>
        <a:lstStyle/>
        <a:p>
          <a:endParaRPr lang="es-EC"/>
        </a:p>
      </dgm:t>
    </dgm:pt>
    <dgm:pt modelId="{7E17E37E-E0F2-489A-963B-CBC6FE28E810}">
      <dgm:prSet phldrT="[Texto]" custT="1"/>
      <dgm:spPr/>
      <dgm:t>
        <a:bodyPr/>
        <a:lstStyle/>
        <a:p>
          <a:r>
            <a:rPr lang="es-EC" sz="1200" b="0" dirty="0" smtClean="0">
              <a:effectLst/>
            </a:rPr>
            <a:t>Previsión </a:t>
          </a:r>
          <a:endParaRPr lang="es-EC" sz="1200" b="0" dirty="0">
            <a:effectLst/>
          </a:endParaRPr>
        </a:p>
      </dgm:t>
    </dgm:pt>
    <dgm:pt modelId="{8082796F-258E-4BB5-87DD-DB2755287C34}" type="parTrans" cxnId="{ECD56D0F-C72B-41C0-A5B8-D2B13303121D}">
      <dgm:prSet/>
      <dgm:spPr/>
      <dgm:t>
        <a:bodyPr/>
        <a:lstStyle/>
        <a:p>
          <a:endParaRPr lang="es-EC" sz="1800" b="0">
            <a:effectLst/>
          </a:endParaRPr>
        </a:p>
      </dgm:t>
    </dgm:pt>
    <dgm:pt modelId="{11C7532D-5067-4394-96A1-9CE3B9A4987E}" type="sibTrans" cxnId="{ECD56D0F-C72B-41C0-A5B8-D2B13303121D}">
      <dgm:prSet/>
      <dgm:spPr/>
      <dgm:t>
        <a:bodyPr/>
        <a:lstStyle/>
        <a:p>
          <a:endParaRPr lang="es-EC" sz="1800" b="0">
            <a:effectLst/>
          </a:endParaRPr>
        </a:p>
      </dgm:t>
    </dgm:pt>
    <dgm:pt modelId="{28F1C7FA-223C-461C-8129-B5E75297F8B4}">
      <dgm:prSet phldrT="[Texto]" custT="1"/>
      <dgm:spPr/>
      <dgm:t>
        <a:bodyPr/>
        <a:lstStyle/>
        <a:p>
          <a:r>
            <a:rPr lang="es-EC" sz="1200" b="0" dirty="0" smtClean="0">
              <a:effectLst/>
            </a:rPr>
            <a:t>Planeación</a:t>
          </a:r>
          <a:endParaRPr lang="es-EC" sz="1200" b="0" dirty="0">
            <a:effectLst/>
          </a:endParaRPr>
        </a:p>
      </dgm:t>
    </dgm:pt>
    <dgm:pt modelId="{8181A17F-3C4F-46BC-BB3B-EE88A4BFE4FC}" type="parTrans" cxnId="{2C90E29E-7374-4A5A-9AB0-B95DA8E7F446}">
      <dgm:prSet/>
      <dgm:spPr/>
      <dgm:t>
        <a:bodyPr/>
        <a:lstStyle/>
        <a:p>
          <a:endParaRPr lang="es-EC" sz="1800" b="0">
            <a:effectLst/>
          </a:endParaRPr>
        </a:p>
      </dgm:t>
    </dgm:pt>
    <dgm:pt modelId="{077657C1-61F7-4667-B176-B482B9115382}" type="sibTrans" cxnId="{2C90E29E-7374-4A5A-9AB0-B95DA8E7F446}">
      <dgm:prSet/>
      <dgm:spPr/>
      <dgm:t>
        <a:bodyPr/>
        <a:lstStyle/>
        <a:p>
          <a:endParaRPr lang="es-EC" sz="1800" b="0">
            <a:effectLst/>
          </a:endParaRPr>
        </a:p>
      </dgm:t>
    </dgm:pt>
    <dgm:pt modelId="{252ABB85-1558-414C-A278-5D0E3C3AB6CD}">
      <dgm:prSet phldrT="[Texto]" custT="1"/>
      <dgm:spPr/>
      <dgm:t>
        <a:bodyPr/>
        <a:lstStyle/>
        <a:p>
          <a:r>
            <a:rPr lang="es-EC" sz="1200" b="0" dirty="0" smtClean="0">
              <a:effectLst/>
            </a:rPr>
            <a:t>Organización</a:t>
          </a:r>
          <a:endParaRPr lang="es-EC" sz="1200" b="0" dirty="0">
            <a:effectLst/>
          </a:endParaRPr>
        </a:p>
      </dgm:t>
    </dgm:pt>
    <dgm:pt modelId="{03153C42-4920-4B19-B229-1DC73F059107}" type="parTrans" cxnId="{4EDAB6C0-422C-4F72-8202-207D11777C59}">
      <dgm:prSet/>
      <dgm:spPr/>
      <dgm:t>
        <a:bodyPr/>
        <a:lstStyle/>
        <a:p>
          <a:endParaRPr lang="es-EC" sz="1800" b="0">
            <a:effectLst/>
          </a:endParaRPr>
        </a:p>
      </dgm:t>
    </dgm:pt>
    <dgm:pt modelId="{FD22E092-EC04-4CA7-92A9-53F0605B25F5}" type="sibTrans" cxnId="{4EDAB6C0-422C-4F72-8202-207D11777C59}">
      <dgm:prSet/>
      <dgm:spPr/>
      <dgm:t>
        <a:bodyPr/>
        <a:lstStyle/>
        <a:p>
          <a:endParaRPr lang="es-EC" sz="1800" b="0">
            <a:effectLst/>
          </a:endParaRPr>
        </a:p>
      </dgm:t>
    </dgm:pt>
    <dgm:pt modelId="{B2FCF3BE-B70E-4926-8FE5-9A09309480F9}">
      <dgm:prSet phldrT="[Texto]" custT="1"/>
      <dgm:spPr/>
      <dgm:t>
        <a:bodyPr/>
        <a:lstStyle/>
        <a:p>
          <a:r>
            <a:rPr lang="es-EC" sz="3200" b="0" dirty="0" smtClean="0">
              <a:effectLst/>
            </a:rPr>
            <a:t>Fase estática</a:t>
          </a:r>
          <a:endParaRPr lang="es-EC" sz="3200" b="0" dirty="0">
            <a:effectLst/>
          </a:endParaRPr>
        </a:p>
      </dgm:t>
    </dgm:pt>
    <dgm:pt modelId="{6DC414B8-7190-4B59-8E9A-DF27D037ACFA}" type="parTrans" cxnId="{B0DF219F-8F31-47BA-988F-29B083BEDD13}">
      <dgm:prSet/>
      <dgm:spPr/>
      <dgm:t>
        <a:bodyPr/>
        <a:lstStyle/>
        <a:p>
          <a:endParaRPr lang="es-EC" sz="1800" b="0">
            <a:effectLst/>
          </a:endParaRPr>
        </a:p>
      </dgm:t>
    </dgm:pt>
    <dgm:pt modelId="{CEDFE855-C315-42F0-AB2C-26906723D01D}" type="sibTrans" cxnId="{B0DF219F-8F31-47BA-988F-29B083BEDD13}">
      <dgm:prSet/>
      <dgm:spPr/>
      <dgm:t>
        <a:bodyPr/>
        <a:lstStyle/>
        <a:p>
          <a:endParaRPr lang="es-EC" sz="1800" b="0">
            <a:effectLst/>
          </a:endParaRPr>
        </a:p>
      </dgm:t>
    </dgm:pt>
    <dgm:pt modelId="{E333189E-678B-4D35-844D-F717C24026AE}" type="pres">
      <dgm:prSet presAssocID="{BFEFAC30-495C-4738-BCAF-9DC5DCE54747}" presName="Name0" presStyleCnt="0">
        <dgm:presLayoutVars>
          <dgm:chMax val="4"/>
          <dgm:resizeHandles val="exact"/>
        </dgm:presLayoutVars>
      </dgm:prSet>
      <dgm:spPr/>
      <dgm:t>
        <a:bodyPr/>
        <a:lstStyle/>
        <a:p>
          <a:endParaRPr lang="es-EC"/>
        </a:p>
      </dgm:t>
    </dgm:pt>
    <dgm:pt modelId="{1192BECE-A3EB-48BB-B811-4003D6121DFE}" type="pres">
      <dgm:prSet presAssocID="{BFEFAC30-495C-4738-BCAF-9DC5DCE54747}" presName="ellipse" presStyleLbl="trBgShp" presStyleIdx="0" presStyleCnt="1"/>
      <dgm:spPr/>
    </dgm:pt>
    <dgm:pt modelId="{37ADF6C9-D30F-4CF6-B9CB-83E2C6B15D59}" type="pres">
      <dgm:prSet presAssocID="{BFEFAC30-495C-4738-BCAF-9DC5DCE54747}" presName="arrow1" presStyleLbl="fgShp" presStyleIdx="0" presStyleCnt="1"/>
      <dgm:spPr/>
    </dgm:pt>
    <dgm:pt modelId="{62908E69-3ABB-4F7B-BAF9-49EC4F130EDF}" type="pres">
      <dgm:prSet presAssocID="{BFEFAC30-495C-4738-BCAF-9DC5DCE54747}" presName="rectangle" presStyleLbl="revTx" presStyleIdx="0" presStyleCnt="1">
        <dgm:presLayoutVars>
          <dgm:bulletEnabled val="1"/>
        </dgm:presLayoutVars>
      </dgm:prSet>
      <dgm:spPr/>
      <dgm:t>
        <a:bodyPr/>
        <a:lstStyle/>
        <a:p>
          <a:endParaRPr lang="es-EC"/>
        </a:p>
      </dgm:t>
    </dgm:pt>
    <dgm:pt modelId="{150AE65E-B1CE-472A-9052-276FF9526DE3}" type="pres">
      <dgm:prSet presAssocID="{28F1C7FA-223C-461C-8129-B5E75297F8B4}" presName="item1" presStyleLbl="node1" presStyleIdx="0" presStyleCnt="3">
        <dgm:presLayoutVars>
          <dgm:bulletEnabled val="1"/>
        </dgm:presLayoutVars>
      </dgm:prSet>
      <dgm:spPr/>
      <dgm:t>
        <a:bodyPr/>
        <a:lstStyle/>
        <a:p>
          <a:endParaRPr lang="es-EC"/>
        </a:p>
      </dgm:t>
    </dgm:pt>
    <dgm:pt modelId="{0232DCD7-0E1F-40DA-9E3C-9D19A5D2C65E}" type="pres">
      <dgm:prSet presAssocID="{252ABB85-1558-414C-A278-5D0E3C3AB6CD}" presName="item2" presStyleLbl="node1" presStyleIdx="1" presStyleCnt="3">
        <dgm:presLayoutVars>
          <dgm:bulletEnabled val="1"/>
        </dgm:presLayoutVars>
      </dgm:prSet>
      <dgm:spPr/>
      <dgm:t>
        <a:bodyPr/>
        <a:lstStyle/>
        <a:p>
          <a:endParaRPr lang="es-EC"/>
        </a:p>
      </dgm:t>
    </dgm:pt>
    <dgm:pt modelId="{2AD647B8-1634-46C9-AED1-A2655377DD67}" type="pres">
      <dgm:prSet presAssocID="{B2FCF3BE-B70E-4926-8FE5-9A09309480F9}" presName="item3" presStyleLbl="node1" presStyleIdx="2" presStyleCnt="3">
        <dgm:presLayoutVars>
          <dgm:bulletEnabled val="1"/>
        </dgm:presLayoutVars>
      </dgm:prSet>
      <dgm:spPr/>
      <dgm:t>
        <a:bodyPr/>
        <a:lstStyle/>
        <a:p>
          <a:endParaRPr lang="es-EC"/>
        </a:p>
      </dgm:t>
    </dgm:pt>
    <dgm:pt modelId="{9AA888AA-BCFC-49F3-AC2F-0BB42C84F6AC}" type="pres">
      <dgm:prSet presAssocID="{BFEFAC30-495C-4738-BCAF-9DC5DCE54747}" presName="funnel" presStyleLbl="trAlignAcc1" presStyleIdx="0" presStyleCnt="1"/>
      <dgm:spPr/>
    </dgm:pt>
  </dgm:ptLst>
  <dgm:cxnLst>
    <dgm:cxn modelId="{57B59759-AFDF-47D7-A873-E27D7717AE65}" type="presOf" srcId="{7E17E37E-E0F2-489A-963B-CBC6FE28E810}" destId="{2AD647B8-1634-46C9-AED1-A2655377DD67}" srcOrd="0" destOrd="0" presId="urn:microsoft.com/office/officeart/2005/8/layout/funnel1"/>
    <dgm:cxn modelId="{ECD56D0F-C72B-41C0-A5B8-D2B13303121D}" srcId="{BFEFAC30-495C-4738-BCAF-9DC5DCE54747}" destId="{7E17E37E-E0F2-489A-963B-CBC6FE28E810}" srcOrd="0" destOrd="0" parTransId="{8082796F-258E-4BB5-87DD-DB2755287C34}" sibTransId="{11C7532D-5067-4394-96A1-9CE3B9A4987E}"/>
    <dgm:cxn modelId="{3BAE33D9-A18A-4110-BA65-F1A5BE42B0F5}" type="presOf" srcId="{28F1C7FA-223C-461C-8129-B5E75297F8B4}" destId="{0232DCD7-0E1F-40DA-9E3C-9D19A5D2C65E}" srcOrd="0" destOrd="0" presId="urn:microsoft.com/office/officeart/2005/8/layout/funnel1"/>
    <dgm:cxn modelId="{B0DF219F-8F31-47BA-988F-29B083BEDD13}" srcId="{BFEFAC30-495C-4738-BCAF-9DC5DCE54747}" destId="{B2FCF3BE-B70E-4926-8FE5-9A09309480F9}" srcOrd="3" destOrd="0" parTransId="{6DC414B8-7190-4B59-8E9A-DF27D037ACFA}" sibTransId="{CEDFE855-C315-42F0-AB2C-26906723D01D}"/>
    <dgm:cxn modelId="{651D2C4F-F548-4690-81FD-431E431BF900}" type="presOf" srcId="{B2FCF3BE-B70E-4926-8FE5-9A09309480F9}" destId="{62908E69-3ABB-4F7B-BAF9-49EC4F130EDF}" srcOrd="0" destOrd="0" presId="urn:microsoft.com/office/officeart/2005/8/layout/funnel1"/>
    <dgm:cxn modelId="{2C90E29E-7374-4A5A-9AB0-B95DA8E7F446}" srcId="{BFEFAC30-495C-4738-BCAF-9DC5DCE54747}" destId="{28F1C7FA-223C-461C-8129-B5E75297F8B4}" srcOrd="1" destOrd="0" parTransId="{8181A17F-3C4F-46BC-BB3B-EE88A4BFE4FC}" sibTransId="{077657C1-61F7-4667-B176-B482B9115382}"/>
    <dgm:cxn modelId="{4EDAB6C0-422C-4F72-8202-207D11777C59}" srcId="{BFEFAC30-495C-4738-BCAF-9DC5DCE54747}" destId="{252ABB85-1558-414C-A278-5D0E3C3AB6CD}" srcOrd="2" destOrd="0" parTransId="{03153C42-4920-4B19-B229-1DC73F059107}" sibTransId="{FD22E092-EC04-4CA7-92A9-53F0605B25F5}"/>
    <dgm:cxn modelId="{DFE62F1D-96F5-4952-BCA7-58E4400752AB}" type="presOf" srcId="{252ABB85-1558-414C-A278-5D0E3C3AB6CD}" destId="{150AE65E-B1CE-472A-9052-276FF9526DE3}" srcOrd="0" destOrd="0" presId="urn:microsoft.com/office/officeart/2005/8/layout/funnel1"/>
    <dgm:cxn modelId="{8F9552E9-D584-4AAE-B750-C32700DD3D84}" type="presOf" srcId="{BFEFAC30-495C-4738-BCAF-9DC5DCE54747}" destId="{E333189E-678B-4D35-844D-F717C24026AE}" srcOrd="0" destOrd="0" presId="urn:microsoft.com/office/officeart/2005/8/layout/funnel1"/>
    <dgm:cxn modelId="{DB07B6F6-551F-4BBF-B610-D4345DF0FA9E}" type="presParOf" srcId="{E333189E-678B-4D35-844D-F717C24026AE}" destId="{1192BECE-A3EB-48BB-B811-4003D6121DFE}" srcOrd="0" destOrd="0" presId="urn:microsoft.com/office/officeart/2005/8/layout/funnel1"/>
    <dgm:cxn modelId="{3E57209C-BC27-4960-B910-4A4C270BBA6A}" type="presParOf" srcId="{E333189E-678B-4D35-844D-F717C24026AE}" destId="{37ADF6C9-D30F-4CF6-B9CB-83E2C6B15D59}" srcOrd="1" destOrd="0" presId="urn:microsoft.com/office/officeart/2005/8/layout/funnel1"/>
    <dgm:cxn modelId="{A303D48A-C039-4539-AB45-E63EA10E9E05}" type="presParOf" srcId="{E333189E-678B-4D35-844D-F717C24026AE}" destId="{62908E69-3ABB-4F7B-BAF9-49EC4F130EDF}" srcOrd="2" destOrd="0" presId="urn:microsoft.com/office/officeart/2005/8/layout/funnel1"/>
    <dgm:cxn modelId="{4EE089FB-531E-4A29-8E34-7522232B20A8}" type="presParOf" srcId="{E333189E-678B-4D35-844D-F717C24026AE}" destId="{150AE65E-B1CE-472A-9052-276FF9526DE3}" srcOrd="3" destOrd="0" presId="urn:microsoft.com/office/officeart/2005/8/layout/funnel1"/>
    <dgm:cxn modelId="{B4A650D1-6E73-4D4F-980C-5D0602A269FA}" type="presParOf" srcId="{E333189E-678B-4D35-844D-F717C24026AE}" destId="{0232DCD7-0E1F-40DA-9E3C-9D19A5D2C65E}" srcOrd="4" destOrd="0" presId="urn:microsoft.com/office/officeart/2005/8/layout/funnel1"/>
    <dgm:cxn modelId="{8C6E74A8-A818-495D-998F-828E34C532A1}" type="presParOf" srcId="{E333189E-678B-4D35-844D-F717C24026AE}" destId="{2AD647B8-1634-46C9-AED1-A2655377DD67}" srcOrd="5" destOrd="0" presId="urn:microsoft.com/office/officeart/2005/8/layout/funnel1"/>
    <dgm:cxn modelId="{45534157-EC72-44A4-B918-2569EF9E39E3}" type="presParOf" srcId="{E333189E-678B-4D35-844D-F717C24026AE}" destId="{9AA888AA-BCFC-49F3-AC2F-0BB42C84F6A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C1CE56-9317-4F1C-996D-87EDA8CEEFDD}" type="doc">
      <dgm:prSet loTypeId="urn:microsoft.com/office/officeart/2005/8/layout/radial4" loCatId="relationship" qsTypeId="urn:microsoft.com/office/officeart/2005/8/quickstyle/simple3" qsCatId="simple" csTypeId="urn:microsoft.com/office/officeart/2005/8/colors/accent1_4" csCatId="accent1" phldr="1"/>
      <dgm:spPr/>
      <dgm:t>
        <a:bodyPr/>
        <a:lstStyle/>
        <a:p>
          <a:endParaRPr lang="es-EC"/>
        </a:p>
      </dgm:t>
    </dgm:pt>
    <dgm:pt modelId="{3739F72A-3CB9-4B38-B184-E32AEE2492F1}">
      <dgm:prSet phldrT="[Texto]"/>
      <dgm:spPr/>
      <dgm:t>
        <a:bodyPr/>
        <a:lstStyle/>
        <a:p>
          <a:r>
            <a:rPr lang="es-EC" dirty="0" smtClean="0"/>
            <a:t>Fase Dinámica</a:t>
          </a:r>
          <a:endParaRPr lang="es-EC" dirty="0"/>
        </a:p>
      </dgm:t>
    </dgm:pt>
    <dgm:pt modelId="{5F707248-4469-48AF-B8E5-E3CE3D60C12C}" type="parTrans" cxnId="{6134FD5D-FE62-4BA2-B369-7BFAC5896D99}">
      <dgm:prSet/>
      <dgm:spPr/>
      <dgm:t>
        <a:bodyPr/>
        <a:lstStyle/>
        <a:p>
          <a:endParaRPr lang="es-EC"/>
        </a:p>
      </dgm:t>
    </dgm:pt>
    <dgm:pt modelId="{ED429763-DFE7-408C-B7A6-B6E740EA7597}" type="sibTrans" cxnId="{6134FD5D-FE62-4BA2-B369-7BFAC5896D99}">
      <dgm:prSet/>
      <dgm:spPr/>
      <dgm:t>
        <a:bodyPr/>
        <a:lstStyle/>
        <a:p>
          <a:endParaRPr lang="es-EC"/>
        </a:p>
      </dgm:t>
    </dgm:pt>
    <dgm:pt modelId="{519408B1-F907-4E39-94E8-735AB62A6BE6}">
      <dgm:prSet phldrT="[Texto]"/>
      <dgm:spPr/>
      <dgm:t>
        <a:bodyPr/>
        <a:lstStyle/>
        <a:p>
          <a:r>
            <a:rPr lang="es-EC" dirty="0" smtClean="0"/>
            <a:t>Integración</a:t>
          </a:r>
          <a:endParaRPr lang="es-EC" dirty="0"/>
        </a:p>
      </dgm:t>
    </dgm:pt>
    <dgm:pt modelId="{023B26DF-1DF2-4DAA-B3CC-A40F1E647D76}" type="parTrans" cxnId="{1A6150E8-1361-4193-9A88-1F3343130050}">
      <dgm:prSet/>
      <dgm:spPr/>
      <dgm:t>
        <a:bodyPr/>
        <a:lstStyle/>
        <a:p>
          <a:endParaRPr lang="es-EC"/>
        </a:p>
      </dgm:t>
    </dgm:pt>
    <dgm:pt modelId="{1DB54355-E686-4975-A920-2DD63F96AFF2}" type="sibTrans" cxnId="{1A6150E8-1361-4193-9A88-1F3343130050}">
      <dgm:prSet/>
      <dgm:spPr/>
      <dgm:t>
        <a:bodyPr/>
        <a:lstStyle/>
        <a:p>
          <a:endParaRPr lang="es-EC"/>
        </a:p>
      </dgm:t>
    </dgm:pt>
    <dgm:pt modelId="{11A63E0D-E2BD-4953-87EF-F7F8443D5EF9}">
      <dgm:prSet phldrT="[Texto]"/>
      <dgm:spPr/>
      <dgm:t>
        <a:bodyPr/>
        <a:lstStyle/>
        <a:p>
          <a:r>
            <a:rPr lang="es-EC" dirty="0" smtClean="0"/>
            <a:t>Dirección </a:t>
          </a:r>
          <a:endParaRPr lang="es-EC" dirty="0"/>
        </a:p>
      </dgm:t>
    </dgm:pt>
    <dgm:pt modelId="{FAB6041D-369B-4AE0-BBAC-BC7D81949365}" type="parTrans" cxnId="{865D3086-2EB1-401F-B3A5-FC2B842099AC}">
      <dgm:prSet/>
      <dgm:spPr/>
      <dgm:t>
        <a:bodyPr/>
        <a:lstStyle/>
        <a:p>
          <a:endParaRPr lang="es-EC"/>
        </a:p>
      </dgm:t>
    </dgm:pt>
    <dgm:pt modelId="{7A9D3FE5-54FC-416F-9C31-516C1A41A9D9}" type="sibTrans" cxnId="{865D3086-2EB1-401F-B3A5-FC2B842099AC}">
      <dgm:prSet/>
      <dgm:spPr/>
      <dgm:t>
        <a:bodyPr/>
        <a:lstStyle/>
        <a:p>
          <a:endParaRPr lang="es-EC"/>
        </a:p>
      </dgm:t>
    </dgm:pt>
    <dgm:pt modelId="{C12D6B7D-9299-415C-9066-5D4EC625F29B}">
      <dgm:prSet phldrT="[Texto]"/>
      <dgm:spPr/>
      <dgm:t>
        <a:bodyPr/>
        <a:lstStyle/>
        <a:p>
          <a:r>
            <a:rPr lang="es-EC" dirty="0" smtClean="0"/>
            <a:t>Control</a:t>
          </a:r>
          <a:endParaRPr lang="es-EC" dirty="0"/>
        </a:p>
      </dgm:t>
    </dgm:pt>
    <dgm:pt modelId="{565BE463-F8CB-4ABD-BADA-AFB8D390F753}" type="parTrans" cxnId="{C6FB5E9B-A5F4-4E07-91C5-5C240B32800E}">
      <dgm:prSet/>
      <dgm:spPr/>
      <dgm:t>
        <a:bodyPr/>
        <a:lstStyle/>
        <a:p>
          <a:endParaRPr lang="es-EC"/>
        </a:p>
      </dgm:t>
    </dgm:pt>
    <dgm:pt modelId="{86810B1E-E4AA-412A-8471-F2BDFA59EAB8}" type="sibTrans" cxnId="{C6FB5E9B-A5F4-4E07-91C5-5C240B32800E}">
      <dgm:prSet/>
      <dgm:spPr/>
      <dgm:t>
        <a:bodyPr/>
        <a:lstStyle/>
        <a:p>
          <a:endParaRPr lang="es-EC"/>
        </a:p>
      </dgm:t>
    </dgm:pt>
    <dgm:pt modelId="{03196C13-8691-45C5-AF37-CF5E1EE5A2F2}" type="pres">
      <dgm:prSet presAssocID="{92C1CE56-9317-4F1C-996D-87EDA8CEEFDD}" presName="cycle" presStyleCnt="0">
        <dgm:presLayoutVars>
          <dgm:chMax val="1"/>
          <dgm:dir/>
          <dgm:animLvl val="ctr"/>
          <dgm:resizeHandles val="exact"/>
        </dgm:presLayoutVars>
      </dgm:prSet>
      <dgm:spPr/>
      <dgm:t>
        <a:bodyPr/>
        <a:lstStyle/>
        <a:p>
          <a:endParaRPr lang="es-EC"/>
        </a:p>
      </dgm:t>
    </dgm:pt>
    <dgm:pt modelId="{40DF6B38-3396-44A5-9F21-79D74FF28B7C}" type="pres">
      <dgm:prSet presAssocID="{3739F72A-3CB9-4B38-B184-E32AEE2492F1}" presName="centerShape" presStyleLbl="node0" presStyleIdx="0" presStyleCnt="1"/>
      <dgm:spPr/>
      <dgm:t>
        <a:bodyPr/>
        <a:lstStyle/>
        <a:p>
          <a:endParaRPr lang="es-EC"/>
        </a:p>
      </dgm:t>
    </dgm:pt>
    <dgm:pt modelId="{D92A8822-B0CE-456D-8B8E-8FBF29808F05}" type="pres">
      <dgm:prSet presAssocID="{023B26DF-1DF2-4DAA-B3CC-A40F1E647D76}" presName="parTrans" presStyleLbl="bgSibTrans2D1" presStyleIdx="0" presStyleCnt="3"/>
      <dgm:spPr/>
      <dgm:t>
        <a:bodyPr/>
        <a:lstStyle/>
        <a:p>
          <a:endParaRPr lang="es-EC"/>
        </a:p>
      </dgm:t>
    </dgm:pt>
    <dgm:pt modelId="{2DA7AC3B-AE11-4B96-8CA5-282EE92B41C5}" type="pres">
      <dgm:prSet presAssocID="{519408B1-F907-4E39-94E8-735AB62A6BE6}" presName="node" presStyleLbl="node1" presStyleIdx="0" presStyleCnt="3">
        <dgm:presLayoutVars>
          <dgm:bulletEnabled val="1"/>
        </dgm:presLayoutVars>
      </dgm:prSet>
      <dgm:spPr/>
      <dgm:t>
        <a:bodyPr/>
        <a:lstStyle/>
        <a:p>
          <a:endParaRPr lang="es-EC"/>
        </a:p>
      </dgm:t>
    </dgm:pt>
    <dgm:pt modelId="{29509E07-A4A6-4E6A-966E-CD04BCB76889}" type="pres">
      <dgm:prSet presAssocID="{FAB6041D-369B-4AE0-BBAC-BC7D81949365}" presName="parTrans" presStyleLbl="bgSibTrans2D1" presStyleIdx="1" presStyleCnt="3"/>
      <dgm:spPr/>
      <dgm:t>
        <a:bodyPr/>
        <a:lstStyle/>
        <a:p>
          <a:endParaRPr lang="es-EC"/>
        </a:p>
      </dgm:t>
    </dgm:pt>
    <dgm:pt modelId="{CD9C9C01-9209-437D-868F-1B392B1885CD}" type="pres">
      <dgm:prSet presAssocID="{11A63E0D-E2BD-4953-87EF-F7F8443D5EF9}" presName="node" presStyleLbl="node1" presStyleIdx="1" presStyleCnt="3">
        <dgm:presLayoutVars>
          <dgm:bulletEnabled val="1"/>
        </dgm:presLayoutVars>
      </dgm:prSet>
      <dgm:spPr/>
      <dgm:t>
        <a:bodyPr/>
        <a:lstStyle/>
        <a:p>
          <a:endParaRPr lang="es-EC"/>
        </a:p>
      </dgm:t>
    </dgm:pt>
    <dgm:pt modelId="{E729C426-E838-40F1-98EA-6F0613C0DC5E}" type="pres">
      <dgm:prSet presAssocID="{565BE463-F8CB-4ABD-BADA-AFB8D390F753}" presName="parTrans" presStyleLbl="bgSibTrans2D1" presStyleIdx="2" presStyleCnt="3"/>
      <dgm:spPr/>
      <dgm:t>
        <a:bodyPr/>
        <a:lstStyle/>
        <a:p>
          <a:endParaRPr lang="es-EC"/>
        </a:p>
      </dgm:t>
    </dgm:pt>
    <dgm:pt modelId="{4E424750-1037-47DB-A960-88A6E5C48119}" type="pres">
      <dgm:prSet presAssocID="{C12D6B7D-9299-415C-9066-5D4EC625F29B}" presName="node" presStyleLbl="node1" presStyleIdx="2" presStyleCnt="3">
        <dgm:presLayoutVars>
          <dgm:bulletEnabled val="1"/>
        </dgm:presLayoutVars>
      </dgm:prSet>
      <dgm:spPr/>
      <dgm:t>
        <a:bodyPr/>
        <a:lstStyle/>
        <a:p>
          <a:endParaRPr lang="es-EC"/>
        </a:p>
      </dgm:t>
    </dgm:pt>
  </dgm:ptLst>
  <dgm:cxnLst>
    <dgm:cxn modelId="{E2121A44-72BF-46AD-9D53-721EEC6691AD}" type="presOf" srcId="{3739F72A-3CB9-4B38-B184-E32AEE2492F1}" destId="{40DF6B38-3396-44A5-9F21-79D74FF28B7C}" srcOrd="0" destOrd="0" presId="urn:microsoft.com/office/officeart/2005/8/layout/radial4"/>
    <dgm:cxn modelId="{E9B13815-4678-4864-BF6E-FFDBA97E947A}" type="presOf" srcId="{92C1CE56-9317-4F1C-996D-87EDA8CEEFDD}" destId="{03196C13-8691-45C5-AF37-CF5E1EE5A2F2}" srcOrd="0" destOrd="0" presId="urn:microsoft.com/office/officeart/2005/8/layout/radial4"/>
    <dgm:cxn modelId="{48FA1056-8230-48BA-9EEC-F3A170EE2834}" type="presOf" srcId="{023B26DF-1DF2-4DAA-B3CC-A40F1E647D76}" destId="{D92A8822-B0CE-456D-8B8E-8FBF29808F05}" srcOrd="0" destOrd="0" presId="urn:microsoft.com/office/officeart/2005/8/layout/radial4"/>
    <dgm:cxn modelId="{6134FD5D-FE62-4BA2-B369-7BFAC5896D99}" srcId="{92C1CE56-9317-4F1C-996D-87EDA8CEEFDD}" destId="{3739F72A-3CB9-4B38-B184-E32AEE2492F1}" srcOrd="0" destOrd="0" parTransId="{5F707248-4469-48AF-B8E5-E3CE3D60C12C}" sibTransId="{ED429763-DFE7-408C-B7A6-B6E740EA7597}"/>
    <dgm:cxn modelId="{364E9A0D-2E1C-4EF8-87F1-27ECD5F11AFA}" type="presOf" srcId="{C12D6B7D-9299-415C-9066-5D4EC625F29B}" destId="{4E424750-1037-47DB-A960-88A6E5C48119}" srcOrd="0" destOrd="0" presId="urn:microsoft.com/office/officeart/2005/8/layout/radial4"/>
    <dgm:cxn modelId="{4E7B34AA-DB09-43FE-9039-67A93A830982}" type="presOf" srcId="{11A63E0D-E2BD-4953-87EF-F7F8443D5EF9}" destId="{CD9C9C01-9209-437D-868F-1B392B1885CD}" srcOrd="0" destOrd="0" presId="urn:microsoft.com/office/officeart/2005/8/layout/radial4"/>
    <dgm:cxn modelId="{D31F87B7-4328-4381-933A-85FDE2B6B1AE}" type="presOf" srcId="{FAB6041D-369B-4AE0-BBAC-BC7D81949365}" destId="{29509E07-A4A6-4E6A-966E-CD04BCB76889}" srcOrd="0" destOrd="0" presId="urn:microsoft.com/office/officeart/2005/8/layout/radial4"/>
    <dgm:cxn modelId="{865D3086-2EB1-401F-B3A5-FC2B842099AC}" srcId="{3739F72A-3CB9-4B38-B184-E32AEE2492F1}" destId="{11A63E0D-E2BD-4953-87EF-F7F8443D5EF9}" srcOrd="1" destOrd="0" parTransId="{FAB6041D-369B-4AE0-BBAC-BC7D81949365}" sibTransId="{7A9D3FE5-54FC-416F-9C31-516C1A41A9D9}"/>
    <dgm:cxn modelId="{1408FB0B-934D-4F3B-88E9-A2D9E792A5FD}" type="presOf" srcId="{519408B1-F907-4E39-94E8-735AB62A6BE6}" destId="{2DA7AC3B-AE11-4B96-8CA5-282EE92B41C5}" srcOrd="0" destOrd="0" presId="urn:microsoft.com/office/officeart/2005/8/layout/radial4"/>
    <dgm:cxn modelId="{C6FB5E9B-A5F4-4E07-91C5-5C240B32800E}" srcId="{3739F72A-3CB9-4B38-B184-E32AEE2492F1}" destId="{C12D6B7D-9299-415C-9066-5D4EC625F29B}" srcOrd="2" destOrd="0" parTransId="{565BE463-F8CB-4ABD-BADA-AFB8D390F753}" sibTransId="{86810B1E-E4AA-412A-8471-F2BDFA59EAB8}"/>
    <dgm:cxn modelId="{EA1EAFF6-C2DD-45F9-B711-627DC150C2E0}" type="presOf" srcId="{565BE463-F8CB-4ABD-BADA-AFB8D390F753}" destId="{E729C426-E838-40F1-98EA-6F0613C0DC5E}" srcOrd="0" destOrd="0" presId="urn:microsoft.com/office/officeart/2005/8/layout/radial4"/>
    <dgm:cxn modelId="{1A6150E8-1361-4193-9A88-1F3343130050}" srcId="{3739F72A-3CB9-4B38-B184-E32AEE2492F1}" destId="{519408B1-F907-4E39-94E8-735AB62A6BE6}" srcOrd="0" destOrd="0" parTransId="{023B26DF-1DF2-4DAA-B3CC-A40F1E647D76}" sibTransId="{1DB54355-E686-4975-A920-2DD63F96AFF2}"/>
    <dgm:cxn modelId="{932A79BE-EE66-4518-B677-6127E41A1B73}" type="presParOf" srcId="{03196C13-8691-45C5-AF37-CF5E1EE5A2F2}" destId="{40DF6B38-3396-44A5-9F21-79D74FF28B7C}" srcOrd="0" destOrd="0" presId="urn:microsoft.com/office/officeart/2005/8/layout/radial4"/>
    <dgm:cxn modelId="{A1147DC0-2098-4F4E-A19D-5F3EE60B0E68}" type="presParOf" srcId="{03196C13-8691-45C5-AF37-CF5E1EE5A2F2}" destId="{D92A8822-B0CE-456D-8B8E-8FBF29808F05}" srcOrd="1" destOrd="0" presId="urn:microsoft.com/office/officeart/2005/8/layout/radial4"/>
    <dgm:cxn modelId="{08C27970-CDED-4401-AF1F-716F13CA92E2}" type="presParOf" srcId="{03196C13-8691-45C5-AF37-CF5E1EE5A2F2}" destId="{2DA7AC3B-AE11-4B96-8CA5-282EE92B41C5}" srcOrd="2" destOrd="0" presId="urn:microsoft.com/office/officeart/2005/8/layout/radial4"/>
    <dgm:cxn modelId="{5D77FC52-6DE2-415B-A0BE-44685CC0E53C}" type="presParOf" srcId="{03196C13-8691-45C5-AF37-CF5E1EE5A2F2}" destId="{29509E07-A4A6-4E6A-966E-CD04BCB76889}" srcOrd="3" destOrd="0" presId="urn:microsoft.com/office/officeart/2005/8/layout/radial4"/>
    <dgm:cxn modelId="{BEED5E2C-8834-40F3-9404-15BCF36809C8}" type="presParOf" srcId="{03196C13-8691-45C5-AF37-CF5E1EE5A2F2}" destId="{CD9C9C01-9209-437D-868F-1B392B1885CD}" srcOrd="4" destOrd="0" presId="urn:microsoft.com/office/officeart/2005/8/layout/radial4"/>
    <dgm:cxn modelId="{3A832056-5FC5-455C-9F8A-5A0A9468A5B8}" type="presParOf" srcId="{03196C13-8691-45C5-AF37-CF5E1EE5A2F2}" destId="{E729C426-E838-40F1-98EA-6F0613C0DC5E}" srcOrd="5" destOrd="0" presId="urn:microsoft.com/office/officeart/2005/8/layout/radial4"/>
    <dgm:cxn modelId="{84CC784C-D516-44B0-895D-B8C7F05BDE49}" type="presParOf" srcId="{03196C13-8691-45C5-AF37-CF5E1EE5A2F2}" destId="{4E424750-1037-47DB-A960-88A6E5C4811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7C3E90-C7B4-4287-B122-174FD50E0DE3}" type="doc">
      <dgm:prSet loTypeId="urn:microsoft.com/office/officeart/2005/8/layout/cycle6" loCatId="relationship" qsTypeId="urn:microsoft.com/office/officeart/2005/8/quickstyle/simple3" qsCatId="simple" csTypeId="urn:microsoft.com/office/officeart/2005/8/colors/accent1_4" csCatId="accent1" phldr="1"/>
      <dgm:spPr/>
      <dgm:t>
        <a:bodyPr/>
        <a:lstStyle/>
        <a:p>
          <a:endParaRPr lang="es-EC"/>
        </a:p>
      </dgm:t>
    </dgm:pt>
    <dgm:pt modelId="{5DE0BFF7-5229-45F3-8CB8-FD7253BB0B69}">
      <dgm:prSet phldrT="[Texto]"/>
      <dgm:spPr/>
      <dgm:t>
        <a:bodyPr/>
        <a:lstStyle/>
        <a:p>
          <a:r>
            <a:rPr lang="es-EC" dirty="0" smtClean="0"/>
            <a:t>Mantenimiento Predictivo</a:t>
          </a:r>
        </a:p>
      </dgm:t>
    </dgm:pt>
    <dgm:pt modelId="{0DDCC1AA-5C9C-4461-8361-374A7ECFB347}" type="parTrans" cxnId="{673B1B16-CF8E-40A5-9F51-6973E51B864A}">
      <dgm:prSet/>
      <dgm:spPr/>
      <dgm:t>
        <a:bodyPr/>
        <a:lstStyle/>
        <a:p>
          <a:endParaRPr lang="es-EC"/>
        </a:p>
      </dgm:t>
    </dgm:pt>
    <dgm:pt modelId="{EEFE8EDE-B05B-4F19-AF8C-7F1658ED4411}" type="sibTrans" cxnId="{673B1B16-CF8E-40A5-9F51-6973E51B864A}">
      <dgm:prSet/>
      <dgm:spPr/>
      <dgm:t>
        <a:bodyPr/>
        <a:lstStyle/>
        <a:p>
          <a:endParaRPr lang="es-EC"/>
        </a:p>
      </dgm:t>
    </dgm:pt>
    <dgm:pt modelId="{0C937A45-7A29-4769-A77E-10F82BD59658}">
      <dgm:prSet phldrT="[Texto]"/>
      <dgm:spPr/>
      <dgm:t>
        <a:bodyPr/>
        <a:lstStyle/>
        <a:p>
          <a:r>
            <a:rPr lang="es-EC" dirty="0" smtClean="0"/>
            <a:t>Mantenimiento Preventivo</a:t>
          </a:r>
          <a:endParaRPr lang="es-EC" dirty="0"/>
        </a:p>
      </dgm:t>
    </dgm:pt>
    <dgm:pt modelId="{A0A8A414-A64A-47CE-A63C-C3700695DD11}" type="parTrans" cxnId="{8023E64A-4505-4471-B153-FA625B7524E9}">
      <dgm:prSet/>
      <dgm:spPr/>
      <dgm:t>
        <a:bodyPr/>
        <a:lstStyle/>
        <a:p>
          <a:endParaRPr lang="es-EC"/>
        </a:p>
      </dgm:t>
    </dgm:pt>
    <dgm:pt modelId="{74677249-87A7-4511-ACD4-FDA5A67D3164}" type="sibTrans" cxnId="{8023E64A-4505-4471-B153-FA625B7524E9}">
      <dgm:prSet/>
      <dgm:spPr/>
      <dgm:t>
        <a:bodyPr/>
        <a:lstStyle/>
        <a:p>
          <a:endParaRPr lang="es-EC"/>
        </a:p>
      </dgm:t>
    </dgm:pt>
    <dgm:pt modelId="{1DCDB539-FB98-425B-8A05-4DEA4275C2EA}">
      <dgm:prSet phldrT="[Texto]"/>
      <dgm:spPr/>
      <dgm:t>
        <a:bodyPr/>
        <a:lstStyle/>
        <a:p>
          <a:r>
            <a:rPr lang="es-EC" dirty="0" smtClean="0"/>
            <a:t>Mantenimiento Correctivo</a:t>
          </a:r>
          <a:endParaRPr lang="es-EC" dirty="0"/>
        </a:p>
      </dgm:t>
    </dgm:pt>
    <dgm:pt modelId="{90740E09-3177-495B-BF1E-FF67EAAFD001}" type="parTrans" cxnId="{FE91AAF8-2B85-4179-8865-0FC04958785B}">
      <dgm:prSet/>
      <dgm:spPr/>
      <dgm:t>
        <a:bodyPr/>
        <a:lstStyle/>
        <a:p>
          <a:endParaRPr lang="es-EC"/>
        </a:p>
      </dgm:t>
    </dgm:pt>
    <dgm:pt modelId="{AEE58704-2D3D-4947-9362-A2EBA17A5E68}" type="sibTrans" cxnId="{FE91AAF8-2B85-4179-8865-0FC04958785B}">
      <dgm:prSet/>
      <dgm:spPr/>
      <dgm:t>
        <a:bodyPr/>
        <a:lstStyle/>
        <a:p>
          <a:endParaRPr lang="es-EC"/>
        </a:p>
      </dgm:t>
    </dgm:pt>
    <dgm:pt modelId="{27F6CA69-3A88-4F16-A3A9-4022B6F6D4F6}">
      <dgm:prSet phldrT="[Texto]"/>
      <dgm:spPr/>
      <dgm:t>
        <a:bodyPr/>
        <a:lstStyle/>
        <a:p>
          <a:r>
            <a:rPr lang="es-EC" dirty="0" smtClean="0"/>
            <a:t>Mantenimiento Modificativo</a:t>
          </a:r>
          <a:endParaRPr lang="es-EC" dirty="0"/>
        </a:p>
      </dgm:t>
    </dgm:pt>
    <dgm:pt modelId="{946583C6-2826-497D-99F6-052D86B2A583}" type="parTrans" cxnId="{6361A16D-4B5D-44E8-8056-7701A888E4B8}">
      <dgm:prSet/>
      <dgm:spPr/>
      <dgm:t>
        <a:bodyPr/>
        <a:lstStyle/>
        <a:p>
          <a:endParaRPr lang="es-EC"/>
        </a:p>
      </dgm:t>
    </dgm:pt>
    <dgm:pt modelId="{844B12CD-181B-4261-A175-6D9E5F477B81}" type="sibTrans" cxnId="{6361A16D-4B5D-44E8-8056-7701A888E4B8}">
      <dgm:prSet/>
      <dgm:spPr/>
      <dgm:t>
        <a:bodyPr/>
        <a:lstStyle/>
        <a:p>
          <a:endParaRPr lang="es-EC"/>
        </a:p>
      </dgm:t>
    </dgm:pt>
    <dgm:pt modelId="{4EBD809B-0EEC-4D7B-9D61-8E5E15976E1D}">
      <dgm:prSet phldrT="[Texto]"/>
      <dgm:spPr/>
      <dgm:t>
        <a:bodyPr/>
        <a:lstStyle/>
        <a:p>
          <a:r>
            <a:rPr lang="es-EC" dirty="0" smtClean="0"/>
            <a:t>Filosofías de Mantenimiento</a:t>
          </a:r>
          <a:endParaRPr lang="es-EC" dirty="0"/>
        </a:p>
      </dgm:t>
    </dgm:pt>
    <dgm:pt modelId="{BC28C724-F490-4A52-8CB4-008134764E7B}" type="parTrans" cxnId="{239CDCF2-A3F5-4ED7-8CD1-BE7DF9358925}">
      <dgm:prSet/>
      <dgm:spPr/>
      <dgm:t>
        <a:bodyPr/>
        <a:lstStyle/>
        <a:p>
          <a:endParaRPr lang="es-EC"/>
        </a:p>
      </dgm:t>
    </dgm:pt>
    <dgm:pt modelId="{2E862D50-2AC3-46BA-8CDB-D93761F23137}" type="sibTrans" cxnId="{239CDCF2-A3F5-4ED7-8CD1-BE7DF9358925}">
      <dgm:prSet/>
      <dgm:spPr/>
      <dgm:t>
        <a:bodyPr/>
        <a:lstStyle/>
        <a:p>
          <a:endParaRPr lang="es-EC"/>
        </a:p>
      </dgm:t>
    </dgm:pt>
    <dgm:pt modelId="{9F39E0C9-6A66-48B2-B1A6-E794EDE08475}" type="pres">
      <dgm:prSet presAssocID="{237C3E90-C7B4-4287-B122-174FD50E0DE3}" presName="cycle" presStyleCnt="0">
        <dgm:presLayoutVars>
          <dgm:dir/>
          <dgm:resizeHandles val="exact"/>
        </dgm:presLayoutVars>
      </dgm:prSet>
      <dgm:spPr/>
      <dgm:t>
        <a:bodyPr/>
        <a:lstStyle/>
        <a:p>
          <a:endParaRPr lang="es-EC"/>
        </a:p>
      </dgm:t>
    </dgm:pt>
    <dgm:pt modelId="{83D0F7D5-54B2-4A0A-A3F9-E98060CE5B0E}" type="pres">
      <dgm:prSet presAssocID="{5DE0BFF7-5229-45F3-8CB8-FD7253BB0B69}" presName="node" presStyleLbl="node1" presStyleIdx="0" presStyleCnt="5">
        <dgm:presLayoutVars>
          <dgm:bulletEnabled val="1"/>
        </dgm:presLayoutVars>
      </dgm:prSet>
      <dgm:spPr/>
      <dgm:t>
        <a:bodyPr/>
        <a:lstStyle/>
        <a:p>
          <a:endParaRPr lang="es-EC"/>
        </a:p>
      </dgm:t>
    </dgm:pt>
    <dgm:pt modelId="{75C97B7B-4A1E-4FB4-9240-6EC44AD85CD8}" type="pres">
      <dgm:prSet presAssocID="{5DE0BFF7-5229-45F3-8CB8-FD7253BB0B69}" presName="spNode" presStyleCnt="0"/>
      <dgm:spPr/>
    </dgm:pt>
    <dgm:pt modelId="{8A7541FB-C8FA-4D46-9C45-66770F046F70}" type="pres">
      <dgm:prSet presAssocID="{EEFE8EDE-B05B-4F19-AF8C-7F1658ED4411}" presName="sibTrans" presStyleLbl="sibTrans1D1" presStyleIdx="0" presStyleCnt="5"/>
      <dgm:spPr/>
      <dgm:t>
        <a:bodyPr/>
        <a:lstStyle/>
        <a:p>
          <a:endParaRPr lang="es-EC"/>
        </a:p>
      </dgm:t>
    </dgm:pt>
    <dgm:pt modelId="{044C2AA3-DE4E-4EEA-9DF2-EA016B67F041}" type="pres">
      <dgm:prSet presAssocID="{0C937A45-7A29-4769-A77E-10F82BD59658}" presName="node" presStyleLbl="node1" presStyleIdx="1" presStyleCnt="5">
        <dgm:presLayoutVars>
          <dgm:bulletEnabled val="1"/>
        </dgm:presLayoutVars>
      </dgm:prSet>
      <dgm:spPr/>
      <dgm:t>
        <a:bodyPr/>
        <a:lstStyle/>
        <a:p>
          <a:endParaRPr lang="es-EC"/>
        </a:p>
      </dgm:t>
    </dgm:pt>
    <dgm:pt modelId="{18EB7D37-501F-46BC-96F4-9B434DC8DD82}" type="pres">
      <dgm:prSet presAssocID="{0C937A45-7A29-4769-A77E-10F82BD59658}" presName="spNode" presStyleCnt="0"/>
      <dgm:spPr/>
    </dgm:pt>
    <dgm:pt modelId="{612F986D-F0D9-4F89-A297-E5C697515D88}" type="pres">
      <dgm:prSet presAssocID="{74677249-87A7-4511-ACD4-FDA5A67D3164}" presName="sibTrans" presStyleLbl="sibTrans1D1" presStyleIdx="1" presStyleCnt="5"/>
      <dgm:spPr/>
      <dgm:t>
        <a:bodyPr/>
        <a:lstStyle/>
        <a:p>
          <a:endParaRPr lang="es-EC"/>
        </a:p>
      </dgm:t>
    </dgm:pt>
    <dgm:pt modelId="{75A66132-CCA4-4B9D-8675-1A3D380C79A5}" type="pres">
      <dgm:prSet presAssocID="{1DCDB539-FB98-425B-8A05-4DEA4275C2EA}" presName="node" presStyleLbl="node1" presStyleIdx="2" presStyleCnt="5">
        <dgm:presLayoutVars>
          <dgm:bulletEnabled val="1"/>
        </dgm:presLayoutVars>
      </dgm:prSet>
      <dgm:spPr/>
      <dgm:t>
        <a:bodyPr/>
        <a:lstStyle/>
        <a:p>
          <a:endParaRPr lang="es-EC"/>
        </a:p>
      </dgm:t>
    </dgm:pt>
    <dgm:pt modelId="{2F652C92-D87C-4734-AEE2-11CE8516BBDE}" type="pres">
      <dgm:prSet presAssocID="{1DCDB539-FB98-425B-8A05-4DEA4275C2EA}" presName="spNode" presStyleCnt="0"/>
      <dgm:spPr/>
    </dgm:pt>
    <dgm:pt modelId="{F067FD74-24CC-430B-9CD4-DCF1BD581DFD}" type="pres">
      <dgm:prSet presAssocID="{AEE58704-2D3D-4947-9362-A2EBA17A5E68}" presName="sibTrans" presStyleLbl="sibTrans1D1" presStyleIdx="2" presStyleCnt="5"/>
      <dgm:spPr/>
      <dgm:t>
        <a:bodyPr/>
        <a:lstStyle/>
        <a:p>
          <a:endParaRPr lang="es-EC"/>
        </a:p>
      </dgm:t>
    </dgm:pt>
    <dgm:pt modelId="{135F5E39-B6A3-4E4D-BCF7-BC2BB90FFD1B}" type="pres">
      <dgm:prSet presAssocID="{27F6CA69-3A88-4F16-A3A9-4022B6F6D4F6}" presName="node" presStyleLbl="node1" presStyleIdx="3" presStyleCnt="5">
        <dgm:presLayoutVars>
          <dgm:bulletEnabled val="1"/>
        </dgm:presLayoutVars>
      </dgm:prSet>
      <dgm:spPr/>
      <dgm:t>
        <a:bodyPr/>
        <a:lstStyle/>
        <a:p>
          <a:endParaRPr lang="es-EC"/>
        </a:p>
      </dgm:t>
    </dgm:pt>
    <dgm:pt modelId="{BAD5FB20-CC58-4E2F-8ED6-3FB07F52462C}" type="pres">
      <dgm:prSet presAssocID="{27F6CA69-3A88-4F16-A3A9-4022B6F6D4F6}" presName="spNode" presStyleCnt="0"/>
      <dgm:spPr/>
    </dgm:pt>
    <dgm:pt modelId="{3B94BAA5-4DE7-49B2-AFD4-10651AB8221A}" type="pres">
      <dgm:prSet presAssocID="{844B12CD-181B-4261-A175-6D9E5F477B81}" presName="sibTrans" presStyleLbl="sibTrans1D1" presStyleIdx="3" presStyleCnt="5"/>
      <dgm:spPr/>
      <dgm:t>
        <a:bodyPr/>
        <a:lstStyle/>
        <a:p>
          <a:endParaRPr lang="es-EC"/>
        </a:p>
      </dgm:t>
    </dgm:pt>
    <dgm:pt modelId="{5DD9A00B-84E3-4EAA-A7A1-AB6833165594}" type="pres">
      <dgm:prSet presAssocID="{4EBD809B-0EEC-4D7B-9D61-8E5E15976E1D}" presName="node" presStyleLbl="node1" presStyleIdx="4" presStyleCnt="5">
        <dgm:presLayoutVars>
          <dgm:bulletEnabled val="1"/>
        </dgm:presLayoutVars>
      </dgm:prSet>
      <dgm:spPr/>
      <dgm:t>
        <a:bodyPr/>
        <a:lstStyle/>
        <a:p>
          <a:endParaRPr lang="es-EC"/>
        </a:p>
      </dgm:t>
    </dgm:pt>
    <dgm:pt modelId="{29ACBDC4-1430-4F39-9D92-81122E32E3D6}" type="pres">
      <dgm:prSet presAssocID="{4EBD809B-0EEC-4D7B-9D61-8E5E15976E1D}" presName="spNode" presStyleCnt="0"/>
      <dgm:spPr/>
    </dgm:pt>
    <dgm:pt modelId="{951C0798-A0C8-46CD-9E3D-DC4B705E359E}" type="pres">
      <dgm:prSet presAssocID="{2E862D50-2AC3-46BA-8CDB-D93761F23137}" presName="sibTrans" presStyleLbl="sibTrans1D1" presStyleIdx="4" presStyleCnt="5"/>
      <dgm:spPr/>
      <dgm:t>
        <a:bodyPr/>
        <a:lstStyle/>
        <a:p>
          <a:endParaRPr lang="es-EC"/>
        </a:p>
      </dgm:t>
    </dgm:pt>
  </dgm:ptLst>
  <dgm:cxnLst>
    <dgm:cxn modelId="{F3D4612C-9204-4C3B-85C4-536023E82E48}" type="presOf" srcId="{27F6CA69-3A88-4F16-A3A9-4022B6F6D4F6}" destId="{135F5E39-B6A3-4E4D-BCF7-BC2BB90FFD1B}" srcOrd="0" destOrd="0" presId="urn:microsoft.com/office/officeart/2005/8/layout/cycle6"/>
    <dgm:cxn modelId="{FE91AAF8-2B85-4179-8865-0FC04958785B}" srcId="{237C3E90-C7B4-4287-B122-174FD50E0DE3}" destId="{1DCDB539-FB98-425B-8A05-4DEA4275C2EA}" srcOrd="2" destOrd="0" parTransId="{90740E09-3177-495B-BF1E-FF67EAAFD001}" sibTransId="{AEE58704-2D3D-4947-9362-A2EBA17A5E68}"/>
    <dgm:cxn modelId="{CE87626B-71A4-45A5-9D8E-E4B13C23EB44}" type="presOf" srcId="{2E862D50-2AC3-46BA-8CDB-D93761F23137}" destId="{951C0798-A0C8-46CD-9E3D-DC4B705E359E}" srcOrd="0" destOrd="0" presId="urn:microsoft.com/office/officeart/2005/8/layout/cycle6"/>
    <dgm:cxn modelId="{B7392240-802B-4770-AD72-5D06FE916C81}" type="presOf" srcId="{1DCDB539-FB98-425B-8A05-4DEA4275C2EA}" destId="{75A66132-CCA4-4B9D-8675-1A3D380C79A5}" srcOrd="0" destOrd="0" presId="urn:microsoft.com/office/officeart/2005/8/layout/cycle6"/>
    <dgm:cxn modelId="{39C92A2D-068B-4B41-8027-1774CE2AC809}" type="presOf" srcId="{74677249-87A7-4511-ACD4-FDA5A67D3164}" destId="{612F986D-F0D9-4F89-A297-E5C697515D88}" srcOrd="0" destOrd="0" presId="urn:microsoft.com/office/officeart/2005/8/layout/cycle6"/>
    <dgm:cxn modelId="{875028A1-016B-44B8-8EA5-59F88756DE23}" type="presOf" srcId="{237C3E90-C7B4-4287-B122-174FD50E0DE3}" destId="{9F39E0C9-6A66-48B2-B1A6-E794EDE08475}" srcOrd="0" destOrd="0" presId="urn:microsoft.com/office/officeart/2005/8/layout/cycle6"/>
    <dgm:cxn modelId="{8A585721-2B2B-4192-B458-CA0ED53AE385}" type="presOf" srcId="{4EBD809B-0EEC-4D7B-9D61-8E5E15976E1D}" destId="{5DD9A00B-84E3-4EAA-A7A1-AB6833165594}" srcOrd="0" destOrd="0" presId="urn:microsoft.com/office/officeart/2005/8/layout/cycle6"/>
    <dgm:cxn modelId="{9B81D8B4-FB3D-40F1-9566-73DAB6F1E2CE}" type="presOf" srcId="{844B12CD-181B-4261-A175-6D9E5F477B81}" destId="{3B94BAA5-4DE7-49B2-AFD4-10651AB8221A}" srcOrd="0" destOrd="0" presId="urn:microsoft.com/office/officeart/2005/8/layout/cycle6"/>
    <dgm:cxn modelId="{1743C167-D6AD-497A-9C64-0A1D2E93AA5E}" type="presOf" srcId="{AEE58704-2D3D-4947-9362-A2EBA17A5E68}" destId="{F067FD74-24CC-430B-9CD4-DCF1BD581DFD}" srcOrd="0" destOrd="0" presId="urn:microsoft.com/office/officeart/2005/8/layout/cycle6"/>
    <dgm:cxn modelId="{239CDCF2-A3F5-4ED7-8CD1-BE7DF9358925}" srcId="{237C3E90-C7B4-4287-B122-174FD50E0DE3}" destId="{4EBD809B-0EEC-4D7B-9D61-8E5E15976E1D}" srcOrd="4" destOrd="0" parTransId="{BC28C724-F490-4A52-8CB4-008134764E7B}" sibTransId="{2E862D50-2AC3-46BA-8CDB-D93761F23137}"/>
    <dgm:cxn modelId="{8023E64A-4505-4471-B153-FA625B7524E9}" srcId="{237C3E90-C7B4-4287-B122-174FD50E0DE3}" destId="{0C937A45-7A29-4769-A77E-10F82BD59658}" srcOrd="1" destOrd="0" parTransId="{A0A8A414-A64A-47CE-A63C-C3700695DD11}" sibTransId="{74677249-87A7-4511-ACD4-FDA5A67D3164}"/>
    <dgm:cxn modelId="{673B1B16-CF8E-40A5-9F51-6973E51B864A}" srcId="{237C3E90-C7B4-4287-B122-174FD50E0DE3}" destId="{5DE0BFF7-5229-45F3-8CB8-FD7253BB0B69}" srcOrd="0" destOrd="0" parTransId="{0DDCC1AA-5C9C-4461-8361-374A7ECFB347}" sibTransId="{EEFE8EDE-B05B-4F19-AF8C-7F1658ED4411}"/>
    <dgm:cxn modelId="{6361A16D-4B5D-44E8-8056-7701A888E4B8}" srcId="{237C3E90-C7B4-4287-B122-174FD50E0DE3}" destId="{27F6CA69-3A88-4F16-A3A9-4022B6F6D4F6}" srcOrd="3" destOrd="0" parTransId="{946583C6-2826-497D-99F6-052D86B2A583}" sibTransId="{844B12CD-181B-4261-A175-6D9E5F477B81}"/>
    <dgm:cxn modelId="{42A8688B-ECE1-46AE-B0EE-6936872D842E}" type="presOf" srcId="{0C937A45-7A29-4769-A77E-10F82BD59658}" destId="{044C2AA3-DE4E-4EEA-9DF2-EA016B67F041}" srcOrd="0" destOrd="0" presId="urn:microsoft.com/office/officeart/2005/8/layout/cycle6"/>
    <dgm:cxn modelId="{D280B591-27F7-492A-82F9-0BDE8300D659}" type="presOf" srcId="{EEFE8EDE-B05B-4F19-AF8C-7F1658ED4411}" destId="{8A7541FB-C8FA-4D46-9C45-66770F046F70}" srcOrd="0" destOrd="0" presId="urn:microsoft.com/office/officeart/2005/8/layout/cycle6"/>
    <dgm:cxn modelId="{F976B9FB-574F-4796-B62C-35D97C947B75}" type="presOf" srcId="{5DE0BFF7-5229-45F3-8CB8-FD7253BB0B69}" destId="{83D0F7D5-54B2-4A0A-A3F9-E98060CE5B0E}" srcOrd="0" destOrd="0" presId="urn:microsoft.com/office/officeart/2005/8/layout/cycle6"/>
    <dgm:cxn modelId="{546B5569-7E87-4ED4-A308-800FB68021DC}" type="presParOf" srcId="{9F39E0C9-6A66-48B2-B1A6-E794EDE08475}" destId="{83D0F7D5-54B2-4A0A-A3F9-E98060CE5B0E}" srcOrd="0" destOrd="0" presId="urn:microsoft.com/office/officeart/2005/8/layout/cycle6"/>
    <dgm:cxn modelId="{C8B7B358-34E6-47DE-958D-4042EE7E581B}" type="presParOf" srcId="{9F39E0C9-6A66-48B2-B1A6-E794EDE08475}" destId="{75C97B7B-4A1E-4FB4-9240-6EC44AD85CD8}" srcOrd="1" destOrd="0" presId="urn:microsoft.com/office/officeart/2005/8/layout/cycle6"/>
    <dgm:cxn modelId="{01075E13-9AFB-4B59-9900-AFDAA2EAD827}" type="presParOf" srcId="{9F39E0C9-6A66-48B2-B1A6-E794EDE08475}" destId="{8A7541FB-C8FA-4D46-9C45-66770F046F70}" srcOrd="2" destOrd="0" presId="urn:microsoft.com/office/officeart/2005/8/layout/cycle6"/>
    <dgm:cxn modelId="{FDA7664C-F0A3-4691-983B-952F10C5B122}" type="presParOf" srcId="{9F39E0C9-6A66-48B2-B1A6-E794EDE08475}" destId="{044C2AA3-DE4E-4EEA-9DF2-EA016B67F041}" srcOrd="3" destOrd="0" presId="urn:microsoft.com/office/officeart/2005/8/layout/cycle6"/>
    <dgm:cxn modelId="{B3EE9C9E-AB21-468B-B3CB-0B86FBA8FFEC}" type="presParOf" srcId="{9F39E0C9-6A66-48B2-B1A6-E794EDE08475}" destId="{18EB7D37-501F-46BC-96F4-9B434DC8DD82}" srcOrd="4" destOrd="0" presId="urn:microsoft.com/office/officeart/2005/8/layout/cycle6"/>
    <dgm:cxn modelId="{8963B4F3-3ED2-48BC-8C5B-2D9EA7013FC7}" type="presParOf" srcId="{9F39E0C9-6A66-48B2-B1A6-E794EDE08475}" destId="{612F986D-F0D9-4F89-A297-E5C697515D88}" srcOrd="5" destOrd="0" presId="urn:microsoft.com/office/officeart/2005/8/layout/cycle6"/>
    <dgm:cxn modelId="{E03F9A5A-A255-40C4-92F3-3C5495F90EFB}" type="presParOf" srcId="{9F39E0C9-6A66-48B2-B1A6-E794EDE08475}" destId="{75A66132-CCA4-4B9D-8675-1A3D380C79A5}" srcOrd="6" destOrd="0" presId="urn:microsoft.com/office/officeart/2005/8/layout/cycle6"/>
    <dgm:cxn modelId="{E70D160A-11EE-463C-96AC-EBE7D6846182}" type="presParOf" srcId="{9F39E0C9-6A66-48B2-B1A6-E794EDE08475}" destId="{2F652C92-D87C-4734-AEE2-11CE8516BBDE}" srcOrd="7" destOrd="0" presId="urn:microsoft.com/office/officeart/2005/8/layout/cycle6"/>
    <dgm:cxn modelId="{BD05366F-C295-405C-B301-4D39AED80B9A}" type="presParOf" srcId="{9F39E0C9-6A66-48B2-B1A6-E794EDE08475}" destId="{F067FD74-24CC-430B-9CD4-DCF1BD581DFD}" srcOrd="8" destOrd="0" presId="urn:microsoft.com/office/officeart/2005/8/layout/cycle6"/>
    <dgm:cxn modelId="{20829C9B-3B7D-4418-AC6B-5052DD39D632}" type="presParOf" srcId="{9F39E0C9-6A66-48B2-B1A6-E794EDE08475}" destId="{135F5E39-B6A3-4E4D-BCF7-BC2BB90FFD1B}" srcOrd="9" destOrd="0" presId="urn:microsoft.com/office/officeart/2005/8/layout/cycle6"/>
    <dgm:cxn modelId="{AC0C3511-63BD-47A2-B75C-DB39F8D60686}" type="presParOf" srcId="{9F39E0C9-6A66-48B2-B1A6-E794EDE08475}" destId="{BAD5FB20-CC58-4E2F-8ED6-3FB07F52462C}" srcOrd="10" destOrd="0" presId="urn:microsoft.com/office/officeart/2005/8/layout/cycle6"/>
    <dgm:cxn modelId="{17CAA809-7BD4-45EB-8588-FEE2253C10A9}" type="presParOf" srcId="{9F39E0C9-6A66-48B2-B1A6-E794EDE08475}" destId="{3B94BAA5-4DE7-49B2-AFD4-10651AB8221A}" srcOrd="11" destOrd="0" presId="urn:microsoft.com/office/officeart/2005/8/layout/cycle6"/>
    <dgm:cxn modelId="{DCC3B9D3-68BA-4DAE-84FC-86135A411E3A}" type="presParOf" srcId="{9F39E0C9-6A66-48B2-B1A6-E794EDE08475}" destId="{5DD9A00B-84E3-4EAA-A7A1-AB6833165594}" srcOrd="12" destOrd="0" presId="urn:microsoft.com/office/officeart/2005/8/layout/cycle6"/>
    <dgm:cxn modelId="{EA584B2B-F687-4B33-8C59-FBA0E0B76AEC}" type="presParOf" srcId="{9F39E0C9-6A66-48B2-B1A6-E794EDE08475}" destId="{29ACBDC4-1430-4F39-9D92-81122E32E3D6}" srcOrd="13" destOrd="0" presId="urn:microsoft.com/office/officeart/2005/8/layout/cycle6"/>
    <dgm:cxn modelId="{D77F37D3-9913-4D70-B0EC-3F1E4453CD69}" type="presParOf" srcId="{9F39E0C9-6A66-48B2-B1A6-E794EDE08475}" destId="{951C0798-A0C8-46CD-9E3D-DC4B705E359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53E947-B177-45EA-B7CE-16B71DF2BECC}" type="doc">
      <dgm:prSet loTypeId="urn:microsoft.com/office/officeart/2005/8/layout/radial5" loCatId="cycle" qsTypeId="urn:microsoft.com/office/officeart/2005/8/quickstyle/simple3" qsCatId="simple" csTypeId="urn:microsoft.com/office/officeart/2005/8/colors/colorful4" csCatId="colorful" phldr="1"/>
      <dgm:spPr/>
      <dgm:t>
        <a:bodyPr/>
        <a:lstStyle/>
        <a:p>
          <a:endParaRPr lang="es-EC"/>
        </a:p>
      </dgm:t>
    </dgm:pt>
    <dgm:pt modelId="{E1CEFFDE-D689-4A74-9A8F-E2DBD0B6011C}">
      <dgm:prSet phldrT="[Texto]" custT="1"/>
      <dgm:spPr/>
      <dgm:t>
        <a:bodyPr/>
        <a:lstStyle/>
        <a:p>
          <a:r>
            <a:rPr lang="es-EC" sz="1100" b="0"/>
            <a:t>Base de datos del sistema de mantenimiento</a:t>
          </a:r>
        </a:p>
      </dgm:t>
    </dgm:pt>
    <dgm:pt modelId="{45D2D141-4771-496F-B6E7-178F4DF3DE0D}" type="parTrans" cxnId="{ADDF2E21-0A6B-45AE-A3F7-1758FB63700E}">
      <dgm:prSet/>
      <dgm:spPr/>
      <dgm:t>
        <a:bodyPr/>
        <a:lstStyle/>
        <a:p>
          <a:endParaRPr lang="es-EC" sz="4400" b="0"/>
        </a:p>
      </dgm:t>
    </dgm:pt>
    <dgm:pt modelId="{1CB87F0E-8CDF-4B4A-A986-2A4F80EA0B99}" type="sibTrans" cxnId="{ADDF2E21-0A6B-45AE-A3F7-1758FB63700E}">
      <dgm:prSet/>
      <dgm:spPr/>
      <dgm:t>
        <a:bodyPr/>
        <a:lstStyle/>
        <a:p>
          <a:endParaRPr lang="es-EC" sz="4400" b="0"/>
        </a:p>
      </dgm:t>
    </dgm:pt>
    <dgm:pt modelId="{5195DB75-7F03-4A79-95FE-B28300E1B593}">
      <dgm:prSet phldrT="[Texto]" custT="1"/>
      <dgm:spPr/>
      <dgm:t>
        <a:bodyPr/>
        <a:lstStyle/>
        <a:p>
          <a:r>
            <a:rPr lang="es-EC" sz="1100" b="0"/>
            <a:t>Documentación técnica de equipos y maquinaria</a:t>
          </a:r>
        </a:p>
      </dgm:t>
    </dgm:pt>
    <dgm:pt modelId="{DB33FDDB-C2AC-4C73-9650-75948A91C297}" type="parTrans" cxnId="{7FCBD77A-9B13-44A1-A38D-6DCFCC1A9EB2}">
      <dgm:prSet custT="1"/>
      <dgm:spPr/>
      <dgm:t>
        <a:bodyPr/>
        <a:lstStyle/>
        <a:p>
          <a:endParaRPr lang="es-EC" sz="1050" b="0"/>
        </a:p>
      </dgm:t>
    </dgm:pt>
    <dgm:pt modelId="{8DFE1BAA-7251-43B0-A0B4-95C32940BE51}" type="sibTrans" cxnId="{7FCBD77A-9B13-44A1-A38D-6DCFCC1A9EB2}">
      <dgm:prSet/>
      <dgm:spPr/>
      <dgm:t>
        <a:bodyPr/>
        <a:lstStyle/>
        <a:p>
          <a:endParaRPr lang="es-EC" sz="4400" b="0"/>
        </a:p>
      </dgm:t>
    </dgm:pt>
    <dgm:pt modelId="{15579F51-AE6C-47DA-9F8D-B36A56688A1E}">
      <dgm:prSet phldrT="[Texto]" custT="1"/>
      <dgm:spPr/>
      <dgm:t>
        <a:bodyPr/>
        <a:lstStyle/>
        <a:p>
          <a:r>
            <a:rPr lang="es-EC" sz="1100" b="0"/>
            <a:t>Planes de mantenimiento</a:t>
          </a:r>
        </a:p>
      </dgm:t>
    </dgm:pt>
    <dgm:pt modelId="{CECB8A97-CD18-40B8-AAFB-3AD456DE829A}" type="parTrans" cxnId="{81DB2EE8-0AF4-4704-82B8-D9BBFAD16E1E}">
      <dgm:prSet custT="1"/>
      <dgm:spPr/>
      <dgm:t>
        <a:bodyPr/>
        <a:lstStyle/>
        <a:p>
          <a:endParaRPr lang="es-EC" sz="1050" b="0"/>
        </a:p>
      </dgm:t>
    </dgm:pt>
    <dgm:pt modelId="{5C14C052-65DF-4EA8-83B8-DA3F286C8A14}" type="sibTrans" cxnId="{81DB2EE8-0AF4-4704-82B8-D9BBFAD16E1E}">
      <dgm:prSet/>
      <dgm:spPr/>
      <dgm:t>
        <a:bodyPr/>
        <a:lstStyle/>
        <a:p>
          <a:endParaRPr lang="es-EC" sz="4400" b="0"/>
        </a:p>
      </dgm:t>
    </dgm:pt>
    <dgm:pt modelId="{FAA9BFE4-3328-46E2-90F5-64D3B8A456C8}">
      <dgm:prSet phldrT="[Texto]" custT="1"/>
      <dgm:spPr/>
      <dgm:t>
        <a:bodyPr/>
        <a:lstStyle/>
        <a:p>
          <a:r>
            <a:rPr lang="es-EC" sz="1100" b="0"/>
            <a:t>Plantilla de personal</a:t>
          </a:r>
        </a:p>
      </dgm:t>
    </dgm:pt>
    <dgm:pt modelId="{B56C5925-3D6A-4459-81D4-DD0C546DB631}" type="parTrans" cxnId="{2D625EF2-ECBF-4E38-BEE2-6F9A96F40F6F}">
      <dgm:prSet custT="1"/>
      <dgm:spPr/>
      <dgm:t>
        <a:bodyPr/>
        <a:lstStyle/>
        <a:p>
          <a:endParaRPr lang="es-EC" sz="1050" b="0"/>
        </a:p>
      </dgm:t>
    </dgm:pt>
    <dgm:pt modelId="{BE57D6E1-2BB3-4FB6-B9C9-CCE060069EC3}" type="sibTrans" cxnId="{2D625EF2-ECBF-4E38-BEE2-6F9A96F40F6F}">
      <dgm:prSet/>
      <dgm:spPr/>
      <dgm:t>
        <a:bodyPr/>
        <a:lstStyle/>
        <a:p>
          <a:endParaRPr lang="es-EC" sz="4400" b="0"/>
        </a:p>
      </dgm:t>
    </dgm:pt>
    <dgm:pt modelId="{6F8EF9FE-98DF-4955-9037-96E7F2AB4DC3}">
      <dgm:prSet phldrT="[Texto]" custT="1"/>
      <dgm:spPr/>
      <dgm:t>
        <a:bodyPr/>
        <a:lstStyle/>
        <a:p>
          <a:r>
            <a:rPr lang="es-EC" sz="1100" b="0"/>
            <a:t>Suministros y control de materiales</a:t>
          </a:r>
        </a:p>
      </dgm:t>
    </dgm:pt>
    <dgm:pt modelId="{12E62D50-6568-43C2-98A1-93AC7F3C88A9}" type="parTrans" cxnId="{E6999050-2F46-42A6-BB3B-77B546402DC2}">
      <dgm:prSet custT="1"/>
      <dgm:spPr/>
      <dgm:t>
        <a:bodyPr/>
        <a:lstStyle/>
        <a:p>
          <a:endParaRPr lang="es-EC" sz="1050" b="0"/>
        </a:p>
      </dgm:t>
    </dgm:pt>
    <dgm:pt modelId="{2283C214-2464-4A2D-A47C-267E54040D25}" type="sibTrans" cxnId="{E6999050-2F46-42A6-BB3B-77B546402DC2}">
      <dgm:prSet/>
      <dgm:spPr/>
      <dgm:t>
        <a:bodyPr/>
        <a:lstStyle/>
        <a:p>
          <a:endParaRPr lang="es-EC" sz="4400" b="0"/>
        </a:p>
      </dgm:t>
    </dgm:pt>
    <dgm:pt modelId="{2BADEF65-EEDD-409A-B45E-F5D9B5B095A6}">
      <dgm:prSet phldrT="[Texto]" custT="1"/>
      <dgm:spPr/>
      <dgm:t>
        <a:bodyPr/>
        <a:lstStyle/>
        <a:p>
          <a:r>
            <a:rPr lang="es-EC" sz="1100" b="0"/>
            <a:t>Histórico de equipos</a:t>
          </a:r>
        </a:p>
      </dgm:t>
    </dgm:pt>
    <dgm:pt modelId="{81F22DF3-EE3C-426A-9853-44FA07EFFE04}" type="parTrans" cxnId="{24B5A72B-0158-4C7F-AC7C-84FFFDA48D25}">
      <dgm:prSet custT="1"/>
      <dgm:spPr/>
      <dgm:t>
        <a:bodyPr/>
        <a:lstStyle/>
        <a:p>
          <a:endParaRPr lang="es-EC" sz="1050" b="0"/>
        </a:p>
      </dgm:t>
    </dgm:pt>
    <dgm:pt modelId="{F12FE1F8-233A-4753-A694-DB5119AA01F4}" type="sibTrans" cxnId="{24B5A72B-0158-4C7F-AC7C-84FFFDA48D25}">
      <dgm:prSet/>
      <dgm:spPr/>
      <dgm:t>
        <a:bodyPr/>
        <a:lstStyle/>
        <a:p>
          <a:endParaRPr lang="es-EC" sz="4400" b="0"/>
        </a:p>
      </dgm:t>
    </dgm:pt>
    <dgm:pt modelId="{6C16A8FD-48BC-4656-9AB2-8CEDF9C5D1F5}">
      <dgm:prSet phldrT="[Texto]" custT="1"/>
      <dgm:spPr/>
      <dgm:t>
        <a:bodyPr/>
        <a:lstStyle/>
        <a:p>
          <a:r>
            <a:rPr lang="es-EC" sz="1100" b="0"/>
            <a:t>Órdenes de trabajo</a:t>
          </a:r>
        </a:p>
      </dgm:t>
    </dgm:pt>
    <dgm:pt modelId="{F6E6B6AE-0217-463A-A613-955F419217E4}" type="parTrans" cxnId="{2FAD17C8-5FD4-44B9-B023-C89A9BA3F97F}">
      <dgm:prSet custT="1"/>
      <dgm:spPr/>
      <dgm:t>
        <a:bodyPr/>
        <a:lstStyle/>
        <a:p>
          <a:endParaRPr lang="es-EC" sz="4000"/>
        </a:p>
      </dgm:t>
    </dgm:pt>
    <dgm:pt modelId="{03875402-DB15-4CFB-8574-039723225E46}" type="sibTrans" cxnId="{2FAD17C8-5FD4-44B9-B023-C89A9BA3F97F}">
      <dgm:prSet/>
      <dgm:spPr/>
      <dgm:t>
        <a:bodyPr/>
        <a:lstStyle/>
        <a:p>
          <a:endParaRPr lang="es-EC" sz="3600"/>
        </a:p>
      </dgm:t>
    </dgm:pt>
    <dgm:pt modelId="{5D3F1AC6-DA53-461A-8F25-B68F8ADEC58E}" type="pres">
      <dgm:prSet presAssocID="{1A53E947-B177-45EA-B7CE-16B71DF2BECC}" presName="Name0" presStyleCnt="0">
        <dgm:presLayoutVars>
          <dgm:chMax val="1"/>
          <dgm:dir/>
          <dgm:animLvl val="ctr"/>
          <dgm:resizeHandles val="exact"/>
        </dgm:presLayoutVars>
      </dgm:prSet>
      <dgm:spPr/>
      <dgm:t>
        <a:bodyPr/>
        <a:lstStyle/>
        <a:p>
          <a:endParaRPr lang="es-EC"/>
        </a:p>
      </dgm:t>
    </dgm:pt>
    <dgm:pt modelId="{29F6E6A6-41ED-4516-8F4F-ECCA14FBF051}" type="pres">
      <dgm:prSet presAssocID="{E1CEFFDE-D689-4A74-9A8F-E2DBD0B6011C}" presName="centerShape" presStyleLbl="node0" presStyleIdx="0" presStyleCnt="1"/>
      <dgm:spPr/>
      <dgm:t>
        <a:bodyPr/>
        <a:lstStyle/>
        <a:p>
          <a:endParaRPr lang="es-EC"/>
        </a:p>
      </dgm:t>
    </dgm:pt>
    <dgm:pt modelId="{C6E2014C-45A3-447D-BAE9-870A331136A4}" type="pres">
      <dgm:prSet presAssocID="{DB33FDDB-C2AC-4C73-9650-75948A91C297}" presName="parTrans" presStyleLbl="sibTrans2D1" presStyleIdx="0" presStyleCnt="6"/>
      <dgm:spPr/>
      <dgm:t>
        <a:bodyPr/>
        <a:lstStyle/>
        <a:p>
          <a:endParaRPr lang="es-EC"/>
        </a:p>
      </dgm:t>
    </dgm:pt>
    <dgm:pt modelId="{27D593F4-3419-421B-B1EC-D72DFCAFA104}" type="pres">
      <dgm:prSet presAssocID="{DB33FDDB-C2AC-4C73-9650-75948A91C297}" presName="connectorText" presStyleLbl="sibTrans2D1" presStyleIdx="0" presStyleCnt="6"/>
      <dgm:spPr/>
      <dgm:t>
        <a:bodyPr/>
        <a:lstStyle/>
        <a:p>
          <a:endParaRPr lang="es-EC"/>
        </a:p>
      </dgm:t>
    </dgm:pt>
    <dgm:pt modelId="{0509841E-553E-459C-8413-E5396D57F9DF}" type="pres">
      <dgm:prSet presAssocID="{5195DB75-7F03-4A79-95FE-B28300E1B593}" presName="node" presStyleLbl="node1" presStyleIdx="0" presStyleCnt="6">
        <dgm:presLayoutVars>
          <dgm:bulletEnabled val="1"/>
        </dgm:presLayoutVars>
      </dgm:prSet>
      <dgm:spPr/>
      <dgm:t>
        <a:bodyPr/>
        <a:lstStyle/>
        <a:p>
          <a:endParaRPr lang="es-EC"/>
        </a:p>
      </dgm:t>
    </dgm:pt>
    <dgm:pt modelId="{C2945022-DF3E-4B53-83C3-184B0E436F2E}" type="pres">
      <dgm:prSet presAssocID="{CECB8A97-CD18-40B8-AAFB-3AD456DE829A}" presName="parTrans" presStyleLbl="sibTrans2D1" presStyleIdx="1" presStyleCnt="6"/>
      <dgm:spPr/>
      <dgm:t>
        <a:bodyPr/>
        <a:lstStyle/>
        <a:p>
          <a:endParaRPr lang="es-EC"/>
        </a:p>
      </dgm:t>
    </dgm:pt>
    <dgm:pt modelId="{5733C73F-74B3-4B74-93C5-74C50A58DB39}" type="pres">
      <dgm:prSet presAssocID="{CECB8A97-CD18-40B8-AAFB-3AD456DE829A}" presName="connectorText" presStyleLbl="sibTrans2D1" presStyleIdx="1" presStyleCnt="6"/>
      <dgm:spPr/>
      <dgm:t>
        <a:bodyPr/>
        <a:lstStyle/>
        <a:p>
          <a:endParaRPr lang="es-EC"/>
        </a:p>
      </dgm:t>
    </dgm:pt>
    <dgm:pt modelId="{23C1CE2D-699D-48BB-8A27-D7EA461C64A0}" type="pres">
      <dgm:prSet presAssocID="{15579F51-AE6C-47DA-9F8D-B36A56688A1E}" presName="node" presStyleLbl="node1" presStyleIdx="1" presStyleCnt="6">
        <dgm:presLayoutVars>
          <dgm:bulletEnabled val="1"/>
        </dgm:presLayoutVars>
      </dgm:prSet>
      <dgm:spPr/>
      <dgm:t>
        <a:bodyPr/>
        <a:lstStyle/>
        <a:p>
          <a:endParaRPr lang="es-EC"/>
        </a:p>
      </dgm:t>
    </dgm:pt>
    <dgm:pt modelId="{334B2894-82A0-424E-9B9C-80DCD7934B0D}" type="pres">
      <dgm:prSet presAssocID="{F6E6B6AE-0217-463A-A613-955F419217E4}" presName="parTrans" presStyleLbl="sibTrans2D1" presStyleIdx="2" presStyleCnt="6"/>
      <dgm:spPr/>
      <dgm:t>
        <a:bodyPr/>
        <a:lstStyle/>
        <a:p>
          <a:endParaRPr lang="es-EC"/>
        </a:p>
      </dgm:t>
    </dgm:pt>
    <dgm:pt modelId="{E082F4F5-EDB0-4F2D-B44C-439358317B5F}" type="pres">
      <dgm:prSet presAssocID="{F6E6B6AE-0217-463A-A613-955F419217E4}" presName="connectorText" presStyleLbl="sibTrans2D1" presStyleIdx="2" presStyleCnt="6"/>
      <dgm:spPr/>
      <dgm:t>
        <a:bodyPr/>
        <a:lstStyle/>
        <a:p>
          <a:endParaRPr lang="es-EC"/>
        </a:p>
      </dgm:t>
    </dgm:pt>
    <dgm:pt modelId="{CFBD53C9-1D18-4B9E-A936-4BDEECCC641B}" type="pres">
      <dgm:prSet presAssocID="{6C16A8FD-48BC-4656-9AB2-8CEDF9C5D1F5}" presName="node" presStyleLbl="node1" presStyleIdx="2" presStyleCnt="6">
        <dgm:presLayoutVars>
          <dgm:bulletEnabled val="1"/>
        </dgm:presLayoutVars>
      </dgm:prSet>
      <dgm:spPr/>
      <dgm:t>
        <a:bodyPr/>
        <a:lstStyle/>
        <a:p>
          <a:endParaRPr lang="es-EC"/>
        </a:p>
      </dgm:t>
    </dgm:pt>
    <dgm:pt modelId="{0CAE965E-79BA-45D3-9616-76143FB73464}" type="pres">
      <dgm:prSet presAssocID="{B56C5925-3D6A-4459-81D4-DD0C546DB631}" presName="parTrans" presStyleLbl="sibTrans2D1" presStyleIdx="3" presStyleCnt="6"/>
      <dgm:spPr/>
      <dgm:t>
        <a:bodyPr/>
        <a:lstStyle/>
        <a:p>
          <a:endParaRPr lang="es-EC"/>
        </a:p>
      </dgm:t>
    </dgm:pt>
    <dgm:pt modelId="{96E62366-5A44-477F-B00F-630ABF5F1101}" type="pres">
      <dgm:prSet presAssocID="{B56C5925-3D6A-4459-81D4-DD0C546DB631}" presName="connectorText" presStyleLbl="sibTrans2D1" presStyleIdx="3" presStyleCnt="6"/>
      <dgm:spPr/>
      <dgm:t>
        <a:bodyPr/>
        <a:lstStyle/>
        <a:p>
          <a:endParaRPr lang="es-EC"/>
        </a:p>
      </dgm:t>
    </dgm:pt>
    <dgm:pt modelId="{00AD8B75-7C7C-4E34-A7C0-CD6E10F051E1}" type="pres">
      <dgm:prSet presAssocID="{FAA9BFE4-3328-46E2-90F5-64D3B8A456C8}" presName="node" presStyleLbl="node1" presStyleIdx="3" presStyleCnt="6">
        <dgm:presLayoutVars>
          <dgm:bulletEnabled val="1"/>
        </dgm:presLayoutVars>
      </dgm:prSet>
      <dgm:spPr/>
      <dgm:t>
        <a:bodyPr/>
        <a:lstStyle/>
        <a:p>
          <a:endParaRPr lang="es-EC"/>
        </a:p>
      </dgm:t>
    </dgm:pt>
    <dgm:pt modelId="{66C1FE7D-EA35-4BB5-9B50-6C9CE10DF167}" type="pres">
      <dgm:prSet presAssocID="{12E62D50-6568-43C2-98A1-93AC7F3C88A9}" presName="parTrans" presStyleLbl="sibTrans2D1" presStyleIdx="4" presStyleCnt="6"/>
      <dgm:spPr/>
      <dgm:t>
        <a:bodyPr/>
        <a:lstStyle/>
        <a:p>
          <a:endParaRPr lang="es-EC"/>
        </a:p>
      </dgm:t>
    </dgm:pt>
    <dgm:pt modelId="{FC9FAE78-A3C3-481E-B60B-C9A0ACA30CBD}" type="pres">
      <dgm:prSet presAssocID="{12E62D50-6568-43C2-98A1-93AC7F3C88A9}" presName="connectorText" presStyleLbl="sibTrans2D1" presStyleIdx="4" presStyleCnt="6"/>
      <dgm:spPr/>
      <dgm:t>
        <a:bodyPr/>
        <a:lstStyle/>
        <a:p>
          <a:endParaRPr lang="es-EC"/>
        </a:p>
      </dgm:t>
    </dgm:pt>
    <dgm:pt modelId="{92236EF5-EA2A-4B3D-8445-33EB74E8062A}" type="pres">
      <dgm:prSet presAssocID="{6F8EF9FE-98DF-4955-9037-96E7F2AB4DC3}" presName="node" presStyleLbl="node1" presStyleIdx="4" presStyleCnt="6">
        <dgm:presLayoutVars>
          <dgm:bulletEnabled val="1"/>
        </dgm:presLayoutVars>
      </dgm:prSet>
      <dgm:spPr/>
      <dgm:t>
        <a:bodyPr/>
        <a:lstStyle/>
        <a:p>
          <a:endParaRPr lang="es-EC"/>
        </a:p>
      </dgm:t>
    </dgm:pt>
    <dgm:pt modelId="{E7974520-8C54-4304-A4D3-B489F6D5C345}" type="pres">
      <dgm:prSet presAssocID="{81F22DF3-EE3C-426A-9853-44FA07EFFE04}" presName="parTrans" presStyleLbl="sibTrans2D1" presStyleIdx="5" presStyleCnt="6"/>
      <dgm:spPr/>
      <dgm:t>
        <a:bodyPr/>
        <a:lstStyle/>
        <a:p>
          <a:endParaRPr lang="es-EC"/>
        </a:p>
      </dgm:t>
    </dgm:pt>
    <dgm:pt modelId="{A1013539-8348-46EB-B2E9-0CF0E9476AE1}" type="pres">
      <dgm:prSet presAssocID="{81F22DF3-EE3C-426A-9853-44FA07EFFE04}" presName="connectorText" presStyleLbl="sibTrans2D1" presStyleIdx="5" presStyleCnt="6"/>
      <dgm:spPr/>
      <dgm:t>
        <a:bodyPr/>
        <a:lstStyle/>
        <a:p>
          <a:endParaRPr lang="es-EC"/>
        </a:p>
      </dgm:t>
    </dgm:pt>
    <dgm:pt modelId="{7B02C2D0-AAF0-478D-B481-9892818C3B23}" type="pres">
      <dgm:prSet presAssocID="{2BADEF65-EEDD-409A-B45E-F5D9B5B095A6}" presName="node" presStyleLbl="node1" presStyleIdx="5" presStyleCnt="6">
        <dgm:presLayoutVars>
          <dgm:bulletEnabled val="1"/>
        </dgm:presLayoutVars>
      </dgm:prSet>
      <dgm:spPr/>
      <dgm:t>
        <a:bodyPr/>
        <a:lstStyle/>
        <a:p>
          <a:endParaRPr lang="es-EC"/>
        </a:p>
      </dgm:t>
    </dgm:pt>
  </dgm:ptLst>
  <dgm:cxnLst>
    <dgm:cxn modelId="{ADDF2E21-0A6B-45AE-A3F7-1758FB63700E}" srcId="{1A53E947-B177-45EA-B7CE-16B71DF2BECC}" destId="{E1CEFFDE-D689-4A74-9A8F-E2DBD0B6011C}" srcOrd="0" destOrd="0" parTransId="{45D2D141-4771-496F-B6E7-178F4DF3DE0D}" sibTransId="{1CB87F0E-8CDF-4B4A-A986-2A4F80EA0B99}"/>
    <dgm:cxn modelId="{BE78480F-B657-4642-B52C-AC7CA40F863C}" type="presOf" srcId="{B56C5925-3D6A-4459-81D4-DD0C546DB631}" destId="{96E62366-5A44-477F-B00F-630ABF5F1101}" srcOrd="1" destOrd="0" presId="urn:microsoft.com/office/officeart/2005/8/layout/radial5"/>
    <dgm:cxn modelId="{DCD5853E-587E-4C5E-B972-49AEE6DE9FFE}" type="presOf" srcId="{6F8EF9FE-98DF-4955-9037-96E7F2AB4DC3}" destId="{92236EF5-EA2A-4B3D-8445-33EB74E8062A}" srcOrd="0" destOrd="0" presId="urn:microsoft.com/office/officeart/2005/8/layout/radial5"/>
    <dgm:cxn modelId="{9B2FBD4D-33E0-4117-AB6C-ADF46B1B926C}" type="presOf" srcId="{5195DB75-7F03-4A79-95FE-B28300E1B593}" destId="{0509841E-553E-459C-8413-E5396D57F9DF}" srcOrd="0" destOrd="0" presId="urn:microsoft.com/office/officeart/2005/8/layout/radial5"/>
    <dgm:cxn modelId="{2D625EF2-ECBF-4E38-BEE2-6F9A96F40F6F}" srcId="{E1CEFFDE-D689-4A74-9A8F-E2DBD0B6011C}" destId="{FAA9BFE4-3328-46E2-90F5-64D3B8A456C8}" srcOrd="3" destOrd="0" parTransId="{B56C5925-3D6A-4459-81D4-DD0C546DB631}" sibTransId="{BE57D6E1-2BB3-4FB6-B9C9-CCE060069EC3}"/>
    <dgm:cxn modelId="{D062E408-A2BC-4722-B91A-0BC6D5B4B61D}" type="presOf" srcId="{15579F51-AE6C-47DA-9F8D-B36A56688A1E}" destId="{23C1CE2D-699D-48BB-8A27-D7EA461C64A0}" srcOrd="0" destOrd="0" presId="urn:microsoft.com/office/officeart/2005/8/layout/radial5"/>
    <dgm:cxn modelId="{7FCBD77A-9B13-44A1-A38D-6DCFCC1A9EB2}" srcId="{E1CEFFDE-D689-4A74-9A8F-E2DBD0B6011C}" destId="{5195DB75-7F03-4A79-95FE-B28300E1B593}" srcOrd="0" destOrd="0" parTransId="{DB33FDDB-C2AC-4C73-9650-75948A91C297}" sibTransId="{8DFE1BAA-7251-43B0-A0B4-95C32940BE51}"/>
    <dgm:cxn modelId="{E339FBAE-801E-4698-BDEA-0B7C991380B7}" type="presOf" srcId="{DB33FDDB-C2AC-4C73-9650-75948A91C297}" destId="{27D593F4-3419-421B-B1EC-D72DFCAFA104}" srcOrd="1" destOrd="0" presId="urn:microsoft.com/office/officeart/2005/8/layout/radial5"/>
    <dgm:cxn modelId="{6A8EE4BE-1E61-4C88-8295-E8A28D60F82F}" type="presOf" srcId="{2BADEF65-EEDD-409A-B45E-F5D9B5B095A6}" destId="{7B02C2D0-AAF0-478D-B481-9892818C3B23}" srcOrd="0" destOrd="0" presId="urn:microsoft.com/office/officeart/2005/8/layout/radial5"/>
    <dgm:cxn modelId="{2BF19305-C854-4FAE-A1FF-C002721A27AD}" type="presOf" srcId="{12E62D50-6568-43C2-98A1-93AC7F3C88A9}" destId="{FC9FAE78-A3C3-481E-B60B-C9A0ACA30CBD}" srcOrd="1" destOrd="0" presId="urn:microsoft.com/office/officeart/2005/8/layout/radial5"/>
    <dgm:cxn modelId="{2FAD17C8-5FD4-44B9-B023-C89A9BA3F97F}" srcId="{E1CEFFDE-D689-4A74-9A8F-E2DBD0B6011C}" destId="{6C16A8FD-48BC-4656-9AB2-8CEDF9C5D1F5}" srcOrd="2" destOrd="0" parTransId="{F6E6B6AE-0217-463A-A613-955F419217E4}" sibTransId="{03875402-DB15-4CFB-8574-039723225E46}"/>
    <dgm:cxn modelId="{B4798917-C3C7-42F5-8D0D-0964FAC9E5A4}" type="presOf" srcId="{FAA9BFE4-3328-46E2-90F5-64D3B8A456C8}" destId="{00AD8B75-7C7C-4E34-A7C0-CD6E10F051E1}" srcOrd="0" destOrd="0" presId="urn:microsoft.com/office/officeart/2005/8/layout/radial5"/>
    <dgm:cxn modelId="{6C4F7B1F-BD42-4C7B-9C00-9F13C1A34E5A}" type="presOf" srcId="{6C16A8FD-48BC-4656-9AB2-8CEDF9C5D1F5}" destId="{CFBD53C9-1D18-4B9E-A936-4BDEECCC641B}" srcOrd="0" destOrd="0" presId="urn:microsoft.com/office/officeart/2005/8/layout/radial5"/>
    <dgm:cxn modelId="{2F1C34AC-A61F-43D5-B158-228C308BF475}" type="presOf" srcId="{F6E6B6AE-0217-463A-A613-955F419217E4}" destId="{E082F4F5-EDB0-4F2D-B44C-439358317B5F}" srcOrd="1" destOrd="0" presId="urn:microsoft.com/office/officeart/2005/8/layout/radial5"/>
    <dgm:cxn modelId="{D07BF006-7804-43F0-87E2-0D7A8ADA7AE3}" type="presOf" srcId="{81F22DF3-EE3C-426A-9853-44FA07EFFE04}" destId="{A1013539-8348-46EB-B2E9-0CF0E9476AE1}" srcOrd="1" destOrd="0" presId="urn:microsoft.com/office/officeart/2005/8/layout/radial5"/>
    <dgm:cxn modelId="{B836D001-DD89-4D5F-BA07-8172F436EA7B}" type="presOf" srcId="{F6E6B6AE-0217-463A-A613-955F419217E4}" destId="{334B2894-82A0-424E-9B9C-80DCD7934B0D}" srcOrd="0" destOrd="0" presId="urn:microsoft.com/office/officeart/2005/8/layout/radial5"/>
    <dgm:cxn modelId="{0C53D6BE-AA2F-478F-B120-F6F19C826F12}" type="presOf" srcId="{B56C5925-3D6A-4459-81D4-DD0C546DB631}" destId="{0CAE965E-79BA-45D3-9616-76143FB73464}" srcOrd="0" destOrd="0" presId="urn:microsoft.com/office/officeart/2005/8/layout/radial5"/>
    <dgm:cxn modelId="{E6999050-2F46-42A6-BB3B-77B546402DC2}" srcId="{E1CEFFDE-D689-4A74-9A8F-E2DBD0B6011C}" destId="{6F8EF9FE-98DF-4955-9037-96E7F2AB4DC3}" srcOrd="4" destOrd="0" parTransId="{12E62D50-6568-43C2-98A1-93AC7F3C88A9}" sibTransId="{2283C214-2464-4A2D-A47C-267E54040D25}"/>
    <dgm:cxn modelId="{33F6D5BC-BDB6-41F9-9571-98F10FC2A21B}" type="presOf" srcId="{1A53E947-B177-45EA-B7CE-16B71DF2BECC}" destId="{5D3F1AC6-DA53-461A-8F25-B68F8ADEC58E}" srcOrd="0" destOrd="0" presId="urn:microsoft.com/office/officeart/2005/8/layout/radial5"/>
    <dgm:cxn modelId="{248D9A4E-29EB-4FD0-BD29-4847910BC374}" type="presOf" srcId="{E1CEFFDE-D689-4A74-9A8F-E2DBD0B6011C}" destId="{29F6E6A6-41ED-4516-8F4F-ECCA14FBF051}" srcOrd="0" destOrd="0" presId="urn:microsoft.com/office/officeart/2005/8/layout/radial5"/>
    <dgm:cxn modelId="{81DB2EE8-0AF4-4704-82B8-D9BBFAD16E1E}" srcId="{E1CEFFDE-D689-4A74-9A8F-E2DBD0B6011C}" destId="{15579F51-AE6C-47DA-9F8D-B36A56688A1E}" srcOrd="1" destOrd="0" parTransId="{CECB8A97-CD18-40B8-AAFB-3AD456DE829A}" sibTransId="{5C14C052-65DF-4EA8-83B8-DA3F286C8A14}"/>
    <dgm:cxn modelId="{56A1E782-7FB1-4596-97D7-049B1A7C3EE7}" type="presOf" srcId="{CECB8A97-CD18-40B8-AAFB-3AD456DE829A}" destId="{5733C73F-74B3-4B74-93C5-74C50A58DB39}" srcOrd="1" destOrd="0" presId="urn:microsoft.com/office/officeart/2005/8/layout/radial5"/>
    <dgm:cxn modelId="{24B5A72B-0158-4C7F-AC7C-84FFFDA48D25}" srcId="{E1CEFFDE-D689-4A74-9A8F-E2DBD0B6011C}" destId="{2BADEF65-EEDD-409A-B45E-F5D9B5B095A6}" srcOrd="5" destOrd="0" parTransId="{81F22DF3-EE3C-426A-9853-44FA07EFFE04}" sibTransId="{F12FE1F8-233A-4753-A694-DB5119AA01F4}"/>
    <dgm:cxn modelId="{18CCE396-A5B1-490D-98C8-1417A81CB0DB}" type="presOf" srcId="{12E62D50-6568-43C2-98A1-93AC7F3C88A9}" destId="{66C1FE7D-EA35-4BB5-9B50-6C9CE10DF167}" srcOrd="0" destOrd="0" presId="urn:microsoft.com/office/officeart/2005/8/layout/radial5"/>
    <dgm:cxn modelId="{EB2684A6-8F94-46A7-85D8-E79EFBE24369}" type="presOf" srcId="{CECB8A97-CD18-40B8-AAFB-3AD456DE829A}" destId="{C2945022-DF3E-4B53-83C3-184B0E436F2E}" srcOrd="0" destOrd="0" presId="urn:microsoft.com/office/officeart/2005/8/layout/radial5"/>
    <dgm:cxn modelId="{169FA792-C955-43EF-86D6-DBFDFBAC26F0}" type="presOf" srcId="{81F22DF3-EE3C-426A-9853-44FA07EFFE04}" destId="{E7974520-8C54-4304-A4D3-B489F6D5C345}" srcOrd="0" destOrd="0" presId="urn:microsoft.com/office/officeart/2005/8/layout/radial5"/>
    <dgm:cxn modelId="{9F371AD2-B222-40B7-8C40-DDD1096DF9E8}" type="presOf" srcId="{DB33FDDB-C2AC-4C73-9650-75948A91C297}" destId="{C6E2014C-45A3-447D-BAE9-870A331136A4}" srcOrd="0" destOrd="0" presId="urn:microsoft.com/office/officeart/2005/8/layout/radial5"/>
    <dgm:cxn modelId="{21BD5240-D1A7-4281-A706-8BC57DE9E5B2}" type="presParOf" srcId="{5D3F1AC6-DA53-461A-8F25-B68F8ADEC58E}" destId="{29F6E6A6-41ED-4516-8F4F-ECCA14FBF051}" srcOrd="0" destOrd="0" presId="urn:microsoft.com/office/officeart/2005/8/layout/radial5"/>
    <dgm:cxn modelId="{68B46A00-A211-480A-A5E5-1E4A9EFEDC21}" type="presParOf" srcId="{5D3F1AC6-DA53-461A-8F25-B68F8ADEC58E}" destId="{C6E2014C-45A3-447D-BAE9-870A331136A4}" srcOrd="1" destOrd="0" presId="urn:microsoft.com/office/officeart/2005/8/layout/radial5"/>
    <dgm:cxn modelId="{5213FAFD-2067-46F4-8EBF-FCD2057AA157}" type="presParOf" srcId="{C6E2014C-45A3-447D-BAE9-870A331136A4}" destId="{27D593F4-3419-421B-B1EC-D72DFCAFA104}" srcOrd="0" destOrd="0" presId="urn:microsoft.com/office/officeart/2005/8/layout/radial5"/>
    <dgm:cxn modelId="{7D0780BD-7FC8-482E-9994-BE980567F475}" type="presParOf" srcId="{5D3F1AC6-DA53-461A-8F25-B68F8ADEC58E}" destId="{0509841E-553E-459C-8413-E5396D57F9DF}" srcOrd="2" destOrd="0" presId="urn:microsoft.com/office/officeart/2005/8/layout/radial5"/>
    <dgm:cxn modelId="{DD0E1923-1522-471A-AB88-B19738380F1A}" type="presParOf" srcId="{5D3F1AC6-DA53-461A-8F25-B68F8ADEC58E}" destId="{C2945022-DF3E-4B53-83C3-184B0E436F2E}" srcOrd="3" destOrd="0" presId="urn:microsoft.com/office/officeart/2005/8/layout/radial5"/>
    <dgm:cxn modelId="{5D4B8BFC-DA94-4A98-A13D-A8AA586C6574}" type="presParOf" srcId="{C2945022-DF3E-4B53-83C3-184B0E436F2E}" destId="{5733C73F-74B3-4B74-93C5-74C50A58DB39}" srcOrd="0" destOrd="0" presId="urn:microsoft.com/office/officeart/2005/8/layout/radial5"/>
    <dgm:cxn modelId="{D4DC7448-34F5-40E5-B8C0-C7815CF1ADC3}" type="presParOf" srcId="{5D3F1AC6-DA53-461A-8F25-B68F8ADEC58E}" destId="{23C1CE2D-699D-48BB-8A27-D7EA461C64A0}" srcOrd="4" destOrd="0" presId="urn:microsoft.com/office/officeart/2005/8/layout/radial5"/>
    <dgm:cxn modelId="{CD7216C2-FD50-4886-8F00-C40DC0D23D23}" type="presParOf" srcId="{5D3F1AC6-DA53-461A-8F25-B68F8ADEC58E}" destId="{334B2894-82A0-424E-9B9C-80DCD7934B0D}" srcOrd="5" destOrd="0" presId="urn:microsoft.com/office/officeart/2005/8/layout/radial5"/>
    <dgm:cxn modelId="{C72F5596-055B-49FE-89E4-DFB974B1365D}" type="presParOf" srcId="{334B2894-82A0-424E-9B9C-80DCD7934B0D}" destId="{E082F4F5-EDB0-4F2D-B44C-439358317B5F}" srcOrd="0" destOrd="0" presId="urn:microsoft.com/office/officeart/2005/8/layout/radial5"/>
    <dgm:cxn modelId="{F28EF913-8216-43E1-9B24-513565EB6592}" type="presParOf" srcId="{5D3F1AC6-DA53-461A-8F25-B68F8ADEC58E}" destId="{CFBD53C9-1D18-4B9E-A936-4BDEECCC641B}" srcOrd="6" destOrd="0" presId="urn:microsoft.com/office/officeart/2005/8/layout/radial5"/>
    <dgm:cxn modelId="{DC7357CB-74EA-4398-8238-71D4C18A5A37}" type="presParOf" srcId="{5D3F1AC6-DA53-461A-8F25-B68F8ADEC58E}" destId="{0CAE965E-79BA-45D3-9616-76143FB73464}" srcOrd="7" destOrd="0" presId="urn:microsoft.com/office/officeart/2005/8/layout/radial5"/>
    <dgm:cxn modelId="{E8B03631-4108-441A-86AF-D10773CABC60}" type="presParOf" srcId="{0CAE965E-79BA-45D3-9616-76143FB73464}" destId="{96E62366-5A44-477F-B00F-630ABF5F1101}" srcOrd="0" destOrd="0" presId="urn:microsoft.com/office/officeart/2005/8/layout/radial5"/>
    <dgm:cxn modelId="{C59245EE-7A1C-47A2-ACC1-973375F78D39}" type="presParOf" srcId="{5D3F1AC6-DA53-461A-8F25-B68F8ADEC58E}" destId="{00AD8B75-7C7C-4E34-A7C0-CD6E10F051E1}" srcOrd="8" destOrd="0" presId="urn:microsoft.com/office/officeart/2005/8/layout/radial5"/>
    <dgm:cxn modelId="{5521ECFC-CE8D-4549-B8D1-A583C003431C}" type="presParOf" srcId="{5D3F1AC6-DA53-461A-8F25-B68F8ADEC58E}" destId="{66C1FE7D-EA35-4BB5-9B50-6C9CE10DF167}" srcOrd="9" destOrd="0" presId="urn:microsoft.com/office/officeart/2005/8/layout/radial5"/>
    <dgm:cxn modelId="{EDE75B9F-8921-4374-8A9E-52697971D900}" type="presParOf" srcId="{66C1FE7D-EA35-4BB5-9B50-6C9CE10DF167}" destId="{FC9FAE78-A3C3-481E-B60B-C9A0ACA30CBD}" srcOrd="0" destOrd="0" presId="urn:microsoft.com/office/officeart/2005/8/layout/radial5"/>
    <dgm:cxn modelId="{A2A5BD06-A2B7-454D-B8F0-604E6EA3D407}" type="presParOf" srcId="{5D3F1AC6-DA53-461A-8F25-B68F8ADEC58E}" destId="{92236EF5-EA2A-4B3D-8445-33EB74E8062A}" srcOrd="10" destOrd="0" presId="urn:microsoft.com/office/officeart/2005/8/layout/radial5"/>
    <dgm:cxn modelId="{D2BC604B-47C3-42FC-8238-C708BD4CAA74}" type="presParOf" srcId="{5D3F1AC6-DA53-461A-8F25-B68F8ADEC58E}" destId="{E7974520-8C54-4304-A4D3-B489F6D5C345}" srcOrd="11" destOrd="0" presId="urn:microsoft.com/office/officeart/2005/8/layout/radial5"/>
    <dgm:cxn modelId="{B4D0608A-FCCD-43A0-A8C9-74EA89D9F77B}" type="presParOf" srcId="{E7974520-8C54-4304-A4D3-B489F6D5C345}" destId="{A1013539-8348-46EB-B2E9-0CF0E9476AE1}" srcOrd="0" destOrd="0" presId="urn:microsoft.com/office/officeart/2005/8/layout/radial5"/>
    <dgm:cxn modelId="{CFB0086E-6709-4B5A-A8B6-FBA13038B41C}" type="presParOf" srcId="{5D3F1AC6-DA53-461A-8F25-B68F8ADEC58E}" destId="{7B02C2D0-AAF0-478D-B481-9892818C3B23}"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F8DA5A-6039-46FC-844D-6066EB5F2F6A}"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C"/>
        </a:p>
      </dgm:t>
    </dgm:pt>
    <dgm:pt modelId="{A212EBFB-1081-45D7-B7B7-4A6534B25CEA}">
      <dgm:prSet phldrT="[Texto]" custT="1"/>
      <dgm:spPr/>
      <dgm:t>
        <a:bodyPr/>
        <a:lstStyle/>
        <a:p>
          <a:r>
            <a:rPr lang="es-EC" sz="2400" b="1"/>
            <a:t>Sistema de capacitación</a:t>
          </a:r>
        </a:p>
      </dgm:t>
    </dgm:pt>
    <dgm:pt modelId="{3DB8CDA3-4CE8-4F0C-8E15-2D439E4DF129}" type="parTrans" cxnId="{73E99DC9-3CFE-4D4A-934F-2E72204B6B67}">
      <dgm:prSet/>
      <dgm:spPr/>
      <dgm:t>
        <a:bodyPr/>
        <a:lstStyle/>
        <a:p>
          <a:endParaRPr lang="es-EC" sz="3600"/>
        </a:p>
      </dgm:t>
    </dgm:pt>
    <dgm:pt modelId="{7F66AD2F-2398-49BD-BE4B-AE92C2B9B8F8}" type="sibTrans" cxnId="{73E99DC9-3CFE-4D4A-934F-2E72204B6B67}">
      <dgm:prSet custT="1"/>
      <dgm:spPr/>
      <dgm:t>
        <a:bodyPr/>
        <a:lstStyle/>
        <a:p>
          <a:endParaRPr lang="es-EC" sz="4400"/>
        </a:p>
      </dgm:t>
    </dgm:pt>
    <dgm:pt modelId="{906CF154-03A6-4ECA-9F0B-9FD5630C7446}">
      <dgm:prSet phldrT="[Texto]" custT="1"/>
      <dgm:spPr/>
      <dgm:t>
        <a:bodyPr/>
        <a:lstStyle/>
        <a:p>
          <a:pPr algn="ctr"/>
          <a:r>
            <a:rPr lang="es-EC" sz="1800" b="1"/>
            <a:t>Cursos básicos</a:t>
          </a:r>
        </a:p>
        <a:p>
          <a:pPr algn="ctr"/>
          <a:r>
            <a:rPr lang="es-EC" sz="1600"/>
            <a:t>Aspectos básicos del sistema de mantenimiento TPM</a:t>
          </a:r>
          <a:endParaRPr lang="es-EC" sz="1600" b="1"/>
        </a:p>
      </dgm:t>
    </dgm:pt>
    <dgm:pt modelId="{FF6C091B-D619-4F5F-A5F5-56424F6D0313}" type="parTrans" cxnId="{F15F707D-1577-41D5-95E6-7F3422DE8248}">
      <dgm:prSet/>
      <dgm:spPr/>
      <dgm:t>
        <a:bodyPr/>
        <a:lstStyle/>
        <a:p>
          <a:endParaRPr lang="es-EC" sz="3600"/>
        </a:p>
      </dgm:t>
    </dgm:pt>
    <dgm:pt modelId="{C0CCC78F-0EE3-4F1F-ADF1-F0F17ADECCA8}" type="sibTrans" cxnId="{F15F707D-1577-41D5-95E6-7F3422DE8248}">
      <dgm:prSet custT="1"/>
      <dgm:spPr/>
      <dgm:t>
        <a:bodyPr/>
        <a:lstStyle/>
        <a:p>
          <a:endParaRPr lang="es-EC" sz="4400"/>
        </a:p>
      </dgm:t>
    </dgm:pt>
    <dgm:pt modelId="{0FFB4AF2-8D60-4A09-9702-DDCC5733E986}">
      <dgm:prSet phldrT="[Texto]" custT="1"/>
      <dgm:spPr/>
      <dgm:t>
        <a:bodyPr/>
        <a:lstStyle/>
        <a:p>
          <a:pPr algn="ctr"/>
          <a:r>
            <a:rPr lang="es-EC" sz="1800" b="1"/>
            <a:t>Cursos elementales</a:t>
          </a:r>
        </a:p>
        <a:p>
          <a:pPr algn="ctr"/>
          <a:r>
            <a:rPr lang="es-EC" sz="1400"/>
            <a:t>Deberes rutinarios Conocimiento del procedimiento </a:t>
          </a:r>
        </a:p>
        <a:p>
          <a:pPr algn="ctr"/>
          <a:r>
            <a:rPr lang="es-EC" sz="1400"/>
            <a:t>Operación y mtto básico</a:t>
          </a:r>
        </a:p>
      </dgm:t>
    </dgm:pt>
    <dgm:pt modelId="{6A89736E-89CF-4D23-9677-E0C7FB5DD91D}" type="parTrans" cxnId="{C031B3C6-6D37-4C6C-AED0-366820B870B9}">
      <dgm:prSet/>
      <dgm:spPr/>
      <dgm:t>
        <a:bodyPr/>
        <a:lstStyle/>
        <a:p>
          <a:endParaRPr lang="es-EC" sz="3600"/>
        </a:p>
      </dgm:t>
    </dgm:pt>
    <dgm:pt modelId="{1F06D23C-1845-4F49-BCE0-F8E2519C01FE}" type="sibTrans" cxnId="{C031B3C6-6D37-4C6C-AED0-366820B870B9}">
      <dgm:prSet custT="1"/>
      <dgm:spPr/>
      <dgm:t>
        <a:bodyPr/>
        <a:lstStyle/>
        <a:p>
          <a:endParaRPr lang="es-EC" sz="4400"/>
        </a:p>
      </dgm:t>
    </dgm:pt>
    <dgm:pt modelId="{A031EEA7-2C70-4FD3-B913-8BE1361A8C85}">
      <dgm:prSet phldrT="[Texto]" custT="1"/>
      <dgm:spPr/>
      <dgm:t>
        <a:bodyPr/>
        <a:lstStyle/>
        <a:p>
          <a:r>
            <a:rPr lang="es-EC" sz="1800" b="1" dirty="0"/>
            <a:t>Cursos intermedios</a:t>
          </a:r>
        </a:p>
        <a:p>
          <a:r>
            <a:rPr lang="es-EC" sz="1400" dirty="0"/>
            <a:t>Como aplicar el TPM </a:t>
          </a:r>
        </a:p>
      </dgm:t>
    </dgm:pt>
    <dgm:pt modelId="{9E7E9171-D038-49B8-9444-629E06162803}" type="parTrans" cxnId="{C14F347C-5A1F-4488-9513-A56358916CD8}">
      <dgm:prSet/>
      <dgm:spPr/>
      <dgm:t>
        <a:bodyPr/>
        <a:lstStyle/>
        <a:p>
          <a:endParaRPr lang="es-EC" sz="3600"/>
        </a:p>
      </dgm:t>
    </dgm:pt>
    <dgm:pt modelId="{E5330222-0617-4F41-804D-73B8B9F24CA2}" type="sibTrans" cxnId="{C14F347C-5A1F-4488-9513-A56358916CD8}">
      <dgm:prSet custT="1"/>
      <dgm:spPr/>
      <dgm:t>
        <a:bodyPr/>
        <a:lstStyle/>
        <a:p>
          <a:endParaRPr lang="es-EC" sz="4400"/>
        </a:p>
      </dgm:t>
    </dgm:pt>
    <dgm:pt modelId="{8BA8D489-579F-4313-9E49-33B74CB915C1}">
      <dgm:prSet phldrT="[Texto]" custT="1"/>
      <dgm:spPr/>
      <dgm:t>
        <a:bodyPr/>
        <a:lstStyle/>
        <a:p>
          <a:pPr algn="ctr"/>
          <a:r>
            <a:rPr lang="es-EC" sz="1800" b="1" dirty="0"/>
            <a:t>Cursos avanzados</a:t>
          </a:r>
        </a:p>
        <a:p>
          <a:pPr algn="ctr"/>
          <a:r>
            <a:rPr lang="es-EC" sz="1400" dirty="0"/>
            <a:t>Uso del software</a:t>
          </a:r>
        </a:p>
        <a:p>
          <a:pPr algn="ctr"/>
          <a:r>
            <a:rPr lang="es-EC" sz="1400" dirty="0"/>
            <a:t>Gerencia y supervisión eficaz en </a:t>
          </a:r>
          <a:r>
            <a:rPr lang="es-EC" sz="1400" dirty="0" err="1"/>
            <a:t>mtto</a:t>
          </a:r>
          <a:r>
            <a:rPr lang="es-EC" sz="1400" dirty="0"/>
            <a:t>.</a:t>
          </a:r>
        </a:p>
      </dgm:t>
    </dgm:pt>
    <dgm:pt modelId="{AC4E14AE-5391-4418-8070-FD41B4B2BE3E}" type="parTrans" cxnId="{2038A0A4-8FAC-45E8-A888-E61E5775072C}">
      <dgm:prSet/>
      <dgm:spPr/>
      <dgm:t>
        <a:bodyPr/>
        <a:lstStyle/>
        <a:p>
          <a:endParaRPr lang="es-EC" sz="3600"/>
        </a:p>
      </dgm:t>
    </dgm:pt>
    <dgm:pt modelId="{6D073E5F-865A-4A35-B407-D2BC55552E71}" type="sibTrans" cxnId="{2038A0A4-8FAC-45E8-A888-E61E5775072C}">
      <dgm:prSet/>
      <dgm:spPr/>
      <dgm:t>
        <a:bodyPr/>
        <a:lstStyle/>
        <a:p>
          <a:endParaRPr lang="es-EC" sz="3600"/>
        </a:p>
      </dgm:t>
    </dgm:pt>
    <dgm:pt modelId="{CC95EBBA-AB85-4E7F-8A68-B37116F852AC}" type="pres">
      <dgm:prSet presAssocID="{5DF8DA5A-6039-46FC-844D-6066EB5F2F6A}" presName="diagram" presStyleCnt="0">
        <dgm:presLayoutVars>
          <dgm:dir/>
          <dgm:resizeHandles val="exact"/>
        </dgm:presLayoutVars>
      </dgm:prSet>
      <dgm:spPr/>
      <dgm:t>
        <a:bodyPr/>
        <a:lstStyle/>
        <a:p>
          <a:endParaRPr lang="es-EC"/>
        </a:p>
      </dgm:t>
    </dgm:pt>
    <dgm:pt modelId="{57794C71-480F-40E3-8A67-D8C4132BBCA2}" type="pres">
      <dgm:prSet presAssocID="{A212EBFB-1081-45D7-B7B7-4A6534B25CEA}" presName="node" presStyleLbl="node1" presStyleIdx="0" presStyleCnt="5">
        <dgm:presLayoutVars>
          <dgm:bulletEnabled val="1"/>
        </dgm:presLayoutVars>
      </dgm:prSet>
      <dgm:spPr/>
      <dgm:t>
        <a:bodyPr/>
        <a:lstStyle/>
        <a:p>
          <a:endParaRPr lang="es-EC"/>
        </a:p>
      </dgm:t>
    </dgm:pt>
    <dgm:pt modelId="{0E0CFEF7-CB4B-479E-B4C2-CE708BF2AD45}" type="pres">
      <dgm:prSet presAssocID="{7F66AD2F-2398-49BD-BE4B-AE92C2B9B8F8}" presName="sibTrans" presStyleLbl="sibTrans2D1" presStyleIdx="0" presStyleCnt="4"/>
      <dgm:spPr/>
      <dgm:t>
        <a:bodyPr/>
        <a:lstStyle/>
        <a:p>
          <a:endParaRPr lang="es-EC"/>
        </a:p>
      </dgm:t>
    </dgm:pt>
    <dgm:pt modelId="{7A3D3869-EE60-4F27-B547-85F22BEA6D4B}" type="pres">
      <dgm:prSet presAssocID="{7F66AD2F-2398-49BD-BE4B-AE92C2B9B8F8}" presName="connectorText" presStyleLbl="sibTrans2D1" presStyleIdx="0" presStyleCnt="4"/>
      <dgm:spPr/>
      <dgm:t>
        <a:bodyPr/>
        <a:lstStyle/>
        <a:p>
          <a:endParaRPr lang="es-EC"/>
        </a:p>
      </dgm:t>
    </dgm:pt>
    <dgm:pt modelId="{A0E4EE53-CAE7-4791-B4C6-4BF3556AD5B1}" type="pres">
      <dgm:prSet presAssocID="{906CF154-03A6-4ECA-9F0B-9FD5630C7446}" presName="node" presStyleLbl="node1" presStyleIdx="1" presStyleCnt="5">
        <dgm:presLayoutVars>
          <dgm:bulletEnabled val="1"/>
        </dgm:presLayoutVars>
      </dgm:prSet>
      <dgm:spPr/>
      <dgm:t>
        <a:bodyPr/>
        <a:lstStyle/>
        <a:p>
          <a:endParaRPr lang="es-EC"/>
        </a:p>
      </dgm:t>
    </dgm:pt>
    <dgm:pt modelId="{F0A0BE8B-6D7E-4019-A0EF-ACFC9B8BAEB8}" type="pres">
      <dgm:prSet presAssocID="{C0CCC78F-0EE3-4F1F-ADF1-F0F17ADECCA8}" presName="sibTrans" presStyleLbl="sibTrans2D1" presStyleIdx="1" presStyleCnt="4"/>
      <dgm:spPr/>
      <dgm:t>
        <a:bodyPr/>
        <a:lstStyle/>
        <a:p>
          <a:endParaRPr lang="es-EC"/>
        </a:p>
      </dgm:t>
    </dgm:pt>
    <dgm:pt modelId="{C137E1A1-E417-4D20-9FD3-352F4BBCDC11}" type="pres">
      <dgm:prSet presAssocID="{C0CCC78F-0EE3-4F1F-ADF1-F0F17ADECCA8}" presName="connectorText" presStyleLbl="sibTrans2D1" presStyleIdx="1" presStyleCnt="4"/>
      <dgm:spPr/>
      <dgm:t>
        <a:bodyPr/>
        <a:lstStyle/>
        <a:p>
          <a:endParaRPr lang="es-EC"/>
        </a:p>
      </dgm:t>
    </dgm:pt>
    <dgm:pt modelId="{1604765D-9E01-4206-AC96-3884F1C25377}" type="pres">
      <dgm:prSet presAssocID="{0FFB4AF2-8D60-4A09-9702-DDCC5733E986}" presName="node" presStyleLbl="node1" presStyleIdx="2" presStyleCnt="5">
        <dgm:presLayoutVars>
          <dgm:bulletEnabled val="1"/>
        </dgm:presLayoutVars>
      </dgm:prSet>
      <dgm:spPr/>
      <dgm:t>
        <a:bodyPr/>
        <a:lstStyle/>
        <a:p>
          <a:endParaRPr lang="es-EC"/>
        </a:p>
      </dgm:t>
    </dgm:pt>
    <dgm:pt modelId="{EDD15460-CE53-4FB8-BDFB-C35AD3E55574}" type="pres">
      <dgm:prSet presAssocID="{1F06D23C-1845-4F49-BCE0-F8E2519C01FE}" presName="sibTrans" presStyleLbl="sibTrans2D1" presStyleIdx="2" presStyleCnt="4"/>
      <dgm:spPr/>
      <dgm:t>
        <a:bodyPr/>
        <a:lstStyle/>
        <a:p>
          <a:endParaRPr lang="es-EC"/>
        </a:p>
      </dgm:t>
    </dgm:pt>
    <dgm:pt modelId="{570D0932-473B-40AB-82BF-EA3F476E1ACF}" type="pres">
      <dgm:prSet presAssocID="{1F06D23C-1845-4F49-BCE0-F8E2519C01FE}" presName="connectorText" presStyleLbl="sibTrans2D1" presStyleIdx="2" presStyleCnt="4"/>
      <dgm:spPr/>
      <dgm:t>
        <a:bodyPr/>
        <a:lstStyle/>
        <a:p>
          <a:endParaRPr lang="es-EC"/>
        </a:p>
      </dgm:t>
    </dgm:pt>
    <dgm:pt modelId="{2996F422-83B7-4C63-871A-9FFBE7A7231C}" type="pres">
      <dgm:prSet presAssocID="{A031EEA7-2C70-4FD3-B913-8BE1361A8C85}" presName="node" presStyleLbl="node1" presStyleIdx="3" presStyleCnt="5">
        <dgm:presLayoutVars>
          <dgm:bulletEnabled val="1"/>
        </dgm:presLayoutVars>
      </dgm:prSet>
      <dgm:spPr/>
      <dgm:t>
        <a:bodyPr/>
        <a:lstStyle/>
        <a:p>
          <a:endParaRPr lang="es-EC"/>
        </a:p>
      </dgm:t>
    </dgm:pt>
    <dgm:pt modelId="{59B49B6C-4A7C-4AE6-8BED-B28A6E8F2568}" type="pres">
      <dgm:prSet presAssocID="{E5330222-0617-4F41-804D-73B8B9F24CA2}" presName="sibTrans" presStyleLbl="sibTrans2D1" presStyleIdx="3" presStyleCnt="4"/>
      <dgm:spPr/>
      <dgm:t>
        <a:bodyPr/>
        <a:lstStyle/>
        <a:p>
          <a:endParaRPr lang="es-EC"/>
        </a:p>
      </dgm:t>
    </dgm:pt>
    <dgm:pt modelId="{CC9CEF4C-B5DE-44F1-A71C-96F5B717BA89}" type="pres">
      <dgm:prSet presAssocID="{E5330222-0617-4F41-804D-73B8B9F24CA2}" presName="connectorText" presStyleLbl="sibTrans2D1" presStyleIdx="3" presStyleCnt="4"/>
      <dgm:spPr/>
      <dgm:t>
        <a:bodyPr/>
        <a:lstStyle/>
        <a:p>
          <a:endParaRPr lang="es-EC"/>
        </a:p>
      </dgm:t>
    </dgm:pt>
    <dgm:pt modelId="{291B20B4-909C-4868-A65A-65EAB3997393}" type="pres">
      <dgm:prSet presAssocID="{8BA8D489-579F-4313-9E49-33B74CB915C1}" presName="node" presStyleLbl="node1" presStyleIdx="4" presStyleCnt="5">
        <dgm:presLayoutVars>
          <dgm:bulletEnabled val="1"/>
        </dgm:presLayoutVars>
      </dgm:prSet>
      <dgm:spPr/>
      <dgm:t>
        <a:bodyPr/>
        <a:lstStyle/>
        <a:p>
          <a:endParaRPr lang="es-EC"/>
        </a:p>
      </dgm:t>
    </dgm:pt>
  </dgm:ptLst>
  <dgm:cxnLst>
    <dgm:cxn modelId="{FB535BB7-03C3-4410-9775-502F1A36D11A}" type="presOf" srcId="{C0CCC78F-0EE3-4F1F-ADF1-F0F17ADECCA8}" destId="{F0A0BE8B-6D7E-4019-A0EF-ACFC9B8BAEB8}" srcOrd="0" destOrd="0" presId="urn:microsoft.com/office/officeart/2005/8/layout/process5"/>
    <dgm:cxn modelId="{C031B3C6-6D37-4C6C-AED0-366820B870B9}" srcId="{5DF8DA5A-6039-46FC-844D-6066EB5F2F6A}" destId="{0FFB4AF2-8D60-4A09-9702-DDCC5733E986}" srcOrd="2" destOrd="0" parTransId="{6A89736E-89CF-4D23-9677-E0C7FB5DD91D}" sibTransId="{1F06D23C-1845-4F49-BCE0-F8E2519C01FE}"/>
    <dgm:cxn modelId="{07BB402C-2A84-4FD4-A3F9-0E26C9055395}" type="presOf" srcId="{7F66AD2F-2398-49BD-BE4B-AE92C2B9B8F8}" destId="{7A3D3869-EE60-4F27-B547-85F22BEA6D4B}" srcOrd="1" destOrd="0" presId="urn:microsoft.com/office/officeart/2005/8/layout/process5"/>
    <dgm:cxn modelId="{9B97D21E-F1EC-45A7-9E67-EE1ECBBFCC3F}" type="presOf" srcId="{0FFB4AF2-8D60-4A09-9702-DDCC5733E986}" destId="{1604765D-9E01-4206-AC96-3884F1C25377}" srcOrd="0" destOrd="0" presId="urn:microsoft.com/office/officeart/2005/8/layout/process5"/>
    <dgm:cxn modelId="{D6696AB1-D271-453C-B80A-F4502FE2279F}" type="presOf" srcId="{7F66AD2F-2398-49BD-BE4B-AE92C2B9B8F8}" destId="{0E0CFEF7-CB4B-479E-B4C2-CE708BF2AD45}" srcOrd="0" destOrd="0" presId="urn:microsoft.com/office/officeart/2005/8/layout/process5"/>
    <dgm:cxn modelId="{7BABA3F6-F6A7-472F-AB2D-37AC78E4AE36}" type="presOf" srcId="{1F06D23C-1845-4F49-BCE0-F8E2519C01FE}" destId="{EDD15460-CE53-4FB8-BDFB-C35AD3E55574}" srcOrd="0" destOrd="0" presId="urn:microsoft.com/office/officeart/2005/8/layout/process5"/>
    <dgm:cxn modelId="{7E1F25C6-2C5F-4F80-B331-AF3E7D7A298D}" type="presOf" srcId="{906CF154-03A6-4ECA-9F0B-9FD5630C7446}" destId="{A0E4EE53-CAE7-4791-B4C6-4BF3556AD5B1}" srcOrd="0" destOrd="0" presId="urn:microsoft.com/office/officeart/2005/8/layout/process5"/>
    <dgm:cxn modelId="{1E19FE12-D049-4EDE-98A0-24F78FB32F4B}" type="presOf" srcId="{E5330222-0617-4F41-804D-73B8B9F24CA2}" destId="{59B49B6C-4A7C-4AE6-8BED-B28A6E8F2568}" srcOrd="0" destOrd="0" presId="urn:microsoft.com/office/officeart/2005/8/layout/process5"/>
    <dgm:cxn modelId="{5CEB1F2F-7BC8-459D-94C8-6ADD85720662}" type="presOf" srcId="{8BA8D489-579F-4313-9E49-33B74CB915C1}" destId="{291B20B4-909C-4868-A65A-65EAB3997393}" srcOrd="0" destOrd="0" presId="urn:microsoft.com/office/officeart/2005/8/layout/process5"/>
    <dgm:cxn modelId="{988BC3A4-DE9D-491C-936B-741A1E702B6C}" type="presOf" srcId="{E5330222-0617-4F41-804D-73B8B9F24CA2}" destId="{CC9CEF4C-B5DE-44F1-A71C-96F5B717BA89}" srcOrd="1" destOrd="0" presId="urn:microsoft.com/office/officeart/2005/8/layout/process5"/>
    <dgm:cxn modelId="{B96A31E2-9C38-419C-994C-4CEBBCEED8E5}" type="presOf" srcId="{C0CCC78F-0EE3-4F1F-ADF1-F0F17ADECCA8}" destId="{C137E1A1-E417-4D20-9FD3-352F4BBCDC11}" srcOrd="1" destOrd="0" presId="urn:microsoft.com/office/officeart/2005/8/layout/process5"/>
    <dgm:cxn modelId="{E08FDBDE-ECFD-479B-B4BE-213F351518D9}" type="presOf" srcId="{1F06D23C-1845-4F49-BCE0-F8E2519C01FE}" destId="{570D0932-473B-40AB-82BF-EA3F476E1ACF}" srcOrd="1" destOrd="0" presId="urn:microsoft.com/office/officeart/2005/8/layout/process5"/>
    <dgm:cxn modelId="{2038A0A4-8FAC-45E8-A888-E61E5775072C}" srcId="{5DF8DA5A-6039-46FC-844D-6066EB5F2F6A}" destId="{8BA8D489-579F-4313-9E49-33B74CB915C1}" srcOrd="4" destOrd="0" parTransId="{AC4E14AE-5391-4418-8070-FD41B4B2BE3E}" sibTransId="{6D073E5F-865A-4A35-B407-D2BC55552E71}"/>
    <dgm:cxn modelId="{73E99DC9-3CFE-4D4A-934F-2E72204B6B67}" srcId="{5DF8DA5A-6039-46FC-844D-6066EB5F2F6A}" destId="{A212EBFB-1081-45D7-B7B7-4A6534B25CEA}" srcOrd="0" destOrd="0" parTransId="{3DB8CDA3-4CE8-4F0C-8E15-2D439E4DF129}" sibTransId="{7F66AD2F-2398-49BD-BE4B-AE92C2B9B8F8}"/>
    <dgm:cxn modelId="{F15F707D-1577-41D5-95E6-7F3422DE8248}" srcId="{5DF8DA5A-6039-46FC-844D-6066EB5F2F6A}" destId="{906CF154-03A6-4ECA-9F0B-9FD5630C7446}" srcOrd="1" destOrd="0" parTransId="{FF6C091B-D619-4F5F-A5F5-56424F6D0313}" sibTransId="{C0CCC78F-0EE3-4F1F-ADF1-F0F17ADECCA8}"/>
    <dgm:cxn modelId="{0A12EAFA-CED2-43E0-8FF7-4B42E9159FAE}" type="presOf" srcId="{5DF8DA5A-6039-46FC-844D-6066EB5F2F6A}" destId="{CC95EBBA-AB85-4E7F-8A68-B37116F852AC}" srcOrd="0" destOrd="0" presId="urn:microsoft.com/office/officeart/2005/8/layout/process5"/>
    <dgm:cxn modelId="{13233BFD-5461-4059-8B12-79A1D4ABCD80}" type="presOf" srcId="{A031EEA7-2C70-4FD3-B913-8BE1361A8C85}" destId="{2996F422-83B7-4C63-871A-9FFBE7A7231C}" srcOrd="0" destOrd="0" presId="urn:microsoft.com/office/officeart/2005/8/layout/process5"/>
    <dgm:cxn modelId="{C14F347C-5A1F-4488-9513-A56358916CD8}" srcId="{5DF8DA5A-6039-46FC-844D-6066EB5F2F6A}" destId="{A031EEA7-2C70-4FD3-B913-8BE1361A8C85}" srcOrd="3" destOrd="0" parTransId="{9E7E9171-D038-49B8-9444-629E06162803}" sibTransId="{E5330222-0617-4F41-804D-73B8B9F24CA2}"/>
    <dgm:cxn modelId="{7195EA82-9228-4EC3-B636-1BFB46E1F8C6}" type="presOf" srcId="{A212EBFB-1081-45D7-B7B7-4A6534B25CEA}" destId="{57794C71-480F-40E3-8A67-D8C4132BBCA2}" srcOrd="0" destOrd="0" presId="urn:microsoft.com/office/officeart/2005/8/layout/process5"/>
    <dgm:cxn modelId="{9C639765-359E-49F9-BEAF-1741D9B3AAD0}" type="presParOf" srcId="{CC95EBBA-AB85-4E7F-8A68-B37116F852AC}" destId="{57794C71-480F-40E3-8A67-D8C4132BBCA2}" srcOrd="0" destOrd="0" presId="urn:microsoft.com/office/officeart/2005/8/layout/process5"/>
    <dgm:cxn modelId="{8BC4884E-0D53-4C2D-BEA9-522D1D31966A}" type="presParOf" srcId="{CC95EBBA-AB85-4E7F-8A68-B37116F852AC}" destId="{0E0CFEF7-CB4B-479E-B4C2-CE708BF2AD45}" srcOrd="1" destOrd="0" presId="urn:microsoft.com/office/officeart/2005/8/layout/process5"/>
    <dgm:cxn modelId="{9328C63B-2BF8-4081-89F5-06FAA89504A2}" type="presParOf" srcId="{0E0CFEF7-CB4B-479E-B4C2-CE708BF2AD45}" destId="{7A3D3869-EE60-4F27-B547-85F22BEA6D4B}" srcOrd="0" destOrd="0" presId="urn:microsoft.com/office/officeart/2005/8/layout/process5"/>
    <dgm:cxn modelId="{CDFC6919-F753-4E6A-8958-B90BE1BAC9AA}" type="presParOf" srcId="{CC95EBBA-AB85-4E7F-8A68-B37116F852AC}" destId="{A0E4EE53-CAE7-4791-B4C6-4BF3556AD5B1}" srcOrd="2" destOrd="0" presId="urn:microsoft.com/office/officeart/2005/8/layout/process5"/>
    <dgm:cxn modelId="{553BC792-E9F2-445A-9BBA-471B8F8A5071}" type="presParOf" srcId="{CC95EBBA-AB85-4E7F-8A68-B37116F852AC}" destId="{F0A0BE8B-6D7E-4019-A0EF-ACFC9B8BAEB8}" srcOrd="3" destOrd="0" presId="urn:microsoft.com/office/officeart/2005/8/layout/process5"/>
    <dgm:cxn modelId="{FB96BBF2-0059-4C32-A79F-305E10E43E63}" type="presParOf" srcId="{F0A0BE8B-6D7E-4019-A0EF-ACFC9B8BAEB8}" destId="{C137E1A1-E417-4D20-9FD3-352F4BBCDC11}" srcOrd="0" destOrd="0" presId="urn:microsoft.com/office/officeart/2005/8/layout/process5"/>
    <dgm:cxn modelId="{8811C1A3-DCC2-4484-93DE-AD6B827CEFF2}" type="presParOf" srcId="{CC95EBBA-AB85-4E7F-8A68-B37116F852AC}" destId="{1604765D-9E01-4206-AC96-3884F1C25377}" srcOrd="4" destOrd="0" presId="urn:microsoft.com/office/officeart/2005/8/layout/process5"/>
    <dgm:cxn modelId="{57E43C00-CB97-41E4-AA25-456AA29F468E}" type="presParOf" srcId="{CC95EBBA-AB85-4E7F-8A68-B37116F852AC}" destId="{EDD15460-CE53-4FB8-BDFB-C35AD3E55574}" srcOrd="5" destOrd="0" presId="urn:microsoft.com/office/officeart/2005/8/layout/process5"/>
    <dgm:cxn modelId="{BBCE6A36-1CC0-46A4-80F5-74DD9A146B38}" type="presParOf" srcId="{EDD15460-CE53-4FB8-BDFB-C35AD3E55574}" destId="{570D0932-473B-40AB-82BF-EA3F476E1ACF}" srcOrd="0" destOrd="0" presId="urn:microsoft.com/office/officeart/2005/8/layout/process5"/>
    <dgm:cxn modelId="{9242D28F-97B3-45AD-95D8-29B6C6E13D2B}" type="presParOf" srcId="{CC95EBBA-AB85-4E7F-8A68-B37116F852AC}" destId="{2996F422-83B7-4C63-871A-9FFBE7A7231C}" srcOrd="6" destOrd="0" presId="urn:microsoft.com/office/officeart/2005/8/layout/process5"/>
    <dgm:cxn modelId="{6129F05F-595B-40AC-AB2E-73FD2E2EF59A}" type="presParOf" srcId="{CC95EBBA-AB85-4E7F-8A68-B37116F852AC}" destId="{59B49B6C-4A7C-4AE6-8BED-B28A6E8F2568}" srcOrd="7" destOrd="0" presId="urn:microsoft.com/office/officeart/2005/8/layout/process5"/>
    <dgm:cxn modelId="{AC71F99D-6F0D-42C2-BA62-E9762A45B56B}" type="presParOf" srcId="{59B49B6C-4A7C-4AE6-8BED-B28A6E8F2568}" destId="{CC9CEF4C-B5DE-44F1-A71C-96F5B717BA89}" srcOrd="0" destOrd="0" presId="urn:microsoft.com/office/officeart/2005/8/layout/process5"/>
    <dgm:cxn modelId="{21AF0108-2807-4BFE-B3EA-59099003B4EA}" type="presParOf" srcId="{CC95EBBA-AB85-4E7F-8A68-B37116F852AC}" destId="{291B20B4-909C-4868-A65A-65EAB399739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48978-8044-48F8-BA67-A123A15EE2EB}">
      <dsp:nvSpPr>
        <dsp:cNvPr id="0" name=""/>
        <dsp:cNvSpPr/>
      </dsp:nvSpPr>
      <dsp:spPr>
        <a:xfrm>
          <a:off x="3447446" y="2122713"/>
          <a:ext cx="1685926" cy="173485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s-EC" sz="4000" kern="1200" dirty="0" smtClean="0">
              <a:latin typeface="Microsoft Sans Serif" panose="020B0604020202020204" pitchFamily="34" charset="0"/>
              <a:cs typeface="Microsoft Sans Serif" panose="020B0604020202020204" pitchFamily="34" charset="0"/>
            </a:rPr>
            <a:t>TPM</a:t>
          </a:r>
          <a:endParaRPr lang="es-EC" sz="4000" kern="1200" dirty="0">
            <a:latin typeface="Microsoft Sans Serif" panose="020B0604020202020204" pitchFamily="34" charset="0"/>
            <a:cs typeface="Microsoft Sans Serif" panose="020B0604020202020204" pitchFamily="34" charset="0"/>
          </a:endParaRPr>
        </a:p>
      </dsp:txBody>
      <dsp:txXfrm>
        <a:off x="3694344" y="2376776"/>
        <a:ext cx="1192130" cy="1226725"/>
      </dsp:txXfrm>
    </dsp:sp>
    <dsp:sp modelId="{3A1B43D4-4D9B-41AF-A303-F78C180E6FDD}">
      <dsp:nvSpPr>
        <dsp:cNvPr id="0" name=""/>
        <dsp:cNvSpPr/>
      </dsp:nvSpPr>
      <dsp:spPr>
        <a:xfrm rot="16200000">
          <a:off x="4145208" y="1589275"/>
          <a:ext cx="290401" cy="5353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Microsoft Sans Serif" panose="020B0604020202020204" pitchFamily="34" charset="0"/>
            <a:cs typeface="Microsoft Sans Serif" panose="020B0604020202020204" pitchFamily="34" charset="0"/>
          </a:endParaRPr>
        </a:p>
      </dsp:txBody>
      <dsp:txXfrm>
        <a:off x="4188768" y="1739912"/>
        <a:ext cx="203281" cy="321230"/>
      </dsp:txXfrm>
    </dsp:sp>
    <dsp:sp modelId="{F36C43E7-10D6-4B22-9AD0-2205F1765B0D}">
      <dsp:nvSpPr>
        <dsp:cNvPr id="0" name=""/>
        <dsp:cNvSpPr/>
      </dsp:nvSpPr>
      <dsp:spPr>
        <a:xfrm>
          <a:off x="3503079" y="124"/>
          <a:ext cx="1574661" cy="157466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Sans Serif" panose="020B0604020202020204" pitchFamily="34" charset="0"/>
              <a:cs typeface="Microsoft Sans Serif" panose="020B0604020202020204" pitchFamily="34" charset="0"/>
            </a:rPr>
            <a:t>Total Productive </a:t>
          </a:r>
          <a:r>
            <a:rPr lang="es-EC" sz="1400" kern="1200" dirty="0" err="1" smtClean="0">
              <a:latin typeface="Microsoft Sans Serif" panose="020B0604020202020204" pitchFamily="34" charset="0"/>
              <a:cs typeface="Microsoft Sans Serif" panose="020B0604020202020204" pitchFamily="34" charset="0"/>
            </a:rPr>
            <a:t>Maintenance</a:t>
          </a:r>
          <a:endParaRPr lang="es-EC" sz="1400" kern="1200" dirty="0">
            <a:latin typeface="Microsoft Sans Serif" panose="020B0604020202020204" pitchFamily="34" charset="0"/>
            <a:cs typeface="Microsoft Sans Serif" panose="020B0604020202020204" pitchFamily="34" charset="0"/>
          </a:endParaRPr>
        </a:p>
      </dsp:txBody>
      <dsp:txXfrm>
        <a:off x="3733683" y="230728"/>
        <a:ext cx="1113453" cy="1113453"/>
      </dsp:txXfrm>
    </dsp:sp>
    <dsp:sp modelId="{7EC315E8-E43D-4083-9777-5962618D39BD}">
      <dsp:nvSpPr>
        <dsp:cNvPr id="0" name=""/>
        <dsp:cNvSpPr/>
      </dsp:nvSpPr>
      <dsp:spPr>
        <a:xfrm rot="20520000">
          <a:off x="5192736" y="2386056"/>
          <a:ext cx="265952" cy="5353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Microsoft Sans Serif" panose="020B0604020202020204" pitchFamily="34" charset="0"/>
            <a:cs typeface="Microsoft Sans Serif" panose="020B0604020202020204" pitchFamily="34" charset="0"/>
          </a:endParaRPr>
        </a:p>
      </dsp:txBody>
      <dsp:txXfrm>
        <a:off x="5194689" y="2505461"/>
        <a:ext cx="186166" cy="321230"/>
      </dsp:txXfrm>
    </dsp:sp>
    <dsp:sp modelId="{02B986D1-0EDA-40E3-B5FD-38013548C6DD}">
      <dsp:nvSpPr>
        <dsp:cNvPr id="0" name=""/>
        <dsp:cNvSpPr/>
      </dsp:nvSpPr>
      <dsp:spPr>
        <a:xfrm>
          <a:off x="5521309" y="1522141"/>
          <a:ext cx="1727954" cy="157466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Sans Serif" panose="020B0604020202020204" pitchFamily="34" charset="0"/>
              <a:cs typeface="Microsoft Sans Serif" panose="020B0604020202020204" pitchFamily="34" charset="0"/>
            </a:rPr>
            <a:t>Finales 60s </a:t>
          </a:r>
          <a:r>
            <a:rPr lang="es-EC" sz="1400" kern="1200" dirty="0" err="1" smtClean="0">
              <a:latin typeface="Microsoft Sans Serif" panose="020B0604020202020204" pitchFamily="34" charset="0"/>
              <a:cs typeface="Microsoft Sans Serif" panose="020B0604020202020204" pitchFamily="34" charset="0"/>
            </a:rPr>
            <a:t>Nippondenso</a:t>
          </a:r>
          <a:endParaRPr lang="es-EC" sz="1400" kern="1200" dirty="0">
            <a:latin typeface="Microsoft Sans Serif" panose="020B0604020202020204" pitchFamily="34" charset="0"/>
            <a:cs typeface="Microsoft Sans Serif" panose="020B0604020202020204" pitchFamily="34" charset="0"/>
          </a:endParaRPr>
        </a:p>
      </dsp:txBody>
      <dsp:txXfrm>
        <a:off x="5774362" y="1752745"/>
        <a:ext cx="1221848" cy="1113453"/>
      </dsp:txXfrm>
    </dsp:sp>
    <dsp:sp modelId="{CCD4CCC5-BE78-420D-A944-9B6BE4F96D21}">
      <dsp:nvSpPr>
        <dsp:cNvPr id="0" name=""/>
        <dsp:cNvSpPr/>
      </dsp:nvSpPr>
      <dsp:spPr>
        <a:xfrm rot="3240000">
          <a:off x="4806336" y="3635579"/>
          <a:ext cx="295007" cy="5353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Microsoft Sans Serif" panose="020B0604020202020204" pitchFamily="34" charset="0"/>
            <a:cs typeface="Microsoft Sans Serif" panose="020B0604020202020204" pitchFamily="34" charset="0"/>
          </a:endParaRPr>
        </a:p>
      </dsp:txBody>
      <dsp:txXfrm>
        <a:off x="4824577" y="3706856"/>
        <a:ext cx="206505" cy="321230"/>
      </dsp:txXfrm>
    </dsp:sp>
    <dsp:sp modelId="{9E36CF7F-074F-41DC-9B25-202D95A3D311}">
      <dsp:nvSpPr>
        <dsp:cNvPr id="0" name=""/>
        <dsp:cNvSpPr/>
      </dsp:nvSpPr>
      <dsp:spPr>
        <a:xfrm>
          <a:off x="4797784" y="3984816"/>
          <a:ext cx="1574661" cy="157466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Sans Serif" panose="020B0604020202020204" pitchFamily="34" charset="0"/>
              <a:cs typeface="Microsoft Sans Serif" panose="020B0604020202020204" pitchFamily="34" charset="0"/>
            </a:rPr>
            <a:t>Ciencia médica de las máquinas</a:t>
          </a:r>
          <a:endParaRPr lang="es-EC" sz="1400" kern="1200" dirty="0">
            <a:latin typeface="Microsoft Sans Serif" panose="020B0604020202020204" pitchFamily="34" charset="0"/>
            <a:cs typeface="Microsoft Sans Serif" panose="020B0604020202020204" pitchFamily="34" charset="0"/>
          </a:endParaRPr>
        </a:p>
      </dsp:txBody>
      <dsp:txXfrm>
        <a:off x="5028388" y="4215420"/>
        <a:ext cx="1113453" cy="1113453"/>
      </dsp:txXfrm>
    </dsp:sp>
    <dsp:sp modelId="{DF44B5A1-C95E-478D-84E1-C03E993C933F}">
      <dsp:nvSpPr>
        <dsp:cNvPr id="0" name=""/>
        <dsp:cNvSpPr/>
      </dsp:nvSpPr>
      <dsp:spPr>
        <a:xfrm rot="7560000">
          <a:off x="3484164" y="3632235"/>
          <a:ext cx="290490" cy="5353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Microsoft Sans Serif" panose="020B0604020202020204" pitchFamily="34" charset="0"/>
            <a:cs typeface="Microsoft Sans Serif" panose="020B0604020202020204" pitchFamily="34" charset="0"/>
          </a:endParaRPr>
        </a:p>
      </dsp:txBody>
      <dsp:txXfrm rot="10800000">
        <a:off x="3553349" y="3704060"/>
        <a:ext cx="203343" cy="321230"/>
      </dsp:txXfrm>
    </dsp:sp>
    <dsp:sp modelId="{86045843-D5C6-43F1-A1FF-19FF2EA608BD}">
      <dsp:nvSpPr>
        <dsp:cNvPr id="0" name=""/>
        <dsp:cNvSpPr/>
      </dsp:nvSpPr>
      <dsp:spPr>
        <a:xfrm>
          <a:off x="2194264" y="3979195"/>
          <a:ext cx="1602879" cy="158590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Sans Serif" panose="020B0604020202020204" pitchFamily="34" charset="0"/>
              <a:cs typeface="Microsoft Sans Serif" panose="020B0604020202020204" pitchFamily="34" charset="0"/>
            </a:rPr>
            <a:t>Incrementa la productividad</a:t>
          </a:r>
          <a:endParaRPr lang="es-EC" sz="1400" kern="1200" dirty="0">
            <a:latin typeface="Microsoft Sans Serif" panose="020B0604020202020204" pitchFamily="34" charset="0"/>
            <a:cs typeface="Microsoft Sans Serif" panose="020B0604020202020204" pitchFamily="34" charset="0"/>
          </a:endParaRPr>
        </a:p>
      </dsp:txBody>
      <dsp:txXfrm>
        <a:off x="2429000" y="4211445"/>
        <a:ext cx="1133407" cy="1121404"/>
      </dsp:txXfrm>
    </dsp:sp>
    <dsp:sp modelId="{FA9D591B-D9F7-4B5C-9C7B-6544B0EF8B2E}">
      <dsp:nvSpPr>
        <dsp:cNvPr id="0" name=""/>
        <dsp:cNvSpPr/>
      </dsp:nvSpPr>
      <dsp:spPr>
        <a:xfrm rot="11880000">
          <a:off x="3072493" y="2375812"/>
          <a:ext cx="302175" cy="53538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latin typeface="Microsoft Sans Serif" panose="020B0604020202020204" pitchFamily="34" charset="0"/>
            <a:cs typeface="Microsoft Sans Serif" panose="020B0604020202020204" pitchFamily="34" charset="0"/>
          </a:endParaRPr>
        </a:p>
      </dsp:txBody>
      <dsp:txXfrm rot="10800000">
        <a:off x="3160927" y="2496896"/>
        <a:ext cx="211523" cy="321230"/>
      </dsp:txXfrm>
    </dsp:sp>
    <dsp:sp modelId="{988E9AC6-4EC3-45E6-A940-D76AC2A5DC3C}">
      <dsp:nvSpPr>
        <dsp:cNvPr id="0" name=""/>
        <dsp:cNvSpPr/>
      </dsp:nvSpPr>
      <dsp:spPr>
        <a:xfrm>
          <a:off x="1408202" y="1522141"/>
          <a:ext cx="1574661" cy="157466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smtClean="0">
              <a:latin typeface="Microsoft Sans Serif" panose="020B0604020202020204" pitchFamily="34" charset="0"/>
              <a:cs typeface="Microsoft Sans Serif" panose="020B0604020202020204" pitchFamily="34" charset="0"/>
            </a:rPr>
            <a:t>Elimina pérdidas innecesarias</a:t>
          </a:r>
          <a:endParaRPr lang="es-EC" sz="1400" kern="1200" dirty="0">
            <a:latin typeface="Microsoft Sans Serif" panose="020B0604020202020204" pitchFamily="34" charset="0"/>
            <a:cs typeface="Microsoft Sans Serif" panose="020B0604020202020204" pitchFamily="34" charset="0"/>
          </a:endParaRPr>
        </a:p>
      </dsp:txBody>
      <dsp:txXfrm>
        <a:off x="1638806" y="1752745"/>
        <a:ext cx="1113453" cy="1113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2E7-941F-4F33-9C9C-6DF376A85FBA}">
      <dsp:nvSpPr>
        <dsp:cNvPr id="0" name=""/>
        <dsp:cNvSpPr/>
      </dsp:nvSpPr>
      <dsp:spPr>
        <a:xfrm>
          <a:off x="483712" y="271417"/>
          <a:ext cx="5378144" cy="4648023"/>
        </a:xfrm>
        <a:prstGeom prst="round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3CEA2B6-61B5-49A4-86BF-EA34C93157D8}">
      <dsp:nvSpPr>
        <dsp:cNvPr id="0" name=""/>
        <dsp:cNvSpPr/>
      </dsp:nvSpPr>
      <dsp:spPr>
        <a:xfrm>
          <a:off x="902511" y="2009099"/>
          <a:ext cx="4457594" cy="2788813"/>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111760" tIns="111760" rIns="111760" bIns="111760" numCol="1" spcCol="1270" anchor="b" anchorCtr="0">
          <a:noAutofit/>
        </a:bodyPr>
        <a:lstStyle/>
        <a:p>
          <a:pPr lvl="0" algn="ctr" defTabSz="1955800">
            <a:lnSpc>
              <a:spcPct val="90000"/>
            </a:lnSpc>
            <a:spcBef>
              <a:spcPct val="0"/>
            </a:spcBef>
            <a:spcAft>
              <a:spcPct val="35000"/>
            </a:spcAft>
          </a:pPr>
          <a:endParaRPr lang="es-EC" sz="4400" kern="1200" dirty="0"/>
        </a:p>
      </dsp:txBody>
      <dsp:txXfrm>
        <a:off x="902511" y="2009099"/>
        <a:ext cx="4457594" cy="2788813"/>
      </dsp:txXfrm>
    </dsp:sp>
    <dsp:sp modelId="{7CDE0B27-C6C7-4118-B3AE-172793A228CD}">
      <dsp:nvSpPr>
        <dsp:cNvPr id="0" name=""/>
        <dsp:cNvSpPr/>
      </dsp:nvSpPr>
      <dsp:spPr>
        <a:xfrm>
          <a:off x="5787699" y="391"/>
          <a:ext cx="552111" cy="552111"/>
        </a:xfrm>
        <a:prstGeom prst="ellipse">
          <a:avLst/>
        </a:prstGeom>
        <a:solidFill>
          <a:schemeClr val="accent4">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954CC69-0C98-4E81-B67A-6CB74D226E00}">
      <dsp:nvSpPr>
        <dsp:cNvPr id="0" name=""/>
        <dsp:cNvSpPr/>
      </dsp:nvSpPr>
      <dsp:spPr>
        <a:xfrm>
          <a:off x="6339811" y="391"/>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Proceso productivo - bajo pedido</a:t>
          </a:r>
          <a:endParaRPr lang="es-EC" sz="1800" kern="1200" dirty="0"/>
        </a:p>
      </dsp:txBody>
      <dsp:txXfrm>
        <a:off x="6339811" y="391"/>
        <a:ext cx="3245431" cy="552111"/>
      </dsp:txXfrm>
    </dsp:sp>
    <dsp:sp modelId="{A7D9A69B-C6A5-4A76-AFB6-98C600E58922}">
      <dsp:nvSpPr>
        <dsp:cNvPr id="0" name=""/>
        <dsp:cNvSpPr/>
      </dsp:nvSpPr>
      <dsp:spPr>
        <a:xfrm>
          <a:off x="5787699" y="651883"/>
          <a:ext cx="552111" cy="552111"/>
        </a:xfrm>
        <a:prstGeom prst="ellipse">
          <a:avLst/>
        </a:prstGeom>
        <a:solidFill>
          <a:schemeClr val="accent4">
            <a:tint val="50000"/>
            <a:hueOff val="273480"/>
            <a:satOff val="6245"/>
            <a:lumOff val="316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9EA5C56-959E-4AAA-8BC0-67E61D7A960F}">
      <dsp:nvSpPr>
        <dsp:cNvPr id="0" name=""/>
        <dsp:cNvSpPr/>
      </dsp:nvSpPr>
      <dsp:spPr>
        <a:xfrm>
          <a:off x="6339811" y="651883"/>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Retraso en los lotes de producción</a:t>
          </a:r>
          <a:endParaRPr lang="es-EC" sz="1800" kern="1200" dirty="0"/>
        </a:p>
      </dsp:txBody>
      <dsp:txXfrm>
        <a:off x="6339811" y="651883"/>
        <a:ext cx="3245431" cy="552111"/>
      </dsp:txXfrm>
    </dsp:sp>
    <dsp:sp modelId="{D641F54C-6C4D-47EE-B155-CB8588550F57}">
      <dsp:nvSpPr>
        <dsp:cNvPr id="0" name=""/>
        <dsp:cNvSpPr/>
      </dsp:nvSpPr>
      <dsp:spPr>
        <a:xfrm>
          <a:off x="5787699" y="1303375"/>
          <a:ext cx="552111" cy="552111"/>
        </a:xfrm>
        <a:prstGeom prst="ellipse">
          <a:avLst/>
        </a:prstGeom>
        <a:solidFill>
          <a:schemeClr val="accent4">
            <a:tint val="50000"/>
            <a:hueOff val="546959"/>
            <a:satOff val="12490"/>
            <a:lumOff val="633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E50F694-62F7-4639-BE22-01B9B30812E2}">
      <dsp:nvSpPr>
        <dsp:cNvPr id="0" name=""/>
        <dsp:cNvSpPr/>
      </dsp:nvSpPr>
      <dsp:spPr>
        <a:xfrm>
          <a:off x="6339811" y="1303375"/>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No disponibilidad de maquinaria a tiempo requerido</a:t>
          </a:r>
          <a:endParaRPr lang="es-EC" sz="1800" kern="1200" dirty="0"/>
        </a:p>
      </dsp:txBody>
      <dsp:txXfrm>
        <a:off x="6339811" y="1303375"/>
        <a:ext cx="3245431" cy="552111"/>
      </dsp:txXfrm>
    </dsp:sp>
    <dsp:sp modelId="{775B4DCB-18EF-4B4F-816D-FD44CD17DA27}">
      <dsp:nvSpPr>
        <dsp:cNvPr id="0" name=""/>
        <dsp:cNvSpPr/>
      </dsp:nvSpPr>
      <dsp:spPr>
        <a:xfrm>
          <a:off x="5787699" y="1954866"/>
          <a:ext cx="552111" cy="552111"/>
        </a:xfrm>
        <a:prstGeom prst="ellipse">
          <a:avLst/>
        </a:prstGeom>
        <a:solidFill>
          <a:schemeClr val="accent4">
            <a:tint val="50000"/>
            <a:hueOff val="820439"/>
            <a:satOff val="18735"/>
            <a:lumOff val="9501"/>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B76D520-021E-40A7-8DAE-477A200C0AFA}">
      <dsp:nvSpPr>
        <dsp:cNvPr id="0" name=""/>
        <dsp:cNvSpPr/>
      </dsp:nvSpPr>
      <dsp:spPr>
        <a:xfrm>
          <a:off x="6339811" y="1954866"/>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Paros innecesarios </a:t>
          </a:r>
          <a:endParaRPr lang="es-EC" sz="1800" kern="1200" dirty="0"/>
        </a:p>
      </dsp:txBody>
      <dsp:txXfrm>
        <a:off x="6339811" y="1954866"/>
        <a:ext cx="3245431" cy="552111"/>
      </dsp:txXfrm>
    </dsp:sp>
    <dsp:sp modelId="{D9051F75-CADA-4455-87E2-C1B375EC8BC5}">
      <dsp:nvSpPr>
        <dsp:cNvPr id="0" name=""/>
        <dsp:cNvSpPr/>
      </dsp:nvSpPr>
      <dsp:spPr>
        <a:xfrm>
          <a:off x="5787699" y="2606358"/>
          <a:ext cx="552111" cy="552111"/>
        </a:xfrm>
        <a:prstGeom prst="ellipse">
          <a:avLst/>
        </a:prstGeom>
        <a:solidFill>
          <a:schemeClr val="accent4">
            <a:tint val="50000"/>
            <a:hueOff val="1093919"/>
            <a:satOff val="24980"/>
            <a:lumOff val="12669"/>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2F10441-C12A-4E6B-BCBA-E36894236F03}">
      <dsp:nvSpPr>
        <dsp:cNvPr id="0" name=""/>
        <dsp:cNvSpPr/>
      </dsp:nvSpPr>
      <dsp:spPr>
        <a:xfrm>
          <a:off x="6339811" y="2606358"/>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Acciones correctivas emergentes</a:t>
          </a:r>
          <a:endParaRPr lang="es-EC" sz="1800" kern="1200" dirty="0"/>
        </a:p>
      </dsp:txBody>
      <dsp:txXfrm>
        <a:off x="6339811" y="2606358"/>
        <a:ext cx="3245431" cy="552111"/>
      </dsp:txXfrm>
    </dsp:sp>
    <dsp:sp modelId="{B119C791-5D79-4EF4-84B0-15CDB8A6039A}">
      <dsp:nvSpPr>
        <dsp:cNvPr id="0" name=""/>
        <dsp:cNvSpPr/>
      </dsp:nvSpPr>
      <dsp:spPr>
        <a:xfrm>
          <a:off x="5787699" y="3257850"/>
          <a:ext cx="552111" cy="552111"/>
        </a:xfrm>
        <a:prstGeom prst="ellipse">
          <a:avLst/>
        </a:prstGeom>
        <a:solidFill>
          <a:schemeClr val="accent4">
            <a:tint val="50000"/>
            <a:hueOff val="1367399"/>
            <a:satOff val="31225"/>
            <a:lumOff val="15836"/>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8C39EBF-E13C-4A8F-8832-EA4D50C54860}">
      <dsp:nvSpPr>
        <dsp:cNvPr id="0" name=""/>
        <dsp:cNvSpPr/>
      </dsp:nvSpPr>
      <dsp:spPr>
        <a:xfrm>
          <a:off x="6339811" y="3257850"/>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Mano de obra ociosa</a:t>
          </a:r>
          <a:endParaRPr lang="es-EC" sz="1800" kern="1200" dirty="0"/>
        </a:p>
      </dsp:txBody>
      <dsp:txXfrm>
        <a:off x="6339811" y="3257850"/>
        <a:ext cx="3245431" cy="552111"/>
      </dsp:txXfrm>
    </dsp:sp>
    <dsp:sp modelId="{36B2200B-50E8-4BFC-B43D-ABCA7FC7F97A}">
      <dsp:nvSpPr>
        <dsp:cNvPr id="0" name=""/>
        <dsp:cNvSpPr/>
      </dsp:nvSpPr>
      <dsp:spPr>
        <a:xfrm>
          <a:off x="5787699" y="3909342"/>
          <a:ext cx="552111" cy="552111"/>
        </a:xfrm>
        <a:prstGeom prst="ellipse">
          <a:avLst/>
        </a:prstGeom>
        <a:solidFill>
          <a:schemeClr val="accent4">
            <a:tint val="50000"/>
            <a:hueOff val="1640878"/>
            <a:satOff val="37470"/>
            <a:lumOff val="1900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0E7A2A3-9580-42AE-8D08-D3A9EF5A636A}">
      <dsp:nvSpPr>
        <dsp:cNvPr id="0" name=""/>
        <dsp:cNvSpPr/>
      </dsp:nvSpPr>
      <dsp:spPr>
        <a:xfrm>
          <a:off x="6339811" y="3909342"/>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Sistema de mantenimiento desorganizado</a:t>
          </a:r>
          <a:endParaRPr lang="es-EC" sz="1800" kern="1200" dirty="0"/>
        </a:p>
      </dsp:txBody>
      <dsp:txXfrm>
        <a:off x="6339811" y="3909342"/>
        <a:ext cx="3245431" cy="552111"/>
      </dsp:txXfrm>
    </dsp:sp>
    <dsp:sp modelId="{C0E17E4F-3C64-4F83-90CA-C7ED75AE2433}">
      <dsp:nvSpPr>
        <dsp:cNvPr id="0" name=""/>
        <dsp:cNvSpPr/>
      </dsp:nvSpPr>
      <dsp:spPr>
        <a:xfrm>
          <a:off x="5787699" y="4560833"/>
          <a:ext cx="552111" cy="552111"/>
        </a:xfrm>
        <a:prstGeom prst="ellipse">
          <a:avLst/>
        </a:prstGeom>
        <a:solidFill>
          <a:schemeClr val="accent4">
            <a:tint val="50000"/>
            <a:hueOff val="1914358"/>
            <a:satOff val="43715"/>
            <a:lumOff val="2217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21F1940-1B41-4572-93C1-F71D2D486808}">
      <dsp:nvSpPr>
        <dsp:cNvPr id="0" name=""/>
        <dsp:cNvSpPr/>
      </dsp:nvSpPr>
      <dsp:spPr>
        <a:xfrm>
          <a:off x="6339811" y="4560833"/>
          <a:ext cx="3245431" cy="552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lvl="0" algn="l" defTabSz="800100">
            <a:lnSpc>
              <a:spcPct val="90000"/>
            </a:lnSpc>
            <a:spcBef>
              <a:spcPct val="0"/>
            </a:spcBef>
            <a:spcAft>
              <a:spcPct val="35000"/>
            </a:spcAft>
          </a:pPr>
          <a:r>
            <a:rPr lang="es-EC" sz="1800" kern="1200" dirty="0" smtClean="0"/>
            <a:t>Actuar después del fallo</a:t>
          </a:r>
          <a:endParaRPr lang="es-EC" sz="1800" kern="1200" dirty="0"/>
        </a:p>
      </dsp:txBody>
      <dsp:txXfrm>
        <a:off x="6339811" y="4560833"/>
        <a:ext cx="3245431" cy="552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FEC3-5190-4095-ABC4-5FC7FCF62B05}">
      <dsp:nvSpPr>
        <dsp:cNvPr id="0" name=""/>
        <dsp:cNvSpPr/>
      </dsp:nvSpPr>
      <dsp:spPr>
        <a:xfrm>
          <a:off x="3282317" y="0"/>
          <a:ext cx="1870881" cy="10393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ANTES</a:t>
          </a:r>
          <a:endParaRPr lang="es-EC" sz="2400" kern="1200" dirty="0"/>
        </a:p>
      </dsp:txBody>
      <dsp:txXfrm>
        <a:off x="3312759" y="30442"/>
        <a:ext cx="1809997" cy="978494"/>
      </dsp:txXfrm>
    </dsp:sp>
    <dsp:sp modelId="{84095FC8-5161-4164-86B0-FCF25A027DC5}">
      <dsp:nvSpPr>
        <dsp:cNvPr id="0" name=""/>
        <dsp:cNvSpPr/>
      </dsp:nvSpPr>
      <dsp:spPr>
        <a:xfrm>
          <a:off x="5984702" y="0"/>
          <a:ext cx="1870881" cy="103937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DESPUÉS</a:t>
          </a:r>
          <a:endParaRPr lang="es-EC" sz="2400" kern="1200" dirty="0"/>
        </a:p>
      </dsp:txBody>
      <dsp:txXfrm>
        <a:off x="6015144" y="30442"/>
        <a:ext cx="1809997" cy="978494"/>
      </dsp:txXfrm>
    </dsp:sp>
    <dsp:sp modelId="{2BA3455E-3593-4BEC-88E1-237AE9855963}">
      <dsp:nvSpPr>
        <dsp:cNvPr id="0" name=""/>
        <dsp:cNvSpPr/>
      </dsp:nvSpPr>
      <dsp:spPr>
        <a:xfrm>
          <a:off x="5179183" y="4417359"/>
          <a:ext cx="779534" cy="779534"/>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1E308A-30C4-4FAB-A5C0-35D46997D00B}">
      <dsp:nvSpPr>
        <dsp:cNvPr id="0" name=""/>
        <dsp:cNvSpPr/>
      </dsp:nvSpPr>
      <dsp:spPr>
        <a:xfrm rot="240000">
          <a:off x="3229633" y="4083320"/>
          <a:ext cx="4678633" cy="32716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9CF33D-EC5B-4CF3-A3AF-8D32F9832C75}">
      <dsp:nvSpPr>
        <dsp:cNvPr id="0" name=""/>
        <dsp:cNvSpPr/>
      </dsp:nvSpPr>
      <dsp:spPr>
        <a:xfrm rot="240000">
          <a:off x="6038746" y="3265335"/>
          <a:ext cx="1866730" cy="8697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Optimizar recursos</a:t>
          </a:r>
          <a:endParaRPr lang="es-EC" sz="1600" kern="1200" dirty="0"/>
        </a:p>
      </dsp:txBody>
      <dsp:txXfrm>
        <a:off x="6081201" y="3307790"/>
        <a:ext cx="1781820" cy="784795"/>
      </dsp:txXfrm>
    </dsp:sp>
    <dsp:sp modelId="{5D5EDCED-52D2-469F-81F7-A29649CCEB9E}">
      <dsp:nvSpPr>
        <dsp:cNvPr id="0" name=""/>
        <dsp:cNvSpPr/>
      </dsp:nvSpPr>
      <dsp:spPr>
        <a:xfrm rot="240000">
          <a:off x="6106306" y="2329894"/>
          <a:ext cx="1866730" cy="8697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Mantenimiento planeado</a:t>
          </a:r>
          <a:endParaRPr lang="es-EC" sz="1600" kern="1200" dirty="0"/>
        </a:p>
      </dsp:txBody>
      <dsp:txXfrm>
        <a:off x="6148761" y="2372349"/>
        <a:ext cx="1781820" cy="784795"/>
      </dsp:txXfrm>
    </dsp:sp>
    <dsp:sp modelId="{2FDA0A5D-FED5-4841-9D51-F151775A00C7}">
      <dsp:nvSpPr>
        <dsp:cNvPr id="0" name=""/>
        <dsp:cNvSpPr/>
      </dsp:nvSpPr>
      <dsp:spPr>
        <a:xfrm rot="240000">
          <a:off x="6173865" y="1415241"/>
          <a:ext cx="1866730" cy="8697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t>Disponibilidad   90 </a:t>
          </a:r>
          <a:r>
            <a:rPr lang="es-EC" sz="1600" kern="1200" dirty="0" smtClean="0"/>
            <a:t>– 94%</a:t>
          </a:r>
          <a:endParaRPr lang="es-EC" sz="1600" kern="1200" dirty="0"/>
        </a:p>
      </dsp:txBody>
      <dsp:txXfrm>
        <a:off x="6216320" y="1457696"/>
        <a:ext cx="1781820" cy="784795"/>
      </dsp:txXfrm>
    </dsp:sp>
    <dsp:sp modelId="{0523FDBF-7F3F-4993-8B7D-AD6CBADEE8E9}">
      <dsp:nvSpPr>
        <dsp:cNvPr id="0" name=""/>
        <dsp:cNvSpPr/>
      </dsp:nvSpPr>
      <dsp:spPr>
        <a:xfrm rot="240000">
          <a:off x="3362346" y="3078247"/>
          <a:ext cx="1866730" cy="8697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Mantenimiento correctivo emergente</a:t>
          </a:r>
          <a:endParaRPr lang="es-EC" sz="1600" kern="1200" dirty="0"/>
        </a:p>
      </dsp:txBody>
      <dsp:txXfrm>
        <a:off x="3404801" y="3120702"/>
        <a:ext cx="1781820" cy="784795"/>
      </dsp:txXfrm>
    </dsp:sp>
    <dsp:sp modelId="{49E83C33-F669-40CF-B004-B43C97D7BE51}">
      <dsp:nvSpPr>
        <dsp:cNvPr id="0" name=""/>
        <dsp:cNvSpPr/>
      </dsp:nvSpPr>
      <dsp:spPr>
        <a:xfrm rot="240000">
          <a:off x="3429905" y="2142806"/>
          <a:ext cx="1866730" cy="8697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Disponibilidad &lt; 80%</a:t>
          </a:r>
          <a:endParaRPr lang="es-EC" sz="1600" kern="1200" dirty="0"/>
        </a:p>
      </dsp:txBody>
      <dsp:txXfrm>
        <a:off x="3472360" y="2185261"/>
        <a:ext cx="1781820" cy="784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CF56D-CDDA-4FA5-9E7B-434060EAE06F}">
      <dsp:nvSpPr>
        <dsp:cNvPr id="0" name=""/>
        <dsp:cNvSpPr/>
      </dsp:nvSpPr>
      <dsp:spPr>
        <a:xfrm>
          <a:off x="0" y="3484"/>
          <a:ext cx="6194020" cy="78085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150000"/>
            </a:lnSpc>
            <a:spcBef>
              <a:spcPct val="0"/>
            </a:spcBef>
            <a:spcAft>
              <a:spcPct val="35000"/>
            </a:spcAft>
          </a:pPr>
          <a:r>
            <a:rPr lang="es-EC" sz="2400" kern="1200" dirty="0" smtClean="0"/>
            <a:t>Acciones del mantenimiento industrial</a:t>
          </a:r>
          <a:endParaRPr lang="es-EC" sz="2400" kern="1200" dirty="0"/>
        </a:p>
      </dsp:txBody>
      <dsp:txXfrm>
        <a:off x="38118" y="41602"/>
        <a:ext cx="6117784" cy="704615"/>
      </dsp:txXfrm>
    </dsp:sp>
    <dsp:sp modelId="{81A2B2C8-A56D-4AA4-A5B5-89F8D963EEA3}">
      <dsp:nvSpPr>
        <dsp:cNvPr id="0" name=""/>
        <dsp:cNvSpPr/>
      </dsp:nvSpPr>
      <dsp:spPr>
        <a:xfrm>
          <a:off x="0" y="784335"/>
          <a:ext cx="6194020" cy="4144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60" tIns="30480" rIns="170688" bIns="30480" numCol="1" spcCol="1270" anchor="t" anchorCtr="0">
          <a:noAutofit/>
        </a:bodyPr>
        <a:lstStyle/>
        <a:p>
          <a:pPr marL="228600" lvl="1" indent="-228600" algn="l" defTabSz="1066800">
            <a:lnSpc>
              <a:spcPct val="150000"/>
            </a:lnSpc>
            <a:spcBef>
              <a:spcPct val="0"/>
            </a:spcBef>
            <a:spcAft>
              <a:spcPct val="20000"/>
            </a:spcAft>
            <a:buChar char="••"/>
          </a:pPr>
          <a:r>
            <a:rPr lang="es-EC" sz="2400" kern="1200" dirty="0" smtClean="0"/>
            <a:t>Inspección</a:t>
          </a:r>
          <a:endParaRPr lang="es-EC" sz="2400" kern="1200" dirty="0"/>
        </a:p>
        <a:p>
          <a:pPr marL="228600" lvl="1" indent="-228600" algn="l" defTabSz="1066800">
            <a:lnSpc>
              <a:spcPct val="150000"/>
            </a:lnSpc>
            <a:spcBef>
              <a:spcPct val="0"/>
            </a:spcBef>
            <a:spcAft>
              <a:spcPct val="20000"/>
            </a:spcAft>
            <a:buChar char="••"/>
          </a:pPr>
          <a:r>
            <a:rPr lang="es-EC" sz="2400" kern="1200" dirty="0" smtClean="0"/>
            <a:t>Servicio</a:t>
          </a:r>
          <a:endParaRPr lang="es-EC" sz="2400" kern="1200" dirty="0"/>
        </a:p>
        <a:p>
          <a:pPr marL="228600" lvl="1" indent="-228600" algn="l" defTabSz="1066800">
            <a:lnSpc>
              <a:spcPct val="150000"/>
            </a:lnSpc>
            <a:spcBef>
              <a:spcPct val="0"/>
            </a:spcBef>
            <a:spcAft>
              <a:spcPct val="20000"/>
            </a:spcAft>
            <a:buChar char="••"/>
          </a:pPr>
          <a:r>
            <a:rPr lang="es-EC" sz="2400" kern="1200" dirty="0" smtClean="0"/>
            <a:t>Reparación</a:t>
          </a:r>
          <a:endParaRPr lang="es-EC" sz="2400" kern="1200" dirty="0"/>
        </a:p>
        <a:p>
          <a:pPr marL="228600" lvl="1" indent="-228600" algn="l" defTabSz="1066800">
            <a:lnSpc>
              <a:spcPct val="150000"/>
            </a:lnSpc>
            <a:spcBef>
              <a:spcPct val="0"/>
            </a:spcBef>
            <a:spcAft>
              <a:spcPct val="20000"/>
            </a:spcAft>
            <a:buChar char="••"/>
          </a:pPr>
          <a:r>
            <a:rPr lang="es-EC" sz="2400" kern="1200" dirty="0" smtClean="0"/>
            <a:t>Modificación</a:t>
          </a:r>
          <a:endParaRPr lang="es-EC" sz="2400" kern="1200" dirty="0"/>
        </a:p>
        <a:p>
          <a:pPr marL="228600" lvl="1" indent="-228600" algn="l" defTabSz="1066800">
            <a:lnSpc>
              <a:spcPct val="150000"/>
            </a:lnSpc>
            <a:spcBef>
              <a:spcPct val="0"/>
            </a:spcBef>
            <a:spcAft>
              <a:spcPct val="20000"/>
            </a:spcAft>
            <a:buChar char="••"/>
          </a:pPr>
          <a:r>
            <a:rPr lang="es-EC" sz="2400" kern="1200" dirty="0" smtClean="0"/>
            <a:t>Fabricación</a:t>
          </a:r>
          <a:endParaRPr lang="es-EC" sz="2400" kern="1200" dirty="0"/>
        </a:p>
        <a:p>
          <a:pPr marL="228600" lvl="1" indent="-228600" algn="l" defTabSz="1066800">
            <a:lnSpc>
              <a:spcPct val="150000"/>
            </a:lnSpc>
            <a:spcBef>
              <a:spcPct val="0"/>
            </a:spcBef>
            <a:spcAft>
              <a:spcPct val="20000"/>
            </a:spcAft>
            <a:buChar char="••"/>
          </a:pPr>
          <a:r>
            <a:rPr lang="es-EC" sz="2400" kern="1200" dirty="0" smtClean="0"/>
            <a:t>Montaje </a:t>
          </a:r>
          <a:endParaRPr lang="es-EC" sz="2400" kern="1200" dirty="0"/>
        </a:p>
        <a:p>
          <a:pPr marL="228600" lvl="1" indent="-228600" algn="l" defTabSz="1066800">
            <a:lnSpc>
              <a:spcPct val="150000"/>
            </a:lnSpc>
            <a:spcBef>
              <a:spcPct val="0"/>
            </a:spcBef>
            <a:spcAft>
              <a:spcPct val="20000"/>
            </a:spcAft>
            <a:buChar char="••"/>
          </a:pPr>
          <a:r>
            <a:rPr lang="es-EC" sz="2400" kern="1200" dirty="0" smtClean="0"/>
            <a:t>Cambio</a:t>
          </a:r>
          <a:endParaRPr lang="es-EC" sz="2400" kern="1200" dirty="0"/>
        </a:p>
      </dsp:txBody>
      <dsp:txXfrm>
        <a:off x="0" y="784335"/>
        <a:ext cx="6194020" cy="414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2BECE-A3EB-48BB-B811-4003D6121DFE}">
      <dsp:nvSpPr>
        <dsp:cNvPr id="0" name=""/>
        <dsp:cNvSpPr/>
      </dsp:nvSpPr>
      <dsp:spPr>
        <a:xfrm>
          <a:off x="1105271" y="321094"/>
          <a:ext cx="4039092" cy="140272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DF6C9-D30F-4CF6-B9CB-83E2C6B15D59}">
      <dsp:nvSpPr>
        <dsp:cNvPr id="0" name=""/>
        <dsp:cNvSpPr/>
      </dsp:nvSpPr>
      <dsp:spPr>
        <a:xfrm>
          <a:off x="2739694" y="3755888"/>
          <a:ext cx="782769" cy="500972"/>
        </a:xfrm>
        <a:prstGeom prst="downArrow">
          <a:avLst/>
        </a:prstGeom>
        <a:gradFill rotWithShape="0">
          <a:gsLst>
            <a:gs pos="0">
              <a:schemeClr val="accent1">
                <a:tint val="40000"/>
                <a:hueOff val="0"/>
                <a:satOff val="0"/>
                <a:lumOff val="0"/>
                <a:alphaOff val="0"/>
                <a:tint val="50000"/>
                <a:satMod val="300000"/>
              </a:schemeClr>
            </a:gs>
            <a:gs pos="35000">
              <a:schemeClr val="accent1">
                <a:tint val="40000"/>
                <a:hueOff val="0"/>
                <a:satOff val="0"/>
                <a:lumOff val="0"/>
                <a:alphaOff val="0"/>
                <a:tint val="37000"/>
                <a:satMod val="300000"/>
              </a:schemeClr>
            </a:gs>
            <a:gs pos="100000">
              <a:schemeClr val="accent1">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2908E69-3ABB-4F7B-BAF9-49EC4F130EDF}">
      <dsp:nvSpPr>
        <dsp:cNvPr id="0" name=""/>
        <dsp:cNvSpPr/>
      </dsp:nvSpPr>
      <dsp:spPr>
        <a:xfrm>
          <a:off x="1252431" y="4156666"/>
          <a:ext cx="3757295" cy="93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b="0" kern="1200" dirty="0" smtClean="0">
              <a:effectLst/>
            </a:rPr>
            <a:t>Fase estática</a:t>
          </a:r>
          <a:endParaRPr lang="es-EC" sz="3200" b="0" kern="1200" dirty="0">
            <a:effectLst/>
          </a:endParaRPr>
        </a:p>
      </dsp:txBody>
      <dsp:txXfrm>
        <a:off x="1252431" y="4156666"/>
        <a:ext cx="3757295" cy="939323"/>
      </dsp:txXfrm>
    </dsp:sp>
    <dsp:sp modelId="{150AE65E-B1CE-472A-9052-276FF9526DE3}">
      <dsp:nvSpPr>
        <dsp:cNvPr id="0" name=""/>
        <dsp:cNvSpPr/>
      </dsp:nvSpPr>
      <dsp:spPr>
        <a:xfrm>
          <a:off x="2573747" y="1832153"/>
          <a:ext cx="1408985" cy="1408985"/>
        </a:xfrm>
        <a:prstGeom prst="ellipse">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effectLst/>
            </a:rPr>
            <a:t>Organización</a:t>
          </a:r>
          <a:endParaRPr lang="es-EC" sz="1200" b="0" kern="1200" dirty="0">
            <a:effectLst/>
          </a:endParaRPr>
        </a:p>
      </dsp:txBody>
      <dsp:txXfrm>
        <a:off x="2780088" y="2038494"/>
        <a:ext cx="996303" cy="996303"/>
      </dsp:txXfrm>
    </dsp:sp>
    <dsp:sp modelId="{0232DCD7-0E1F-40DA-9E3C-9D19A5D2C65E}">
      <dsp:nvSpPr>
        <dsp:cNvPr id="0" name=""/>
        <dsp:cNvSpPr/>
      </dsp:nvSpPr>
      <dsp:spPr>
        <a:xfrm>
          <a:off x="1565539" y="775101"/>
          <a:ext cx="1408985" cy="1408985"/>
        </a:xfrm>
        <a:prstGeom prst="ellipse">
          <a:avLst/>
        </a:prstGeom>
        <a:gradFill rotWithShape="0">
          <a:gsLst>
            <a:gs pos="0">
              <a:schemeClr val="accent1">
                <a:shade val="80000"/>
                <a:hueOff val="-286837"/>
                <a:satOff val="-24292"/>
                <a:lumOff val="18155"/>
                <a:alphaOff val="0"/>
                <a:tint val="50000"/>
                <a:satMod val="300000"/>
              </a:schemeClr>
            </a:gs>
            <a:gs pos="35000">
              <a:schemeClr val="accent1">
                <a:shade val="80000"/>
                <a:hueOff val="-286837"/>
                <a:satOff val="-24292"/>
                <a:lumOff val="18155"/>
                <a:alphaOff val="0"/>
                <a:tint val="37000"/>
                <a:satMod val="300000"/>
              </a:schemeClr>
            </a:gs>
            <a:gs pos="100000">
              <a:schemeClr val="accent1">
                <a:shade val="80000"/>
                <a:hueOff val="-286837"/>
                <a:satOff val="-24292"/>
                <a:lumOff val="181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effectLst/>
            </a:rPr>
            <a:t>Planeación</a:t>
          </a:r>
          <a:endParaRPr lang="es-EC" sz="1200" b="0" kern="1200" dirty="0">
            <a:effectLst/>
          </a:endParaRPr>
        </a:p>
      </dsp:txBody>
      <dsp:txXfrm>
        <a:off x="1771880" y="981442"/>
        <a:ext cx="996303" cy="996303"/>
      </dsp:txXfrm>
    </dsp:sp>
    <dsp:sp modelId="{2AD647B8-1634-46C9-AED1-A2655377DD67}">
      <dsp:nvSpPr>
        <dsp:cNvPr id="0" name=""/>
        <dsp:cNvSpPr/>
      </dsp:nvSpPr>
      <dsp:spPr>
        <a:xfrm>
          <a:off x="3005836" y="434439"/>
          <a:ext cx="1408985" cy="1408985"/>
        </a:xfrm>
        <a:prstGeom prst="ellipse">
          <a:avLst/>
        </a:prstGeom>
        <a:gradFill rotWithShape="0">
          <a:gsLst>
            <a:gs pos="0">
              <a:schemeClr val="accent1">
                <a:shade val="80000"/>
                <a:hueOff val="-573674"/>
                <a:satOff val="-48584"/>
                <a:lumOff val="36311"/>
                <a:alphaOff val="0"/>
                <a:tint val="50000"/>
                <a:satMod val="300000"/>
              </a:schemeClr>
            </a:gs>
            <a:gs pos="35000">
              <a:schemeClr val="accent1">
                <a:shade val="80000"/>
                <a:hueOff val="-573674"/>
                <a:satOff val="-48584"/>
                <a:lumOff val="36311"/>
                <a:alphaOff val="0"/>
                <a:tint val="37000"/>
                <a:satMod val="300000"/>
              </a:schemeClr>
            </a:gs>
            <a:gs pos="100000">
              <a:schemeClr val="accent1">
                <a:shade val="80000"/>
                <a:hueOff val="-573674"/>
                <a:satOff val="-48584"/>
                <a:lumOff val="363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0" kern="1200" dirty="0" smtClean="0">
              <a:effectLst/>
            </a:rPr>
            <a:t>Previsión </a:t>
          </a:r>
          <a:endParaRPr lang="es-EC" sz="1200" b="0" kern="1200" dirty="0">
            <a:effectLst/>
          </a:endParaRPr>
        </a:p>
      </dsp:txBody>
      <dsp:txXfrm>
        <a:off x="3212177" y="640780"/>
        <a:ext cx="996303" cy="996303"/>
      </dsp:txXfrm>
    </dsp:sp>
    <dsp:sp modelId="{9AA888AA-BCFC-49F3-AC2F-0BB42C84F6AC}">
      <dsp:nvSpPr>
        <dsp:cNvPr id="0" name=""/>
        <dsp:cNvSpPr/>
      </dsp:nvSpPr>
      <dsp:spPr>
        <a:xfrm>
          <a:off x="939323" y="148885"/>
          <a:ext cx="4383511" cy="350680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F6B38-3396-44A5-9F21-79D74FF28B7C}">
      <dsp:nvSpPr>
        <dsp:cNvPr id="0" name=""/>
        <dsp:cNvSpPr/>
      </dsp:nvSpPr>
      <dsp:spPr>
        <a:xfrm>
          <a:off x="1727876" y="2740993"/>
          <a:ext cx="1593749" cy="1593749"/>
        </a:xfrm>
        <a:prstGeom prst="ellipse">
          <a:avLst/>
        </a:prstGeom>
        <a:gradFill rotWithShape="0">
          <a:gsLst>
            <a:gs pos="0">
              <a:schemeClr val="accent1">
                <a:shade val="60000"/>
                <a:hueOff val="0"/>
                <a:satOff val="0"/>
                <a:lumOff val="0"/>
                <a:alphaOff val="0"/>
                <a:tint val="50000"/>
                <a:satMod val="300000"/>
              </a:schemeClr>
            </a:gs>
            <a:gs pos="35000">
              <a:schemeClr val="accent1">
                <a:shade val="60000"/>
                <a:hueOff val="0"/>
                <a:satOff val="0"/>
                <a:lumOff val="0"/>
                <a:alphaOff val="0"/>
                <a:tint val="37000"/>
                <a:satMod val="300000"/>
              </a:schemeClr>
            </a:gs>
            <a:gs pos="100000">
              <a:schemeClr val="accent1">
                <a:shade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Fase Dinámica</a:t>
          </a:r>
          <a:endParaRPr lang="es-EC" sz="2000" kern="1200" dirty="0"/>
        </a:p>
      </dsp:txBody>
      <dsp:txXfrm>
        <a:off x="1961275" y="2974392"/>
        <a:ext cx="1126951" cy="1126951"/>
      </dsp:txXfrm>
    </dsp:sp>
    <dsp:sp modelId="{D92A8822-B0CE-456D-8B8E-8FBF29808F05}">
      <dsp:nvSpPr>
        <dsp:cNvPr id="0" name=""/>
        <dsp:cNvSpPr/>
      </dsp:nvSpPr>
      <dsp:spPr>
        <a:xfrm rot="12900000">
          <a:off x="644648" y="2443182"/>
          <a:ext cx="1282151" cy="454218"/>
        </a:xfrm>
        <a:prstGeom prst="leftArrow">
          <a:avLst>
            <a:gd name="adj1" fmla="val 60000"/>
            <a:gd name="adj2" fmla="val 50000"/>
          </a:avLst>
        </a:prstGeom>
        <a:gradFill rotWithShape="0">
          <a:gsLst>
            <a:gs pos="0">
              <a:schemeClr val="accent1">
                <a:shade val="90000"/>
                <a:hueOff val="0"/>
                <a:satOff val="0"/>
                <a:lumOff val="0"/>
                <a:alphaOff val="0"/>
                <a:tint val="50000"/>
                <a:satMod val="300000"/>
              </a:schemeClr>
            </a:gs>
            <a:gs pos="35000">
              <a:schemeClr val="accent1">
                <a:shade val="90000"/>
                <a:hueOff val="0"/>
                <a:satOff val="0"/>
                <a:lumOff val="0"/>
                <a:alphaOff val="0"/>
                <a:tint val="37000"/>
                <a:satMod val="300000"/>
              </a:schemeClr>
            </a:gs>
            <a:gs pos="100000">
              <a:schemeClr val="accent1">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DA7AC3B-AE11-4B96-8CA5-282EE92B41C5}">
      <dsp:nvSpPr>
        <dsp:cNvPr id="0" name=""/>
        <dsp:cNvSpPr/>
      </dsp:nvSpPr>
      <dsp:spPr>
        <a:xfrm>
          <a:off x="3554" y="1696961"/>
          <a:ext cx="1514061" cy="1211249"/>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t>Integración</a:t>
          </a:r>
          <a:endParaRPr lang="es-EC" sz="2100" kern="1200" dirty="0"/>
        </a:p>
      </dsp:txBody>
      <dsp:txXfrm>
        <a:off x="39030" y="1732437"/>
        <a:ext cx="1443109" cy="1140297"/>
      </dsp:txXfrm>
    </dsp:sp>
    <dsp:sp modelId="{29509E07-A4A6-4E6A-966E-CD04BCB76889}">
      <dsp:nvSpPr>
        <dsp:cNvPr id="0" name=""/>
        <dsp:cNvSpPr/>
      </dsp:nvSpPr>
      <dsp:spPr>
        <a:xfrm rot="16200000">
          <a:off x="1883675" y="1798185"/>
          <a:ext cx="1282151" cy="454218"/>
        </a:xfrm>
        <a:prstGeom prst="leftArrow">
          <a:avLst>
            <a:gd name="adj1" fmla="val 60000"/>
            <a:gd name="adj2" fmla="val 50000"/>
          </a:avLst>
        </a:prstGeom>
        <a:gradFill rotWithShape="0">
          <a:gsLst>
            <a:gs pos="0">
              <a:schemeClr val="accent1">
                <a:shade val="90000"/>
                <a:hueOff val="-450828"/>
                <a:satOff val="-34592"/>
                <a:lumOff val="29312"/>
                <a:alphaOff val="0"/>
                <a:tint val="50000"/>
                <a:satMod val="300000"/>
              </a:schemeClr>
            </a:gs>
            <a:gs pos="35000">
              <a:schemeClr val="accent1">
                <a:shade val="90000"/>
                <a:hueOff val="-450828"/>
                <a:satOff val="-34592"/>
                <a:lumOff val="29312"/>
                <a:alphaOff val="0"/>
                <a:tint val="37000"/>
                <a:satMod val="300000"/>
              </a:schemeClr>
            </a:gs>
            <a:gs pos="100000">
              <a:schemeClr val="accent1">
                <a:shade val="90000"/>
                <a:hueOff val="-450828"/>
                <a:satOff val="-34592"/>
                <a:lumOff val="293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D9C9C01-9209-437D-868F-1B392B1885CD}">
      <dsp:nvSpPr>
        <dsp:cNvPr id="0" name=""/>
        <dsp:cNvSpPr/>
      </dsp:nvSpPr>
      <dsp:spPr>
        <a:xfrm>
          <a:off x="1767720" y="778594"/>
          <a:ext cx="1514061" cy="1211249"/>
        </a:xfrm>
        <a:prstGeom prst="roundRect">
          <a:avLst>
            <a:gd name="adj" fmla="val 10000"/>
          </a:avLst>
        </a:prstGeom>
        <a:gradFill rotWithShape="0">
          <a:gsLst>
            <a:gs pos="0">
              <a:schemeClr val="accent1">
                <a:shade val="50000"/>
                <a:hueOff val="-425139"/>
                <a:satOff val="-34119"/>
                <a:lumOff val="33773"/>
                <a:alphaOff val="0"/>
                <a:tint val="50000"/>
                <a:satMod val="300000"/>
              </a:schemeClr>
            </a:gs>
            <a:gs pos="35000">
              <a:schemeClr val="accent1">
                <a:shade val="50000"/>
                <a:hueOff val="-425139"/>
                <a:satOff val="-34119"/>
                <a:lumOff val="33773"/>
                <a:alphaOff val="0"/>
                <a:tint val="37000"/>
                <a:satMod val="300000"/>
              </a:schemeClr>
            </a:gs>
            <a:gs pos="100000">
              <a:schemeClr val="accent1">
                <a:shade val="50000"/>
                <a:hueOff val="-425139"/>
                <a:satOff val="-34119"/>
                <a:lumOff val="337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t>Dirección </a:t>
          </a:r>
          <a:endParaRPr lang="es-EC" sz="2100" kern="1200" dirty="0"/>
        </a:p>
      </dsp:txBody>
      <dsp:txXfrm>
        <a:off x="1803196" y="814070"/>
        <a:ext cx="1443109" cy="1140297"/>
      </dsp:txXfrm>
    </dsp:sp>
    <dsp:sp modelId="{E729C426-E838-40F1-98EA-6F0613C0DC5E}">
      <dsp:nvSpPr>
        <dsp:cNvPr id="0" name=""/>
        <dsp:cNvSpPr/>
      </dsp:nvSpPr>
      <dsp:spPr>
        <a:xfrm rot="19500000">
          <a:off x="3122702" y="2443182"/>
          <a:ext cx="1282151" cy="454218"/>
        </a:xfrm>
        <a:prstGeom prst="leftArrow">
          <a:avLst>
            <a:gd name="adj1" fmla="val 60000"/>
            <a:gd name="adj2" fmla="val 50000"/>
          </a:avLst>
        </a:prstGeom>
        <a:gradFill rotWithShape="0">
          <a:gsLst>
            <a:gs pos="0">
              <a:schemeClr val="accent1">
                <a:shade val="90000"/>
                <a:hueOff val="-450828"/>
                <a:satOff val="-34592"/>
                <a:lumOff val="29312"/>
                <a:alphaOff val="0"/>
                <a:tint val="50000"/>
                <a:satMod val="300000"/>
              </a:schemeClr>
            </a:gs>
            <a:gs pos="35000">
              <a:schemeClr val="accent1">
                <a:shade val="90000"/>
                <a:hueOff val="-450828"/>
                <a:satOff val="-34592"/>
                <a:lumOff val="29312"/>
                <a:alphaOff val="0"/>
                <a:tint val="37000"/>
                <a:satMod val="300000"/>
              </a:schemeClr>
            </a:gs>
            <a:gs pos="100000">
              <a:schemeClr val="accent1">
                <a:shade val="90000"/>
                <a:hueOff val="-450828"/>
                <a:satOff val="-34592"/>
                <a:lumOff val="293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E424750-1037-47DB-A960-88A6E5C48119}">
      <dsp:nvSpPr>
        <dsp:cNvPr id="0" name=""/>
        <dsp:cNvSpPr/>
      </dsp:nvSpPr>
      <dsp:spPr>
        <a:xfrm>
          <a:off x="3531885" y="1696961"/>
          <a:ext cx="1514061" cy="1211249"/>
        </a:xfrm>
        <a:prstGeom prst="roundRect">
          <a:avLst>
            <a:gd name="adj" fmla="val 10000"/>
          </a:avLst>
        </a:prstGeom>
        <a:gradFill rotWithShape="0">
          <a:gsLst>
            <a:gs pos="0">
              <a:schemeClr val="accent1">
                <a:shade val="50000"/>
                <a:hueOff val="-425139"/>
                <a:satOff val="-34119"/>
                <a:lumOff val="33773"/>
                <a:alphaOff val="0"/>
                <a:tint val="50000"/>
                <a:satMod val="300000"/>
              </a:schemeClr>
            </a:gs>
            <a:gs pos="35000">
              <a:schemeClr val="accent1">
                <a:shade val="50000"/>
                <a:hueOff val="-425139"/>
                <a:satOff val="-34119"/>
                <a:lumOff val="33773"/>
                <a:alphaOff val="0"/>
                <a:tint val="37000"/>
                <a:satMod val="300000"/>
              </a:schemeClr>
            </a:gs>
            <a:gs pos="100000">
              <a:schemeClr val="accent1">
                <a:shade val="50000"/>
                <a:hueOff val="-425139"/>
                <a:satOff val="-34119"/>
                <a:lumOff val="337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EC" sz="2100" kern="1200" dirty="0" smtClean="0"/>
            <a:t>Control</a:t>
          </a:r>
          <a:endParaRPr lang="es-EC" sz="2100" kern="1200" dirty="0"/>
        </a:p>
      </dsp:txBody>
      <dsp:txXfrm>
        <a:off x="3567361" y="1732437"/>
        <a:ext cx="1443109" cy="1140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0F7D5-54B2-4A0A-A3F9-E98060CE5B0E}">
      <dsp:nvSpPr>
        <dsp:cNvPr id="0" name=""/>
        <dsp:cNvSpPr/>
      </dsp:nvSpPr>
      <dsp:spPr>
        <a:xfrm>
          <a:off x="4728712" y="1257"/>
          <a:ext cx="1680474" cy="1092308"/>
        </a:xfrm>
        <a:prstGeom prst="roundRect">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Mantenimiento Predictivo</a:t>
          </a:r>
        </a:p>
      </dsp:txBody>
      <dsp:txXfrm>
        <a:off x="4782034" y="54579"/>
        <a:ext cx="1573830" cy="985664"/>
      </dsp:txXfrm>
    </dsp:sp>
    <dsp:sp modelId="{8A7541FB-C8FA-4D46-9C45-66770F046F70}">
      <dsp:nvSpPr>
        <dsp:cNvPr id="0" name=""/>
        <dsp:cNvSpPr/>
      </dsp:nvSpPr>
      <dsp:spPr>
        <a:xfrm>
          <a:off x="3387444" y="547411"/>
          <a:ext cx="4363011" cy="4363011"/>
        </a:xfrm>
        <a:custGeom>
          <a:avLst/>
          <a:gdLst/>
          <a:ahLst/>
          <a:cxnLst/>
          <a:rect l="0" t="0" r="0" b="0"/>
          <a:pathLst>
            <a:path>
              <a:moveTo>
                <a:pt x="3033276" y="173159"/>
              </a:moveTo>
              <a:arcTo wR="2181505" hR="2181505" stAng="17578954" swAng="1960578"/>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4C2AA3-DE4E-4EEA-9DF2-EA016B67F041}">
      <dsp:nvSpPr>
        <dsp:cNvPr id="0" name=""/>
        <dsp:cNvSpPr/>
      </dsp:nvSpPr>
      <dsp:spPr>
        <a:xfrm>
          <a:off x="6803448" y="1508640"/>
          <a:ext cx="1680474" cy="1092308"/>
        </a:xfrm>
        <a:prstGeom prst="roundRect">
          <a:avLst/>
        </a:prstGeom>
        <a:gradFill rotWithShape="0">
          <a:gsLst>
            <a:gs pos="0">
              <a:schemeClr val="accent1">
                <a:shade val="50000"/>
                <a:hueOff val="-255083"/>
                <a:satOff val="-20472"/>
                <a:lumOff val="20264"/>
                <a:alphaOff val="0"/>
                <a:tint val="50000"/>
                <a:satMod val="300000"/>
              </a:schemeClr>
            </a:gs>
            <a:gs pos="35000">
              <a:schemeClr val="accent1">
                <a:shade val="50000"/>
                <a:hueOff val="-255083"/>
                <a:satOff val="-20472"/>
                <a:lumOff val="20264"/>
                <a:alphaOff val="0"/>
                <a:tint val="37000"/>
                <a:satMod val="300000"/>
              </a:schemeClr>
            </a:gs>
            <a:gs pos="100000">
              <a:schemeClr val="accent1">
                <a:shade val="50000"/>
                <a:hueOff val="-255083"/>
                <a:satOff val="-20472"/>
                <a:lumOff val="202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Mantenimiento Preventivo</a:t>
          </a:r>
          <a:endParaRPr lang="es-EC" sz="1700" kern="1200" dirty="0"/>
        </a:p>
      </dsp:txBody>
      <dsp:txXfrm>
        <a:off x="6856770" y="1561962"/>
        <a:ext cx="1573830" cy="985664"/>
      </dsp:txXfrm>
    </dsp:sp>
    <dsp:sp modelId="{612F986D-F0D9-4F89-A297-E5C697515D88}">
      <dsp:nvSpPr>
        <dsp:cNvPr id="0" name=""/>
        <dsp:cNvSpPr/>
      </dsp:nvSpPr>
      <dsp:spPr>
        <a:xfrm>
          <a:off x="3387444" y="547411"/>
          <a:ext cx="4363011" cy="4363011"/>
        </a:xfrm>
        <a:custGeom>
          <a:avLst/>
          <a:gdLst/>
          <a:ahLst/>
          <a:cxnLst/>
          <a:rect l="0" t="0" r="0" b="0"/>
          <a:pathLst>
            <a:path>
              <a:moveTo>
                <a:pt x="4360029" y="2067477"/>
              </a:moveTo>
              <a:arcTo wR="2181505" hR="2181505" stAng="21420226" swAng="2195565"/>
            </a:path>
          </a:pathLst>
        </a:custGeom>
        <a:noFill/>
        <a:ln w="9525" cap="flat" cmpd="sng" algn="ctr">
          <a:solidFill>
            <a:schemeClr val="accent1">
              <a:shade val="90000"/>
              <a:hueOff val="-270497"/>
              <a:satOff val="-20755"/>
              <a:lumOff val="17587"/>
              <a:alphaOff val="0"/>
            </a:schemeClr>
          </a:solidFill>
          <a:prstDash val="solid"/>
        </a:ln>
        <a:effectLst/>
      </dsp:spPr>
      <dsp:style>
        <a:lnRef idx="1">
          <a:scrgbClr r="0" g="0" b="0"/>
        </a:lnRef>
        <a:fillRef idx="0">
          <a:scrgbClr r="0" g="0" b="0"/>
        </a:fillRef>
        <a:effectRef idx="0">
          <a:scrgbClr r="0" g="0" b="0"/>
        </a:effectRef>
        <a:fontRef idx="minor"/>
      </dsp:style>
    </dsp:sp>
    <dsp:sp modelId="{75A66132-CCA4-4B9D-8675-1A3D380C79A5}">
      <dsp:nvSpPr>
        <dsp:cNvPr id="0" name=""/>
        <dsp:cNvSpPr/>
      </dsp:nvSpPr>
      <dsp:spPr>
        <a:xfrm>
          <a:off x="6010969" y="3947638"/>
          <a:ext cx="1680474" cy="1092308"/>
        </a:xfrm>
        <a:prstGeom prst="roundRect">
          <a:avLst/>
        </a:prstGeom>
        <a:gradFill rotWithShape="0">
          <a:gsLst>
            <a:gs pos="0">
              <a:schemeClr val="accent1">
                <a:shade val="50000"/>
                <a:hueOff val="-510166"/>
                <a:satOff val="-40943"/>
                <a:lumOff val="40528"/>
                <a:alphaOff val="0"/>
                <a:tint val="50000"/>
                <a:satMod val="300000"/>
              </a:schemeClr>
            </a:gs>
            <a:gs pos="35000">
              <a:schemeClr val="accent1">
                <a:shade val="50000"/>
                <a:hueOff val="-510166"/>
                <a:satOff val="-40943"/>
                <a:lumOff val="40528"/>
                <a:alphaOff val="0"/>
                <a:tint val="37000"/>
                <a:satMod val="300000"/>
              </a:schemeClr>
            </a:gs>
            <a:gs pos="100000">
              <a:schemeClr val="accent1">
                <a:shade val="50000"/>
                <a:hueOff val="-510166"/>
                <a:satOff val="-40943"/>
                <a:lumOff val="405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Mantenimiento Correctivo</a:t>
          </a:r>
          <a:endParaRPr lang="es-EC" sz="1700" kern="1200" dirty="0"/>
        </a:p>
      </dsp:txBody>
      <dsp:txXfrm>
        <a:off x="6064291" y="4000960"/>
        <a:ext cx="1573830" cy="985664"/>
      </dsp:txXfrm>
    </dsp:sp>
    <dsp:sp modelId="{F067FD74-24CC-430B-9CD4-DCF1BD581DFD}">
      <dsp:nvSpPr>
        <dsp:cNvPr id="0" name=""/>
        <dsp:cNvSpPr/>
      </dsp:nvSpPr>
      <dsp:spPr>
        <a:xfrm>
          <a:off x="3387444" y="547411"/>
          <a:ext cx="4363011" cy="4363011"/>
        </a:xfrm>
        <a:custGeom>
          <a:avLst/>
          <a:gdLst/>
          <a:ahLst/>
          <a:cxnLst/>
          <a:rect l="0" t="0" r="0" b="0"/>
          <a:pathLst>
            <a:path>
              <a:moveTo>
                <a:pt x="2614865" y="4319534"/>
              </a:moveTo>
              <a:arcTo wR="2181505" hR="2181505" stAng="4712513" swAng="1374973"/>
            </a:path>
          </a:pathLst>
        </a:custGeom>
        <a:noFill/>
        <a:ln w="9525" cap="flat" cmpd="sng" algn="ctr">
          <a:solidFill>
            <a:schemeClr val="accent1">
              <a:shade val="90000"/>
              <a:hueOff val="-540994"/>
              <a:satOff val="-41510"/>
              <a:lumOff val="35174"/>
              <a:alphaOff val="0"/>
            </a:schemeClr>
          </a:solidFill>
          <a:prstDash val="solid"/>
        </a:ln>
        <a:effectLst/>
      </dsp:spPr>
      <dsp:style>
        <a:lnRef idx="1">
          <a:scrgbClr r="0" g="0" b="0"/>
        </a:lnRef>
        <a:fillRef idx="0">
          <a:scrgbClr r="0" g="0" b="0"/>
        </a:fillRef>
        <a:effectRef idx="0">
          <a:scrgbClr r="0" g="0" b="0"/>
        </a:effectRef>
        <a:fontRef idx="minor"/>
      </dsp:style>
    </dsp:sp>
    <dsp:sp modelId="{135F5E39-B6A3-4E4D-BCF7-BC2BB90FFD1B}">
      <dsp:nvSpPr>
        <dsp:cNvPr id="0" name=""/>
        <dsp:cNvSpPr/>
      </dsp:nvSpPr>
      <dsp:spPr>
        <a:xfrm>
          <a:off x="3446455" y="3947638"/>
          <a:ext cx="1680474" cy="1092308"/>
        </a:xfrm>
        <a:prstGeom prst="roundRect">
          <a:avLst/>
        </a:prstGeom>
        <a:gradFill rotWithShape="0">
          <a:gsLst>
            <a:gs pos="0">
              <a:schemeClr val="accent1">
                <a:shade val="50000"/>
                <a:hueOff val="-510166"/>
                <a:satOff val="-40943"/>
                <a:lumOff val="40528"/>
                <a:alphaOff val="0"/>
                <a:tint val="50000"/>
                <a:satMod val="300000"/>
              </a:schemeClr>
            </a:gs>
            <a:gs pos="35000">
              <a:schemeClr val="accent1">
                <a:shade val="50000"/>
                <a:hueOff val="-510166"/>
                <a:satOff val="-40943"/>
                <a:lumOff val="40528"/>
                <a:alphaOff val="0"/>
                <a:tint val="37000"/>
                <a:satMod val="300000"/>
              </a:schemeClr>
            </a:gs>
            <a:gs pos="100000">
              <a:schemeClr val="accent1">
                <a:shade val="50000"/>
                <a:hueOff val="-510166"/>
                <a:satOff val="-40943"/>
                <a:lumOff val="405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Mantenimiento Modificativo</a:t>
          </a:r>
          <a:endParaRPr lang="es-EC" sz="1700" kern="1200" dirty="0"/>
        </a:p>
      </dsp:txBody>
      <dsp:txXfrm>
        <a:off x="3499777" y="4000960"/>
        <a:ext cx="1573830" cy="985664"/>
      </dsp:txXfrm>
    </dsp:sp>
    <dsp:sp modelId="{3B94BAA5-4DE7-49B2-AFD4-10651AB8221A}">
      <dsp:nvSpPr>
        <dsp:cNvPr id="0" name=""/>
        <dsp:cNvSpPr/>
      </dsp:nvSpPr>
      <dsp:spPr>
        <a:xfrm>
          <a:off x="3387444" y="547411"/>
          <a:ext cx="4363011" cy="4363011"/>
        </a:xfrm>
        <a:custGeom>
          <a:avLst/>
          <a:gdLst/>
          <a:ahLst/>
          <a:cxnLst/>
          <a:rect l="0" t="0" r="0" b="0"/>
          <a:pathLst>
            <a:path>
              <a:moveTo>
                <a:pt x="364409" y="3388622"/>
              </a:moveTo>
              <a:arcTo wR="2181505" hR="2181505" stAng="8784209" swAng="2195565"/>
            </a:path>
          </a:pathLst>
        </a:custGeom>
        <a:noFill/>
        <a:ln w="9525" cap="flat" cmpd="sng" algn="ctr">
          <a:solidFill>
            <a:schemeClr val="accent1">
              <a:shade val="90000"/>
              <a:hueOff val="-540994"/>
              <a:satOff val="-41510"/>
              <a:lumOff val="35174"/>
              <a:alphaOff val="0"/>
            </a:schemeClr>
          </a:solidFill>
          <a:prstDash val="solid"/>
        </a:ln>
        <a:effectLst/>
      </dsp:spPr>
      <dsp:style>
        <a:lnRef idx="1">
          <a:scrgbClr r="0" g="0" b="0"/>
        </a:lnRef>
        <a:fillRef idx="0">
          <a:scrgbClr r="0" g="0" b="0"/>
        </a:fillRef>
        <a:effectRef idx="0">
          <a:scrgbClr r="0" g="0" b="0"/>
        </a:effectRef>
        <a:fontRef idx="minor"/>
      </dsp:style>
    </dsp:sp>
    <dsp:sp modelId="{5DD9A00B-84E3-4EAA-A7A1-AB6833165594}">
      <dsp:nvSpPr>
        <dsp:cNvPr id="0" name=""/>
        <dsp:cNvSpPr/>
      </dsp:nvSpPr>
      <dsp:spPr>
        <a:xfrm>
          <a:off x="2653977" y="1508640"/>
          <a:ext cx="1680474" cy="1092308"/>
        </a:xfrm>
        <a:prstGeom prst="roundRect">
          <a:avLst/>
        </a:prstGeom>
        <a:gradFill rotWithShape="0">
          <a:gsLst>
            <a:gs pos="0">
              <a:schemeClr val="accent1">
                <a:shade val="50000"/>
                <a:hueOff val="-255083"/>
                <a:satOff val="-20472"/>
                <a:lumOff val="20264"/>
                <a:alphaOff val="0"/>
                <a:tint val="50000"/>
                <a:satMod val="300000"/>
              </a:schemeClr>
            </a:gs>
            <a:gs pos="35000">
              <a:schemeClr val="accent1">
                <a:shade val="50000"/>
                <a:hueOff val="-255083"/>
                <a:satOff val="-20472"/>
                <a:lumOff val="20264"/>
                <a:alphaOff val="0"/>
                <a:tint val="37000"/>
                <a:satMod val="300000"/>
              </a:schemeClr>
            </a:gs>
            <a:gs pos="100000">
              <a:schemeClr val="accent1">
                <a:shade val="50000"/>
                <a:hueOff val="-255083"/>
                <a:satOff val="-20472"/>
                <a:lumOff val="202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Filosofías de Mantenimiento</a:t>
          </a:r>
          <a:endParaRPr lang="es-EC" sz="1700" kern="1200" dirty="0"/>
        </a:p>
      </dsp:txBody>
      <dsp:txXfrm>
        <a:off x="2707299" y="1561962"/>
        <a:ext cx="1573830" cy="985664"/>
      </dsp:txXfrm>
    </dsp:sp>
    <dsp:sp modelId="{951C0798-A0C8-46CD-9E3D-DC4B705E359E}">
      <dsp:nvSpPr>
        <dsp:cNvPr id="0" name=""/>
        <dsp:cNvSpPr/>
      </dsp:nvSpPr>
      <dsp:spPr>
        <a:xfrm>
          <a:off x="3387444" y="547411"/>
          <a:ext cx="4363011" cy="4363011"/>
        </a:xfrm>
        <a:custGeom>
          <a:avLst/>
          <a:gdLst/>
          <a:ahLst/>
          <a:cxnLst/>
          <a:rect l="0" t="0" r="0" b="0"/>
          <a:pathLst>
            <a:path>
              <a:moveTo>
                <a:pt x="380250" y="950876"/>
              </a:moveTo>
              <a:arcTo wR="2181505" hR="2181505" stAng="12860468" swAng="1960578"/>
            </a:path>
          </a:pathLst>
        </a:custGeom>
        <a:noFill/>
        <a:ln w="9525" cap="flat" cmpd="sng" algn="ctr">
          <a:solidFill>
            <a:schemeClr val="accent1">
              <a:shade val="90000"/>
              <a:hueOff val="-270497"/>
              <a:satOff val="-20755"/>
              <a:lumOff val="17587"/>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6E6A6-41ED-4516-8F4F-ECCA14FBF051}">
      <dsp:nvSpPr>
        <dsp:cNvPr id="0" name=""/>
        <dsp:cNvSpPr/>
      </dsp:nvSpPr>
      <dsp:spPr>
        <a:xfrm>
          <a:off x="4497349" y="2050363"/>
          <a:ext cx="1462946" cy="1462946"/>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Base de datos del sistema de mantenimiento</a:t>
          </a:r>
        </a:p>
      </dsp:txBody>
      <dsp:txXfrm>
        <a:off x="4711592" y="2264606"/>
        <a:ext cx="1034460" cy="1034460"/>
      </dsp:txXfrm>
    </dsp:sp>
    <dsp:sp modelId="{C6E2014C-45A3-447D-BAE9-870A331136A4}">
      <dsp:nvSpPr>
        <dsp:cNvPr id="0" name=""/>
        <dsp:cNvSpPr/>
      </dsp:nvSpPr>
      <dsp:spPr>
        <a:xfrm rot="16200000">
          <a:off x="5074018" y="1518342"/>
          <a:ext cx="309607" cy="497401"/>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0" kern="1200"/>
        </a:p>
      </dsp:txBody>
      <dsp:txXfrm>
        <a:off x="5120459" y="1664263"/>
        <a:ext cx="216725" cy="298441"/>
      </dsp:txXfrm>
    </dsp:sp>
    <dsp:sp modelId="{0509841E-553E-459C-8413-E5396D57F9DF}">
      <dsp:nvSpPr>
        <dsp:cNvPr id="0" name=""/>
        <dsp:cNvSpPr/>
      </dsp:nvSpPr>
      <dsp:spPr>
        <a:xfrm>
          <a:off x="4497349" y="3250"/>
          <a:ext cx="1462946" cy="146294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Documentación técnica de equipos y maquinaria</a:t>
          </a:r>
        </a:p>
      </dsp:txBody>
      <dsp:txXfrm>
        <a:off x="4711592" y="217493"/>
        <a:ext cx="1034460" cy="1034460"/>
      </dsp:txXfrm>
    </dsp:sp>
    <dsp:sp modelId="{C2945022-DF3E-4B53-83C3-184B0E436F2E}">
      <dsp:nvSpPr>
        <dsp:cNvPr id="0" name=""/>
        <dsp:cNvSpPr/>
      </dsp:nvSpPr>
      <dsp:spPr>
        <a:xfrm rot="19800000">
          <a:off x="5952855" y="2025739"/>
          <a:ext cx="309607" cy="497401"/>
        </a:xfrm>
        <a:prstGeom prst="rightArrow">
          <a:avLst>
            <a:gd name="adj1" fmla="val 60000"/>
            <a:gd name="adj2" fmla="val 50000"/>
          </a:avLst>
        </a:prstGeom>
        <a:gradFill rotWithShape="0">
          <a:gsLst>
            <a:gs pos="0">
              <a:schemeClr val="accent4">
                <a:hueOff val="411433"/>
                <a:satOff val="9824"/>
                <a:lumOff val="12941"/>
                <a:alphaOff val="0"/>
                <a:tint val="50000"/>
                <a:satMod val="300000"/>
              </a:schemeClr>
            </a:gs>
            <a:gs pos="35000">
              <a:schemeClr val="accent4">
                <a:hueOff val="411433"/>
                <a:satOff val="9824"/>
                <a:lumOff val="12941"/>
                <a:alphaOff val="0"/>
                <a:tint val="37000"/>
                <a:satMod val="300000"/>
              </a:schemeClr>
            </a:gs>
            <a:gs pos="100000">
              <a:schemeClr val="accent4">
                <a:hueOff val="411433"/>
                <a:satOff val="9824"/>
                <a:lumOff val="1294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0" kern="1200"/>
        </a:p>
      </dsp:txBody>
      <dsp:txXfrm>
        <a:off x="5959077" y="2148440"/>
        <a:ext cx="216725" cy="298441"/>
      </dsp:txXfrm>
    </dsp:sp>
    <dsp:sp modelId="{23C1CE2D-699D-48BB-8A27-D7EA461C64A0}">
      <dsp:nvSpPr>
        <dsp:cNvPr id="0" name=""/>
        <dsp:cNvSpPr/>
      </dsp:nvSpPr>
      <dsp:spPr>
        <a:xfrm>
          <a:off x="6270200" y="1026807"/>
          <a:ext cx="1462946" cy="1462946"/>
        </a:xfrm>
        <a:prstGeom prst="ellipse">
          <a:avLst/>
        </a:prstGeom>
        <a:gradFill rotWithShape="0">
          <a:gsLst>
            <a:gs pos="0">
              <a:schemeClr val="accent4">
                <a:hueOff val="411433"/>
                <a:satOff val="9824"/>
                <a:lumOff val="12941"/>
                <a:alphaOff val="0"/>
                <a:tint val="50000"/>
                <a:satMod val="300000"/>
              </a:schemeClr>
            </a:gs>
            <a:gs pos="35000">
              <a:schemeClr val="accent4">
                <a:hueOff val="411433"/>
                <a:satOff val="9824"/>
                <a:lumOff val="12941"/>
                <a:alphaOff val="0"/>
                <a:tint val="37000"/>
                <a:satMod val="300000"/>
              </a:schemeClr>
            </a:gs>
            <a:gs pos="100000">
              <a:schemeClr val="accent4">
                <a:hueOff val="411433"/>
                <a:satOff val="9824"/>
                <a:lumOff val="1294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Planes de mantenimiento</a:t>
          </a:r>
        </a:p>
      </dsp:txBody>
      <dsp:txXfrm>
        <a:off x="6484443" y="1241050"/>
        <a:ext cx="1034460" cy="1034460"/>
      </dsp:txXfrm>
    </dsp:sp>
    <dsp:sp modelId="{334B2894-82A0-424E-9B9C-80DCD7934B0D}">
      <dsp:nvSpPr>
        <dsp:cNvPr id="0" name=""/>
        <dsp:cNvSpPr/>
      </dsp:nvSpPr>
      <dsp:spPr>
        <a:xfrm rot="1800000">
          <a:off x="5952855" y="3040532"/>
          <a:ext cx="309607" cy="497401"/>
        </a:xfrm>
        <a:prstGeom prst="rightArrow">
          <a:avLst>
            <a:gd name="adj1" fmla="val 60000"/>
            <a:gd name="adj2" fmla="val 50000"/>
          </a:avLst>
        </a:prstGeom>
        <a:gradFill rotWithShape="0">
          <a:gsLst>
            <a:gs pos="0">
              <a:schemeClr val="accent4">
                <a:hueOff val="822866"/>
                <a:satOff val="19649"/>
                <a:lumOff val="25882"/>
                <a:alphaOff val="0"/>
                <a:tint val="50000"/>
                <a:satMod val="300000"/>
              </a:schemeClr>
            </a:gs>
            <a:gs pos="35000">
              <a:schemeClr val="accent4">
                <a:hueOff val="822866"/>
                <a:satOff val="19649"/>
                <a:lumOff val="25882"/>
                <a:alphaOff val="0"/>
                <a:tint val="37000"/>
                <a:satMod val="300000"/>
              </a:schemeClr>
            </a:gs>
            <a:gs pos="100000">
              <a:schemeClr val="accent4">
                <a:hueOff val="822866"/>
                <a:satOff val="19649"/>
                <a:lumOff val="2588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s-EC" sz="4000" kern="1200"/>
        </a:p>
      </dsp:txBody>
      <dsp:txXfrm>
        <a:off x="5959077" y="3116792"/>
        <a:ext cx="216725" cy="298441"/>
      </dsp:txXfrm>
    </dsp:sp>
    <dsp:sp modelId="{CFBD53C9-1D18-4B9E-A936-4BDEECCC641B}">
      <dsp:nvSpPr>
        <dsp:cNvPr id="0" name=""/>
        <dsp:cNvSpPr/>
      </dsp:nvSpPr>
      <dsp:spPr>
        <a:xfrm>
          <a:off x="6270200" y="3073919"/>
          <a:ext cx="1462946" cy="1462946"/>
        </a:xfrm>
        <a:prstGeom prst="ellipse">
          <a:avLst/>
        </a:prstGeom>
        <a:gradFill rotWithShape="0">
          <a:gsLst>
            <a:gs pos="0">
              <a:schemeClr val="accent4">
                <a:hueOff val="822866"/>
                <a:satOff val="19649"/>
                <a:lumOff val="25882"/>
                <a:alphaOff val="0"/>
                <a:tint val="50000"/>
                <a:satMod val="300000"/>
              </a:schemeClr>
            </a:gs>
            <a:gs pos="35000">
              <a:schemeClr val="accent4">
                <a:hueOff val="822866"/>
                <a:satOff val="19649"/>
                <a:lumOff val="25882"/>
                <a:alphaOff val="0"/>
                <a:tint val="37000"/>
                <a:satMod val="300000"/>
              </a:schemeClr>
            </a:gs>
            <a:gs pos="100000">
              <a:schemeClr val="accent4">
                <a:hueOff val="822866"/>
                <a:satOff val="19649"/>
                <a:lumOff val="258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Órdenes de trabajo</a:t>
          </a:r>
        </a:p>
      </dsp:txBody>
      <dsp:txXfrm>
        <a:off x="6484443" y="3288162"/>
        <a:ext cx="1034460" cy="1034460"/>
      </dsp:txXfrm>
    </dsp:sp>
    <dsp:sp modelId="{0CAE965E-79BA-45D3-9616-76143FB73464}">
      <dsp:nvSpPr>
        <dsp:cNvPr id="0" name=""/>
        <dsp:cNvSpPr/>
      </dsp:nvSpPr>
      <dsp:spPr>
        <a:xfrm rot="5400000">
          <a:off x="5074018" y="3547929"/>
          <a:ext cx="309607" cy="497401"/>
        </a:xfrm>
        <a:prstGeom prst="rightArrow">
          <a:avLst>
            <a:gd name="adj1" fmla="val 60000"/>
            <a:gd name="adj2" fmla="val 50000"/>
          </a:avLst>
        </a:prstGeom>
        <a:gradFill rotWithShape="0">
          <a:gsLst>
            <a:gs pos="0">
              <a:schemeClr val="accent4">
                <a:hueOff val="1234299"/>
                <a:satOff val="29473"/>
                <a:lumOff val="38823"/>
                <a:alphaOff val="0"/>
                <a:tint val="50000"/>
                <a:satMod val="300000"/>
              </a:schemeClr>
            </a:gs>
            <a:gs pos="35000">
              <a:schemeClr val="accent4">
                <a:hueOff val="1234299"/>
                <a:satOff val="29473"/>
                <a:lumOff val="38823"/>
                <a:alphaOff val="0"/>
                <a:tint val="37000"/>
                <a:satMod val="300000"/>
              </a:schemeClr>
            </a:gs>
            <a:gs pos="100000">
              <a:schemeClr val="accent4">
                <a:hueOff val="1234299"/>
                <a:satOff val="29473"/>
                <a:lumOff val="3882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0" kern="1200"/>
        </a:p>
      </dsp:txBody>
      <dsp:txXfrm>
        <a:off x="5120459" y="3600968"/>
        <a:ext cx="216725" cy="298441"/>
      </dsp:txXfrm>
    </dsp:sp>
    <dsp:sp modelId="{00AD8B75-7C7C-4E34-A7C0-CD6E10F051E1}">
      <dsp:nvSpPr>
        <dsp:cNvPr id="0" name=""/>
        <dsp:cNvSpPr/>
      </dsp:nvSpPr>
      <dsp:spPr>
        <a:xfrm>
          <a:off x="4497349" y="4097476"/>
          <a:ext cx="1462946" cy="1462946"/>
        </a:xfrm>
        <a:prstGeom prst="ellipse">
          <a:avLst/>
        </a:prstGeom>
        <a:gradFill rotWithShape="0">
          <a:gsLst>
            <a:gs pos="0">
              <a:schemeClr val="accent4">
                <a:hueOff val="1234299"/>
                <a:satOff val="29473"/>
                <a:lumOff val="38823"/>
                <a:alphaOff val="0"/>
                <a:tint val="50000"/>
                <a:satMod val="300000"/>
              </a:schemeClr>
            </a:gs>
            <a:gs pos="35000">
              <a:schemeClr val="accent4">
                <a:hueOff val="1234299"/>
                <a:satOff val="29473"/>
                <a:lumOff val="38823"/>
                <a:alphaOff val="0"/>
                <a:tint val="37000"/>
                <a:satMod val="300000"/>
              </a:schemeClr>
            </a:gs>
            <a:gs pos="100000">
              <a:schemeClr val="accent4">
                <a:hueOff val="1234299"/>
                <a:satOff val="29473"/>
                <a:lumOff val="388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Plantilla de personal</a:t>
          </a:r>
        </a:p>
      </dsp:txBody>
      <dsp:txXfrm>
        <a:off x="4711592" y="4311719"/>
        <a:ext cx="1034460" cy="1034460"/>
      </dsp:txXfrm>
    </dsp:sp>
    <dsp:sp modelId="{66C1FE7D-EA35-4BB5-9B50-6C9CE10DF167}">
      <dsp:nvSpPr>
        <dsp:cNvPr id="0" name=""/>
        <dsp:cNvSpPr/>
      </dsp:nvSpPr>
      <dsp:spPr>
        <a:xfrm rot="9000000">
          <a:off x="4195181" y="3040532"/>
          <a:ext cx="309607" cy="497401"/>
        </a:xfrm>
        <a:prstGeom prst="rightArrow">
          <a:avLst>
            <a:gd name="adj1" fmla="val 60000"/>
            <a:gd name="adj2" fmla="val 50000"/>
          </a:avLst>
        </a:prstGeom>
        <a:gradFill rotWithShape="0">
          <a:gsLst>
            <a:gs pos="0">
              <a:schemeClr val="accent4">
                <a:hueOff val="1645731"/>
                <a:satOff val="39298"/>
                <a:lumOff val="51764"/>
                <a:alphaOff val="0"/>
                <a:tint val="50000"/>
                <a:satMod val="300000"/>
              </a:schemeClr>
            </a:gs>
            <a:gs pos="35000">
              <a:schemeClr val="accent4">
                <a:hueOff val="1645731"/>
                <a:satOff val="39298"/>
                <a:lumOff val="51764"/>
                <a:alphaOff val="0"/>
                <a:tint val="37000"/>
                <a:satMod val="300000"/>
              </a:schemeClr>
            </a:gs>
            <a:gs pos="100000">
              <a:schemeClr val="accent4">
                <a:hueOff val="1645731"/>
                <a:satOff val="39298"/>
                <a:lumOff val="5176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0" kern="1200"/>
        </a:p>
      </dsp:txBody>
      <dsp:txXfrm rot="10800000">
        <a:off x="4281841" y="3116792"/>
        <a:ext cx="216725" cy="298441"/>
      </dsp:txXfrm>
    </dsp:sp>
    <dsp:sp modelId="{92236EF5-EA2A-4B3D-8445-33EB74E8062A}">
      <dsp:nvSpPr>
        <dsp:cNvPr id="0" name=""/>
        <dsp:cNvSpPr/>
      </dsp:nvSpPr>
      <dsp:spPr>
        <a:xfrm>
          <a:off x="2724497" y="3073919"/>
          <a:ext cx="1462946" cy="1462946"/>
        </a:xfrm>
        <a:prstGeom prst="ellipse">
          <a:avLst/>
        </a:prstGeom>
        <a:gradFill rotWithShape="0">
          <a:gsLst>
            <a:gs pos="0">
              <a:schemeClr val="accent4">
                <a:hueOff val="1645731"/>
                <a:satOff val="39298"/>
                <a:lumOff val="51764"/>
                <a:alphaOff val="0"/>
                <a:tint val="50000"/>
                <a:satMod val="300000"/>
              </a:schemeClr>
            </a:gs>
            <a:gs pos="35000">
              <a:schemeClr val="accent4">
                <a:hueOff val="1645731"/>
                <a:satOff val="39298"/>
                <a:lumOff val="51764"/>
                <a:alphaOff val="0"/>
                <a:tint val="37000"/>
                <a:satMod val="300000"/>
              </a:schemeClr>
            </a:gs>
            <a:gs pos="100000">
              <a:schemeClr val="accent4">
                <a:hueOff val="1645731"/>
                <a:satOff val="39298"/>
                <a:lumOff val="51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Suministros y control de materiales</a:t>
          </a:r>
        </a:p>
      </dsp:txBody>
      <dsp:txXfrm>
        <a:off x="2938740" y="3288162"/>
        <a:ext cx="1034460" cy="1034460"/>
      </dsp:txXfrm>
    </dsp:sp>
    <dsp:sp modelId="{E7974520-8C54-4304-A4D3-B489F6D5C345}">
      <dsp:nvSpPr>
        <dsp:cNvPr id="0" name=""/>
        <dsp:cNvSpPr/>
      </dsp:nvSpPr>
      <dsp:spPr>
        <a:xfrm rot="12600000">
          <a:off x="4195181" y="2025739"/>
          <a:ext cx="309607" cy="497401"/>
        </a:xfrm>
        <a:prstGeom prst="rightArrow">
          <a:avLst>
            <a:gd name="adj1" fmla="val 60000"/>
            <a:gd name="adj2" fmla="val 50000"/>
          </a:avLst>
        </a:prstGeom>
        <a:gradFill rotWithShape="0">
          <a:gsLst>
            <a:gs pos="0">
              <a:schemeClr val="accent4">
                <a:hueOff val="2057164"/>
                <a:satOff val="49122"/>
                <a:lumOff val="64705"/>
                <a:alphaOff val="0"/>
                <a:tint val="50000"/>
                <a:satMod val="300000"/>
              </a:schemeClr>
            </a:gs>
            <a:gs pos="35000">
              <a:schemeClr val="accent4">
                <a:hueOff val="2057164"/>
                <a:satOff val="49122"/>
                <a:lumOff val="64705"/>
                <a:alphaOff val="0"/>
                <a:tint val="37000"/>
                <a:satMod val="300000"/>
              </a:schemeClr>
            </a:gs>
            <a:gs pos="100000">
              <a:schemeClr val="accent4">
                <a:hueOff val="2057164"/>
                <a:satOff val="49122"/>
                <a:lumOff val="6470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b="0" kern="1200"/>
        </a:p>
      </dsp:txBody>
      <dsp:txXfrm rot="10800000">
        <a:off x="4281841" y="2148440"/>
        <a:ext cx="216725" cy="298441"/>
      </dsp:txXfrm>
    </dsp:sp>
    <dsp:sp modelId="{7B02C2D0-AAF0-478D-B481-9892818C3B23}">
      <dsp:nvSpPr>
        <dsp:cNvPr id="0" name=""/>
        <dsp:cNvSpPr/>
      </dsp:nvSpPr>
      <dsp:spPr>
        <a:xfrm>
          <a:off x="2724497" y="1026807"/>
          <a:ext cx="1462946" cy="1462946"/>
        </a:xfrm>
        <a:prstGeom prst="ellipse">
          <a:avLst/>
        </a:prstGeom>
        <a:gradFill rotWithShape="0">
          <a:gsLst>
            <a:gs pos="0">
              <a:schemeClr val="accent4">
                <a:hueOff val="2057164"/>
                <a:satOff val="49122"/>
                <a:lumOff val="64705"/>
                <a:alphaOff val="0"/>
                <a:tint val="50000"/>
                <a:satMod val="300000"/>
              </a:schemeClr>
            </a:gs>
            <a:gs pos="35000">
              <a:schemeClr val="accent4">
                <a:hueOff val="2057164"/>
                <a:satOff val="49122"/>
                <a:lumOff val="64705"/>
                <a:alphaOff val="0"/>
                <a:tint val="37000"/>
                <a:satMod val="300000"/>
              </a:schemeClr>
            </a:gs>
            <a:gs pos="100000">
              <a:schemeClr val="accent4">
                <a:hueOff val="2057164"/>
                <a:satOff val="49122"/>
                <a:lumOff val="6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0" kern="1200"/>
            <a:t>Histórico de equipos</a:t>
          </a:r>
        </a:p>
      </dsp:txBody>
      <dsp:txXfrm>
        <a:off x="2938740" y="1241050"/>
        <a:ext cx="1034460" cy="10344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94C71-480F-40E3-8A67-D8C4132BBCA2}">
      <dsp:nvSpPr>
        <dsp:cNvPr id="0" name=""/>
        <dsp:cNvSpPr/>
      </dsp:nvSpPr>
      <dsp:spPr>
        <a:xfrm>
          <a:off x="8138" y="153228"/>
          <a:ext cx="2432534" cy="145952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a:t>Sistema de capacitación</a:t>
          </a:r>
        </a:p>
      </dsp:txBody>
      <dsp:txXfrm>
        <a:off x="50886" y="195976"/>
        <a:ext cx="2347038" cy="1374024"/>
      </dsp:txXfrm>
    </dsp:sp>
    <dsp:sp modelId="{0E0CFEF7-CB4B-479E-B4C2-CE708BF2AD45}">
      <dsp:nvSpPr>
        <dsp:cNvPr id="0" name=""/>
        <dsp:cNvSpPr/>
      </dsp:nvSpPr>
      <dsp:spPr>
        <a:xfrm>
          <a:off x="2654736" y="581354"/>
          <a:ext cx="515697" cy="603268"/>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s-EC" sz="4400" kern="1200"/>
        </a:p>
      </dsp:txBody>
      <dsp:txXfrm>
        <a:off x="2654736" y="702008"/>
        <a:ext cx="360988" cy="361960"/>
      </dsp:txXfrm>
    </dsp:sp>
    <dsp:sp modelId="{A0E4EE53-CAE7-4791-B4C6-4BF3556AD5B1}">
      <dsp:nvSpPr>
        <dsp:cNvPr id="0" name=""/>
        <dsp:cNvSpPr/>
      </dsp:nvSpPr>
      <dsp:spPr>
        <a:xfrm>
          <a:off x="3413687" y="153228"/>
          <a:ext cx="2432534" cy="1459520"/>
        </a:xfrm>
        <a:prstGeom prst="roundRect">
          <a:avLst>
            <a:gd name="adj" fmla="val 10000"/>
          </a:avLst>
        </a:prstGeom>
        <a:gradFill rotWithShape="0">
          <a:gsLst>
            <a:gs pos="0">
              <a:schemeClr val="accent4">
                <a:hueOff val="514291"/>
                <a:satOff val="12280"/>
                <a:lumOff val="16176"/>
                <a:alphaOff val="0"/>
                <a:tint val="50000"/>
                <a:satMod val="300000"/>
              </a:schemeClr>
            </a:gs>
            <a:gs pos="35000">
              <a:schemeClr val="accent4">
                <a:hueOff val="514291"/>
                <a:satOff val="12280"/>
                <a:lumOff val="16176"/>
                <a:alphaOff val="0"/>
                <a:tint val="37000"/>
                <a:satMod val="300000"/>
              </a:schemeClr>
            </a:gs>
            <a:gs pos="100000">
              <a:schemeClr val="accent4">
                <a:hueOff val="514291"/>
                <a:satOff val="12280"/>
                <a:lumOff val="161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t>Cursos básicos</a:t>
          </a:r>
        </a:p>
        <a:p>
          <a:pPr lvl="0" algn="ctr" defTabSz="800100">
            <a:lnSpc>
              <a:spcPct val="90000"/>
            </a:lnSpc>
            <a:spcBef>
              <a:spcPct val="0"/>
            </a:spcBef>
            <a:spcAft>
              <a:spcPct val="35000"/>
            </a:spcAft>
          </a:pPr>
          <a:r>
            <a:rPr lang="es-EC" sz="1600" kern="1200"/>
            <a:t>Aspectos básicos del sistema de mantenimiento TPM</a:t>
          </a:r>
          <a:endParaRPr lang="es-EC" sz="1600" b="1" kern="1200"/>
        </a:p>
      </dsp:txBody>
      <dsp:txXfrm>
        <a:off x="3456435" y="195976"/>
        <a:ext cx="2347038" cy="1374024"/>
      </dsp:txXfrm>
    </dsp:sp>
    <dsp:sp modelId="{F0A0BE8B-6D7E-4019-A0EF-ACFC9B8BAEB8}">
      <dsp:nvSpPr>
        <dsp:cNvPr id="0" name=""/>
        <dsp:cNvSpPr/>
      </dsp:nvSpPr>
      <dsp:spPr>
        <a:xfrm>
          <a:off x="6060285" y="581354"/>
          <a:ext cx="515697" cy="603268"/>
        </a:xfrm>
        <a:prstGeom prst="rightArrow">
          <a:avLst>
            <a:gd name="adj1" fmla="val 60000"/>
            <a:gd name="adj2" fmla="val 50000"/>
          </a:avLst>
        </a:prstGeom>
        <a:gradFill rotWithShape="0">
          <a:gsLst>
            <a:gs pos="0">
              <a:schemeClr val="accent4">
                <a:hueOff val="685721"/>
                <a:satOff val="16374"/>
                <a:lumOff val="21568"/>
                <a:alphaOff val="0"/>
                <a:tint val="50000"/>
                <a:satMod val="300000"/>
              </a:schemeClr>
            </a:gs>
            <a:gs pos="35000">
              <a:schemeClr val="accent4">
                <a:hueOff val="685721"/>
                <a:satOff val="16374"/>
                <a:lumOff val="21568"/>
                <a:alphaOff val="0"/>
                <a:tint val="37000"/>
                <a:satMod val="300000"/>
              </a:schemeClr>
            </a:gs>
            <a:gs pos="100000">
              <a:schemeClr val="accent4">
                <a:hueOff val="685721"/>
                <a:satOff val="16374"/>
                <a:lumOff val="2156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s-EC" sz="4400" kern="1200"/>
        </a:p>
      </dsp:txBody>
      <dsp:txXfrm>
        <a:off x="6060285" y="702008"/>
        <a:ext cx="360988" cy="361960"/>
      </dsp:txXfrm>
    </dsp:sp>
    <dsp:sp modelId="{1604765D-9E01-4206-AC96-3884F1C25377}">
      <dsp:nvSpPr>
        <dsp:cNvPr id="0" name=""/>
        <dsp:cNvSpPr/>
      </dsp:nvSpPr>
      <dsp:spPr>
        <a:xfrm>
          <a:off x="6819236" y="153228"/>
          <a:ext cx="2432534" cy="1459520"/>
        </a:xfrm>
        <a:prstGeom prst="roundRect">
          <a:avLst>
            <a:gd name="adj" fmla="val 10000"/>
          </a:avLst>
        </a:prstGeom>
        <a:gradFill rotWithShape="0">
          <a:gsLst>
            <a:gs pos="0">
              <a:schemeClr val="accent4">
                <a:hueOff val="1028582"/>
                <a:satOff val="24561"/>
                <a:lumOff val="32353"/>
                <a:alphaOff val="0"/>
                <a:tint val="50000"/>
                <a:satMod val="300000"/>
              </a:schemeClr>
            </a:gs>
            <a:gs pos="35000">
              <a:schemeClr val="accent4">
                <a:hueOff val="1028582"/>
                <a:satOff val="24561"/>
                <a:lumOff val="32353"/>
                <a:alphaOff val="0"/>
                <a:tint val="37000"/>
                <a:satMod val="300000"/>
              </a:schemeClr>
            </a:gs>
            <a:gs pos="100000">
              <a:schemeClr val="accent4">
                <a:hueOff val="1028582"/>
                <a:satOff val="24561"/>
                <a:lumOff val="3235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a:t>Cursos elementales</a:t>
          </a:r>
        </a:p>
        <a:p>
          <a:pPr lvl="0" algn="ctr" defTabSz="800100">
            <a:lnSpc>
              <a:spcPct val="90000"/>
            </a:lnSpc>
            <a:spcBef>
              <a:spcPct val="0"/>
            </a:spcBef>
            <a:spcAft>
              <a:spcPct val="35000"/>
            </a:spcAft>
          </a:pPr>
          <a:r>
            <a:rPr lang="es-EC" sz="1400" kern="1200"/>
            <a:t>Deberes rutinarios Conocimiento del procedimiento </a:t>
          </a:r>
        </a:p>
        <a:p>
          <a:pPr lvl="0" algn="ctr" defTabSz="800100">
            <a:lnSpc>
              <a:spcPct val="90000"/>
            </a:lnSpc>
            <a:spcBef>
              <a:spcPct val="0"/>
            </a:spcBef>
            <a:spcAft>
              <a:spcPct val="35000"/>
            </a:spcAft>
          </a:pPr>
          <a:r>
            <a:rPr lang="es-EC" sz="1400" kern="1200"/>
            <a:t>Operación y mtto básico</a:t>
          </a:r>
        </a:p>
      </dsp:txBody>
      <dsp:txXfrm>
        <a:off x="6861984" y="195976"/>
        <a:ext cx="2347038" cy="1374024"/>
      </dsp:txXfrm>
    </dsp:sp>
    <dsp:sp modelId="{EDD15460-CE53-4FB8-BDFB-C35AD3E55574}">
      <dsp:nvSpPr>
        <dsp:cNvPr id="0" name=""/>
        <dsp:cNvSpPr/>
      </dsp:nvSpPr>
      <dsp:spPr>
        <a:xfrm rot="5400000">
          <a:off x="7777655" y="1783026"/>
          <a:ext cx="515697" cy="603268"/>
        </a:xfrm>
        <a:prstGeom prst="rightArrow">
          <a:avLst>
            <a:gd name="adj1" fmla="val 60000"/>
            <a:gd name="adj2" fmla="val 50000"/>
          </a:avLst>
        </a:prstGeom>
        <a:gradFill rotWithShape="0">
          <a:gsLst>
            <a:gs pos="0">
              <a:schemeClr val="accent4">
                <a:hueOff val="1371443"/>
                <a:satOff val="32748"/>
                <a:lumOff val="43137"/>
                <a:alphaOff val="0"/>
                <a:tint val="50000"/>
                <a:satMod val="300000"/>
              </a:schemeClr>
            </a:gs>
            <a:gs pos="35000">
              <a:schemeClr val="accent4">
                <a:hueOff val="1371443"/>
                <a:satOff val="32748"/>
                <a:lumOff val="43137"/>
                <a:alphaOff val="0"/>
                <a:tint val="37000"/>
                <a:satMod val="300000"/>
              </a:schemeClr>
            </a:gs>
            <a:gs pos="100000">
              <a:schemeClr val="accent4">
                <a:hueOff val="1371443"/>
                <a:satOff val="32748"/>
                <a:lumOff val="4313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s-EC" sz="4400" kern="1200"/>
        </a:p>
      </dsp:txBody>
      <dsp:txXfrm rot="-5400000">
        <a:off x="7854524" y="1826812"/>
        <a:ext cx="361960" cy="360988"/>
      </dsp:txXfrm>
    </dsp:sp>
    <dsp:sp modelId="{2996F422-83B7-4C63-871A-9FFBE7A7231C}">
      <dsp:nvSpPr>
        <dsp:cNvPr id="0" name=""/>
        <dsp:cNvSpPr/>
      </dsp:nvSpPr>
      <dsp:spPr>
        <a:xfrm>
          <a:off x="6819236" y="2585763"/>
          <a:ext cx="2432534" cy="1459520"/>
        </a:xfrm>
        <a:prstGeom prst="roundRect">
          <a:avLst>
            <a:gd name="adj" fmla="val 10000"/>
          </a:avLst>
        </a:prstGeom>
        <a:gradFill rotWithShape="0">
          <a:gsLst>
            <a:gs pos="0">
              <a:schemeClr val="accent4">
                <a:hueOff val="1542873"/>
                <a:satOff val="36841"/>
                <a:lumOff val="48529"/>
                <a:alphaOff val="0"/>
                <a:tint val="50000"/>
                <a:satMod val="300000"/>
              </a:schemeClr>
            </a:gs>
            <a:gs pos="35000">
              <a:schemeClr val="accent4">
                <a:hueOff val="1542873"/>
                <a:satOff val="36841"/>
                <a:lumOff val="48529"/>
                <a:alphaOff val="0"/>
                <a:tint val="37000"/>
                <a:satMod val="300000"/>
              </a:schemeClr>
            </a:gs>
            <a:gs pos="100000">
              <a:schemeClr val="accent4">
                <a:hueOff val="1542873"/>
                <a:satOff val="36841"/>
                <a:lumOff val="48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a:t>Cursos intermedios</a:t>
          </a:r>
        </a:p>
        <a:p>
          <a:pPr lvl="0" algn="ctr" defTabSz="800100">
            <a:lnSpc>
              <a:spcPct val="90000"/>
            </a:lnSpc>
            <a:spcBef>
              <a:spcPct val="0"/>
            </a:spcBef>
            <a:spcAft>
              <a:spcPct val="35000"/>
            </a:spcAft>
          </a:pPr>
          <a:r>
            <a:rPr lang="es-EC" sz="1400" kern="1200" dirty="0"/>
            <a:t>Como aplicar el TPM </a:t>
          </a:r>
        </a:p>
      </dsp:txBody>
      <dsp:txXfrm>
        <a:off x="6861984" y="2628511"/>
        <a:ext cx="2347038" cy="1374024"/>
      </dsp:txXfrm>
    </dsp:sp>
    <dsp:sp modelId="{59B49B6C-4A7C-4AE6-8BED-B28A6E8F2568}">
      <dsp:nvSpPr>
        <dsp:cNvPr id="0" name=""/>
        <dsp:cNvSpPr/>
      </dsp:nvSpPr>
      <dsp:spPr>
        <a:xfrm rot="10800000">
          <a:off x="6089475" y="3013889"/>
          <a:ext cx="515697" cy="603268"/>
        </a:xfrm>
        <a:prstGeom prst="rightArrow">
          <a:avLst>
            <a:gd name="adj1" fmla="val 60000"/>
            <a:gd name="adj2" fmla="val 50000"/>
          </a:avLst>
        </a:prstGeom>
        <a:gradFill rotWithShape="0">
          <a:gsLst>
            <a:gs pos="0">
              <a:schemeClr val="accent4">
                <a:hueOff val="2057164"/>
                <a:satOff val="49122"/>
                <a:lumOff val="64705"/>
                <a:alphaOff val="0"/>
                <a:tint val="50000"/>
                <a:satMod val="300000"/>
              </a:schemeClr>
            </a:gs>
            <a:gs pos="35000">
              <a:schemeClr val="accent4">
                <a:hueOff val="2057164"/>
                <a:satOff val="49122"/>
                <a:lumOff val="64705"/>
                <a:alphaOff val="0"/>
                <a:tint val="37000"/>
                <a:satMod val="300000"/>
              </a:schemeClr>
            </a:gs>
            <a:gs pos="100000">
              <a:schemeClr val="accent4">
                <a:hueOff val="2057164"/>
                <a:satOff val="49122"/>
                <a:lumOff val="6470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endParaRPr lang="es-EC" sz="4400" kern="1200"/>
        </a:p>
      </dsp:txBody>
      <dsp:txXfrm rot="10800000">
        <a:off x="6244184" y="3134543"/>
        <a:ext cx="360988" cy="361960"/>
      </dsp:txXfrm>
    </dsp:sp>
    <dsp:sp modelId="{291B20B4-909C-4868-A65A-65EAB3997393}">
      <dsp:nvSpPr>
        <dsp:cNvPr id="0" name=""/>
        <dsp:cNvSpPr/>
      </dsp:nvSpPr>
      <dsp:spPr>
        <a:xfrm>
          <a:off x="3413687" y="2585763"/>
          <a:ext cx="2432534" cy="1459520"/>
        </a:xfrm>
        <a:prstGeom prst="roundRect">
          <a:avLst>
            <a:gd name="adj" fmla="val 10000"/>
          </a:avLst>
        </a:prstGeom>
        <a:gradFill rotWithShape="0">
          <a:gsLst>
            <a:gs pos="0">
              <a:schemeClr val="accent4">
                <a:hueOff val="2057164"/>
                <a:satOff val="49122"/>
                <a:lumOff val="64705"/>
                <a:alphaOff val="0"/>
                <a:tint val="50000"/>
                <a:satMod val="300000"/>
              </a:schemeClr>
            </a:gs>
            <a:gs pos="35000">
              <a:schemeClr val="accent4">
                <a:hueOff val="2057164"/>
                <a:satOff val="49122"/>
                <a:lumOff val="64705"/>
                <a:alphaOff val="0"/>
                <a:tint val="37000"/>
                <a:satMod val="300000"/>
              </a:schemeClr>
            </a:gs>
            <a:gs pos="100000">
              <a:schemeClr val="accent4">
                <a:hueOff val="2057164"/>
                <a:satOff val="49122"/>
                <a:lumOff val="647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a:t>Cursos avanzados</a:t>
          </a:r>
        </a:p>
        <a:p>
          <a:pPr lvl="0" algn="ctr" defTabSz="800100">
            <a:lnSpc>
              <a:spcPct val="90000"/>
            </a:lnSpc>
            <a:spcBef>
              <a:spcPct val="0"/>
            </a:spcBef>
            <a:spcAft>
              <a:spcPct val="35000"/>
            </a:spcAft>
          </a:pPr>
          <a:r>
            <a:rPr lang="es-EC" sz="1400" kern="1200" dirty="0"/>
            <a:t>Uso del software</a:t>
          </a:r>
        </a:p>
        <a:p>
          <a:pPr lvl="0" algn="ctr" defTabSz="800100">
            <a:lnSpc>
              <a:spcPct val="90000"/>
            </a:lnSpc>
            <a:spcBef>
              <a:spcPct val="0"/>
            </a:spcBef>
            <a:spcAft>
              <a:spcPct val="35000"/>
            </a:spcAft>
          </a:pPr>
          <a:r>
            <a:rPr lang="es-EC" sz="1400" kern="1200" dirty="0"/>
            <a:t>Gerencia y supervisión eficaz en </a:t>
          </a:r>
          <a:r>
            <a:rPr lang="es-EC" sz="1400" kern="1200" dirty="0" err="1"/>
            <a:t>mtto</a:t>
          </a:r>
          <a:r>
            <a:rPr lang="es-EC" sz="1400" kern="1200" dirty="0"/>
            <a:t>.</a:t>
          </a:r>
        </a:p>
      </dsp:txBody>
      <dsp:txXfrm>
        <a:off x="3456435" y="2628511"/>
        <a:ext cx="2347038" cy="13740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6"/>
          <p:cNvGrpSpPr>
            <a:grpSpLocks/>
          </p:cNvGrpSpPr>
          <p:nvPr/>
        </p:nvGrpSpPr>
        <p:grpSpPr bwMode="auto">
          <a:xfrm>
            <a:off x="0" y="914400"/>
            <a:ext cx="121920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s-EC" sz="1800" dirty="0"/>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s-EC"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s-EC"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s-EC" sz="1800" dirty="0"/>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s-EC" sz="1800" dirty="0"/>
            </a:p>
          </p:txBody>
        </p:sp>
      </p:grpSp>
      <p:sp>
        <p:nvSpPr>
          <p:cNvPr id="5122" name="Rectangle 2"/>
          <p:cNvSpPr>
            <a:spLocks noGrp="1" noChangeArrowheads="1"/>
          </p:cNvSpPr>
          <p:nvPr>
            <p:ph type="subTitle" idx="1"/>
          </p:nvPr>
        </p:nvSpPr>
        <p:spPr>
          <a:xfrm>
            <a:off x="3407833" y="4005264"/>
            <a:ext cx="7518400" cy="1120775"/>
          </a:xfrm>
        </p:spPr>
        <p:txBody>
          <a:bodyPr/>
          <a:lstStyle>
            <a:lvl1pPr marL="0" indent="0" algn="ctr">
              <a:buFont typeface="Wingdings" pitchFamily="2" charset="2"/>
              <a:buNone/>
              <a:defRPr sz="2800" b="1">
                <a:solidFill>
                  <a:srgbClr val="008000"/>
                </a:solidFill>
              </a:defRPr>
            </a:lvl1pPr>
          </a:lstStyle>
          <a:p>
            <a:r>
              <a:rPr lang="es-ES" smtClean="0"/>
              <a:t>Haga clic para modificar el estilo de subtítulo del patrón</a:t>
            </a:r>
            <a:endParaRPr lang="es-ES"/>
          </a:p>
        </p:txBody>
      </p:sp>
      <p:sp>
        <p:nvSpPr>
          <p:cNvPr id="5132" name="Rectangle 12"/>
          <p:cNvSpPr>
            <a:spLocks noGrp="1" noChangeArrowheads="1"/>
          </p:cNvSpPr>
          <p:nvPr>
            <p:ph type="ctrTitle"/>
          </p:nvPr>
        </p:nvSpPr>
        <p:spPr>
          <a:xfrm>
            <a:off x="1117600" y="1443038"/>
            <a:ext cx="9448800" cy="1600200"/>
          </a:xfrm>
        </p:spPr>
        <p:txBody>
          <a:bodyPr anchor="ctr"/>
          <a:lstStyle>
            <a:lvl1pPr>
              <a:defRPr sz="3600"/>
            </a:lvl1pPr>
          </a:lstStyle>
          <a:p>
            <a:r>
              <a:rPr lang="es-ES" smtClean="0"/>
              <a:t>Haga clic para modificar el estilo de título del patrón</a:t>
            </a:r>
            <a:endParaRPr lang="es-ES"/>
          </a:p>
        </p:txBody>
      </p:sp>
      <p:sp>
        <p:nvSpPr>
          <p:cNvPr id="10" name="Rectangle 3"/>
          <p:cNvSpPr>
            <a:spLocks noGrp="1" noChangeArrowheads="1"/>
          </p:cNvSpPr>
          <p:nvPr>
            <p:ph type="dt" sz="half" idx="10"/>
          </p:nvPr>
        </p:nvSpPr>
        <p:spPr>
          <a:xfrm>
            <a:off x="914400" y="6248400"/>
            <a:ext cx="2540000" cy="457200"/>
          </a:xfrm>
        </p:spPr>
        <p:txBody>
          <a:bodyPr/>
          <a:lstStyle>
            <a:lvl1pPr>
              <a:defRPr/>
            </a:lvl1pPr>
          </a:lstStyle>
          <a:p>
            <a:fld id="{5493DF8A-CEE1-495B-A2AC-68E03101B31D}" type="datetimeFigureOut">
              <a:rPr lang="es-EC" smtClean="0"/>
              <a:t>24/08/2016</a:t>
            </a:fld>
            <a:endParaRPr lang="es-EC" dirty="0"/>
          </a:p>
        </p:txBody>
      </p:sp>
      <p:sp>
        <p:nvSpPr>
          <p:cNvPr id="11" name="Rectangle 4"/>
          <p:cNvSpPr>
            <a:spLocks noGrp="1" noChangeArrowheads="1"/>
          </p:cNvSpPr>
          <p:nvPr>
            <p:ph type="ftr" sz="quarter" idx="11"/>
          </p:nvPr>
        </p:nvSpPr>
        <p:spPr>
          <a:xfrm>
            <a:off x="4165600" y="6248400"/>
            <a:ext cx="3860800" cy="457200"/>
          </a:xfrm>
        </p:spPr>
        <p:txBody>
          <a:bodyPr/>
          <a:lstStyle>
            <a:lvl1pPr>
              <a:defRPr/>
            </a:lvl1pPr>
          </a:lstStyle>
          <a:p>
            <a:endParaRPr lang="es-EC" dirty="0"/>
          </a:p>
        </p:txBody>
      </p:sp>
      <p:sp>
        <p:nvSpPr>
          <p:cNvPr id="12" name="Rectangle 5"/>
          <p:cNvSpPr>
            <a:spLocks noGrp="1" noChangeArrowheads="1"/>
          </p:cNvSpPr>
          <p:nvPr>
            <p:ph type="sldNum" sz="quarter" idx="12"/>
          </p:nvPr>
        </p:nvSpPr>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262494034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5" name="Rectangle 7"/>
          <p:cNvSpPr>
            <a:spLocks noGrp="1" noChangeArrowheads="1"/>
          </p:cNvSpPr>
          <p:nvPr>
            <p:ph type="ftr" sz="quarter" idx="11"/>
          </p:nvPr>
        </p:nvSpPr>
        <p:spPr>
          <a:ln/>
        </p:spPr>
        <p:txBody>
          <a:bodyPr/>
          <a:lstStyle>
            <a:lvl1pPr>
              <a:defRPr/>
            </a:lvl1pPr>
          </a:lstStyle>
          <a:p>
            <a:endParaRPr lang="es-EC" dirty="0"/>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80673707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81534" y="115888"/>
            <a:ext cx="2783417" cy="6265862"/>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527051" y="115888"/>
            <a:ext cx="8151283" cy="62658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5" name="Rectangle 7"/>
          <p:cNvSpPr>
            <a:spLocks noGrp="1" noChangeArrowheads="1"/>
          </p:cNvSpPr>
          <p:nvPr>
            <p:ph type="ftr" sz="quarter" idx="11"/>
          </p:nvPr>
        </p:nvSpPr>
        <p:spPr>
          <a:ln/>
        </p:spPr>
        <p:txBody>
          <a:bodyPr/>
          <a:lstStyle>
            <a:lvl1pPr>
              <a:defRPr/>
            </a:lvl1pPr>
          </a:lstStyle>
          <a:p>
            <a:endParaRPr lang="es-EC" dirty="0"/>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229171631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493DF8A-CEE1-495B-A2AC-68E03101B31D}" type="datetimeFigureOut">
              <a:rPr lang="es-EC" smtClean="0"/>
              <a:t>24/08/2016</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219AC182-74CB-4148-B225-964FC51EDAFB}" type="slidenum">
              <a:rPr lang="es-EC" smtClean="0"/>
              <a:t>‹Nº›</a:t>
            </a:fld>
            <a:endParaRPr lang="es-EC" dirty="0"/>
          </a:p>
        </p:txBody>
      </p:sp>
    </p:spTree>
    <p:extLst>
      <p:ext uri="{BB962C8B-B14F-4D97-AF65-F5344CB8AC3E}">
        <p14:creationId xmlns:p14="http://schemas.microsoft.com/office/powerpoint/2010/main" val="42325099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lvl1pPr>
              <a:defRPr>
                <a:solidFill>
                  <a:schemeClr val="tx2">
                    <a:lumMod val="95000"/>
                    <a:lumOff val="5000"/>
                  </a:schemeClr>
                </a:solidFill>
                <a:effectLst/>
              </a:defRPr>
            </a:lvl1pPr>
            <a:lvl2pPr>
              <a:defRPr>
                <a:solidFill>
                  <a:schemeClr val="tx2">
                    <a:lumMod val="95000"/>
                    <a:lumOff val="5000"/>
                  </a:schemeClr>
                </a:solidFill>
                <a:effectLst/>
              </a:defRPr>
            </a:lvl2pPr>
            <a:lvl3pPr>
              <a:defRPr>
                <a:solidFill>
                  <a:schemeClr val="tx2">
                    <a:lumMod val="95000"/>
                    <a:lumOff val="5000"/>
                  </a:schemeClr>
                </a:solidFill>
                <a:effectLst/>
              </a:defRPr>
            </a:lvl3pPr>
            <a:lvl4pPr>
              <a:defRPr>
                <a:solidFill>
                  <a:schemeClr val="tx2">
                    <a:lumMod val="95000"/>
                    <a:lumOff val="5000"/>
                  </a:schemeClr>
                </a:solidFill>
                <a:effectLst/>
              </a:defRPr>
            </a:lvl4pPr>
            <a:lvl5pPr>
              <a:defRPr>
                <a:solidFill>
                  <a:schemeClr val="tx2">
                    <a:lumMod val="95000"/>
                    <a:lumOff val="5000"/>
                  </a:schemeClr>
                </a:solidFill>
                <a:effectLs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5" name="Rectangle 7"/>
          <p:cNvSpPr>
            <a:spLocks noGrp="1" noChangeArrowheads="1"/>
          </p:cNvSpPr>
          <p:nvPr>
            <p:ph type="ftr" sz="quarter" idx="11"/>
          </p:nvPr>
        </p:nvSpPr>
        <p:spPr>
          <a:ln/>
        </p:spPr>
        <p:txBody>
          <a:bodyPr/>
          <a:lstStyle>
            <a:lvl1pPr>
              <a:defRPr/>
            </a:lvl1pPr>
          </a:lstStyle>
          <a:p>
            <a:endParaRPr lang="es-EC" dirty="0"/>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979688999"/>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5" name="Rectangle 7"/>
          <p:cNvSpPr>
            <a:spLocks noGrp="1" noChangeArrowheads="1"/>
          </p:cNvSpPr>
          <p:nvPr>
            <p:ph type="ftr" sz="quarter" idx="11"/>
          </p:nvPr>
        </p:nvSpPr>
        <p:spPr>
          <a:ln/>
        </p:spPr>
        <p:txBody>
          <a:bodyPr/>
          <a:lstStyle>
            <a:lvl1pPr>
              <a:defRPr/>
            </a:lvl1pPr>
          </a:lstStyle>
          <a:p>
            <a:endParaRPr lang="es-EC" dirty="0"/>
          </a:p>
        </p:txBody>
      </p:sp>
      <p:sp>
        <p:nvSpPr>
          <p:cNvPr id="6"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9822574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527051" y="12684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6197601" y="12684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6" name="Rectangle 7"/>
          <p:cNvSpPr>
            <a:spLocks noGrp="1" noChangeArrowheads="1"/>
          </p:cNvSpPr>
          <p:nvPr>
            <p:ph type="ftr" sz="quarter" idx="11"/>
          </p:nvPr>
        </p:nvSpPr>
        <p:spPr>
          <a:ln/>
        </p:spPr>
        <p:txBody>
          <a:bodyPr/>
          <a:lstStyle>
            <a:lvl1pPr>
              <a:defRPr/>
            </a:lvl1pPr>
          </a:lstStyle>
          <a:p>
            <a:endParaRPr lang="es-EC" dirty="0"/>
          </a:p>
        </p:txBody>
      </p:sp>
      <p:sp>
        <p:nvSpPr>
          <p:cNvPr id="7"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60562251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8" name="Rectangle 7"/>
          <p:cNvSpPr>
            <a:spLocks noGrp="1" noChangeArrowheads="1"/>
          </p:cNvSpPr>
          <p:nvPr>
            <p:ph type="ftr" sz="quarter" idx="11"/>
          </p:nvPr>
        </p:nvSpPr>
        <p:spPr>
          <a:ln/>
        </p:spPr>
        <p:txBody>
          <a:bodyPr/>
          <a:lstStyle>
            <a:lvl1pPr>
              <a:defRPr/>
            </a:lvl1pPr>
          </a:lstStyle>
          <a:p>
            <a:endParaRPr lang="es-EC" dirty="0"/>
          </a:p>
        </p:txBody>
      </p:sp>
      <p:sp>
        <p:nvSpPr>
          <p:cNvPr id="9"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13839671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4" name="Rectangle 7"/>
          <p:cNvSpPr>
            <a:spLocks noGrp="1" noChangeArrowheads="1"/>
          </p:cNvSpPr>
          <p:nvPr>
            <p:ph type="ftr" sz="quarter" idx="11"/>
          </p:nvPr>
        </p:nvSpPr>
        <p:spPr>
          <a:ln/>
        </p:spPr>
        <p:txBody>
          <a:bodyPr/>
          <a:lstStyle>
            <a:lvl1pPr>
              <a:defRPr/>
            </a:lvl1pPr>
          </a:lstStyle>
          <a:p>
            <a:endParaRPr lang="es-EC" dirty="0"/>
          </a:p>
        </p:txBody>
      </p:sp>
      <p:sp>
        <p:nvSpPr>
          <p:cNvPr id="5"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6061581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3" name="Rectangle 7"/>
          <p:cNvSpPr>
            <a:spLocks noGrp="1" noChangeArrowheads="1"/>
          </p:cNvSpPr>
          <p:nvPr>
            <p:ph type="ftr" sz="quarter" idx="11"/>
          </p:nvPr>
        </p:nvSpPr>
        <p:spPr>
          <a:ln/>
        </p:spPr>
        <p:txBody>
          <a:bodyPr/>
          <a:lstStyle>
            <a:lvl1pPr>
              <a:defRPr/>
            </a:lvl1pPr>
          </a:lstStyle>
          <a:p>
            <a:endParaRPr lang="es-EC" dirty="0"/>
          </a:p>
        </p:txBody>
      </p:sp>
      <p:sp>
        <p:nvSpPr>
          <p:cNvPr id="4"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35339668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6" name="Rectangle 7"/>
          <p:cNvSpPr>
            <a:spLocks noGrp="1" noChangeArrowheads="1"/>
          </p:cNvSpPr>
          <p:nvPr>
            <p:ph type="ftr" sz="quarter" idx="11"/>
          </p:nvPr>
        </p:nvSpPr>
        <p:spPr>
          <a:ln/>
        </p:spPr>
        <p:txBody>
          <a:bodyPr/>
          <a:lstStyle>
            <a:lvl1pPr>
              <a:defRPr/>
            </a:lvl1pPr>
          </a:lstStyle>
          <a:p>
            <a:endParaRPr lang="es-EC" dirty="0"/>
          </a:p>
        </p:txBody>
      </p:sp>
      <p:sp>
        <p:nvSpPr>
          <p:cNvPr id="7"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67879115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C" noProof="0" dirty="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fld id="{5493DF8A-CEE1-495B-A2AC-68E03101B31D}" type="datetimeFigureOut">
              <a:rPr lang="es-EC" smtClean="0"/>
              <a:t>24/08/2016</a:t>
            </a:fld>
            <a:endParaRPr lang="es-EC" dirty="0"/>
          </a:p>
        </p:txBody>
      </p:sp>
      <p:sp>
        <p:nvSpPr>
          <p:cNvPr id="6" name="Rectangle 7"/>
          <p:cNvSpPr>
            <a:spLocks noGrp="1" noChangeArrowheads="1"/>
          </p:cNvSpPr>
          <p:nvPr>
            <p:ph type="ftr" sz="quarter" idx="11"/>
          </p:nvPr>
        </p:nvSpPr>
        <p:spPr>
          <a:ln/>
        </p:spPr>
        <p:txBody>
          <a:bodyPr/>
          <a:lstStyle>
            <a:lvl1pPr>
              <a:defRPr/>
            </a:lvl1pPr>
          </a:lstStyle>
          <a:p>
            <a:endParaRPr lang="es-EC" dirty="0"/>
          </a:p>
        </p:txBody>
      </p:sp>
      <p:sp>
        <p:nvSpPr>
          <p:cNvPr id="7" name="Rectangle 8"/>
          <p:cNvSpPr>
            <a:spLocks noGrp="1" noChangeArrowheads="1"/>
          </p:cNvSpPr>
          <p:nvPr>
            <p:ph type="sldNum" sz="quarter" idx="12"/>
          </p:nvPr>
        </p:nvSpPr>
        <p:spPr>
          <a:ln/>
        </p:spPr>
        <p:txBody>
          <a:bodyPr/>
          <a:lstStyle>
            <a:lvl1pPr>
              <a:defRPr/>
            </a:lvl1pPr>
          </a:lstStyle>
          <a:p>
            <a:fld id="{219AC182-74CB-4148-B225-964FC51EDAFB}" type="slidenum">
              <a:rPr lang="es-EC" smtClean="0"/>
              <a:t>‹Nº›</a:t>
            </a:fld>
            <a:endParaRPr lang="es-EC" dirty="0"/>
          </a:p>
        </p:txBody>
      </p:sp>
    </p:spTree>
    <p:extLst>
      <p:ext uri="{BB962C8B-B14F-4D97-AF65-F5344CB8AC3E}">
        <p14:creationId xmlns:p14="http://schemas.microsoft.com/office/powerpoint/2010/main" val="18112717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2796117" cy="908050"/>
          </a:xfrm>
          <a:prstGeom prst="rect">
            <a:avLst/>
          </a:prstGeom>
          <a:solidFill>
            <a:schemeClr val="accent2"/>
          </a:solidFill>
          <a:ln w="9525">
            <a:noFill/>
            <a:miter lim="800000"/>
            <a:headEnd/>
            <a:tailEnd/>
          </a:ln>
          <a:effectLst/>
        </p:spPr>
        <p:txBody>
          <a:bodyPr wrap="none" anchor="ctr"/>
          <a:lstStyle/>
          <a:p>
            <a:pPr algn="ctr">
              <a:defRPr/>
            </a:pPr>
            <a:endParaRPr lang="es-EC" sz="1600" b="1" dirty="0">
              <a:effectLst>
                <a:outerShdw blurRad="38100" dist="38100" dir="2700000" algn="tl">
                  <a:srgbClr val="000000"/>
                </a:outerShdw>
              </a:effectLst>
              <a:latin typeface="Times New Roman" pitchFamily="18" charset="0"/>
            </a:endParaRPr>
          </a:p>
        </p:txBody>
      </p:sp>
      <p:sp>
        <p:nvSpPr>
          <p:cNvPr id="4099" name="Rectangle 3"/>
          <p:cNvSpPr>
            <a:spLocks noChangeArrowheads="1"/>
          </p:cNvSpPr>
          <p:nvPr/>
        </p:nvSpPr>
        <p:spPr bwMode="auto">
          <a:xfrm>
            <a:off x="1881717" y="0"/>
            <a:ext cx="9652000" cy="90805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s-EC" sz="1600" b="1" dirty="0">
              <a:effectLst>
                <a:outerShdw blurRad="38100" dist="38100" dir="2700000" algn="tl">
                  <a:srgbClr val="000000"/>
                </a:outerShdw>
              </a:effectLst>
              <a:latin typeface="Times New Roman" pitchFamily="18" charset="0"/>
            </a:endParaRPr>
          </a:p>
        </p:txBody>
      </p:sp>
      <p:sp>
        <p:nvSpPr>
          <p:cNvPr id="4100" name="Rectangle 4"/>
          <p:cNvSpPr>
            <a:spLocks noGrp="1" noChangeArrowheads="1"/>
          </p:cNvSpPr>
          <p:nvPr>
            <p:ph type="title"/>
          </p:nvPr>
        </p:nvSpPr>
        <p:spPr bwMode="auto">
          <a:xfrm>
            <a:off x="575734" y="115888"/>
            <a:ext cx="11089217" cy="6477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4101" name="Rectangle 5"/>
          <p:cNvSpPr>
            <a:spLocks noGrp="1" noChangeArrowheads="1"/>
          </p:cNvSpPr>
          <p:nvPr>
            <p:ph type="body" idx="1"/>
          </p:nvPr>
        </p:nvSpPr>
        <p:spPr bwMode="auto">
          <a:xfrm>
            <a:off x="527051" y="1268414"/>
            <a:ext cx="11137900" cy="5113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102" name="Rectangle 6"/>
          <p:cNvSpPr>
            <a:spLocks noGrp="1" noChangeArrowheads="1"/>
          </p:cNvSpPr>
          <p:nvPr>
            <p:ph type="dt" sz="half" idx="2"/>
          </p:nvPr>
        </p:nvSpPr>
        <p:spPr bwMode="auto">
          <a:xfrm>
            <a:off x="1261533"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fld id="{5493DF8A-CEE1-495B-A2AC-68E03101B31D}" type="datetimeFigureOut">
              <a:rPr lang="es-EC" smtClean="0"/>
              <a:t>24/08/2016</a:t>
            </a:fld>
            <a:endParaRPr lang="es-EC" dirty="0"/>
          </a:p>
        </p:txBody>
      </p:sp>
      <p:sp>
        <p:nvSpPr>
          <p:cNvPr id="4103" name="Rectangle 7"/>
          <p:cNvSpPr>
            <a:spLocks noGrp="1" noChangeArrowheads="1"/>
          </p:cNvSpPr>
          <p:nvPr>
            <p:ph type="ftr" sz="quarter" idx="3"/>
          </p:nvPr>
        </p:nvSpPr>
        <p:spPr bwMode="auto">
          <a:xfrm>
            <a:off x="44704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s-EC" dirty="0"/>
          </a:p>
        </p:txBody>
      </p:sp>
      <p:sp>
        <p:nvSpPr>
          <p:cNvPr id="4104" name="Rectangle 8"/>
          <p:cNvSpPr>
            <a:spLocks noGrp="1" noChangeArrowheads="1"/>
          </p:cNvSpPr>
          <p:nvPr>
            <p:ph type="sldNum" sz="quarter" idx="4"/>
          </p:nvPr>
        </p:nvSpPr>
        <p:spPr bwMode="auto">
          <a:xfrm>
            <a:off x="9457267" y="6308725"/>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008000"/>
                </a:solidFill>
                <a:effectLst>
                  <a:outerShdw blurRad="38100" dist="38100" dir="2700000" algn="tl">
                    <a:srgbClr val="C0C0C0"/>
                  </a:outerShdw>
                </a:effectLst>
                <a:latin typeface="Arial" charset="0"/>
              </a:defRPr>
            </a:lvl1pPr>
          </a:lstStyle>
          <a:p>
            <a:fld id="{219AC182-74CB-4148-B225-964FC51EDAFB}" type="slidenum">
              <a:rPr lang="es-EC" smtClean="0"/>
              <a:t>‹Nº›</a:t>
            </a:fld>
            <a:endParaRPr lang="es-EC"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0437" y="29308"/>
            <a:ext cx="1024955" cy="878742"/>
          </a:xfrm>
          <a:prstGeom prst="rect">
            <a:avLst/>
          </a:prstGeom>
        </p:spPr>
      </p:pic>
    </p:spTree>
    <p:extLst>
      <p:ext uri="{BB962C8B-B14F-4D97-AF65-F5344CB8AC3E}">
        <p14:creationId xmlns:p14="http://schemas.microsoft.com/office/powerpoint/2010/main" val="226758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p:transition>
  <p:txStyles>
    <p:titleStyle>
      <a:lvl1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9pPr>
    </p:titleStyle>
    <p:bodyStyle>
      <a:lvl1pPr marL="447675" indent="-447675" algn="l" rtl="0" eaLnBrk="1" fontAlgn="base" hangingPunct="1">
        <a:spcBef>
          <a:spcPct val="20000"/>
        </a:spcBef>
        <a:spcAft>
          <a:spcPct val="0"/>
        </a:spcAft>
        <a:buClr>
          <a:schemeClr val="accent1"/>
        </a:buClr>
        <a:buFont typeface="Wingdings" pitchFamily="2" charset="2"/>
        <a:buBlip>
          <a:blip r:embed="rId15"/>
        </a:buBlip>
        <a:defRPr sz="2400">
          <a:solidFill>
            <a:srgbClr val="003399"/>
          </a:solidFill>
          <a:effectLst>
            <a:outerShdw blurRad="38100" dist="38100" dir="2700000" algn="tl">
              <a:srgbClr val="C0C0C0"/>
            </a:outerShdw>
          </a:effectLst>
          <a:latin typeface="+mn-lt"/>
          <a:ea typeface="+mn-ea"/>
          <a:cs typeface="+mn-cs"/>
        </a:defRPr>
      </a:lvl1pPr>
      <a:lvl2pPr marL="889000" indent="-439738" algn="l" rtl="0" eaLnBrk="1" fontAlgn="base" hangingPunct="1">
        <a:spcBef>
          <a:spcPct val="20000"/>
        </a:spcBef>
        <a:spcAft>
          <a:spcPct val="0"/>
        </a:spcAft>
        <a:buClr>
          <a:schemeClr val="hlink"/>
        </a:buClr>
        <a:buFont typeface="Wingdings" pitchFamily="2" charset="2"/>
        <a:buBlip>
          <a:blip r:embed="rId16"/>
        </a:buBlip>
        <a:defRPr sz="2000">
          <a:solidFill>
            <a:srgbClr val="003399"/>
          </a:solidFill>
          <a:effectLst>
            <a:outerShdw blurRad="38100" dist="38100" dir="2700000" algn="tl">
              <a:srgbClr val="C0C0C0"/>
            </a:outerShdw>
          </a:effectLst>
          <a:latin typeface="+mn-lt"/>
        </a:defRPr>
      </a:lvl2pPr>
      <a:lvl3pPr marL="1293813" indent="-403225" algn="l" rtl="0" eaLnBrk="1" fontAlgn="base" hangingPunct="1">
        <a:spcBef>
          <a:spcPct val="20000"/>
        </a:spcBef>
        <a:spcAft>
          <a:spcPct val="0"/>
        </a:spcAft>
        <a:buClr>
          <a:schemeClr val="accent1"/>
        </a:buClr>
        <a:buFont typeface="Wingdings" pitchFamily="2" charset="2"/>
        <a:buBlip>
          <a:blip r:embed="rId17"/>
        </a:buBlip>
        <a:defRPr>
          <a:solidFill>
            <a:srgbClr val="003399"/>
          </a:solidFill>
          <a:effectLst>
            <a:outerShdw blurRad="38100" dist="38100" dir="2700000" algn="tl">
              <a:srgbClr val="C0C0C0"/>
            </a:outerShdw>
          </a:effectLst>
          <a:latin typeface="+mn-lt"/>
        </a:defRPr>
      </a:lvl3pPr>
      <a:lvl4pPr marL="1681163" indent="-385763" algn="l" rtl="0" eaLnBrk="1" fontAlgn="base" hangingPunct="1">
        <a:spcBef>
          <a:spcPct val="20000"/>
        </a:spcBef>
        <a:spcAft>
          <a:spcPct val="0"/>
        </a:spcAft>
        <a:buClr>
          <a:schemeClr val="hlink"/>
        </a:buClr>
        <a:buFont typeface="Wingdings" pitchFamily="2" charset="2"/>
        <a:buBlip>
          <a:blip r:embed="rId16"/>
        </a:buBlip>
        <a:defRPr sz="1600">
          <a:solidFill>
            <a:srgbClr val="003399"/>
          </a:solidFill>
          <a:effectLst>
            <a:outerShdw blurRad="38100" dist="38100" dir="2700000" algn="tl">
              <a:srgbClr val="C0C0C0"/>
            </a:outerShdw>
          </a:effectLst>
          <a:latin typeface="+mn-lt"/>
        </a:defRPr>
      </a:lvl4pPr>
      <a:lvl5pPr marL="20701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5pPr>
      <a:lvl6pPr marL="25273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6pPr>
      <a:lvl7pPr marL="29845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7pPr>
      <a:lvl8pPr marL="34417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8pPr>
      <a:lvl9pPr marL="3898900" indent="-387350" algn="l" rtl="0" eaLnBrk="1" fontAlgn="base" hangingPunct="1">
        <a:spcBef>
          <a:spcPct val="20000"/>
        </a:spcBef>
        <a:spcAft>
          <a:spcPct val="0"/>
        </a:spcAft>
        <a:buClr>
          <a:schemeClr val="accent1"/>
        </a:buClr>
        <a:buFont typeface="Wingdings" pitchFamily="2" charset="2"/>
        <a:buBlip>
          <a:blip r:embed="rId18"/>
        </a:buBlip>
        <a:defRPr sz="1600">
          <a:solidFill>
            <a:srgbClr val="003399"/>
          </a:solidFill>
          <a:effectLst>
            <a:outerShdw blurRad="38100" dist="38100" dir="2700000" algn="tl">
              <a:srgbClr val="C0C0C0"/>
            </a:outerShdw>
          </a:effectLst>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C" dirty="0" smtClean="0">
                <a:effectLst/>
                <a:latin typeface="Microsoft Sans Serif" panose="020B0604020202020204" pitchFamily="34" charset="0"/>
                <a:cs typeface="Microsoft Sans Serif" panose="020B0604020202020204" pitchFamily="34" charset="0"/>
              </a:rPr>
              <a:t>“La disciplina tarde o temprano vencerá a la inteligencia”</a:t>
            </a:r>
            <a:endParaRPr lang="es-EC" sz="2800" b="0" i="1" dirty="0">
              <a:effectLst/>
              <a:latin typeface="Microsoft Sans Serif" panose="020B0604020202020204" pitchFamily="34" charset="0"/>
              <a:cs typeface="Microsoft Sans Serif" panose="020B0604020202020204" pitchFamily="34" charset="0"/>
            </a:endParaRPr>
          </a:p>
        </p:txBody>
      </p:sp>
      <p:sp>
        <p:nvSpPr>
          <p:cNvPr id="6" name="Título 1"/>
          <p:cNvSpPr txBox="1">
            <a:spLocks/>
          </p:cNvSpPr>
          <p:nvPr/>
        </p:nvSpPr>
        <p:spPr bwMode="auto">
          <a:xfrm>
            <a:off x="7389612" y="3043238"/>
            <a:ext cx="3531673" cy="459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80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2800" b="1">
                <a:solidFill>
                  <a:srgbClr val="008000"/>
                </a:solidFill>
                <a:effectLst>
                  <a:outerShdw blurRad="38100" dist="38100" dir="2700000" algn="tl">
                    <a:srgbClr val="C0C0C0"/>
                  </a:outerShdw>
                </a:effectLst>
                <a:latin typeface="Arial" charset="0"/>
              </a:defRPr>
            </a:lvl9pPr>
          </a:lstStyle>
          <a:p>
            <a:r>
              <a:rPr lang="es-EC" sz="2000" b="0" i="1" kern="0" dirty="0" smtClean="0">
                <a:effectLst/>
                <a:latin typeface="Microsoft Sans Serif" panose="020B0604020202020204" pitchFamily="34" charset="0"/>
                <a:cs typeface="Microsoft Sans Serif" panose="020B0604020202020204" pitchFamily="34" charset="0"/>
              </a:rPr>
              <a:t>- Pensamiento Japonés</a:t>
            </a:r>
            <a:endParaRPr lang="es-EC" sz="1600" b="0" i="1" kern="0"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122121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Gestión del mantenimiento industrial</a:t>
            </a:r>
            <a:endParaRPr lang="es-EC" dirty="0"/>
          </a:p>
        </p:txBody>
      </p:sp>
      <p:pic>
        <p:nvPicPr>
          <p:cNvPr id="5" name="6 Imagen"/>
          <p:cNvPicPr/>
          <p:nvPr/>
        </p:nvPicPr>
        <p:blipFill rotWithShape="1">
          <a:blip r:embed="rId2"/>
          <a:srcRect l="41799" t="25095" r="34039" b="29734"/>
          <a:stretch/>
        </p:blipFill>
        <p:spPr bwMode="auto">
          <a:xfrm>
            <a:off x="8109244" y="1284424"/>
            <a:ext cx="2399914" cy="2386055"/>
          </a:xfrm>
          <a:prstGeom prst="rect">
            <a:avLst/>
          </a:prstGeom>
          <a:ln>
            <a:noFill/>
          </a:ln>
          <a:extLst>
            <a:ext uri="{53640926-AAD7-44D8-BBD7-CCE9431645EC}">
              <a14:shadowObscured xmlns:a14="http://schemas.microsoft.com/office/drawing/2010/main"/>
            </a:ext>
          </a:extLst>
        </p:spPr>
      </p:pic>
      <p:pic>
        <p:nvPicPr>
          <p:cNvPr id="6" name="7 Imagen"/>
          <p:cNvPicPr/>
          <p:nvPr/>
        </p:nvPicPr>
        <p:blipFill rotWithShape="1">
          <a:blip r:embed="rId3"/>
          <a:srcRect l="41623" t="32624" r="33861" b="21577"/>
          <a:stretch/>
        </p:blipFill>
        <p:spPr bwMode="auto">
          <a:xfrm>
            <a:off x="8003273" y="4114042"/>
            <a:ext cx="2415731" cy="2402668"/>
          </a:xfrm>
          <a:prstGeom prst="rect">
            <a:avLst/>
          </a:prstGeom>
          <a:ln>
            <a:noFill/>
          </a:ln>
          <a:extLst>
            <a:ext uri="{53640926-AAD7-44D8-BBD7-CCE9431645EC}">
              <a14:shadowObscured xmlns:a14="http://schemas.microsoft.com/office/drawing/2010/main"/>
            </a:ext>
          </a:extLst>
        </p:spPr>
      </p:pic>
      <p:graphicFrame>
        <p:nvGraphicFramePr>
          <p:cNvPr id="12" name="Diagrama 11"/>
          <p:cNvGraphicFramePr/>
          <p:nvPr>
            <p:extLst>
              <p:ext uri="{D42A27DB-BD31-4B8C-83A1-F6EECF244321}">
                <p14:modId xmlns:p14="http://schemas.microsoft.com/office/powerpoint/2010/main" val="531936283"/>
              </p:ext>
            </p:extLst>
          </p:nvPr>
        </p:nvGraphicFramePr>
        <p:xfrm>
          <a:off x="1039463" y="1275141"/>
          <a:ext cx="6194020" cy="4932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7371748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Fases de la gestión del mantenimiento</a:t>
            </a:r>
            <a:endParaRPr lang="es-EC" dirty="0"/>
          </a:p>
        </p:txBody>
      </p:sp>
      <p:graphicFrame>
        <p:nvGraphicFramePr>
          <p:cNvPr id="6" name="Marcador de contenido 3"/>
          <p:cNvGraphicFramePr>
            <a:graphicFrameLocks/>
          </p:cNvGraphicFramePr>
          <p:nvPr>
            <p:extLst>
              <p:ext uri="{D42A27DB-BD31-4B8C-83A1-F6EECF244321}">
                <p14:modId xmlns:p14="http://schemas.microsoft.com/office/powerpoint/2010/main" val="3585382441"/>
              </p:ext>
            </p:extLst>
          </p:nvPr>
        </p:nvGraphicFramePr>
        <p:xfrm>
          <a:off x="-247725" y="1323349"/>
          <a:ext cx="6262159" cy="524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6014434" y="1792189"/>
            <a:ext cx="6096000" cy="3347840"/>
          </a:xfrm>
          <a:prstGeom prst="rect">
            <a:avLst/>
          </a:prstGeom>
        </p:spPr>
        <p:txBody>
          <a:bodyPr>
            <a:spAutoFit/>
          </a:bodyPr>
          <a:lstStyle/>
          <a:p>
            <a:pPr algn="just">
              <a:lnSpc>
                <a:spcPct val="150000"/>
              </a:lnSpc>
            </a:pPr>
            <a:r>
              <a:rPr lang="es-EC" sz="2400" b="1" dirty="0"/>
              <a:t>Previsión de las actividades</a:t>
            </a:r>
          </a:p>
          <a:p>
            <a:pPr algn="just">
              <a:lnSpc>
                <a:spcPct val="150000"/>
              </a:lnSpc>
            </a:pPr>
            <a:r>
              <a:rPr lang="es-EC" sz="2400" dirty="0"/>
              <a:t>¿Qué se puede hacer</a:t>
            </a:r>
            <a:r>
              <a:rPr lang="es-EC" sz="2400" dirty="0" smtClean="0"/>
              <a:t>?</a:t>
            </a:r>
          </a:p>
          <a:p>
            <a:pPr algn="just">
              <a:lnSpc>
                <a:spcPct val="150000"/>
              </a:lnSpc>
            </a:pPr>
            <a:r>
              <a:rPr lang="es-EC" sz="2400" b="1" dirty="0"/>
              <a:t>Planeación de las actividades</a:t>
            </a:r>
          </a:p>
          <a:p>
            <a:pPr algn="just">
              <a:lnSpc>
                <a:spcPct val="150000"/>
              </a:lnSpc>
            </a:pPr>
            <a:r>
              <a:rPr lang="es-EC" sz="2400" dirty="0"/>
              <a:t>¿Qué se va hacer? </a:t>
            </a:r>
            <a:r>
              <a:rPr lang="es-EC" sz="2400" dirty="0" smtClean="0"/>
              <a:t> </a:t>
            </a:r>
          </a:p>
          <a:p>
            <a:pPr algn="just">
              <a:lnSpc>
                <a:spcPct val="150000"/>
              </a:lnSpc>
            </a:pPr>
            <a:r>
              <a:rPr lang="es-EC" sz="2400" b="1" dirty="0"/>
              <a:t>Organización de las actividades</a:t>
            </a:r>
          </a:p>
          <a:p>
            <a:pPr algn="just">
              <a:lnSpc>
                <a:spcPct val="150000"/>
              </a:lnSpc>
            </a:pPr>
            <a:r>
              <a:rPr lang="es-EC" sz="2400" dirty="0"/>
              <a:t>¿</a:t>
            </a:r>
            <a:r>
              <a:rPr lang="es-EC" sz="2400" dirty="0" smtClean="0"/>
              <a:t>Cómo </a:t>
            </a:r>
            <a:r>
              <a:rPr lang="es-EC" sz="2400" dirty="0"/>
              <a:t>se van a realizar las operaciones?</a:t>
            </a:r>
          </a:p>
        </p:txBody>
      </p:sp>
    </p:spTree>
    <p:extLst>
      <p:ext uri="{BB962C8B-B14F-4D97-AF65-F5344CB8AC3E}">
        <p14:creationId xmlns:p14="http://schemas.microsoft.com/office/powerpoint/2010/main" val="133462216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Fases de la gestión del mantenimiento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0039245"/>
              </p:ext>
            </p:extLst>
          </p:nvPr>
        </p:nvGraphicFramePr>
        <p:xfrm>
          <a:off x="527050" y="1268413"/>
          <a:ext cx="5049502" cy="511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962919" y="933562"/>
            <a:ext cx="6096000" cy="6273512"/>
          </a:xfrm>
          <a:prstGeom prst="rect">
            <a:avLst/>
          </a:prstGeom>
        </p:spPr>
        <p:txBody>
          <a:bodyPr>
            <a:spAutoFit/>
          </a:bodyPr>
          <a:lstStyle/>
          <a:p>
            <a:pPr algn="just">
              <a:lnSpc>
                <a:spcPct val="150000"/>
              </a:lnSpc>
            </a:pPr>
            <a:r>
              <a:rPr lang="es-EC" b="1" dirty="0" smtClean="0"/>
              <a:t>Actividades </a:t>
            </a:r>
            <a:r>
              <a:rPr lang="es-EC" b="1" dirty="0"/>
              <a:t>de </a:t>
            </a:r>
            <a:r>
              <a:rPr lang="es-EC" b="1" dirty="0" smtClean="0"/>
              <a:t>Integración</a:t>
            </a:r>
          </a:p>
          <a:p>
            <a:pPr algn="just">
              <a:lnSpc>
                <a:spcPct val="150000"/>
              </a:lnSpc>
            </a:pPr>
            <a:r>
              <a:rPr lang="es-EC" dirty="0"/>
              <a:t>¿Con quién y con qué se va realizar las actividades?</a:t>
            </a:r>
          </a:p>
          <a:p>
            <a:pPr algn="just">
              <a:lnSpc>
                <a:spcPct val="150000"/>
              </a:lnSpc>
            </a:pPr>
            <a:r>
              <a:rPr lang="es-EC" b="1" dirty="0" smtClean="0"/>
              <a:t>Actividades </a:t>
            </a:r>
            <a:r>
              <a:rPr lang="es-EC" b="1" dirty="0"/>
              <a:t>de Dirección / </a:t>
            </a:r>
            <a:r>
              <a:rPr lang="es-EC" b="1" dirty="0" smtClean="0"/>
              <a:t>Ejecución</a:t>
            </a:r>
          </a:p>
          <a:p>
            <a:pPr marL="342900" lvl="0" indent="-342900" algn="just">
              <a:lnSpc>
                <a:spcPct val="150000"/>
              </a:lnSpc>
              <a:buFont typeface="Arial" panose="020B0604020202020204" pitchFamily="34" charset="0"/>
              <a:buChar char="•"/>
            </a:pPr>
            <a:r>
              <a:rPr lang="es-EC" dirty="0"/>
              <a:t>Coordinación.</a:t>
            </a:r>
          </a:p>
          <a:p>
            <a:pPr marL="342900" lvl="0" indent="-342900" algn="just">
              <a:lnSpc>
                <a:spcPct val="150000"/>
              </a:lnSpc>
              <a:buFont typeface="Arial" panose="020B0604020202020204" pitchFamily="34" charset="0"/>
              <a:buChar char="•"/>
            </a:pPr>
            <a:r>
              <a:rPr lang="es-EC" dirty="0"/>
              <a:t>Integración.</a:t>
            </a:r>
          </a:p>
          <a:p>
            <a:pPr marL="342900" lvl="0" indent="-342900" algn="just">
              <a:lnSpc>
                <a:spcPct val="150000"/>
              </a:lnSpc>
              <a:buFont typeface="Arial" panose="020B0604020202020204" pitchFamily="34" charset="0"/>
              <a:buChar char="•"/>
            </a:pPr>
            <a:r>
              <a:rPr lang="es-EC" dirty="0"/>
              <a:t>Capacitación.</a:t>
            </a:r>
          </a:p>
          <a:p>
            <a:pPr marL="342900" lvl="0" indent="-342900" algn="just">
              <a:lnSpc>
                <a:spcPct val="150000"/>
              </a:lnSpc>
              <a:buFont typeface="Arial" panose="020B0604020202020204" pitchFamily="34" charset="0"/>
              <a:buChar char="•"/>
            </a:pPr>
            <a:r>
              <a:rPr lang="es-EC" dirty="0"/>
              <a:t>Comunicación.</a:t>
            </a:r>
          </a:p>
          <a:p>
            <a:pPr marL="342900" lvl="0" indent="-342900" algn="just">
              <a:lnSpc>
                <a:spcPct val="150000"/>
              </a:lnSpc>
              <a:buFont typeface="Arial" panose="020B0604020202020204" pitchFamily="34" charset="0"/>
              <a:buChar char="•"/>
            </a:pPr>
            <a:r>
              <a:rPr lang="es-EC" dirty="0"/>
              <a:t>Liderazgo.</a:t>
            </a:r>
          </a:p>
          <a:p>
            <a:pPr algn="just">
              <a:lnSpc>
                <a:spcPct val="150000"/>
              </a:lnSpc>
            </a:pPr>
            <a:r>
              <a:rPr lang="es-EC" b="1" dirty="0" smtClean="0"/>
              <a:t>Organización </a:t>
            </a:r>
            <a:r>
              <a:rPr lang="es-EC" b="1" dirty="0"/>
              <a:t>de las actividades</a:t>
            </a:r>
          </a:p>
          <a:p>
            <a:pPr marL="285750" lvl="0" indent="-285750" algn="just">
              <a:lnSpc>
                <a:spcPct val="150000"/>
              </a:lnSpc>
              <a:buFont typeface="Arial" panose="020B0604020202020204" pitchFamily="34" charset="0"/>
              <a:buChar char="•"/>
            </a:pPr>
            <a:r>
              <a:rPr lang="es-EC" dirty="0"/>
              <a:t>Control de los trabajos de mantenimiento.</a:t>
            </a:r>
          </a:p>
          <a:p>
            <a:pPr marL="285750" lvl="0" indent="-285750" algn="just">
              <a:lnSpc>
                <a:spcPct val="150000"/>
              </a:lnSpc>
              <a:buFont typeface="Arial" panose="020B0604020202020204" pitchFamily="34" charset="0"/>
              <a:buChar char="•"/>
            </a:pPr>
            <a:r>
              <a:rPr lang="es-EC" dirty="0"/>
              <a:t>Control de los inventarios de mantenimiento.</a:t>
            </a:r>
          </a:p>
          <a:p>
            <a:pPr marL="285750" lvl="0" indent="-285750" algn="just">
              <a:lnSpc>
                <a:spcPct val="150000"/>
              </a:lnSpc>
              <a:buFont typeface="Arial" panose="020B0604020202020204" pitchFamily="34" charset="0"/>
              <a:buChar char="•"/>
            </a:pPr>
            <a:r>
              <a:rPr lang="es-EC" dirty="0"/>
              <a:t>Control de costos de las acciones de mantenimiento.</a:t>
            </a:r>
          </a:p>
          <a:p>
            <a:pPr marL="285750" lvl="0" indent="-285750" algn="just">
              <a:lnSpc>
                <a:spcPct val="150000"/>
              </a:lnSpc>
              <a:buFont typeface="Arial" panose="020B0604020202020204" pitchFamily="34" charset="0"/>
              <a:buChar char="•"/>
            </a:pPr>
            <a:r>
              <a:rPr lang="es-EC" dirty="0"/>
              <a:t>Control de calidad de las acciones de mantenimiento.</a:t>
            </a:r>
          </a:p>
          <a:p>
            <a:pPr marL="285750" lvl="0" indent="-285750" algn="just">
              <a:lnSpc>
                <a:spcPct val="150000"/>
              </a:lnSpc>
              <a:buFont typeface="Arial" panose="020B0604020202020204" pitchFamily="34" charset="0"/>
              <a:buChar char="•"/>
            </a:pPr>
            <a:r>
              <a:rPr lang="es-EC" dirty="0"/>
              <a:t>Control del rendimiento del talento humano.</a:t>
            </a:r>
          </a:p>
          <a:p>
            <a:pPr algn="just">
              <a:lnSpc>
                <a:spcPct val="150000"/>
              </a:lnSpc>
            </a:pPr>
            <a:endParaRPr lang="es-EC" dirty="0"/>
          </a:p>
        </p:txBody>
      </p:sp>
    </p:spTree>
    <p:extLst>
      <p:ext uri="{BB962C8B-B14F-4D97-AF65-F5344CB8AC3E}">
        <p14:creationId xmlns:p14="http://schemas.microsoft.com/office/powerpoint/2010/main" val="207745130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Ingeniería de mantenimiento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69521963"/>
              </p:ext>
            </p:extLst>
          </p:nvPr>
        </p:nvGraphicFramePr>
        <p:xfrm>
          <a:off x="527050" y="1268413"/>
          <a:ext cx="11137900" cy="511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87809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Niveles de intervención de las acciones de mantenimiento</a:t>
            </a:r>
            <a:endParaRPr lang="es-EC" dirty="0"/>
          </a:p>
        </p:txBody>
      </p:sp>
      <p:pic>
        <p:nvPicPr>
          <p:cNvPr id="6" name="Imagen 5"/>
          <p:cNvPicPr>
            <a:picLocks noChangeAspect="1"/>
          </p:cNvPicPr>
          <p:nvPr/>
        </p:nvPicPr>
        <p:blipFill rotWithShape="1">
          <a:blip r:embed="rId2"/>
          <a:srcRect l="37297" t="26188" r="10935" b="9375"/>
          <a:stretch/>
        </p:blipFill>
        <p:spPr>
          <a:xfrm>
            <a:off x="2024860" y="972623"/>
            <a:ext cx="8190964" cy="5732109"/>
          </a:xfrm>
          <a:prstGeom prst="rect">
            <a:avLst/>
          </a:prstGeom>
        </p:spPr>
      </p:pic>
    </p:spTree>
    <p:extLst>
      <p:ext uri="{BB962C8B-B14F-4D97-AF65-F5344CB8AC3E}">
        <p14:creationId xmlns:p14="http://schemas.microsoft.com/office/powerpoint/2010/main" val="129051424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TPM: Mantenimiento Productivo Total</a:t>
            </a:r>
            <a:endParaRPr lang="es-EC" dirty="0"/>
          </a:p>
        </p:txBody>
      </p:sp>
      <p:sp>
        <p:nvSpPr>
          <p:cNvPr id="3" name="Marcador de contenido 2"/>
          <p:cNvSpPr>
            <a:spLocks noGrp="1"/>
          </p:cNvSpPr>
          <p:nvPr>
            <p:ph idx="1"/>
          </p:nvPr>
        </p:nvSpPr>
        <p:spPr>
          <a:xfrm>
            <a:off x="527051" y="1075231"/>
            <a:ext cx="11137900" cy="5113337"/>
          </a:xfrm>
        </p:spPr>
        <p:txBody>
          <a:bodyPr/>
          <a:lstStyle/>
          <a:p>
            <a:pPr lvl="0" algn="just">
              <a:lnSpc>
                <a:spcPct val="150000"/>
              </a:lnSpc>
              <a:buFont typeface="Arial" panose="020B0604020202020204" pitchFamily="34" charset="0"/>
              <a:buChar char="•"/>
            </a:pPr>
            <a:r>
              <a:rPr lang="es-EC" sz="2000" dirty="0"/>
              <a:t>Mejorar la eficacia global, es decir conseguir el uso más eficaz del equipo.</a:t>
            </a:r>
          </a:p>
          <a:p>
            <a:pPr lvl="0" algn="just">
              <a:lnSpc>
                <a:spcPct val="150000"/>
              </a:lnSpc>
              <a:buFont typeface="Arial" panose="020B0604020202020204" pitchFamily="34" charset="0"/>
              <a:buChar char="•"/>
            </a:pPr>
            <a:r>
              <a:rPr lang="es-EC" sz="2000" dirty="0"/>
              <a:t>Establecer un sistema de mantenimiento productivo en toda la empresa, incluye la prevención del mantenimiento, mantenimiento preventivo y mantenimiento relacionado con las mejoras.</a:t>
            </a:r>
          </a:p>
          <a:p>
            <a:pPr lvl="0" algn="just">
              <a:lnSpc>
                <a:spcPct val="150000"/>
              </a:lnSpc>
              <a:buFont typeface="Arial" panose="020B0604020202020204" pitchFamily="34" charset="0"/>
              <a:buChar char="•"/>
            </a:pPr>
            <a:r>
              <a:rPr lang="es-EC" sz="2000" dirty="0"/>
              <a:t>Exige la participación de todos los departamentos relacionados con la producción, operarios del equipo y operarios del área de mantenimiento.</a:t>
            </a:r>
          </a:p>
          <a:p>
            <a:pPr lvl="0" algn="just">
              <a:lnSpc>
                <a:spcPct val="150000"/>
              </a:lnSpc>
              <a:buFont typeface="Arial" panose="020B0604020202020204" pitchFamily="34" charset="0"/>
              <a:buChar char="•"/>
            </a:pPr>
            <a:r>
              <a:rPr lang="es-EC" sz="2000" dirty="0"/>
              <a:t>Todos los empleados están activamente involucrados, desde la alta dirección hasta los operarios.</a:t>
            </a:r>
          </a:p>
          <a:p>
            <a:pPr lvl="0" algn="just">
              <a:lnSpc>
                <a:spcPct val="150000"/>
              </a:lnSpc>
              <a:buFont typeface="Arial" panose="020B0604020202020204" pitchFamily="34" charset="0"/>
              <a:buChar char="•"/>
            </a:pPr>
            <a:r>
              <a:rPr lang="es-EC" sz="2000" dirty="0"/>
              <a:t>Proporciona y lleva a cabo planes de mantenimiento, basados en actividades autónomas</a:t>
            </a:r>
            <a:r>
              <a:rPr lang="es-EC" sz="2000" dirty="0" smtClean="0"/>
              <a:t>.</a:t>
            </a:r>
          </a:p>
          <a:p>
            <a:pPr algn="just">
              <a:lnSpc>
                <a:spcPct val="150000"/>
              </a:lnSpc>
              <a:buFont typeface="Arial" panose="020B0604020202020204" pitchFamily="34" charset="0"/>
              <a:buChar char="•"/>
            </a:pPr>
            <a:r>
              <a:rPr lang="es-EC" sz="2000" dirty="0"/>
              <a:t>Operar las máquinas incluso durante el almuerzo. (El almuerzo es para los operadores y no para las máquinas).</a:t>
            </a:r>
          </a:p>
          <a:p>
            <a:pPr lvl="0" algn="just">
              <a:lnSpc>
                <a:spcPct val="150000"/>
              </a:lnSpc>
              <a:buFont typeface="Arial" panose="020B0604020202020204" pitchFamily="34" charset="0"/>
              <a:buChar char="•"/>
            </a:pPr>
            <a:endParaRPr lang="es-EC" sz="2000" dirty="0"/>
          </a:p>
        </p:txBody>
      </p:sp>
    </p:spTree>
    <p:extLst>
      <p:ext uri="{BB962C8B-B14F-4D97-AF65-F5344CB8AC3E}">
        <p14:creationId xmlns:p14="http://schemas.microsoft.com/office/powerpoint/2010/main" val="112851813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Pilares del </a:t>
            </a:r>
            <a:r>
              <a:rPr lang="es-EC" dirty="0" smtClean="0">
                <a:effectLst/>
              </a:rPr>
              <a:t>TPM</a:t>
            </a:r>
            <a:endParaRPr lang="es-EC" dirty="0"/>
          </a:p>
        </p:txBody>
      </p:sp>
      <p:sp>
        <p:nvSpPr>
          <p:cNvPr id="7" name="Rectángulo 6"/>
          <p:cNvSpPr/>
          <p:nvPr/>
        </p:nvSpPr>
        <p:spPr>
          <a:xfrm>
            <a:off x="5391955" y="1701000"/>
            <a:ext cx="6096000" cy="3416320"/>
          </a:xfrm>
          <a:prstGeom prst="rect">
            <a:avLst/>
          </a:prstGeom>
        </p:spPr>
        <p:txBody>
          <a:bodyPr>
            <a:spAutoFit/>
          </a:bodyPr>
          <a:lstStyle/>
          <a:p>
            <a:pPr algn="just">
              <a:lnSpc>
                <a:spcPct val="150000"/>
              </a:lnSpc>
              <a:spcBef>
                <a:spcPts val="600"/>
              </a:spcBef>
              <a:spcAft>
                <a:spcPts val="600"/>
              </a:spcAft>
            </a:pPr>
            <a:r>
              <a:rPr lang="es-EC" dirty="0">
                <a:latin typeface="Arial" panose="020B0604020202020204" pitchFamily="34" charset="0"/>
                <a:ea typeface="Calibri" panose="020F0502020204030204" pitchFamily="34" charset="0"/>
              </a:rPr>
              <a:t>La misión de cada pilar es reducir las pérdidas hasta su completa eliminación, en primer lugar antes de iniciar la implementación del TPM, la alta dirección tiene que entender que este sistema es parte de un programa de cambio cultural  a largo plazo, que no se trata de una iniciativa para el departamento de producción. Se trata de un mecanismo por el cual transformamos nuestro entorno de trabajo y la forma en que trabajamos.</a:t>
            </a:r>
            <a:endParaRPr lang="es-EC" dirty="0">
              <a:effectLst/>
              <a:latin typeface="Arial" panose="020B0604020202020204" pitchFamily="34" charset="0"/>
              <a:ea typeface="Calibri" panose="020F0502020204030204" pitchFamily="34"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 y="1701000"/>
            <a:ext cx="5391954" cy="3416320"/>
          </a:xfrm>
          <a:prstGeom prst="rect">
            <a:avLst/>
          </a:prstGeom>
          <a:noFill/>
          <a:ln>
            <a:noFill/>
          </a:ln>
        </p:spPr>
      </p:pic>
    </p:spTree>
    <p:extLst>
      <p:ext uri="{BB962C8B-B14F-4D97-AF65-F5344CB8AC3E}">
        <p14:creationId xmlns:p14="http://schemas.microsoft.com/office/powerpoint/2010/main" val="393075251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051" y="141646"/>
            <a:ext cx="11089217" cy="647700"/>
          </a:xfrm>
        </p:spPr>
        <p:txBody>
          <a:bodyPr/>
          <a:lstStyle/>
          <a:p>
            <a:r>
              <a:rPr lang="es-EC" dirty="0" smtClean="0"/>
              <a:t>Confiabilidad</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lnSpc>
                    <a:spcPct val="150000"/>
                  </a:lnSpc>
                  <a:spcBef>
                    <a:spcPts val="600"/>
                  </a:spcBef>
                  <a:spcAft>
                    <a:spcPts val="600"/>
                  </a:spcAft>
                  <a:buNone/>
                </a:pPr>
                <a:r>
                  <a:rPr lang="es-EC" dirty="0"/>
                  <a:t>Es la capacidad de un componente, equipo o sistema para desempeñar su función básica, en un período de tiempo determinado y bajo condiciones estándares de operación.</a:t>
                </a:r>
                <a:endParaRPr lang="es-EC" dirty="0" smtClean="0">
                  <a:latin typeface="Arial" panose="020B0604020202020204" pitchFamily="34" charset="0"/>
                  <a:ea typeface="Calibri" panose="020F0502020204030204" pitchFamily="34" charset="0"/>
                </a:endParaRPr>
              </a:p>
              <a:p>
                <a:pPr marL="0" indent="0" algn="just">
                  <a:lnSpc>
                    <a:spcPct val="150000"/>
                  </a:lnSpc>
                  <a:spcBef>
                    <a:spcPts val="600"/>
                  </a:spcBef>
                  <a:spcAft>
                    <a:spcPts val="600"/>
                  </a:spcAft>
                  <a:buNone/>
                </a:pPr>
                <a:r>
                  <a:rPr lang="es-EC" dirty="0" smtClean="0">
                    <a:latin typeface="Arial" panose="020B0604020202020204" pitchFamily="34" charset="0"/>
                    <a:ea typeface="Calibri" panose="020F0502020204030204" pitchFamily="34" charset="0"/>
                  </a:rPr>
                  <a:t>Puede ser </a:t>
                </a:r>
                <a:r>
                  <a:rPr lang="es-EC" dirty="0">
                    <a:latin typeface="Arial" panose="020B0604020202020204" pitchFamily="34" charset="0"/>
                    <a:ea typeface="Calibri" panose="020F0502020204030204" pitchFamily="34" charset="0"/>
                  </a:rPr>
                  <a:t>expresada a través de la expresión:</a:t>
                </a:r>
              </a:p>
              <a:p>
                <a:pPr marL="0" indent="0" algn="just">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rPr>
                        <m:t>𝑅</m:t>
                      </m:r>
                      <m:d>
                        <m:dPr>
                          <m:ctrlPr>
                            <a:rPr lang="es-EC" i="1">
                              <a:latin typeface="Cambria Math" panose="02040503050406030204" pitchFamily="18" charset="0"/>
                              <a:ea typeface="Calibri" panose="020F0502020204030204" pitchFamily="34" charset="0"/>
                            </a:rPr>
                          </m:ctrlPr>
                        </m:dPr>
                        <m:e>
                          <m:r>
                            <a:rPr lang="es-EC" i="1">
                              <a:latin typeface="Cambria Math" panose="02040503050406030204" pitchFamily="18" charset="0"/>
                              <a:ea typeface="Calibri" panose="020F0502020204030204" pitchFamily="34" charset="0"/>
                            </a:rPr>
                            <m:t>𝑡</m:t>
                          </m:r>
                        </m:e>
                      </m:d>
                      <m:r>
                        <a:rPr lang="es-EC" i="1">
                          <a:latin typeface="Cambria Math" panose="02040503050406030204" pitchFamily="18" charset="0"/>
                          <a:ea typeface="Calibri" panose="020F0502020204030204" pitchFamily="34" charset="0"/>
                        </a:rPr>
                        <m:t>=</m:t>
                      </m:r>
                      <m:sSup>
                        <m:sSupPr>
                          <m:ctrlPr>
                            <a:rPr lang="es-EC" i="1">
                              <a:latin typeface="Cambria Math" panose="02040503050406030204" pitchFamily="18" charset="0"/>
                              <a:ea typeface="Calibri" panose="020F0502020204030204" pitchFamily="34" charset="0"/>
                            </a:rPr>
                          </m:ctrlPr>
                        </m:sSupPr>
                        <m:e>
                          <m:r>
                            <a:rPr lang="es-EC" i="1">
                              <a:latin typeface="Cambria Math" panose="02040503050406030204" pitchFamily="18" charset="0"/>
                              <a:ea typeface="Calibri" panose="020F0502020204030204" pitchFamily="34" charset="0"/>
                            </a:rPr>
                            <m:t>𝑒</m:t>
                          </m:r>
                        </m:e>
                        <m:sup>
                          <m:r>
                            <a:rPr lang="es-EC" i="1">
                              <a:latin typeface="Cambria Math" panose="02040503050406030204" pitchFamily="18" charset="0"/>
                              <a:ea typeface="Calibri" panose="020F0502020204030204" pitchFamily="34" charset="0"/>
                            </a:rPr>
                            <m:t>−</m:t>
                          </m:r>
                          <m:r>
                            <a:rPr lang="es-EC" i="1">
                              <a:latin typeface="Cambria Math" panose="02040503050406030204" pitchFamily="18" charset="0"/>
                              <a:ea typeface="Calibri" panose="020F0502020204030204" pitchFamily="34" charset="0"/>
                            </a:rPr>
                            <m:t>𝜆</m:t>
                          </m:r>
                          <m:r>
                            <a:rPr lang="es-EC" i="1">
                              <a:latin typeface="Cambria Math" panose="02040503050406030204" pitchFamily="18" charset="0"/>
                              <a:ea typeface="Calibri" panose="020F0502020204030204" pitchFamily="34" charset="0"/>
                            </a:rPr>
                            <m:t>𝑡</m:t>
                          </m:r>
                        </m:sup>
                      </m:sSup>
                    </m:oMath>
                  </m:oMathPara>
                </a14:m>
                <a:endParaRPr lang="es-EC" dirty="0">
                  <a:latin typeface="Arial" panose="020B0604020202020204" pitchFamily="34" charset="0"/>
                  <a:ea typeface="Calibri" panose="020F0502020204030204" pitchFamily="34" charset="0"/>
                </a:endParaRPr>
              </a:p>
              <a:p>
                <a:pPr marL="0" indent="0" algn="just">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rPr>
                        <m:t>𝜆</m:t>
                      </m:r>
                      <m:r>
                        <a:rPr lang="es-EC" i="1">
                          <a:latin typeface="Cambria Math" panose="02040503050406030204" pitchFamily="18" charset="0"/>
                          <a:ea typeface="Calibri" panose="020F0502020204030204" pitchFamily="34" charset="0"/>
                        </a:rPr>
                        <m:t>= </m:t>
                      </m:r>
                      <m:f>
                        <m:fPr>
                          <m:ctrlPr>
                            <a:rPr lang="es-EC" i="1">
                              <a:latin typeface="Cambria Math" panose="02040503050406030204" pitchFamily="18" charset="0"/>
                              <a:ea typeface="Calibri" panose="020F0502020204030204" pitchFamily="34" charset="0"/>
                            </a:rPr>
                          </m:ctrlPr>
                        </m:fPr>
                        <m:num>
                          <m:r>
                            <a:rPr lang="es-EC" i="1">
                              <a:latin typeface="Cambria Math" panose="02040503050406030204" pitchFamily="18" charset="0"/>
                              <a:ea typeface="Calibri" panose="020F0502020204030204" pitchFamily="34" charset="0"/>
                            </a:rPr>
                            <m:t>𝑁</m:t>
                          </m:r>
                          <m:r>
                            <a:rPr lang="es-EC" i="1">
                              <a:latin typeface="Cambria Math" panose="02040503050406030204" pitchFamily="18" charset="0"/>
                              <a:ea typeface="Calibri" panose="020F0502020204030204" pitchFamily="34" charset="0"/>
                            </a:rPr>
                            <m:t>° </m:t>
                          </m:r>
                          <m:r>
                            <a:rPr lang="es-EC" i="1">
                              <a:latin typeface="Cambria Math" panose="02040503050406030204" pitchFamily="18" charset="0"/>
                              <a:ea typeface="Calibri" panose="020F0502020204030204" pitchFamily="34" charset="0"/>
                            </a:rPr>
                            <m:t>𝐹𝑎𝑙𝑙𝑜𝑠</m:t>
                          </m:r>
                        </m:num>
                        <m:den>
                          <m:r>
                            <a:rPr lang="es-EC" i="1">
                              <a:latin typeface="Cambria Math" panose="02040503050406030204" pitchFamily="18" charset="0"/>
                              <a:ea typeface="Calibri" panose="020F0502020204030204" pitchFamily="34" charset="0"/>
                            </a:rPr>
                            <m:t>𝑇𝑖𝑒𝑚𝑝𝑜</m:t>
                          </m:r>
                          <m:r>
                            <a:rPr lang="es-EC" i="1">
                              <a:latin typeface="Cambria Math" panose="02040503050406030204" pitchFamily="18" charset="0"/>
                              <a:ea typeface="Calibri" panose="020F0502020204030204" pitchFamily="34" charset="0"/>
                            </a:rPr>
                            <m:t> </m:t>
                          </m:r>
                          <m:r>
                            <a:rPr lang="es-EC" i="1">
                              <a:latin typeface="Cambria Math" panose="02040503050406030204" pitchFamily="18" charset="0"/>
                              <a:ea typeface="Calibri" panose="020F0502020204030204" pitchFamily="34" charset="0"/>
                            </a:rPr>
                            <m:t>𝑂𝑝𝑒𝑟𝑎𝑐𝑖𝑜𝑛𝑎𝑙</m:t>
                          </m:r>
                        </m:den>
                      </m:f>
                      <m:r>
                        <a:rPr lang="es-EC" i="1">
                          <a:latin typeface="Cambria Math" panose="02040503050406030204" pitchFamily="18" charset="0"/>
                          <a:ea typeface="Calibri" panose="020F0502020204030204" pitchFamily="34" charset="0"/>
                        </a:rPr>
                        <m:t>= </m:t>
                      </m:r>
                      <m:f>
                        <m:fPr>
                          <m:ctrlPr>
                            <a:rPr lang="es-EC" i="1">
                              <a:latin typeface="Cambria Math" panose="02040503050406030204" pitchFamily="18" charset="0"/>
                              <a:ea typeface="Calibri" panose="020F0502020204030204" pitchFamily="34" charset="0"/>
                            </a:rPr>
                          </m:ctrlPr>
                        </m:fPr>
                        <m:num>
                          <m:r>
                            <a:rPr lang="es-EC" i="1">
                              <a:latin typeface="Cambria Math" panose="02040503050406030204" pitchFamily="18" charset="0"/>
                              <a:ea typeface="Calibri" panose="020F0502020204030204" pitchFamily="34" charset="0"/>
                            </a:rPr>
                            <m:t>1</m:t>
                          </m:r>
                        </m:num>
                        <m:den>
                          <m:r>
                            <a:rPr lang="es-EC" i="1">
                              <a:latin typeface="Cambria Math" panose="02040503050406030204" pitchFamily="18" charset="0"/>
                              <a:ea typeface="Calibri" panose="020F0502020204030204" pitchFamily="34" charset="0"/>
                            </a:rPr>
                            <m:t>𝑀𝑇𝐵𝐹</m:t>
                          </m:r>
                        </m:den>
                      </m:f>
                    </m:oMath>
                  </m:oMathPara>
                </a14:m>
                <a:endParaRPr lang="es-EC" dirty="0">
                  <a:latin typeface="Arial" panose="020B0604020202020204" pitchFamily="34" charset="0"/>
                  <a:ea typeface="Calibri" panose="020F0502020204030204" pitchFamily="34" charset="0"/>
                </a:endParaRPr>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821" r="-821"/>
                </a:stretch>
              </a:blipFill>
            </p:spPr>
            <p:txBody>
              <a:bodyPr/>
              <a:lstStyle/>
              <a:p>
                <a:r>
                  <a:rPr lang="es-EC">
                    <a:noFill/>
                  </a:rPr>
                  <a:t> </a:t>
                </a:r>
              </a:p>
            </p:txBody>
          </p:sp>
        </mc:Fallback>
      </mc:AlternateContent>
    </p:spTree>
    <p:extLst>
      <p:ext uri="{BB962C8B-B14F-4D97-AF65-F5344CB8AC3E}">
        <p14:creationId xmlns:p14="http://schemas.microsoft.com/office/powerpoint/2010/main" val="275078413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Mantenibilidad</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lnSpc>
                    <a:spcPct val="150000"/>
                  </a:lnSpc>
                  <a:buNone/>
                </a:pPr>
                <a:r>
                  <a:rPr lang="es-EC" dirty="0"/>
                  <a:t>La mantenibilidad se puede definir como la expectativa que se tiene de que un equipo o sistema pueda ser colocado en condiciones de operación dentro de un periodo de tiempo </a:t>
                </a:r>
                <a:r>
                  <a:rPr lang="es-EC" dirty="0" smtClean="0"/>
                  <a:t>establecido.</a:t>
                </a:r>
              </a:p>
              <a:p>
                <a:pPr marL="0" indent="0" algn="just">
                  <a:lnSpc>
                    <a:spcPct val="150000"/>
                  </a:lnSpc>
                  <a:buNone/>
                </a:pPr>
                <a:endParaRPr lang="es-EC" dirty="0" smtClean="0"/>
              </a:p>
              <a:p>
                <a:pPr marL="0" indent="0" algn="just">
                  <a:lnSpc>
                    <a:spcPct val="150000"/>
                  </a:lnSpc>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𝑀</m:t>
                      </m:r>
                      <m:d>
                        <m:dPr>
                          <m:ctrlPr>
                            <a:rPr lang="es-EC" i="1">
                              <a:latin typeface="Cambria Math" panose="02040503050406030204" pitchFamily="18" charset="0"/>
                            </a:rPr>
                          </m:ctrlPr>
                        </m:dPr>
                        <m:e>
                          <m:r>
                            <a:rPr lang="es-EC" i="1">
                              <a:latin typeface="Cambria Math" panose="02040503050406030204" pitchFamily="18" charset="0"/>
                            </a:rPr>
                            <m:t>𝑡</m:t>
                          </m:r>
                        </m:e>
                      </m:d>
                      <m:r>
                        <a:rPr lang="es-EC" i="1">
                          <a:latin typeface="Cambria Math" panose="02040503050406030204" pitchFamily="18" charset="0"/>
                        </a:rPr>
                        <m:t>=1−</m:t>
                      </m:r>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1">
                              <a:latin typeface="Cambria Math" panose="02040503050406030204" pitchFamily="18" charset="0"/>
                            </a:rPr>
                            <m:t>−</m:t>
                          </m:r>
                          <m:r>
                            <a:rPr lang="es-EC" i="1">
                              <a:latin typeface="Cambria Math" panose="02040503050406030204" pitchFamily="18" charset="0"/>
                            </a:rPr>
                            <m:t>𝑢</m:t>
                          </m:r>
                          <m:r>
                            <a:rPr lang="es-EC" i="1">
                              <a:latin typeface="Cambria Math" panose="02040503050406030204" pitchFamily="18" charset="0"/>
                            </a:rPr>
                            <m:t>∗</m:t>
                          </m:r>
                          <m:r>
                            <a:rPr lang="es-EC" i="1">
                              <a:latin typeface="Cambria Math" panose="02040503050406030204" pitchFamily="18" charset="0"/>
                            </a:rPr>
                            <m:t>𝑡</m:t>
                          </m:r>
                        </m:sup>
                      </m:sSup>
                    </m:oMath>
                  </m:oMathPara>
                </a14:m>
                <a:endParaRPr lang="es-EC" dirty="0"/>
              </a:p>
              <a:p>
                <a:pPr marL="0" indent="0" algn="just">
                  <a:lnSpc>
                    <a:spcPct val="150000"/>
                  </a:lnSpc>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821" r="-821"/>
                </a:stretch>
              </a:blipFill>
            </p:spPr>
            <p:txBody>
              <a:bodyPr/>
              <a:lstStyle/>
              <a:p>
                <a:r>
                  <a:rPr lang="es-EC">
                    <a:noFill/>
                  </a:rPr>
                  <a:t> </a:t>
                </a:r>
              </a:p>
            </p:txBody>
          </p:sp>
        </mc:Fallback>
      </mc:AlternateContent>
    </p:spTree>
    <p:extLst>
      <p:ext uri="{BB962C8B-B14F-4D97-AF65-F5344CB8AC3E}">
        <p14:creationId xmlns:p14="http://schemas.microsoft.com/office/powerpoint/2010/main" val="236261693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Disponibilidad</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lnSpc>
                    <a:spcPct val="150000"/>
                  </a:lnSpc>
                  <a:buNone/>
                </a:pPr>
                <a:r>
                  <a:rPr lang="es-EC" dirty="0"/>
                  <a:t>P</a:t>
                </a:r>
                <a:r>
                  <a:rPr lang="es-EC" dirty="0" smtClean="0"/>
                  <a:t>uede </a:t>
                </a:r>
                <a:r>
                  <a:rPr lang="es-EC" dirty="0"/>
                  <a:t>ser definida como la  confianza de que un componente o sistema que sufrió mantenimiento, </a:t>
                </a:r>
                <a:r>
                  <a:rPr lang="es-EC" dirty="0" smtClean="0"/>
                  <a:t>ejerza su función satisfactoriamente para un tiempo dado</a:t>
                </a:r>
              </a:p>
              <a:p>
                <a:pPr marL="0" indent="0" algn="just">
                  <a:lnSpc>
                    <a:spcPct val="150000"/>
                  </a:lnSpc>
                  <a:spcBef>
                    <a:spcPts val="600"/>
                  </a:spcBef>
                  <a:spcAft>
                    <a:spcPts val="600"/>
                  </a:spcAft>
                  <a:buNone/>
                </a:pPr>
                <a:r>
                  <a:rPr lang="es-EC" dirty="0" smtClean="0">
                    <a:latin typeface="Arial" panose="020B0604020202020204" pitchFamily="34" charset="0"/>
                    <a:ea typeface="Calibri" panose="020F0502020204030204" pitchFamily="34" charset="0"/>
                  </a:rPr>
                  <a:t>Matemáticamente </a:t>
                </a:r>
                <a:r>
                  <a:rPr lang="es-EC" dirty="0">
                    <a:latin typeface="Arial" panose="020B0604020202020204" pitchFamily="34" charset="0"/>
                    <a:ea typeface="Calibri" panose="020F0502020204030204" pitchFamily="34" charset="0"/>
                  </a:rPr>
                  <a:t>la disponibilidad puede ser expresada como</a:t>
                </a:r>
                <a:r>
                  <a:rPr lang="es-EC" dirty="0" smtClean="0">
                    <a:latin typeface="Arial" panose="020B0604020202020204" pitchFamily="34" charset="0"/>
                    <a:ea typeface="Calibri" panose="020F0502020204030204" pitchFamily="34" charset="0"/>
                  </a:rPr>
                  <a:t>:</a:t>
                </a:r>
                <a:endParaRPr lang="es-EC" dirty="0">
                  <a:latin typeface="Arial" panose="020B0604020202020204" pitchFamily="34" charset="0"/>
                  <a:ea typeface="Calibri" panose="020F0502020204030204" pitchFamily="34" charset="0"/>
                </a:endParaRPr>
              </a:p>
              <a:p>
                <a:pPr marL="0" indent="0" algn="just">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rPr>
                        <m:t>𝐴</m:t>
                      </m:r>
                      <m:r>
                        <a:rPr lang="es-EC" i="1">
                          <a:latin typeface="Cambria Math" panose="02040503050406030204" pitchFamily="18" charset="0"/>
                          <a:ea typeface="Calibri" panose="020F0502020204030204" pitchFamily="34" charset="0"/>
                        </a:rPr>
                        <m:t>=</m:t>
                      </m:r>
                      <m:f>
                        <m:fPr>
                          <m:ctrlPr>
                            <a:rPr lang="es-EC" i="1">
                              <a:latin typeface="Cambria Math" panose="02040503050406030204" pitchFamily="18" charset="0"/>
                              <a:ea typeface="Calibri" panose="020F0502020204030204" pitchFamily="34" charset="0"/>
                            </a:rPr>
                          </m:ctrlPr>
                        </m:fPr>
                        <m:num>
                          <m:r>
                            <a:rPr lang="es-EC" i="1">
                              <a:latin typeface="Cambria Math" panose="02040503050406030204" pitchFamily="18" charset="0"/>
                              <a:ea typeface="Calibri" panose="020F0502020204030204" pitchFamily="34" charset="0"/>
                            </a:rPr>
                            <m:t>𝑇𝑃</m:t>
                          </m:r>
                        </m:num>
                        <m:den>
                          <m:r>
                            <a:rPr lang="es-EC" i="1">
                              <a:latin typeface="Cambria Math" panose="02040503050406030204" pitchFamily="18" charset="0"/>
                              <a:ea typeface="Calibri" panose="020F0502020204030204" pitchFamily="34" charset="0"/>
                            </a:rPr>
                            <m:t>𝑇𝑃</m:t>
                          </m:r>
                          <m:r>
                            <a:rPr lang="es-EC" i="1">
                              <a:latin typeface="Cambria Math" panose="02040503050406030204" pitchFamily="18" charset="0"/>
                              <a:ea typeface="Calibri" panose="020F0502020204030204" pitchFamily="34" charset="0"/>
                            </a:rPr>
                            <m:t>+</m:t>
                          </m:r>
                          <m:r>
                            <a:rPr lang="es-EC" i="1">
                              <a:latin typeface="Cambria Math" panose="02040503050406030204" pitchFamily="18" charset="0"/>
                              <a:ea typeface="Calibri" panose="020F0502020204030204" pitchFamily="34" charset="0"/>
                            </a:rPr>
                            <m:t>𝑇𝑀</m:t>
                          </m:r>
                        </m:den>
                      </m:f>
                      <m:r>
                        <a:rPr lang="es-EC" i="1">
                          <a:latin typeface="Cambria Math" panose="02040503050406030204" pitchFamily="18" charset="0"/>
                          <a:ea typeface="Calibri" panose="020F0502020204030204" pitchFamily="34" charset="0"/>
                        </a:rPr>
                        <m:t>∗100%</m:t>
                      </m:r>
                    </m:oMath>
                  </m:oMathPara>
                </a14:m>
                <a:endParaRPr lang="es-EC" dirty="0">
                  <a:latin typeface="Arial" panose="020B0604020202020204" pitchFamily="34" charset="0"/>
                  <a:ea typeface="Calibri" panose="020F0502020204030204" pitchFamily="34" charset="0"/>
                </a:endParaRPr>
              </a:p>
              <a:p>
                <a:pPr marL="0" indent="0" algn="just">
                  <a:lnSpc>
                    <a:spcPct val="150000"/>
                  </a:lnSpc>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821" r="-821"/>
                </a:stretch>
              </a:blipFill>
            </p:spPr>
            <p:txBody>
              <a:bodyPr/>
              <a:lstStyle/>
              <a:p>
                <a:r>
                  <a:rPr lang="es-EC">
                    <a:noFill/>
                  </a:rPr>
                  <a:t> </a:t>
                </a:r>
              </a:p>
            </p:txBody>
          </p:sp>
        </mc:Fallback>
      </mc:AlternateContent>
    </p:spTree>
    <p:extLst>
      <p:ext uri="{BB962C8B-B14F-4D97-AF65-F5344CB8AC3E}">
        <p14:creationId xmlns:p14="http://schemas.microsoft.com/office/powerpoint/2010/main" val="8512764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082800" y="3043238"/>
            <a:ext cx="7518400" cy="3588991"/>
          </a:xfrm>
        </p:spPr>
        <p:txBody>
          <a:bodyPr/>
          <a:lstStyle/>
          <a:p>
            <a:endParaRPr lang="es-EC" sz="2400" dirty="0" smtClean="0">
              <a:effectLst/>
            </a:endParaRPr>
          </a:p>
          <a:p>
            <a:r>
              <a:rPr lang="es-ES" sz="2000" dirty="0" smtClean="0">
                <a:effectLst/>
                <a:latin typeface="Microsoft Sans Serif" panose="020B0604020202020204" pitchFamily="34" charset="0"/>
                <a:cs typeface="Microsoft Sans Serif" panose="020B0604020202020204" pitchFamily="34" charset="0"/>
              </a:rPr>
              <a:t>TRABAJO DE TITULACIÓN, PREVIO A LA OBTENCIÓN DEL TÍTULO DE INGENIERO MECÁNICO</a:t>
            </a:r>
            <a:endParaRPr lang="es-EC" sz="2000" dirty="0" smtClean="0">
              <a:effectLst/>
              <a:latin typeface="Microsoft Sans Serif" panose="020B0604020202020204" pitchFamily="34" charset="0"/>
              <a:cs typeface="Microsoft Sans Serif" panose="020B0604020202020204" pitchFamily="34" charset="0"/>
            </a:endParaRPr>
          </a:p>
          <a:p>
            <a:endParaRPr lang="es-EC" sz="2000" dirty="0" smtClean="0">
              <a:effectLst/>
              <a:latin typeface="Microsoft Sans Serif" panose="020B0604020202020204" pitchFamily="34" charset="0"/>
              <a:cs typeface="Microsoft Sans Serif" panose="020B0604020202020204" pitchFamily="34" charset="0"/>
            </a:endParaRPr>
          </a:p>
          <a:p>
            <a:r>
              <a:rPr lang="es-EC" sz="2000" dirty="0" smtClean="0">
                <a:effectLst/>
                <a:latin typeface="Microsoft Sans Serif" panose="020B0604020202020204" pitchFamily="34" charset="0"/>
                <a:cs typeface="Microsoft Sans Serif" panose="020B0604020202020204" pitchFamily="34" charset="0"/>
              </a:rPr>
              <a:t>AUTOR: QUISHPE CHICAIZA FAUSTO DANILO</a:t>
            </a:r>
          </a:p>
          <a:p>
            <a:endParaRPr lang="es-EC" sz="2000" dirty="0" smtClean="0">
              <a:effectLst/>
              <a:latin typeface="Microsoft Sans Serif" panose="020B0604020202020204" pitchFamily="34" charset="0"/>
              <a:cs typeface="Microsoft Sans Serif" panose="020B0604020202020204" pitchFamily="34" charset="0"/>
            </a:endParaRPr>
          </a:p>
          <a:p>
            <a:r>
              <a:rPr lang="es-EC" sz="2000" dirty="0" smtClean="0">
                <a:effectLst/>
                <a:latin typeface="Microsoft Sans Serif" panose="020B0604020202020204" pitchFamily="34" charset="0"/>
                <a:cs typeface="Microsoft Sans Serif" panose="020B0604020202020204" pitchFamily="34" charset="0"/>
              </a:rPr>
              <a:t>DIRECTOR: </a:t>
            </a:r>
            <a:r>
              <a:rPr lang="es-ES" sz="2000" dirty="0" smtClean="0">
                <a:effectLst/>
                <a:latin typeface="Microsoft Sans Serif" panose="020B0604020202020204" pitchFamily="34" charset="0"/>
                <a:cs typeface="Microsoft Sans Serif" panose="020B0604020202020204" pitchFamily="34" charset="0"/>
              </a:rPr>
              <a:t>CRNL. (S.P.) ING. JUAN DÍAZ T.</a:t>
            </a:r>
          </a:p>
          <a:p>
            <a:endParaRPr lang="es-ES" sz="2000" dirty="0">
              <a:effectLst/>
              <a:latin typeface="Microsoft Sans Serif" panose="020B0604020202020204" pitchFamily="34" charset="0"/>
              <a:cs typeface="Microsoft Sans Serif" panose="020B0604020202020204" pitchFamily="34" charset="0"/>
            </a:endParaRPr>
          </a:p>
          <a:p>
            <a:r>
              <a:rPr lang="es-ES" sz="2000" dirty="0" smtClean="0">
                <a:effectLst/>
                <a:latin typeface="Microsoft Sans Serif" panose="020B0604020202020204" pitchFamily="34" charset="0"/>
                <a:cs typeface="Microsoft Sans Serif" panose="020B0604020202020204" pitchFamily="34" charset="0"/>
              </a:rPr>
              <a:t>SANGOLQUÍ - 2016</a:t>
            </a:r>
            <a:endParaRPr lang="es-EC" sz="2000" dirty="0">
              <a:effectLst/>
              <a:latin typeface="Microsoft Sans Serif" panose="020B0604020202020204" pitchFamily="34" charset="0"/>
              <a:cs typeface="Microsoft Sans Serif" panose="020B0604020202020204" pitchFamily="34" charset="0"/>
            </a:endParaRPr>
          </a:p>
        </p:txBody>
      </p:sp>
      <p:sp>
        <p:nvSpPr>
          <p:cNvPr id="3" name="Título 2"/>
          <p:cNvSpPr>
            <a:spLocks noGrp="1"/>
          </p:cNvSpPr>
          <p:nvPr>
            <p:ph type="ctrTitle"/>
          </p:nvPr>
        </p:nvSpPr>
        <p:spPr/>
        <p:txBody>
          <a:bodyPr/>
          <a:lstStyle/>
          <a:p>
            <a:pPr algn="just"/>
            <a:r>
              <a:rPr lang="es-ES" sz="2000" dirty="0">
                <a:effectLst/>
                <a:latin typeface="Microsoft Sans Serif" panose="020B0604020202020204" pitchFamily="34" charset="0"/>
                <a:cs typeface="Microsoft Sans Serif" panose="020B0604020202020204" pitchFamily="34" charset="0"/>
              </a:rPr>
              <a:t>DISEÑO E IMPLEMENTACIÓN DE UN SISTEMA DE MANTENIMIENTO PRODUCTIVO TOTAL (TPM) PARA LA PLANTA DE PRODUCCIÓN DE LA FÁBRICA DE TORNILLOS, PERNOS Y TUERCAS TOPESA S.A.</a:t>
            </a:r>
            <a:endParaRPr lang="es-EC" sz="2000" dirty="0">
              <a:effectLst/>
              <a:latin typeface="Microsoft Sans Serif" panose="020B0604020202020204" pitchFamily="34" charset="0"/>
              <a:cs typeface="Microsoft Sans Serif"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3618" y="307497"/>
            <a:ext cx="4396763" cy="1135541"/>
          </a:xfrm>
          <a:prstGeom prst="rect">
            <a:avLst/>
          </a:prstGeom>
        </p:spPr>
      </p:pic>
    </p:spTree>
    <p:extLst>
      <p:ext uri="{BB962C8B-B14F-4D97-AF65-F5344CB8AC3E}">
        <p14:creationId xmlns:p14="http://schemas.microsoft.com/office/powerpoint/2010/main" val="379742481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760" y="128767"/>
            <a:ext cx="11089217" cy="647700"/>
          </a:xfrm>
        </p:spPr>
        <p:txBody>
          <a:bodyPr/>
          <a:lstStyle/>
          <a:p>
            <a:r>
              <a:rPr lang="es-EC" dirty="0">
                <a:effectLst/>
              </a:rPr>
              <a:t>Disponibilidad en función de la confiabilidad y mantenibilidad</a:t>
            </a:r>
            <a:endParaRPr lang="es-EC"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99830" y="1312293"/>
            <a:ext cx="10241024" cy="5384721"/>
          </a:xfrm>
          <a:prstGeom prst="rect">
            <a:avLst/>
          </a:prstGeom>
        </p:spPr>
      </p:pic>
    </p:spTree>
    <p:extLst>
      <p:ext uri="{BB962C8B-B14F-4D97-AF65-F5344CB8AC3E}">
        <p14:creationId xmlns:p14="http://schemas.microsoft.com/office/powerpoint/2010/main" val="670219323"/>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Disponibilidad Inherente (</a:t>
            </a:r>
            <a:r>
              <a:rPr lang="es-EC" dirty="0" err="1">
                <a:effectLst/>
              </a:rPr>
              <a:t>Ai</a:t>
            </a:r>
            <a:r>
              <a:rPr lang="es-EC" dirty="0">
                <a:effectLst/>
              </a:rPr>
              <a:t>)</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lnSpc>
                    <a:spcPct val="150000"/>
                  </a:lnSpc>
                  <a:buNone/>
                </a:pPr>
                <a:r>
                  <a:rPr lang="es-EC" dirty="0"/>
                  <a:t>Es el nivel esperado de disponibilidad debido al comportamiento del mantenimiento correctivo únicamente</a:t>
                </a:r>
                <a:r>
                  <a:rPr lang="es-EC" dirty="0" smtClean="0"/>
                  <a:t>.</a:t>
                </a:r>
              </a:p>
              <a:p>
                <a:pPr marL="0" indent="0" algn="just">
                  <a:lnSpc>
                    <a:spcPct val="150000"/>
                  </a:lnSpc>
                  <a:buNone/>
                </a:pPr>
                <a:endParaRPr lang="es-EC" dirty="0"/>
              </a:p>
              <a:p>
                <a:pPr marL="0" indent="0" algn="just">
                  <a:lnSpc>
                    <a:spcPct val="150000"/>
                  </a:lnSpc>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𝐴𝑖</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𝑀𝑇𝐵𝐹</m:t>
                          </m:r>
                        </m:num>
                        <m:den>
                          <m:r>
                            <a:rPr lang="es-EC" i="1">
                              <a:latin typeface="Cambria Math" panose="02040503050406030204" pitchFamily="18" charset="0"/>
                            </a:rPr>
                            <m:t>𝑀𝑇𝐵𝐹</m:t>
                          </m:r>
                          <m:r>
                            <a:rPr lang="es-EC" i="1">
                              <a:latin typeface="Cambria Math" panose="02040503050406030204" pitchFamily="18" charset="0"/>
                            </a:rPr>
                            <m:t>+</m:t>
                          </m:r>
                          <m:r>
                            <a:rPr lang="es-EC" i="1">
                              <a:latin typeface="Cambria Math" panose="02040503050406030204" pitchFamily="18" charset="0"/>
                            </a:rPr>
                            <m:t>𝑀𝑇𝑇𝑅</m:t>
                          </m:r>
                        </m:den>
                      </m:f>
                    </m:oMath>
                  </m:oMathPara>
                </a14:m>
                <a:endParaRPr lang="es-EC" dirty="0"/>
              </a:p>
              <a:p>
                <a:pPr marL="0" indent="0" algn="just">
                  <a:lnSpc>
                    <a:spcPct val="150000"/>
                  </a:lnSpc>
                  <a:buNone/>
                </a:pPr>
                <a:endParaRPr lang="es-EC" dirty="0" smtClean="0"/>
              </a:p>
              <a:p>
                <a:pPr marL="0" indent="0" algn="just">
                  <a:lnSpc>
                    <a:spcPct val="150000"/>
                  </a:lnSpc>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821" r="-821"/>
                </a:stretch>
              </a:blipFill>
            </p:spPr>
            <p:txBody>
              <a:bodyPr/>
              <a:lstStyle/>
              <a:p>
                <a:r>
                  <a:rPr lang="es-EC">
                    <a:noFill/>
                  </a:rPr>
                  <a:t> </a:t>
                </a:r>
              </a:p>
            </p:txBody>
          </p:sp>
        </mc:Fallback>
      </mc:AlternateContent>
    </p:spTree>
    <p:extLst>
      <p:ext uri="{BB962C8B-B14F-4D97-AF65-F5344CB8AC3E}">
        <p14:creationId xmlns:p14="http://schemas.microsoft.com/office/powerpoint/2010/main" val="6715768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Disponibilidad Alcanzada (</a:t>
            </a:r>
            <a:r>
              <a:rPr lang="es-EC" dirty="0" err="1">
                <a:effectLst/>
              </a:rPr>
              <a:t>Aa</a:t>
            </a:r>
            <a:r>
              <a:rPr lang="es-EC" dirty="0">
                <a:effectLst/>
              </a:rPr>
              <a:t>)</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27051" y="1268414"/>
                <a:ext cx="11137900" cy="5589586"/>
              </a:xfrm>
            </p:spPr>
            <p:txBody>
              <a:bodyPr/>
              <a:lstStyle/>
              <a:p>
                <a:pPr marL="0" indent="0" algn="just">
                  <a:lnSpc>
                    <a:spcPct val="150000"/>
                  </a:lnSpc>
                  <a:buNone/>
                </a:pPr>
                <a:r>
                  <a:rPr lang="es-EC" dirty="0" smtClean="0"/>
                  <a:t>Es </a:t>
                </a:r>
                <a:r>
                  <a:rPr lang="es-EC" dirty="0"/>
                  <a:t>el nivel esperado de disponibilidad debido al comportamiento del mantenimiento correctivo </a:t>
                </a:r>
                <a:r>
                  <a:rPr lang="es-EC" dirty="0" smtClean="0"/>
                  <a:t>y </a:t>
                </a:r>
                <a:r>
                  <a:rPr lang="es-EC" dirty="0"/>
                  <a:t>planeado (predictivo y preventivo). </a:t>
                </a:r>
                <a:endParaRPr lang="es-EC" dirty="0" smtClean="0"/>
              </a:p>
              <a:p>
                <a:pPr marL="0" indent="0" algn="ctr">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ea typeface="Calibri" panose="020F0502020204030204" pitchFamily="34" charset="0"/>
                        </a:rPr>
                        <m:t>𝐴𝑎</m:t>
                      </m:r>
                      <m:r>
                        <a:rPr lang="es-EC" sz="2000" i="1">
                          <a:latin typeface="Cambria Math" panose="02040503050406030204" pitchFamily="18" charset="0"/>
                          <a:ea typeface="Calibri" panose="020F0502020204030204" pitchFamily="34" charset="0"/>
                        </a:rPr>
                        <m:t>=</m:t>
                      </m:r>
                      <m:f>
                        <m:fPr>
                          <m:ctrlPr>
                            <a:rPr lang="es-EC" sz="2000" i="1">
                              <a:latin typeface="Cambria Math" panose="02040503050406030204" pitchFamily="18" charset="0"/>
                              <a:ea typeface="Calibri" panose="020F0502020204030204" pitchFamily="34" charset="0"/>
                            </a:rPr>
                          </m:ctrlPr>
                        </m:fPr>
                        <m:num>
                          <m:r>
                            <a:rPr lang="es-EC" sz="2000" i="1">
                              <a:latin typeface="Cambria Math" panose="02040503050406030204" pitchFamily="18" charset="0"/>
                              <a:ea typeface="Calibri" panose="020F0502020204030204" pitchFamily="34" charset="0"/>
                            </a:rPr>
                            <m:t>𝑀𝑇𝐵𝑀</m:t>
                          </m:r>
                        </m:num>
                        <m:den>
                          <m:r>
                            <a:rPr lang="es-EC" sz="2000" i="1">
                              <a:latin typeface="Cambria Math" panose="02040503050406030204" pitchFamily="18" charset="0"/>
                              <a:ea typeface="Calibri" panose="020F0502020204030204" pitchFamily="34" charset="0"/>
                            </a:rPr>
                            <m:t>𝑀𝑇𝐵𝑀</m:t>
                          </m:r>
                          <m:r>
                            <a:rPr lang="es-EC" sz="2000" i="1">
                              <a:latin typeface="Cambria Math" panose="02040503050406030204" pitchFamily="18" charset="0"/>
                              <a:ea typeface="Calibri" panose="020F0502020204030204" pitchFamily="34" charset="0"/>
                            </a:rPr>
                            <m:t>+</m:t>
                          </m:r>
                          <m:acc>
                            <m:accPr>
                              <m:chr m:val="̅"/>
                              <m:ctrlPr>
                                <a:rPr lang="es-EC" sz="2000" i="1">
                                  <a:latin typeface="Cambria Math" panose="02040503050406030204" pitchFamily="18" charset="0"/>
                                  <a:ea typeface="Calibri" panose="020F0502020204030204" pitchFamily="34" charset="0"/>
                                </a:rPr>
                              </m:ctrlPr>
                            </m:accPr>
                            <m:e>
                              <m:r>
                                <a:rPr lang="es-EC" sz="2000" i="1">
                                  <a:latin typeface="Cambria Math" panose="02040503050406030204" pitchFamily="18" charset="0"/>
                                  <a:ea typeface="Calibri" panose="020F0502020204030204" pitchFamily="34" charset="0"/>
                                </a:rPr>
                                <m:t>𝑀</m:t>
                              </m:r>
                            </m:e>
                          </m:acc>
                        </m:den>
                      </m:f>
                    </m:oMath>
                  </m:oMathPara>
                </a14:m>
                <a:endParaRPr lang="es-EC" dirty="0" smtClean="0">
                  <a:latin typeface="Arial" panose="020B0604020202020204" pitchFamily="34" charset="0"/>
                  <a:ea typeface="Calibri" panose="020F0502020204030204" pitchFamily="34" charset="0"/>
                </a:endParaRPr>
              </a:p>
              <a:p>
                <a:pPr marL="0" indent="0" algn="ctr">
                  <a:lnSpc>
                    <a:spcPct val="150000"/>
                  </a:lnSpc>
                  <a:spcBef>
                    <a:spcPts val="600"/>
                  </a:spcBef>
                  <a:spcAft>
                    <a:spcPts val="600"/>
                  </a:spcAft>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ea typeface="Calibri" panose="020F0502020204030204" pitchFamily="34" charset="0"/>
                        </a:rPr>
                        <m:t>𝑀𝑇𝐵𝑀</m:t>
                      </m:r>
                      <m:r>
                        <a:rPr lang="es-EC" sz="2000" i="1">
                          <a:latin typeface="Cambria Math" panose="02040503050406030204" pitchFamily="18" charset="0"/>
                          <a:ea typeface="Calibri" panose="020F0502020204030204" pitchFamily="34" charset="0"/>
                        </a:rPr>
                        <m:t>=</m:t>
                      </m:r>
                      <m:f>
                        <m:fPr>
                          <m:ctrlPr>
                            <a:rPr lang="es-EC" sz="2000" i="1">
                              <a:latin typeface="Cambria Math" panose="02040503050406030204" pitchFamily="18" charset="0"/>
                              <a:ea typeface="Calibri" panose="020F0502020204030204" pitchFamily="34" charset="0"/>
                            </a:rPr>
                          </m:ctrlPr>
                        </m:fPr>
                        <m:num>
                          <m:r>
                            <a:rPr lang="es-EC" sz="2000" i="1">
                              <a:latin typeface="Cambria Math" panose="02040503050406030204" pitchFamily="18" charset="0"/>
                              <a:ea typeface="Calibri" panose="020F0502020204030204" pitchFamily="34" charset="0"/>
                            </a:rPr>
                            <m:t>1</m:t>
                          </m:r>
                        </m:num>
                        <m:den>
                          <m:f>
                            <m:fPr>
                              <m:ctrlPr>
                                <a:rPr lang="es-EC" sz="2000" i="1">
                                  <a:latin typeface="Cambria Math" panose="02040503050406030204" pitchFamily="18" charset="0"/>
                                  <a:ea typeface="Calibri" panose="020F0502020204030204" pitchFamily="34" charset="0"/>
                                </a:rPr>
                              </m:ctrlPr>
                            </m:fPr>
                            <m:num>
                              <m:r>
                                <a:rPr lang="es-EC" sz="2000" i="1">
                                  <a:latin typeface="Cambria Math" panose="02040503050406030204" pitchFamily="18" charset="0"/>
                                  <a:ea typeface="Calibri" panose="020F0502020204030204" pitchFamily="34" charset="0"/>
                                </a:rPr>
                                <m:t>1</m:t>
                              </m:r>
                            </m:num>
                            <m:den>
                              <m:r>
                                <a:rPr lang="es-EC" sz="2000" i="1">
                                  <a:latin typeface="Cambria Math" panose="02040503050406030204" pitchFamily="18" charset="0"/>
                                  <a:ea typeface="Calibri" panose="020F0502020204030204" pitchFamily="34" charset="0"/>
                                </a:rPr>
                                <m:t>𝑀𝑇𝐵𝑀𝑐</m:t>
                              </m:r>
                            </m:den>
                          </m:f>
                          <m:r>
                            <a:rPr lang="es-EC" sz="2000" i="1">
                              <a:latin typeface="Cambria Math" panose="02040503050406030204" pitchFamily="18" charset="0"/>
                              <a:ea typeface="Calibri" panose="020F0502020204030204" pitchFamily="34" charset="0"/>
                            </a:rPr>
                            <m:t>+</m:t>
                          </m:r>
                          <m:f>
                            <m:fPr>
                              <m:ctrlPr>
                                <a:rPr lang="es-EC" sz="2000" i="1">
                                  <a:latin typeface="Cambria Math" panose="02040503050406030204" pitchFamily="18" charset="0"/>
                                  <a:ea typeface="Calibri" panose="020F0502020204030204" pitchFamily="34" charset="0"/>
                                </a:rPr>
                              </m:ctrlPr>
                            </m:fPr>
                            <m:num>
                              <m:r>
                                <a:rPr lang="es-EC" sz="2000" i="1">
                                  <a:latin typeface="Cambria Math" panose="02040503050406030204" pitchFamily="18" charset="0"/>
                                  <a:ea typeface="Calibri" panose="020F0502020204030204" pitchFamily="34" charset="0"/>
                                </a:rPr>
                                <m:t>1</m:t>
                              </m:r>
                            </m:num>
                            <m:den>
                              <m:r>
                                <a:rPr lang="es-EC" sz="2000" i="1">
                                  <a:latin typeface="Cambria Math" panose="02040503050406030204" pitchFamily="18" charset="0"/>
                                  <a:ea typeface="Calibri" panose="020F0502020204030204" pitchFamily="34" charset="0"/>
                                </a:rPr>
                                <m:t>𝑀𝑇𝐵𝑀𝑝</m:t>
                              </m:r>
                            </m:den>
                          </m:f>
                        </m:den>
                      </m:f>
                    </m:oMath>
                  </m:oMathPara>
                </a14:m>
                <a:endParaRPr lang="es-EC" dirty="0" smtClean="0">
                  <a:latin typeface="Arial" panose="020B0604020202020204" pitchFamily="34" charset="0"/>
                  <a:ea typeface="Calibri" panose="020F0502020204030204" pitchFamily="34" charset="0"/>
                </a:endParaRPr>
              </a:p>
              <a:p>
                <a:pPr marL="0" indent="0" algn="ctr">
                  <a:lnSpc>
                    <a:spcPct val="150000"/>
                  </a:lnSpc>
                  <a:spcBef>
                    <a:spcPts val="600"/>
                  </a:spcBef>
                  <a:spcAft>
                    <a:spcPts val="600"/>
                  </a:spcAft>
                  <a:buNone/>
                </a:pPr>
                <a:endParaRPr lang="es-EC" dirty="0">
                  <a:latin typeface="Arial" panose="020B0604020202020204" pitchFamily="34" charset="0"/>
                  <a:ea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acc>
                        <m:accPr>
                          <m:chr m:val="̅"/>
                          <m:ctrlPr>
                            <a:rPr lang="es-EC" i="1">
                              <a:latin typeface="Cambria Math" panose="02040503050406030204" pitchFamily="18" charset="0"/>
                            </a:rPr>
                          </m:ctrlPr>
                        </m:accPr>
                        <m:e>
                          <m:r>
                            <a:rPr lang="es-EC" sz="2000" i="1">
                              <a:latin typeface="Cambria Math" panose="02040503050406030204" pitchFamily="18" charset="0"/>
                              <a:ea typeface="Calibri" panose="020F0502020204030204" pitchFamily="34" charset="0"/>
                              <a:cs typeface="Times New Roman" panose="02020603050405020304" pitchFamily="18" charset="0"/>
                            </a:rPr>
                            <m:t>𝑀</m:t>
                          </m:r>
                        </m:e>
                      </m:acc>
                      <m:r>
                        <a:rPr lang="es-EC" sz="2000"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rPr>
                          </m:ctrlPr>
                        </m:fPr>
                        <m:num>
                          <m:f>
                            <m:fPr>
                              <m:ctrlPr>
                                <a:rPr lang="es-EC" i="1">
                                  <a:latin typeface="Cambria Math" panose="02040503050406030204" pitchFamily="18" charset="0"/>
                                </a:rPr>
                              </m:ctrlPr>
                            </m:fPr>
                            <m:num>
                              <m:r>
                                <a:rPr lang="es-EC" sz="2000" i="1">
                                  <a:latin typeface="Cambria Math" panose="02040503050406030204" pitchFamily="18" charset="0"/>
                                  <a:ea typeface="Calibri" panose="020F0502020204030204" pitchFamily="34" charset="0"/>
                                  <a:cs typeface="Times New Roman" panose="02020603050405020304" pitchFamily="18" charset="0"/>
                                </a:rPr>
                                <m:t>𝑀𝑇𝑇𝑅</m:t>
                              </m:r>
                            </m:num>
                            <m:den>
                              <m:r>
                                <a:rPr lang="es-EC" sz="2000" i="1">
                                  <a:latin typeface="Cambria Math" panose="02040503050406030204" pitchFamily="18" charset="0"/>
                                  <a:ea typeface="Calibri" panose="020F0502020204030204" pitchFamily="34" charset="0"/>
                                  <a:cs typeface="Times New Roman" panose="02020603050405020304" pitchFamily="18" charset="0"/>
                                </a:rPr>
                                <m:t>𝑀𝑇𝐵𝑀𝑐</m:t>
                              </m:r>
                            </m:den>
                          </m:f>
                          <m:r>
                            <a:rPr lang="es-EC" sz="2000"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rPr>
                              </m:ctrlPr>
                            </m:fPr>
                            <m:num>
                              <m:r>
                                <a:rPr lang="es-EC" sz="2000" i="1">
                                  <a:latin typeface="Cambria Math" panose="02040503050406030204" pitchFamily="18" charset="0"/>
                                  <a:ea typeface="Calibri" panose="020F0502020204030204" pitchFamily="34" charset="0"/>
                                  <a:cs typeface="Times New Roman" panose="02020603050405020304" pitchFamily="18" charset="0"/>
                                </a:rPr>
                                <m:t>𝑀𝑝</m:t>
                              </m:r>
                            </m:num>
                            <m:den>
                              <m:r>
                                <a:rPr lang="es-EC" sz="2000" i="1">
                                  <a:latin typeface="Cambria Math" panose="02040503050406030204" pitchFamily="18" charset="0"/>
                                  <a:ea typeface="Calibri" panose="020F0502020204030204" pitchFamily="34" charset="0"/>
                                  <a:cs typeface="Times New Roman" panose="02020603050405020304" pitchFamily="18" charset="0"/>
                                </a:rPr>
                                <m:t>𝑀𝑇𝐵𝑀𝑝</m:t>
                              </m:r>
                            </m:den>
                          </m:f>
                        </m:num>
                        <m:den>
                          <m:f>
                            <m:fPr>
                              <m:ctrlPr>
                                <a:rPr lang="es-EC" i="1">
                                  <a:latin typeface="Cambria Math" panose="02040503050406030204" pitchFamily="18" charset="0"/>
                                </a:rPr>
                              </m:ctrlPr>
                            </m:fPr>
                            <m:num>
                              <m:r>
                                <a:rPr lang="es-EC" sz="2000" i="1">
                                  <a:latin typeface="Cambria Math" panose="02040503050406030204" pitchFamily="18" charset="0"/>
                                  <a:ea typeface="Calibri" panose="020F0502020204030204" pitchFamily="34" charset="0"/>
                                  <a:cs typeface="Times New Roman" panose="02020603050405020304" pitchFamily="18" charset="0"/>
                                </a:rPr>
                                <m:t>1</m:t>
                              </m:r>
                            </m:num>
                            <m:den>
                              <m:r>
                                <a:rPr lang="es-EC" sz="2000" i="1">
                                  <a:latin typeface="Cambria Math" panose="02040503050406030204" pitchFamily="18" charset="0"/>
                                  <a:ea typeface="Calibri" panose="020F0502020204030204" pitchFamily="34" charset="0"/>
                                  <a:cs typeface="Times New Roman" panose="02020603050405020304" pitchFamily="18" charset="0"/>
                                </a:rPr>
                                <m:t>𝑀𝑇𝐵𝑀𝑐</m:t>
                              </m:r>
                            </m:den>
                          </m:f>
                          <m:r>
                            <a:rPr lang="es-EC" sz="2000"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rPr>
                              </m:ctrlPr>
                            </m:fPr>
                            <m:num>
                              <m:r>
                                <a:rPr lang="es-EC" sz="2000" i="1">
                                  <a:latin typeface="Cambria Math" panose="02040503050406030204" pitchFamily="18" charset="0"/>
                                  <a:ea typeface="Calibri" panose="020F0502020204030204" pitchFamily="34" charset="0"/>
                                  <a:cs typeface="Times New Roman" panose="02020603050405020304" pitchFamily="18" charset="0"/>
                                </a:rPr>
                                <m:t>1</m:t>
                              </m:r>
                            </m:num>
                            <m:den>
                              <m:r>
                                <a:rPr lang="es-EC" sz="2000" i="1">
                                  <a:latin typeface="Cambria Math" panose="02040503050406030204" pitchFamily="18" charset="0"/>
                                  <a:ea typeface="Calibri" panose="020F0502020204030204" pitchFamily="34" charset="0"/>
                                  <a:cs typeface="Times New Roman" panose="02020603050405020304" pitchFamily="18" charset="0"/>
                                </a:rPr>
                                <m:t>𝑀𝑇𝐵𝑀𝑝</m:t>
                              </m:r>
                            </m:den>
                          </m:f>
                        </m:den>
                      </m:f>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27051" y="1268414"/>
                <a:ext cx="11137900" cy="5589586"/>
              </a:xfrm>
              <a:blipFill rotWithShape="0">
                <a:blip r:embed="rId2"/>
                <a:stretch>
                  <a:fillRect l="-821" r="-821"/>
                </a:stretch>
              </a:blipFill>
            </p:spPr>
            <p:txBody>
              <a:bodyPr/>
              <a:lstStyle/>
              <a:p>
                <a:r>
                  <a:rPr lang="es-EC">
                    <a:noFill/>
                  </a:rPr>
                  <a:t> </a:t>
                </a:r>
              </a:p>
            </p:txBody>
          </p:sp>
        </mc:Fallback>
      </mc:AlternateContent>
    </p:spTree>
    <p:extLst>
      <p:ext uri="{BB962C8B-B14F-4D97-AF65-F5344CB8AC3E}">
        <p14:creationId xmlns:p14="http://schemas.microsoft.com/office/powerpoint/2010/main" val="218992659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Disponibilidad Operacional (</a:t>
            </a:r>
            <a:r>
              <a:rPr lang="es-EC" dirty="0" err="1">
                <a:effectLst/>
              </a:rPr>
              <a:t>Ao</a:t>
            </a:r>
            <a:r>
              <a:rPr lang="es-EC" dirty="0">
                <a:effectLst/>
              </a:rPr>
              <a:t>)</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lgn="just">
                  <a:lnSpc>
                    <a:spcPct val="150000"/>
                  </a:lnSpc>
                  <a:buNone/>
                </a:pPr>
                <a:r>
                  <a:rPr lang="es-EC" dirty="0"/>
                  <a:t>Es la probabilidad de que un elemento funcionará satisfactoriamente en un punto dado en el </a:t>
                </a:r>
                <a:r>
                  <a:rPr lang="es-EC" dirty="0" smtClean="0"/>
                  <a:t>tiempo, incluyendo </a:t>
                </a:r>
                <a:r>
                  <a:rPr lang="es-EC" dirty="0"/>
                  <a:t>todas las fuentes </a:t>
                </a:r>
                <a:r>
                  <a:rPr lang="es-EC" dirty="0" smtClean="0"/>
                  <a:t>de inactividad, </a:t>
                </a:r>
                <a:r>
                  <a:rPr lang="es-EC" dirty="0"/>
                  <a:t>tales </a:t>
                </a:r>
                <a:r>
                  <a:rPr lang="es-EC" dirty="0" smtClean="0"/>
                  <a:t>como: </a:t>
                </a:r>
                <a:r>
                  <a:rPr lang="es-EC" dirty="0"/>
                  <a:t>el tiempo de inactividad administrativa, el tiempo de inactividad </a:t>
                </a:r>
                <a:r>
                  <a:rPr lang="es-EC" dirty="0" smtClean="0"/>
                  <a:t>logística, los </a:t>
                </a:r>
                <a:r>
                  <a:rPr lang="es-EC" dirty="0"/>
                  <a:t>mantenimientos correctivos y </a:t>
                </a:r>
                <a:r>
                  <a:rPr lang="es-EC" dirty="0" smtClean="0"/>
                  <a:t>planeados </a:t>
                </a:r>
                <a:r>
                  <a:rPr lang="es-EC" dirty="0"/>
                  <a:t>(predictivo y preventivo</a:t>
                </a:r>
                <a:r>
                  <a:rPr lang="es-EC" dirty="0" smtClean="0"/>
                  <a:t>).</a:t>
                </a:r>
              </a:p>
              <a:p>
                <a:pPr marL="0" indent="0" algn="just">
                  <a:lnSpc>
                    <a:spcPct val="150000"/>
                  </a:lnSpc>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𝐴𝑜</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𝑀𝑇𝐵𝑀</m:t>
                          </m:r>
                        </m:num>
                        <m:den>
                          <m:r>
                            <a:rPr lang="es-EC" i="1">
                              <a:latin typeface="Cambria Math" panose="02040503050406030204" pitchFamily="18" charset="0"/>
                            </a:rPr>
                            <m:t>𝑀𝑇𝐵𝑀</m:t>
                          </m:r>
                          <m:r>
                            <a:rPr lang="es-EC" i="1">
                              <a:latin typeface="Cambria Math" panose="02040503050406030204" pitchFamily="18" charset="0"/>
                            </a:rPr>
                            <m:t>+</m:t>
                          </m:r>
                          <m:r>
                            <a:rPr lang="es-EC" i="1">
                              <a:latin typeface="Cambria Math" panose="02040503050406030204" pitchFamily="18" charset="0"/>
                            </a:rPr>
                            <m:t>𝑇𝑀𝑀</m:t>
                          </m:r>
                        </m:den>
                      </m:f>
                    </m:oMath>
                  </m:oMathPara>
                </a14:m>
                <a:endParaRPr lang="es-EC" dirty="0" smtClean="0"/>
              </a:p>
              <a:p>
                <a:pPr marL="0" indent="0" algn="just">
                  <a:lnSpc>
                    <a:spcPct val="150000"/>
                  </a:lnSpc>
                  <a:buNone/>
                </a:pPr>
                <a:endParaRPr lang="es-EC" dirty="0"/>
              </a:p>
              <a:p>
                <a:pPr marL="0" indent="0" algn="ctr">
                  <a:lnSpc>
                    <a:spcPct val="150000"/>
                  </a:lnSpc>
                  <a:buNone/>
                </a:pPr>
                <a:r>
                  <a:rPr lang="es-EC" i="1" dirty="0"/>
                  <a:t>TMM = MTTR + MPMT+LDT+ADT</a:t>
                </a:r>
                <a:endParaRPr lang="es-EC" dirty="0"/>
              </a:p>
              <a:p>
                <a:pPr marL="0" indent="0" algn="just">
                  <a:lnSpc>
                    <a:spcPct val="150000"/>
                  </a:lnSpc>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821" r="-821"/>
                </a:stretch>
              </a:blipFill>
            </p:spPr>
            <p:txBody>
              <a:bodyPr/>
              <a:lstStyle/>
              <a:p>
                <a:r>
                  <a:rPr lang="es-EC">
                    <a:noFill/>
                  </a:rPr>
                  <a:t> </a:t>
                </a:r>
              </a:p>
            </p:txBody>
          </p:sp>
        </mc:Fallback>
      </mc:AlternateContent>
    </p:spTree>
    <p:extLst>
      <p:ext uri="{BB962C8B-B14F-4D97-AF65-F5344CB8AC3E}">
        <p14:creationId xmlns:p14="http://schemas.microsoft.com/office/powerpoint/2010/main" val="5961364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Índices de </a:t>
            </a:r>
            <a:r>
              <a:rPr lang="es-EC" dirty="0" smtClean="0">
                <a:effectLst/>
              </a:rPr>
              <a:t>gestión de mantenimiento</a:t>
            </a:r>
            <a:endParaRPr lang="es-EC"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𝐷𝑖𝑠𝑝𝑜𝑛𝑖𝑏𝑖𝑙𝑖𝑑𝑎𝑑</m:t>
                      </m:r>
                      <m:r>
                        <a:rPr lang="es-EC" smtClean="0">
                          <a:latin typeface="Cambria Math" panose="02040503050406030204" pitchFamily="18" charset="0"/>
                        </a:rPr>
                        <m:t> (</m:t>
                      </m:r>
                      <m:sSub>
                        <m:sSubPr>
                          <m:ctrlPr>
                            <a:rPr lang="es-EC" i="1">
                              <a:latin typeface="Cambria Math" panose="02040503050406030204" pitchFamily="18" charset="0"/>
                            </a:rPr>
                          </m:ctrlPr>
                        </m:sSubPr>
                        <m:e>
                          <m:r>
                            <a:rPr lang="es-EC">
                              <a:latin typeface="Cambria Math" panose="02040503050406030204" pitchFamily="18" charset="0"/>
                            </a:rPr>
                            <m:t>𝐾</m:t>
                          </m:r>
                        </m:e>
                        <m:sub>
                          <m:r>
                            <a:rPr lang="es-EC">
                              <a:latin typeface="Cambria Math" panose="02040503050406030204" pitchFamily="18" charset="0"/>
                            </a:rPr>
                            <m:t>𝑑</m:t>
                          </m:r>
                        </m:sub>
                      </m:sSub>
                      <m:r>
                        <a:rPr lang="es-EC">
                          <a:latin typeface="Cambria Math" panose="02040503050406030204" pitchFamily="18" charset="0"/>
                        </a:rPr>
                        <m:t>)</m:t>
                      </m:r>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𝑈𝑡𝑖𝑙𝑖𝑧𝑎𝑐𝑖</m:t>
                      </m:r>
                      <m:r>
                        <a:rPr lang="es-EC" i="1">
                          <a:latin typeface="Cambria Math" panose="02040503050406030204" pitchFamily="18" charset="0"/>
                        </a:rPr>
                        <m:t>ó</m:t>
                      </m:r>
                      <m:r>
                        <a:rPr lang="es-EC" i="1">
                          <a:latin typeface="Cambria Math" panose="02040503050406030204" pitchFamily="18" charset="0"/>
                        </a:rPr>
                        <m:t>𝑛</m:t>
                      </m:r>
                      <m:r>
                        <a:rPr lang="es-EC" i="1">
                          <a:latin typeface="Cambria Math" panose="02040503050406030204" pitchFamily="18" charset="0"/>
                        </a:rPr>
                        <m:t> </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𝑢𝑡</m:t>
                              </m:r>
                            </m:sub>
                          </m:sSub>
                        </m:e>
                      </m:d>
                      <m:r>
                        <a:rPr lang="es-EC" i="1">
                          <a:latin typeface="Cambria Math" panose="02040503050406030204" pitchFamily="18" charset="0"/>
                        </a:rPr>
                        <m:t>= </m:t>
                      </m:r>
                      <m:f>
                        <m:fPr>
                          <m:ctrlPr>
                            <a:rPr lang="es-EC" i="1">
                              <a:latin typeface="Cambria Math" panose="02040503050406030204" pitchFamily="18" charset="0"/>
                            </a:rPr>
                          </m:ctrlPr>
                        </m:fPr>
                        <m:num>
                          <m:r>
                            <a:rPr lang="es-EC" i="1">
                              <a:latin typeface="Cambria Math" panose="02040503050406030204" pitchFamily="18" charset="0"/>
                            </a:rPr>
                            <m:t>𝑇𝑃</m:t>
                          </m:r>
                        </m:num>
                        <m:den>
                          <m:r>
                            <a:rPr lang="es-EC" i="1">
                              <a:latin typeface="Cambria Math" panose="02040503050406030204" pitchFamily="18" charset="0"/>
                            </a:rPr>
                            <m:t>𝑇𝑃</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𝑇𝑀</m:t>
                              </m:r>
                            </m:e>
                            <m:sup>
                              <m:r>
                                <a:rPr lang="es-EC" i="1">
                                  <a:latin typeface="Cambria Math" panose="02040503050406030204" pitchFamily="18" charset="0"/>
                                </a:rPr>
                                <m:t>∗</m:t>
                              </m:r>
                            </m:sup>
                          </m:sSup>
                        </m:den>
                      </m:f>
                      <m:r>
                        <a:rPr lang="es-EC" b="0" i="1" smtClean="0">
                          <a:latin typeface="Cambria Math" panose="02040503050406030204" pitchFamily="18" charset="0"/>
                        </a:rPr>
                        <m:t>∗100%</m:t>
                      </m:r>
                    </m:oMath>
                  </m:oMathPara>
                </a14:m>
                <a:endParaRPr lang="es-EC" dirty="0" smtClean="0"/>
              </a:p>
              <a:p>
                <a:pPr marL="0" indent="0">
                  <a:buNone/>
                </a:pPr>
                <a:endParaRPr lang="es-EC"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𝑅𝑒𝑛𝑑𝑖𝑚𝑖𝑒𝑛𝑡𝑜</m:t>
                      </m:r>
                      <m:r>
                        <a:rPr lang="es-EC" i="1">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𝑅</m:t>
                          </m:r>
                        </m:e>
                      </m:d>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𝑃𝑟𝑜𝑑𝑢𝑐𝑐𝑖</m:t>
                          </m:r>
                          <m:r>
                            <a:rPr lang="es-EC" i="1">
                              <a:latin typeface="Cambria Math" panose="02040503050406030204" pitchFamily="18" charset="0"/>
                            </a:rPr>
                            <m:t>ó</m:t>
                          </m:r>
                          <m:r>
                            <a:rPr lang="es-EC" i="1">
                              <a:latin typeface="Cambria Math" panose="02040503050406030204" pitchFamily="18" charset="0"/>
                            </a:rPr>
                            <m:t>𝑛</m:t>
                          </m:r>
                          <m:r>
                            <a:rPr lang="es-EC" i="1">
                              <a:latin typeface="Cambria Math" panose="02040503050406030204" pitchFamily="18" charset="0"/>
                            </a:rPr>
                            <m:t> </m:t>
                          </m:r>
                          <m:r>
                            <a:rPr lang="es-EC" i="1">
                              <a:latin typeface="Cambria Math" panose="02040503050406030204" pitchFamily="18" charset="0"/>
                            </a:rPr>
                            <m:t>𝑟𝑒𝑎𝑙</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𝑝𝑒𝑟</m:t>
                          </m:r>
                          <m:r>
                            <a:rPr lang="es-EC" i="1">
                              <a:latin typeface="Cambria Math" panose="02040503050406030204" pitchFamily="18" charset="0"/>
                            </a:rPr>
                            <m:t>í</m:t>
                          </m:r>
                          <m:r>
                            <a:rPr lang="es-EC" i="1">
                              <a:latin typeface="Cambria Math" panose="02040503050406030204" pitchFamily="18" charset="0"/>
                            </a:rPr>
                            <m:t>𝑜𝑑𝑜</m:t>
                          </m:r>
                        </m:num>
                        <m:den>
                          <m:r>
                            <a:rPr lang="es-EC" i="1">
                              <a:latin typeface="Cambria Math" panose="02040503050406030204" pitchFamily="18" charset="0"/>
                            </a:rPr>
                            <m:t>𝑃𝑙𝑎𝑛</m:t>
                          </m:r>
                          <m:r>
                            <a:rPr lang="es-EC" i="1">
                              <a:latin typeface="Cambria Math" panose="02040503050406030204" pitchFamily="18" charset="0"/>
                            </a:rPr>
                            <m:t> </m:t>
                          </m:r>
                          <m:r>
                            <a:rPr lang="es-EC" i="1">
                              <a:latin typeface="Cambria Math" panose="02040503050406030204" pitchFamily="18" charset="0"/>
                            </a:rPr>
                            <m:t>𝑑𝑒</m:t>
                          </m:r>
                          <m:r>
                            <a:rPr lang="es-EC" i="1">
                              <a:latin typeface="Cambria Math" panose="02040503050406030204" pitchFamily="18" charset="0"/>
                            </a:rPr>
                            <m:t> </m:t>
                          </m:r>
                          <m:r>
                            <a:rPr lang="es-EC" i="1">
                              <a:latin typeface="Cambria Math" panose="02040503050406030204" pitchFamily="18" charset="0"/>
                            </a:rPr>
                            <m:t>𝑝𝑟𝑜𝑑𝑢𝑐𝑐𝑖</m:t>
                          </m:r>
                          <m:r>
                            <a:rPr lang="es-EC" i="1">
                              <a:latin typeface="Cambria Math" panose="02040503050406030204" pitchFamily="18" charset="0"/>
                            </a:rPr>
                            <m:t>ó</m:t>
                          </m:r>
                          <m:r>
                            <a:rPr lang="es-EC" i="1">
                              <a:latin typeface="Cambria Math" panose="02040503050406030204" pitchFamily="18" charset="0"/>
                            </a:rPr>
                            <m:t>𝑛</m:t>
                          </m:r>
                          <m:r>
                            <a:rPr lang="es-EC" i="1">
                              <a:latin typeface="Cambria Math" panose="02040503050406030204" pitchFamily="18" charset="0"/>
                            </a:rPr>
                            <m:t> </m:t>
                          </m:r>
                          <m:r>
                            <a:rPr lang="es-EC" i="1">
                              <a:latin typeface="Cambria Math" panose="02040503050406030204" pitchFamily="18" charset="0"/>
                            </a:rPr>
                            <m:t>𝑑𝑒𝑙</m:t>
                          </m:r>
                          <m:r>
                            <a:rPr lang="es-EC" i="1">
                              <a:latin typeface="Cambria Math" panose="02040503050406030204" pitchFamily="18" charset="0"/>
                            </a:rPr>
                            <m:t> </m:t>
                          </m:r>
                          <m:r>
                            <a:rPr lang="es-EC" i="1">
                              <a:latin typeface="Cambria Math" panose="02040503050406030204" pitchFamily="18" charset="0"/>
                            </a:rPr>
                            <m:t>𝑝𝑒𝑟</m:t>
                          </m:r>
                          <m:r>
                            <a:rPr lang="es-EC" i="1">
                              <a:latin typeface="Cambria Math" panose="02040503050406030204" pitchFamily="18" charset="0"/>
                            </a:rPr>
                            <m:t>í</m:t>
                          </m:r>
                          <m:r>
                            <a:rPr lang="es-EC" i="1">
                              <a:latin typeface="Cambria Math" panose="02040503050406030204" pitchFamily="18" charset="0"/>
                            </a:rPr>
                            <m:t>𝑜𝑑𝑜</m:t>
                          </m:r>
                        </m:den>
                      </m:f>
                      <m:r>
                        <a:rPr lang="es-EC" i="1">
                          <a:latin typeface="Cambria Math" panose="02040503050406030204" pitchFamily="18" charset="0"/>
                        </a:rPr>
                        <m:t>∗100 </m:t>
                      </m:r>
                      <m:d>
                        <m:dPr>
                          <m:ctrlPr>
                            <a:rPr lang="es-EC" i="1">
                              <a:latin typeface="Cambria Math" panose="02040503050406030204" pitchFamily="18" charset="0"/>
                            </a:rPr>
                          </m:ctrlPr>
                        </m:dPr>
                        <m:e>
                          <m:r>
                            <a:rPr lang="es-EC" i="1">
                              <a:latin typeface="Cambria Math" panose="02040503050406030204" pitchFamily="18" charset="0"/>
                            </a:rPr>
                            <m:t>%</m:t>
                          </m:r>
                        </m:e>
                      </m:d>
                    </m:oMath>
                  </m:oMathPara>
                </a14:m>
                <a:endParaRPr lang="es-EC" dirty="0"/>
              </a:p>
              <a:p>
                <a:pPr marL="0" indent="0">
                  <a:buNone/>
                </a:pPr>
                <a:endParaRPr lang="es-EC" i="1"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𝐴𝑝𝑟𝑜𝑣𝑒𝑐h𝑎𝑚𝑖𝑒𝑛𝑡𝑜</m:t>
                      </m:r>
                      <m:r>
                        <a:rPr lang="es-EC" i="1">
                          <a:latin typeface="Cambria Math" panose="02040503050406030204" pitchFamily="18" charset="0"/>
                        </a:rPr>
                        <m:t> </m:t>
                      </m:r>
                      <m:d>
                        <m:dPr>
                          <m:ctrlPr>
                            <a:rPr lang="es-EC" i="1">
                              <a:latin typeface="Cambria Math" panose="02040503050406030204" pitchFamily="18" charset="0"/>
                            </a:rPr>
                          </m:ctrlPr>
                        </m:dPr>
                        <m:e>
                          <m:r>
                            <a:rPr lang="es-EC" i="1">
                              <a:latin typeface="Cambria Math" panose="02040503050406030204" pitchFamily="18" charset="0"/>
                            </a:rPr>
                            <m:t>𝐴</m:t>
                          </m:r>
                        </m:e>
                      </m:d>
                      <m:r>
                        <a:rPr lang="es-EC" i="1">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𝑑</m:t>
                          </m:r>
                        </m:sub>
                      </m:sSub>
                      <m:r>
                        <a:rPr lang="es-EC" i="1">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𝐾</m:t>
                          </m:r>
                        </m:e>
                        <m:sub>
                          <m:r>
                            <a:rPr lang="es-EC" i="1">
                              <a:latin typeface="Cambria Math" panose="02040503050406030204" pitchFamily="18" charset="0"/>
                            </a:rPr>
                            <m:t>𝑢𝑡</m:t>
                          </m:r>
                        </m:sub>
                      </m:sSub>
                      <m:r>
                        <a:rPr lang="es-EC" i="1">
                          <a:latin typeface="Cambria Math" panose="02040503050406030204" pitchFamily="18" charset="0"/>
                        </a:rPr>
                        <m:t>∗ </m:t>
                      </m:r>
                      <m:r>
                        <a:rPr lang="es-EC" i="1">
                          <a:latin typeface="Cambria Math" panose="02040503050406030204" pitchFamily="18" charset="0"/>
                        </a:rPr>
                        <m:t>𝑅</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10</m:t>
                          </m:r>
                        </m:e>
                        <m:sup>
                          <m:r>
                            <a:rPr lang="es-EC" i="1">
                              <a:latin typeface="Cambria Math" panose="02040503050406030204" pitchFamily="18" charset="0"/>
                            </a:rPr>
                            <m:t>−4</m:t>
                          </m:r>
                        </m:sup>
                      </m:sSup>
                    </m:oMath>
                  </m:oMathPara>
                </a14:m>
                <a:endParaRPr lang="es-EC" dirty="0" smtClean="0"/>
              </a:p>
              <a:p>
                <a:pPr marL="0" indent="0">
                  <a:buNone/>
                </a:pPr>
                <a:endParaRPr lang="es-EC" dirty="0" smtClean="0"/>
              </a:p>
              <a:p>
                <a:pPr marL="0" indent="0">
                  <a:buNone/>
                </a:pPr>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09109645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Índices de gestión de mantenimiento</a:t>
            </a:r>
            <a:endParaRPr lang="es-EC" dirty="0"/>
          </a:p>
        </p:txBody>
      </p:sp>
      <mc:AlternateContent xmlns:mc="http://schemas.openxmlformats.org/markup-compatibility/2006">
        <mc:Choice xmlns:a14="http://schemas.microsoft.com/office/drawing/2010/main" Requires="a14">
          <p:graphicFrame>
            <p:nvGraphicFramePr>
              <p:cNvPr id="4" name="Marcador de contenido 3"/>
              <p:cNvGraphicFramePr>
                <a:graphicFrameLocks noGrp="1"/>
              </p:cNvGraphicFramePr>
              <p:nvPr>
                <p:ph idx="1"/>
                <p:extLst>
                  <p:ext uri="{D42A27DB-BD31-4B8C-83A1-F6EECF244321}">
                    <p14:modId xmlns:p14="http://schemas.microsoft.com/office/powerpoint/2010/main" val="591420782"/>
                  </p:ext>
                </p:extLst>
              </p:nvPr>
            </p:nvGraphicFramePr>
            <p:xfrm>
              <a:off x="1691791" y="1860194"/>
              <a:ext cx="8857101" cy="3219913"/>
            </p:xfrm>
            <a:graphic>
              <a:graphicData uri="http://schemas.openxmlformats.org/drawingml/2006/table">
                <a:tbl>
                  <a:tblPr firstRow="1" firstCol="1" bandRow="1">
                    <a:tableStyleId>{8799B23B-EC83-4686-B30A-512413B5E67A}</a:tableStyleId>
                  </a:tblPr>
                  <a:tblGrid>
                    <a:gridCol w="2214536"/>
                    <a:gridCol w="4727544"/>
                    <a:gridCol w="1915021"/>
                  </a:tblGrid>
                  <a:tr h="857053">
                    <a:tc>
                      <a:txBody>
                        <a:bodyPr/>
                        <a:lstStyle/>
                        <a:p>
                          <a:pPr algn="ctr">
                            <a:lnSpc>
                              <a:spcPct val="150000"/>
                            </a:lnSpc>
                            <a:spcBef>
                              <a:spcPts val="600"/>
                            </a:spcBef>
                            <a:spcAft>
                              <a:spcPts val="600"/>
                            </a:spcAft>
                          </a:pPr>
                          <a:r>
                            <a:rPr lang="es-EC" sz="2000" dirty="0">
                              <a:effectLst/>
                            </a:rPr>
                            <a:t>CLASIFICACIÓN</a:t>
                          </a:r>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50000"/>
                            </a:lnSpc>
                            <a:spcBef>
                              <a:spcPts val="600"/>
                            </a:spcBef>
                            <a:spcAft>
                              <a:spcPts val="600"/>
                            </a:spcAft>
                          </a:pPr>
                          <a:r>
                            <a:rPr lang="es-EC" sz="2000" dirty="0">
                              <a:effectLst/>
                            </a:rPr>
                            <a:t>DENOMINACIÓN</a:t>
                          </a:r>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50000"/>
                            </a:lnSpc>
                            <a:spcBef>
                              <a:spcPts val="600"/>
                            </a:spcBef>
                            <a:spcAft>
                              <a:spcPts val="600"/>
                            </a:spcAft>
                          </a:pPr>
                          <a:r>
                            <a:rPr lang="es-EC" sz="2000" dirty="0">
                              <a:effectLst/>
                            </a:rPr>
                            <a:t>POSIBLE NORMATIVA</a:t>
                          </a:r>
                          <a:endParaRPr lang="es-EC" sz="2000" dirty="0">
                            <a:effectLst/>
                            <a:latin typeface="Arial" panose="020B0604020202020204" pitchFamily="34" charset="0"/>
                            <a:ea typeface="Calibri" panose="020F0502020204030204" pitchFamily="34" charset="0"/>
                          </a:endParaRPr>
                        </a:p>
                      </a:txBody>
                      <a:tcPr marL="68580" marR="68580" marT="0" marB="0"/>
                    </a:tc>
                  </a:tr>
                  <a:tr h="2305513">
                    <a:tc>
                      <a:txBody>
                        <a:bodyPr/>
                        <a:lstStyle/>
                        <a:p>
                          <a:pPr algn="l">
                            <a:lnSpc>
                              <a:spcPct val="150000"/>
                            </a:lnSpc>
                            <a:spcBef>
                              <a:spcPts val="600"/>
                            </a:spcBef>
                            <a:spcAft>
                              <a:spcPts val="600"/>
                            </a:spcAft>
                          </a:pPr>
                          <a:r>
                            <a:rPr lang="es-EC" sz="2000" dirty="0">
                              <a:effectLst/>
                            </a:rPr>
                            <a:t>Fundamentos de Producción</a:t>
                          </a:r>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s-EC" sz="2000">
                                    <a:effectLst/>
                                    <a:latin typeface="Cambria Math" panose="02040503050406030204" pitchFamily="18" charset="0"/>
                                  </a:rPr>
                                  <m:t>𝐷𝑖𝑠𝑝𝑜𝑛𝑖𝑏𝑖𝑙𝑖𝑑𝑎𝑑</m:t>
                                </m:r>
                                <m:r>
                                  <a:rPr lang="es-EC" sz="2000">
                                    <a:effectLst/>
                                    <a:latin typeface="Cambria Math" panose="02040503050406030204" pitchFamily="18" charset="0"/>
                                  </a:rPr>
                                  <m:t> (</m:t>
                                </m:r>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𝐾</m:t>
                                    </m:r>
                                  </m:e>
                                  <m:sub>
                                    <m:r>
                                      <a:rPr lang="es-EC" sz="2000">
                                        <a:effectLst/>
                                        <a:latin typeface="Cambria Math" panose="02040503050406030204" pitchFamily="18" charset="0"/>
                                      </a:rPr>
                                      <m:t>𝑑</m:t>
                                    </m:r>
                                  </m:sub>
                                </m:sSub>
                                <m:r>
                                  <a:rPr lang="es-EC" sz="2000">
                                    <a:effectLst/>
                                    <a:latin typeface="Cambria Math" panose="02040503050406030204" pitchFamily="18" charset="0"/>
                                  </a:rPr>
                                  <m:t>)</m:t>
                                </m:r>
                              </m:oMath>
                            </m:oMathPara>
                          </a14:m>
                          <a:endParaRPr lang="es-EC" sz="2000" dirty="0">
                            <a:effectLst/>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s-EC" sz="2000">
                                    <a:effectLst/>
                                    <a:latin typeface="Cambria Math" panose="02040503050406030204" pitchFamily="18" charset="0"/>
                                  </a:rPr>
                                  <m:t>𝑈𝑡𝑖𝑙𝑖𝑧𝑎𝑐𝑖</m:t>
                                </m:r>
                                <m:r>
                                  <a:rPr lang="es-EC" sz="2000">
                                    <a:effectLst/>
                                    <a:latin typeface="Cambria Math" panose="02040503050406030204" pitchFamily="18" charset="0"/>
                                  </a:rPr>
                                  <m:t>ó</m:t>
                                </m:r>
                                <m:r>
                                  <a:rPr lang="es-EC" sz="2000">
                                    <a:effectLst/>
                                    <a:latin typeface="Cambria Math" panose="02040503050406030204" pitchFamily="18" charset="0"/>
                                  </a:rPr>
                                  <m:t>𝑛</m:t>
                                </m:r>
                                <m:r>
                                  <a:rPr lang="es-EC" sz="2000">
                                    <a:effectLst/>
                                    <a:latin typeface="Cambria Math" panose="02040503050406030204" pitchFamily="18" charset="0"/>
                                  </a:rPr>
                                  <m:t> (</m:t>
                                </m:r>
                                <m:sSub>
                                  <m:sSubPr>
                                    <m:ctrlPr>
                                      <a:rPr lang="es-EC" sz="2000" i="1">
                                        <a:effectLst/>
                                        <a:latin typeface="Cambria Math" panose="02040503050406030204" pitchFamily="18" charset="0"/>
                                      </a:rPr>
                                    </m:ctrlPr>
                                  </m:sSubPr>
                                  <m:e>
                                    <m:r>
                                      <a:rPr lang="es-EC" sz="2000">
                                        <a:effectLst/>
                                        <a:latin typeface="Cambria Math" panose="02040503050406030204" pitchFamily="18" charset="0"/>
                                      </a:rPr>
                                      <m:t>𝐾</m:t>
                                    </m:r>
                                  </m:e>
                                  <m:sub>
                                    <m:r>
                                      <a:rPr lang="es-EC" sz="2000">
                                        <a:effectLst/>
                                        <a:latin typeface="Cambria Math" panose="02040503050406030204" pitchFamily="18" charset="0"/>
                                      </a:rPr>
                                      <m:t>𝑢𝑡</m:t>
                                    </m:r>
                                  </m:sub>
                                </m:sSub>
                                <m:r>
                                  <a:rPr lang="es-EC" sz="2000">
                                    <a:effectLst/>
                                    <a:latin typeface="Cambria Math" panose="02040503050406030204" pitchFamily="18" charset="0"/>
                                  </a:rPr>
                                  <m:t>)</m:t>
                                </m:r>
                              </m:oMath>
                            </m:oMathPara>
                          </a14:m>
                          <a:endParaRPr lang="es-EC" sz="2000" dirty="0">
                            <a:effectLst/>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s-EC" sz="2000">
                                    <a:effectLst/>
                                    <a:latin typeface="Cambria Math" panose="02040503050406030204" pitchFamily="18" charset="0"/>
                                  </a:rPr>
                                  <m:t>𝑅𝑒𝑛𝑑𝑖𝑚𝑖𝑒𝑛𝑡𝑜</m:t>
                                </m:r>
                                <m:r>
                                  <a:rPr lang="es-EC" sz="2000">
                                    <a:effectLst/>
                                    <a:latin typeface="Cambria Math" panose="02040503050406030204" pitchFamily="18" charset="0"/>
                                  </a:rPr>
                                  <m:t> (</m:t>
                                </m:r>
                                <m:r>
                                  <a:rPr lang="es-EC" sz="2000">
                                    <a:effectLst/>
                                    <a:latin typeface="Cambria Math" panose="02040503050406030204" pitchFamily="18" charset="0"/>
                                  </a:rPr>
                                  <m:t>𝑅</m:t>
                                </m:r>
                                <m:r>
                                  <a:rPr lang="es-EC" sz="2000">
                                    <a:effectLst/>
                                    <a:latin typeface="Cambria Math" panose="02040503050406030204" pitchFamily="18" charset="0"/>
                                  </a:rPr>
                                  <m:t>)</m:t>
                                </m:r>
                              </m:oMath>
                            </m:oMathPara>
                          </a14:m>
                          <a:endParaRPr lang="es-EC" sz="2000" dirty="0">
                            <a:effectLst/>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s-EC" sz="2000">
                                    <a:effectLst/>
                                    <a:latin typeface="Cambria Math" panose="02040503050406030204" pitchFamily="18" charset="0"/>
                                  </a:rPr>
                                  <m:t>𝐴𝑝𝑟𝑜𝑣𝑒𝑐h𝑎𝑚𝑖𝑒𝑛𝑡𝑜</m:t>
                                </m:r>
                                <m:r>
                                  <a:rPr lang="es-EC" sz="2000">
                                    <a:effectLst/>
                                    <a:latin typeface="Cambria Math" panose="02040503050406030204" pitchFamily="18" charset="0"/>
                                  </a:rPr>
                                  <m:t> (</m:t>
                                </m:r>
                                <m:r>
                                  <a:rPr lang="es-EC" sz="2000">
                                    <a:effectLst/>
                                    <a:latin typeface="Cambria Math" panose="02040503050406030204" pitchFamily="18" charset="0"/>
                                  </a:rPr>
                                  <m:t>𝐴</m:t>
                                </m:r>
                                <m:r>
                                  <a:rPr lang="es-EC" sz="2000">
                                    <a:effectLst/>
                                    <a:latin typeface="Cambria Math" panose="02040503050406030204" pitchFamily="18" charset="0"/>
                                  </a:rPr>
                                  <m:t>)</m:t>
                                </m:r>
                              </m:oMath>
                            </m:oMathPara>
                          </a14:m>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50000"/>
                            </a:lnSpc>
                            <a:spcBef>
                              <a:spcPts val="600"/>
                            </a:spcBef>
                            <a:spcAft>
                              <a:spcPts val="600"/>
                            </a:spcAft>
                          </a:pPr>
                          <a:r>
                            <a:rPr lang="es-EC" sz="2000" dirty="0">
                              <a:effectLst/>
                            </a:rPr>
                            <a:t>90 – 94 %</a:t>
                          </a:r>
                        </a:p>
                        <a:p>
                          <a:pPr algn="ctr">
                            <a:lnSpc>
                              <a:spcPct val="150000"/>
                            </a:lnSpc>
                            <a:spcBef>
                              <a:spcPts val="600"/>
                            </a:spcBef>
                            <a:spcAft>
                              <a:spcPts val="600"/>
                            </a:spcAft>
                          </a:pPr>
                          <a:r>
                            <a:rPr lang="es-EC" sz="2000" dirty="0">
                              <a:effectLst/>
                            </a:rPr>
                            <a:t>85 – 90 %</a:t>
                          </a:r>
                        </a:p>
                        <a:p>
                          <a:pPr algn="ctr">
                            <a:lnSpc>
                              <a:spcPct val="150000"/>
                            </a:lnSpc>
                            <a:spcBef>
                              <a:spcPts val="600"/>
                            </a:spcBef>
                            <a:spcAft>
                              <a:spcPts val="600"/>
                            </a:spcAft>
                          </a:pPr>
                          <a:r>
                            <a:rPr lang="es-EC" sz="2000" dirty="0">
                              <a:effectLst/>
                            </a:rPr>
                            <a:t>100 – 110 %</a:t>
                          </a:r>
                        </a:p>
                        <a:p>
                          <a:pPr algn="ctr">
                            <a:lnSpc>
                              <a:spcPct val="150000"/>
                            </a:lnSpc>
                            <a:spcBef>
                              <a:spcPts val="600"/>
                            </a:spcBef>
                            <a:spcAft>
                              <a:spcPts val="600"/>
                            </a:spcAft>
                          </a:pPr>
                          <a:r>
                            <a:rPr lang="es-EC" sz="2000" dirty="0" smtClean="0">
                              <a:effectLst/>
                            </a:rPr>
                            <a:t>&gt;</a:t>
                          </a:r>
                          <a:r>
                            <a:rPr lang="es-EC" sz="2000" baseline="0" dirty="0" smtClean="0">
                              <a:effectLst/>
                            </a:rPr>
                            <a:t> </a:t>
                          </a:r>
                          <a:r>
                            <a:rPr lang="es-EC" sz="2000" dirty="0" smtClean="0">
                              <a:effectLst/>
                            </a:rPr>
                            <a:t>85 </a:t>
                          </a:r>
                          <a:r>
                            <a:rPr lang="es-EC" sz="2000" dirty="0">
                              <a:effectLst/>
                            </a:rPr>
                            <a:t>%</a:t>
                          </a:r>
                          <a:endParaRPr lang="es-EC" sz="2000" dirty="0">
                            <a:effectLst/>
                            <a:latin typeface="Arial" panose="020B0604020202020204" pitchFamily="34" charset="0"/>
                            <a:ea typeface="Calibri" panose="020F0502020204030204" pitchFamily="34" charset="0"/>
                          </a:endParaRPr>
                        </a:p>
                      </a:txBody>
                      <a:tcPr marL="68580" marR="68580" marT="0" marB="0"/>
                    </a:tc>
                  </a:tr>
                </a:tbl>
              </a:graphicData>
            </a:graphic>
          </p:graphicFrame>
        </mc:Choice>
        <mc:Fallback>
          <p:graphicFrame>
            <p:nvGraphicFramePr>
              <p:cNvPr id="4" name="Marcador de contenido 3"/>
              <p:cNvGraphicFramePr>
                <a:graphicFrameLocks noGrp="1"/>
              </p:cNvGraphicFramePr>
              <p:nvPr>
                <p:ph idx="1"/>
                <p:extLst>
                  <p:ext uri="{D42A27DB-BD31-4B8C-83A1-F6EECF244321}">
                    <p14:modId xmlns:p14="http://schemas.microsoft.com/office/powerpoint/2010/main" val="591420782"/>
                  </p:ext>
                </p:extLst>
              </p:nvPr>
            </p:nvGraphicFramePr>
            <p:xfrm>
              <a:off x="1691791" y="1860194"/>
              <a:ext cx="8857101" cy="3219913"/>
            </p:xfrm>
            <a:graphic>
              <a:graphicData uri="http://schemas.openxmlformats.org/drawingml/2006/table">
                <a:tbl>
                  <a:tblPr firstRow="1" firstCol="1" bandRow="1">
                    <a:tableStyleId>{8799B23B-EC83-4686-B30A-512413B5E67A}</a:tableStyleId>
                  </a:tblPr>
                  <a:tblGrid>
                    <a:gridCol w="2214536"/>
                    <a:gridCol w="4727544"/>
                    <a:gridCol w="1915021"/>
                  </a:tblGrid>
                  <a:tr h="914400">
                    <a:tc>
                      <a:txBody>
                        <a:bodyPr/>
                        <a:lstStyle/>
                        <a:p>
                          <a:pPr algn="ctr">
                            <a:lnSpc>
                              <a:spcPct val="150000"/>
                            </a:lnSpc>
                            <a:spcBef>
                              <a:spcPts val="600"/>
                            </a:spcBef>
                            <a:spcAft>
                              <a:spcPts val="600"/>
                            </a:spcAft>
                          </a:pPr>
                          <a:r>
                            <a:rPr lang="es-EC" sz="2000" dirty="0">
                              <a:effectLst/>
                            </a:rPr>
                            <a:t>CLASIFICACIÓN</a:t>
                          </a:r>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50000"/>
                            </a:lnSpc>
                            <a:spcBef>
                              <a:spcPts val="600"/>
                            </a:spcBef>
                            <a:spcAft>
                              <a:spcPts val="600"/>
                            </a:spcAft>
                          </a:pPr>
                          <a:r>
                            <a:rPr lang="es-EC" sz="2000" dirty="0">
                              <a:effectLst/>
                            </a:rPr>
                            <a:t>DENOMINACIÓN</a:t>
                          </a:r>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50000"/>
                            </a:lnSpc>
                            <a:spcBef>
                              <a:spcPts val="600"/>
                            </a:spcBef>
                            <a:spcAft>
                              <a:spcPts val="600"/>
                            </a:spcAft>
                          </a:pPr>
                          <a:r>
                            <a:rPr lang="es-EC" sz="2000" dirty="0">
                              <a:effectLst/>
                            </a:rPr>
                            <a:t>POSIBLE NORMATIVA</a:t>
                          </a:r>
                          <a:endParaRPr lang="es-EC" sz="2000" dirty="0">
                            <a:effectLst/>
                            <a:latin typeface="Arial" panose="020B0604020202020204" pitchFamily="34" charset="0"/>
                            <a:ea typeface="Calibri" panose="020F0502020204030204" pitchFamily="34" charset="0"/>
                          </a:endParaRPr>
                        </a:p>
                      </a:txBody>
                      <a:tcPr marL="68580" marR="68580" marT="0" marB="0"/>
                    </a:tc>
                  </a:tr>
                  <a:tr h="2305513">
                    <a:tc>
                      <a:txBody>
                        <a:bodyPr/>
                        <a:lstStyle/>
                        <a:p>
                          <a:pPr algn="l">
                            <a:lnSpc>
                              <a:spcPct val="150000"/>
                            </a:lnSpc>
                            <a:spcBef>
                              <a:spcPts val="600"/>
                            </a:spcBef>
                            <a:spcAft>
                              <a:spcPts val="600"/>
                            </a:spcAft>
                          </a:pPr>
                          <a:r>
                            <a:rPr lang="es-EC" sz="2000" dirty="0">
                              <a:effectLst/>
                            </a:rPr>
                            <a:t>Fundamentos de Producción</a:t>
                          </a:r>
                          <a:endParaRPr lang="es-EC" sz="2000" dirty="0">
                            <a:effectLst/>
                            <a:latin typeface="Arial" panose="020B0604020202020204" pitchFamily="34" charset="0"/>
                            <a:ea typeface="Calibri" panose="020F0502020204030204" pitchFamily="34" charset="0"/>
                          </a:endParaRPr>
                        </a:p>
                      </a:txBody>
                      <a:tcPr marL="68580" marR="68580" marT="0" marB="0"/>
                    </a:tc>
                    <a:tc>
                      <a:txBody>
                        <a:bodyPr/>
                        <a:lstStyle/>
                        <a:p>
                          <a:endParaRPr lang="es-EC"/>
                        </a:p>
                      </a:txBody>
                      <a:tcPr marL="68580" marR="68580" marT="0" marB="0">
                        <a:blipFill rotWithShape="0">
                          <a:blip r:embed="rId2"/>
                          <a:stretch>
                            <a:fillRect l="-47036" t="-39842" r="-40851" b="-3430"/>
                          </a:stretch>
                        </a:blipFill>
                      </a:tcPr>
                    </a:tc>
                    <a:tc>
                      <a:txBody>
                        <a:bodyPr/>
                        <a:lstStyle/>
                        <a:p>
                          <a:pPr algn="ctr">
                            <a:lnSpc>
                              <a:spcPct val="150000"/>
                            </a:lnSpc>
                            <a:spcBef>
                              <a:spcPts val="600"/>
                            </a:spcBef>
                            <a:spcAft>
                              <a:spcPts val="600"/>
                            </a:spcAft>
                          </a:pPr>
                          <a:r>
                            <a:rPr lang="es-EC" sz="2000" dirty="0">
                              <a:effectLst/>
                            </a:rPr>
                            <a:t>90 – 94 %</a:t>
                          </a:r>
                        </a:p>
                        <a:p>
                          <a:pPr algn="ctr">
                            <a:lnSpc>
                              <a:spcPct val="150000"/>
                            </a:lnSpc>
                            <a:spcBef>
                              <a:spcPts val="600"/>
                            </a:spcBef>
                            <a:spcAft>
                              <a:spcPts val="600"/>
                            </a:spcAft>
                          </a:pPr>
                          <a:r>
                            <a:rPr lang="es-EC" sz="2000" dirty="0">
                              <a:effectLst/>
                            </a:rPr>
                            <a:t>85 – 90 %</a:t>
                          </a:r>
                        </a:p>
                        <a:p>
                          <a:pPr algn="ctr">
                            <a:lnSpc>
                              <a:spcPct val="150000"/>
                            </a:lnSpc>
                            <a:spcBef>
                              <a:spcPts val="600"/>
                            </a:spcBef>
                            <a:spcAft>
                              <a:spcPts val="600"/>
                            </a:spcAft>
                          </a:pPr>
                          <a:r>
                            <a:rPr lang="es-EC" sz="2000" dirty="0">
                              <a:effectLst/>
                            </a:rPr>
                            <a:t>100 – 110 %</a:t>
                          </a:r>
                        </a:p>
                        <a:p>
                          <a:pPr algn="ctr">
                            <a:lnSpc>
                              <a:spcPct val="150000"/>
                            </a:lnSpc>
                            <a:spcBef>
                              <a:spcPts val="600"/>
                            </a:spcBef>
                            <a:spcAft>
                              <a:spcPts val="600"/>
                            </a:spcAft>
                          </a:pPr>
                          <a:r>
                            <a:rPr lang="es-EC" sz="2000" dirty="0" smtClean="0">
                              <a:effectLst/>
                            </a:rPr>
                            <a:t>&gt;</a:t>
                          </a:r>
                          <a:r>
                            <a:rPr lang="es-EC" sz="2000" baseline="0" dirty="0" smtClean="0">
                              <a:effectLst/>
                            </a:rPr>
                            <a:t> </a:t>
                          </a:r>
                          <a:r>
                            <a:rPr lang="es-EC" sz="2000" dirty="0" smtClean="0">
                              <a:effectLst/>
                            </a:rPr>
                            <a:t>85 </a:t>
                          </a:r>
                          <a:r>
                            <a:rPr lang="es-EC" sz="2000" dirty="0">
                              <a:effectLst/>
                            </a:rPr>
                            <a:t>%</a:t>
                          </a:r>
                          <a:endParaRPr lang="es-EC" sz="2000" dirty="0">
                            <a:effectLst/>
                            <a:latin typeface="Arial" panose="020B0604020202020204" pitchFamily="34" charset="0"/>
                            <a:ea typeface="Calibri" panose="020F0502020204030204" pitchFamily="34" charset="0"/>
                          </a:endParaRPr>
                        </a:p>
                      </a:txBody>
                      <a:tcPr marL="68580" marR="68580" marT="0" marB="0"/>
                    </a:tc>
                  </a:tr>
                </a:tbl>
              </a:graphicData>
            </a:graphic>
          </p:graphicFrame>
        </mc:Fallback>
      </mc:AlternateContent>
      <p:sp>
        <p:nvSpPr>
          <p:cNvPr id="5" name="Rectángulo 4"/>
          <p:cNvSpPr/>
          <p:nvPr/>
        </p:nvSpPr>
        <p:spPr>
          <a:xfrm>
            <a:off x="575734" y="5760702"/>
            <a:ext cx="5569153" cy="416011"/>
          </a:xfrm>
          <a:prstGeom prst="rect">
            <a:avLst/>
          </a:prstGeom>
        </p:spPr>
        <p:txBody>
          <a:bodyPr wrap="none">
            <a:spAutoFit/>
          </a:bodyPr>
          <a:lstStyle/>
          <a:p>
            <a:pPr algn="just">
              <a:lnSpc>
                <a:spcPct val="150000"/>
              </a:lnSpc>
              <a:spcBef>
                <a:spcPts val="600"/>
              </a:spcBef>
              <a:spcAft>
                <a:spcPts val="600"/>
              </a:spcAft>
            </a:pPr>
            <a:r>
              <a:rPr lang="es-EC" sz="1600" dirty="0">
                <a:latin typeface="Arial" panose="020B0604020202020204" pitchFamily="34" charset="0"/>
                <a:ea typeface="Calibri" panose="020F0502020204030204" pitchFamily="34" charset="0"/>
              </a:rPr>
              <a:t>Fuente: </a:t>
            </a:r>
            <a:r>
              <a:rPr lang="es-EC" sz="1600" dirty="0" smtClean="0">
                <a:latin typeface="Arial" panose="020B0604020202020204" pitchFamily="34" charset="0"/>
                <a:ea typeface="Calibri" panose="020F0502020204030204" pitchFamily="34" charset="0"/>
              </a:rPr>
              <a:t>(Ingeniería en mantenimiento - Cruz </a:t>
            </a:r>
            <a:r>
              <a:rPr lang="es-EC" sz="1600" dirty="0" err="1">
                <a:latin typeface="Arial" panose="020B0604020202020204" pitchFamily="34" charset="0"/>
                <a:ea typeface="Calibri" panose="020F0502020204030204" pitchFamily="34" charset="0"/>
              </a:rPr>
              <a:t>Rabelo</a:t>
            </a:r>
            <a:r>
              <a:rPr lang="es-EC" sz="1600" dirty="0">
                <a:latin typeface="Arial" panose="020B0604020202020204" pitchFamily="34" charset="0"/>
                <a:ea typeface="Calibri" panose="020F0502020204030204" pitchFamily="34" charset="0"/>
              </a:rPr>
              <a:t>, 2008)</a:t>
            </a:r>
            <a:endParaRPr lang="es-EC"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286777783"/>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INVESTIGACIÓN EXPLORATORIA Y </a:t>
            </a:r>
            <a:r>
              <a:rPr lang="es-EC" dirty="0" smtClean="0">
                <a:effectLst/>
              </a:rPr>
              <a:t>DIAGNÓSTICA</a:t>
            </a:r>
            <a:endParaRPr lang="es-EC" dirty="0"/>
          </a:p>
        </p:txBody>
      </p:sp>
      <p:pic>
        <p:nvPicPr>
          <p:cNvPr id="6" name="Imagen 5"/>
          <p:cNvPicPr>
            <a:picLocks noChangeAspect="1"/>
          </p:cNvPicPr>
          <p:nvPr/>
        </p:nvPicPr>
        <p:blipFill rotWithShape="1">
          <a:blip r:embed="rId2"/>
          <a:srcRect l="36704" t="21259" r="27959" b="8319"/>
          <a:stretch/>
        </p:blipFill>
        <p:spPr>
          <a:xfrm>
            <a:off x="3557446" y="970427"/>
            <a:ext cx="5125791" cy="5743181"/>
          </a:xfrm>
          <a:prstGeom prst="rect">
            <a:avLst/>
          </a:prstGeom>
        </p:spPr>
      </p:pic>
    </p:spTree>
    <p:extLst>
      <p:ext uri="{BB962C8B-B14F-4D97-AF65-F5344CB8AC3E}">
        <p14:creationId xmlns:p14="http://schemas.microsoft.com/office/powerpoint/2010/main" val="289104991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N° de operadores -</a:t>
            </a:r>
            <a:r>
              <a:rPr lang="es-EC" dirty="0" smtClean="0">
                <a:effectLst/>
              </a:rPr>
              <a:t> </a:t>
            </a:r>
            <a:r>
              <a:rPr lang="es-EC" dirty="0">
                <a:effectLst/>
              </a:rPr>
              <a:t>Procesos de producción</a:t>
            </a:r>
            <a:endParaRPr lang="es-EC" dirty="0"/>
          </a:p>
        </p:txBody>
      </p:sp>
      <p:graphicFrame>
        <p:nvGraphicFramePr>
          <p:cNvPr id="4" name="Gráfico 3"/>
          <p:cNvGraphicFramePr/>
          <p:nvPr>
            <p:extLst>
              <p:ext uri="{D42A27DB-BD31-4B8C-83A1-F6EECF244321}">
                <p14:modId xmlns:p14="http://schemas.microsoft.com/office/powerpoint/2010/main" val="3202862412"/>
              </p:ext>
            </p:extLst>
          </p:nvPr>
        </p:nvGraphicFramePr>
        <p:xfrm>
          <a:off x="1596980" y="1365161"/>
          <a:ext cx="8976575" cy="4752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637912"/>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N° de equipos -</a:t>
            </a:r>
            <a:r>
              <a:rPr lang="es-EC" dirty="0" smtClean="0">
                <a:effectLst/>
              </a:rPr>
              <a:t> </a:t>
            </a:r>
            <a:r>
              <a:rPr lang="es-EC" dirty="0">
                <a:effectLst/>
              </a:rPr>
              <a:t>Procesos de </a:t>
            </a:r>
            <a:r>
              <a:rPr lang="es-EC" dirty="0" smtClean="0">
                <a:effectLst/>
              </a:rPr>
              <a:t>producción</a:t>
            </a:r>
            <a:endParaRPr lang="es-EC" dirty="0"/>
          </a:p>
        </p:txBody>
      </p:sp>
      <p:graphicFrame>
        <p:nvGraphicFramePr>
          <p:cNvPr id="4" name="Gráfico 3"/>
          <p:cNvGraphicFramePr/>
          <p:nvPr>
            <p:extLst>
              <p:ext uri="{D42A27DB-BD31-4B8C-83A1-F6EECF244321}">
                <p14:modId xmlns:p14="http://schemas.microsoft.com/office/powerpoint/2010/main" val="1322328198"/>
              </p:ext>
            </p:extLst>
          </p:nvPr>
        </p:nvGraphicFramePr>
        <p:xfrm>
          <a:off x="1726633" y="1197735"/>
          <a:ext cx="8787417" cy="4713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45048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Inventario técnico de la maquinaria y equipos de </a:t>
            </a:r>
            <a:r>
              <a:rPr lang="es-EC" dirty="0" smtClean="0">
                <a:effectLst/>
              </a:rPr>
              <a:t>producción</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454904013"/>
              </p:ext>
            </p:extLst>
          </p:nvPr>
        </p:nvGraphicFramePr>
        <p:xfrm>
          <a:off x="2395470" y="1249250"/>
          <a:ext cx="7276565" cy="4649272"/>
        </p:xfrm>
        <a:graphic>
          <a:graphicData uri="http://schemas.openxmlformats.org/drawingml/2006/table">
            <a:tbl>
              <a:tblPr firstRow="1" firstCol="1" bandRow="1">
                <a:tableStyleId>{0660B408-B3CF-4A94-85FC-2B1E0A45F4A2}</a:tableStyleId>
              </a:tblPr>
              <a:tblGrid>
                <a:gridCol w="522895"/>
                <a:gridCol w="827842"/>
                <a:gridCol w="1432463"/>
                <a:gridCol w="1820899"/>
                <a:gridCol w="1349854"/>
                <a:gridCol w="1322612"/>
              </a:tblGrid>
              <a:tr h="244699">
                <a:tc gridSpan="6">
                  <a:txBody>
                    <a:bodyPr/>
                    <a:lstStyle/>
                    <a:p>
                      <a:pPr algn="ctr">
                        <a:lnSpc>
                          <a:spcPct val="107000"/>
                        </a:lnSpc>
                        <a:spcAft>
                          <a:spcPts val="0"/>
                        </a:spcAft>
                      </a:pPr>
                      <a:r>
                        <a:rPr lang="es-EC" sz="1400" dirty="0">
                          <a:effectLst/>
                        </a:rPr>
                        <a:t>PRENSAS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9397">
                <a:tc>
                  <a:txBody>
                    <a:bodyPr/>
                    <a:lstStyle/>
                    <a:p>
                      <a:pPr>
                        <a:lnSpc>
                          <a:spcPct val="107000"/>
                        </a:lnSpc>
                        <a:spcAft>
                          <a:spcPts val="0"/>
                        </a:spcAft>
                      </a:pPr>
                      <a:r>
                        <a:rPr lang="es-EC" sz="1400" b="1">
                          <a:effectLst/>
                        </a:rPr>
                        <a:t>Ord</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b="1">
                          <a:effectLst/>
                        </a:rPr>
                        <a:t>Código</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b="1">
                          <a:effectLst/>
                        </a:rPr>
                        <a:t>Descripción</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b="1">
                          <a:effectLst/>
                        </a:rPr>
                        <a:t>Fabricante</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b="1">
                          <a:effectLst/>
                        </a:rPr>
                        <a:t>Número de serie</a:t>
                      </a:r>
                      <a:endParaRPr lang="es-EC" sz="1400" b="1">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b="1" dirty="0">
                          <a:effectLst/>
                        </a:rPr>
                        <a:t>Año De Fabricación</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FIDE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Industrias FIDE 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482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dirty="0">
                          <a:effectLst/>
                        </a:rPr>
                        <a:t>1979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PRDA.3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ATELIERS J. HANREZ</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3.1.67489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dirty="0">
                          <a:effectLst/>
                        </a:rPr>
                        <a:t>1965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CH-10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CHUN ZU Machinery Industry</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80381 - 1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dirty="0">
                          <a:effectLst/>
                        </a:rPr>
                        <a:t>1976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PRD.1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ATELIERS J. HANREZ</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3.1.64431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1964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PRD.1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ATELIERS J. HANREZ</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3.1.63558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1964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EFO-50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MEKIFASA S.A.L.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32203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1988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National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National Machinery</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36811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1978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r h="489397">
                <a:tc>
                  <a:txBody>
                    <a:bodyPr/>
                    <a:lstStyle/>
                    <a:p>
                      <a:pPr algn="ctr">
                        <a:lnSpc>
                          <a:spcPct val="107000"/>
                        </a:lnSpc>
                        <a:spcAft>
                          <a:spcPts val="0"/>
                        </a:spcAft>
                      </a:pPr>
                      <a:r>
                        <a:rPr lang="es-EC" sz="14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Prensa National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dirty="0" err="1">
                          <a:effectLst/>
                        </a:rPr>
                        <a:t>National</a:t>
                      </a:r>
                      <a:r>
                        <a:rPr lang="es-EC" sz="1400" dirty="0">
                          <a:effectLst/>
                        </a:rPr>
                        <a:t> </a:t>
                      </a:r>
                      <a:r>
                        <a:rPr lang="es-EC" sz="1400" dirty="0" err="1">
                          <a:effectLst/>
                        </a:rPr>
                        <a:t>Machinery</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a:effectLst/>
                        </a:rPr>
                        <a:t>41224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c>
                  <a:txBody>
                    <a:bodyPr/>
                    <a:lstStyle/>
                    <a:p>
                      <a:pPr>
                        <a:lnSpc>
                          <a:spcPct val="107000"/>
                        </a:lnSpc>
                        <a:spcAft>
                          <a:spcPts val="0"/>
                        </a:spcAft>
                      </a:pPr>
                      <a:r>
                        <a:rPr lang="es-EC" sz="1400" dirty="0">
                          <a:effectLst/>
                        </a:rPr>
                        <a:t>1978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26" marR="57826" marT="0" marB="0" anchor="ctr"/>
                </a:tc>
              </a:tr>
            </a:tbl>
          </a:graphicData>
        </a:graphic>
      </p:graphicFrame>
    </p:spTree>
    <p:extLst>
      <p:ext uri="{BB962C8B-B14F-4D97-AF65-F5344CB8AC3E}">
        <p14:creationId xmlns:p14="http://schemas.microsoft.com/office/powerpoint/2010/main" val="151304898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contenido 2"/>
          <p:cNvSpPr>
            <a:spLocks noGrp="1"/>
          </p:cNvSpPr>
          <p:nvPr>
            <p:ph idx="1"/>
          </p:nvPr>
        </p:nvSpPr>
        <p:spPr>
          <a:xfrm>
            <a:off x="527051" y="1268414"/>
            <a:ext cx="11137900" cy="5222538"/>
          </a:xfrm>
        </p:spPr>
        <p:txBody>
          <a:bodyPr/>
          <a:lstStyle/>
          <a:p>
            <a:pPr marL="0" indent="0">
              <a:buNone/>
            </a:pPr>
            <a:endParaRPr lang="es-EC" dirty="0" smtClean="0">
              <a:effectLst/>
            </a:endParaRPr>
          </a:p>
          <a:p>
            <a:pPr marL="0" indent="0">
              <a:buNone/>
            </a:pPr>
            <a:endParaRPr lang="es-EC" dirty="0" smtClean="0">
              <a:effectLst/>
            </a:endParaRPr>
          </a:p>
          <a:p>
            <a:pPr marL="0" indent="0">
              <a:buNone/>
            </a:pPr>
            <a:endParaRPr lang="es-EC" dirty="0">
              <a:effectLst/>
            </a:endParaRPr>
          </a:p>
        </p:txBody>
      </p:sp>
      <p:graphicFrame>
        <p:nvGraphicFramePr>
          <p:cNvPr id="4" name="Diagrama 3"/>
          <p:cNvGraphicFramePr/>
          <p:nvPr>
            <p:extLst>
              <p:ext uri="{D42A27DB-BD31-4B8C-83A1-F6EECF244321}">
                <p14:modId xmlns:p14="http://schemas.microsoft.com/office/powerpoint/2010/main" val="4220816766"/>
              </p:ext>
            </p:extLst>
          </p:nvPr>
        </p:nvGraphicFramePr>
        <p:xfrm>
          <a:off x="2031999" y="1041639"/>
          <a:ext cx="8657466" cy="556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484551"/>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Condición de operación actual de la maquinaria y </a:t>
            </a:r>
            <a:r>
              <a:rPr lang="es-EC" dirty="0" smtClean="0">
                <a:effectLst/>
              </a:rPr>
              <a:t>equipos</a:t>
            </a:r>
            <a:endParaRPr lang="es-EC" dirty="0"/>
          </a:p>
        </p:txBody>
      </p:sp>
      <p:pic>
        <p:nvPicPr>
          <p:cNvPr id="5" name="Imagen 4"/>
          <p:cNvPicPr>
            <a:picLocks noChangeAspect="1"/>
          </p:cNvPicPr>
          <p:nvPr/>
        </p:nvPicPr>
        <p:blipFill rotWithShape="1">
          <a:blip r:embed="rId2"/>
          <a:srcRect l="8592" t="21258" r="7173" b="12017"/>
          <a:stretch/>
        </p:blipFill>
        <p:spPr>
          <a:xfrm>
            <a:off x="213424" y="1313646"/>
            <a:ext cx="11451527" cy="5100034"/>
          </a:xfrm>
          <a:prstGeom prst="rect">
            <a:avLst/>
          </a:prstGeom>
        </p:spPr>
      </p:pic>
    </p:spTree>
    <p:extLst>
      <p:ext uri="{BB962C8B-B14F-4D97-AF65-F5344CB8AC3E}">
        <p14:creationId xmlns:p14="http://schemas.microsoft.com/office/powerpoint/2010/main" val="340759949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Condición de operación actual de la maquinaria y equipos</a:t>
            </a:r>
            <a:endParaRPr lang="es-EC" dirty="0"/>
          </a:p>
        </p:txBody>
      </p:sp>
      <p:pic>
        <p:nvPicPr>
          <p:cNvPr id="4" name="Imagen 3"/>
          <p:cNvPicPr>
            <a:picLocks noChangeAspect="1"/>
          </p:cNvPicPr>
          <p:nvPr/>
        </p:nvPicPr>
        <p:blipFill rotWithShape="1">
          <a:blip r:embed="rId2"/>
          <a:srcRect l="17302" t="22667" r="16181" b="12721"/>
          <a:stretch/>
        </p:blipFill>
        <p:spPr>
          <a:xfrm>
            <a:off x="735065" y="965169"/>
            <a:ext cx="10770553" cy="5802679"/>
          </a:xfrm>
          <a:prstGeom prst="rect">
            <a:avLst/>
          </a:prstGeom>
        </p:spPr>
      </p:pic>
    </p:spTree>
    <p:extLst>
      <p:ext uri="{BB962C8B-B14F-4D97-AF65-F5344CB8AC3E}">
        <p14:creationId xmlns:p14="http://schemas.microsoft.com/office/powerpoint/2010/main" val="1655898232"/>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Estimación de la vida útil de maquinaria y </a:t>
            </a:r>
            <a:r>
              <a:rPr lang="es-EC" dirty="0" smtClean="0">
                <a:effectLst/>
              </a:rPr>
              <a:t>equipos</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21231564"/>
              </p:ext>
            </p:extLst>
          </p:nvPr>
        </p:nvGraphicFramePr>
        <p:xfrm>
          <a:off x="3338505" y="1455309"/>
          <a:ext cx="5563673" cy="4164772"/>
        </p:xfrm>
        <a:graphic>
          <a:graphicData uri="http://schemas.openxmlformats.org/drawingml/2006/table">
            <a:tbl>
              <a:tblPr firstRow="1" firstCol="1" bandRow="1">
                <a:tableStyleId>{72833802-FEF1-4C79-8D5D-14CF1EAF98D9}</a:tableStyleId>
              </a:tblPr>
              <a:tblGrid>
                <a:gridCol w="752384"/>
                <a:gridCol w="2124874"/>
                <a:gridCol w="1142051"/>
                <a:gridCol w="1544364"/>
              </a:tblGrid>
              <a:tr h="275205">
                <a:tc gridSpan="4">
                  <a:txBody>
                    <a:bodyPr/>
                    <a:lstStyle/>
                    <a:p>
                      <a:pPr algn="ctr">
                        <a:lnSpc>
                          <a:spcPct val="107000"/>
                        </a:lnSpc>
                        <a:spcAft>
                          <a:spcPts val="0"/>
                        </a:spcAft>
                      </a:pPr>
                      <a:r>
                        <a:rPr lang="es-EC" sz="1600" dirty="0">
                          <a:effectLst/>
                        </a:rPr>
                        <a:t>PRENSAS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293686">
                <a:tc>
                  <a:txBody>
                    <a:bodyPr/>
                    <a:lstStyle/>
                    <a:p>
                      <a:pPr algn="ctr">
                        <a:lnSpc>
                          <a:spcPct val="107000"/>
                        </a:lnSpc>
                        <a:spcAft>
                          <a:spcPts val="0"/>
                        </a:spcAft>
                      </a:pPr>
                      <a:r>
                        <a:rPr lang="es-EC" sz="1400" b="1">
                          <a:effectLst/>
                        </a:rPr>
                        <a:t>Código</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400" b="1">
                          <a:effectLst/>
                        </a:rPr>
                        <a:t>Descripción</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a:effectLst/>
                        </a:rPr>
                        <a:t>Años de operación</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200" b="1" dirty="0">
                          <a:effectLst/>
                        </a:rPr>
                        <a:t>Depreciación [años]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FIDE</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PRDA.3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45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CH-10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P4</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PRD.1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45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PRD.1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45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EFO-50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National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P8</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National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PRD.n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45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P10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National</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35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7089">
                <a:tc>
                  <a:txBody>
                    <a:bodyPr/>
                    <a:lstStyle/>
                    <a:p>
                      <a:pPr algn="ctr">
                        <a:lnSpc>
                          <a:spcPct val="107000"/>
                        </a:lnSpc>
                        <a:spcAft>
                          <a:spcPts val="0"/>
                        </a:spcAft>
                      </a:pPr>
                      <a:r>
                        <a:rPr lang="es-EC" sz="1600">
                          <a:effectLst/>
                        </a:rPr>
                        <a:t>P11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FA-15N-51 </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10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P12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ZW-5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20</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19989">
                <a:tc>
                  <a:txBody>
                    <a:bodyPr/>
                    <a:lstStyle/>
                    <a:p>
                      <a:pPr algn="ctr">
                        <a:lnSpc>
                          <a:spcPct val="107000"/>
                        </a:lnSpc>
                        <a:spcAft>
                          <a:spcPts val="0"/>
                        </a:spcAft>
                      </a:pPr>
                      <a:r>
                        <a:rPr lang="es-EC" sz="1600">
                          <a:effectLst/>
                        </a:rPr>
                        <a:t>P13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a:effectLst/>
                        </a:rPr>
                        <a:t>Prensa ZW-5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9</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C" sz="1600" dirty="0">
                          <a:effectLst/>
                        </a:rPr>
                        <a:t>20</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42121721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Estimación de la vida útil de maquinaria y equipos</a:t>
            </a:r>
            <a:endParaRPr lang="es-EC" dirty="0"/>
          </a:p>
        </p:txBody>
      </p:sp>
      <p:graphicFrame>
        <p:nvGraphicFramePr>
          <p:cNvPr id="4" name="Gráfico 3"/>
          <p:cNvGraphicFramePr/>
          <p:nvPr>
            <p:extLst>
              <p:ext uri="{D42A27DB-BD31-4B8C-83A1-F6EECF244321}">
                <p14:modId xmlns:p14="http://schemas.microsoft.com/office/powerpoint/2010/main" val="159101518"/>
              </p:ext>
            </p:extLst>
          </p:nvPr>
        </p:nvGraphicFramePr>
        <p:xfrm>
          <a:off x="2778275" y="1648496"/>
          <a:ext cx="6684134" cy="3940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107661"/>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Obtención de la información </a:t>
            </a:r>
            <a:r>
              <a:rPr lang="es-EC" dirty="0" smtClean="0">
                <a:effectLst/>
              </a:rPr>
              <a:t>existente</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3391196676"/>
              </p:ext>
            </p:extLst>
          </p:nvPr>
        </p:nvGraphicFramePr>
        <p:xfrm>
          <a:off x="2588654" y="1326525"/>
          <a:ext cx="6851559" cy="5083672"/>
        </p:xfrm>
        <a:graphic>
          <a:graphicData uri="http://schemas.openxmlformats.org/drawingml/2006/table">
            <a:tbl>
              <a:tblPr firstRow="1" firstCol="1" bandRow="1">
                <a:tableStyleId>{35758FB7-9AC5-4552-8A53-C91805E547FA}</a:tableStyleId>
              </a:tblPr>
              <a:tblGrid>
                <a:gridCol w="905237"/>
                <a:gridCol w="1761682"/>
                <a:gridCol w="725642"/>
                <a:gridCol w="725642"/>
                <a:gridCol w="658165"/>
                <a:gridCol w="642593"/>
                <a:gridCol w="581344"/>
                <a:gridCol w="851254"/>
              </a:tblGrid>
              <a:tr h="321971">
                <a:tc gridSpan="8">
                  <a:txBody>
                    <a:bodyPr/>
                    <a:lstStyle/>
                    <a:p>
                      <a:pPr algn="ctr">
                        <a:lnSpc>
                          <a:spcPct val="107000"/>
                        </a:lnSpc>
                        <a:spcAft>
                          <a:spcPts val="0"/>
                        </a:spcAft>
                      </a:pPr>
                      <a:r>
                        <a:rPr lang="es-EC" sz="1800" dirty="0">
                          <a:effectLst/>
                        </a:rPr>
                        <a:t>PRENSAS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53036">
                <a:tc>
                  <a:txBody>
                    <a:bodyPr/>
                    <a:lstStyle/>
                    <a:p>
                      <a:pPr>
                        <a:lnSpc>
                          <a:spcPct val="107000"/>
                        </a:lnSpc>
                        <a:spcAft>
                          <a:spcPts val="0"/>
                        </a:spcAft>
                      </a:pPr>
                      <a:r>
                        <a:rPr lang="es-EC" sz="1400" b="1">
                          <a:effectLst/>
                        </a:rPr>
                        <a:t>Código</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b="1">
                          <a:effectLst/>
                        </a:rPr>
                        <a:t>Descripción</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200" b="1">
                          <a:effectLst/>
                        </a:rPr>
                        <a:t>Ficha Técnica de Maquina</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s-EC" sz="1200" b="1">
                          <a:effectLst/>
                        </a:rPr>
                        <a:t>Manual de Operación</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s-EC" sz="1200" b="1" dirty="0">
                          <a:effectLst/>
                        </a:rPr>
                        <a:t>Registro de </a:t>
                      </a:r>
                      <a:r>
                        <a:rPr lang="es-EC" sz="1200" b="1" dirty="0" err="1">
                          <a:effectLst/>
                        </a:rPr>
                        <a:t>Acc</a:t>
                      </a:r>
                      <a:r>
                        <a:rPr lang="es-EC" sz="1200" b="1" dirty="0">
                          <a:effectLst/>
                        </a:rPr>
                        <a:t>. </a:t>
                      </a:r>
                      <a:r>
                        <a:rPr lang="es-EC" sz="1200" b="1" dirty="0" err="1">
                          <a:effectLst/>
                        </a:rPr>
                        <a:t>Mtto</a:t>
                      </a:r>
                      <a:r>
                        <a:rPr lang="es-EC" sz="1200" b="1" dirty="0">
                          <a:effectLst/>
                        </a:rPr>
                        <a:t>.</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s-EC" sz="1200" b="1">
                          <a:effectLst/>
                        </a:rPr>
                        <a:t>Suministros</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s-EC" sz="1200" b="1">
                          <a:effectLst/>
                        </a:rPr>
                        <a:t>Ordenes de trabajo</a:t>
                      </a:r>
                      <a:endParaRPr lang="es-EC"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s-EC" sz="1200" b="1" dirty="0">
                          <a:effectLst/>
                        </a:rPr>
                        <a:t>Registro de fallas</a:t>
                      </a:r>
                      <a:endParaRPr lang="es-EC"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r>
              <a:tr h="544095">
                <a:tc>
                  <a:txBody>
                    <a:bodyPr/>
                    <a:lstStyle/>
                    <a:p>
                      <a:pPr>
                        <a:lnSpc>
                          <a:spcPct val="107000"/>
                        </a:lnSpc>
                        <a:spcAft>
                          <a:spcPts val="0"/>
                        </a:spcAft>
                      </a:pPr>
                      <a:r>
                        <a:rPr lang="es-EC" sz="1400">
                          <a:effectLst/>
                        </a:rPr>
                        <a:t>P1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Prensa FIDE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4095">
                <a:tc>
                  <a:txBody>
                    <a:bodyPr/>
                    <a:lstStyle/>
                    <a:p>
                      <a:pPr>
                        <a:lnSpc>
                          <a:spcPct val="107000"/>
                        </a:lnSpc>
                        <a:spcAft>
                          <a:spcPts val="0"/>
                        </a:spcAft>
                      </a:pPr>
                      <a:r>
                        <a:rPr lang="es-EC" sz="1400">
                          <a:effectLst/>
                        </a:rPr>
                        <a:t>P2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Prensa PRDA.3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4095">
                <a:tc>
                  <a:txBody>
                    <a:bodyPr/>
                    <a:lstStyle/>
                    <a:p>
                      <a:pPr>
                        <a:lnSpc>
                          <a:spcPct val="107000"/>
                        </a:lnSpc>
                        <a:spcAft>
                          <a:spcPts val="0"/>
                        </a:spcAft>
                      </a:pPr>
                      <a:r>
                        <a:rPr lang="es-EC" sz="1400">
                          <a:effectLst/>
                        </a:rPr>
                        <a:t>P3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Prensa CH-10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4095">
                <a:tc>
                  <a:txBody>
                    <a:bodyPr/>
                    <a:lstStyle/>
                    <a:p>
                      <a:pPr>
                        <a:lnSpc>
                          <a:spcPct val="107000"/>
                        </a:lnSpc>
                        <a:spcAft>
                          <a:spcPts val="0"/>
                        </a:spcAft>
                      </a:pPr>
                      <a:r>
                        <a:rPr lang="es-EC" sz="1400">
                          <a:effectLst/>
                        </a:rPr>
                        <a:t>P4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Prensa PRD.1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4095">
                <a:tc>
                  <a:txBody>
                    <a:bodyPr/>
                    <a:lstStyle/>
                    <a:p>
                      <a:pPr>
                        <a:lnSpc>
                          <a:spcPct val="107000"/>
                        </a:lnSpc>
                        <a:spcAft>
                          <a:spcPts val="0"/>
                        </a:spcAft>
                      </a:pPr>
                      <a:r>
                        <a:rPr lang="es-EC" sz="1400">
                          <a:effectLst/>
                        </a:rPr>
                        <a:t>P5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Prensa PRD.1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4095">
                <a:tc>
                  <a:txBody>
                    <a:bodyPr/>
                    <a:lstStyle/>
                    <a:p>
                      <a:pPr>
                        <a:lnSpc>
                          <a:spcPct val="107000"/>
                        </a:lnSpc>
                        <a:spcAft>
                          <a:spcPts val="0"/>
                        </a:spcAft>
                      </a:pPr>
                      <a:r>
                        <a:rPr lang="es-EC" sz="1400">
                          <a:effectLst/>
                        </a:rPr>
                        <a:t>P6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a:effectLst/>
                        </a:rPr>
                        <a:t>Prensa EFO-50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4095">
                <a:tc>
                  <a:txBody>
                    <a:bodyPr/>
                    <a:lstStyle/>
                    <a:p>
                      <a:pPr>
                        <a:lnSpc>
                          <a:spcPct val="107000"/>
                        </a:lnSpc>
                        <a:spcAft>
                          <a:spcPts val="0"/>
                        </a:spcAft>
                      </a:pPr>
                      <a:r>
                        <a:rPr lang="es-EC" sz="1400">
                          <a:effectLst/>
                        </a:rPr>
                        <a:t>P7</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C" sz="1400" dirty="0">
                          <a:effectLst/>
                        </a:rPr>
                        <a:t>Prensa </a:t>
                      </a:r>
                      <a:r>
                        <a:rPr lang="es-EC" sz="1400" dirty="0" err="1">
                          <a:effectLst/>
                        </a:rPr>
                        <a:t>National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Si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a:effectLst/>
                        </a:rPr>
                        <a:t>No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1400" dirty="0">
                          <a:effectLst/>
                        </a:rPr>
                        <a:t>No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84966463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Obtención de la información existente</a:t>
            </a:r>
            <a:endParaRPr lang="es-EC" dirty="0"/>
          </a:p>
        </p:txBody>
      </p:sp>
      <p:graphicFrame>
        <p:nvGraphicFramePr>
          <p:cNvPr id="4" name="Gráfico 3"/>
          <p:cNvGraphicFramePr/>
          <p:nvPr>
            <p:extLst>
              <p:ext uri="{D42A27DB-BD31-4B8C-83A1-F6EECF244321}">
                <p14:modId xmlns:p14="http://schemas.microsoft.com/office/powerpoint/2010/main" val="1365006085"/>
              </p:ext>
            </p:extLst>
          </p:nvPr>
        </p:nvGraphicFramePr>
        <p:xfrm>
          <a:off x="1245435" y="1393767"/>
          <a:ext cx="4717483" cy="26888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111128645"/>
              </p:ext>
            </p:extLst>
          </p:nvPr>
        </p:nvGraphicFramePr>
        <p:xfrm>
          <a:off x="5962918" y="1393766"/>
          <a:ext cx="4932609" cy="2688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3760713592"/>
              </p:ext>
            </p:extLst>
          </p:nvPr>
        </p:nvGraphicFramePr>
        <p:xfrm>
          <a:off x="3074488" y="3966689"/>
          <a:ext cx="6091707" cy="26401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535028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Obtención de la información existente</a:t>
            </a:r>
            <a:endParaRPr lang="es-EC" dirty="0"/>
          </a:p>
        </p:txBody>
      </p:sp>
      <p:graphicFrame>
        <p:nvGraphicFramePr>
          <p:cNvPr id="4" name="Gráfico 3"/>
          <p:cNvGraphicFramePr/>
          <p:nvPr>
            <p:extLst>
              <p:ext uri="{D42A27DB-BD31-4B8C-83A1-F6EECF244321}">
                <p14:modId xmlns:p14="http://schemas.microsoft.com/office/powerpoint/2010/main" val="2035455732"/>
              </p:ext>
            </p:extLst>
          </p:nvPr>
        </p:nvGraphicFramePr>
        <p:xfrm>
          <a:off x="575733" y="1107583"/>
          <a:ext cx="5309911" cy="28140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934060927"/>
              </p:ext>
            </p:extLst>
          </p:nvPr>
        </p:nvGraphicFramePr>
        <p:xfrm>
          <a:off x="5975797" y="1107583"/>
          <a:ext cx="5100034" cy="2846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p:nvPr>
            <p:extLst>
              <p:ext uri="{D42A27DB-BD31-4B8C-83A1-F6EECF244321}">
                <p14:modId xmlns:p14="http://schemas.microsoft.com/office/powerpoint/2010/main" val="2971400340"/>
              </p:ext>
            </p:extLst>
          </p:nvPr>
        </p:nvGraphicFramePr>
        <p:xfrm>
          <a:off x="2926381" y="3953812"/>
          <a:ext cx="6387921" cy="26401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5724874"/>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28A0092B-C50C-407E-A947-70E740481C1C}">
                <a14:useLocalDpi xmlns:a14="http://schemas.microsoft.com/office/drawing/2010/main" val="0"/>
              </a:ext>
            </a:extLst>
          </a:blip>
          <a:srcRect b="44921"/>
          <a:stretch/>
        </p:blipFill>
        <p:spPr bwMode="auto">
          <a:xfrm>
            <a:off x="1651373" y="1068946"/>
            <a:ext cx="8500056" cy="5628068"/>
          </a:xfrm>
          <a:prstGeom prst="rect">
            <a:avLst/>
          </a:prstGeom>
          <a:noFill/>
          <a:ln>
            <a:noFill/>
          </a:ln>
        </p:spPr>
      </p:pic>
      <p:sp>
        <p:nvSpPr>
          <p:cNvPr id="7" name="Título 1"/>
          <p:cNvSpPr>
            <a:spLocks noGrp="1"/>
          </p:cNvSpPr>
          <p:nvPr>
            <p:ph type="title"/>
          </p:nvPr>
        </p:nvSpPr>
        <p:spPr>
          <a:xfrm>
            <a:off x="202246" y="257555"/>
            <a:ext cx="11089217" cy="647700"/>
          </a:xfrm>
        </p:spPr>
        <p:txBody>
          <a:bodyPr/>
          <a:lstStyle/>
          <a:p>
            <a:r>
              <a:rPr lang="es-EC" dirty="0">
                <a:effectLst/>
              </a:rPr>
              <a:t>Categorización y diferenciación de la maquinaria y equipos de producción</a:t>
            </a:r>
            <a:endParaRPr lang="es-EC" dirty="0"/>
          </a:p>
        </p:txBody>
      </p:sp>
    </p:spTree>
    <p:extLst>
      <p:ext uri="{BB962C8B-B14F-4D97-AF65-F5344CB8AC3E}">
        <p14:creationId xmlns:p14="http://schemas.microsoft.com/office/powerpoint/2010/main" val="4237270882"/>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246" y="257555"/>
            <a:ext cx="11089217" cy="647700"/>
          </a:xfrm>
        </p:spPr>
        <p:txBody>
          <a:bodyPr/>
          <a:lstStyle/>
          <a:p>
            <a:r>
              <a:rPr lang="es-EC" dirty="0">
                <a:effectLst/>
              </a:rPr>
              <a:t>Categorización y diferenciación de la maquinaria y equipos de producción</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t="54618"/>
          <a:stretch/>
        </p:blipFill>
        <p:spPr bwMode="auto">
          <a:xfrm>
            <a:off x="1588416" y="1184858"/>
            <a:ext cx="8316876" cy="5396247"/>
          </a:xfrm>
          <a:prstGeom prst="rect">
            <a:avLst/>
          </a:prstGeom>
          <a:noFill/>
          <a:ln>
            <a:noFill/>
          </a:ln>
        </p:spPr>
      </p:pic>
    </p:spTree>
    <p:extLst>
      <p:ext uri="{BB962C8B-B14F-4D97-AF65-F5344CB8AC3E}">
        <p14:creationId xmlns:p14="http://schemas.microsoft.com/office/powerpoint/2010/main" val="2350283430"/>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246" y="257555"/>
            <a:ext cx="11089217" cy="647700"/>
          </a:xfrm>
        </p:spPr>
        <p:txBody>
          <a:bodyPr/>
          <a:lstStyle/>
          <a:p>
            <a:r>
              <a:rPr lang="es-EC" dirty="0">
                <a:effectLst/>
              </a:rPr>
              <a:t>Categorización y diferenciación de la maquinaria y equipos de producción</a:t>
            </a:r>
            <a:endParaRPr lang="es-EC" dirty="0"/>
          </a:p>
        </p:txBody>
      </p:sp>
      <p:pic>
        <p:nvPicPr>
          <p:cNvPr id="5" name="Imagen 4"/>
          <p:cNvPicPr>
            <a:picLocks noChangeAspect="1"/>
          </p:cNvPicPr>
          <p:nvPr/>
        </p:nvPicPr>
        <p:blipFill rotWithShape="1">
          <a:blip r:embed="rId2"/>
          <a:srcRect l="16808" t="21435" r="16675" b="12368"/>
          <a:stretch/>
        </p:blipFill>
        <p:spPr>
          <a:xfrm>
            <a:off x="633941" y="1017431"/>
            <a:ext cx="10225825" cy="5721593"/>
          </a:xfrm>
          <a:prstGeom prst="rect">
            <a:avLst/>
          </a:prstGeom>
        </p:spPr>
      </p:pic>
    </p:spTree>
    <p:extLst>
      <p:ext uri="{BB962C8B-B14F-4D97-AF65-F5344CB8AC3E}">
        <p14:creationId xmlns:p14="http://schemas.microsoft.com/office/powerpoint/2010/main" val="18558358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69257833"/>
              </p:ext>
            </p:extLst>
          </p:nvPr>
        </p:nvGraphicFramePr>
        <p:xfrm>
          <a:off x="527050" y="1268413"/>
          <a:ext cx="11137900" cy="511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74784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30566" t="30942" r="22615" b="13601"/>
          <a:stretch/>
        </p:blipFill>
        <p:spPr>
          <a:xfrm>
            <a:off x="3074489" y="1738648"/>
            <a:ext cx="6091706" cy="4056845"/>
          </a:xfrm>
          <a:prstGeom prst="rect">
            <a:avLst/>
          </a:prstGeom>
        </p:spPr>
      </p:pic>
      <p:sp>
        <p:nvSpPr>
          <p:cNvPr id="6" name="Título 1"/>
          <p:cNvSpPr>
            <a:spLocks noGrp="1"/>
          </p:cNvSpPr>
          <p:nvPr>
            <p:ph type="title"/>
          </p:nvPr>
        </p:nvSpPr>
        <p:spPr>
          <a:xfrm>
            <a:off x="202246" y="257555"/>
            <a:ext cx="11089217" cy="647700"/>
          </a:xfrm>
        </p:spPr>
        <p:txBody>
          <a:bodyPr/>
          <a:lstStyle/>
          <a:p>
            <a:r>
              <a:rPr lang="es-EC" dirty="0">
                <a:effectLst/>
              </a:rPr>
              <a:t>Categorización y diferenciación de la maquinaria y equipos de producción</a:t>
            </a:r>
            <a:endParaRPr lang="es-EC" dirty="0"/>
          </a:p>
        </p:txBody>
      </p:sp>
    </p:spTree>
    <p:extLst>
      <p:ext uri="{BB962C8B-B14F-4D97-AF65-F5344CB8AC3E}">
        <p14:creationId xmlns:p14="http://schemas.microsoft.com/office/powerpoint/2010/main" val="70887062"/>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051" y="270434"/>
            <a:ext cx="11089217" cy="647700"/>
          </a:xfrm>
        </p:spPr>
        <p:txBody>
          <a:bodyPr/>
          <a:lstStyle/>
          <a:p>
            <a:r>
              <a:rPr lang="es-EC" dirty="0">
                <a:effectLst/>
              </a:rPr>
              <a:t>DISEÑO Y DESARROLLO DEL SISTEMA DE MANTENIMIENTO PRODUCTIVO </a:t>
            </a:r>
            <a:r>
              <a:rPr lang="es-EC" dirty="0" smtClean="0">
                <a:effectLst/>
              </a:rPr>
              <a:t>TOTAL</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544482" y="1236371"/>
            <a:ext cx="4186617" cy="5400259"/>
          </a:xfrm>
          <a:prstGeom prst="rect">
            <a:avLst/>
          </a:prstGeom>
          <a:noFill/>
          <a:ln>
            <a:noFill/>
          </a:ln>
        </p:spPr>
      </p:pic>
      <p:pic>
        <p:nvPicPr>
          <p:cNvPr id="5" name="Imagen 4"/>
          <p:cNvPicPr/>
          <p:nvPr/>
        </p:nvPicPr>
        <p:blipFill>
          <a:blip r:embed="rId3"/>
          <a:stretch>
            <a:fillRect/>
          </a:stretch>
        </p:blipFill>
        <p:spPr>
          <a:xfrm>
            <a:off x="6503832" y="1236371"/>
            <a:ext cx="3919202" cy="5400259"/>
          </a:xfrm>
          <a:prstGeom prst="rect">
            <a:avLst/>
          </a:prstGeom>
        </p:spPr>
      </p:pic>
    </p:spTree>
    <p:extLst>
      <p:ext uri="{BB962C8B-B14F-4D97-AF65-F5344CB8AC3E}">
        <p14:creationId xmlns:p14="http://schemas.microsoft.com/office/powerpoint/2010/main" val="1869303448"/>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Determinación de las acciones del mantenimiento </a:t>
            </a:r>
            <a:r>
              <a:rPr lang="es-EC" dirty="0" smtClean="0">
                <a:effectLst/>
              </a:rPr>
              <a:t>autónomo</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b="32334"/>
          <a:stretch/>
        </p:blipFill>
        <p:spPr bwMode="auto">
          <a:xfrm>
            <a:off x="3216156" y="1100446"/>
            <a:ext cx="5808372" cy="5596568"/>
          </a:xfrm>
          <a:prstGeom prst="rect">
            <a:avLst/>
          </a:prstGeom>
          <a:noFill/>
          <a:ln>
            <a:noFill/>
          </a:ln>
        </p:spPr>
      </p:pic>
    </p:spTree>
    <p:extLst>
      <p:ext uri="{BB962C8B-B14F-4D97-AF65-F5344CB8AC3E}">
        <p14:creationId xmlns:p14="http://schemas.microsoft.com/office/powerpoint/2010/main" val="3538122766"/>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Determinación de las acciones del mantenimiento autónomo</a:t>
            </a:r>
            <a:endParaRPr lang="es-EC" dirty="0"/>
          </a:p>
        </p:txBody>
      </p:sp>
      <p:pic>
        <p:nvPicPr>
          <p:cNvPr id="4" name="Imagen 3"/>
          <p:cNvPicPr/>
          <p:nvPr/>
        </p:nvPicPr>
        <p:blipFill rotWithShape="1">
          <a:blip r:embed="rId2">
            <a:extLst>
              <a:ext uri="{28A0092B-C50C-407E-A947-70E740481C1C}">
                <a14:useLocalDpi xmlns:a14="http://schemas.microsoft.com/office/drawing/2010/main" val="0"/>
              </a:ext>
            </a:extLst>
          </a:blip>
          <a:srcRect b="34964"/>
          <a:stretch/>
        </p:blipFill>
        <p:spPr bwMode="auto">
          <a:xfrm>
            <a:off x="3133285" y="1019127"/>
            <a:ext cx="5974113" cy="5639250"/>
          </a:xfrm>
          <a:prstGeom prst="rect">
            <a:avLst/>
          </a:prstGeom>
          <a:noFill/>
          <a:ln>
            <a:noFill/>
          </a:ln>
        </p:spPr>
      </p:pic>
    </p:spTree>
    <p:extLst>
      <p:ext uri="{BB962C8B-B14F-4D97-AF65-F5344CB8AC3E}">
        <p14:creationId xmlns:p14="http://schemas.microsoft.com/office/powerpoint/2010/main" val="4044825603"/>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1392" y="283314"/>
            <a:ext cx="11089217" cy="647700"/>
          </a:xfrm>
        </p:spPr>
        <p:txBody>
          <a:bodyPr/>
          <a:lstStyle/>
          <a:p>
            <a:r>
              <a:rPr lang="es-EC" dirty="0">
                <a:effectLst/>
              </a:rPr>
              <a:t>Determinación de las periodicidades del mantenimiento </a:t>
            </a:r>
            <a:r>
              <a:rPr lang="es-EC" dirty="0" smtClean="0">
                <a:effectLst/>
              </a:rPr>
              <a:t>autónomo</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77371664"/>
              </p:ext>
            </p:extLst>
          </p:nvPr>
        </p:nvGraphicFramePr>
        <p:xfrm>
          <a:off x="1324378" y="1341773"/>
          <a:ext cx="9543244" cy="4704715"/>
        </p:xfrm>
        <a:graphic>
          <a:graphicData uri="http://schemas.openxmlformats.org/drawingml/2006/table">
            <a:tbl>
              <a:tblPr firstRow="1" firstCol="1" bandRow="1"/>
              <a:tblGrid>
                <a:gridCol w="751639"/>
                <a:gridCol w="1267964"/>
                <a:gridCol w="171735"/>
                <a:gridCol w="1845973"/>
                <a:gridCol w="3725073"/>
                <a:gridCol w="1780860"/>
              </a:tblGrid>
              <a:tr h="3810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ESCALÓN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CÓDIGO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PERIODICIDAD PARTICULAR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0485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Limpiar y engrasar los carros y partes móviles generales para prevenir su oxidación.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160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096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Dejar salir el agua del tambor auxiliar de agua.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240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2865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Verificar y ajustar la válvula de distribución y el grado de circulación en el lubricador.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240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62865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Lubricar los tornillos de elevación, de orientación y los costados del cargador.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150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382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Limpiar el carro del mecanismo de la pieza a trabajar, lubricarlo apropiadamente.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160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8382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s-EC"/>
                    </a:p>
                  </a:txBody>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Engrasar el engranaje en el eje, el mecanismo </a:t>
                      </a:r>
                      <a:r>
                        <a:rPr lang="es-EC" sz="14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posicionador</a:t>
                      </a: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 los engranajes en la caja de cambios.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240 Horas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571478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512022007"/>
              </p:ext>
            </p:extLst>
          </p:nvPr>
        </p:nvGraphicFramePr>
        <p:xfrm>
          <a:off x="1506829" y="1268414"/>
          <a:ext cx="9259910" cy="5359812"/>
        </p:xfrm>
        <a:graphic>
          <a:graphicData uri="http://schemas.openxmlformats.org/drawingml/2006/table">
            <a:tbl>
              <a:tblPr firstRow="1" firstCol="1" bandRow="1"/>
              <a:tblGrid>
                <a:gridCol w="741063"/>
                <a:gridCol w="1270396"/>
                <a:gridCol w="1819996"/>
                <a:gridCol w="3672655"/>
                <a:gridCol w="1755800"/>
              </a:tblGrid>
              <a:tr h="41871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Limpiar de toda impureza el tanque de recolección del aceite lubricante.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240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86667">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PRIMER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Reemplazar el aceite lubricante, para evitar el desgaste de las piezas. Nunca llenar el tanque si este está sucio o con sobras de aceite usado.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240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26559">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SEGUNDO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Inspeccionar la seguridad de los tornillos y demás componentes que a menudo vibran.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150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1871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SEGUNDO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Verificar el correcto funcionamiento del panel de mando.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160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80645">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SEGUNDO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Lubricar los rodamientos de todo el sistema.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400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80645">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SEGUNDO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Limpiar y lubricar las partes del disco y de la placa sujetadora.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400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456774">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SEGUNDO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Engrasar el tornillo y la tuerca en el mecanismo de elevación de la pieza a trabajar.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500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73979">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Inspeccionar el sistema mecánico en búsqueda de posibles anomalías, documentar cualquier imperfecto en el registro de fallas.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500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80645">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Cambiar las bandas del sistema mecánico.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1200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900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MP-Pbroca-22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just">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Realizar una inspección y limpieza eléctrica de los relés, contactores, conectores y terminales eléctricos.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1000 Horas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5677" marR="45677"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6" name="Título 1"/>
          <p:cNvSpPr>
            <a:spLocks noGrp="1"/>
          </p:cNvSpPr>
          <p:nvPr>
            <p:ph type="title"/>
          </p:nvPr>
        </p:nvSpPr>
        <p:spPr>
          <a:xfrm>
            <a:off x="551392" y="283314"/>
            <a:ext cx="11089217" cy="647700"/>
          </a:xfrm>
        </p:spPr>
        <p:txBody>
          <a:bodyPr/>
          <a:lstStyle/>
          <a:p>
            <a:r>
              <a:rPr lang="es-EC" dirty="0">
                <a:effectLst/>
              </a:rPr>
              <a:t>Determinación de las periodicidades del mantenimiento </a:t>
            </a:r>
            <a:r>
              <a:rPr lang="es-EC" dirty="0" smtClean="0">
                <a:effectLst/>
              </a:rPr>
              <a:t>autónomo</a:t>
            </a:r>
            <a:endParaRPr lang="es-EC" dirty="0"/>
          </a:p>
        </p:txBody>
      </p:sp>
    </p:spTree>
    <p:extLst>
      <p:ext uri="{BB962C8B-B14F-4D97-AF65-F5344CB8AC3E}">
        <p14:creationId xmlns:p14="http://schemas.microsoft.com/office/powerpoint/2010/main" val="146896208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51392" y="283314"/>
            <a:ext cx="11089217" cy="647700"/>
          </a:xfrm>
        </p:spPr>
        <p:txBody>
          <a:bodyPr/>
          <a:lstStyle/>
          <a:p>
            <a:r>
              <a:rPr lang="es-EC" dirty="0">
                <a:effectLst/>
              </a:rPr>
              <a:t>Determinación de las periodicidades del mantenimiento </a:t>
            </a:r>
            <a:r>
              <a:rPr lang="es-EC" dirty="0" smtClean="0">
                <a:effectLst/>
              </a:rPr>
              <a:t>autónomo</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856788894"/>
              </p:ext>
            </p:extLst>
          </p:nvPr>
        </p:nvGraphicFramePr>
        <p:xfrm>
          <a:off x="1532586" y="2029619"/>
          <a:ext cx="8925059" cy="3590925"/>
        </p:xfrm>
        <a:graphic>
          <a:graphicData uri="http://schemas.openxmlformats.org/drawingml/2006/table">
            <a:tbl>
              <a:tblPr firstRow="1" firstCol="1" bandRow="1"/>
              <a:tblGrid>
                <a:gridCol w="714265"/>
                <a:gridCol w="1204916"/>
                <a:gridCol w="1773723"/>
                <a:gridCol w="3539846"/>
                <a:gridCol w="1692309"/>
              </a:tblGrid>
              <a:tr h="676275">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MPr-Pbroca-01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Control del estado de contaminación del lubricante - Prueba de mancha (Spot-test)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80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78105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MPr-Pbroca-02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Control del estado de degradación del lubricante - Prueba de viscosidad aproximada.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80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715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MPr-Pbroca-03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Análisis y control de vibraciones.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1000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5715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MPr-Pbroca-04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Control y verificación de la tensión en las bandas.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1200 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990600">
                <a:tc>
                  <a:txBody>
                    <a:bodyPr/>
                    <a:lstStyle/>
                    <a:p>
                      <a:pPr algn="ct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TERCERO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MC-Pbroca-01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Desmontar la bomba de lubricación y realizar una limpieza de todo el sistema, documentar cualquier anomalía.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Cada 1200 Horas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7648522"/>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75734" y="1442434"/>
            <a:ext cx="11089217" cy="4726545"/>
          </a:xfrm>
          <a:prstGeom prst="rect">
            <a:avLst/>
          </a:prstGeom>
          <a:noFill/>
          <a:ln>
            <a:noFill/>
          </a:ln>
        </p:spPr>
      </p:pic>
      <p:sp>
        <p:nvSpPr>
          <p:cNvPr id="5" name="Título 1"/>
          <p:cNvSpPr>
            <a:spLocks noGrp="1"/>
          </p:cNvSpPr>
          <p:nvPr>
            <p:ph type="title"/>
          </p:nvPr>
        </p:nvSpPr>
        <p:spPr>
          <a:xfrm>
            <a:off x="551392" y="283314"/>
            <a:ext cx="11089217" cy="647700"/>
          </a:xfrm>
        </p:spPr>
        <p:txBody>
          <a:bodyPr/>
          <a:lstStyle/>
          <a:p>
            <a:r>
              <a:rPr lang="es-EC" dirty="0">
                <a:effectLst/>
              </a:rPr>
              <a:t>Determinación de las periodicidades del mantenimiento </a:t>
            </a:r>
            <a:r>
              <a:rPr lang="es-EC" dirty="0" smtClean="0">
                <a:effectLst/>
              </a:rPr>
              <a:t>autónomo</a:t>
            </a:r>
            <a:endParaRPr lang="es-EC" dirty="0"/>
          </a:p>
        </p:txBody>
      </p:sp>
    </p:spTree>
    <p:extLst>
      <p:ext uri="{BB962C8B-B14F-4D97-AF65-F5344CB8AC3E}">
        <p14:creationId xmlns:p14="http://schemas.microsoft.com/office/powerpoint/2010/main" val="327285564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51392" y="283314"/>
            <a:ext cx="11089217" cy="647700"/>
          </a:xfrm>
        </p:spPr>
        <p:txBody>
          <a:bodyPr/>
          <a:lstStyle/>
          <a:p>
            <a:r>
              <a:rPr lang="es-EC" dirty="0">
                <a:effectLst/>
              </a:rPr>
              <a:t>Determinación de las periodicidades del mantenimiento </a:t>
            </a:r>
            <a:r>
              <a:rPr lang="es-EC" dirty="0" smtClean="0">
                <a:effectLst/>
              </a:rPr>
              <a:t>autónomo</a:t>
            </a:r>
            <a:endParaRPr lang="es-EC" dirty="0"/>
          </a:p>
        </p:txBody>
      </p:sp>
      <p:pic>
        <p:nvPicPr>
          <p:cNvPr id="5" name="Imagen 4"/>
          <p:cNvPicPr/>
          <p:nvPr/>
        </p:nvPicPr>
        <p:blipFill rotWithShape="1">
          <a:blip r:embed="rId2">
            <a:extLst>
              <a:ext uri="{28A0092B-C50C-407E-A947-70E740481C1C}">
                <a14:useLocalDpi xmlns:a14="http://schemas.microsoft.com/office/drawing/2010/main" val="0"/>
              </a:ext>
            </a:extLst>
          </a:blip>
          <a:srcRect t="32495"/>
          <a:stretch/>
        </p:blipFill>
        <p:spPr bwMode="auto">
          <a:xfrm>
            <a:off x="1747438" y="1184854"/>
            <a:ext cx="8697123" cy="5164429"/>
          </a:xfrm>
          <a:prstGeom prst="rect">
            <a:avLst/>
          </a:prstGeom>
          <a:noFill/>
          <a:ln>
            <a:noFill/>
          </a:ln>
        </p:spPr>
      </p:pic>
    </p:spTree>
    <p:extLst>
      <p:ext uri="{BB962C8B-B14F-4D97-AF65-F5344CB8AC3E}">
        <p14:creationId xmlns:p14="http://schemas.microsoft.com/office/powerpoint/2010/main" val="522455237"/>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795" t="30589" r="19448" b="13777"/>
          <a:stretch/>
        </p:blipFill>
        <p:spPr>
          <a:xfrm>
            <a:off x="2688122" y="1880315"/>
            <a:ext cx="6864440" cy="4069723"/>
          </a:xfrm>
          <a:prstGeom prst="rect">
            <a:avLst/>
          </a:prstGeom>
        </p:spPr>
      </p:pic>
      <p:sp>
        <p:nvSpPr>
          <p:cNvPr id="5" name="Título 1"/>
          <p:cNvSpPr>
            <a:spLocks noGrp="1"/>
          </p:cNvSpPr>
          <p:nvPr>
            <p:ph type="title"/>
          </p:nvPr>
        </p:nvSpPr>
        <p:spPr>
          <a:xfrm>
            <a:off x="551392" y="283314"/>
            <a:ext cx="11089217" cy="647700"/>
          </a:xfrm>
        </p:spPr>
        <p:txBody>
          <a:bodyPr/>
          <a:lstStyle/>
          <a:p>
            <a:r>
              <a:rPr lang="es-EC" dirty="0">
                <a:effectLst/>
              </a:rPr>
              <a:t>Determinación de las periodicidades del mantenimiento </a:t>
            </a:r>
            <a:r>
              <a:rPr lang="es-EC" dirty="0" smtClean="0">
                <a:effectLst/>
              </a:rPr>
              <a:t>autónomo</a:t>
            </a:r>
            <a:endParaRPr lang="es-EC" dirty="0"/>
          </a:p>
        </p:txBody>
      </p:sp>
    </p:spTree>
    <p:extLst>
      <p:ext uri="{BB962C8B-B14F-4D97-AF65-F5344CB8AC3E}">
        <p14:creationId xmlns:p14="http://schemas.microsoft.com/office/powerpoint/2010/main" val="25437123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Definición del problema</a:t>
            </a:r>
            <a:endParaRPr lang="es-EC" dirty="0"/>
          </a:p>
        </p:txBody>
      </p:sp>
      <p:sp>
        <p:nvSpPr>
          <p:cNvPr id="7" name="Marcador de contenido 6"/>
          <p:cNvSpPr>
            <a:spLocks noGrp="1"/>
          </p:cNvSpPr>
          <p:nvPr>
            <p:ph idx="1"/>
          </p:nvPr>
        </p:nvSpPr>
        <p:spPr/>
        <p:txBody>
          <a:bodyPr/>
          <a:lstStyle/>
          <a:p>
            <a:pPr lvl="0" algn="just">
              <a:lnSpc>
                <a:spcPct val="150000"/>
              </a:lnSpc>
              <a:buFont typeface="Arial" panose="020B0604020202020204" pitchFamily="34" charset="0"/>
              <a:buChar char="•"/>
            </a:pPr>
            <a:r>
              <a:rPr lang="es-EC" dirty="0"/>
              <a:t>Día normal de producción: 10 prensas, 2 </a:t>
            </a:r>
            <a:r>
              <a:rPr lang="es-EC" dirty="0" err="1"/>
              <a:t>matrizadoras</a:t>
            </a:r>
            <a:r>
              <a:rPr lang="es-EC" dirty="0"/>
              <a:t>, 6 roscadoras, 2 </a:t>
            </a:r>
            <a:r>
              <a:rPr lang="es-EC" dirty="0" err="1"/>
              <a:t>punteadoras</a:t>
            </a:r>
            <a:r>
              <a:rPr lang="es-EC" dirty="0"/>
              <a:t>, 1 </a:t>
            </a:r>
            <a:r>
              <a:rPr lang="es-EC" dirty="0" err="1"/>
              <a:t>ranuradora</a:t>
            </a:r>
            <a:r>
              <a:rPr lang="es-EC" dirty="0"/>
              <a:t> y 3 troqueles.</a:t>
            </a:r>
          </a:p>
          <a:p>
            <a:pPr lvl="0" algn="just">
              <a:lnSpc>
                <a:spcPct val="150000"/>
              </a:lnSpc>
              <a:buFont typeface="Arial" panose="020B0604020202020204" pitchFamily="34" charset="0"/>
              <a:buChar char="•"/>
            </a:pPr>
            <a:r>
              <a:rPr lang="es-EC" dirty="0"/>
              <a:t>Trabajos de mantenimiento acumulados.</a:t>
            </a:r>
          </a:p>
          <a:p>
            <a:pPr lvl="0" algn="just">
              <a:lnSpc>
                <a:spcPct val="150000"/>
              </a:lnSpc>
              <a:buFont typeface="Arial" panose="020B0604020202020204" pitchFamily="34" charset="0"/>
              <a:buChar char="•"/>
            </a:pPr>
            <a:r>
              <a:rPr lang="es-EC" dirty="0"/>
              <a:t>90% de las acciones de mantenimiento son correctivas emergentes.</a:t>
            </a:r>
          </a:p>
          <a:p>
            <a:pPr lvl="0" algn="just">
              <a:lnSpc>
                <a:spcPct val="150000"/>
              </a:lnSpc>
              <a:buFont typeface="Arial" panose="020B0604020202020204" pitchFamily="34" charset="0"/>
              <a:buChar char="•"/>
            </a:pPr>
            <a:r>
              <a:rPr lang="es-EC" dirty="0"/>
              <a:t>Paros innecesarios.</a:t>
            </a:r>
          </a:p>
          <a:p>
            <a:pPr lvl="0" algn="just">
              <a:lnSpc>
                <a:spcPct val="150000"/>
              </a:lnSpc>
              <a:buFont typeface="Arial" panose="020B0604020202020204" pitchFamily="34" charset="0"/>
              <a:buChar char="•"/>
            </a:pPr>
            <a:r>
              <a:rPr lang="es-EC" dirty="0"/>
              <a:t>No existe información histórica del mantenimiento de cada </a:t>
            </a:r>
            <a:r>
              <a:rPr lang="es-EC" dirty="0" smtClean="0"/>
              <a:t>equipo.</a:t>
            </a:r>
            <a:endParaRPr lang="es-EC" dirty="0"/>
          </a:p>
          <a:p>
            <a:pPr lvl="0" algn="just">
              <a:lnSpc>
                <a:spcPct val="150000"/>
              </a:lnSpc>
              <a:buFont typeface="Arial" panose="020B0604020202020204" pitchFamily="34" charset="0"/>
              <a:buChar char="•"/>
            </a:pPr>
            <a:r>
              <a:rPr lang="es-EC" dirty="0"/>
              <a:t>No existen fichas </a:t>
            </a:r>
            <a:r>
              <a:rPr lang="es-EC" dirty="0" smtClean="0"/>
              <a:t>técnicas.</a:t>
            </a:r>
          </a:p>
          <a:p>
            <a:pPr lvl="0" algn="just">
              <a:lnSpc>
                <a:spcPct val="150000"/>
              </a:lnSpc>
              <a:buFont typeface="Arial" panose="020B0604020202020204" pitchFamily="34" charset="0"/>
              <a:buChar char="•"/>
            </a:pPr>
            <a:r>
              <a:rPr lang="es-EC" dirty="0" smtClean="0"/>
              <a:t>Máquinas operando bajo su velocidad nominal.</a:t>
            </a:r>
          </a:p>
          <a:p>
            <a:pPr lvl="0" algn="just">
              <a:lnSpc>
                <a:spcPct val="150000"/>
              </a:lnSpc>
              <a:buFont typeface="Arial" panose="020B0604020202020204" pitchFamily="34" charset="0"/>
              <a:buChar char="•"/>
            </a:pPr>
            <a:endParaRPr lang="es-EC" dirty="0"/>
          </a:p>
          <a:p>
            <a:pPr marL="0" indent="0">
              <a:buNone/>
            </a:pPr>
            <a:endParaRPr lang="es-EC" dirty="0"/>
          </a:p>
        </p:txBody>
      </p:sp>
    </p:spTree>
    <p:extLst>
      <p:ext uri="{BB962C8B-B14F-4D97-AF65-F5344CB8AC3E}">
        <p14:creationId xmlns:p14="http://schemas.microsoft.com/office/powerpoint/2010/main" val="215444572"/>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Desarrollo del software</a:t>
            </a:r>
            <a:endParaRPr lang="es-EC" dirty="0"/>
          </a:p>
        </p:txBody>
      </p:sp>
      <p:graphicFrame>
        <p:nvGraphicFramePr>
          <p:cNvPr id="4" name="Diagrama 3"/>
          <p:cNvGraphicFramePr/>
          <p:nvPr>
            <p:extLst>
              <p:ext uri="{D42A27DB-BD31-4B8C-83A1-F6EECF244321}">
                <p14:modId xmlns:p14="http://schemas.microsoft.com/office/powerpoint/2010/main" val="4240379075"/>
              </p:ext>
            </p:extLst>
          </p:nvPr>
        </p:nvGraphicFramePr>
        <p:xfrm>
          <a:off x="927279" y="1081825"/>
          <a:ext cx="10457645" cy="556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484107"/>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734" y="283315"/>
            <a:ext cx="11089217" cy="647700"/>
          </a:xfrm>
        </p:spPr>
        <p:txBody>
          <a:bodyPr/>
          <a:lstStyle/>
          <a:p>
            <a:r>
              <a:rPr lang="es-EC" dirty="0">
                <a:effectLst/>
              </a:rPr>
              <a:t>IMPLEMENTACIÓN DEL SISTEMA DE GESTIÓN DE MANTENIMIENTO PRODUCTIVO </a:t>
            </a:r>
            <a:r>
              <a:rPr lang="es-EC" dirty="0" smtClean="0">
                <a:effectLst/>
              </a:rPr>
              <a:t>TOTAL</a:t>
            </a:r>
            <a:endParaRPr lang="es-EC" dirty="0"/>
          </a:p>
        </p:txBody>
      </p:sp>
      <p:pic>
        <p:nvPicPr>
          <p:cNvPr id="5" name="Imagen 4"/>
          <p:cNvPicPr>
            <a:picLocks noChangeAspect="1"/>
          </p:cNvPicPr>
          <p:nvPr/>
        </p:nvPicPr>
        <p:blipFill rotWithShape="1">
          <a:blip r:embed="rId2"/>
          <a:srcRect l="32942" t="23195" r="28059" b="8671"/>
          <a:stretch/>
        </p:blipFill>
        <p:spPr>
          <a:xfrm>
            <a:off x="300385" y="1275009"/>
            <a:ext cx="5349625" cy="5254580"/>
          </a:xfrm>
          <a:prstGeom prst="rect">
            <a:avLst/>
          </a:prstGeom>
        </p:spPr>
      </p:pic>
      <p:pic>
        <p:nvPicPr>
          <p:cNvPr id="6" name="Imagen 5"/>
          <p:cNvPicPr>
            <a:picLocks noChangeAspect="1"/>
          </p:cNvPicPr>
          <p:nvPr/>
        </p:nvPicPr>
        <p:blipFill rotWithShape="1">
          <a:blip r:embed="rId3"/>
          <a:srcRect l="33140" t="21611" r="28554" b="8319"/>
          <a:stretch/>
        </p:blipFill>
        <p:spPr>
          <a:xfrm>
            <a:off x="6233375" y="1275010"/>
            <a:ext cx="5178228" cy="5325412"/>
          </a:xfrm>
          <a:prstGeom prst="rect">
            <a:avLst/>
          </a:prstGeom>
        </p:spPr>
      </p:pic>
    </p:spTree>
    <p:extLst>
      <p:ext uri="{BB962C8B-B14F-4D97-AF65-F5344CB8AC3E}">
        <p14:creationId xmlns:p14="http://schemas.microsoft.com/office/powerpoint/2010/main" val="874575344"/>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Evaluación de la situación actual del </a:t>
            </a:r>
            <a:r>
              <a:rPr lang="es-EC" dirty="0" smtClean="0">
                <a:effectLst/>
              </a:rPr>
              <a:t>personal</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455839" y="1087494"/>
            <a:ext cx="7525287" cy="5570883"/>
          </a:xfrm>
          <a:prstGeom prst="rect">
            <a:avLst/>
          </a:prstGeom>
          <a:noFill/>
          <a:ln>
            <a:noFill/>
          </a:ln>
        </p:spPr>
      </p:pic>
    </p:spTree>
    <p:extLst>
      <p:ext uri="{BB962C8B-B14F-4D97-AF65-F5344CB8AC3E}">
        <p14:creationId xmlns:p14="http://schemas.microsoft.com/office/powerpoint/2010/main" val="1456821386"/>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2"/>
            <a:r>
              <a:rPr lang="es-EC" dirty="0">
                <a:effectLst/>
              </a:rPr>
              <a:t>Diseño del programa de capacitación</a:t>
            </a:r>
          </a:p>
        </p:txBody>
      </p:sp>
      <p:graphicFrame>
        <p:nvGraphicFramePr>
          <p:cNvPr id="3" name="Diagrama 2"/>
          <p:cNvGraphicFramePr/>
          <p:nvPr>
            <p:extLst>
              <p:ext uri="{D42A27DB-BD31-4B8C-83A1-F6EECF244321}">
                <p14:modId xmlns:p14="http://schemas.microsoft.com/office/powerpoint/2010/main" val="1906042762"/>
              </p:ext>
            </p:extLst>
          </p:nvPr>
        </p:nvGraphicFramePr>
        <p:xfrm>
          <a:off x="1313645" y="1712890"/>
          <a:ext cx="9259910" cy="419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954814"/>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Programa de capacitación </a:t>
            </a:r>
            <a:r>
              <a:rPr lang="es-EC" dirty="0" smtClean="0">
                <a:effectLst/>
              </a:rPr>
              <a:t>TPM</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315200060"/>
              </p:ext>
            </p:extLst>
          </p:nvPr>
        </p:nvGraphicFramePr>
        <p:xfrm>
          <a:off x="2369713" y="940655"/>
          <a:ext cx="7250805" cy="4800600"/>
        </p:xfrm>
        <a:graphic>
          <a:graphicData uri="http://schemas.openxmlformats.org/drawingml/2006/table">
            <a:tbl>
              <a:tblPr firstRow="1" firstCol="1" bandRow="1"/>
              <a:tblGrid>
                <a:gridCol w="4043966"/>
                <a:gridCol w="832996"/>
                <a:gridCol w="2373843"/>
              </a:tblGrid>
              <a:tr h="261940">
                <a:tc>
                  <a:txBody>
                    <a:bodyPr/>
                    <a:lstStyle/>
                    <a:p>
                      <a:pPr algn="ctr">
                        <a:lnSpc>
                          <a:spcPct val="150000"/>
                        </a:lnSpc>
                        <a:spcAft>
                          <a:spcPts val="0"/>
                        </a:spcAft>
                      </a:pPr>
                      <a:r>
                        <a:rPr lang="es-EC" sz="1400" b="1" dirty="0">
                          <a:effectLst/>
                          <a:latin typeface="Calibri" panose="020F0502020204030204" pitchFamily="34" charset="0"/>
                          <a:ea typeface="Calibri" panose="020F0502020204030204" pitchFamily="34" charset="0"/>
                          <a:cs typeface="Times New Roman" panose="02020603050405020304" pitchFamily="18" charset="0"/>
                        </a:rPr>
                        <a:t>CAPACITACIÓN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a:effectLst/>
                          <a:latin typeface="Calibri" panose="020F0502020204030204" pitchFamily="34" charset="0"/>
                          <a:ea typeface="Calibri" panose="020F0502020204030204" pitchFamily="34" charset="0"/>
                          <a:cs typeface="Times New Roman" panose="02020603050405020304" pitchFamily="18" charset="0"/>
                        </a:rPr>
                        <a:t>TIEMPO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a:effectLst/>
                          <a:latin typeface="Calibri" panose="020F0502020204030204" pitchFamily="34" charset="0"/>
                          <a:ea typeface="Calibri" panose="020F0502020204030204" pitchFamily="34" charset="0"/>
                          <a:cs typeface="Times New Roman" panose="02020603050405020304" pitchFamily="18" charset="0"/>
                        </a:rPr>
                        <a:t>TEMPORADA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324">
                <a:tc>
                  <a:txBody>
                    <a:bodyPr/>
                    <a:lstStyle/>
                    <a:p>
                      <a:pPr>
                        <a:lnSpc>
                          <a:spcPct val="150000"/>
                        </a:lnSpc>
                        <a:spcAft>
                          <a:spcPts val="0"/>
                        </a:spcAft>
                      </a:pPr>
                      <a:r>
                        <a:rPr lang="es-EC" sz="1400" b="1">
                          <a:effectLst/>
                          <a:latin typeface="Calibri" panose="020F0502020204030204" pitchFamily="34" charset="0"/>
                          <a:ea typeface="Calibri" panose="020F0502020204030204" pitchFamily="34" charset="0"/>
                          <a:cs typeface="Times New Roman" panose="02020603050405020304" pitchFamily="18" charset="0"/>
                        </a:rPr>
                        <a:t>Cursos Básicos: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Iniciación del TPM</a:t>
                      </a: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¿Qué es?</a:t>
                      </a: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¿Cómo funciona?</a:t>
                      </a: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Sus principios y ventajas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effectLst/>
                          <a:latin typeface="Calibri" panose="020F0502020204030204" pitchFamily="34" charset="0"/>
                          <a:ea typeface="Calibri" panose="020F0502020204030204" pitchFamily="34" charset="0"/>
                          <a:cs typeface="Times New Roman" panose="02020603050405020304" pitchFamily="18" charset="0"/>
                        </a:rPr>
                        <a:t>10 horas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1er mes, luego de la aprobación de la implementación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8228">
                <a:tc>
                  <a:txBody>
                    <a:bodyPr/>
                    <a:lstStyle/>
                    <a:p>
                      <a:pPr>
                        <a:lnSpc>
                          <a:spcPct val="150000"/>
                        </a:lnSpc>
                        <a:spcAft>
                          <a:spcPts val="0"/>
                        </a:spcAft>
                      </a:pPr>
                      <a:r>
                        <a:rPr lang="es-EC" sz="1400" b="1" dirty="0">
                          <a:effectLst/>
                          <a:latin typeface="Calibri" panose="020F0502020204030204" pitchFamily="34" charset="0"/>
                          <a:ea typeface="Calibri" panose="020F0502020204030204" pitchFamily="34" charset="0"/>
                          <a:cs typeface="Times New Roman" panose="02020603050405020304" pitchFamily="18" charset="0"/>
                        </a:rPr>
                        <a:t>Cursos elementales: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effectLst/>
                          <a:latin typeface="Calibri" panose="020F0502020204030204" pitchFamily="34" charset="0"/>
                          <a:ea typeface="Calibri" panose="020F0502020204030204" pitchFamily="34" charset="0"/>
                          <a:cs typeface="Times New Roman" panose="02020603050405020304" pitchFamily="18" charset="0"/>
                        </a:rPr>
                        <a:t>Deberes rutinarios</a:t>
                      </a:r>
                    </a:p>
                    <a:p>
                      <a:pPr marL="342900" lvl="0" indent="-342900">
                        <a:lnSpc>
                          <a:spcPct val="150000"/>
                        </a:lnSpc>
                        <a:spcAft>
                          <a:spcPts val="0"/>
                        </a:spcAft>
                        <a:buFont typeface="Symbol" panose="05050102010706020507" pitchFamily="18" charset="2"/>
                        <a:buChar char=""/>
                      </a:pPr>
                      <a:r>
                        <a:rPr lang="es-EC" sz="1400" dirty="0">
                          <a:effectLst/>
                          <a:latin typeface="Calibri" panose="020F0502020204030204" pitchFamily="34" charset="0"/>
                          <a:ea typeface="Calibri" panose="020F0502020204030204" pitchFamily="34" charset="0"/>
                          <a:cs typeface="Times New Roman" panose="02020603050405020304" pitchFamily="18" charset="0"/>
                        </a:rPr>
                        <a:t>Conocimientos del procedimiento</a:t>
                      </a:r>
                    </a:p>
                    <a:p>
                      <a:pPr marL="342900" lvl="0" indent="-342900">
                        <a:lnSpc>
                          <a:spcPct val="150000"/>
                        </a:lnSpc>
                        <a:spcAft>
                          <a:spcPts val="0"/>
                        </a:spcAft>
                        <a:buFont typeface="Symbol" panose="05050102010706020507" pitchFamily="18" charset="2"/>
                        <a:buChar char=""/>
                      </a:pPr>
                      <a:r>
                        <a:rPr lang="es-EC" sz="1400" dirty="0">
                          <a:effectLst/>
                          <a:latin typeface="Calibri" panose="020F0502020204030204" pitchFamily="34" charset="0"/>
                          <a:ea typeface="Calibri" panose="020F0502020204030204" pitchFamily="34" charset="0"/>
                          <a:cs typeface="Times New Roman" panose="02020603050405020304" pitchFamily="18" charset="0"/>
                        </a:rPr>
                        <a:t>Operación y mantenimiento básico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effectLst/>
                          <a:latin typeface="Calibri" panose="020F0502020204030204" pitchFamily="34" charset="0"/>
                          <a:ea typeface="Calibri" panose="020F0502020204030204" pitchFamily="34" charset="0"/>
                          <a:cs typeface="Times New Roman" panose="02020603050405020304" pitchFamily="18" charset="0"/>
                        </a:rPr>
                        <a:t>12 horas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2do mes, luego de terminado el curso de conocimientos básicos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324">
                <a:tc>
                  <a:txBody>
                    <a:bodyPr/>
                    <a:lstStyle/>
                    <a:p>
                      <a:pPr>
                        <a:lnSpc>
                          <a:spcPct val="150000"/>
                        </a:lnSpc>
                        <a:spcAft>
                          <a:spcPts val="0"/>
                        </a:spcAft>
                      </a:pPr>
                      <a:r>
                        <a:rPr lang="es-EC" sz="1400" b="1">
                          <a:effectLst/>
                          <a:latin typeface="Calibri" panose="020F0502020204030204" pitchFamily="34" charset="0"/>
                          <a:ea typeface="Calibri" panose="020F0502020204030204" pitchFamily="34" charset="0"/>
                          <a:cs typeface="Times New Roman" panose="02020603050405020304" pitchFamily="18" charset="0"/>
                        </a:rPr>
                        <a:t>Cursos Intermedios: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Como aplicar el TPM</a:t>
                      </a: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Usos de formatos y registros</a:t>
                      </a: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Mantenimiento Autónomo</a:t>
                      </a:r>
                    </a:p>
                    <a:p>
                      <a:pPr marL="342900" lvl="0" indent="-342900">
                        <a:lnSpc>
                          <a:spcPct val="150000"/>
                        </a:lnSpc>
                        <a:spcAft>
                          <a:spcPts val="0"/>
                        </a:spcAft>
                        <a:buFont typeface="Symbol" panose="05050102010706020507" pitchFamily="18" charset="2"/>
                        <a:buChar char=""/>
                      </a:pPr>
                      <a:r>
                        <a:rPr lang="es-EC" sz="1400">
                          <a:effectLst/>
                          <a:latin typeface="Calibri" panose="020F0502020204030204" pitchFamily="34" charset="0"/>
                          <a:ea typeface="Calibri" panose="020F0502020204030204" pitchFamily="34" charset="0"/>
                          <a:cs typeface="Times New Roman" panose="02020603050405020304" pitchFamily="18" charset="0"/>
                        </a:rPr>
                        <a:t>Mantenimiento Planeado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effectLst/>
                          <a:latin typeface="Calibri" panose="020F0502020204030204" pitchFamily="34" charset="0"/>
                          <a:ea typeface="Calibri" panose="020F0502020204030204" pitchFamily="34" charset="0"/>
                          <a:cs typeface="Times New Roman" panose="02020603050405020304" pitchFamily="18" charset="0"/>
                        </a:rPr>
                        <a:t>12 horas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3er mes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117705097"/>
              </p:ext>
            </p:extLst>
          </p:nvPr>
        </p:nvGraphicFramePr>
        <p:xfrm>
          <a:off x="2369713" y="5741255"/>
          <a:ext cx="7250804" cy="960120"/>
        </p:xfrm>
        <a:graphic>
          <a:graphicData uri="http://schemas.openxmlformats.org/drawingml/2006/table">
            <a:tbl>
              <a:tblPr firstRow="1" firstCol="1" bandRow="1"/>
              <a:tblGrid>
                <a:gridCol w="4043966"/>
                <a:gridCol w="832995"/>
                <a:gridCol w="2373843"/>
              </a:tblGrid>
              <a:tr h="0">
                <a:tc>
                  <a:txBody>
                    <a:bodyPr/>
                    <a:lstStyle/>
                    <a:p>
                      <a:pPr>
                        <a:lnSpc>
                          <a:spcPct val="150000"/>
                        </a:lnSpc>
                        <a:spcAft>
                          <a:spcPts val="0"/>
                        </a:spcAft>
                      </a:pPr>
                      <a:r>
                        <a:rPr lang="es-EC" sz="1400" b="1" dirty="0">
                          <a:effectLst/>
                          <a:latin typeface="Calibri" panose="020F0502020204030204" pitchFamily="34" charset="0"/>
                          <a:ea typeface="Calibri" panose="020F0502020204030204" pitchFamily="34" charset="0"/>
                          <a:cs typeface="Times New Roman" panose="02020603050405020304" pitchFamily="18" charset="0"/>
                        </a:rPr>
                        <a:t>Cursos Avanzados: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effectLst/>
                          <a:latin typeface="Calibri" panose="020F0502020204030204" pitchFamily="34" charset="0"/>
                          <a:ea typeface="Calibri" panose="020F0502020204030204" pitchFamily="34" charset="0"/>
                          <a:cs typeface="Times New Roman" panose="02020603050405020304" pitchFamily="18" charset="0"/>
                        </a:rPr>
                        <a:t>Uso del software</a:t>
                      </a:r>
                    </a:p>
                    <a:p>
                      <a:pPr marL="342900" lvl="0" indent="-342900">
                        <a:lnSpc>
                          <a:spcPct val="150000"/>
                        </a:lnSpc>
                        <a:spcAft>
                          <a:spcPts val="0"/>
                        </a:spcAft>
                        <a:buFont typeface="Symbol" panose="05050102010706020507" pitchFamily="18" charset="2"/>
                        <a:buChar char=""/>
                      </a:pPr>
                      <a:r>
                        <a:rPr lang="es-EC" sz="1400" dirty="0">
                          <a:effectLst/>
                          <a:latin typeface="Calibri" panose="020F0502020204030204" pitchFamily="34" charset="0"/>
                          <a:ea typeface="Calibri" panose="020F0502020204030204" pitchFamily="34" charset="0"/>
                          <a:cs typeface="Times New Roman" panose="02020603050405020304" pitchFamily="18" charset="0"/>
                        </a:rPr>
                        <a:t>Gerencia y supervisión eficaz del mantenimiento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10 horas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dirty="0">
                          <a:effectLst/>
                          <a:latin typeface="Calibri" panose="020F0502020204030204" pitchFamily="34" charset="0"/>
                          <a:ea typeface="Calibri" panose="020F0502020204030204" pitchFamily="34" charset="0"/>
                          <a:cs typeface="Times New Roman" panose="02020603050405020304" pitchFamily="18" charset="0"/>
                        </a:rPr>
                        <a:t>4to mes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0057451"/>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Implementación y puesta en </a:t>
            </a:r>
            <a:r>
              <a:rPr lang="es-EC" dirty="0" smtClean="0">
                <a:effectLst/>
              </a:rPr>
              <a:t>marcha</a:t>
            </a:r>
            <a:endParaRPr lang="es-EC" dirty="0"/>
          </a:p>
        </p:txBody>
      </p:sp>
      <p:sp>
        <p:nvSpPr>
          <p:cNvPr id="4" name="Rectángulo 3"/>
          <p:cNvSpPr/>
          <p:nvPr/>
        </p:nvSpPr>
        <p:spPr>
          <a:xfrm>
            <a:off x="575734" y="1383234"/>
            <a:ext cx="10552090" cy="4662815"/>
          </a:xfrm>
          <a:prstGeom prst="rect">
            <a:avLst/>
          </a:prstGeom>
        </p:spPr>
        <p:txBody>
          <a:bodyPr wrap="square">
            <a:spAutoFit/>
          </a:bodyPr>
          <a:lstStyle/>
          <a:p>
            <a:pPr lvl="0" algn="just">
              <a:lnSpc>
                <a:spcPct val="150000"/>
              </a:lnSpc>
            </a:pPr>
            <a:r>
              <a:rPr lang="es-EC" dirty="0"/>
              <a:t>N</a:t>
            </a:r>
            <a:r>
              <a:rPr lang="es-EC" dirty="0" smtClean="0"/>
              <a:t>o </a:t>
            </a:r>
            <a:r>
              <a:rPr lang="es-EC" dirty="0"/>
              <a:t>es estrictamente necesario acabar de redactar el plan para poner en marcha cada uno de los escalones y rutas de mantenimiento que lo </a:t>
            </a:r>
            <a:r>
              <a:rPr lang="es-EC" dirty="0" smtClean="0"/>
              <a:t>componen,</a:t>
            </a:r>
            <a:r>
              <a:rPr lang="es-EC" dirty="0"/>
              <a:t> pero si hay que tener en cuenta diversos puntos explicados a continuación:</a:t>
            </a:r>
            <a:endParaRPr lang="es-EC" dirty="0" smtClean="0"/>
          </a:p>
          <a:p>
            <a:pPr marL="285750" lvl="0" indent="-285750" algn="just">
              <a:lnSpc>
                <a:spcPct val="150000"/>
              </a:lnSpc>
              <a:buFont typeface="Arial" panose="020B0604020202020204" pitchFamily="34" charset="0"/>
              <a:buChar char="•"/>
            </a:pPr>
            <a:r>
              <a:rPr lang="es-EC" dirty="0" smtClean="0"/>
              <a:t>Debemos </a:t>
            </a:r>
            <a:r>
              <a:rPr lang="es-EC" dirty="0"/>
              <a:t>asegurarnos que todo lo que se especifica en el plan es realizable, antes de ponerlo en marcha hay que verificar cada una de las </a:t>
            </a:r>
            <a:r>
              <a:rPr lang="es-EC" dirty="0" smtClean="0"/>
              <a:t>tareas.</a:t>
            </a:r>
          </a:p>
          <a:p>
            <a:pPr marL="285750" lvl="0" indent="-285750" algn="just">
              <a:lnSpc>
                <a:spcPct val="150000"/>
              </a:lnSpc>
              <a:buFont typeface="Arial" panose="020B0604020202020204" pitchFamily="34" charset="0"/>
              <a:buChar char="•"/>
            </a:pPr>
            <a:r>
              <a:rPr lang="es-EC" dirty="0" smtClean="0"/>
              <a:t>Se </a:t>
            </a:r>
            <a:r>
              <a:rPr lang="es-EC" dirty="0"/>
              <a:t>debe designar una o varias personas que serán las encargadas de ejecutar las </a:t>
            </a:r>
            <a:r>
              <a:rPr lang="es-EC" dirty="0" smtClean="0"/>
              <a:t>acciones.</a:t>
            </a:r>
          </a:p>
          <a:p>
            <a:pPr marL="285750" lvl="0" indent="-285750" algn="just">
              <a:lnSpc>
                <a:spcPct val="150000"/>
              </a:lnSpc>
              <a:buFont typeface="Arial" panose="020B0604020202020204" pitchFamily="34" charset="0"/>
              <a:buChar char="•"/>
            </a:pPr>
            <a:r>
              <a:rPr lang="es-EC" dirty="0" smtClean="0"/>
              <a:t>En </a:t>
            </a:r>
            <a:r>
              <a:rPr lang="es-EC" dirty="0"/>
              <a:t>las primeras semanas tras la puesta en marcha, debemos supervisar la ejecución de las tareas, dialogando con el personal encargado, registrando sus inquietudes y sugerencias, creando una cultura de mejora continua.</a:t>
            </a:r>
          </a:p>
          <a:p>
            <a:pPr marL="285750" lvl="0" indent="-285750" algn="just">
              <a:lnSpc>
                <a:spcPct val="150000"/>
              </a:lnSpc>
              <a:buFont typeface="Arial" panose="020B0604020202020204" pitchFamily="34" charset="0"/>
              <a:buChar char="•"/>
            </a:pPr>
            <a:r>
              <a:rPr lang="es-EC" dirty="0"/>
              <a:t>No es necesario poner en marcha todo el conjunto de acciones de mantenimiento a la vez, resulta más efectivo ponerlas en funcionamiento escalonadamente área por área.</a:t>
            </a:r>
          </a:p>
        </p:txBody>
      </p:sp>
    </p:spTree>
    <p:extLst>
      <p:ext uri="{BB962C8B-B14F-4D97-AF65-F5344CB8AC3E}">
        <p14:creationId xmlns:p14="http://schemas.microsoft.com/office/powerpoint/2010/main" val="1827779349"/>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effectLst/>
              </a:rPr>
              <a:t>Evaluación del sistema </a:t>
            </a:r>
            <a:r>
              <a:rPr lang="es-EC" dirty="0" smtClean="0">
                <a:effectLst/>
              </a:rPr>
              <a:t>TPM</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512891323"/>
              </p:ext>
            </p:extLst>
          </p:nvPr>
        </p:nvGraphicFramePr>
        <p:xfrm>
          <a:off x="1133341" y="1107583"/>
          <a:ext cx="10084157" cy="5499273"/>
        </p:xfrm>
        <a:graphic>
          <a:graphicData uri="http://schemas.openxmlformats.org/drawingml/2006/table">
            <a:tbl>
              <a:tblPr firstRow="1" firstCol="1" lastRow="1" lastCol="1" bandRow="1" bandCol="1"/>
              <a:tblGrid>
                <a:gridCol w="1512675"/>
                <a:gridCol w="848076"/>
                <a:gridCol w="1513694"/>
                <a:gridCol w="1513694"/>
                <a:gridCol w="1513694"/>
                <a:gridCol w="1591162"/>
                <a:gridCol w="1591162"/>
              </a:tblGrid>
              <a:tr h="264654">
                <a:tc gridSpan="7">
                  <a:txBody>
                    <a:bodyPr/>
                    <a:lstStyle/>
                    <a:p>
                      <a:pPr marL="1668780" algn="ctr">
                        <a:spcBef>
                          <a:spcPts val="35"/>
                        </a:spcBef>
                        <a:spcAft>
                          <a:spcPts val="0"/>
                        </a:spcAft>
                      </a:pPr>
                      <a:r>
                        <a:rPr lang="es-EC" sz="1200" b="1" spc="-20" dirty="0">
                          <a:effectLst/>
                          <a:latin typeface="Arial" panose="020B0604020202020204" pitchFamily="34" charset="0"/>
                          <a:ea typeface="Arial" panose="020B0604020202020204" pitchFamily="34" charset="0"/>
                        </a:rPr>
                        <a:t>I</a:t>
                      </a:r>
                      <a:r>
                        <a:rPr lang="es-EC" sz="1200" b="1" dirty="0">
                          <a:effectLst/>
                          <a:latin typeface="Arial" panose="020B0604020202020204" pitchFamily="34" charset="0"/>
                          <a:ea typeface="Arial" panose="020B0604020202020204" pitchFamily="34" charset="0"/>
                        </a:rPr>
                        <a:t>ND</a:t>
                      </a:r>
                      <a:r>
                        <a:rPr lang="es-EC" sz="1200" b="1" spc="-20" dirty="0">
                          <a:effectLst/>
                          <a:latin typeface="Arial" panose="020B0604020202020204" pitchFamily="34" charset="0"/>
                          <a:ea typeface="Arial" panose="020B0604020202020204" pitchFamily="34" charset="0"/>
                        </a:rPr>
                        <a:t>I</a:t>
                      </a:r>
                      <a:r>
                        <a:rPr lang="es-EC" sz="1200" b="1" dirty="0">
                          <a:effectLst/>
                          <a:latin typeface="Arial" panose="020B0604020202020204" pitchFamily="34" charset="0"/>
                          <a:ea typeface="Arial" panose="020B0604020202020204" pitchFamily="34" charset="0"/>
                        </a:rPr>
                        <a:t>C</a:t>
                      </a:r>
                      <a:r>
                        <a:rPr lang="es-EC" sz="1200" b="1" spc="5" dirty="0">
                          <a:effectLst/>
                          <a:latin typeface="Arial" panose="020B0604020202020204" pitchFamily="34" charset="0"/>
                          <a:ea typeface="Arial" panose="020B0604020202020204" pitchFamily="34" charset="0"/>
                        </a:rPr>
                        <a:t>E</a:t>
                      </a:r>
                      <a:r>
                        <a:rPr lang="es-EC" sz="1200" b="1" dirty="0">
                          <a:effectLst/>
                          <a:latin typeface="Arial" panose="020B0604020202020204" pitchFamily="34" charset="0"/>
                          <a:ea typeface="Arial" panose="020B0604020202020204" pitchFamily="34" charset="0"/>
                        </a:rPr>
                        <a:t>S</a:t>
                      </a:r>
                      <a:r>
                        <a:rPr lang="es-EC" sz="1200" b="1" spc="5" dirty="0">
                          <a:effectLst/>
                          <a:latin typeface="Arial" panose="020B0604020202020204" pitchFamily="34" charset="0"/>
                          <a:ea typeface="Arial" panose="020B0604020202020204" pitchFamily="34" charset="0"/>
                        </a:rPr>
                        <a:t> </a:t>
                      </a:r>
                      <a:r>
                        <a:rPr lang="es-EC" sz="1200" b="1" dirty="0">
                          <a:effectLst/>
                          <a:latin typeface="Arial" panose="020B0604020202020204" pitchFamily="34" charset="0"/>
                          <a:ea typeface="Arial" panose="020B0604020202020204" pitchFamily="34" charset="0"/>
                        </a:rPr>
                        <a:t>DE</a:t>
                      </a:r>
                      <a:r>
                        <a:rPr lang="es-EC" sz="1200" b="1" spc="5" dirty="0">
                          <a:effectLst/>
                          <a:latin typeface="Arial" panose="020B0604020202020204" pitchFamily="34" charset="0"/>
                          <a:ea typeface="Arial" panose="020B0604020202020204" pitchFamily="34" charset="0"/>
                        </a:rPr>
                        <a:t> </a:t>
                      </a:r>
                      <a:r>
                        <a:rPr lang="es-EC" sz="1200" b="1" spc="-10" dirty="0">
                          <a:effectLst/>
                          <a:latin typeface="Arial" panose="020B0604020202020204" pitchFamily="34" charset="0"/>
                          <a:ea typeface="Arial" panose="020B0604020202020204" pitchFamily="34" charset="0"/>
                        </a:rPr>
                        <a:t>F</a:t>
                      </a:r>
                      <a:r>
                        <a:rPr lang="es-EC" sz="1200" b="1" dirty="0">
                          <a:effectLst/>
                          <a:latin typeface="Arial" panose="020B0604020202020204" pitchFamily="34" charset="0"/>
                          <a:ea typeface="Arial" panose="020B0604020202020204" pitchFamily="34" charset="0"/>
                        </a:rPr>
                        <a:t>UND</a:t>
                      </a:r>
                      <a:r>
                        <a:rPr lang="es-EC" sz="1200" b="1" spc="-40" dirty="0">
                          <a:effectLst/>
                          <a:latin typeface="Arial" panose="020B0604020202020204" pitchFamily="34" charset="0"/>
                          <a:ea typeface="Arial" panose="020B0604020202020204" pitchFamily="34" charset="0"/>
                        </a:rPr>
                        <a:t>A</a:t>
                      </a:r>
                      <a:r>
                        <a:rPr lang="es-EC" sz="1200" b="1" spc="-5" dirty="0">
                          <a:effectLst/>
                          <a:latin typeface="Arial" panose="020B0604020202020204" pitchFamily="34" charset="0"/>
                          <a:ea typeface="Arial" panose="020B0604020202020204" pitchFamily="34" charset="0"/>
                        </a:rPr>
                        <a:t>M</a:t>
                      </a:r>
                      <a:r>
                        <a:rPr lang="es-EC" sz="1200" b="1" spc="5" dirty="0">
                          <a:effectLst/>
                          <a:latin typeface="Arial" panose="020B0604020202020204" pitchFamily="34" charset="0"/>
                          <a:ea typeface="Arial" panose="020B0604020202020204" pitchFamily="34" charset="0"/>
                        </a:rPr>
                        <a:t>E</a:t>
                      </a:r>
                      <a:r>
                        <a:rPr lang="es-EC" sz="1200" b="1" dirty="0">
                          <a:effectLst/>
                          <a:latin typeface="Arial" panose="020B0604020202020204" pitchFamily="34" charset="0"/>
                          <a:ea typeface="Arial" panose="020B0604020202020204" pitchFamily="34" charset="0"/>
                        </a:rPr>
                        <a:t>N</a:t>
                      </a:r>
                      <a:r>
                        <a:rPr lang="es-EC" sz="1200" b="1" spc="-10" dirty="0">
                          <a:effectLst/>
                          <a:latin typeface="Arial" panose="020B0604020202020204" pitchFamily="34" charset="0"/>
                          <a:ea typeface="Arial" panose="020B0604020202020204" pitchFamily="34" charset="0"/>
                        </a:rPr>
                        <a:t>T</a:t>
                      </a:r>
                      <a:r>
                        <a:rPr lang="es-EC" sz="1200" b="1" dirty="0">
                          <a:effectLst/>
                          <a:latin typeface="Arial" panose="020B0604020202020204" pitchFamily="34" charset="0"/>
                          <a:ea typeface="Arial" panose="020B0604020202020204" pitchFamily="34" charset="0"/>
                        </a:rPr>
                        <a:t>OS</a:t>
                      </a:r>
                      <a:r>
                        <a:rPr lang="es-EC" sz="1200" b="1" spc="5" dirty="0">
                          <a:effectLst/>
                          <a:latin typeface="Arial" panose="020B0604020202020204" pitchFamily="34" charset="0"/>
                          <a:ea typeface="Arial" panose="020B0604020202020204" pitchFamily="34" charset="0"/>
                        </a:rPr>
                        <a:t> </a:t>
                      </a:r>
                      <a:r>
                        <a:rPr lang="es-EC" sz="1200" b="1" dirty="0">
                          <a:effectLst/>
                          <a:latin typeface="Arial" panose="020B0604020202020204" pitchFamily="34" charset="0"/>
                          <a:ea typeface="Arial" panose="020B0604020202020204" pitchFamily="34" charset="0"/>
                        </a:rPr>
                        <a:t>DE</a:t>
                      </a:r>
                      <a:r>
                        <a:rPr lang="es-EC" sz="1200" b="1" spc="5" dirty="0">
                          <a:effectLst/>
                          <a:latin typeface="Arial" panose="020B0604020202020204" pitchFamily="34" charset="0"/>
                          <a:ea typeface="Arial" panose="020B0604020202020204" pitchFamily="34" charset="0"/>
                        </a:rPr>
                        <a:t> P</a:t>
                      </a:r>
                      <a:r>
                        <a:rPr lang="es-EC" sz="1200" b="1" dirty="0">
                          <a:effectLst/>
                          <a:latin typeface="Arial" panose="020B0604020202020204" pitchFamily="34" charset="0"/>
                          <a:ea typeface="Arial" panose="020B0604020202020204" pitchFamily="34" charset="0"/>
                        </a:rPr>
                        <a:t>RODU</a:t>
                      </a:r>
                      <a:r>
                        <a:rPr lang="es-EC" sz="1200" b="1" spc="5" dirty="0">
                          <a:effectLst/>
                          <a:latin typeface="Arial" panose="020B0604020202020204" pitchFamily="34" charset="0"/>
                          <a:ea typeface="Arial" panose="020B0604020202020204" pitchFamily="34" charset="0"/>
                        </a:rPr>
                        <a:t>C</a:t>
                      </a:r>
                      <a:r>
                        <a:rPr lang="es-EC" sz="1200" b="1" dirty="0">
                          <a:effectLst/>
                          <a:latin typeface="Arial" panose="020B0604020202020204" pitchFamily="34" charset="0"/>
                          <a:ea typeface="Arial" panose="020B0604020202020204" pitchFamily="34" charset="0"/>
                        </a:rPr>
                        <a:t>C</a:t>
                      </a:r>
                      <a:r>
                        <a:rPr lang="es-EC" sz="1200" b="1" spc="-20" dirty="0">
                          <a:effectLst/>
                          <a:latin typeface="Arial" panose="020B0604020202020204" pitchFamily="34" charset="0"/>
                          <a:ea typeface="Arial" panose="020B0604020202020204" pitchFamily="34" charset="0"/>
                        </a:rPr>
                        <a:t>I</a:t>
                      </a:r>
                      <a:r>
                        <a:rPr lang="es-EC" sz="1200" b="1" dirty="0">
                          <a:effectLst/>
                          <a:latin typeface="Arial" panose="020B0604020202020204" pitchFamily="34" charset="0"/>
                          <a:ea typeface="Arial" panose="020B0604020202020204" pitchFamily="34" charset="0"/>
                        </a:rPr>
                        <a:t>ÓN</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6ED"/>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5798">
                <a:tc rowSpan="2">
                  <a:txBody>
                    <a:bodyPr/>
                    <a:lstStyle/>
                    <a:p>
                      <a:pPr algn="ctr">
                        <a:lnSpc>
                          <a:spcPts val="600"/>
                        </a:lnSpc>
                        <a:spcBef>
                          <a:spcPts val="30"/>
                        </a:spcBef>
                        <a:spcAft>
                          <a:spcPts val="0"/>
                        </a:spcAft>
                      </a:pPr>
                      <a:r>
                        <a:rPr lang="es-EC" sz="1050">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p>
                      <a:pPr marL="75565" algn="ctr">
                        <a:spcAft>
                          <a:spcPts val="0"/>
                        </a:spcAft>
                      </a:pPr>
                      <a:r>
                        <a:rPr lang="en-US" sz="1200" b="1">
                          <a:effectLst/>
                          <a:latin typeface="Arial" panose="020B0604020202020204" pitchFamily="34" charset="0"/>
                          <a:ea typeface="Arial" panose="020B0604020202020204" pitchFamily="34" charset="0"/>
                        </a:rPr>
                        <a:t>O</a:t>
                      </a:r>
                      <a:r>
                        <a:rPr lang="en-US" sz="1200" b="1" spc="5">
                          <a:effectLst/>
                          <a:latin typeface="Arial" panose="020B0604020202020204" pitchFamily="34" charset="0"/>
                          <a:ea typeface="Arial" panose="020B0604020202020204" pitchFamily="34" charset="0"/>
                        </a:rPr>
                        <a:t>r</a:t>
                      </a:r>
                      <a:r>
                        <a:rPr lang="en-US" sz="1200" b="1">
                          <a:effectLst/>
                          <a:latin typeface="Arial" panose="020B0604020202020204" pitchFamily="34" charset="0"/>
                          <a:ea typeface="Arial" panose="020B0604020202020204" pitchFamily="34" charset="0"/>
                        </a:rPr>
                        <a:t>d</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600"/>
                        </a:lnSpc>
                        <a:spcBef>
                          <a:spcPts val="30"/>
                        </a:spcBef>
                        <a:spcAft>
                          <a:spcPts val="0"/>
                        </a:spcAft>
                      </a:pPr>
                      <a:r>
                        <a:rPr lang="en-US" sz="1050">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p>
                      <a:pPr marL="88265" algn="ctr">
                        <a:spcAft>
                          <a:spcPts val="0"/>
                        </a:spcAft>
                      </a:pPr>
                      <a:r>
                        <a:rPr lang="en-US" sz="1200" b="1">
                          <a:effectLst/>
                          <a:latin typeface="Arial" panose="020B0604020202020204" pitchFamily="34" charset="0"/>
                          <a:ea typeface="Arial" panose="020B0604020202020204" pitchFamily="34" charset="0"/>
                        </a:rPr>
                        <a:t>C</a:t>
                      </a:r>
                      <a:r>
                        <a:rPr lang="en-US" sz="1200" b="1" spc="-10">
                          <a:effectLst/>
                          <a:latin typeface="Arial" panose="020B0604020202020204" pitchFamily="34" charset="0"/>
                          <a:ea typeface="Arial" panose="020B0604020202020204" pitchFamily="34" charset="0"/>
                        </a:rPr>
                        <a:t>ód</a:t>
                      </a:r>
                      <a:r>
                        <a:rPr lang="en-US" sz="1200" b="1">
                          <a:effectLst/>
                          <a:latin typeface="Arial" panose="020B0604020202020204" pitchFamily="34" charset="0"/>
                          <a:ea typeface="Arial" panose="020B0604020202020204" pitchFamily="34" charset="0"/>
                        </a:rPr>
                        <a:t>i</a:t>
                      </a:r>
                      <a:r>
                        <a:rPr lang="en-US" sz="1200" b="1" spc="-10">
                          <a:effectLst/>
                          <a:latin typeface="Arial" panose="020B0604020202020204" pitchFamily="34" charset="0"/>
                          <a:ea typeface="Arial" panose="020B0604020202020204" pitchFamily="34" charset="0"/>
                        </a:rPr>
                        <a:t>g</a:t>
                      </a:r>
                      <a:r>
                        <a:rPr lang="en-US" sz="1200" b="1">
                          <a:effectLst/>
                          <a:latin typeface="Arial" panose="020B0604020202020204" pitchFamily="34" charset="0"/>
                          <a:ea typeface="Arial" panose="020B0604020202020204" pitchFamily="34" charset="0"/>
                        </a:rPr>
                        <a:t>o</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600"/>
                        </a:lnSpc>
                        <a:spcBef>
                          <a:spcPts val="30"/>
                        </a:spcBef>
                        <a:spcAft>
                          <a:spcPts val="0"/>
                        </a:spcAft>
                      </a:pPr>
                      <a:r>
                        <a:rPr lang="en-US" sz="1050">
                          <a:effectLst/>
                          <a:latin typeface="Times New Roman" panose="02020603050405020304" pitchFamily="18" charset="0"/>
                          <a:ea typeface="Times New Roman" panose="02020603050405020304" pitchFamily="18" charset="0"/>
                        </a:rPr>
                        <a:t> </a:t>
                      </a:r>
                      <a:endParaRPr lang="es-EC" sz="1600">
                        <a:effectLst/>
                        <a:latin typeface="Times New Roman" panose="02020603050405020304" pitchFamily="18" charset="0"/>
                        <a:ea typeface="Times New Roman" panose="02020603050405020304" pitchFamily="18" charset="0"/>
                      </a:endParaRPr>
                    </a:p>
                    <a:p>
                      <a:pPr marL="179705" algn="ctr">
                        <a:spcAft>
                          <a:spcPts val="0"/>
                        </a:spcAft>
                      </a:pPr>
                      <a:r>
                        <a:rPr lang="en-US" sz="1200" b="1">
                          <a:effectLst/>
                          <a:latin typeface="Arial" panose="020B0604020202020204" pitchFamily="34" charset="0"/>
                          <a:ea typeface="Arial" panose="020B0604020202020204" pitchFamily="34" charset="0"/>
                        </a:rPr>
                        <a:t>D</a:t>
                      </a:r>
                      <a:r>
                        <a:rPr lang="en-US" sz="1200" b="1" spc="-5">
                          <a:effectLst/>
                          <a:latin typeface="Arial" panose="020B0604020202020204" pitchFamily="34" charset="0"/>
                          <a:ea typeface="Arial" panose="020B0604020202020204" pitchFamily="34" charset="0"/>
                        </a:rPr>
                        <a:t>esc</a:t>
                      </a:r>
                      <a:r>
                        <a:rPr lang="en-US" sz="1200" b="1" spc="10">
                          <a:effectLst/>
                          <a:latin typeface="Arial" panose="020B0604020202020204" pitchFamily="34" charset="0"/>
                          <a:ea typeface="Arial" panose="020B0604020202020204" pitchFamily="34" charset="0"/>
                        </a:rPr>
                        <a:t>r</a:t>
                      </a:r>
                      <a:r>
                        <a:rPr lang="en-US" sz="1200" b="1">
                          <a:effectLst/>
                          <a:latin typeface="Arial" panose="020B0604020202020204" pitchFamily="34" charset="0"/>
                          <a:ea typeface="Arial" panose="020B0604020202020204" pitchFamily="34" charset="0"/>
                        </a:rPr>
                        <a:t>i</a:t>
                      </a:r>
                      <a:r>
                        <a:rPr lang="en-US" sz="1200" b="1" spc="-10">
                          <a:effectLst/>
                          <a:latin typeface="Arial" panose="020B0604020202020204" pitchFamily="34" charset="0"/>
                          <a:ea typeface="Arial" panose="020B0604020202020204" pitchFamily="34" charset="0"/>
                        </a:rPr>
                        <a:t>p</a:t>
                      </a:r>
                      <a:r>
                        <a:rPr lang="en-US" sz="1200" b="1" spc="-5">
                          <a:effectLst/>
                          <a:latin typeface="Arial" panose="020B0604020202020204" pitchFamily="34" charset="0"/>
                          <a:ea typeface="Arial" panose="020B0604020202020204" pitchFamily="34" charset="0"/>
                        </a:rPr>
                        <a:t>c</a:t>
                      </a:r>
                      <a:r>
                        <a:rPr lang="en-US" sz="1200" b="1">
                          <a:effectLst/>
                          <a:latin typeface="Arial" panose="020B0604020202020204" pitchFamily="34" charset="0"/>
                          <a:ea typeface="Arial" panose="020B0604020202020204" pitchFamily="34" charset="0"/>
                        </a:rPr>
                        <a:t>i</a:t>
                      </a:r>
                      <a:r>
                        <a:rPr lang="en-US" sz="1200" b="1" spc="-10">
                          <a:effectLst/>
                          <a:latin typeface="Arial" panose="020B0604020202020204" pitchFamily="34" charset="0"/>
                          <a:ea typeface="Arial" panose="020B0604020202020204" pitchFamily="34" charset="0"/>
                        </a:rPr>
                        <a:t>ó</a:t>
                      </a:r>
                      <a:r>
                        <a:rPr lang="en-US" sz="1200" b="1">
                          <a:effectLst/>
                          <a:latin typeface="Arial" panose="020B0604020202020204" pitchFamily="34" charset="0"/>
                          <a:ea typeface="Arial" panose="020B0604020202020204" pitchFamily="34" charset="0"/>
                        </a:rPr>
                        <a:t>n</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3825" algn="ctr">
                        <a:spcBef>
                          <a:spcPts val="85"/>
                        </a:spcBef>
                        <a:spcAft>
                          <a:spcPts val="0"/>
                        </a:spcAft>
                      </a:pPr>
                      <a:r>
                        <a:rPr lang="en-US" sz="1200" b="1">
                          <a:effectLst/>
                          <a:latin typeface="Arial" panose="020B0604020202020204" pitchFamily="34" charset="0"/>
                          <a:ea typeface="Arial" panose="020B0604020202020204" pitchFamily="34" charset="0"/>
                        </a:rPr>
                        <a:t>Di</a:t>
                      </a:r>
                      <a:r>
                        <a:rPr lang="en-US" sz="1200" b="1" spc="-5">
                          <a:effectLst/>
                          <a:latin typeface="Arial" panose="020B0604020202020204" pitchFamily="34" charset="0"/>
                          <a:ea typeface="Arial" panose="020B0604020202020204" pitchFamily="34" charset="0"/>
                        </a:rPr>
                        <a:t>s</a:t>
                      </a:r>
                      <a:r>
                        <a:rPr lang="en-US" sz="1200" b="1" spc="-10">
                          <a:effectLst/>
                          <a:latin typeface="Arial" panose="020B0604020202020204" pitchFamily="34" charset="0"/>
                          <a:ea typeface="Arial" panose="020B0604020202020204" pitchFamily="34" charset="0"/>
                        </a:rPr>
                        <a:t>po</a:t>
                      </a:r>
                      <a:r>
                        <a:rPr lang="en-US" sz="1200" b="1" spc="-30">
                          <a:effectLst/>
                          <a:latin typeface="Arial" panose="020B0604020202020204" pitchFamily="34" charset="0"/>
                          <a:ea typeface="Arial" panose="020B0604020202020204" pitchFamily="34" charset="0"/>
                        </a:rPr>
                        <a:t>n</a:t>
                      </a:r>
                      <a:r>
                        <a:rPr lang="en-US" sz="1200" b="1">
                          <a:effectLst/>
                          <a:latin typeface="Arial" panose="020B0604020202020204" pitchFamily="34" charset="0"/>
                          <a:ea typeface="Arial" panose="020B0604020202020204" pitchFamily="34" charset="0"/>
                        </a:rPr>
                        <a:t>i</a:t>
                      </a:r>
                      <a:r>
                        <a:rPr lang="en-US" sz="1200" b="1" spc="-10">
                          <a:effectLst/>
                          <a:latin typeface="Arial" panose="020B0604020202020204" pitchFamily="34" charset="0"/>
                          <a:ea typeface="Arial" panose="020B0604020202020204" pitchFamily="34" charset="0"/>
                        </a:rPr>
                        <a:t>b</a:t>
                      </a:r>
                      <a:r>
                        <a:rPr lang="en-US" sz="1200" b="1">
                          <a:effectLst/>
                          <a:latin typeface="Arial" panose="020B0604020202020204" pitchFamily="34" charset="0"/>
                          <a:ea typeface="Arial" panose="020B0604020202020204" pitchFamily="34" charset="0"/>
                        </a:rPr>
                        <a:t>i</a:t>
                      </a:r>
                      <a:r>
                        <a:rPr lang="en-US" sz="1200" b="1" spc="-5">
                          <a:effectLst/>
                          <a:latin typeface="Arial" panose="020B0604020202020204" pitchFamily="34" charset="0"/>
                          <a:ea typeface="Arial" panose="020B0604020202020204" pitchFamily="34" charset="0"/>
                        </a:rPr>
                        <a:t>l</a:t>
                      </a:r>
                      <a:r>
                        <a:rPr lang="en-US" sz="1200" b="1">
                          <a:effectLst/>
                          <a:latin typeface="Arial" panose="020B0604020202020204" pitchFamily="34" charset="0"/>
                          <a:ea typeface="Arial" panose="020B0604020202020204" pitchFamily="34" charset="0"/>
                        </a:rPr>
                        <a:t>i</a:t>
                      </a:r>
                      <a:r>
                        <a:rPr lang="en-US" sz="1200" b="1" spc="-10">
                          <a:effectLst/>
                          <a:latin typeface="Arial" panose="020B0604020202020204" pitchFamily="34" charset="0"/>
                          <a:ea typeface="Arial" panose="020B0604020202020204" pitchFamily="34" charset="0"/>
                        </a:rPr>
                        <a:t>d</a:t>
                      </a:r>
                      <a:r>
                        <a:rPr lang="en-US" sz="1200" b="1" spc="-5">
                          <a:effectLst/>
                          <a:latin typeface="Arial" panose="020B0604020202020204" pitchFamily="34" charset="0"/>
                          <a:ea typeface="Arial" panose="020B0604020202020204" pitchFamily="34" charset="0"/>
                        </a:rPr>
                        <a:t>a</a:t>
                      </a:r>
                      <a:r>
                        <a:rPr lang="en-US" sz="1200" b="1">
                          <a:effectLst/>
                          <a:latin typeface="Arial" panose="020B0604020202020204" pitchFamily="34" charset="0"/>
                          <a:ea typeface="Arial" panose="020B0604020202020204" pitchFamily="34" charset="0"/>
                        </a:rPr>
                        <a:t>d</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7805" algn="ctr">
                        <a:spcBef>
                          <a:spcPts val="85"/>
                        </a:spcBef>
                        <a:spcAft>
                          <a:spcPts val="0"/>
                        </a:spcAft>
                      </a:pPr>
                      <a:r>
                        <a:rPr lang="en-US" sz="1200" b="1">
                          <a:effectLst/>
                          <a:latin typeface="Arial" panose="020B0604020202020204" pitchFamily="34" charset="0"/>
                          <a:ea typeface="Arial" panose="020B0604020202020204" pitchFamily="34" charset="0"/>
                        </a:rPr>
                        <a:t>U</a:t>
                      </a:r>
                      <a:r>
                        <a:rPr lang="en-US" sz="1200" b="1" spc="-5">
                          <a:effectLst/>
                          <a:latin typeface="Arial" panose="020B0604020202020204" pitchFamily="34" charset="0"/>
                          <a:ea typeface="Arial" panose="020B0604020202020204" pitchFamily="34" charset="0"/>
                        </a:rPr>
                        <a:t>t</a:t>
                      </a:r>
                      <a:r>
                        <a:rPr lang="en-US" sz="1200" b="1">
                          <a:effectLst/>
                          <a:latin typeface="Arial" panose="020B0604020202020204" pitchFamily="34" charset="0"/>
                          <a:ea typeface="Arial" panose="020B0604020202020204" pitchFamily="34" charset="0"/>
                        </a:rPr>
                        <a:t>i</a:t>
                      </a:r>
                      <a:r>
                        <a:rPr lang="en-US" sz="1200" b="1" spc="-5">
                          <a:effectLst/>
                          <a:latin typeface="Arial" panose="020B0604020202020204" pitchFamily="34" charset="0"/>
                          <a:ea typeface="Arial" panose="020B0604020202020204" pitchFamily="34" charset="0"/>
                        </a:rPr>
                        <a:t>l</a:t>
                      </a:r>
                      <a:r>
                        <a:rPr lang="en-US" sz="1200" b="1">
                          <a:effectLst/>
                          <a:latin typeface="Arial" panose="020B0604020202020204" pitchFamily="34" charset="0"/>
                          <a:ea typeface="Arial" panose="020B0604020202020204" pitchFamily="34" charset="0"/>
                        </a:rPr>
                        <a:t>iz</a:t>
                      </a:r>
                      <a:r>
                        <a:rPr lang="en-US" sz="1200" b="1" spc="-5">
                          <a:effectLst/>
                          <a:latin typeface="Arial" panose="020B0604020202020204" pitchFamily="34" charset="0"/>
                          <a:ea typeface="Arial" panose="020B0604020202020204" pitchFamily="34" charset="0"/>
                        </a:rPr>
                        <a:t>ac</a:t>
                      </a:r>
                      <a:r>
                        <a:rPr lang="en-US" sz="1200" b="1">
                          <a:effectLst/>
                          <a:latin typeface="Arial" panose="020B0604020202020204" pitchFamily="34" charset="0"/>
                          <a:ea typeface="Arial" panose="020B0604020202020204" pitchFamily="34" charset="0"/>
                        </a:rPr>
                        <a:t>i</a:t>
                      </a:r>
                      <a:r>
                        <a:rPr lang="en-US" sz="1200" b="1" spc="-10">
                          <a:effectLst/>
                          <a:latin typeface="Arial" panose="020B0604020202020204" pitchFamily="34" charset="0"/>
                          <a:ea typeface="Arial" panose="020B0604020202020204" pitchFamily="34" charset="0"/>
                        </a:rPr>
                        <a:t>ó</a:t>
                      </a:r>
                      <a:r>
                        <a:rPr lang="en-US" sz="1200" b="1">
                          <a:effectLst/>
                          <a:latin typeface="Arial" panose="020B0604020202020204" pitchFamily="34" charset="0"/>
                          <a:ea typeface="Arial" panose="020B0604020202020204" pitchFamily="34" charset="0"/>
                        </a:rPr>
                        <a:t>n</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4465" algn="ctr">
                        <a:spcBef>
                          <a:spcPts val="85"/>
                        </a:spcBef>
                        <a:spcAft>
                          <a:spcPts val="0"/>
                        </a:spcAft>
                      </a:pPr>
                      <a:r>
                        <a:rPr lang="en-US" sz="1200" b="1">
                          <a:effectLst/>
                          <a:latin typeface="Arial" panose="020B0604020202020204" pitchFamily="34" charset="0"/>
                          <a:ea typeface="Arial" panose="020B0604020202020204" pitchFamily="34" charset="0"/>
                        </a:rPr>
                        <a:t>R</a:t>
                      </a:r>
                      <a:r>
                        <a:rPr lang="en-US" sz="1200" b="1" spc="-5">
                          <a:effectLst/>
                          <a:latin typeface="Arial" panose="020B0604020202020204" pitchFamily="34" charset="0"/>
                          <a:ea typeface="Arial" panose="020B0604020202020204" pitchFamily="34" charset="0"/>
                        </a:rPr>
                        <a:t>e</a:t>
                      </a:r>
                      <a:r>
                        <a:rPr lang="en-US" sz="1200" b="1" spc="-30">
                          <a:effectLst/>
                          <a:latin typeface="Arial" panose="020B0604020202020204" pitchFamily="34" charset="0"/>
                          <a:ea typeface="Arial" panose="020B0604020202020204" pitchFamily="34" charset="0"/>
                        </a:rPr>
                        <a:t>n</a:t>
                      </a:r>
                      <a:r>
                        <a:rPr lang="en-US" sz="1200" b="1" spc="-10">
                          <a:effectLst/>
                          <a:latin typeface="Arial" panose="020B0604020202020204" pitchFamily="34" charset="0"/>
                          <a:ea typeface="Arial" panose="020B0604020202020204" pitchFamily="34" charset="0"/>
                        </a:rPr>
                        <a:t>d</a:t>
                      </a:r>
                      <a:r>
                        <a:rPr lang="en-US" sz="1200" b="1">
                          <a:effectLst/>
                          <a:latin typeface="Arial" panose="020B0604020202020204" pitchFamily="34" charset="0"/>
                          <a:ea typeface="Arial" panose="020B0604020202020204" pitchFamily="34" charset="0"/>
                        </a:rPr>
                        <a:t>i</a:t>
                      </a:r>
                      <a:r>
                        <a:rPr lang="en-US" sz="1200" b="1" spc="5">
                          <a:effectLst/>
                          <a:latin typeface="Arial" panose="020B0604020202020204" pitchFamily="34" charset="0"/>
                          <a:ea typeface="Arial" panose="020B0604020202020204" pitchFamily="34" charset="0"/>
                        </a:rPr>
                        <a:t>m</a:t>
                      </a:r>
                      <a:r>
                        <a:rPr lang="en-US" sz="1200" b="1">
                          <a:effectLst/>
                          <a:latin typeface="Arial" panose="020B0604020202020204" pitchFamily="34" charset="0"/>
                          <a:ea typeface="Arial" panose="020B0604020202020204" pitchFamily="34" charset="0"/>
                        </a:rPr>
                        <a:t>i</a:t>
                      </a:r>
                      <a:r>
                        <a:rPr lang="en-US" sz="1200" b="1" spc="-5">
                          <a:effectLst/>
                          <a:latin typeface="Arial" panose="020B0604020202020204" pitchFamily="34" charset="0"/>
                          <a:ea typeface="Arial" panose="020B0604020202020204" pitchFamily="34" charset="0"/>
                        </a:rPr>
                        <a:t>e</a:t>
                      </a:r>
                      <a:r>
                        <a:rPr lang="en-US" sz="1200" b="1" spc="-30">
                          <a:effectLst/>
                          <a:latin typeface="Arial" panose="020B0604020202020204" pitchFamily="34" charset="0"/>
                          <a:ea typeface="Arial" panose="020B0604020202020204" pitchFamily="34" charset="0"/>
                        </a:rPr>
                        <a:t>n</a:t>
                      </a:r>
                      <a:r>
                        <a:rPr lang="en-US" sz="1200" b="1" spc="-5">
                          <a:effectLst/>
                          <a:latin typeface="Arial" panose="020B0604020202020204" pitchFamily="34" charset="0"/>
                          <a:ea typeface="Arial" panose="020B0604020202020204" pitchFamily="34" charset="0"/>
                        </a:rPr>
                        <a:t>t</a:t>
                      </a:r>
                      <a:r>
                        <a:rPr lang="en-US" sz="1200" b="1">
                          <a:effectLst/>
                          <a:latin typeface="Arial" panose="020B0604020202020204" pitchFamily="34" charset="0"/>
                          <a:ea typeface="Arial" panose="020B0604020202020204" pitchFamily="34" charset="0"/>
                        </a:rPr>
                        <a:t>o</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025" algn="ctr">
                        <a:spcBef>
                          <a:spcPts val="85"/>
                        </a:spcBef>
                        <a:spcAft>
                          <a:spcPts val="0"/>
                        </a:spcAft>
                      </a:pPr>
                      <a:r>
                        <a:rPr lang="en-US" sz="1200" b="1" spc="-40">
                          <a:effectLst/>
                          <a:latin typeface="Arial" panose="020B0604020202020204" pitchFamily="34" charset="0"/>
                          <a:ea typeface="Arial" panose="020B0604020202020204" pitchFamily="34" charset="0"/>
                        </a:rPr>
                        <a:t>A</a:t>
                      </a:r>
                      <a:r>
                        <a:rPr lang="en-US" sz="1200" b="1" spc="-10">
                          <a:effectLst/>
                          <a:latin typeface="Arial" panose="020B0604020202020204" pitchFamily="34" charset="0"/>
                          <a:ea typeface="Arial" panose="020B0604020202020204" pitchFamily="34" charset="0"/>
                        </a:rPr>
                        <a:t>p</a:t>
                      </a:r>
                      <a:r>
                        <a:rPr lang="en-US" sz="1200" b="1" spc="10">
                          <a:effectLst/>
                          <a:latin typeface="Arial" panose="020B0604020202020204" pitchFamily="34" charset="0"/>
                          <a:ea typeface="Arial" panose="020B0604020202020204" pitchFamily="34" charset="0"/>
                        </a:rPr>
                        <a:t>r</a:t>
                      </a:r>
                      <a:r>
                        <a:rPr lang="en-US" sz="1200" b="1" spc="-10">
                          <a:effectLst/>
                          <a:latin typeface="Arial" panose="020B0604020202020204" pitchFamily="34" charset="0"/>
                          <a:ea typeface="Arial" panose="020B0604020202020204" pitchFamily="34" charset="0"/>
                        </a:rPr>
                        <a:t>o</a:t>
                      </a:r>
                      <a:r>
                        <a:rPr lang="en-US" sz="1200" b="1" spc="-25">
                          <a:effectLst/>
                          <a:latin typeface="Arial" panose="020B0604020202020204" pitchFamily="34" charset="0"/>
                          <a:ea typeface="Arial" panose="020B0604020202020204" pitchFamily="34" charset="0"/>
                        </a:rPr>
                        <a:t>v</a:t>
                      </a:r>
                      <a:r>
                        <a:rPr lang="en-US" sz="1200" b="1" spc="-5">
                          <a:effectLst/>
                          <a:latin typeface="Arial" panose="020B0604020202020204" pitchFamily="34" charset="0"/>
                          <a:ea typeface="Arial" panose="020B0604020202020204" pitchFamily="34" charset="0"/>
                        </a:rPr>
                        <a:t>ec</a:t>
                      </a:r>
                      <a:r>
                        <a:rPr lang="en-US" sz="1200" b="1" spc="-30">
                          <a:effectLst/>
                          <a:latin typeface="Arial" panose="020B0604020202020204" pitchFamily="34" charset="0"/>
                          <a:ea typeface="Arial" panose="020B0604020202020204" pitchFamily="34" charset="0"/>
                        </a:rPr>
                        <a:t>h</a:t>
                      </a:r>
                      <a:r>
                        <a:rPr lang="en-US" sz="1200" b="1" spc="-5">
                          <a:effectLst/>
                          <a:latin typeface="Arial" panose="020B0604020202020204" pitchFamily="34" charset="0"/>
                          <a:ea typeface="Arial" panose="020B0604020202020204" pitchFamily="34" charset="0"/>
                        </a:rPr>
                        <a:t>a</a:t>
                      </a:r>
                      <a:r>
                        <a:rPr lang="en-US" sz="1200" b="1" spc="10">
                          <a:effectLst/>
                          <a:latin typeface="Arial" panose="020B0604020202020204" pitchFamily="34" charset="0"/>
                          <a:ea typeface="Arial" panose="020B0604020202020204" pitchFamily="34" charset="0"/>
                        </a:rPr>
                        <a:t>m</a:t>
                      </a:r>
                      <a:r>
                        <a:rPr lang="en-US" sz="1200" b="1">
                          <a:effectLst/>
                          <a:latin typeface="Arial" panose="020B0604020202020204" pitchFamily="34" charset="0"/>
                          <a:ea typeface="Arial" panose="020B0604020202020204" pitchFamily="34" charset="0"/>
                        </a:rPr>
                        <a:t>i</a:t>
                      </a:r>
                      <a:r>
                        <a:rPr lang="en-US" sz="1200" b="1" spc="-5">
                          <a:effectLst/>
                          <a:latin typeface="Arial" panose="020B0604020202020204" pitchFamily="34" charset="0"/>
                          <a:ea typeface="Arial" panose="020B0604020202020204" pitchFamily="34" charset="0"/>
                        </a:rPr>
                        <a:t>e</a:t>
                      </a:r>
                      <a:r>
                        <a:rPr lang="en-US" sz="1200" b="1" spc="-30">
                          <a:effectLst/>
                          <a:latin typeface="Arial" panose="020B0604020202020204" pitchFamily="34" charset="0"/>
                          <a:ea typeface="Arial" panose="020B0604020202020204" pitchFamily="34" charset="0"/>
                        </a:rPr>
                        <a:t>n</a:t>
                      </a:r>
                      <a:r>
                        <a:rPr lang="en-US" sz="1200" b="1" spc="-5">
                          <a:effectLst/>
                          <a:latin typeface="Arial" panose="020B0604020202020204" pitchFamily="34" charset="0"/>
                          <a:ea typeface="Arial" panose="020B0604020202020204" pitchFamily="34" charset="0"/>
                        </a:rPr>
                        <a:t>t</a:t>
                      </a:r>
                      <a:r>
                        <a:rPr lang="en-US" sz="1200" b="1">
                          <a:effectLst/>
                          <a:latin typeface="Arial" panose="020B0604020202020204" pitchFamily="34" charset="0"/>
                          <a:ea typeface="Arial" panose="020B0604020202020204" pitchFamily="34" charset="0"/>
                        </a:rPr>
                        <a:t>o</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403225" marR="396875" algn="ctr">
                        <a:spcBef>
                          <a:spcPts val="85"/>
                        </a:spcBef>
                        <a:spcAft>
                          <a:spcPts val="0"/>
                        </a:spcAft>
                      </a:pPr>
                      <a:r>
                        <a:rPr lang="en-US" sz="1200" b="1">
                          <a:effectLst/>
                          <a:latin typeface="Arial" panose="020B0604020202020204" pitchFamily="34" charset="0"/>
                          <a:ea typeface="Arial" panose="020B0604020202020204" pitchFamily="34" charset="0"/>
                        </a:rPr>
                        <a:t>%</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396875" algn="ctr">
                        <a:spcBef>
                          <a:spcPts val="85"/>
                        </a:spcBef>
                        <a:spcAft>
                          <a:spcPts val="0"/>
                        </a:spcAft>
                      </a:pPr>
                      <a:r>
                        <a:rPr lang="en-US" sz="1200" b="1">
                          <a:effectLst/>
                          <a:latin typeface="Arial" panose="020B0604020202020204" pitchFamily="34" charset="0"/>
                          <a:ea typeface="Arial" panose="020B0604020202020204" pitchFamily="34" charset="0"/>
                        </a:rPr>
                        <a:t>%</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03225" marR="396875" algn="ctr">
                        <a:spcBef>
                          <a:spcPts val="85"/>
                        </a:spcBef>
                        <a:spcAft>
                          <a:spcPts val="0"/>
                        </a:spcAft>
                      </a:pPr>
                      <a:r>
                        <a:rPr lang="en-US" sz="1200" b="1" dirty="0">
                          <a:effectLst/>
                          <a:latin typeface="Arial" panose="020B0604020202020204" pitchFamily="34" charset="0"/>
                          <a:ea typeface="Arial" panose="020B0604020202020204" pitchFamily="34" charset="0"/>
                        </a:rPr>
                        <a:t>%</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9260" marR="419735" algn="ctr">
                        <a:spcBef>
                          <a:spcPts val="85"/>
                        </a:spcBef>
                        <a:spcAft>
                          <a:spcPts val="0"/>
                        </a:spcAft>
                      </a:pPr>
                      <a:r>
                        <a:rPr lang="en-US" sz="1200" b="1">
                          <a:effectLst/>
                          <a:latin typeface="Arial" panose="020B0604020202020204" pitchFamily="34" charset="0"/>
                          <a:ea typeface="Arial" panose="020B0604020202020204" pitchFamily="34" charset="0"/>
                        </a:rPr>
                        <a:t>%</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2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F</a:t>
                      </a:r>
                      <a:r>
                        <a:rPr lang="en-US" sz="1200" spc="-20">
                          <a:effectLst/>
                          <a:latin typeface="Arial" panose="020B0604020202020204" pitchFamily="34" charset="0"/>
                          <a:ea typeface="Arial" panose="020B0604020202020204" pitchFamily="34" charset="0"/>
                        </a:rPr>
                        <a:t>I</a:t>
                      </a:r>
                      <a:r>
                        <a:rPr lang="en-US" sz="1200">
                          <a:effectLst/>
                          <a:latin typeface="Arial" panose="020B0604020202020204" pitchFamily="34" charset="0"/>
                          <a:ea typeface="Arial" panose="020B0604020202020204" pitchFamily="34" charset="0"/>
                        </a:rPr>
                        <a:t>DE</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98</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dirty="0">
                          <a:effectLst/>
                          <a:latin typeface="Arial" panose="020B0604020202020204" pitchFamily="34" charset="0"/>
                          <a:ea typeface="Arial" panose="020B0604020202020204" pitchFamily="34" charset="0"/>
                        </a:rPr>
                        <a:t>98</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dirty="0">
                          <a:effectLst/>
                          <a:latin typeface="Arial" panose="020B0604020202020204" pitchFamily="34" charset="0"/>
                          <a:ea typeface="Arial" panose="020B0604020202020204" pitchFamily="34" charset="0"/>
                        </a:rPr>
                        <a:t>88</a:t>
                      </a:r>
                      <a:r>
                        <a:rPr lang="en-US" sz="1200" dirty="0">
                          <a:effectLst/>
                          <a:latin typeface="Arial" panose="020B0604020202020204" pitchFamily="34" charset="0"/>
                          <a:ea typeface="Arial" panose="020B0604020202020204" pitchFamily="34" charset="0"/>
                        </a:rPr>
                        <a:t>,</a:t>
                      </a:r>
                      <a:r>
                        <a:rPr lang="en-US" sz="1200" spc="-5" dirty="0">
                          <a:effectLst/>
                          <a:latin typeface="Arial" panose="020B0604020202020204" pitchFamily="34" charset="0"/>
                          <a:ea typeface="Arial" panose="020B0604020202020204" pitchFamily="34" charset="0"/>
                        </a:rPr>
                        <a:t>9</a:t>
                      </a:r>
                      <a:r>
                        <a:rPr lang="en-US" sz="1200" dirty="0">
                          <a:effectLst/>
                          <a:latin typeface="Arial" panose="020B0604020202020204" pitchFamily="34" charset="0"/>
                          <a:ea typeface="Arial" panose="020B0604020202020204" pitchFamily="34" charset="0"/>
                        </a:rPr>
                        <a:t>5</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5">
                          <a:effectLst/>
                          <a:latin typeface="Arial" panose="020B0604020202020204" pitchFamily="34" charset="0"/>
                          <a:ea typeface="Arial" panose="020B0604020202020204" pitchFamily="34" charset="0"/>
                        </a:rPr>
                        <a:t>P</a:t>
                      </a:r>
                      <a:r>
                        <a:rPr lang="en-US" sz="1200">
                          <a:effectLst/>
                          <a:latin typeface="Arial" panose="020B0604020202020204" pitchFamily="34" charset="0"/>
                          <a:ea typeface="Arial" panose="020B0604020202020204" pitchFamily="34" charset="0"/>
                        </a:rPr>
                        <a:t>RD</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dirty="0">
                          <a:effectLst/>
                          <a:latin typeface="Arial" panose="020B0604020202020204" pitchFamily="34" charset="0"/>
                          <a:ea typeface="Arial" panose="020B0604020202020204" pitchFamily="34" charset="0"/>
                        </a:rPr>
                        <a:t>99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81</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0</a:t>
                      </a:r>
                      <a:r>
                        <a:rPr lang="en-US" sz="1200">
                          <a:effectLst/>
                          <a:latin typeface="Arial" panose="020B0604020202020204" pitchFamily="34" charset="0"/>
                          <a:ea typeface="Arial" panose="020B0604020202020204" pitchFamily="34" charset="0"/>
                        </a:rPr>
                        <a:t>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0"/>
                        </a:spcBef>
                        <a:spcAft>
                          <a:spcPts val="0"/>
                        </a:spcAft>
                      </a:pPr>
                      <a:r>
                        <a:rPr lang="en-US" sz="1200">
                          <a:effectLst/>
                          <a:latin typeface="Arial" panose="020B0604020202020204" pitchFamily="34" charset="0"/>
                          <a:ea typeface="Arial" panose="020B0604020202020204" pitchFamily="34" charset="0"/>
                        </a:rPr>
                        <a:t>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0"/>
                        </a:spcBef>
                        <a:spcAft>
                          <a:spcPts val="0"/>
                        </a:spcAft>
                      </a:pPr>
                      <a:r>
                        <a:rPr lang="en-US" sz="1200" spc="5">
                          <a:effectLst/>
                          <a:latin typeface="Arial" panose="020B0604020202020204" pitchFamily="34" charset="0"/>
                          <a:ea typeface="Arial" panose="020B0604020202020204" pitchFamily="34" charset="0"/>
                        </a:rPr>
                        <a:t>P3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9225" algn="ctr">
                        <a:spcBef>
                          <a:spcPts val="80"/>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CH</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0"/>
                        </a:spcBef>
                        <a:spcAft>
                          <a:spcPts val="0"/>
                        </a:spcAft>
                      </a:pPr>
                      <a:r>
                        <a:rPr lang="en-US" sz="1200" spc="-5">
                          <a:effectLst/>
                          <a:latin typeface="Arial" panose="020B0604020202020204" pitchFamily="34" charset="0"/>
                          <a:ea typeface="Arial" panose="020B0604020202020204" pitchFamily="34" charset="0"/>
                        </a:rPr>
                        <a:t>89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0"/>
                        </a:spcBef>
                        <a:spcAft>
                          <a:spcPts val="0"/>
                        </a:spcAft>
                      </a:pPr>
                      <a:r>
                        <a:rPr lang="en-US" sz="1200" spc="-5" dirty="0">
                          <a:effectLst/>
                          <a:latin typeface="Arial" panose="020B0604020202020204" pitchFamily="34" charset="0"/>
                          <a:ea typeface="Arial" panose="020B0604020202020204" pitchFamily="34" charset="0"/>
                        </a:rPr>
                        <a:t>88</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0"/>
                        </a:spcBef>
                        <a:spcAft>
                          <a:spcPts val="0"/>
                        </a:spcAft>
                      </a:pPr>
                      <a:r>
                        <a:rPr lang="en-US" sz="1200" spc="-5" dirty="0" smtClean="0">
                          <a:effectLst/>
                          <a:latin typeface="Arial" panose="020B0604020202020204" pitchFamily="34" charset="0"/>
                          <a:ea typeface="Times New Roman" panose="02020603050405020304" pitchFamily="18" charset="0"/>
                        </a:rPr>
                        <a:t>       109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0"/>
                        </a:spcBef>
                        <a:spcAft>
                          <a:spcPts val="0"/>
                        </a:spcAft>
                      </a:pPr>
                      <a:r>
                        <a:rPr lang="en-US" sz="1200" spc="-5">
                          <a:effectLst/>
                          <a:latin typeface="Arial" panose="020B0604020202020204" pitchFamily="34" charset="0"/>
                          <a:ea typeface="Arial" panose="020B0604020202020204" pitchFamily="34" charset="0"/>
                        </a:rPr>
                        <a:t>85</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3</a:t>
                      </a:r>
                      <a:r>
                        <a:rPr lang="en-US" sz="1200">
                          <a:effectLst/>
                          <a:latin typeface="Arial" panose="020B0604020202020204" pitchFamily="34" charset="0"/>
                          <a:ea typeface="Arial" panose="020B0604020202020204" pitchFamily="34" charset="0"/>
                        </a:rPr>
                        <a:t>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68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5">
                          <a:effectLst/>
                          <a:latin typeface="Arial" panose="020B0604020202020204" pitchFamily="34" charset="0"/>
                          <a:ea typeface="Arial" panose="020B0604020202020204" pitchFamily="34" charset="0"/>
                        </a:rPr>
                        <a:t>P</a:t>
                      </a:r>
                      <a:r>
                        <a:rPr lang="en-US" sz="1200">
                          <a:effectLst/>
                          <a:latin typeface="Arial" panose="020B0604020202020204" pitchFamily="34" charset="0"/>
                          <a:ea typeface="Arial" panose="020B0604020202020204" pitchFamily="34" charset="0"/>
                        </a:rPr>
                        <a:t>RD.1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dirty="0">
                          <a:effectLst/>
                          <a:latin typeface="Arial" panose="020B0604020202020204" pitchFamily="34" charset="0"/>
                          <a:ea typeface="Arial" panose="020B0604020202020204" pitchFamily="34" charset="0"/>
                        </a:rPr>
                        <a:t>83</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108</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84</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2</a:t>
                      </a:r>
                      <a:r>
                        <a:rPr lang="en-US" sz="1200">
                          <a:effectLst/>
                          <a:latin typeface="Arial" panose="020B0604020202020204" pitchFamily="34" charset="0"/>
                          <a:ea typeface="Arial" panose="020B0604020202020204" pitchFamily="34" charset="0"/>
                        </a:rPr>
                        <a:t>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68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5">
                          <a:effectLst/>
                          <a:latin typeface="Arial" panose="020B0604020202020204" pitchFamily="34" charset="0"/>
                          <a:ea typeface="Arial" panose="020B0604020202020204" pitchFamily="34" charset="0"/>
                        </a:rPr>
                        <a:t>P</a:t>
                      </a:r>
                      <a:r>
                        <a:rPr lang="en-US" sz="1200">
                          <a:effectLst/>
                          <a:latin typeface="Arial" panose="020B0604020202020204" pitchFamily="34" charset="0"/>
                          <a:ea typeface="Arial" panose="020B0604020202020204" pitchFamily="34" charset="0"/>
                        </a:rPr>
                        <a:t>RD.1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90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dirty="0">
                          <a:effectLst/>
                          <a:latin typeface="Arial" panose="020B0604020202020204" pitchFamily="34" charset="0"/>
                          <a:ea typeface="Arial" panose="020B0604020202020204" pitchFamily="34" charset="0"/>
                        </a:rPr>
                        <a:t>89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73</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6</a:t>
                      </a:r>
                      <a:r>
                        <a:rPr lang="en-US" sz="1200">
                          <a:effectLst/>
                          <a:latin typeface="Arial" panose="020B0604020202020204" pitchFamily="34" charset="0"/>
                          <a:ea typeface="Arial" panose="020B0604020202020204" pitchFamily="34" charset="0"/>
                        </a:rPr>
                        <a:t>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87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5">
                          <a:effectLst/>
                          <a:latin typeface="Arial" panose="020B0604020202020204" pitchFamily="34" charset="0"/>
                          <a:ea typeface="Arial" panose="020B0604020202020204" pitchFamily="34" charset="0"/>
                        </a:rPr>
                        <a:t>E</a:t>
                      </a:r>
                      <a:r>
                        <a:rPr lang="en-US" sz="1200" spc="-10">
                          <a:effectLst/>
                          <a:latin typeface="Arial" panose="020B0604020202020204" pitchFamily="34" charset="0"/>
                          <a:ea typeface="Arial" panose="020B0604020202020204" pitchFamily="34" charset="0"/>
                        </a:rPr>
                        <a:t>F</a:t>
                      </a:r>
                      <a:r>
                        <a:rPr lang="en-US" sz="1200">
                          <a:effectLst/>
                          <a:latin typeface="Arial" panose="020B0604020202020204" pitchFamily="34" charset="0"/>
                          <a:ea typeface="Arial" panose="020B0604020202020204" pitchFamily="34" charset="0"/>
                        </a:rPr>
                        <a:t>O</a:t>
                      </a:r>
                      <a:r>
                        <a:rPr lang="en-US" sz="1200" spc="-1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5</a:t>
                      </a:r>
                      <a:r>
                        <a:rPr lang="en-US" sz="1200">
                          <a:effectLst/>
                          <a:latin typeface="Arial" panose="020B0604020202020204" pitchFamily="34" charset="0"/>
                          <a:ea typeface="Arial" panose="020B0604020202020204" pitchFamily="34" charset="0"/>
                        </a:rPr>
                        <a:t>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dirty="0">
                          <a:effectLst/>
                          <a:latin typeface="Arial" panose="020B0604020202020204" pitchFamily="34" charset="0"/>
                          <a:ea typeface="Arial" panose="020B0604020202020204" pitchFamily="34" charset="0"/>
                        </a:rPr>
                        <a:t>89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91</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0"/>
                        </a:spcBef>
                        <a:spcAft>
                          <a:spcPts val="0"/>
                        </a:spcAft>
                      </a:pPr>
                      <a:r>
                        <a:rPr lang="en-US" sz="1200">
                          <a:effectLst/>
                          <a:latin typeface="Arial" panose="020B0604020202020204" pitchFamily="34" charset="0"/>
                          <a:ea typeface="Arial" panose="020B0604020202020204" pitchFamily="34" charset="0"/>
                        </a:rPr>
                        <a:t>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0"/>
                        </a:spcBef>
                        <a:spcAft>
                          <a:spcPts val="0"/>
                        </a:spcAft>
                      </a:pPr>
                      <a:r>
                        <a:rPr lang="en-US" sz="1200" spc="5">
                          <a:effectLst/>
                          <a:latin typeface="Arial" panose="020B0604020202020204" pitchFamily="34" charset="0"/>
                          <a:ea typeface="Arial" panose="020B0604020202020204" pitchFamily="34" charset="0"/>
                        </a:rPr>
                        <a:t>P7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3665" algn="ctr">
                        <a:spcBef>
                          <a:spcPts val="80"/>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t</a:t>
                      </a:r>
                      <a:r>
                        <a:rPr lang="en-US" sz="1200" spc="-20">
                          <a:effectLst/>
                          <a:latin typeface="Arial" panose="020B0604020202020204" pitchFamily="34" charset="0"/>
                          <a:ea typeface="Arial" panose="020B0604020202020204" pitchFamily="34" charset="0"/>
                        </a:rPr>
                        <a:t>i</a:t>
                      </a:r>
                      <a:r>
                        <a:rPr lang="en-US" sz="1200" spc="-5">
                          <a:effectLst/>
                          <a:latin typeface="Arial" panose="020B0604020202020204" pitchFamily="34" charset="0"/>
                          <a:ea typeface="Arial" panose="020B0604020202020204" pitchFamily="34" charset="0"/>
                        </a:rPr>
                        <a:t>o</a:t>
                      </a:r>
                      <a:r>
                        <a:rPr lang="en-US" sz="1200" spc="-25">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l</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0"/>
                        </a:spcBef>
                        <a:spcAft>
                          <a:spcPts val="0"/>
                        </a:spcAft>
                      </a:pPr>
                      <a:r>
                        <a:rPr lang="en-US" sz="1200" spc="-5">
                          <a:effectLst/>
                          <a:latin typeface="Arial" panose="020B0604020202020204" pitchFamily="34" charset="0"/>
                          <a:ea typeface="Arial" panose="020B0604020202020204" pitchFamily="34" charset="0"/>
                        </a:rPr>
                        <a:t>89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0"/>
                        </a:spcBef>
                        <a:spcAft>
                          <a:spcPts val="0"/>
                        </a:spcAft>
                      </a:pPr>
                      <a:r>
                        <a:rPr lang="en-US" sz="1200" spc="-5">
                          <a:effectLst/>
                          <a:latin typeface="Arial" panose="020B0604020202020204" pitchFamily="34" charset="0"/>
                          <a:ea typeface="Arial" panose="020B0604020202020204" pitchFamily="34" charset="0"/>
                        </a:rPr>
                        <a:t>88</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0"/>
                        </a:spcBef>
                        <a:spcAft>
                          <a:spcPts val="0"/>
                        </a:spcAft>
                      </a:pPr>
                      <a:r>
                        <a:rPr lang="en-US" sz="1200" spc="-5" dirty="0" smtClean="0">
                          <a:effectLst/>
                          <a:latin typeface="Arial" panose="020B0604020202020204" pitchFamily="34" charset="0"/>
                          <a:ea typeface="Arial" panose="020B0604020202020204" pitchFamily="34" charset="0"/>
                        </a:rPr>
                        <a:t>       109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0"/>
                        </a:spcBef>
                        <a:spcAft>
                          <a:spcPts val="0"/>
                        </a:spcAft>
                      </a:pPr>
                      <a:r>
                        <a:rPr lang="en-US" sz="1200" spc="-5">
                          <a:effectLst/>
                          <a:latin typeface="Arial" panose="020B0604020202020204" pitchFamily="34" charset="0"/>
                          <a:ea typeface="Arial" panose="020B0604020202020204" pitchFamily="34" charset="0"/>
                        </a:rPr>
                        <a:t>85</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3</a:t>
                      </a:r>
                      <a:r>
                        <a:rPr lang="en-US" sz="1200">
                          <a:effectLst/>
                          <a:latin typeface="Arial" panose="020B0604020202020204" pitchFamily="34" charset="0"/>
                          <a:ea typeface="Arial" panose="020B0604020202020204" pitchFamily="34" charset="0"/>
                        </a:rPr>
                        <a:t>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8</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P8</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366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t</a:t>
                      </a:r>
                      <a:r>
                        <a:rPr lang="en-US" sz="1200" spc="-20">
                          <a:effectLst/>
                          <a:latin typeface="Arial" panose="020B0604020202020204" pitchFamily="34" charset="0"/>
                          <a:ea typeface="Arial" panose="020B0604020202020204" pitchFamily="34" charset="0"/>
                        </a:rPr>
                        <a:t>i</a:t>
                      </a:r>
                      <a:r>
                        <a:rPr lang="en-US" sz="1200" spc="-5">
                          <a:effectLst/>
                          <a:latin typeface="Arial" panose="020B0604020202020204" pitchFamily="34" charset="0"/>
                          <a:ea typeface="Arial" panose="020B0604020202020204" pitchFamily="34" charset="0"/>
                        </a:rPr>
                        <a:t>o</a:t>
                      </a:r>
                      <a:r>
                        <a:rPr lang="en-US" sz="1200" spc="-25">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l</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108</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86</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4</a:t>
                      </a:r>
                      <a:r>
                        <a:rPr lang="en-US" sz="1200">
                          <a:effectLst/>
                          <a:latin typeface="Arial" panose="020B0604020202020204" pitchFamily="34" charset="0"/>
                          <a:ea typeface="Arial" panose="020B0604020202020204" pitchFamily="34" charset="0"/>
                        </a:rPr>
                        <a:t>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8745" marR="113030" algn="ctr">
                        <a:spcBef>
                          <a:spcPts val="85"/>
                        </a:spcBef>
                        <a:spcAft>
                          <a:spcPts val="0"/>
                        </a:spcAft>
                      </a:pPr>
                      <a:r>
                        <a:rPr lang="en-US" sz="1200">
                          <a:effectLst/>
                          <a:latin typeface="Arial" panose="020B0604020202020204" pitchFamily="34" charset="0"/>
                          <a:ea typeface="Arial" panose="020B0604020202020204" pitchFamily="34" charset="0"/>
                        </a:rPr>
                        <a:t>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165" marR="173355" algn="ctr">
                        <a:spcBef>
                          <a:spcPts val="85"/>
                        </a:spcBef>
                        <a:spcAft>
                          <a:spcPts val="0"/>
                        </a:spcAft>
                      </a:pPr>
                      <a:r>
                        <a:rPr lang="en-US" sz="1200" spc="5">
                          <a:effectLst/>
                          <a:latin typeface="Arial" panose="020B0604020202020204" pitchFamily="34" charset="0"/>
                          <a:ea typeface="Arial" panose="020B0604020202020204" pitchFamily="34" charset="0"/>
                        </a:rPr>
                        <a:t>P9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668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5">
                          <a:effectLst/>
                          <a:latin typeface="Arial" panose="020B0604020202020204" pitchFamily="34" charset="0"/>
                          <a:ea typeface="Arial" panose="020B0604020202020204" pitchFamily="34" charset="0"/>
                        </a:rPr>
                        <a:t>P</a:t>
                      </a:r>
                      <a:r>
                        <a:rPr lang="en-US" sz="1200">
                          <a:effectLst/>
                          <a:latin typeface="Arial" panose="020B0604020202020204" pitchFamily="34" charset="0"/>
                          <a:ea typeface="Arial" panose="020B0604020202020204" pitchFamily="34" charset="0"/>
                        </a:rPr>
                        <a:t>RD.n</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90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dirty="0">
                          <a:effectLst/>
                          <a:latin typeface="Arial" panose="020B0604020202020204" pitchFamily="34" charset="0"/>
                          <a:ea typeface="Arial" panose="020B0604020202020204" pitchFamily="34" charset="0"/>
                        </a:rPr>
                        <a:t>89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73</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6</a:t>
                      </a:r>
                      <a:r>
                        <a:rPr lang="en-US" sz="1200">
                          <a:effectLst/>
                          <a:latin typeface="Arial" panose="020B0604020202020204" pitchFamily="34" charset="0"/>
                          <a:ea typeface="Arial" panose="020B0604020202020204" pitchFamily="34" charset="0"/>
                        </a:rPr>
                        <a:t>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95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366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t</a:t>
                      </a:r>
                      <a:r>
                        <a:rPr lang="en-US" sz="1200" spc="-20">
                          <a:effectLst/>
                          <a:latin typeface="Arial" panose="020B0604020202020204" pitchFamily="34" charset="0"/>
                          <a:ea typeface="Arial" panose="020B0604020202020204" pitchFamily="34" charset="0"/>
                        </a:rPr>
                        <a:t>i</a:t>
                      </a:r>
                      <a:r>
                        <a:rPr lang="en-US" sz="1200" spc="-5">
                          <a:effectLst/>
                          <a:latin typeface="Arial" panose="020B0604020202020204" pitchFamily="34" charset="0"/>
                          <a:ea typeface="Arial" panose="020B0604020202020204" pitchFamily="34" charset="0"/>
                        </a:rPr>
                        <a:t>o</a:t>
                      </a:r>
                      <a:r>
                        <a:rPr lang="en-US" sz="1200" spc="-25">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a</a:t>
                      </a:r>
                      <a:r>
                        <a:rPr lang="en-US" sz="1200">
                          <a:effectLst/>
                          <a:latin typeface="Arial" panose="020B0604020202020204" pitchFamily="34" charset="0"/>
                          <a:ea typeface="Arial" panose="020B0604020202020204" pitchFamily="34" charset="0"/>
                        </a:rPr>
                        <a:t>l</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107</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86</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5</a:t>
                      </a:r>
                      <a:r>
                        <a:rPr lang="en-US" sz="1200">
                          <a:effectLst/>
                          <a:latin typeface="Arial" panose="020B0604020202020204" pitchFamily="34" charset="0"/>
                          <a:ea typeface="Arial" panose="020B0604020202020204" pitchFamily="34" charset="0"/>
                        </a:rPr>
                        <a:t>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95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F</a:t>
                      </a:r>
                      <a:r>
                        <a:rPr lang="en-US" sz="1200" spc="5">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-15</a:t>
                      </a:r>
                      <a:r>
                        <a:rPr lang="en-US" sz="1200">
                          <a:effectLst/>
                          <a:latin typeface="Arial" panose="020B0604020202020204" pitchFamily="34" charset="0"/>
                          <a:ea typeface="Arial" panose="020B0604020202020204" pitchFamily="34" charset="0"/>
                        </a:rPr>
                        <a:t>N</a:t>
                      </a:r>
                      <a:r>
                        <a:rPr lang="en-US" sz="1200" spc="-5">
                          <a:effectLst/>
                          <a:latin typeface="Arial" panose="020B0604020202020204" pitchFamily="34" charset="0"/>
                          <a:ea typeface="Arial" panose="020B0604020202020204" pitchFamily="34" charset="0"/>
                        </a:rPr>
                        <a:t>-5</a:t>
                      </a:r>
                      <a:r>
                        <a:rPr lang="en-US" sz="1200">
                          <a:effectLst/>
                          <a:latin typeface="Arial" panose="020B0604020202020204" pitchFamily="34" charset="0"/>
                          <a:ea typeface="Arial" panose="020B0604020202020204" pitchFamily="34" charset="0"/>
                        </a:rPr>
                        <a:t>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86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110</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84</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95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160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Z</a:t>
                      </a:r>
                      <a:r>
                        <a:rPr lang="en-US" sz="1200">
                          <a:effectLst/>
                          <a:latin typeface="Arial" panose="020B0604020202020204" pitchFamily="34" charset="0"/>
                          <a:ea typeface="Arial" panose="020B0604020202020204" pitchFamily="34" charset="0"/>
                        </a:rPr>
                        <a:t>W</a:t>
                      </a:r>
                      <a:r>
                        <a:rPr lang="en-US" sz="1200" spc="4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90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107</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89</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5</a:t>
                      </a:r>
                      <a:r>
                        <a:rPr lang="en-US" sz="1200">
                          <a:effectLst/>
                          <a:latin typeface="Arial" panose="020B0604020202020204" pitchFamily="34" charset="0"/>
                          <a:ea typeface="Arial" panose="020B0604020202020204" pitchFamily="34" charset="0"/>
                        </a:rPr>
                        <a:t>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95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160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Z</a:t>
                      </a:r>
                      <a:r>
                        <a:rPr lang="en-US" sz="1200">
                          <a:effectLst/>
                          <a:latin typeface="Arial" panose="020B0604020202020204" pitchFamily="34" charset="0"/>
                          <a:ea typeface="Arial" panose="020B0604020202020204" pitchFamily="34" charset="0"/>
                        </a:rPr>
                        <a:t>W</a:t>
                      </a:r>
                      <a:r>
                        <a:rPr lang="en-US" sz="1200" spc="4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92</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108</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86</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4</a:t>
                      </a:r>
                      <a:r>
                        <a:rPr lang="en-US" sz="1200">
                          <a:effectLst/>
                          <a:latin typeface="Arial" panose="020B0604020202020204" pitchFamily="34" charset="0"/>
                          <a:ea typeface="Arial" panose="020B0604020202020204" pitchFamily="34" charset="0"/>
                        </a:rPr>
                        <a:t>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95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160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Z</a:t>
                      </a:r>
                      <a:r>
                        <a:rPr lang="en-US" sz="1200">
                          <a:effectLst/>
                          <a:latin typeface="Arial" panose="020B0604020202020204" pitchFamily="34" charset="0"/>
                          <a:ea typeface="Arial" panose="020B0604020202020204" pitchFamily="34" charset="0"/>
                        </a:rPr>
                        <a:t>W</a:t>
                      </a:r>
                      <a:r>
                        <a:rPr lang="en-US" sz="1200" spc="4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107</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88</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5</a:t>
                      </a:r>
                      <a:r>
                        <a:rPr lang="en-US" sz="1200">
                          <a:effectLst/>
                          <a:latin typeface="Arial" panose="020B0604020202020204" pitchFamily="34" charset="0"/>
                          <a:ea typeface="Arial" panose="020B0604020202020204" pitchFamily="34" charset="0"/>
                        </a:rPr>
                        <a:t>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98">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954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1</a:t>
                      </a:r>
                      <a:r>
                        <a:rPr lang="en-US" sz="1200">
                          <a:effectLst/>
                          <a:latin typeface="Arial" panose="020B0604020202020204" pitchFamily="34" charset="0"/>
                          <a:ea typeface="Arial" panose="020B0604020202020204" pitchFamily="34" charset="0"/>
                        </a:rPr>
                        <a:t>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160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re</a:t>
                      </a:r>
                      <a:r>
                        <a:rPr lang="en-US" sz="1200" spc="-25">
                          <a:effectLst/>
                          <a:latin typeface="Arial" panose="020B0604020202020204" pitchFamily="34" charset="0"/>
                          <a:ea typeface="Arial" panose="020B0604020202020204" pitchFamily="34" charset="0"/>
                        </a:rPr>
                        <a:t>n</a:t>
                      </a:r>
                      <a:r>
                        <a:rPr lang="en-US" sz="1200" spc="-20">
                          <a:effectLst/>
                          <a:latin typeface="Arial" panose="020B0604020202020204" pitchFamily="34" charset="0"/>
                          <a:ea typeface="Arial" panose="020B0604020202020204" pitchFamily="34" charset="0"/>
                        </a:rPr>
                        <a:t>s</a:t>
                      </a:r>
                      <a:r>
                        <a:rPr lang="en-US" sz="1200">
                          <a:effectLst/>
                          <a:latin typeface="Arial" panose="020B0604020202020204" pitchFamily="34" charset="0"/>
                          <a:ea typeface="Arial" panose="020B0604020202020204" pitchFamily="34" charset="0"/>
                        </a:rPr>
                        <a:t>a</a:t>
                      </a:r>
                      <a:r>
                        <a:rPr lang="en-US" sz="1200" spc="-5">
                          <a:effectLst/>
                          <a:latin typeface="Arial" panose="020B0604020202020204" pitchFamily="34" charset="0"/>
                          <a:ea typeface="Arial" panose="020B0604020202020204" pitchFamily="34" charset="0"/>
                        </a:rPr>
                        <a:t> </a:t>
                      </a:r>
                      <a:r>
                        <a:rPr lang="en-US" sz="1200" spc="-10">
                          <a:effectLst/>
                          <a:latin typeface="Arial" panose="020B0604020202020204" pitchFamily="34" charset="0"/>
                          <a:ea typeface="Arial" panose="020B0604020202020204" pitchFamily="34" charset="0"/>
                        </a:rPr>
                        <a:t>Z</a:t>
                      </a:r>
                      <a:r>
                        <a:rPr lang="en-US" sz="1200">
                          <a:effectLst/>
                          <a:latin typeface="Arial" panose="020B0604020202020204" pitchFamily="34" charset="0"/>
                          <a:ea typeface="Arial" panose="020B0604020202020204" pitchFamily="34" charset="0"/>
                        </a:rPr>
                        <a:t>W</a:t>
                      </a:r>
                      <a:r>
                        <a:rPr lang="en-US" sz="1200" spc="45">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a:t>
                      </a:r>
                      <a:r>
                        <a:rPr lang="en-US" sz="1200" spc="-10">
                          <a:effectLst/>
                          <a:latin typeface="Arial" panose="020B0604020202020204" pitchFamily="34" charset="0"/>
                          <a:ea typeface="Arial" panose="020B0604020202020204" pitchFamily="34" charset="0"/>
                        </a:rPr>
                        <a:t> </a:t>
                      </a:r>
                      <a:r>
                        <a:rPr lang="en-US" sz="1200">
                          <a:effectLst/>
                          <a:latin typeface="Arial" panose="020B0604020202020204" pitchFamily="34" charset="0"/>
                          <a:ea typeface="Arial" panose="020B0604020202020204" pitchFamily="34" charset="0"/>
                        </a:rPr>
                        <a:t>5</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84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107</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75</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5</a:t>
                      </a:r>
                      <a:r>
                        <a:rPr lang="en-US" sz="1200">
                          <a:effectLst/>
                          <a:latin typeface="Arial" panose="020B0604020202020204" pitchFamily="34" charset="0"/>
                          <a:ea typeface="Arial" panose="020B0604020202020204" pitchFamily="34" charset="0"/>
                        </a:rPr>
                        <a:t>0</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945">
                <a:tc>
                  <a:txBody>
                    <a:bodyPr/>
                    <a:lstStyle/>
                    <a:p>
                      <a:pPr marL="111125" algn="ctr">
                        <a:spcBef>
                          <a:spcPts val="85"/>
                        </a:spcBef>
                        <a:spcAft>
                          <a:spcPts val="0"/>
                        </a:spcAft>
                      </a:pPr>
                      <a:r>
                        <a:rPr lang="en-US" sz="1200" spc="-5">
                          <a:effectLst/>
                          <a:latin typeface="Arial" panose="020B0604020202020204" pitchFamily="34" charset="0"/>
                          <a:ea typeface="Arial" panose="020B0604020202020204" pitchFamily="34" charset="0"/>
                        </a:rPr>
                        <a:t>16</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965" algn="ctr">
                        <a:spcBef>
                          <a:spcPts val="85"/>
                        </a:spcBef>
                        <a:spcAft>
                          <a:spcPts val="0"/>
                        </a:spcAft>
                      </a:pPr>
                      <a:r>
                        <a:rPr lang="en-US" sz="1200" spc="5">
                          <a:effectLst/>
                          <a:latin typeface="Arial" panose="020B0604020202020204" pitchFamily="34" charset="0"/>
                          <a:ea typeface="Arial" panose="020B0604020202020204" pitchFamily="34" charset="0"/>
                        </a:rPr>
                        <a:t>P</a:t>
                      </a:r>
                      <a:r>
                        <a:rPr lang="en-US" sz="1200" spc="-5">
                          <a:effectLst/>
                          <a:latin typeface="Arial" panose="020B0604020202020204" pitchFamily="34" charset="0"/>
                          <a:ea typeface="Arial" panose="020B0604020202020204" pitchFamily="34" charset="0"/>
                        </a:rPr>
                        <a:t>bro</a:t>
                      </a:r>
                      <a:r>
                        <a:rPr lang="en-US" sz="1200">
                          <a:effectLst/>
                          <a:latin typeface="Arial" panose="020B0604020202020204" pitchFamily="34" charset="0"/>
                          <a:ea typeface="Arial" panose="020B0604020202020204" pitchFamily="34" charset="0"/>
                        </a:rPr>
                        <a:t>ca</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5565" algn="ctr">
                        <a:spcBef>
                          <a:spcPts val="85"/>
                        </a:spcBef>
                        <a:spcAft>
                          <a:spcPts val="0"/>
                        </a:spcAft>
                      </a:pPr>
                      <a:r>
                        <a:rPr lang="en-US" sz="1200" spc="5" dirty="0" err="1">
                          <a:effectLst/>
                          <a:latin typeface="Arial" panose="020B0604020202020204" pitchFamily="34" charset="0"/>
                          <a:ea typeface="Arial" panose="020B0604020202020204" pitchFamily="34" charset="0"/>
                        </a:rPr>
                        <a:t>P</a:t>
                      </a:r>
                      <a:r>
                        <a:rPr lang="en-US" sz="1200" spc="-5" dirty="0" err="1">
                          <a:effectLst/>
                          <a:latin typeface="Arial" panose="020B0604020202020204" pitchFamily="34" charset="0"/>
                          <a:ea typeface="Arial" panose="020B0604020202020204" pitchFamily="34" charset="0"/>
                        </a:rPr>
                        <a:t>re</a:t>
                      </a:r>
                      <a:r>
                        <a:rPr lang="en-US" sz="1200" spc="-25" dirty="0" err="1">
                          <a:effectLst/>
                          <a:latin typeface="Arial" panose="020B0604020202020204" pitchFamily="34" charset="0"/>
                          <a:ea typeface="Arial" panose="020B0604020202020204" pitchFamily="34" charset="0"/>
                        </a:rPr>
                        <a:t>n</a:t>
                      </a:r>
                      <a:r>
                        <a:rPr lang="en-US" sz="1200" spc="-20" dirty="0" err="1">
                          <a:effectLst/>
                          <a:latin typeface="Arial" panose="020B0604020202020204" pitchFamily="34" charset="0"/>
                          <a:ea typeface="Arial" panose="020B0604020202020204" pitchFamily="34" charset="0"/>
                        </a:rPr>
                        <a:t>s</a:t>
                      </a:r>
                      <a:r>
                        <a:rPr lang="en-US" sz="1200" dirty="0" err="1">
                          <a:effectLst/>
                          <a:latin typeface="Arial" panose="020B0604020202020204" pitchFamily="34" charset="0"/>
                          <a:ea typeface="Arial" panose="020B0604020202020204" pitchFamily="34" charset="0"/>
                        </a:rPr>
                        <a:t>a</a:t>
                      </a:r>
                      <a:r>
                        <a:rPr lang="en-US" sz="1200" spc="-5" dirty="0">
                          <a:effectLst/>
                          <a:latin typeface="Arial" panose="020B0604020202020204" pitchFamily="34" charset="0"/>
                          <a:ea typeface="Arial" panose="020B0604020202020204" pitchFamily="34" charset="0"/>
                        </a:rPr>
                        <a:t> </a:t>
                      </a:r>
                      <a:r>
                        <a:rPr lang="en-US" sz="1200" spc="5" dirty="0">
                          <a:effectLst/>
                          <a:latin typeface="Arial" panose="020B0604020202020204" pitchFamily="34" charset="0"/>
                          <a:ea typeface="Arial" panose="020B0604020202020204" pitchFamily="34" charset="0"/>
                        </a:rPr>
                        <a:t>S</a:t>
                      </a:r>
                      <a:r>
                        <a:rPr lang="en-US" sz="1200" dirty="0">
                          <a:effectLst/>
                          <a:latin typeface="Arial" panose="020B0604020202020204" pitchFamily="34" charset="0"/>
                          <a:ea typeface="Arial" panose="020B0604020202020204" pitchFamily="34" charset="0"/>
                        </a:rPr>
                        <a:t>T</a:t>
                      </a:r>
                      <a:r>
                        <a:rPr lang="en-US" sz="1200" spc="-10" dirty="0">
                          <a:effectLst/>
                          <a:latin typeface="Arial" panose="020B0604020202020204" pitchFamily="34" charset="0"/>
                          <a:ea typeface="Arial" panose="020B0604020202020204" pitchFamily="34" charset="0"/>
                        </a:rPr>
                        <a:t> </a:t>
                      </a:r>
                      <a:r>
                        <a:rPr lang="en-US" sz="1200" dirty="0" smtClean="0">
                          <a:effectLst/>
                          <a:latin typeface="Arial" panose="020B0604020202020204" pitchFamily="34" charset="0"/>
                          <a:ea typeface="Arial" panose="020B0604020202020204" pitchFamily="34" charset="0"/>
                        </a:rPr>
                        <a:t>–</a:t>
                      </a:r>
                      <a:r>
                        <a:rPr lang="en-US" sz="1200" spc="-10" dirty="0" smtClean="0">
                          <a:effectLst/>
                          <a:latin typeface="Arial" panose="020B0604020202020204" pitchFamily="34" charset="0"/>
                          <a:ea typeface="Arial" panose="020B0604020202020204" pitchFamily="34" charset="0"/>
                        </a:rPr>
                        <a:t> </a:t>
                      </a:r>
                      <a:r>
                        <a:rPr lang="en-US" sz="1200" spc="-5" dirty="0">
                          <a:effectLst/>
                          <a:latin typeface="Arial" panose="020B0604020202020204" pitchFamily="34" charset="0"/>
                          <a:ea typeface="Arial" panose="020B0604020202020204" pitchFamily="34" charset="0"/>
                        </a:rPr>
                        <a:t>160</a:t>
                      </a:r>
                      <a:r>
                        <a:rPr lang="en-US" sz="1200" dirty="0">
                          <a:effectLst/>
                          <a:latin typeface="Arial" panose="020B0604020202020204" pitchFamily="34" charset="0"/>
                          <a:ea typeface="Arial" panose="020B0604020202020204" pitchFamily="34" charset="0"/>
                        </a:rPr>
                        <a:t>6</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85"/>
                        </a:spcBef>
                        <a:spcAft>
                          <a:spcPts val="0"/>
                        </a:spcAft>
                      </a:pPr>
                      <a:r>
                        <a:rPr lang="en-US" sz="1200" spc="-5">
                          <a:effectLst/>
                          <a:latin typeface="Arial" panose="020B0604020202020204" pitchFamily="34" charset="0"/>
                          <a:ea typeface="Arial" panose="020B0604020202020204" pitchFamily="34" charset="0"/>
                        </a:rPr>
                        <a:t>93</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85"/>
                        </a:spcBef>
                        <a:spcAft>
                          <a:spcPts val="0"/>
                        </a:spcAft>
                      </a:pPr>
                      <a:r>
                        <a:rPr lang="en-US" sz="1200" spc="-5">
                          <a:effectLst/>
                          <a:latin typeface="Arial" panose="020B0604020202020204" pitchFamily="34" charset="0"/>
                          <a:ea typeface="Arial" panose="020B0604020202020204" pitchFamily="34" charset="0"/>
                        </a:rPr>
                        <a:t>88</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85"/>
                        </a:spcBef>
                        <a:spcAft>
                          <a:spcPts val="0"/>
                        </a:spcAft>
                      </a:pPr>
                      <a:r>
                        <a:rPr lang="en-US" sz="1200" spc="-5" dirty="0" smtClean="0">
                          <a:effectLst/>
                          <a:latin typeface="Arial" panose="020B0604020202020204" pitchFamily="34" charset="0"/>
                          <a:ea typeface="Arial" panose="020B0604020202020204" pitchFamily="34" charset="0"/>
                        </a:rPr>
                        <a:t>       109</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4805" marR="342265" algn="ctr">
                        <a:spcBef>
                          <a:spcPts val="85"/>
                        </a:spcBef>
                        <a:spcAft>
                          <a:spcPts val="0"/>
                        </a:spcAft>
                      </a:pPr>
                      <a:r>
                        <a:rPr lang="en-US" sz="1200" spc="-5">
                          <a:effectLst/>
                          <a:latin typeface="Arial" panose="020B0604020202020204" pitchFamily="34" charset="0"/>
                          <a:ea typeface="Arial" panose="020B0604020202020204" pitchFamily="34" charset="0"/>
                        </a:rPr>
                        <a:t>89</a:t>
                      </a:r>
                      <a:r>
                        <a:rPr lang="en-US" sz="1200">
                          <a:effectLst/>
                          <a:latin typeface="Arial" panose="020B0604020202020204" pitchFamily="34" charset="0"/>
                          <a:ea typeface="Arial" panose="020B0604020202020204" pitchFamily="34" charset="0"/>
                        </a:rPr>
                        <a:t>,</a:t>
                      </a:r>
                      <a:r>
                        <a:rPr lang="en-US" sz="1200" spc="-5">
                          <a:effectLst/>
                          <a:latin typeface="Arial" panose="020B0604020202020204" pitchFamily="34" charset="0"/>
                          <a:ea typeface="Arial" panose="020B0604020202020204" pitchFamily="34" charset="0"/>
                        </a:rPr>
                        <a:t>2</a:t>
                      </a:r>
                      <a:r>
                        <a:rPr lang="en-US" sz="1200">
                          <a:effectLst/>
                          <a:latin typeface="Arial" panose="020B0604020202020204" pitchFamily="34" charset="0"/>
                          <a:ea typeface="Arial" panose="020B0604020202020204" pitchFamily="34" charset="0"/>
                        </a:rPr>
                        <a:t>1</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108">
                <a:tc>
                  <a:txBody>
                    <a:bodyPr/>
                    <a:lstStyle/>
                    <a:p>
                      <a:pPr marL="111125" algn="ctr">
                        <a:spcBef>
                          <a:spcPts val="485"/>
                        </a:spcBef>
                        <a:spcAft>
                          <a:spcPts val="0"/>
                        </a:spcAft>
                      </a:pPr>
                      <a:r>
                        <a:rPr lang="en-US" sz="1200" spc="-5">
                          <a:effectLst/>
                          <a:latin typeface="Arial" panose="020B0604020202020204" pitchFamily="34" charset="0"/>
                          <a:ea typeface="Arial" panose="020B0604020202020204" pitchFamily="34" charset="0"/>
                        </a:rPr>
                        <a:t>17</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4465" marR="158115" algn="ctr">
                        <a:spcBef>
                          <a:spcPts val="485"/>
                        </a:spcBef>
                        <a:spcAft>
                          <a:spcPts val="0"/>
                        </a:spcAft>
                      </a:pPr>
                      <a:r>
                        <a:rPr lang="en-US" sz="1200" spc="5">
                          <a:effectLst/>
                          <a:latin typeface="Arial" panose="020B0604020202020204" pitchFamily="34" charset="0"/>
                          <a:ea typeface="Arial" panose="020B0604020202020204" pitchFamily="34" charset="0"/>
                        </a:rPr>
                        <a:t>PM</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4480" marR="281305" algn="ctr">
                        <a:lnSpc>
                          <a:spcPts val="900"/>
                        </a:lnSpc>
                        <a:spcAft>
                          <a:spcPts val="0"/>
                        </a:spcAft>
                      </a:pPr>
                      <a:endParaRPr lang="en-US" sz="1200" spc="5" dirty="0" smtClean="0">
                        <a:effectLst/>
                        <a:latin typeface="Arial" panose="020B0604020202020204" pitchFamily="34" charset="0"/>
                        <a:ea typeface="Arial" panose="020B0604020202020204" pitchFamily="34" charset="0"/>
                      </a:endParaRPr>
                    </a:p>
                    <a:p>
                      <a:pPr marL="284480" marR="281305" algn="ctr">
                        <a:lnSpc>
                          <a:spcPts val="900"/>
                        </a:lnSpc>
                        <a:spcAft>
                          <a:spcPts val="0"/>
                        </a:spcAft>
                      </a:pPr>
                      <a:r>
                        <a:rPr lang="en-US" sz="1200" spc="5" dirty="0" err="1" smtClean="0">
                          <a:effectLst/>
                          <a:latin typeface="Arial" panose="020B0604020202020204" pitchFamily="34" charset="0"/>
                          <a:ea typeface="Arial" panose="020B0604020202020204" pitchFamily="34" charset="0"/>
                        </a:rPr>
                        <a:t>P</a:t>
                      </a:r>
                      <a:r>
                        <a:rPr lang="en-US" sz="1200" spc="-5" dirty="0" err="1" smtClean="0">
                          <a:effectLst/>
                          <a:latin typeface="Arial" panose="020B0604020202020204" pitchFamily="34" charset="0"/>
                          <a:ea typeface="Arial" panose="020B0604020202020204" pitchFamily="34" charset="0"/>
                        </a:rPr>
                        <a:t>re</a:t>
                      </a:r>
                      <a:r>
                        <a:rPr lang="en-US" sz="1200" spc="-25" dirty="0" err="1" smtClean="0">
                          <a:effectLst/>
                          <a:latin typeface="Arial" panose="020B0604020202020204" pitchFamily="34" charset="0"/>
                          <a:ea typeface="Arial" panose="020B0604020202020204" pitchFamily="34" charset="0"/>
                        </a:rPr>
                        <a:t>n</a:t>
                      </a:r>
                      <a:r>
                        <a:rPr lang="en-US" sz="1200" spc="-20" dirty="0" err="1" smtClean="0">
                          <a:effectLst/>
                          <a:latin typeface="Arial" panose="020B0604020202020204" pitchFamily="34" charset="0"/>
                          <a:ea typeface="Arial" panose="020B0604020202020204" pitchFamily="34" charset="0"/>
                        </a:rPr>
                        <a:t>s</a:t>
                      </a:r>
                      <a:r>
                        <a:rPr lang="en-US" sz="1200" dirty="0" err="1" smtClean="0">
                          <a:effectLst/>
                          <a:latin typeface="Arial" panose="020B0604020202020204" pitchFamily="34" charset="0"/>
                          <a:ea typeface="Arial" panose="020B0604020202020204" pitchFamily="34" charset="0"/>
                        </a:rPr>
                        <a:t>a</a:t>
                      </a:r>
                      <a:endParaRPr lang="es-EC" sz="1600" dirty="0">
                        <a:effectLst/>
                        <a:latin typeface="Times New Roman" panose="02020603050405020304" pitchFamily="18" charset="0"/>
                        <a:ea typeface="Times New Roman" panose="02020603050405020304" pitchFamily="18" charset="0"/>
                      </a:endParaRPr>
                    </a:p>
                    <a:p>
                      <a:pPr marL="159385" marR="154305" algn="ctr">
                        <a:lnSpc>
                          <a:spcPts val="800"/>
                        </a:lnSpc>
                        <a:spcBef>
                          <a:spcPts val="100"/>
                        </a:spcBef>
                        <a:spcAft>
                          <a:spcPts val="0"/>
                        </a:spcAft>
                      </a:pPr>
                      <a:r>
                        <a:rPr lang="en-US" sz="1200" spc="-5" dirty="0" err="1">
                          <a:effectLst/>
                          <a:latin typeface="Arial" panose="020B0604020202020204" pitchFamily="34" charset="0"/>
                          <a:ea typeface="Arial" panose="020B0604020202020204" pitchFamily="34" charset="0"/>
                        </a:rPr>
                        <a:t>M</a:t>
                      </a:r>
                      <a:r>
                        <a:rPr lang="en-US" sz="1200" spc="-25" dirty="0" err="1">
                          <a:effectLst/>
                          <a:latin typeface="Arial" panose="020B0604020202020204" pitchFamily="34" charset="0"/>
                          <a:ea typeface="Arial" panose="020B0604020202020204" pitchFamily="34" charset="0"/>
                        </a:rPr>
                        <a:t>u</a:t>
                      </a:r>
                      <a:r>
                        <a:rPr lang="en-US" sz="1200" spc="-20" dirty="0" err="1">
                          <a:effectLst/>
                          <a:latin typeface="Arial" panose="020B0604020202020204" pitchFamily="34" charset="0"/>
                          <a:ea typeface="Arial" panose="020B0604020202020204" pitchFamily="34" charset="0"/>
                        </a:rPr>
                        <a:t>l</a:t>
                      </a:r>
                      <a:r>
                        <a:rPr lang="en-US" sz="1200" dirty="0" err="1">
                          <a:effectLst/>
                          <a:latin typeface="Arial" panose="020B0604020202020204" pitchFamily="34" charset="0"/>
                          <a:ea typeface="Arial" panose="020B0604020202020204" pitchFamily="34" charset="0"/>
                        </a:rPr>
                        <a:t>t</a:t>
                      </a:r>
                      <a:r>
                        <a:rPr lang="en-US" sz="1200" spc="-20" dirty="0" err="1">
                          <a:effectLst/>
                          <a:latin typeface="Arial" panose="020B0604020202020204" pitchFamily="34" charset="0"/>
                          <a:ea typeface="Arial" panose="020B0604020202020204" pitchFamily="34" charset="0"/>
                        </a:rPr>
                        <a:t>i</a:t>
                      </a:r>
                      <a:r>
                        <a:rPr lang="en-US" sz="1200" spc="-5" dirty="0" err="1">
                          <a:effectLst/>
                          <a:latin typeface="Arial" panose="020B0604020202020204" pitchFamily="34" charset="0"/>
                          <a:ea typeface="Arial" panose="020B0604020202020204" pitchFamily="34" charset="0"/>
                        </a:rPr>
                        <a:t>e</a:t>
                      </a:r>
                      <a:r>
                        <a:rPr lang="en-US" sz="1200" spc="-20" dirty="0" err="1">
                          <a:effectLst/>
                          <a:latin typeface="Arial" panose="020B0604020202020204" pitchFamily="34" charset="0"/>
                          <a:ea typeface="Arial" panose="020B0604020202020204" pitchFamily="34" charset="0"/>
                        </a:rPr>
                        <a:t>s</a:t>
                      </a:r>
                      <a:r>
                        <a:rPr lang="en-US" sz="1200" dirty="0" err="1">
                          <a:effectLst/>
                          <a:latin typeface="Arial" panose="020B0604020202020204" pitchFamily="34" charset="0"/>
                          <a:ea typeface="Arial" panose="020B0604020202020204" pitchFamily="34" charset="0"/>
                        </a:rPr>
                        <a:t>t</a:t>
                      </a:r>
                      <a:r>
                        <a:rPr lang="en-US" sz="1200" spc="-5" dirty="0" err="1">
                          <a:effectLst/>
                          <a:latin typeface="Arial" panose="020B0604020202020204" pitchFamily="34" charset="0"/>
                          <a:ea typeface="Arial" panose="020B0604020202020204" pitchFamily="34" charset="0"/>
                        </a:rPr>
                        <a:t>a</a:t>
                      </a:r>
                      <a:r>
                        <a:rPr lang="en-US" sz="1200" dirty="0" err="1">
                          <a:effectLst/>
                          <a:latin typeface="Arial" panose="020B0604020202020204" pitchFamily="34" charset="0"/>
                          <a:ea typeface="Arial" panose="020B0604020202020204" pitchFamily="34" charset="0"/>
                        </a:rPr>
                        <a:t>c</a:t>
                      </a:r>
                      <a:r>
                        <a:rPr lang="en-US" sz="1200" spc="-20" dirty="0" err="1">
                          <a:effectLst/>
                          <a:latin typeface="Arial" panose="020B0604020202020204" pitchFamily="34" charset="0"/>
                          <a:ea typeface="Arial" panose="020B0604020202020204" pitchFamily="34" charset="0"/>
                        </a:rPr>
                        <a:t>i</a:t>
                      </a:r>
                      <a:r>
                        <a:rPr lang="en-US" sz="1200" spc="-5" dirty="0" err="1">
                          <a:effectLst/>
                          <a:latin typeface="Arial" panose="020B0604020202020204" pitchFamily="34" charset="0"/>
                          <a:ea typeface="Arial" panose="020B0604020202020204" pitchFamily="34" charset="0"/>
                        </a:rPr>
                        <a:t>ó</a:t>
                      </a:r>
                      <a:r>
                        <a:rPr lang="en-US" sz="1200" dirty="0" err="1">
                          <a:effectLst/>
                          <a:latin typeface="Arial" panose="020B0604020202020204" pitchFamily="34" charset="0"/>
                          <a:ea typeface="Arial" panose="020B0604020202020204" pitchFamily="34" charset="0"/>
                        </a:rPr>
                        <a:t>n</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7985" algn="ctr">
                        <a:spcBef>
                          <a:spcPts val="485"/>
                        </a:spcBef>
                        <a:spcAft>
                          <a:spcPts val="0"/>
                        </a:spcAft>
                      </a:pPr>
                      <a:r>
                        <a:rPr lang="en-US" sz="1200" spc="-5">
                          <a:effectLst/>
                          <a:latin typeface="Arial" panose="020B0604020202020204" pitchFamily="34" charset="0"/>
                          <a:ea typeface="Arial" panose="020B0604020202020204" pitchFamily="34" charset="0"/>
                        </a:rPr>
                        <a:t>94</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90525" marR="388620" algn="ctr">
                        <a:spcBef>
                          <a:spcPts val="485"/>
                        </a:spcBef>
                        <a:spcAft>
                          <a:spcPts val="0"/>
                        </a:spcAft>
                      </a:pPr>
                      <a:r>
                        <a:rPr lang="en-US" sz="1200" spc="-5">
                          <a:effectLst/>
                          <a:latin typeface="Arial" panose="020B0604020202020204" pitchFamily="34" charset="0"/>
                          <a:ea typeface="Arial" panose="020B0604020202020204" pitchFamily="34" charset="0"/>
                        </a:rPr>
                        <a:t>89</a:t>
                      </a:r>
                      <a:endParaRPr lang="es-EC" sz="16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2585" algn="l">
                        <a:spcBef>
                          <a:spcPts val="485"/>
                        </a:spcBef>
                        <a:spcAft>
                          <a:spcPts val="0"/>
                        </a:spcAft>
                      </a:pPr>
                      <a:r>
                        <a:rPr lang="en-US" sz="1200" spc="-5" dirty="0" smtClean="0">
                          <a:effectLst/>
                          <a:latin typeface="Arial" panose="020B0604020202020204" pitchFamily="34" charset="0"/>
                          <a:ea typeface="Arial" panose="020B0604020202020204" pitchFamily="34" charset="0"/>
                        </a:rPr>
                        <a:t>       110</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9725" marR="337185" algn="ctr">
                        <a:spcBef>
                          <a:spcPts val="485"/>
                        </a:spcBef>
                        <a:spcAft>
                          <a:spcPts val="0"/>
                        </a:spcAft>
                      </a:pPr>
                      <a:r>
                        <a:rPr lang="en-US" sz="1200" spc="-5" dirty="0">
                          <a:effectLst/>
                          <a:latin typeface="Arial" panose="020B0604020202020204" pitchFamily="34" charset="0"/>
                          <a:ea typeface="Arial" panose="020B0604020202020204" pitchFamily="34" charset="0"/>
                        </a:rPr>
                        <a:t>92</a:t>
                      </a:r>
                      <a:r>
                        <a:rPr lang="en-US" sz="1200" dirty="0">
                          <a:effectLst/>
                          <a:latin typeface="Arial" panose="020B0604020202020204" pitchFamily="34" charset="0"/>
                          <a:ea typeface="Arial" panose="020B0604020202020204" pitchFamily="34" charset="0"/>
                        </a:rPr>
                        <a:t>,</a:t>
                      </a:r>
                      <a:r>
                        <a:rPr lang="en-US" sz="1200" spc="-5" dirty="0">
                          <a:effectLst/>
                          <a:latin typeface="Arial" panose="020B0604020202020204" pitchFamily="34" charset="0"/>
                          <a:ea typeface="Arial" panose="020B0604020202020204" pitchFamily="34" charset="0"/>
                        </a:rPr>
                        <a:t>0</a:t>
                      </a:r>
                      <a:r>
                        <a:rPr lang="en-US" sz="1200" dirty="0">
                          <a:effectLst/>
                          <a:latin typeface="Arial" panose="020B0604020202020204" pitchFamily="34" charset="0"/>
                          <a:ea typeface="Arial" panose="020B0604020202020204" pitchFamily="34" charset="0"/>
                        </a:rPr>
                        <a:t>3</a:t>
                      </a:r>
                      <a:endParaRPr lang="es-EC" sz="16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41905544"/>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Disponibilidad Operacional</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022952" y="1274878"/>
            <a:ext cx="8194779" cy="4855465"/>
          </a:xfrm>
          <a:prstGeom prst="rect">
            <a:avLst/>
          </a:prstGeom>
          <a:noFill/>
        </p:spPr>
      </p:pic>
    </p:spTree>
    <p:extLst>
      <p:ext uri="{BB962C8B-B14F-4D97-AF65-F5344CB8AC3E}">
        <p14:creationId xmlns:p14="http://schemas.microsoft.com/office/powerpoint/2010/main" val="4031233332"/>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Utilización</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112136" y="1363863"/>
            <a:ext cx="7871634" cy="4753602"/>
          </a:xfrm>
          <a:prstGeom prst="rect">
            <a:avLst/>
          </a:prstGeom>
          <a:noFill/>
        </p:spPr>
      </p:pic>
    </p:spTree>
    <p:extLst>
      <p:ext uri="{BB962C8B-B14F-4D97-AF65-F5344CB8AC3E}">
        <p14:creationId xmlns:p14="http://schemas.microsoft.com/office/powerpoint/2010/main" val="137011900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Rendimiento</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404921" y="1570121"/>
            <a:ext cx="7430842" cy="4173855"/>
          </a:xfrm>
          <a:prstGeom prst="rect">
            <a:avLst/>
          </a:prstGeom>
          <a:noFill/>
        </p:spPr>
      </p:pic>
    </p:spTree>
    <p:extLst>
      <p:ext uri="{BB962C8B-B14F-4D97-AF65-F5344CB8AC3E}">
        <p14:creationId xmlns:p14="http://schemas.microsoft.com/office/powerpoint/2010/main" val="26506473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88933563"/>
              </p:ext>
            </p:extLst>
          </p:nvPr>
        </p:nvGraphicFramePr>
        <p:xfrm>
          <a:off x="527049" y="1184857"/>
          <a:ext cx="11137901" cy="5196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1991942"/>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Aprovechamiento</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101563" y="1363027"/>
            <a:ext cx="8037558" cy="4496860"/>
          </a:xfrm>
          <a:prstGeom prst="rect">
            <a:avLst/>
          </a:prstGeom>
          <a:noFill/>
        </p:spPr>
      </p:pic>
    </p:spTree>
    <p:extLst>
      <p:ext uri="{BB962C8B-B14F-4D97-AF65-F5344CB8AC3E}">
        <p14:creationId xmlns:p14="http://schemas.microsoft.com/office/powerpoint/2010/main" val="2149238705"/>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Económico</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425162698"/>
              </p:ext>
            </p:extLst>
          </p:nvPr>
        </p:nvGraphicFramePr>
        <p:xfrm>
          <a:off x="2256678" y="1731032"/>
          <a:ext cx="7727325" cy="2282829"/>
        </p:xfrm>
        <a:graphic>
          <a:graphicData uri="http://schemas.openxmlformats.org/drawingml/2006/table">
            <a:tbl>
              <a:tblPr firstRow="1" firstCol="1" bandRow="1"/>
              <a:tblGrid>
                <a:gridCol w="519808"/>
                <a:gridCol w="3571615"/>
                <a:gridCol w="614402"/>
                <a:gridCol w="659403"/>
                <a:gridCol w="1181966"/>
                <a:gridCol w="1180131"/>
              </a:tblGrid>
              <a:tr h="213730">
                <a:tc gridSpan="6">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Herramientas y suministros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746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 Unitario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 Total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Torquímetro Force 6474660s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Comparador de reloj Mitutoyo 543-783B</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157,20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Vibrómetro M&amp;A INSTRUMENTS INC</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Krikit Tension Gauge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Viscosímetro analógico PCE-RVI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Herramientas varias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730">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1502,88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575734" y="1068332"/>
            <a:ext cx="4249881"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Costo de herramientas y suministros</a:t>
            </a:r>
            <a:endParaRPr lang="es-EC" b="1" dirty="0">
              <a:effectLst/>
              <a:latin typeface="Arial" panose="020B0604020202020204" pitchFamily="34" charset="0"/>
              <a:ea typeface="Calibri" panose="020F0502020204030204" pitchFamily="34" charset="0"/>
            </a:endParaRPr>
          </a:p>
        </p:txBody>
      </p:sp>
      <p:sp>
        <p:nvSpPr>
          <p:cNvPr id="7" name="Rectángulo 6"/>
          <p:cNvSpPr/>
          <p:nvPr/>
        </p:nvSpPr>
        <p:spPr>
          <a:xfrm>
            <a:off x="575734" y="4013861"/>
            <a:ext cx="5827236"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Costo de equipos de cómputo y muebles de oficina</a:t>
            </a:r>
            <a:endParaRPr lang="es-EC" b="1" dirty="0">
              <a:effectLst/>
              <a:latin typeface="Arial" panose="020B0604020202020204" pitchFamily="34" charset="0"/>
              <a:ea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4005038862"/>
              </p:ext>
            </p:extLst>
          </p:nvPr>
        </p:nvGraphicFramePr>
        <p:xfrm>
          <a:off x="3655033" y="4808762"/>
          <a:ext cx="4930617" cy="1416680"/>
        </p:xfrm>
        <a:graphic>
          <a:graphicData uri="http://schemas.openxmlformats.org/drawingml/2006/table">
            <a:tbl>
              <a:tblPr firstRow="1" firstCol="1" bandRow="1"/>
              <a:tblGrid>
                <a:gridCol w="544278"/>
                <a:gridCol w="3220526"/>
                <a:gridCol w="1165813"/>
              </a:tblGrid>
              <a:tr h="283336">
                <a:tc gridSpan="3">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Equipos de cómputo  y muebles de oficina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83336">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36">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Computador Intel core i5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36">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Mueble de oficina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36">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575,00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5956334"/>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Económico</a:t>
            </a:r>
            <a:endParaRPr lang="es-EC" dirty="0"/>
          </a:p>
        </p:txBody>
      </p:sp>
      <p:sp>
        <p:nvSpPr>
          <p:cNvPr id="4" name="Rectángulo 3"/>
          <p:cNvSpPr/>
          <p:nvPr/>
        </p:nvSpPr>
        <p:spPr>
          <a:xfrm>
            <a:off x="575734" y="1088707"/>
            <a:ext cx="3839513"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Costo de software y capacitación</a:t>
            </a:r>
            <a:endParaRPr lang="es-EC" b="1" dirty="0">
              <a:effectLst/>
              <a:latin typeface="Arial" panose="020B0604020202020204" pitchFamily="34"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128446979"/>
              </p:ext>
            </p:extLst>
          </p:nvPr>
        </p:nvGraphicFramePr>
        <p:xfrm>
          <a:off x="3589643" y="1726094"/>
          <a:ext cx="5061397" cy="1339080"/>
        </p:xfrm>
        <a:graphic>
          <a:graphicData uri="http://schemas.openxmlformats.org/drawingml/2006/table">
            <a:tbl>
              <a:tblPr firstRow="1" firstCol="1" bandRow="1"/>
              <a:tblGrid>
                <a:gridCol w="530200"/>
                <a:gridCol w="3292581"/>
                <a:gridCol w="1238616"/>
              </a:tblGrid>
              <a:tr h="267816">
                <a:tc gridSpan="3">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Software y capacitación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67816">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6">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Software de mantenimiento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6">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Capacitación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16">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710386" y="3194730"/>
            <a:ext cx="3570208"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Costo de mano de obra directa</a:t>
            </a:r>
            <a:endParaRPr lang="es-EC" b="1" dirty="0">
              <a:effectLst/>
              <a:latin typeface="Arial" panose="020B0604020202020204" pitchFamily="34" charset="0"/>
              <a:ea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525162439"/>
              </p:ext>
            </p:extLst>
          </p:nvPr>
        </p:nvGraphicFramePr>
        <p:xfrm>
          <a:off x="2791153" y="4027680"/>
          <a:ext cx="6658376" cy="1779924"/>
        </p:xfrm>
        <a:graphic>
          <a:graphicData uri="http://schemas.openxmlformats.org/drawingml/2006/table">
            <a:tbl>
              <a:tblPr firstRow="1" firstCol="1" bandRow="1"/>
              <a:tblGrid>
                <a:gridCol w="527947"/>
                <a:gridCol w="2336968"/>
                <a:gridCol w="632525"/>
                <a:gridCol w="726982"/>
                <a:gridCol w="1200110"/>
                <a:gridCol w="1233844"/>
              </a:tblGrid>
              <a:tr h="254275">
                <a:tc gridSpan="6">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Mano de obra directa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08549">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Cantidad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 Unitario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total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75">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Asesoramiento TOPESA 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75">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Asesoramiento ESPE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75">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Labor estudiantil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horas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275">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5160648"/>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Económico</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866082643"/>
              </p:ext>
            </p:extLst>
          </p:nvPr>
        </p:nvGraphicFramePr>
        <p:xfrm>
          <a:off x="3490175" y="1836905"/>
          <a:ext cx="4816698" cy="1369698"/>
        </p:xfrm>
        <a:graphic>
          <a:graphicData uri="http://schemas.openxmlformats.org/drawingml/2006/table">
            <a:tbl>
              <a:tblPr firstRow="1" firstCol="1" bandRow="1"/>
              <a:tblGrid>
                <a:gridCol w="627528"/>
                <a:gridCol w="2845074"/>
                <a:gridCol w="1344096"/>
              </a:tblGrid>
              <a:tr h="190500">
                <a:tc gridSpan="3">
                  <a:txBody>
                    <a:bodyPr/>
                    <a:lstStyle/>
                    <a:p>
                      <a:pPr algn="ct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Misceláneos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Transporte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 de papelería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Textos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ángulo 5"/>
          <p:cNvSpPr/>
          <p:nvPr/>
        </p:nvSpPr>
        <p:spPr>
          <a:xfrm>
            <a:off x="575734" y="1204617"/>
            <a:ext cx="2608406"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Costo de Misceláneos</a:t>
            </a:r>
            <a:endParaRPr lang="es-EC" b="1" dirty="0">
              <a:effectLst/>
              <a:latin typeface="Arial" panose="020B0604020202020204" pitchFamily="34" charset="0"/>
              <a:ea typeface="Calibri" panose="020F0502020204030204" pitchFamily="34" charset="0"/>
            </a:endParaRPr>
          </a:p>
        </p:txBody>
      </p:sp>
      <p:sp>
        <p:nvSpPr>
          <p:cNvPr id="7" name="Rectángulo 6"/>
          <p:cNvSpPr/>
          <p:nvPr/>
        </p:nvSpPr>
        <p:spPr>
          <a:xfrm>
            <a:off x="687271" y="3445541"/>
            <a:ext cx="1390124"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Costo total</a:t>
            </a:r>
            <a:endParaRPr lang="es-EC" b="1" dirty="0">
              <a:effectLst/>
              <a:latin typeface="Arial" panose="020B0604020202020204" pitchFamily="34" charset="0"/>
              <a:ea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435237313"/>
              </p:ext>
            </p:extLst>
          </p:nvPr>
        </p:nvGraphicFramePr>
        <p:xfrm>
          <a:off x="3303431" y="4219338"/>
          <a:ext cx="5190185" cy="1978981"/>
        </p:xfrm>
        <a:graphic>
          <a:graphicData uri="http://schemas.openxmlformats.org/drawingml/2006/table">
            <a:tbl>
              <a:tblPr firstRow="1" firstCol="1" bandRow="1"/>
              <a:tblGrid>
                <a:gridCol w="498175"/>
                <a:gridCol w="3463006"/>
                <a:gridCol w="1229004"/>
              </a:tblGrid>
              <a:tr h="190500">
                <a:tc gridSpan="3">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total del proyecto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810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Descripción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Costo (USD)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Herramientas y suministros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1.502,88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Equipos de cómputo  y muebles de oficina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575,00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Software y capacitación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3.900,00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Recursos Humanos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Misceláneos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07000"/>
                        </a:lnSpc>
                      </a:pPr>
                      <a:endParaRPr lang="es-EC" sz="1400">
                        <a:effectLst/>
                        <a:latin typeface="Calibri" panose="020F050202020403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10.747,88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4190054"/>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Financiero</a:t>
            </a:r>
            <a:endParaRPr lang="es-EC" dirty="0"/>
          </a:p>
        </p:txBody>
      </p:sp>
      <p:sp>
        <p:nvSpPr>
          <p:cNvPr id="6" name="Rectángulo 5"/>
          <p:cNvSpPr/>
          <p:nvPr/>
        </p:nvSpPr>
        <p:spPr>
          <a:xfrm>
            <a:off x="575734" y="1147415"/>
            <a:ext cx="2069797"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Flujo de efectivo </a:t>
            </a:r>
            <a:endParaRPr lang="es-EC" b="1" dirty="0">
              <a:effectLst/>
              <a:latin typeface="Arial" panose="020B0604020202020204" pitchFamily="34" charset="0"/>
              <a:ea typeface="Calibri" panose="020F050202020403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260835476"/>
              </p:ext>
            </p:extLst>
          </p:nvPr>
        </p:nvGraphicFramePr>
        <p:xfrm>
          <a:off x="1712279" y="2039073"/>
          <a:ext cx="8816125" cy="3343275"/>
        </p:xfrm>
        <a:graphic>
          <a:graphicData uri="http://schemas.openxmlformats.org/drawingml/2006/table">
            <a:tbl>
              <a:tblPr/>
              <a:tblGrid>
                <a:gridCol w="3441887"/>
                <a:gridCol w="923523"/>
                <a:gridCol w="890143"/>
                <a:gridCol w="890143"/>
                <a:gridCol w="890143"/>
                <a:gridCol w="890143"/>
                <a:gridCol w="890143"/>
              </a:tblGrid>
              <a:tr h="185108">
                <a:tc gridSpan="7">
                  <a:txBody>
                    <a:bodyPr/>
                    <a:lstStyle/>
                    <a:p>
                      <a:pPr algn="ctr" fontAlgn="b"/>
                      <a:r>
                        <a:rPr lang="es-EC" sz="1400" b="1" i="0" u="none" strike="noStrike">
                          <a:solidFill>
                            <a:srgbClr val="000000"/>
                          </a:solidFill>
                          <a:effectLst/>
                          <a:latin typeface="Calibri" panose="020F0502020204030204" pitchFamily="34" charset="0"/>
                        </a:rPr>
                        <a:t>FLUJO DE EFECTIVO TPM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318">
                <a:tc>
                  <a:txBody>
                    <a:bodyPr/>
                    <a:lstStyle/>
                    <a:p>
                      <a:pPr algn="ctr" fontAlgn="b"/>
                      <a:r>
                        <a:rPr lang="es-EC" sz="1400" b="1" i="0" u="none" strike="noStrike">
                          <a:solidFill>
                            <a:srgbClr val="000000"/>
                          </a:solidFill>
                          <a:effectLst/>
                          <a:latin typeface="Calibri" panose="020F0502020204030204" pitchFamily="34" charset="0"/>
                        </a:rPr>
                        <a:t>Concepto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Año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Año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Año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Año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Año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Calibri" panose="020F0502020204030204" pitchFamily="34" charset="0"/>
                        </a:rPr>
                        <a:t>Año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b"/>
                      <a:r>
                        <a:rPr lang="es-EC" sz="1400" b="1" i="0" u="none" strike="noStrike">
                          <a:solidFill>
                            <a:srgbClr val="000000"/>
                          </a:solidFill>
                          <a:effectLst/>
                          <a:latin typeface="Calibri" panose="020F0502020204030204" pitchFamily="34" charset="0"/>
                        </a:rPr>
                        <a:t>Saldo inicial efectivo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EC" sz="14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EC" sz="1400" b="0" i="0" u="none" strike="noStrike">
                          <a:solidFill>
                            <a:srgbClr val="000000"/>
                          </a:solidFill>
                          <a:effectLst/>
                          <a:latin typeface="Calibri" panose="020F0502020204030204" pitchFamily="34" charset="0"/>
                        </a:rPr>
                        <a:t>972,12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EC" sz="1400" b="0" i="0" u="none" strike="noStrike">
                          <a:solidFill>
                            <a:srgbClr val="000000"/>
                          </a:solidFill>
                          <a:effectLst/>
                          <a:latin typeface="Calibri" panose="020F0502020204030204" pitchFamily="34" charset="0"/>
                        </a:rPr>
                        <a:t>3.772,12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EC" sz="1400" b="0" i="0" u="none" strike="noStrike">
                          <a:solidFill>
                            <a:srgbClr val="000000"/>
                          </a:solidFill>
                          <a:effectLst/>
                          <a:latin typeface="Calibri" panose="020F0502020204030204" pitchFamily="34" charset="0"/>
                        </a:rPr>
                        <a:t>6.572,12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EC" sz="1400" b="0" i="0" u="none" strike="noStrike">
                          <a:solidFill>
                            <a:srgbClr val="000000"/>
                          </a:solidFill>
                          <a:effectLst/>
                          <a:latin typeface="Calibri" panose="020F0502020204030204" pitchFamily="34" charset="0"/>
                        </a:rPr>
                        <a:t>8.872,12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r" fontAlgn="b"/>
                      <a:r>
                        <a:rPr lang="es-EC" sz="1400" b="0" i="0" u="none" strike="noStrike">
                          <a:solidFill>
                            <a:srgbClr val="000000"/>
                          </a:solidFill>
                          <a:effectLst/>
                          <a:latin typeface="Calibri" panose="020F0502020204030204" pitchFamily="34" charset="0"/>
                        </a:rPr>
                        <a:t>11.672,12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r>
              <a:tr h="222318">
                <a:tc>
                  <a:txBody>
                    <a:bodyPr/>
                    <a:lstStyle/>
                    <a:p>
                      <a:pPr algn="l" fontAlgn="ctr"/>
                      <a:r>
                        <a:rPr lang="es-EC" sz="1400" b="1" i="0" u="none" strike="noStrike">
                          <a:solidFill>
                            <a:srgbClr val="000000"/>
                          </a:solidFill>
                          <a:effectLst/>
                          <a:latin typeface="Calibri" panose="020F0502020204030204" pitchFamily="34" charset="0"/>
                        </a:rPr>
                        <a:t>Ingresos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6">
                  <a:txBody>
                    <a:bodyPr/>
                    <a:lstStyle/>
                    <a:p>
                      <a:pPr algn="ctr"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318">
                <a:tc>
                  <a:txBody>
                    <a:bodyPr/>
                    <a:lstStyle/>
                    <a:p>
                      <a:pPr algn="l" fontAlgn="b"/>
                      <a:r>
                        <a:rPr lang="es-EC" sz="1400" b="0" i="0" u="none" strike="noStrike">
                          <a:solidFill>
                            <a:srgbClr val="000000"/>
                          </a:solidFill>
                          <a:effectLst/>
                          <a:latin typeface="Calibri" panose="020F0502020204030204" pitchFamily="34" charset="0"/>
                        </a:rPr>
                        <a:t>Asignación TPM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8.200,00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b"/>
                      <a:r>
                        <a:rPr lang="es-EC" sz="1400" b="1" i="0" u="none" strike="noStrike">
                          <a:solidFill>
                            <a:srgbClr val="000000"/>
                          </a:solidFill>
                          <a:effectLst/>
                          <a:latin typeface="Calibri" panose="020F0502020204030204" pitchFamily="34" charset="0"/>
                        </a:rPr>
                        <a:t>Ingresos 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8.200,00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b"/>
                      <a:r>
                        <a:rPr lang="es-EC" sz="1400" b="1" i="0" u="none" strike="noStrike">
                          <a:solidFill>
                            <a:srgbClr val="000000"/>
                          </a:solidFill>
                          <a:effectLst/>
                          <a:latin typeface="Calibri" panose="020F0502020204030204" pitchFamily="34" charset="0"/>
                        </a:rPr>
                        <a:t>Efectivo Disponible (A+B)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C" sz="1400" b="0" i="0" u="none" strike="noStrike">
                          <a:solidFill>
                            <a:srgbClr val="000000"/>
                          </a:solidFill>
                          <a:effectLst/>
                          <a:latin typeface="Calibri" panose="020F0502020204030204" pitchFamily="34" charset="0"/>
                        </a:rPr>
                        <a:t>8.200,00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C" sz="1400" b="0" i="0" u="none" strike="noStrike">
                          <a:solidFill>
                            <a:srgbClr val="000000"/>
                          </a:solidFill>
                          <a:effectLst/>
                          <a:latin typeface="Calibri" panose="020F0502020204030204" pitchFamily="34" charset="0"/>
                        </a:rPr>
                        <a:t>4.172,12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C" sz="1400" b="0" i="0" u="none" strike="noStrike">
                          <a:solidFill>
                            <a:srgbClr val="000000"/>
                          </a:solidFill>
                          <a:effectLst/>
                          <a:latin typeface="Calibri" panose="020F0502020204030204" pitchFamily="34" charset="0"/>
                        </a:rPr>
                        <a:t>6.972,12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C" sz="1400" b="0" i="0" u="none" strike="noStrike">
                          <a:solidFill>
                            <a:srgbClr val="000000"/>
                          </a:solidFill>
                          <a:effectLst/>
                          <a:latin typeface="Calibri" panose="020F0502020204030204" pitchFamily="34" charset="0"/>
                        </a:rPr>
                        <a:t>9.772,12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C" sz="1400" b="0" i="0" u="none" strike="noStrike">
                          <a:solidFill>
                            <a:srgbClr val="000000"/>
                          </a:solidFill>
                          <a:effectLst/>
                          <a:latin typeface="Calibri" panose="020F0502020204030204" pitchFamily="34" charset="0"/>
                        </a:rPr>
                        <a:t>12.072,12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EC" sz="1400" b="0" i="0" u="none" strike="noStrike">
                          <a:solidFill>
                            <a:srgbClr val="000000"/>
                          </a:solidFill>
                          <a:effectLst/>
                          <a:latin typeface="Calibri" panose="020F0502020204030204" pitchFamily="34" charset="0"/>
                        </a:rPr>
                        <a:t>14.872,12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22318">
                <a:tc>
                  <a:txBody>
                    <a:bodyPr/>
                    <a:lstStyle/>
                    <a:p>
                      <a:pPr algn="l" fontAlgn="b"/>
                      <a:r>
                        <a:rPr lang="es-EC" sz="1400" b="1" i="0" u="none" strike="noStrike">
                          <a:solidFill>
                            <a:srgbClr val="000000"/>
                          </a:solidFill>
                          <a:effectLst/>
                          <a:latin typeface="Calibri" panose="020F0502020204030204" pitchFamily="34" charset="0"/>
                        </a:rPr>
                        <a:t>Desembolsos (C)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6">
                  <a:txBody>
                    <a:bodyPr/>
                    <a:lstStyle/>
                    <a:p>
                      <a:pPr algn="ctr"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318">
                <a:tc>
                  <a:txBody>
                    <a:bodyPr/>
                    <a:lstStyle/>
                    <a:p>
                      <a:pPr algn="l" fontAlgn="ctr"/>
                      <a:r>
                        <a:rPr lang="es-EC" sz="1400" b="0" i="0" u="none" strike="noStrike">
                          <a:solidFill>
                            <a:srgbClr val="000000"/>
                          </a:solidFill>
                          <a:effectLst/>
                          <a:latin typeface="Calibri" panose="020F0502020204030204" pitchFamily="34" charset="0"/>
                        </a:rPr>
                        <a:t>Herramientas y suministros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1.502,88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ctr"/>
                      <a:r>
                        <a:rPr lang="es-EC" sz="1400" b="0" i="0" u="none" strike="noStrike">
                          <a:solidFill>
                            <a:srgbClr val="000000"/>
                          </a:solidFill>
                          <a:effectLst/>
                          <a:latin typeface="Calibri" panose="020F0502020204030204" pitchFamily="34" charset="0"/>
                        </a:rPr>
                        <a:t>Equipos de cómputo y muebles de oficina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575,00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ctr"/>
                      <a:r>
                        <a:rPr lang="es-EC" sz="1400" b="0" i="0" u="none" strike="noStrike">
                          <a:solidFill>
                            <a:srgbClr val="000000"/>
                          </a:solidFill>
                          <a:effectLst/>
                          <a:latin typeface="Calibri" panose="020F0502020204030204" pitchFamily="34" charset="0"/>
                        </a:rPr>
                        <a:t>Software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3.500,00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ctr"/>
                      <a:r>
                        <a:rPr lang="es-EC" sz="1400" b="0" i="0" u="none" strike="noStrike">
                          <a:solidFill>
                            <a:srgbClr val="000000"/>
                          </a:solidFill>
                          <a:effectLst/>
                          <a:latin typeface="Calibri" panose="020F0502020204030204" pitchFamily="34" charset="0"/>
                        </a:rPr>
                        <a:t>Capacitación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ctr"/>
                      <a:r>
                        <a:rPr lang="es-EC" sz="1400" b="0" i="0" u="none" strike="noStrike">
                          <a:solidFill>
                            <a:srgbClr val="000000"/>
                          </a:solidFill>
                          <a:effectLst/>
                          <a:latin typeface="Calibri" panose="020F0502020204030204" pitchFamily="34" charset="0"/>
                        </a:rPr>
                        <a:t>Recursos Humanos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1.250,00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18">
                <a:tc>
                  <a:txBody>
                    <a:bodyPr/>
                    <a:lstStyle/>
                    <a:p>
                      <a:pPr algn="l" fontAlgn="ctr"/>
                      <a:r>
                        <a:rPr lang="es-EC" sz="1400" b="1" i="0" u="none" strike="noStrike">
                          <a:solidFill>
                            <a:srgbClr val="000000"/>
                          </a:solidFill>
                          <a:effectLst/>
                          <a:latin typeface="Calibri" panose="020F0502020204030204" pitchFamily="34" charset="0"/>
                        </a:rPr>
                        <a:t>Total de desembolsos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s-EC" sz="1400" b="0" i="0" u="none" strike="noStrike">
                          <a:solidFill>
                            <a:srgbClr val="000000"/>
                          </a:solidFill>
                          <a:effectLst/>
                          <a:latin typeface="Calibri" panose="020F0502020204030204" pitchFamily="34" charset="0"/>
                        </a:rPr>
                        <a:t>7.227,88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s-EC" sz="1400" b="0" i="0" u="none" strike="noStrike">
                          <a:solidFill>
                            <a:srgbClr val="000000"/>
                          </a:solidFill>
                          <a:effectLst/>
                          <a:latin typeface="Calibri" panose="020F0502020204030204" pitchFamily="34" charset="0"/>
                        </a:rPr>
                        <a:t>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s-EC" sz="1400" b="0" i="0" u="none" strike="noStrike">
                          <a:solidFill>
                            <a:srgbClr val="000000"/>
                          </a:solidFill>
                          <a:effectLst/>
                          <a:latin typeface="Calibri" panose="020F0502020204030204" pitchFamily="34" charset="0"/>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222318">
                <a:tc>
                  <a:txBody>
                    <a:bodyPr/>
                    <a:lstStyle/>
                    <a:p>
                      <a:pPr algn="l" fontAlgn="ctr"/>
                      <a:r>
                        <a:rPr lang="es-EC" sz="1400" b="1" i="0" u="none" strike="noStrike">
                          <a:solidFill>
                            <a:srgbClr val="000000"/>
                          </a:solidFill>
                          <a:effectLst/>
                          <a:latin typeface="Calibri" panose="020F0502020204030204" pitchFamily="34" charset="0"/>
                        </a:rPr>
                        <a:t>Flujo neto de efectivo (A+B-C)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s-EC" sz="1400" b="0" i="0" u="none" strike="noStrike">
                          <a:solidFill>
                            <a:srgbClr val="000000"/>
                          </a:solidFill>
                          <a:effectLst/>
                          <a:latin typeface="Calibri" panose="020F0502020204030204" pitchFamily="34" charset="0"/>
                        </a:rPr>
                        <a:t>972,12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s-EC" sz="1400" b="0" i="0" u="none" strike="noStrike">
                          <a:solidFill>
                            <a:srgbClr val="000000"/>
                          </a:solidFill>
                          <a:effectLst/>
                          <a:latin typeface="Calibri" panose="020F0502020204030204" pitchFamily="34" charset="0"/>
                        </a:rPr>
                        <a:t>3.772,12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s-EC" sz="1400" b="0" i="0" u="none" strike="noStrike">
                          <a:solidFill>
                            <a:srgbClr val="000000"/>
                          </a:solidFill>
                          <a:effectLst/>
                          <a:latin typeface="Calibri" panose="020F0502020204030204" pitchFamily="34" charset="0"/>
                        </a:rPr>
                        <a:t>6.572,12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s-EC" sz="1400" b="0" i="0" u="none" strike="noStrike">
                          <a:solidFill>
                            <a:srgbClr val="000000"/>
                          </a:solidFill>
                          <a:effectLst/>
                          <a:latin typeface="Calibri" panose="020F0502020204030204" pitchFamily="34" charset="0"/>
                        </a:rPr>
                        <a:t>8.872,12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s-EC" sz="1400" b="0" i="0" u="none" strike="noStrike">
                          <a:solidFill>
                            <a:srgbClr val="000000"/>
                          </a:solidFill>
                          <a:effectLst/>
                          <a:latin typeface="Calibri" panose="020F0502020204030204" pitchFamily="34" charset="0"/>
                        </a:rPr>
                        <a:t>11.672,12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r" fontAlgn="b"/>
                      <a:r>
                        <a:rPr lang="es-EC" sz="1400" b="0" i="0" u="none" strike="noStrike" dirty="0">
                          <a:solidFill>
                            <a:srgbClr val="000000"/>
                          </a:solidFill>
                          <a:effectLst/>
                          <a:latin typeface="Calibri" panose="020F0502020204030204" pitchFamily="34" charset="0"/>
                        </a:rPr>
                        <a:t>14.472,12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r>
            </a:tbl>
          </a:graphicData>
        </a:graphic>
      </p:graphicFrame>
    </p:spTree>
    <p:extLst>
      <p:ext uri="{BB962C8B-B14F-4D97-AF65-F5344CB8AC3E}">
        <p14:creationId xmlns:p14="http://schemas.microsoft.com/office/powerpoint/2010/main" val="3673766817"/>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Estudio Financiero</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2815796747"/>
              </p:ext>
            </p:extLst>
          </p:nvPr>
        </p:nvGraphicFramePr>
        <p:xfrm>
          <a:off x="1981565" y="2172405"/>
          <a:ext cx="8277551" cy="521844"/>
        </p:xfrm>
        <a:graphic>
          <a:graphicData uri="http://schemas.openxmlformats.org/drawingml/2006/table">
            <a:tbl>
              <a:tblPr firstRow="1" firstCol="1" bandRow="1"/>
              <a:tblGrid>
                <a:gridCol w="2223109"/>
                <a:gridCol w="1206413"/>
                <a:gridCol w="838652"/>
                <a:gridCol w="1002101"/>
                <a:gridCol w="1002101"/>
                <a:gridCol w="1002101"/>
                <a:gridCol w="1003074"/>
              </a:tblGrid>
              <a:tr h="190500">
                <a:tc>
                  <a:txBody>
                    <a:bodyPr/>
                    <a:lstStyle/>
                    <a:p>
                      <a:pPr>
                        <a:lnSpc>
                          <a:spcPct val="107000"/>
                        </a:lnSpc>
                      </a:pPr>
                      <a:endParaRPr lang="es-EC" sz="1600" dirty="0">
                        <a:effectLst/>
                        <a:latin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Año 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Flujo neto de efectivo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800"/>
                        </a:spcAft>
                      </a:pPr>
                      <a:r>
                        <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972,12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800"/>
                        </a:spcAft>
                      </a:pPr>
                      <a:r>
                        <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3.772,12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800"/>
                        </a:spcAft>
                      </a:pPr>
                      <a:r>
                        <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6.572,12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800"/>
                        </a:spcAft>
                      </a:pPr>
                      <a:r>
                        <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8.872,12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800"/>
                        </a:spcAft>
                      </a:pPr>
                      <a:r>
                        <a:rPr lang="es-EC"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11.672,12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gn="ctr">
                        <a:lnSpc>
                          <a:spcPct val="107000"/>
                        </a:lnSpc>
                        <a:spcAft>
                          <a:spcPts val="800"/>
                        </a:spcAft>
                      </a:pPr>
                      <a:r>
                        <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14.472,12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r>
            </a:tbl>
          </a:graphicData>
        </a:graphic>
      </p:graphicFrame>
      <p:sp>
        <p:nvSpPr>
          <p:cNvPr id="6" name="Rectángulo 5"/>
          <p:cNvSpPr/>
          <p:nvPr/>
        </p:nvSpPr>
        <p:spPr>
          <a:xfrm>
            <a:off x="575734" y="1397800"/>
            <a:ext cx="2095510" cy="507831"/>
          </a:xfrm>
          <a:prstGeom prst="rect">
            <a:avLst/>
          </a:prstGeom>
        </p:spPr>
        <p:txBody>
          <a:bodyPr wrap="none">
            <a:spAutoFit/>
          </a:bodyPr>
          <a:lstStyle/>
          <a:p>
            <a:pPr>
              <a:lnSpc>
                <a:spcPct val="150000"/>
              </a:lnSpc>
              <a:spcBef>
                <a:spcPts val="600"/>
              </a:spcBef>
              <a:spcAft>
                <a:spcPts val="600"/>
              </a:spcAft>
            </a:pPr>
            <a:r>
              <a:rPr lang="es-EC" b="1" dirty="0">
                <a:latin typeface="Arial" panose="020B0604020202020204" pitchFamily="34" charset="0"/>
                <a:ea typeface="Calibri" panose="020F0502020204030204" pitchFamily="34" charset="0"/>
              </a:rPr>
              <a:t>Valor actual neto </a:t>
            </a:r>
            <a:endParaRPr lang="es-EC" b="1" dirty="0">
              <a:effectLst/>
              <a:latin typeface="Arial" panose="020B0604020202020204" pitchFamily="34" charset="0"/>
              <a:ea typeface="Calibri" panose="020F05020202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772633690"/>
              </p:ext>
            </p:extLst>
          </p:nvPr>
        </p:nvGraphicFramePr>
        <p:xfrm>
          <a:off x="4582100" y="3612320"/>
          <a:ext cx="3076482" cy="782766"/>
        </p:xfrm>
        <a:graphic>
          <a:graphicData uri="http://schemas.openxmlformats.org/drawingml/2006/table">
            <a:tbl>
              <a:tblPr firstRow="1" firstCol="1" bandRow="1"/>
              <a:tblGrid>
                <a:gridCol w="1341676"/>
                <a:gridCol w="1734806"/>
              </a:tblGrid>
              <a:tr h="190500">
                <a:tc>
                  <a:txBody>
                    <a:bodyPr/>
                    <a:lstStyle/>
                    <a:p>
                      <a:pPr algn="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VNA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$ 32.575,81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r">
                        <a:lnSpc>
                          <a:spcPct val="107000"/>
                        </a:lnSpc>
                        <a:spcAft>
                          <a:spcPts val="0"/>
                        </a:spcAft>
                      </a:pPr>
                      <a:r>
                        <a:rPr lang="es-EC"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$ 25.347,93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869859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effectLst/>
              </a:rPr>
              <a:t>Conclusiones</a:t>
            </a:r>
            <a:endParaRPr lang="es-EC" dirty="0"/>
          </a:p>
        </p:txBody>
      </p:sp>
      <p:sp>
        <p:nvSpPr>
          <p:cNvPr id="4" name="Rectángulo 3"/>
          <p:cNvSpPr/>
          <p:nvPr/>
        </p:nvSpPr>
        <p:spPr>
          <a:xfrm>
            <a:off x="575734" y="1084094"/>
            <a:ext cx="11089218" cy="4985980"/>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es-EC" sz="1600" dirty="0" smtClean="0">
                <a:latin typeface="Arial" panose="020B0604020202020204" pitchFamily="34" charset="0"/>
                <a:ea typeface="Calibri" panose="020F0502020204030204" pitchFamily="34" charset="0"/>
              </a:rPr>
              <a:t>Se </a:t>
            </a:r>
            <a:r>
              <a:rPr lang="es-EC" sz="1600" dirty="0">
                <a:latin typeface="Arial" panose="020B0604020202020204" pitchFamily="34" charset="0"/>
                <a:ea typeface="Calibri" panose="020F0502020204030204" pitchFamily="34" charset="0"/>
              </a:rPr>
              <a:t>logró el objetivo principal del proyecto, al diseñar e implementar un sistema de mantenimiento productivo total en el sistema de producción de TOPESA S.A., la empresa validó el proyecto y emitió la carta de conformidad presente al inicio de este documento</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El diagnóstico de la situación en la que se encontraba el sistema de producción y las condiciones de operación de la maquinaria, se determinó mediante el análisis modal de fallos y efectos F.M.E.A., el cual mostró en la mayoría de equipos un índice de prioridad de riesgo mayor a 100, lo que nos dio una primera impresión de los modos de fallo</a:t>
            </a:r>
            <a:r>
              <a:rPr lang="es-EC" sz="1600" dirty="0" smtClean="0">
                <a:latin typeface="Arial" panose="020B0604020202020204" pitchFamily="34" charset="0"/>
                <a:ea typeface="Calibri" panose="020F0502020204030204" pitchFamily="34" charset="0"/>
              </a:rPr>
              <a:t>.</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La estimación de la vida útil de maquinaria y equipos, mostró a un 73% con un periodo de operación que sobrepasa la vida útil recomendada, lo que reflejaba una mayor cantidad de maquinaria propensa a sufrir fallos inesperados, el 27% restante se encuentra en condiciones óptimas de operación.</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En cuanto a la información que manejaba el área de mantenimiento, el 100% de todos los equipos no contaban con varios documentos necesarios en un sistema de mantenimiento, tales como fichas técnicas, registros de órdenes de trabajo y  acciones de mantenimiento. Solo el 41% de la maquinaria poseía el respectivo manual de operación</a:t>
            </a:r>
            <a:r>
              <a:rPr lang="es-EC" sz="1600" dirty="0" smtClean="0">
                <a:latin typeface="Arial" panose="020B0604020202020204" pitchFamily="34" charset="0"/>
                <a:ea typeface="Calibri" panose="020F0502020204030204" pitchFamily="34" charset="0"/>
              </a:rPr>
              <a:t>.</a:t>
            </a:r>
            <a:endParaRPr lang="es-EC" sz="16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191643245"/>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4" name="Rectángulo 3"/>
          <p:cNvSpPr/>
          <p:nvPr/>
        </p:nvSpPr>
        <p:spPr>
          <a:xfrm>
            <a:off x="575733" y="1133356"/>
            <a:ext cx="11089218" cy="5724644"/>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es-EC" sz="1600" dirty="0" smtClean="0">
                <a:latin typeface="Arial" panose="020B0604020202020204" pitchFamily="34" charset="0"/>
                <a:ea typeface="Calibri" panose="020F0502020204030204" pitchFamily="34" charset="0"/>
              </a:rPr>
              <a:t>Para </a:t>
            </a:r>
            <a:r>
              <a:rPr lang="es-EC" sz="1600" dirty="0">
                <a:latin typeface="Arial" panose="020B0604020202020204" pitchFamily="34" charset="0"/>
                <a:ea typeface="Calibri" panose="020F0502020204030204" pitchFamily="34" charset="0"/>
              </a:rPr>
              <a:t>la categorización y diferenciación de maquinaria se emplearon diversos parámetros detallados en la tabla 26, finalizado el estudio se obtuvo un 11% de equipos centrado en el mantenimiento preventivo, un 85% administrado bajo los lineamientos del preventivo y un 4% en el correctivo.</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Para determinar las acciones de mantenimiento se tomó en cuenta los manuales del fabricante y la experiencia del equipo de mantenimiento y operadores de maquinaria. Una vez detalladas las tareas para un adecuado TPM, se programó y organizó la ejecución de las mismas calculando las periodicidades mediante el método gráfico.</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Para minimizar los gastos del mantenimiento correctivo, se intensificaron las acciones preventivas, pues como recordaremos los resultados obtenidos en el ítem 3.4 “Categorización y diferenciación de la maquinaria” mostraron que la mayoría de equipos están categorizados dentro un mantenimiento predictivo y preventivo, es decir máquinas categoría “A” y “B”.</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Se diseñó el programa de capacitación mostrado en el ítem 5.2.5 y detallado en la tabla 36, se capacitó al personal de operadores y mantenimiento en tres niveles considerados para el presente proyecto, las acciones del primer escalón serán ejecutadas por los operarios de cada equipo y las del segundo y tercer escalón serán desarrolladas por el equipo de mantenimiento.</a:t>
            </a:r>
            <a:endParaRPr lang="es-EC"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2099461"/>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4" name="Rectángulo 3"/>
          <p:cNvSpPr/>
          <p:nvPr/>
        </p:nvSpPr>
        <p:spPr>
          <a:xfrm>
            <a:off x="575734" y="1216627"/>
            <a:ext cx="10840703" cy="5355312"/>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La implementación del plan se dio de manera escalonada, área por área y supervisando la ejecución de las acciones, intensificando los factores motivacionales en el personal.</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Para evaluar el sistema TPM se calculó los índices de: disponibilidad, utilización, rendimiento y aprovechamiento. El primer índice mostró que el 80% de todos los equipos se encuentra dentro de una disponibilidad del 90 – 94%. En cuanto a la utilización, el 87% de toda la maquinaria cumple con el requerimiento de estar entre el 85 – 90%, El rendimiento en los meses de estudio, bajo el control y direccionamiento de los responsables delegados, ha dejado un 83% de equipos operando en un porcentaje superior al 100%. Finalmente el 70% de maquinaria opera con un aprovechamiento mayor al 85%.</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Se diseñó e implemento el software para facilitar la gestión del mantenimiento de la planta de producción de TOPESA S.A., con el cual se tendrá una base de datos actualizada de los equipos que forman parte del proceso productivo, y se llevará un registro de las acciones de mantenimiento.</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Finalmente podemos concluir que se obtuvieron todos los objetivos planteados y se logró de manera satisfactoria el alcance del presente proyecto.</a:t>
            </a:r>
            <a:endParaRPr lang="es-EC"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60149895"/>
      </p:ext>
    </p:extLst>
  </p:cSld>
  <p:clrMapOvr>
    <a:masterClrMapping/>
  </p:clrMapOvr>
  <p:transition spd="slow">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4" name="Rectángulo 3"/>
          <p:cNvSpPr/>
          <p:nvPr/>
        </p:nvSpPr>
        <p:spPr>
          <a:xfrm>
            <a:off x="575734" y="1241355"/>
            <a:ext cx="10982371" cy="3354765"/>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A partir de la puesta en marcha y en los meses siguientes, se recomienda a los encargados motivar al personal y congratular las acciones bien realizadas, con el fin cambiar la mentalidad de los operadores, y pasar de un ambiente reactivo a trabajar de una manera más proactiva. </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Se recomienda a la empresa no dejar de lado los programas de capacitación, pues es muy importante que el personal de operadores y mantenimiento adquieran la tecnología y habilidades que les permitan mejorar sus destrezas y desarrollar todo su potencial.</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Para realizar cualquier actividad dentro de la planta de producción, se recomienda por medio de la unidad de seguridad y salud ocupacional de TOPESA S.A, controlar el uso adecuado de los equipos de protección </a:t>
            </a:r>
            <a:r>
              <a:rPr lang="es-EC" sz="1600" dirty="0" smtClean="0">
                <a:latin typeface="Arial" panose="020B0604020202020204" pitchFamily="34" charset="0"/>
                <a:ea typeface="Calibri" panose="020F0502020204030204" pitchFamily="34" charset="0"/>
              </a:rPr>
              <a:t>personal</a:t>
            </a:r>
            <a:r>
              <a:rPr lang="es-EC" sz="1600" dirty="0">
                <a:latin typeface="Arial" panose="020B0604020202020204" pitchFamily="34" charset="0"/>
                <a:ea typeface="Calibri" panose="020F0502020204030204" pitchFamily="34" charset="0"/>
              </a:rPr>
              <a:t>. </a:t>
            </a:r>
            <a:endParaRPr lang="es-EC"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18736371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527051" y="1139625"/>
            <a:ext cx="11137900" cy="5113337"/>
          </a:xfrm>
        </p:spPr>
        <p:txBody>
          <a:bodyPr/>
          <a:lstStyle/>
          <a:p>
            <a:pPr marL="0" indent="0" algn="just">
              <a:lnSpc>
                <a:spcPct val="150000"/>
              </a:lnSpc>
              <a:buNone/>
            </a:pPr>
            <a:r>
              <a:rPr lang="es-EC" b="1" dirty="0" smtClean="0"/>
              <a:t>Objetivo General:</a:t>
            </a:r>
          </a:p>
          <a:p>
            <a:pPr algn="just">
              <a:lnSpc>
                <a:spcPct val="150000"/>
              </a:lnSpc>
              <a:buFont typeface="Arial" panose="020B0604020202020204" pitchFamily="34" charset="0"/>
              <a:buChar char="•"/>
            </a:pPr>
            <a:r>
              <a:rPr lang="es-EC" dirty="0" smtClean="0"/>
              <a:t>Diseñar </a:t>
            </a:r>
            <a:r>
              <a:rPr lang="es-EC" dirty="0"/>
              <a:t>e implementar un sistema de mantenimiento productivo total (TPM) para el sistema de producción de TOPESA S.A., a fin de evitar paros por fallos inadvertidos que afectan a la </a:t>
            </a:r>
            <a:r>
              <a:rPr lang="es-EC" dirty="0" smtClean="0"/>
              <a:t>productividad.</a:t>
            </a:r>
          </a:p>
          <a:p>
            <a:pPr marL="0" indent="0" algn="just">
              <a:lnSpc>
                <a:spcPct val="150000"/>
              </a:lnSpc>
              <a:buNone/>
            </a:pPr>
            <a:r>
              <a:rPr lang="es-EC" b="1" dirty="0" smtClean="0"/>
              <a:t>Objetivos Específicos:</a:t>
            </a:r>
          </a:p>
          <a:p>
            <a:pPr lvl="0" algn="just">
              <a:lnSpc>
                <a:spcPct val="150000"/>
              </a:lnSpc>
              <a:buFont typeface="Arial" panose="020B0604020202020204" pitchFamily="34" charset="0"/>
              <a:buChar char="•"/>
            </a:pPr>
            <a:r>
              <a:rPr lang="es-EC" dirty="0" smtClean="0"/>
              <a:t>Diagnosticar </a:t>
            </a:r>
            <a:r>
              <a:rPr lang="es-EC" dirty="0"/>
              <a:t>la situación actual en la que se encuentran los equipos de producción de la planta de TOPESA S.A., como punto de partida.</a:t>
            </a:r>
          </a:p>
          <a:p>
            <a:pPr lvl="0" algn="just">
              <a:lnSpc>
                <a:spcPct val="150000"/>
              </a:lnSpc>
              <a:buFont typeface="Arial" panose="020B0604020202020204" pitchFamily="34" charset="0"/>
              <a:buChar char="•"/>
            </a:pPr>
            <a:r>
              <a:rPr lang="es-EC" dirty="0"/>
              <a:t>Analizar el sistema de producción y considerar posibles mejoras. </a:t>
            </a:r>
          </a:p>
          <a:p>
            <a:pPr lvl="0" algn="just">
              <a:lnSpc>
                <a:spcPct val="150000"/>
              </a:lnSpc>
              <a:buFont typeface="Arial" panose="020B0604020202020204" pitchFamily="34" charset="0"/>
              <a:buChar char="•"/>
            </a:pPr>
            <a:r>
              <a:rPr lang="es-EC" dirty="0"/>
              <a:t>Categorizar y diferenciar la maquinaria de </a:t>
            </a:r>
            <a:r>
              <a:rPr lang="es-EC" dirty="0" smtClean="0"/>
              <a:t>producción.</a:t>
            </a:r>
            <a:endParaRPr lang="es-EC" dirty="0"/>
          </a:p>
        </p:txBody>
      </p:sp>
    </p:spTree>
    <p:extLst>
      <p:ext uri="{BB962C8B-B14F-4D97-AF65-F5344CB8AC3E}">
        <p14:creationId xmlns:p14="http://schemas.microsoft.com/office/powerpoint/2010/main" val="67343799"/>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4" name="Rectángulo 3"/>
          <p:cNvSpPr/>
          <p:nvPr/>
        </p:nvSpPr>
        <p:spPr>
          <a:xfrm>
            <a:off x="575733" y="1151454"/>
            <a:ext cx="11089217" cy="2616101"/>
          </a:xfrm>
          <a:prstGeom prst="rect">
            <a:avLst/>
          </a:prstGeom>
        </p:spPr>
        <p:txBody>
          <a:bodyPr wrap="square">
            <a:spAutoFit/>
          </a:bodyPr>
          <a:lstStyle/>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Es sumamente importante que el computador en el departamento de mantenimiento, sea monitoreado periódicamente y no se le dé un uso inadecuado, que pueda infectar  el software de mantenimiento con posibles amenazas informáticas.</a:t>
            </a:r>
          </a:p>
          <a:p>
            <a:pPr marL="342900" lvl="0" indent="-342900" algn="just">
              <a:lnSpc>
                <a:spcPct val="150000"/>
              </a:lnSpc>
              <a:spcBef>
                <a:spcPts val="600"/>
              </a:spcBef>
              <a:spcAft>
                <a:spcPts val="600"/>
              </a:spcAft>
              <a:buFont typeface="Symbol" panose="05050102010706020507" pitchFamily="18" charset="2"/>
              <a:buChar char=""/>
            </a:pPr>
            <a:r>
              <a:rPr lang="es-EC" sz="1600" dirty="0">
                <a:latin typeface="Arial" panose="020B0604020202020204" pitchFamily="34" charset="0"/>
                <a:ea typeface="Calibri" panose="020F0502020204030204" pitchFamily="34" charset="0"/>
              </a:rPr>
              <a:t>Para evitar contratiempos e inconvenientes en relación al software de gestión de mantenimiento, se recomienda al encargado regirse al manual de usuario.</a:t>
            </a:r>
          </a:p>
          <a:p>
            <a:pPr marL="457200" algn="just">
              <a:lnSpc>
                <a:spcPct val="150000"/>
              </a:lnSpc>
              <a:spcBef>
                <a:spcPts val="600"/>
              </a:spcBef>
              <a:spcAft>
                <a:spcPts val="600"/>
              </a:spcAft>
            </a:pPr>
            <a:r>
              <a:rPr lang="es-EC" sz="1600" dirty="0">
                <a:latin typeface="Arial" panose="020B0604020202020204" pitchFamily="34" charset="0"/>
                <a:ea typeface="Calibri" panose="020F0502020204030204" pitchFamily="34" charset="0"/>
              </a:rPr>
              <a:t> </a:t>
            </a:r>
            <a:endParaRPr lang="es-EC" sz="16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96586852"/>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C" dirty="0" smtClean="0"/>
              <a:t>GRACIAS POR SU ATENCIÓN</a:t>
            </a:r>
            <a:endParaRPr lang="es-EC" dirty="0"/>
          </a:p>
        </p:txBody>
      </p:sp>
    </p:spTree>
    <p:extLst>
      <p:ext uri="{BB962C8B-B14F-4D97-AF65-F5344CB8AC3E}">
        <p14:creationId xmlns:p14="http://schemas.microsoft.com/office/powerpoint/2010/main" val="4948207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p:txBody>
          <a:bodyPr/>
          <a:lstStyle/>
          <a:p>
            <a:pPr marL="0" indent="0">
              <a:buNone/>
            </a:pPr>
            <a:r>
              <a:rPr lang="es-EC" b="1" dirty="0" smtClean="0"/>
              <a:t>Objetivos Específicos:</a:t>
            </a:r>
          </a:p>
          <a:p>
            <a:pPr lvl="0" algn="just">
              <a:lnSpc>
                <a:spcPct val="150000"/>
              </a:lnSpc>
              <a:buFont typeface="Arial" panose="020B0604020202020204" pitchFamily="34" charset="0"/>
              <a:buChar char="•"/>
            </a:pPr>
            <a:r>
              <a:rPr lang="es-EC" dirty="0"/>
              <a:t>Jerarquizar y sistematizar la maquinaria de producción.</a:t>
            </a:r>
          </a:p>
          <a:p>
            <a:pPr lvl="0" algn="just">
              <a:lnSpc>
                <a:spcPct val="150000"/>
              </a:lnSpc>
              <a:buFont typeface="Arial" panose="020B0604020202020204" pitchFamily="34" charset="0"/>
              <a:buChar char="•"/>
            </a:pPr>
            <a:r>
              <a:rPr lang="es-EC" dirty="0"/>
              <a:t>Determinar las acciones y periodicidades del mantenimiento autónomo.</a:t>
            </a:r>
          </a:p>
          <a:p>
            <a:pPr lvl="0" algn="just">
              <a:lnSpc>
                <a:spcPct val="150000"/>
              </a:lnSpc>
              <a:buFont typeface="Arial" panose="020B0604020202020204" pitchFamily="34" charset="0"/>
              <a:buChar char="•"/>
            </a:pPr>
            <a:r>
              <a:rPr lang="es-EC" dirty="0"/>
              <a:t>Capacitar al personal de operadores y mantenimiento, en los niveles considerados del TPM</a:t>
            </a:r>
          </a:p>
          <a:p>
            <a:pPr lvl="0" algn="just">
              <a:lnSpc>
                <a:spcPct val="150000"/>
              </a:lnSpc>
              <a:buFont typeface="Arial" panose="020B0604020202020204" pitchFamily="34" charset="0"/>
              <a:buChar char="•"/>
            </a:pPr>
            <a:r>
              <a:rPr lang="es-EC" dirty="0"/>
              <a:t>Reducir futuros gastos de mantenimiento correctivo, intensificando la inversión del preventivo a fin de alargar la vida útil de la maquinaria.</a:t>
            </a:r>
          </a:p>
          <a:p>
            <a:pPr lvl="0" algn="just">
              <a:lnSpc>
                <a:spcPct val="150000"/>
              </a:lnSpc>
              <a:buFont typeface="Arial" panose="020B0604020202020204" pitchFamily="34" charset="0"/>
              <a:buChar char="•"/>
            </a:pPr>
            <a:r>
              <a:rPr lang="es-EC" dirty="0"/>
              <a:t>Implementar el sistema de mantenimiento productivo total. </a:t>
            </a:r>
          </a:p>
          <a:p>
            <a:pPr lvl="0" algn="just">
              <a:lnSpc>
                <a:spcPct val="150000"/>
              </a:lnSpc>
              <a:buFont typeface="Arial" panose="020B0604020202020204" pitchFamily="34" charset="0"/>
              <a:buChar char="•"/>
            </a:pPr>
            <a:r>
              <a:rPr lang="es-EC" dirty="0"/>
              <a:t>Validar el proyecto de investigación.</a:t>
            </a:r>
          </a:p>
          <a:p>
            <a:pPr marL="0" indent="0">
              <a:buNone/>
            </a:pPr>
            <a:endParaRPr lang="es-EC" b="1" dirty="0" smtClean="0"/>
          </a:p>
          <a:p>
            <a:pPr marL="0" indent="0">
              <a:buNone/>
            </a:pPr>
            <a:endParaRPr lang="es-EC" b="1" dirty="0"/>
          </a:p>
        </p:txBody>
      </p:sp>
    </p:spTree>
    <p:extLst>
      <p:ext uri="{BB962C8B-B14F-4D97-AF65-F5344CB8AC3E}">
        <p14:creationId xmlns:p14="http://schemas.microsoft.com/office/powerpoint/2010/main" val="409067967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Mantenimiento Industrial</a:t>
            </a:r>
            <a:endParaRPr lang="es-EC" dirty="0"/>
          </a:p>
        </p:txBody>
      </p:sp>
      <p:pic>
        <p:nvPicPr>
          <p:cNvPr id="24" name="Marcador de contenido 23"/>
          <p:cNvPicPr>
            <a:picLocks noGrp="1" noChangeAspect="1"/>
          </p:cNvPicPr>
          <p:nvPr>
            <p:ph idx="1"/>
          </p:nvPr>
        </p:nvPicPr>
        <p:blipFill rotWithShape="1">
          <a:blip r:embed="rId2"/>
          <a:srcRect l="24322" t="27834" r="17336" b="11969"/>
          <a:stretch/>
        </p:blipFill>
        <p:spPr>
          <a:xfrm>
            <a:off x="1940776" y="1493950"/>
            <a:ext cx="8258859" cy="4790939"/>
          </a:xfrm>
          <a:prstGeom prst="rect">
            <a:avLst/>
          </a:prstGeom>
        </p:spPr>
      </p:pic>
    </p:spTree>
    <p:extLst>
      <p:ext uri="{BB962C8B-B14F-4D97-AF65-F5344CB8AC3E}">
        <p14:creationId xmlns:p14="http://schemas.microsoft.com/office/powerpoint/2010/main" val="255351191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1">
  <a:themeElements>
    <a:clrScheme name="Ej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Ej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je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Eje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Eje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Eje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Eje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Eje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Eje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Eje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71DBA92A-852A-486C-BD7C-D4247076F7F7}" vid="{B51E6728-036F-4781-BA6C-0FFB05E6B43B}"/>
    </a:ext>
  </a:extLst>
</a:theme>
</file>

<file path=docProps/app.xml><?xml version="1.0" encoding="utf-8"?>
<Properties xmlns="http://schemas.openxmlformats.org/officeDocument/2006/extended-properties" xmlns:vt="http://schemas.openxmlformats.org/officeDocument/2006/docPropsVTypes">
  <Template>Tema1</Template>
  <TotalTime>708</TotalTime>
  <Words>3739</Words>
  <Application>Microsoft Office PowerPoint</Application>
  <PresentationFormat>Panorámica</PresentationFormat>
  <Paragraphs>970</Paragraphs>
  <Slides>71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71</vt:i4>
      </vt:variant>
    </vt:vector>
  </HeadingPairs>
  <TitlesOfParts>
    <vt:vector size="79" baseType="lpstr">
      <vt:lpstr>Arial</vt:lpstr>
      <vt:lpstr>Calibri</vt:lpstr>
      <vt:lpstr>Cambria Math</vt:lpstr>
      <vt:lpstr>Microsoft Sans Serif</vt:lpstr>
      <vt:lpstr>Symbol</vt:lpstr>
      <vt:lpstr>Times New Roman</vt:lpstr>
      <vt:lpstr>Wingdings</vt:lpstr>
      <vt:lpstr>Tema1</vt:lpstr>
      <vt:lpstr>“La disciplina tarde o temprano vencerá a la inteligencia”</vt:lpstr>
      <vt:lpstr>DISEÑO E IMPLEMENTACIÓN DE UN SISTEMA DE MANTENIMIENTO PRODUCTIVO TOTAL (TPM) PARA LA PLANTA DE PRODUCCIÓN DE LA FÁBRICA DE TORNILLOS, PERNOS Y TUERCAS TOPESA S.A.</vt:lpstr>
      <vt:lpstr>Antecedentes</vt:lpstr>
      <vt:lpstr>Antecedentes</vt:lpstr>
      <vt:lpstr>Definición del problema</vt:lpstr>
      <vt:lpstr>Justificación</vt:lpstr>
      <vt:lpstr>Objetivos</vt:lpstr>
      <vt:lpstr>Objetivos</vt:lpstr>
      <vt:lpstr>Mantenimiento Industrial</vt:lpstr>
      <vt:lpstr>Gestión del mantenimiento industrial</vt:lpstr>
      <vt:lpstr>Fases de la gestión del mantenimiento</vt:lpstr>
      <vt:lpstr>Fases de la gestión del mantenimiento</vt:lpstr>
      <vt:lpstr>Ingeniería de mantenimiento</vt:lpstr>
      <vt:lpstr>Niveles de intervención de las acciones de mantenimiento</vt:lpstr>
      <vt:lpstr>TPM: Mantenimiento Productivo Total</vt:lpstr>
      <vt:lpstr>Pilares del TPM</vt:lpstr>
      <vt:lpstr>Confiabilidad</vt:lpstr>
      <vt:lpstr>Mantenibilidad</vt:lpstr>
      <vt:lpstr>Disponibilidad</vt:lpstr>
      <vt:lpstr>Disponibilidad en función de la confiabilidad y mantenibilidad</vt:lpstr>
      <vt:lpstr>Disponibilidad Inherente (Ai)</vt:lpstr>
      <vt:lpstr>Disponibilidad Alcanzada (Aa)</vt:lpstr>
      <vt:lpstr>Disponibilidad Operacional (Ao)</vt:lpstr>
      <vt:lpstr>Índices de gestión de mantenimiento</vt:lpstr>
      <vt:lpstr>Índices de gestión de mantenimiento</vt:lpstr>
      <vt:lpstr>INVESTIGACIÓN EXPLORATORIA Y DIAGNÓSTICA</vt:lpstr>
      <vt:lpstr>N° de operadores - Procesos de producción</vt:lpstr>
      <vt:lpstr>N° de equipos - Procesos de producción</vt:lpstr>
      <vt:lpstr>Inventario técnico de la maquinaria y equipos de producción</vt:lpstr>
      <vt:lpstr>Condición de operación actual de la maquinaria y equipos</vt:lpstr>
      <vt:lpstr>Condición de operación actual de la maquinaria y equipos</vt:lpstr>
      <vt:lpstr>Estimación de la vida útil de maquinaria y equipos</vt:lpstr>
      <vt:lpstr>Estimación de la vida útil de maquinaria y equipos</vt:lpstr>
      <vt:lpstr>Obtención de la información existente</vt:lpstr>
      <vt:lpstr>Obtención de la información existente</vt:lpstr>
      <vt:lpstr>Obtención de la información existente</vt:lpstr>
      <vt:lpstr>Categorización y diferenciación de la maquinaria y equipos de producción</vt:lpstr>
      <vt:lpstr>Categorización y diferenciación de la maquinaria y equipos de producción</vt:lpstr>
      <vt:lpstr>Categorización y diferenciación de la maquinaria y equipos de producción</vt:lpstr>
      <vt:lpstr>Categorización y diferenciación de la maquinaria y equipos de producción</vt:lpstr>
      <vt:lpstr>DISEÑO Y DESARROLLO DEL SISTEMA DE MANTENIMIENTO PRODUCTIVO TOTAL</vt:lpstr>
      <vt:lpstr>Determinación de las acciones del mantenimiento autónomo</vt:lpstr>
      <vt:lpstr>Determinación de las acciones del mantenimiento autónomo</vt:lpstr>
      <vt:lpstr>Determinación de las periodicidades del mantenimiento autónomo</vt:lpstr>
      <vt:lpstr>Determinación de las periodicidades del mantenimiento autónomo</vt:lpstr>
      <vt:lpstr>Determinación de las periodicidades del mantenimiento autónomo</vt:lpstr>
      <vt:lpstr>Determinación de las periodicidades del mantenimiento autónomo</vt:lpstr>
      <vt:lpstr>Determinación de las periodicidades del mantenimiento autónomo</vt:lpstr>
      <vt:lpstr>Determinación de las periodicidades del mantenimiento autónomo</vt:lpstr>
      <vt:lpstr>Desarrollo del software</vt:lpstr>
      <vt:lpstr>IMPLEMENTACIÓN DEL SISTEMA DE GESTIÓN DE MANTENIMIENTO PRODUCTIVO TOTAL</vt:lpstr>
      <vt:lpstr>Evaluación de la situación actual del personal</vt:lpstr>
      <vt:lpstr>Diseño del programa de capacitación</vt:lpstr>
      <vt:lpstr>Programa de capacitación TPM</vt:lpstr>
      <vt:lpstr>Implementación y puesta en marcha</vt:lpstr>
      <vt:lpstr>Evaluación del sistema TPM</vt:lpstr>
      <vt:lpstr>Disponibilidad Operacional</vt:lpstr>
      <vt:lpstr>Utilización</vt:lpstr>
      <vt:lpstr>Rendimiento</vt:lpstr>
      <vt:lpstr>Aprovechamiento</vt:lpstr>
      <vt:lpstr>Estudio Económico</vt:lpstr>
      <vt:lpstr>Estudio Económico</vt:lpstr>
      <vt:lpstr>Estudio Económico</vt:lpstr>
      <vt:lpstr>Estudio Financiero</vt:lpstr>
      <vt:lpstr>Estudio Financiero</vt:lpstr>
      <vt:lpstr>Conclusiones</vt:lpstr>
      <vt:lpstr>Conclusiones</vt:lpstr>
      <vt:lpstr>Conclusiones</vt:lpstr>
      <vt:lpstr>Recomendaciones</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disciplina tarde o temprano vencerá a la inteligencia</dc:title>
  <dc:creator>Danilo Quishpe</dc:creator>
  <cp:lastModifiedBy>Danilo Quishpe</cp:lastModifiedBy>
  <cp:revision>133</cp:revision>
  <dcterms:created xsi:type="dcterms:W3CDTF">2016-08-09T15:10:17Z</dcterms:created>
  <dcterms:modified xsi:type="dcterms:W3CDTF">2016-08-25T03:18:18Z</dcterms:modified>
</cp:coreProperties>
</file>