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8" r:id="rId11"/>
    <p:sldId id="266" r:id="rId12"/>
    <p:sldId id="269" r:id="rId13"/>
    <p:sldId id="265" r:id="rId14"/>
    <p:sldId id="267" r:id="rId15"/>
    <p:sldId id="270" r:id="rId16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ítulo" id="{F5E6220C-125D-4BD3-9B63-FA51649434DC}">
          <p14:sldIdLst>
            <p14:sldId id="256"/>
          </p14:sldIdLst>
        </p14:section>
        <p14:section name="Cuerpo" id="{43C9E247-41B3-4753-8AB7-2F6B4CD9681B}">
          <p14:sldIdLst>
            <p14:sldId id="257"/>
            <p14:sldId id="258"/>
            <p14:sldId id="259"/>
            <p14:sldId id="261"/>
            <p14:sldId id="262"/>
            <p14:sldId id="260"/>
          </p14:sldIdLst>
        </p14:section>
        <p14:section name="Resultados" id="{4BC6DE45-9BAD-4A13-9B8A-22114609D2D6}">
          <p14:sldIdLst>
            <p14:sldId id="263"/>
            <p14:sldId id="264"/>
            <p14:sldId id="268"/>
            <p14:sldId id="266"/>
            <p14:sldId id="269"/>
            <p14:sldId id="265"/>
            <p14:sldId id="267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785"/>
    <a:srgbClr val="007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edea2deac025b36/Proyecto%20de%20Investigaci&#243;n/Resultad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edea2deac025b36/Proyecto%20de%20Investigaci&#243;n/Resultad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edea2deac025b36/Proyecto%20de%20Investigaci&#243;n/Resultado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edea2deac025b36/Proyecto%20de%20Investigaci&#243;n/Resultado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edea2deac025b36/Proyecto%20de%20Investigaci&#243;n/Resultado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edea2deac025b36/Proyecto%20de%20Investigaci&#243;n/Resultado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/>
                </a:solidFill>
                <a:latin typeface="Roboto Th" pitchFamily="2" charset="0"/>
                <a:ea typeface="Roboto Th" pitchFamily="2" charset="0"/>
                <a:cs typeface="Times New Roman" panose="02020603050405020304" pitchFamily="18" charset="0"/>
              </a:defRPr>
            </a:pPr>
            <a:r>
              <a:rPr lang="es-EC" dirty="0"/>
              <a:t>Usuarios de smartphones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/>
              </a:solidFill>
              <a:latin typeface="Roboto Th" pitchFamily="2" charset="0"/>
              <a:ea typeface="Roboto Th" pitchFamily="2" charset="0"/>
              <a:cs typeface="Times New Roman" panose="02020603050405020304" pitchFamily="18" charset="0"/>
            </a:defRPr>
          </a:pPr>
          <a:endParaRPr lang="es-EC"/>
        </a:p>
      </c:txPr>
    </c:title>
    <c:autoTitleDeleted val="0"/>
    <c:plotArea>
      <c:layout>
        <c:manualLayout>
          <c:layoutTarget val="inner"/>
          <c:xMode val="edge"/>
          <c:yMode val="edge"/>
          <c:x val="0.1995632337616951"/>
          <c:y val="0.18202527009705186"/>
          <c:w val="0.58314057585482193"/>
          <c:h val="0.79307276512916502"/>
        </c:manualLayout>
      </c:layout>
      <c:pieChart>
        <c:varyColors val="1"/>
        <c:ser>
          <c:idx val="0"/>
          <c:order val="0"/>
          <c:explosion val="2"/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89C8-4F63-BF9F-04DB0FC86B10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89C8-4F63-BF9F-04DB0FC86B10}"/>
              </c:ext>
            </c:extLst>
          </c:dPt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Roboto Th" pitchFamily="2" charset="0"/>
                    <a:ea typeface="Roboto Th" pitchFamily="2" charset="0"/>
                    <a:cs typeface="Times New Roman" panose="02020603050405020304" pitchFamily="18" charset="0"/>
                  </a:defRPr>
                </a:pPr>
                <a:endParaRPr lang="es-EC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Hoja2!$B$3:$B$4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Hoja2!$C$3:$C$4</c:f>
              <c:numCache>
                <c:formatCode>###0</c:formatCode>
                <c:ptCount val="2"/>
                <c:pt idx="0">
                  <c:v>82</c:v>
                </c:pt>
                <c:pt idx="1">
                  <c:v>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C8-4F63-BF9F-04DB0FC86B1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b="1">
          <a:solidFill>
            <a:schemeClr val="tx1"/>
          </a:solidFill>
          <a:latin typeface="Roboto Th" pitchFamily="2" charset="0"/>
          <a:ea typeface="Roboto Th" pitchFamily="2" charset="0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[Resultados.xlsx]Hoja7!$B$27</c:f>
              <c:strCache>
                <c:ptCount val="1"/>
                <c:pt idx="0">
                  <c:v>Apple</c:v>
                </c:pt>
              </c:strCache>
            </c:strRef>
          </c:tx>
          <c:spPr>
            <a:ln w="158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4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marker>
          <c:cat>
            <c:strRef>
              <c:f>[Resultados.xlsx]Hoja7!$C$26:$H$26</c:f>
              <c:strCache>
                <c:ptCount val="6"/>
                <c:pt idx="0">
                  <c:v>Idealización</c:v>
                </c:pt>
                <c:pt idx="1">
                  <c:v>Innovación</c:v>
                </c:pt>
                <c:pt idx="2">
                  <c:v>Tendencia</c:v>
                </c:pt>
                <c:pt idx="3">
                  <c:v>Integración con el yo</c:v>
                </c:pt>
                <c:pt idx="4">
                  <c:v>Confianza</c:v>
                </c:pt>
                <c:pt idx="5">
                  <c:v>Perdurar</c:v>
                </c:pt>
              </c:strCache>
            </c:strRef>
          </c:cat>
          <c:val>
            <c:numRef>
              <c:f>[Resultados.xlsx]Hoja7!$C$27:$H$27</c:f>
              <c:numCache>
                <c:formatCode>###0.00</c:formatCode>
                <c:ptCount val="6"/>
                <c:pt idx="0">
                  <c:v>4.3282674772036476</c:v>
                </c:pt>
                <c:pt idx="1">
                  <c:v>4.5531914893617014</c:v>
                </c:pt>
                <c:pt idx="2">
                  <c:v>3.6276595744680851</c:v>
                </c:pt>
                <c:pt idx="3">
                  <c:v>2.5446808510638301</c:v>
                </c:pt>
                <c:pt idx="4">
                  <c:v>3.0212765957446801</c:v>
                </c:pt>
                <c:pt idx="5">
                  <c:v>2.7943262411347507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5C-4777-A7CC-C337100705DC}"/>
            </c:ext>
          </c:extLst>
        </c:ser>
        <c:ser>
          <c:idx val="1"/>
          <c:order val="1"/>
          <c:tx>
            <c:strRef>
              <c:f>[Resultados.xlsx]Hoja7!$B$28</c:f>
              <c:strCache>
                <c:ptCount val="1"/>
                <c:pt idx="0">
                  <c:v>Samsung</c:v>
                </c:pt>
              </c:strCache>
            </c:strRef>
          </c:tx>
          <c:spPr>
            <a:ln w="158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4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marker>
          <c:cat>
            <c:strRef>
              <c:f>[Resultados.xlsx]Hoja7!$C$26:$H$26</c:f>
              <c:strCache>
                <c:ptCount val="6"/>
                <c:pt idx="0">
                  <c:v>Idealización</c:v>
                </c:pt>
                <c:pt idx="1">
                  <c:v>Innovación</c:v>
                </c:pt>
                <c:pt idx="2">
                  <c:v>Tendencia</c:v>
                </c:pt>
                <c:pt idx="3">
                  <c:v>Integración con el yo</c:v>
                </c:pt>
                <c:pt idx="4">
                  <c:v>Confianza</c:v>
                </c:pt>
                <c:pt idx="5">
                  <c:v>Perdurar</c:v>
                </c:pt>
              </c:strCache>
            </c:strRef>
          </c:cat>
          <c:val>
            <c:numRef>
              <c:f>[Resultados.xlsx]Hoja7!$C$28:$H$28</c:f>
              <c:numCache>
                <c:formatCode>###0.00</c:formatCode>
                <c:ptCount val="6"/>
                <c:pt idx="0">
                  <c:v>4.4081632653061238</c:v>
                </c:pt>
                <c:pt idx="1">
                  <c:v>4.2698412698412698</c:v>
                </c:pt>
                <c:pt idx="2">
                  <c:v>4.5</c:v>
                </c:pt>
                <c:pt idx="3">
                  <c:v>3.1190476190476182</c:v>
                </c:pt>
                <c:pt idx="4">
                  <c:v>3.5793650793650795</c:v>
                </c:pt>
                <c:pt idx="5">
                  <c:v>2.8174603174603168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5C-4777-A7CC-C337100705DC}"/>
            </c:ext>
          </c:extLst>
        </c:ser>
        <c:ser>
          <c:idx val="2"/>
          <c:order val="2"/>
          <c:tx>
            <c:strRef>
              <c:f>[Resultados.xlsx]Hoja7!$B$29</c:f>
              <c:strCache>
                <c:ptCount val="1"/>
                <c:pt idx="0">
                  <c:v>Sony</c:v>
                </c:pt>
              </c:strCache>
            </c:strRef>
          </c:tx>
          <c:spPr>
            <a:ln w="158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4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</c:marker>
          <c:cat>
            <c:strRef>
              <c:f>[Resultados.xlsx]Hoja7!$C$26:$H$26</c:f>
              <c:strCache>
                <c:ptCount val="6"/>
                <c:pt idx="0">
                  <c:v>Idealización</c:v>
                </c:pt>
                <c:pt idx="1">
                  <c:v>Innovación</c:v>
                </c:pt>
                <c:pt idx="2">
                  <c:v>Tendencia</c:v>
                </c:pt>
                <c:pt idx="3">
                  <c:v>Integración con el yo</c:v>
                </c:pt>
                <c:pt idx="4">
                  <c:v>Confianza</c:v>
                </c:pt>
                <c:pt idx="5">
                  <c:v>Perdurar</c:v>
                </c:pt>
              </c:strCache>
            </c:strRef>
          </c:cat>
          <c:val>
            <c:numRef>
              <c:f>[Resultados.xlsx]Hoja7!$C$29:$H$29</c:f>
              <c:numCache>
                <c:formatCode>###0.00</c:formatCode>
                <c:ptCount val="6"/>
                <c:pt idx="0">
                  <c:v>4.2610837438423648</c:v>
                </c:pt>
                <c:pt idx="1">
                  <c:v>4.3218390804597702</c:v>
                </c:pt>
                <c:pt idx="2">
                  <c:v>4.1551724137931032</c:v>
                </c:pt>
                <c:pt idx="3">
                  <c:v>3.4827586206896557</c:v>
                </c:pt>
                <c:pt idx="4">
                  <c:v>3.8045977011494254</c:v>
                </c:pt>
                <c:pt idx="5">
                  <c:v>3.3448275862068964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5C-4777-A7CC-C337100705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0673104"/>
        <c:axId val="130854872"/>
      </c:radarChart>
      <c:catAx>
        <c:axId val="130673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effectLst/>
                <a:latin typeface="Roboto Th" pitchFamily="2" charset="0"/>
                <a:ea typeface="Roboto Th" pitchFamily="2" charset="0"/>
                <a:cs typeface="Times New Roman" panose="02020603050405020304" pitchFamily="18" charset="0"/>
              </a:defRPr>
            </a:pPr>
            <a:endParaRPr lang="es-EC"/>
          </a:p>
        </c:txPr>
        <c:crossAx val="130854872"/>
        <c:crosses val="autoZero"/>
        <c:auto val="1"/>
        <c:lblAlgn val="ctr"/>
        <c:lblOffset val="100"/>
        <c:noMultiLvlLbl val="0"/>
      </c:catAx>
      <c:valAx>
        <c:axId val="130854872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alpha val="42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effectLst/>
                <a:latin typeface="Roboto Th" pitchFamily="2" charset="0"/>
                <a:ea typeface="Roboto Th" pitchFamily="2" charset="0"/>
                <a:cs typeface="Times New Roman" panose="02020603050405020304" pitchFamily="18" charset="0"/>
              </a:defRPr>
            </a:pPr>
            <a:endParaRPr lang="es-EC"/>
          </a:p>
        </c:txPr>
        <c:crossAx val="13067310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effectLst/>
              <a:latin typeface="Roboto Th" pitchFamily="2" charset="0"/>
              <a:ea typeface="Roboto Th" pitchFamily="2" charset="0"/>
              <a:cs typeface="Times New Roman" panose="02020603050405020304" pitchFamily="18" charset="0"/>
            </a:defRPr>
          </a:pPr>
          <a:endParaRPr lang="es-EC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  <a:alpha val="27059"/>
      </a:schemeClr>
    </a:solidFill>
    <a:ln w="9525" cap="flat" cmpd="sng" algn="ctr">
      <a:noFill/>
      <a:round/>
    </a:ln>
    <a:effectLst/>
  </c:spPr>
  <c:txPr>
    <a:bodyPr/>
    <a:lstStyle/>
    <a:p>
      <a:pPr>
        <a:defRPr sz="1050" b="0">
          <a:solidFill>
            <a:schemeClr val="tx1"/>
          </a:solidFill>
          <a:effectLst/>
          <a:latin typeface="Roboto Th" pitchFamily="2" charset="0"/>
          <a:ea typeface="Roboto Th" pitchFamily="2" charset="0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ysClr val="windowText" lastClr="000000"/>
                </a:solidFill>
                <a:latin typeface="Roboto Th" pitchFamily="2" charset="0"/>
                <a:ea typeface="Roboto Th" pitchFamily="2" charset="0"/>
                <a:cs typeface="Times New Roman" panose="02020603050405020304" pitchFamily="18" charset="0"/>
              </a:defRPr>
            </a:pPr>
            <a:r>
              <a:rPr lang="es-EC" dirty="0"/>
              <a:t>Amor por la marca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ysClr val="windowText" lastClr="000000"/>
              </a:solidFill>
              <a:latin typeface="Roboto Th" pitchFamily="2" charset="0"/>
              <a:ea typeface="Roboto Th" pitchFamily="2" charset="0"/>
              <a:cs typeface="Times New Roman" panose="02020603050405020304" pitchFamily="18" charset="0"/>
            </a:defRPr>
          </a:pPr>
          <a:endParaRPr lang="es-EC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E3BE-4CA4-B12C-41419B3E5DE1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E3BE-4CA4-B12C-41419B3E5DE1}"/>
              </c:ext>
            </c:extLst>
          </c:dPt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Roboto Th" pitchFamily="2" charset="0"/>
                    <a:ea typeface="Roboto Th" pitchFamily="2" charset="0"/>
                    <a:cs typeface="Times New Roman" panose="02020603050405020304" pitchFamily="18" charset="0"/>
                  </a:defRPr>
                </a:pPr>
                <a:endParaRPr lang="es-EC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[Resultados.xlsx]Hoja3!$B$10:$B$11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[Resultados.xlsx]Hoja3!$C$10:$C$11</c:f>
              <c:numCache>
                <c:formatCode>###0</c:formatCode>
                <c:ptCount val="2"/>
                <c:pt idx="0">
                  <c:v>181</c:v>
                </c:pt>
                <c:pt idx="1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BE-4CA4-B12C-41419B3E5DE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b="1">
          <a:solidFill>
            <a:sysClr val="windowText" lastClr="000000"/>
          </a:solidFill>
          <a:latin typeface="Roboto Th" pitchFamily="2" charset="0"/>
          <a:ea typeface="Roboto Th" pitchFamily="2" charset="0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ln>
                <a:noFill/>
              </a:ln>
              <a:solidFill>
                <a:sysClr val="windowText" lastClr="000000"/>
              </a:solidFill>
              <a:latin typeface="Roboto Th" pitchFamily="2" charset="0"/>
              <a:ea typeface="Roboto Th" pitchFamily="2" charset="0"/>
              <a:cs typeface="Times New Roman" panose="02020603050405020304" pitchFamily="18" charset="0"/>
            </a:defRPr>
          </a:pPr>
          <a:endParaRPr lang="es-EC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[Resultados.xlsx]Hoja7!$N$24</c:f>
              <c:strCache>
                <c:ptCount val="1"/>
                <c:pt idx="0">
                  <c:v>Imagen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0-D608-4A59-AC5E-CC4CDDD06BD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ln>
                      <a:noFill/>
                    </a:ln>
                    <a:solidFill>
                      <a:sysClr val="windowText" lastClr="000000"/>
                    </a:solidFill>
                    <a:latin typeface="Roboto Th" pitchFamily="2" charset="0"/>
                    <a:ea typeface="Roboto Th" pitchFamily="2" charset="0"/>
                    <a:cs typeface="Times New Roman" panose="02020603050405020304" pitchFamily="18" charset="0"/>
                  </a:defRPr>
                </a:pPr>
                <a:endParaRPr lang="es-EC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[Resultados.xlsx]Hoja7!$M$25:$M$35</c:f>
              <c:strCache>
                <c:ptCount val="11"/>
                <c:pt idx="0">
                  <c:v>Iphone/Apple</c:v>
                </c:pt>
                <c:pt idx="1">
                  <c:v>Samsung</c:v>
                </c:pt>
                <c:pt idx="2">
                  <c:v>Sony</c:v>
                </c:pt>
                <c:pt idx="3">
                  <c:v>Huawei</c:v>
                </c:pt>
                <c:pt idx="4">
                  <c:v>Motorola</c:v>
                </c:pt>
                <c:pt idx="5">
                  <c:v>Nokia</c:v>
                </c:pt>
                <c:pt idx="6">
                  <c:v>Blackberry</c:v>
                </c:pt>
                <c:pt idx="7">
                  <c:v>LG</c:v>
                </c:pt>
                <c:pt idx="8">
                  <c:v>Asus</c:v>
                </c:pt>
                <c:pt idx="9">
                  <c:v>HTC</c:v>
                </c:pt>
                <c:pt idx="10">
                  <c:v>Oneplus</c:v>
                </c:pt>
              </c:strCache>
            </c:strRef>
          </c:cat>
          <c:val>
            <c:numRef>
              <c:f>[Resultados.xlsx]Hoja7!$N$25:$N$35</c:f>
              <c:numCache>
                <c:formatCode>###0.00</c:formatCode>
                <c:ptCount val="11"/>
                <c:pt idx="0">
                  <c:v>4.2207446808510642</c:v>
                </c:pt>
                <c:pt idx="1">
                  <c:v>4.3154761904761907</c:v>
                </c:pt>
                <c:pt idx="2">
                  <c:v>4.1637931034482758</c:v>
                </c:pt>
                <c:pt idx="3">
                  <c:v>4.0750000000000002</c:v>
                </c:pt>
                <c:pt idx="4">
                  <c:v>4.140625</c:v>
                </c:pt>
                <c:pt idx="5">
                  <c:v>4.270833333333333</c:v>
                </c:pt>
                <c:pt idx="6">
                  <c:v>3.34375</c:v>
                </c:pt>
                <c:pt idx="7">
                  <c:v>3.59375</c:v>
                </c:pt>
                <c:pt idx="8">
                  <c:v>4.25</c:v>
                </c:pt>
                <c:pt idx="9">
                  <c:v>4.5625</c:v>
                </c:pt>
                <c:pt idx="10">
                  <c:v>4.0625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EA-4BF9-A289-8AF60C01B4D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7"/>
        <c:overlap val="-48"/>
        <c:axId val="480755512"/>
        <c:axId val="480759448"/>
      </c:barChart>
      <c:catAx>
        <c:axId val="480755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ysClr val="windowText" lastClr="000000"/>
                </a:solidFill>
                <a:latin typeface="Roboto Th" pitchFamily="2" charset="0"/>
                <a:ea typeface="Roboto Th" pitchFamily="2" charset="0"/>
                <a:cs typeface="Times New Roman" panose="02020603050405020304" pitchFamily="18" charset="0"/>
              </a:defRPr>
            </a:pPr>
            <a:endParaRPr lang="es-EC"/>
          </a:p>
        </c:txPr>
        <c:crossAx val="480759448"/>
        <c:crosses val="autoZero"/>
        <c:auto val="1"/>
        <c:lblAlgn val="ctr"/>
        <c:lblOffset val="100"/>
        <c:noMultiLvlLbl val="0"/>
      </c:catAx>
      <c:valAx>
        <c:axId val="480759448"/>
        <c:scaling>
          <c:orientation val="minMax"/>
          <c:max val="5"/>
          <c:min val="3"/>
        </c:scaling>
        <c:delete val="1"/>
        <c:axPos val="b"/>
        <c:numFmt formatCode="###0.00" sourceLinked="1"/>
        <c:majorTickMark val="out"/>
        <c:minorTickMark val="none"/>
        <c:tickLblPos val="nextTo"/>
        <c:crossAx val="480755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n>
            <a:noFill/>
          </a:ln>
          <a:solidFill>
            <a:sysClr val="windowText" lastClr="000000"/>
          </a:solidFill>
          <a:latin typeface="Roboto Th" pitchFamily="2" charset="0"/>
          <a:ea typeface="Roboto Th" pitchFamily="2" charset="0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ln>
                <a:noFill/>
              </a:ln>
              <a:solidFill>
                <a:sysClr val="windowText" lastClr="000000"/>
              </a:solidFill>
              <a:latin typeface="Roboto Th" pitchFamily="2" charset="0"/>
              <a:ea typeface="Roboto Th" pitchFamily="2" charset="0"/>
              <a:cs typeface="Times New Roman" panose="02020603050405020304" pitchFamily="18" charset="0"/>
            </a:defRPr>
          </a:pPr>
          <a:endParaRPr lang="es-EC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[Resultados.xlsx]Hoja7!$P$24</c:f>
              <c:strCache>
                <c:ptCount val="1"/>
                <c:pt idx="0">
                  <c:v>Compromiso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0-AD74-42C1-BF22-FDA91917AA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ln>
                      <a:noFill/>
                    </a:ln>
                    <a:solidFill>
                      <a:sysClr val="windowText" lastClr="000000"/>
                    </a:solidFill>
                    <a:latin typeface="Roboto Th" pitchFamily="2" charset="0"/>
                    <a:ea typeface="Roboto Th" pitchFamily="2" charset="0"/>
                    <a:cs typeface="Times New Roman" panose="02020603050405020304" pitchFamily="18" charset="0"/>
                  </a:defRPr>
                </a:pPr>
                <a:endParaRPr lang="es-EC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[Resultados.xlsx]Hoja7!$M$25:$M$35</c:f>
              <c:strCache>
                <c:ptCount val="11"/>
                <c:pt idx="0">
                  <c:v>Iphone/Apple</c:v>
                </c:pt>
                <c:pt idx="1">
                  <c:v>Samsung</c:v>
                </c:pt>
                <c:pt idx="2">
                  <c:v>Sony</c:v>
                </c:pt>
                <c:pt idx="3">
                  <c:v>Huawei</c:v>
                </c:pt>
                <c:pt idx="4">
                  <c:v>Motorola</c:v>
                </c:pt>
                <c:pt idx="5">
                  <c:v>Nokia</c:v>
                </c:pt>
                <c:pt idx="6">
                  <c:v>Blackberry</c:v>
                </c:pt>
                <c:pt idx="7">
                  <c:v>LG</c:v>
                </c:pt>
                <c:pt idx="8">
                  <c:v>Asus</c:v>
                </c:pt>
                <c:pt idx="9">
                  <c:v>HTC</c:v>
                </c:pt>
                <c:pt idx="10">
                  <c:v>Oneplus</c:v>
                </c:pt>
              </c:strCache>
            </c:strRef>
          </c:cat>
          <c:val>
            <c:numRef>
              <c:f>[Resultados.xlsx]Hoja7!$P$25:$P$35</c:f>
              <c:numCache>
                <c:formatCode>###0.00</c:formatCode>
                <c:ptCount val="11"/>
                <c:pt idx="0">
                  <c:v>2.7943262411347507</c:v>
                </c:pt>
                <c:pt idx="1">
                  <c:v>2.8174603174603168</c:v>
                </c:pt>
                <c:pt idx="2">
                  <c:v>3.3448275862068964</c:v>
                </c:pt>
                <c:pt idx="3">
                  <c:v>2.4</c:v>
                </c:pt>
                <c:pt idx="4">
                  <c:v>3.3333333333333335</c:v>
                </c:pt>
                <c:pt idx="5">
                  <c:v>3.2222222222222219</c:v>
                </c:pt>
                <c:pt idx="6">
                  <c:v>3.166666666666667</c:v>
                </c:pt>
                <c:pt idx="7">
                  <c:v>3.166666666666667</c:v>
                </c:pt>
                <c:pt idx="8">
                  <c:v>4</c:v>
                </c:pt>
                <c:pt idx="9">
                  <c:v>3</c:v>
                </c:pt>
                <c:pt idx="10">
                  <c:v>2.6666666666666665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31-4FB1-9609-838383392AF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7"/>
        <c:overlap val="-48"/>
        <c:axId val="479411176"/>
        <c:axId val="479407568"/>
      </c:barChart>
      <c:catAx>
        <c:axId val="479411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ysClr val="windowText" lastClr="000000"/>
                </a:solidFill>
                <a:latin typeface="Roboto Th" pitchFamily="2" charset="0"/>
                <a:ea typeface="Roboto Th" pitchFamily="2" charset="0"/>
                <a:cs typeface="Times New Roman" panose="02020603050405020304" pitchFamily="18" charset="0"/>
              </a:defRPr>
            </a:pPr>
            <a:endParaRPr lang="es-EC"/>
          </a:p>
        </c:txPr>
        <c:crossAx val="479407568"/>
        <c:crosses val="autoZero"/>
        <c:auto val="1"/>
        <c:lblAlgn val="ctr"/>
        <c:lblOffset val="100"/>
        <c:noMultiLvlLbl val="0"/>
      </c:catAx>
      <c:valAx>
        <c:axId val="479407568"/>
        <c:scaling>
          <c:orientation val="minMax"/>
          <c:max val="4"/>
          <c:min val="2"/>
        </c:scaling>
        <c:delete val="1"/>
        <c:axPos val="b"/>
        <c:numFmt formatCode="###0.00" sourceLinked="1"/>
        <c:majorTickMark val="none"/>
        <c:minorTickMark val="none"/>
        <c:tickLblPos val="nextTo"/>
        <c:crossAx val="479411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n>
            <a:noFill/>
          </a:ln>
          <a:solidFill>
            <a:sysClr val="windowText" lastClr="000000"/>
          </a:solidFill>
          <a:latin typeface="Roboto Th" pitchFamily="2" charset="0"/>
          <a:ea typeface="Roboto Th" pitchFamily="2" charset="0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ysClr val="windowText" lastClr="000000"/>
              </a:solidFill>
              <a:latin typeface="Roboto Th" pitchFamily="2" charset="0"/>
              <a:ea typeface="Roboto Th" pitchFamily="2" charset="0"/>
              <a:cs typeface="Times New Roman" panose="02020603050405020304" pitchFamily="18" charset="0"/>
            </a:defRPr>
          </a:pPr>
          <a:endParaRPr lang="es-EC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[Resultados.xlsx]Hoja7!$O$24</c:f>
              <c:strCache>
                <c:ptCount val="1"/>
                <c:pt idx="0">
                  <c:v>Actitud y comportamiento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0-7A2D-46E8-8C3B-82948416547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Roboto Th" pitchFamily="2" charset="0"/>
                    <a:ea typeface="Roboto Th" pitchFamily="2" charset="0"/>
                    <a:cs typeface="Times New Roman" panose="02020603050405020304" pitchFamily="18" charset="0"/>
                  </a:defRPr>
                </a:pPr>
                <a:endParaRPr lang="es-EC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[Resultados.xlsx]Hoja7!$M$25:$M$35</c:f>
              <c:strCache>
                <c:ptCount val="11"/>
                <c:pt idx="0">
                  <c:v>Iphone/Apple</c:v>
                </c:pt>
                <c:pt idx="1">
                  <c:v>Samsung</c:v>
                </c:pt>
                <c:pt idx="2">
                  <c:v>Sony</c:v>
                </c:pt>
                <c:pt idx="3">
                  <c:v>Huawei</c:v>
                </c:pt>
                <c:pt idx="4">
                  <c:v>Motorola</c:v>
                </c:pt>
                <c:pt idx="5">
                  <c:v>Nokia</c:v>
                </c:pt>
                <c:pt idx="6">
                  <c:v>Blackberry</c:v>
                </c:pt>
                <c:pt idx="7">
                  <c:v>LG</c:v>
                </c:pt>
                <c:pt idx="8">
                  <c:v>Asus</c:v>
                </c:pt>
                <c:pt idx="9">
                  <c:v>HTC</c:v>
                </c:pt>
                <c:pt idx="10">
                  <c:v>Oneplus</c:v>
                </c:pt>
              </c:strCache>
            </c:strRef>
          </c:cat>
          <c:val>
            <c:numRef>
              <c:f>[Resultados.xlsx]Hoja7!$O$25:$O$35</c:f>
              <c:numCache>
                <c:formatCode>###0.00</c:formatCode>
                <c:ptCount val="11"/>
                <c:pt idx="0">
                  <c:v>2.5212765957446801</c:v>
                </c:pt>
                <c:pt idx="1">
                  <c:v>3.0687830687830688</c:v>
                </c:pt>
                <c:pt idx="2">
                  <c:v>3.2950191570881229</c:v>
                </c:pt>
                <c:pt idx="3">
                  <c:v>2.8888888888888888</c:v>
                </c:pt>
                <c:pt idx="4">
                  <c:v>2.5</c:v>
                </c:pt>
                <c:pt idx="5">
                  <c:v>3.5</c:v>
                </c:pt>
                <c:pt idx="6">
                  <c:v>3.166666666666667</c:v>
                </c:pt>
                <c:pt idx="7">
                  <c:v>2.5277777777777777</c:v>
                </c:pt>
                <c:pt idx="8">
                  <c:v>3.6111111111111112</c:v>
                </c:pt>
                <c:pt idx="9">
                  <c:v>3.9444444444444446</c:v>
                </c:pt>
                <c:pt idx="10">
                  <c:v>1.2777777777777777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0B-4396-A7F9-679EC15C771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7"/>
        <c:overlap val="-48"/>
        <c:axId val="483045448"/>
        <c:axId val="483042824"/>
      </c:barChart>
      <c:catAx>
        <c:axId val="483045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boto Th" pitchFamily="2" charset="0"/>
                <a:ea typeface="Roboto Th" pitchFamily="2" charset="0"/>
                <a:cs typeface="Times New Roman" panose="02020603050405020304" pitchFamily="18" charset="0"/>
              </a:defRPr>
            </a:pPr>
            <a:endParaRPr lang="es-EC"/>
          </a:p>
        </c:txPr>
        <c:crossAx val="483042824"/>
        <c:crosses val="autoZero"/>
        <c:auto val="1"/>
        <c:lblAlgn val="ctr"/>
        <c:lblOffset val="100"/>
        <c:noMultiLvlLbl val="0"/>
      </c:catAx>
      <c:valAx>
        <c:axId val="483042824"/>
        <c:scaling>
          <c:orientation val="minMax"/>
          <c:max val="4"/>
          <c:min val="1"/>
        </c:scaling>
        <c:delete val="1"/>
        <c:axPos val="b"/>
        <c:numFmt formatCode="###0.00" sourceLinked="1"/>
        <c:majorTickMark val="none"/>
        <c:minorTickMark val="none"/>
        <c:tickLblPos val="nextTo"/>
        <c:crossAx val="483045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Roboto Th" pitchFamily="2" charset="0"/>
          <a:ea typeface="Roboto Th" pitchFamily="2" charset="0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cap="all" spc="150" baseline="0">
                <a:solidFill>
                  <a:sysClr val="windowText" lastClr="000000"/>
                </a:solidFill>
                <a:latin typeface="Roboto Th" pitchFamily="2" charset="0"/>
                <a:ea typeface="Roboto Th" pitchFamily="2" charset="0"/>
                <a:cs typeface="Times New Roman" panose="02020603050405020304" pitchFamily="18" charset="0"/>
              </a:defRPr>
            </a:pPr>
            <a:r>
              <a:rPr lang="es-EC" dirty="0"/>
              <a:t>Marcas que poseen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cap="all" spc="150" baseline="0">
              <a:solidFill>
                <a:sysClr val="windowText" lastClr="000000"/>
              </a:solidFill>
              <a:latin typeface="Roboto Th" pitchFamily="2" charset="0"/>
              <a:ea typeface="Roboto Th" pitchFamily="2" charset="0"/>
              <a:cs typeface="Times New Roman" panose="02020603050405020304" pitchFamily="18" charset="0"/>
            </a:defRPr>
          </a:pPr>
          <a:endParaRPr lang="es-EC"/>
        </a:p>
      </c:txPr>
    </c:title>
    <c:autoTitleDeleted val="0"/>
    <c:plotArea>
      <c:layout>
        <c:manualLayout>
          <c:layoutTarget val="inner"/>
          <c:xMode val="edge"/>
          <c:yMode val="edge"/>
          <c:x val="3.4417642694962121E-2"/>
          <c:y val="0.22287250457329197"/>
          <c:w val="0.87734050547215847"/>
          <c:h val="0.72235616002545133"/>
        </c:manualLayout>
      </c:layout>
      <c:ofPieChart>
        <c:ofPieType val="bar"/>
        <c:varyColors val="1"/>
        <c:ser>
          <c:idx val="0"/>
          <c:order val="0"/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9525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78D1-4F45-84FD-2B9B09B5D33B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9525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78D1-4F45-84FD-2B9B09B5D33B}"/>
              </c:ext>
            </c:extLst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9525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78D1-4F45-84FD-2B9B09B5D33B}"/>
              </c:ext>
            </c:extLst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9525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78D1-4F45-84FD-2B9B09B5D33B}"/>
              </c:ext>
            </c:extLst>
          </c:dPt>
          <c:dPt>
            <c:idx val="4"/>
            <c:bubble3D val="0"/>
            <c:spPr>
              <a:pattFill prst="ltUpDiag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 w="9525">
                <a:solidFill>
                  <a:schemeClr val="lt1"/>
                </a:solidFill>
              </a:ln>
              <a:effectLst>
                <a:innerShdw blurRad="114300">
                  <a:schemeClr val="accent5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78D1-4F45-84FD-2B9B09B5D33B}"/>
              </c:ext>
            </c:extLst>
          </c:dPt>
          <c:dPt>
            <c:idx val="5"/>
            <c:bubble3D val="0"/>
            <c:spPr>
              <a:pattFill prst="ltUpDiag">
                <a:fgClr>
                  <a:schemeClr val="accent6"/>
                </a:fgClr>
                <a:bgClr>
                  <a:schemeClr val="accent6">
                    <a:lumMod val="20000"/>
                    <a:lumOff val="80000"/>
                  </a:schemeClr>
                </a:bgClr>
              </a:pattFill>
              <a:ln w="9525">
                <a:solidFill>
                  <a:schemeClr val="lt1"/>
                </a:solidFill>
              </a:ln>
              <a:effectLst>
                <a:innerShdw blurRad="114300">
                  <a:schemeClr val="accent6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B-78D1-4F45-84FD-2B9B09B5D33B}"/>
              </c:ext>
            </c:extLst>
          </c:dPt>
          <c:dPt>
            <c:idx val="6"/>
            <c:bubble3D val="0"/>
            <c:spPr>
              <a:pattFill prst="ltUpDiag">
                <a:fgClr>
                  <a:schemeClr val="accent1">
                    <a:lumMod val="60000"/>
                  </a:schemeClr>
                </a:fgClr>
                <a:bgClr>
                  <a:schemeClr val="accent1">
                    <a:lumMod val="60000"/>
                    <a:lumMod val="20000"/>
                    <a:lumOff val="80000"/>
                  </a:schemeClr>
                </a:bgClr>
              </a:pattFill>
              <a:ln w="9525">
                <a:solidFill>
                  <a:schemeClr val="lt1"/>
                </a:solidFill>
              </a:ln>
              <a:effectLst>
                <a:innerShdw blurRad="114300">
                  <a:schemeClr val="accent1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D-78D1-4F45-84FD-2B9B09B5D33B}"/>
              </c:ext>
            </c:extLst>
          </c:dPt>
          <c:dPt>
            <c:idx val="7"/>
            <c:bubble3D val="0"/>
            <c:spPr>
              <a:pattFill prst="ltUpDiag">
                <a:fgClr>
                  <a:schemeClr val="accent2">
                    <a:lumMod val="60000"/>
                  </a:schemeClr>
                </a:fgClr>
                <a:bgClr>
                  <a:schemeClr val="accent2">
                    <a:lumMod val="60000"/>
                    <a:lumMod val="20000"/>
                    <a:lumOff val="80000"/>
                  </a:schemeClr>
                </a:bgClr>
              </a:pattFill>
              <a:ln w="9525">
                <a:solidFill>
                  <a:schemeClr val="lt1"/>
                </a:solidFill>
              </a:ln>
              <a:effectLst>
                <a:innerShdw blurRad="114300">
                  <a:schemeClr val="accent2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F-78D1-4F45-84FD-2B9B09B5D33B}"/>
              </c:ext>
            </c:extLst>
          </c:dPt>
          <c:dPt>
            <c:idx val="8"/>
            <c:bubble3D val="0"/>
            <c:spPr>
              <a:pattFill prst="ltUpDiag">
                <a:fgClr>
                  <a:schemeClr val="accent3">
                    <a:lumMod val="60000"/>
                  </a:schemeClr>
                </a:fgClr>
                <a:bgClr>
                  <a:schemeClr val="accent3">
                    <a:lumMod val="60000"/>
                    <a:lumMod val="20000"/>
                    <a:lumOff val="80000"/>
                  </a:schemeClr>
                </a:bgClr>
              </a:pattFill>
              <a:ln w="9525">
                <a:solidFill>
                  <a:schemeClr val="lt1"/>
                </a:solidFill>
              </a:ln>
              <a:effectLst>
                <a:innerShdw blurRad="114300">
                  <a:schemeClr val="accent3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11-78D1-4F45-84FD-2B9B09B5D33B}"/>
              </c:ext>
            </c:extLst>
          </c:dPt>
          <c:dPt>
            <c:idx val="9"/>
            <c:bubble3D val="0"/>
            <c:spPr>
              <a:pattFill prst="ltUpDiag">
                <a:fgClr>
                  <a:schemeClr val="accent4">
                    <a:lumMod val="60000"/>
                  </a:schemeClr>
                </a:fgClr>
                <a:bgClr>
                  <a:schemeClr val="accent4">
                    <a:lumMod val="60000"/>
                    <a:lumMod val="20000"/>
                    <a:lumOff val="80000"/>
                  </a:schemeClr>
                </a:bgClr>
              </a:pattFill>
              <a:ln w="9525">
                <a:solidFill>
                  <a:schemeClr val="lt1"/>
                </a:solidFill>
              </a:ln>
              <a:effectLst>
                <a:innerShdw blurRad="114300">
                  <a:schemeClr val="accent4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13-78D1-4F45-84FD-2B9B09B5D33B}"/>
              </c:ext>
            </c:extLst>
          </c:dPt>
          <c:dPt>
            <c:idx val="10"/>
            <c:bubble3D val="0"/>
            <c:spPr>
              <a:pattFill prst="ltUpDiag">
                <a:fgClr>
                  <a:schemeClr val="accent5">
                    <a:lumMod val="60000"/>
                  </a:schemeClr>
                </a:fgClr>
                <a:bgClr>
                  <a:schemeClr val="accent5">
                    <a:lumMod val="60000"/>
                    <a:lumMod val="20000"/>
                    <a:lumOff val="80000"/>
                  </a:schemeClr>
                </a:bgClr>
              </a:pattFill>
              <a:ln w="9525">
                <a:solidFill>
                  <a:schemeClr val="lt1"/>
                </a:solidFill>
              </a:ln>
              <a:effectLst>
                <a:innerShdw blurRad="114300">
                  <a:schemeClr val="accent5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15-78D1-4F45-84FD-2B9B09B5D33B}"/>
              </c:ext>
            </c:extLst>
          </c:dPt>
          <c:dPt>
            <c:idx val="11"/>
            <c:bubble3D val="0"/>
            <c:spPr>
              <a:pattFill prst="ltUpDiag">
                <a:fgClr>
                  <a:schemeClr val="accent6">
                    <a:lumMod val="60000"/>
                  </a:schemeClr>
                </a:fgClr>
                <a:bgClr>
                  <a:schemeClr val="accent6">
                    <a:lumMod val="60000"/>
                    <a:lumMod val="20000"/>
                    <a:lumOff val="80000"/>
                  </a:schemeClr>
                </a:bgClr>
              </a:pattFill>
              <a:ln w="9525">
                <a:solidFill>
                  <a:schemeClr val="lt1"/>
                </a:solidFill>
              </a:ln>
              <a:effectLst>
                <a:innerShdw blurRad="114300">
                  <a:schemeClr val="accent6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17-78D1-4F45-84FD-2B9B09B5D33B}"/>
              </c:ext>
            </c:extLst>
          </c:dPt>
          <c:dPt>
            <c:idx val="12"/>
            <c:bubble3D val="0"/>
            <c:spPr>
              <a:pattFill prst="ltUpDiag">
                <a:fgClr>
                  <a:schemeClr val="accent1">
                    <a:lumMod val="80000"/>
                    <a:lumOff val="20000"/>
                  </a:schemeClr>
                </a:fgClr>
                <a:bgClr>
                  <a:schemeClr val="accent1">
                    <a:lumMod val="80000"/>
                    <a:lumOff val="20000"/>
                    <a:lumMod val="20000"/>
                    <a:lumOff val="80000"/>
                  </a:schemeClr>
                </a:bgClr>
              </a:pattFill>
              <a:ln w="9525">
                <a:solidFill>
                  <a:schemeClr val="lt1"/>
                </a:solidFill>
              </a:ln>
              <a:effectLst>
                <a:innerShdw blurRad="114300">
                  <a:schemeClr val="accent1">
                    <a:lumMod val="80000"/>
                    <a:lumOff val="2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19-78D1-4F45-84FD-2B9B09B5D33B}"/>
              </c:ext>
            </c:extLst>
          </c:dPt>
          <c:dPt>
            <c:idx val="13"/>
            <c:bubble3D val="0"/>
            <c:spPr>
              <a:pattFill prst="ltUpDiag">
                <a:fgClr>
                  <a:schemeClr val="accent2">
                    <a:lumMod val="80000"/>
                    <a:lumOff val="20000"/>
                  </a:schemeClr>
                </a:fgClr>
                <a:bgClr>
                  <a:schemeClr val="accent2">
                    <a:lumMod val="80000"/>
                    <a:lumOff val="20000"/>
                    <a:lumMod val="20000"/>
                    <a:lumOff val="80000"/>
                  </a:schemeClr>
                </a:bgClr>
              </a:pattFill>
              <a:ln w="9525">
                <a:solidFill>
                  <a:schemeClr val="lt1"/>
                </a:solidFill>
              </a:ln>
              <a:effectLst>
                <a:innerShdw blurRad="114300">
                  <a:schemeClr val="accent2">
                    <a:lumMod val="80000"/>
                    <a:lumOff val="2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1B-78D1-4F45-84FD-2B9B09B5D33B}"/>
              </c:ext>
            </c:extLst>
          </c:dPt>
          <c:dPt>
            <c:idx val="14"/>
            <c:bubble3D val="0"/>
            <c:spPr>
              <a:pattFill prst="ltUpDiag">
                <a:fgClr>
                  <a:schemeClr val="accent3">
                    <a:lumMod val="80000"/>
                    <a:lumOff val="20000"/>
                  </a:schemeClr>
                </a:fgClr>
                <a:bgClr>
                  <a:schemeClr val="accent3">
                    <a:lumMod val="80000"/>
                    <a:lumOff val="20000"/>
                    <a:lumMod val="20000"/>
                    <a:lumOff val="80000"/>
                  </a:schemeClr>
                </a:bgClr>
              </a:pattFill>
              <a:ln w="9525">
                <a:solidFill>
                  <a:schemeClr val="lt1"/>
                </a:solidFill>
              </a:ln>
              <a:effectLst>
                <a:innerShdw blurRad="114300">
                  <a:schemeClr val="accent3">
                    <a:lumMod val="80000"/>
                    <a:lumOff val="2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1D-78D1-4F45-84FD-2B9B09B5D33B}"/>
              </c:ext>
            </c:extLst>
          </c:dPt>
          <c:dPt>
            <c:idx val="15"/>
            <c:bubble3D val="0"/>
            <c:spPr>
              <a:pattFill prst="ltUpDiag">
                <a:fgClr>
                  <a:schemeClr val="accent4">
                    <a:lumMod val="80000"/>
                    <a:lumOff val="20000"/>
                  </a:schemeClr>
                </a:fgClr>
                <a:bgClr>
                  <a:schemeClr val="accent4">
                    <a:lumMod val="80000"/>
                    <a:lumOff val="20000"/>
                    <a:lumMod val="20000"/>
                    <a:lumOff val="80000"/>
                  </a:schemeClr>
                </a:bgClr>
              </a:pattFill>
              <a:ln w="9525">
                <a:solidFill>
                  <a:schemeClr val="lt1"/>
                </a:solidFill>
              </a:ln>
              <a:effectLst>
                <a:innerShdw blurRad="114300">
                  <a:schemeClr val="accent4">
                    <a:lumMod val="80000"/>
                    <a:lumOff val="2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1F-78D1-4F45-84FD-2B9B09B5D33B}"/>
              </c:ext>
            </c:extLst>
          </c:dPt>
          <c:dLbls>
            <c:dLbl>
              <c:idx val="0"/>
              <c:layout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8D1-4F45-84FD-2B9B09B5D33B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ysClr val="windowText" lastClr="000000"/>
                    </a:solidFill>
                    <a:latin typeface="Roboto Th" pitchFamily="2" charset="0"/>
                    <a:ea typeface="Roboto Th" pitchFamily="2" charset="0"/>
                    <a:cs typeface="Times New Roman" panose="02020603050405020304" pitchFamily="18" charset="0"/>
                  </a:defRPr>
                </a:pPr>
                <a:endParaRPr lang="es-EC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Hoja1!$C$23:$C$37</c:f>
              <c:strCache>
                <c:ptCount val="15"/>
                <c:pt idx="0">
                  <c:v>Samsung</c:v>
                </c:pt>
                <c:pt idx="1">
                  <c:v>Sony</c:v>
                </c:pt>
                <c:pt idx="2">
                  <c:v>Huawei</c:v>
                </c:pt>
                <c:pt idx="3">
                  <c:v>Iphone/Apple</c:v>
                </c:pt>
                <c:pt idx="4">
                  <c:v>LG</c:v>
                </c:pt>
                <c:pt idx="5">
                  <c:v>Nokia</c:v>
                </c:pt>
                <c:pt idx="6">
                  <c:v>Alcatel</c:v>
                </c:pt>
                <c:pt idx="7">
                  <c:v>BLU</c:v>
                </c:pt>
                <c:pt idx="8">
                  <c:v>Motorola</c:v>
                </c:pt>
                <c:pt idx="9">
                  <c:v>ZTE</c:v>
                </c:pt>
                <c:pt idx="10">
                  <c:v>Blackberry</c:v>
                </c:pt>
                <c:pt idx="11">
                  <c:v>Doppio</c:v>
                </c:pt>
                <c:pt idx="12">
                  <c:v>Grun</c:v>
                </c:pt>
                <c:pt idx="13">
                  <c:v>Hyundai</c:v>
                </c:pt>
                <c:pt idx="14">
                  <c:v>Kazam</c:v>
                </c:pt>
              </c:strCache>
            </c:strRef>
          </c:cat>
          <c:val>
            <c:numRef>
              <c:f>Hoja1!$D$23:$D$37</c:f>
              <c:numCache>
                <c:formatCode>###0</c:formatCode>
                <c:ptCount val="15"/>
                <c:pt idx="0">
                  <c:v>178</c:v>
                </c:pt>
                <c:pt idx="1">
                  <c:v>38</c:v>
                </c:pt>
                <c:pt idx="2">
                  <c:v>22</c:v>
                </c:pt>
                <c:pt idx="3">
                  <c:v>22</c:v>
                </c:pt>
                <c:pt idx="4">
                  <c:v>20</c:v>
                </c:pt>
                <c:pt idx="5">
                  <c:v>14</c:v>
                </c:pt>
                <c:pt idx="6">
                  <c:v>9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78D1-4F45-84FD-2B9B09B5D3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>
              <a:solidFill>
                <a:srgbClr val="D9D9D9"/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Roboto Th" pitchFamily="2" charset="0"/>
          <a:ea typeface="Roboto Th" pitchFamily="2" charset="0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ysClr val="windowText" lastClr="000000"/>
                </a:solidFill>
                <a:latin typeface="Roboto Th" pitchFamily="2" charset="0"/>
                <a:ea typeface="Roboto Th" pitchFamily="2" charset="0"/>
                <a:cs typeface="Times New Roman" panose="02020603050405020304" pitchFamily="18" charset="0"/>
              </a:defRPr>
            </a:pPr>
            <a:r>
              <a:rPr lang="es-EC" dirty="0"/>
              <a:t>Marcas amadas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ysClr val="windowText" lastClr="000000"/>
              </a:solidFill>
              <a:latin typeface="Roboto Th" pitchFamily="2" charset="0"/>
              <a:ea typeface="Roboto Th" pitchFamily="2" charset="0"/>
              <a:cs typeface="Times New Roman" panose="02020603050405020304" pitchFamily="18" charset="0"/>
            </a:defRPr>
          </a:pPr>
          <a:endParaRPr lang="es-EC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3FCC-405E-AF77-625C998324D3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3FCC-405E-AF77-625C998324D3}"/>
              </c:ext>
            </c:extLst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3FCC-405E-AF77-625C998324D3}"/>
              </c:ext>
            </c:extLst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3FCC-405E-AF77-625C998324D3}"/>
              </c:ext>
            </c:extLst>
          </c:dPt>
          <c:dPt>
            <c:idx val="4"/>
            <c:bubble3D val="0"/>
            <c:spPr>
              <a:pattFill prst="ltUpDiag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5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3FCC-405E-AF77-625C998324D3}"/>
              </c:ext>
            </c:extLst>
          </c:dPt>
          <c:dPt>
            <c:idx val="5"/>
            <c:bubble3D val="0"/>
            <c:spPr>
              <a:pattFill prst="ltUpDiag">
                <a:fgClr>
                  <a:schemeClr val="accent6"/>
                </a:fgClr>
                <a:bgClr>
                  <a:schemeClr val="accent6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6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B-3FCC-405E-AF77-625C998324D3}"/>
              </c:ext>
            </c:extLst>
          </c:dPt>
          <c:dPt>
            <c:idx val="6"/>
            <c:bubble3D val="0"/>
            <c:spPr>
              <a:pattFill prst="ltUpDiag">
                <a:fgClr>
                  <a:schemeClr val="accent1">
                    <a:lumMod val="60000"/>
                  </a:schemeClr>
                </a:fgClr>
                <a:bgClr>
                  <a:schemeClr val="accent1">
                    <a:lumMod val="60000"/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D-3FCC-405E-AF77-625C998324D3}"/>
              </c:ext>
            </c:extLst>
          </c:dPt>
          <c:dPt>
            <c:idx val="7"/>
            <c:bubble3D val="0"/>
            <c:spPr>
              <a:pattFill prst="ltUpDiag">
                <a:fgClr>
                  <a:schemeClr val="accent2">
                    <a:lumMod val="60000"/>
                  </a:schemeClr>
                </a:fgClr>
                <a:bgClr>
                  <a:schemeClr val="accent2">
                    <a:lumMod val="60000"/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F-3FCC-405E-AF77-625C998324D3}"/>
              </c:ext>
            </c:extLst>
          </c:dPt>
          <c:dPt>
            <c:idx val="8"/>
            <c:bubble3D val="0"/>
            <c:spPr>
              <a:pattFill prst="ltUpDiag">
                <a:fgClr>
                  <a:schemeClr val="accent3">
                    <a:lumMod val="60000"/>
                  </a:schemeClr>
                </a:fgClr>
                <a:bgClr>
                  <a:schemeClr val="accent3">
                    <a:lumMod val="60000"/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11-3FCC-405E-AF77-625C998324D3}"/>
              </c:ext>
            </c:extLst>
          </c:dPt>
          <c:dPt>
            <c:idx val="9"/>
            <c:bubble3D val="0"/>
            <c:spPr>
              <a:pattFill prst="ltUpDiag">
                <a:fgClr>
                  <a:schemeClr val="accent4">
                    <a:lumMod val="60000"/>
                  </a:schemeClr>
                </a:fgClr>
                <a:bgClr>
                  <a:schemeClr val="accent4">
                    <a:lumMod val="60000"/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13-3FCC-405E-AF77-625C998324D3}"/>
              </c:ext>
            </c:extLst>
          </c:dPt>
          <c:dPt>
            <c:idx val="10"/>
            <c:bubble3D val="0"/>
            <c:spPr>
              <a:pattFill prst="ltUpDiag">
                <a:fgClr>
                  <a:schemeClr val="accent5">
                    <a:lumMod val="60000"/>
                  </a:schemeClr>
                </a:fgClr>
                <a:bgClr>
                  <a:schemeClr val="accent5">
                    <a:lumMod val="60000"/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5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15-3FCC-405E-AF77-625C998324D3}"/>
              </c:ext>
            </c:extLst>
          </c:dPt>
          <c:dPt>
            <c:idx val="11"/>
            <c:bubble3D val="0"/>
            <c:spPr>
              <a:pattFill prst="ltUpDiag">
                <a:fgClr>
                  <a:schemeClr val="accent6">
                    <a:lumMod val="60000"/>
                  </a:schemeClr>
                </a:fgClr>
                <a:bgClr>
                  <a:schemeClr val="accent6">
                    <a:lumMod val="60000"/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6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17-3FCC-405E-AF77-625C998324D3}"/>
              </c:ext>
            </c:extLst>
          </c:dPt>
          <c:dLbls>
            <c:dLbl>
              <c:idx val="10"/>
              <c:layout>
                <c:manualLayout>
                  <c:x val="0"/>
                  <c:y val="3.64298724954462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3FCC-405E-AF77-625C998324D3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Roboto Th" pitchFamily="2" charset="0"/>
                    <a:ea typeface="Roboto Th" pitchFamily="2" charset="0"/>
                    <a:cs typeface="Times New Roman" panose="02020603050405020304" pitchFamily="18" charset="0"/>
                  </a:defRPr>
                </a:pPr>
                <a:endParaRPr lang="es-EC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Hoja3!$B$19:$B$29</c:f>
              <c:strCache>
                <c:ptCount val="11"/>
                <c:pt idx="0">
                  <c:v>Iphone/Apple</c:v>
                </c:pt>
                <c:pt idx="1">
                  <c:v>Samsung</c:v>
                </c:pt>
                <c:pt idx="2">
                  <c:v>Sony</c:v>
                </c:pt>
                <c:pt idx="3">
                  <c:v>Huawei</c:v>
                </c:pt>
                <c:pt idx="4">
                  <c:v>Motorola</c:v>
                </c:pt>
                <c:pt idx="5">
                  <c:v>Nokia</c:v>
                </c:pt>
                <c:pt idx="6">
                  <c:v>Blackberry</c:v>
                </c:pt>
                <c:pt idx="7">
                  <c:v>LG</c:v>
                </c:pt>
                <c:pt idx="8">
                  <c:v>Asus</c:v>
                </c:pt>
                <c:pt idx="9">
                  <c:v>HTC</c:v>
                </c:pt>
                <c:pt idx="10">
                  <c:v>Oneplus</c:v>
                </c:pt>
              </c:strCache>
            </c:strRef>
          </c:cat>
          <c:val>
            <c:numRef>
              <c:f>Hoja3!$C$19:$C$29</c:f>
              <c:numCache>
                <c:formatCode>###0</c:formatCode>
                <c:ptCount val="11"/>
                <c:pt idx="0">
                  <c:v>47</c:v>
                </c:pt>
                <c:pt idx="1">
                  <c:v>42</c:v>
                </c:pt>
                <c:pt idx="2">
                  <c:v>29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3FCC-405E-AF77-625C998324D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50"/>
        <c:secondPieSize val="75"/>
        <c:serLines>
          <c:spPr>
            <a:ln w="9525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Roboto Th" pitchFamily="2" charset="0"/>
          <a:ea typeface="Roboto Th" pitchFamily="2" charset="0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Roboto Th" pitchFamily="2" charset="0"/>
                    <a:ea typeface="Roboto Th" pitchFamily="2" charset="0"/>
                    <a:cs typeface="Times New Roman" panose="02020603050405020304" pitchFamily="18" charset="0"/>
                  </a:defRPr>
                </a:pPr>
                <a:endParaRPr lang="es-EC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[Resultados.xlsx]Hoja6!$B$17:$B$31</c:f>
              <c:strCache>
                <c:ptCount val="15"/>
                <c:pt idx="0">
                  <c:v>Marca reconocida</c:v>
                </c:pt>
                <c:pt idx="1">
                  <c:v>Regalo</c:v>
                </c:pt>
                <c:pt idx="2">
                  <c:v>Precio Bajo</c:v>
                </c:pt>
                <c:pt idx="3">
                  <c:v>Características</c:v>
                </c:pt>
                <c:pt idx="4">
                  <c:v>Desempeño</c:v>
                </c:pt>
                <c:pt idx="5">
                  <c:v>Diseño</c:v>
                </c:pt>
                <c:pt idx="6">
                  <c:v>Referencias</c:v>
                </c:pt>
                <c:pt idx="7">
                  <c:v>Software</c:v>
                </c:pt>
                <c:pt idx="8">
                  <c:v>Otros</c:v>
                </c:pt>
                <c:pt idx="9">
                  <c:v>Durabilidad</c:v>
                </c:pt>
                <c:pt idx="10">
                  <c:v>Ninguna razón</c:v>
                </c:pt>
                <c:pt idx="11">
                  <c:v>Uso previo</c:v>
                </c:pt>
                <c:pt idx="12">
                  <c:v>Estatus</c:v>
                </c:pt>
                <c:pt idx="13">
                  <c:v>Publicidad</c:v>
                </c:pt>
                <c:pt idx="14">
                  <c:v>Innovación</c:v>
                </c:pt>
              </c:strCache>
            </c:strRef>
          </c:cat>
          <c:val>
            <c:numRef>
              <c:f>[Resultados.xlsx]Hoja6!$D$17:$D$31</c:f>
              <c:numCache>
                <c:formatCode>0%</c:formatCode>
                <c:ptCount val="15"/>
                <c:pt idx="0">
                  <c:v>0.16037735849056603</c:v>
                </c:pt>
                <c:pt idx="1">
                  <c:v>0.15094339622641509</c:v>
                </c:pt>
                <c:pt idx="2">
                  <c:v>0.14465408805031446</c:v>
                </c:pt>
                <c:pt idx="3">
                  <c:v>0.14150943396226415</c:v>
                </c:pt>
                <c:pt idx="4">
                  <c:v>9.7484276729559755E-2</c:v>
                </c:pt>
                <c:pt idx="5">
                  <c:v>8.8050314465408799E-2</c:v>
                </c:pt>
                <c:pt idx="6">
                  <c:v>4.40251572327044E-2</c:v>
                </c:pt>
                <c:pt idx="7">
                  <c:v>4.40251572327044E-2</c:v>
                </c:pt>
                <c:pt idx="8">
                  <c:v>3.4591194968553458E-2</c:v>
                </c:pt>
                <c:pt idx="9">
                  <c:v>2.8301886792452831E-2</c:v>
                </c:pt>
                <c:pt idx="10">
                  <c:v>1.8867924528301886E-2</c:v>
                </c:pt>
                <c:pt idx="11">
                  <c:v>1.5723270440251572E-2</c:v>
                </c:pt>
                <c:pt idx="12">
                  <c:v>1.2578616352201259E-2</c:v>
                </c:pt>
                <c:pt idx="13">
                  <c:v>1.2578616352201259E-2</c:v>
                </c:pt>
                <c:pt idx="14">
                  <c:v>6.2893081761006293E-3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8D-4397-B41E-D3DBE5963A7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7"/>
        <c:overlap val="-48"/>
        <c:axId val="284303656"/>
        <c:axId val="284304312"/>
      </c:barChart>
      <c:catAx>
        <c:axId val="284303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Roboto Th" pitchFamily="2" charset="0"/>
                <a:ea typeface="Roboto Th" pitchFamily="2" charset="0"/>
                <a:cs typeface="Times New Roman" panose="02020603050405020304" pitchFamily="18" charset="0"/>
              </a:defRPr>
            </a:pPr>
            <a:endParaRPr lang="es-EC"/>
          </a:p>
        </c:txPr>
        <c:crossAx val="284304312"/>
        <c:crosses val="autoZero"/>
        <c:auto val="1"/>
        <c:lblAlgn val="ctr"/>
        <c:lblOffset val="100"/>
        <c:noMultiLvlLbl val="0"/>
      </c:catAx>
      <c:valAx>
        <c:axId val="28430431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84303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Roboto Th" pitchFamily="2" charset="0"/>
          <a:ea typeface="Roboto Th" pitchFamily="2" charset="0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Roboto Th" pitchFamily="2" charset="0"/>
                    <a:ea typeface="Roboto Th" pitchFamily="2" charset="0"/>
                    <a:cs typeface="Times New Roman" panose="02020603050405020304" pitchFamily="18" charset="0"/>
                  </a:defRPr>
                </a:pPr>
                <a:endParaRPr lang="es-EC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[Resultados.xlsx]Hoja6!$B$3:$B$12</c:f>
              <c:strCache>
                <c:ptCount val="10"/>
                <c:pt idx="0">
                  <c:v>Actividades promocionales</c:v>
                </c:pt>
                <c:pt idx="1">
                  <c:v>Búsqueda</c:v>
                </c:pt>
                <c:pt idx="2">
                  <c:v>Internet/Redes sociales</c:v>
                </c:pt>
                <c:pt idx="3">
                  <c:v>Otros medios de comunicación</c:v>
                </c:pt>
                <c:pt idx="4">
                  <c:v>Otros productos/uso anterior</c:v>
                </c:pt>
                <c:pt idx="5">
                  <c:v>Punto de venta</c:v>
                </c:pt>
                <c:pt idx="6">
                  <c:v>Referencias</c:v>
                </c:pt>
                <c:pt idx="7">
                  <c:v>Regalo</c:v>
                </c:pt>
                <c:pt idx="8">
                  <c:v>Televisión</c:v>
                </c:pt>
                <c:pt idx="9">
                  <c:v>Trabajo</c:v>
                </c:pt>
              </c:strCache>
            </c:strRef>
          </c:cat>
          <c:val>
            <c:numRef>
              <c:f>[Resultados.xlsx]Hoja6!$D$3:$D$12</c:f>
              <c:numCache>
                <c:formatCode>0%</c:formatCode>
                <c:ptCount val="10"/>
                <c:pt idx="0">
                  <c:v>0.20125786163522014</c:v>
                </c:pt>
                <c:pt idx="1">
                  <c:v>1.2578616352201259E-2</c:v>
                </c:pt>
                <c:pt idx="2">
                  <c:v>0.16666666666666666</c:v>
                </c:pt>
                <c:pt idx="3">
                  <c:v>9.433962264150943E-3</c:v>
                </c:pt>
                <c:pt idx="4">
                  <c:v>7.2327044025157231E-2</c:v>
                </c:pt>
                <c:pt idx="5">
                  <c:v>3.4591194968553458E-2</c:v>
                </c:pt>
                <c:pt idx="6">
                  <c:v>0.20754716981132076</c:v>
                </c:pt>
                <c:pt idx="7">
                  <c:v>3.4591194968553458E-2</c:v>
                </c:pt>
                <c:pt idx="8">
                  <c:v>0.25471698113207547</c:v>
                </c:pt>
                <c:pt idx="9">
                  <c:v>6.2893081761006293E-3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E-467F-8EE6-D4F63D228EC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27"/>
        <c:overlap val="-48"/>
        <c:axId val="370493096"/>
        <c:axId val="370494080"/>
      </c:barChart>
      <c:catAx>
        <c:axId val="370493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boto Th" pitchFamily="2" charset="0"/>
                <a:ea typeface="Roboto Th" pitchFamily="2" charset="0"/>
                <a:cs typeface="Times New Roman" panose="02020603050405020304" pitchFamily="18" charset="0"/>
              </a:defRPr>
            </a:pPr>
            <a:endParaRPr lang="es-EC"/>
          </a:p>
        </c:txPr>
        <c:crossAx val="370494080"/>
        <c:crosses val="autoZero"/>
        <c:auto val="1"/>
        <c:lblAlgn val="ctr"/>
        <c:lblOffset val="100"/>
        <c:noMultiLvlLbl val="0"/>
      </c:catAx>
      <c:valAx>
        <c:axId val="37049408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boto Th" pitchFamily="2" charset="0"/>
                <a:ea typeface="Roboto Th" pitchFamily="2" charset="0"/>
                <a:cs typeface="Times New Roman" panose="02020603050405020304" pitchFamily="18" charset="0"/>
              </a:defRPr>
            </a:pPr>
            <a:endParaRPr lang="es-EC"/>
          </a:p>
        </c:txPr>
        <c:crossAx val="370493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Roboto Th" pitchFamily="2" charset="0"/>
          <a:ea typeface="Roboto Th" pitchFamily="2" charset="0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418">
  <cs:axisTitle>
    <cs:lnRef idx="0"/>
    <cs:fillRef idx="0"/>
    <cs:effectRef idx="0"/>
    <cs:fontRef idx="minor">
      <a:schemeClr val="tx1">
        <a:lumMod val="50000"/>
        <a:lumOff val="50000"/>
      </a:schemeClr>
    </cs:fontRef>
    <cs:spPr>
      <a:solidFill>
        <a:schemeClr val="bg1">
          <a:lumMod val="8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  <cs:bodyPr lIns="38100" tIns="19050" rIns="38100" bIns="19050">
      <a:spAutoFit/>
    </cs:bodyPr>
  </cs:dataLabel>
  <cs:dataLabelCallout>
    <cs:lnRef idx="0"/>
    <cs:fillRef idx="0"/>
    <cs:effectRef idx="0"/>
    <cs:fontRef idx="minor">
      <a:schemeClr val="dk1">
        <a:lumMod val="50000"/>
        <a:lumOff val="50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9525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cap="all" spc="15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88B4E1-1FA2-48C8-B7A4-31F7598C2DD0}" type="doc">
      <dgm:prSet loTypeId="urn:microsoft.com/office/officeart/2009/3/layout/Phased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17AA2AE-16DE-44EB-BA50-B4FD21DA0452}">
      <dgm:prSet phldrT="[Texto]"/>
      <dgm:spPr/>
      <dgm:t>
        <a:bodyPr/>
        <a:lstStyle/>
        <a:p>
          <a:r>
            <a:rPr lang="es-ES" dirty="0">
              <a:latin typeface="Roboto Th" pitchFamily="2" charset="0"/>
              <a:ea typeface="Roboto Th" pitchFamily="2" charset="0"/>
            </a:rPr>
            <a:t>Fiabilidad y Análisis factorial</a:t>
          </a:r>
        </a:p>
      </dgm:t>
    </dgm:pt>
    <dgm:pt modelId="{C065A038-70A0-4837-875C-55230B0D6D29}" type="parTrans" cxnId="{F9C1B7A7-7272-4BBB-83F6-6094BA28EB71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</a:endParaRPr>
        </a:p>
      </dgm:t>
    </dgm:pt>
    <dgm:pt modelId="{8A0DC69F-E4B3-4C00-8727-D5B2A76A7A0D}" type="sibTrans" cxnId="{F9C1B7A7-7272-4BBB-83F6-6094BA28EB71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</a:endParaRPr>
        </a:p>
      </dgm:t>
    </dgm:pt>
    <dgm:pt modelId="{40D5B7B1-675F-44E1-985E-1E674D0E1CAB}">
      <dgm:prSet phldrT="[Texto]"/>
      <dgm:spPr/>
      <dgm:t>
        <a:bodyPr/>
        <a:lstStyle/>
        <a:p>
          <a:r>
            <a:rPr lang="es-ES" dirty="0">
              <a:latin typeface="Roboto Th" pitchFamily="2" charset="0"/>
              <a:ea typeface="Roboto Th" pitchFamily="2" charset="0"/>
            </a:rPr>
            <a:t>Alfa de Cronbach</a:t>
          </a:r>
        </a:p>
      </dgm:t>
    </dgm:pt>
    <dgm:pt modelId="{8939D7F0-AE32-4643-A39D-42523E6B7ADA}" type="parTrans" cxnId="{A6C6A5EC-8198-4E00-8C85-57D6F51897E1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</a:endParaRPr>
        </a:p>
      </dgm:t>
    </dgm:pt>
    <dgm:pt modelId="{DEEDFB3A-4A64-48BC-A1EB-23714EC19FA4}" type="sibTrans" cxnId="{A6C6A5EC-8198-4E00-8C85-57D6F51897E1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</a:endParaRPr>
        </a:p>
      </dgm:t>
    </dgm:pt>
    <dgm:pt modelId="{D54E67C6-EFC7-4A52-9823-E429F629A97B}">
      <dgm:prSet phldrT="[Texto]"/>
      <dgm:spPr/>
      <dgm:t>
        <a:bodyPr/>
        <a:lstStyle/>
        <a:p>
          <a:r>
            <a:rPr lang="es-ES" dirty="0">
              <a:latin typeface="Roboto Th" pitchFamily="2" charset="0"/>
              <a:ea typeface="Roboto Th" pitchFamily="2" charset="0"/>
            </a:rPr>
            <a:t>Análisis de componentes principales</a:t>
          </a:r>
        </a:p>
      </dgm:t>
    </dgm:pt>
    <dgm:pt modelId="{936A102C-F073-4158-A69E-EF1782146313}" type="parTrans" cxnId="{8C1C00F5-F0E5-4F52-8507-A9DBE0D056A5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</a:endParaRPr>
        </a:p>
      </dgm:t>
    </dgm:pt>
    <dgm:pt modelId="{C7B11637-9469-4E08-8969-29104949169D}" type="sibTrans" cxnId="{8C1C00F5-F0E5-4F52-8507-A9DBE0D056A5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</a:endParaRPr>
        </a:p>
      </dgm:t>
    </dgm:pt>
    <dgm:pt modelId="{70C0F914-E17D-4851-B1CC-6D20FB99DE8F}">
      <dgm:prSet phldrT="[Texto]"/>
      <dgm:spPr/>
      <dgm:t>
        <a:bodyPr/>
        <a:lstStyle/>
        <a:p>
          <a:r>
            <a:rPr lang="es-ES" dirty="0">
              <a:latin typeface="Roboto Th" pitchFamily="2" charset="0"/>
              <a:ea typeface="Roboto Th" pitchFamily="2" charset="0"/>
            </a:rPr>
            <a:t>Prueba de hipótesis</a:t>
          </a:r>
        </a:p>
      </dgm:t>
    </dgm:pt>
    <dgm:pt modelId="{84FDE1E2-EFB0-4BA3-A980-0D462B976704}" type="parTrans" cxnId="{16172DFF-32F1-4058-996A-A260DDB184E4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</a:endParaRPr>
        </a:p>
      </dgm:t>
    </dgm:pt>
    <dgm:pt modelId="{74F585C3-AC00-4A9B-84FA-0B98BF6B3974}" type="sibTrans" cxnId="{16172DFF-32F1-4058-996A-A260DDB184E4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</a:endParaRPr>
        </a:p>
      </dgm:t>
    </dgm:pt>
    <dgm:pt modelId="{CABECAF5-5E01-45F3-A50E-8D4D50A594F8}">
      <dgm:prSet phldrT="[Texto]"/>
      <dgm:spPr/>
      <dgm:t>
        <a:bodyPr/>
        <a:lstStyle/>
        <a:p>
          <a:r>
            <a:rPr lang="es-ES" dirty="0">
              <a:latin typeface="Roboto Th" pitchFamily="2" charset="0"/>
              <a:ea typeface="Roboto Th" pitchFamily="2" charset="0"/>
            </a:rPr>
            <a:t>ANOVA</a:t>
          </a:r>
        </a:p>
      </dgm:t>
    </dgm:pt>
    <dgm:pt modelId="{13D3C854-2C4E-404D-8310-61FDD6A48169}" type="parTrans" cxnId="{D34A1C40-5C03-4FA9-B735-26B86FD1A898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</a:endParaRPr>
        </a:p>
      </dgm:t>
    </dgm:pt>
    <dgm:pt modelId="{E318986B-09CB-432B-8441-75960A2BD165}" type="sibTrans" cxnId="{D34A1C40-5C03-4FA9-B735-26B86FD1A898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</a:endParaRPr>
        </a:p>
      </dgm:t>
    </dgm:pt>
    <dgm:pt modelId="{37B1620B-E09C-4491-B33D-C4DC1347EAE9}">
      <dgm:prSet phldrT="[Texto]"/>
      <dgm:spPr/>
      <dgm:t>
        <a:bodyPr/>
        <a:lstStyle/>
        <a:p>
          <a:r>
            <a:rPr lang="es-ES" dirty="0">
              <a:latin typeface="Roboto Th" pitchFamily="2" charset="0"/>
              <a:ea typeface="Roboto Th" pitchFamily="2" charset="0"/>
            </a:rPr>
            <a:t>Planteamiento de modelo</a:t>
          </a:r>
        </a:p>
      </dgm:t>
    </dgm:pt>
    <dgm:pt modelId="{77B49751-DB0C-4F0A-AE57-A2606031FE4B}" type="parTrans" cxnId="{478A7F6D-C8BC-4DBB-877D-D9C3582D3BFD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</a:endParaRPr>
        </a:p>
      </dgm:t>
    </dgm:pt>
    <dgm:pt modelId="{5666A7C7-BF14-4659-8943-392D5E94000C}" type="sibTrans" cxnId="{478A7F6D-C8BC-4DBB-877D-D9C3582D3BFD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</a:endParaRPr>
        </a:p>
      </dgm:t>
    </dgm:pt>
    <dgm:pt modelId="{472447C6-3F4A-4837-80A5-84D8F880032F}">
      <dgm:prSet phldrT="[Texto]"/>
      <dgm:spPr/>
      <dgm:t>
        <a:bodyPr/>
        <a:lstStyle/>
        <a:p>
          <a:r>
            <a:rPr lang="es-ES" dirty="0">
              <a:latin typeface="Roboto Th" pitchFamily="2" charset="0"/>
              <a:ea typeface="Roboto Th" pitchFamily="2" charset="0"/>
            </a:rPr>
            <a:t>Resultados</a:t>
          </a:r>
        </a:p>
      </dgm:t>
    </dgm:pt>
    <dgm:pt modelId="{6D6B5D78-748C-4296-BFBA-F05CB455AC00}" type="sibTrans" cxnId="{88BECBF9-87AD-4429-A0D8-EDBD8903343E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</a:endParaRPr>
        </a:p>
      </dgm:t>
    </dgm:pt>
    <dgm:pt modelId="{33865083-B5B4-4793-A94D-C957DE9A69B9}" type="parTrans" cxnId="{88BECBF9-87AD-4429-A0D8-EDBD8903343E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</a:endParaRPr>
        </a:p>
      </dgm:t>
    </dgm:pt>
    <dgm:pt modelId="{24143DDE-360E-453C-BA08-EBC389C7A89F}">
      <dgm:prSet phldrT="[Texto]"/>
      <dgm:spPr/>
      <dgm:t>
        <a:bodyPr/>
        <a:lstStyle/>
        <a:p>
          <a:r>
            <a:rPr lang="es-ES">
              <a:latin typeface="Roboto Th" pitchFamily="2" charset="0"/>
              <a:ea typeface="Roboto Th" pitchFamily="2" charset="0"/>
            </a:rPr>
            <a:t>Reducción de variables</a:t>
          </a:r>
          <a:endParaRPr lang="es-ES" dirty="0">
            <a:latin typeface="Roboto Th" pitchFamily="2" charset="0"/>
            <a:ea typeface="Roboto Th" pitchFamily="2" charset="0"/>
          </a:endParaRPr>
        </a:p>
      </dgm:t>
    </dgm:pt>
    <dgm:pt modelId="{32CABBCD-EDAC-423B-B452-4C602A42E5B4}" type="parTrans" cxnId="{28425E96-4BAE-440D-8A98-2F63703E181C}">
      <dgm:prSet/>
      <dgm:spPr/>
      <dgm:t>
        <a:bodyPr/>
        <a:lstStyle/>
        <a:p>
          <a:endParaRPr lang="es-ES"/>
        </a:p>
      </dgm:t>
    </dgm:pt>
    <dgm:pt modelId="{C607C81C-401D-4698-8E0F-1ED8C26577A0}" type="sibTrans" cxnId="{28425E96-4BAE-440D-8A98-2F63703E181C}">
      <dgm:prSet/>
      <dgm:spPr/>
      <dgm:t>
        <a:bodyPr/>
        <a:lstStyle/>
        <a:p>
          <a:endParaRPr lang="es-ES"/>
        </a:p>
      </dgm:t>
    </dgm:pt>
    <dgm:pt modelId="{7F2B9AB5-1BB9-4C4A-A56F-50830B94638B}">
      <dgm:prSet phldrT="[Texto]"/>
      <dgm:spPr/>
      <dgm:t>
        <a:bodyPr/>
        <a:lstStyle/>
        <a:p>
          <a:r>
            <a:rPr lang="es-ES" dirty="0">
              <a:latin typeface="Roboto Th" pitchFamily="2" charset="0"/>
              <a:ea typeface="Roboto Th" pitchFamily="2" charset="0"/>
            </a:rPr>
            <a:t>Correlaciones</a:t>
          </a:r>
        </a:p>
      </dgm:t>
    </dgm:pt>
    <dgm:pt modelId="{910E0163-93A6-4390-8831-8B565AB52ACF}" type="parTrans" cxnId="{22D8B5AC-620B-42D5-92E7-AFB03FA28720}">
      <dgm:prSet/>
      <dgm:spPr/>
      <dgm:t>
        <a:bodyPr/>
        <a:lstStyle/>
        <a:p>
          <a:endParaRPr lang="es-ES"/>
        </a:p>
      </dgm:t>
    </dgm:pt>
    <dgm:pt modelId="{16FB3FFC-42EB-471C-8B1A-C22AC5F465A5}" type="sibTrans" cxnId="{22D8B5AC-620B-42D5-92E7-AFB03FA28720}">
      <dgm:prSet/>
      <dgm:spPr/>
      <dgm:t>
        <a:bodyPr/>
        <a:lstStyle/>
        <a:p>
          <a:endParaRPr lang="es-ES"/>
        </a:p>
      </dgm:t>
    </dgm:pt>
    <dgm:pt modelId="{15CBFD62-8D4A-46E4-B1CE-22F61E1935BE}">
      <dgm:prSet phldrT="[Texto]"/>
      <dgm:spPr/>
      <dgm:t>
        <a:bodyPr/>
        <a:lstStyle/>
        <a:p>
          <a:r>
            <a:rPr lang="es-ES" dirty="0">
              <a:latin typeface="Roboto Th" pitchFamily="2" charset="0"/>
              <a:ea typeface="Roboto Th" pitchFamily="2" charset="0"/>
            </a:rPr>
            <a:t>Comparativo entre marcas</a:t>
          </a:r>
        </a:p>
      </dgm:t>
    </dgm:pt>
    <dgm:pt modelId="{101F3EAD-C53A-4E42-9A33-73384E549ED3}" type="parTrans" cxnId="{414DE2BA-8297-4CE9-91AE-48607D17C51F}">
      <dgm:prSet/>
      <dgm:spPr/>
      <dgm:t>
        <a:bodyPr/>
        <a:lstStyle/>
        <a:p>
          <a:endParaRPr lang="es-ES"/>
        </a:p>
      </dgm:t>
    </dgm:pt>
    <dgm:pt modelId="{60203228-76F4-4762-B6B5-DEBDD730F6FB}" type="sibTrans" cxnId="{414DE2BA-8297-4CE9-91AE-48607D17C51F}">
      <dgm:prSet/>
      <dgm:spPr/>
      <dgm:t>
        <a:bodyPr/>
        <a:lstStyle/>
        <a:p>
          <a:endParaRPr lang="es-ES"/>
        </a:p>
      </dgm:t>
    </dgm:pt>
    <dgm:pt modelId="{0C94407F-51BD-4182-8438-A6849A8FC25A}" type="pres">
      <dgm:prSet presAssocID="{C888B4E1-1FA2-48C8-B7A4-31F7598C2DD0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E28019FF-BE84-4712-8A26-7DB6875D4779}" type="pres">
      <dgm:prSet presAssocID="{C888B4E1-1FA2-48C8-B7A4-31F7598C2DD0}" presName="arc1" presStyleLbl="node1" presStyleIdx="0" presStyleCnt="4"/>
      <dgm:spPr/>
    </dgm:pt>
    <dgm:pt modelId="{E109401C-E5CE-4EB9-9FC4-6541D2F73151}" type="pres">
      <dgm:prSet presAssocID="{C888B4E1-1FA2-48C8-B7A4-31F7598C2DD0}" presName="arc3" presStyleLbl="node1" presStyleIdx="1" presStyleCnt="4"/>
      <dgm:spPr/>
    </dgm:pt>
    <dgm:pt modelId="{37122902-AAC6-4717-8C7E-4D214D351106}" type="pres">
      <dgm:prSet presAssocID="{C888B4E1-1FA2-48C8-B7A4-31F7598C2DD0}" presName="parentText2" presStyleLbl="revTx" presStyleIdx="0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A6C4F2-3466-41A7-87A9-384D7C1E441B}" type="pres">
      <dgm:prSet presAssocID="{C888B4E1-1FA2-48C8-B7A4-31F7598C2DD0}" presName="arc2" presStyleLbl="node1" presStyleIdx="2" presStyleCnt="4"/>
      <dgm:spPr/>
    </dgm:pt>
    <dgm:pt modelId="{A9C4BCB1-A0E6-4EA9-9555-D7C532CFABA1}" type="pres">
      <dgm:prSet presAssocID="{C888B4E1-1FA2-48C8-B7A4-31F7598C2DD0}" presName="arc4" presStyleLbl="node1" presStyleIdx="3" presStyleCnt="4"/>
      <dgm:spPr/>
    </dgm:pt>
    <dgm:pt modelId="{EBC4BA2C-D272-4329-9DF5-DC1483A8803A}" type="pres">
      <dgm:prSet presAssocID="{C888B4E1-1FA2-48C8-B7A4-31F7598C2DD0}" presName="parentText3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9DE8D4-1910-4354-BDF8-A731B2051A80}" type="pres">
      <dgm:prSet presAssocID="{C888B4E1-1FA2-48C8-B7A4-31F7598C2DD0}" presName="middleComposite" presStyleCnt="0"/>
      <dgm:spPr/>
    </dgm:pt>
    <dgm:pt modelId="{0629EF07-A4A6-4249-838C-89A16DCEE596}" type="pres">
      <dgm:prSet presAssocID="{CABECAF5-5E01-45F3-A50E-8D4D50A594F8}" presName="circ1" presStyleLbl="vennNode1" presStyleIdx="0" presStyleCnt="9"/>
      <dgm:spPr/>
      <dgm:t>
        <a:bodyPr/>
        <a:lstStyle/>
        <a:p>
          <a:endParaRPr lang="es-ES"/>
        </a:p>
      </dgm:t>
    </dgm:pt>
    <dgm:pt modelId="{83D9E346-5A90-4A7B-88B6-6C8796373422}" type="pres">
      <dgm:prSet presAssocID="{CABECAF5-5E01-45F3-A50E-8D4D50A594F8}" presName="circ1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694AFCE7-4624-44EF-B5DD-0102D6A05BCE}" type="pres">
      <dgm:prSet presAssocID="{7F2B9AB5-1BB9-4C4A-A56F-50830B94638B}" presName="circ2" presStyleLbl="vennNode1" presStyleIdx="1" presStyleCnt="9"/>
      <dgm:spPr/>
      <dgm:t>
        <a:bodyPr/>
        <a:lstStyle/>
        <a:p>
          <a:endParaRPr lang="es-ES"/>
        </a:p>
      </dgm:t>
    </dgm:pt>
    <dgm:pt modelId="{C912B102-1A88-4EBD-847C-ACB3D02B9FE4}" type="pres">
      <dgm:prSet presAssocID="{7F2B9AB5-1BB9-4C4A-A56F-50830B94638B}" presName="circ2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3C7F4096-A1E2-4AD0-B2D4-581EF41D6012}" type="pres">
      <dgm:prSet presAssocID="{15CBFD62-8D4A-46E4-B1CE-22F61E1935BE}" presName="circ3" presStyleLbl="vennNode1" presStyleIdx="2" presStyleCnt="9"/>
      <dgm:spPr/>
      <dgm:t>
        <a:bodyPr/>
        <a:lstStyle/>
        <a:p>
          <a:endParaRPr lang="es-ES"/>
        </a:p>
      </dgm:t>
    </dgm:pt>
    <dgm:pt modelId="{EBDBDD09-EA5A-48F9-903F-7D773D281EA3}" type="pres">
      <dgm:prSet presAssocID="{15CBFD62-8D4A-46E4-B1CE-22F61E1935BE}" presName="circ3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E1E630CE-6CA4-4362-B54C-732E04C67D5A}" type="pres">
      <dgm:prSet presAssocID="{C888B4E1-1FA2-48C8-B7A4-31F7598C2DD0}" presName="leftComposite" presStyleCnt="0"/>
      <dgm:spPr/>
    </dgm:pt>
    <dgm:pt modelId="{754E7690-959D-4C59-A1BC-B21C7345CE19}" type="pres">
      <dgm:prSet presAssocID="{40D5B7B1-675F-44E1-985E-1E674D0E1CAB}" presName="childText1_1" presStyleLbl="vennNode1" presStyleIdx="3" presStyleCnt="9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6ABDEBF3-ACF4-4E0D-8784-BC8B85377E57}" type="pres">
      <dgm:prSet presAssocID="{40D5B7B1-675F-44E1-985E-1E674D0E1CAB}" presName="ellipse1" presStyleLbl="vennNode1" presStyleIdx="4" presStyleCnt="9"/>
      <dgm:spPr/>
    </dgm:pt>
    <dgm:pt modelId="{C418E9D2-9726-4162-86B1-92D7AEBF4180}" type="pres">
      <dgm:prSet presAssocID="{40D5B7B1-675F-44E1-985E-1E674D0E1CAB}" presName="ellipse2" presStyleLbl="vennNode1" presStyleIdx="5" presStyleCnt="9"/>
      <dgm:spPr/>
    </dgm:pt>
    <dgm:pt modelId="{BBCECF90-DAFA-4256-B8AA-02BEE094CDE1}" type="pres">
      <dgm:prSet presAssocID="{D54E67C6-EFC7-4A52-9823-E429F629A97B}" presName="childText1_2" presStyleLbl="vennNode1" presStyleIdx="6" presStyleCnt="9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81C2541B-9C75-4EB8-97D7-D6B439A075FB}" type="pres">
      <dgm:prSet presAssocID="{D54E67C6-EFC7-4A52-9823-E429F629A97B}" presName="ellipse3" presStyleLbl="vennNode1" presStyleIdx="7" presStyleCnt="9"/>
      <dgm:spPr/>
    </dgm:pt>
    <dgm:pt modelId="{4434B1CD-2600-4D41-BEDB-9AED43177E13}" type="pres">
      <dgm:prSet presAssocID="{24143DDE-360E-453C-BA08-EBC389C7A89F}" presName="childText1_3" presStyleLbl="vennNode1" presStyleIdx="8" presStyleCnt="9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BCFECD09-C055-439B-9524-0B15AEABD6FD}" type="pres">
      <dgm:prSet presAssocID="{C888B4E1-1FA2-48C8-B7A4-31F7598C2DD0}" presName="rightChild" presStyleLbl="node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C88A3DF9-F1A0-4B53-9A87-12A60D246B5E}" type="pres">
      <dgm:prSet presAssocID="{C888B4E1-1FA2-48C8-B7A4-31F7598C2DD0}" presName="parentText1" presStyleLbl="revTx" presStyleIdx="2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9C1B7A7-7272-4BBB-83F6-6094BA28EB71}" srcId="{C888B4E1-1FA2-48C8-B7A4-31F7598C2DD0}" destId="{B17AA2AE-16DE-44EB-BA50-B4FD21DA0452}" srcOrd="0" destOrd="0" parTransId="{C065A038-70A0-4837-875C-55230B0D6D29}" sibTransId="{8A0DC69F-E4B3-4C00-8727-D5B2A76A7A0D}"/>
    <dgm:cxn modelId="{CD31C39E-EA41-4424-87EC-B3E09F58C1F1}" type="presOf" srcId="{15CBFD62-8D4A-46E4-B1CE-22F61E1935BE}" destId="{EBDBDD09-EA5A-48F9-903F-7D773D281EA3}" srcOrd="1" destOrd="0" presId="urn:microsoft.com/office/officeart/2009/3/layout/PhasedProcess"/>
    <dgm:cxn modelId="{5E8A9D01-FDE0-46D5-AD90-FC7C9ED46303}" type="presOf" srcId="{37B1620B-E09C-4491-B33D-C4DC1347EAE9}" destId="{BCFECD09-C055-439B-9524-0B15AEABD6FD}" srcOrd="0" destOrd="0" presId="urn:microsoft.com/office/officeart/2009/3/layout/PhasedProcess"/>
    <dgm:cxn modelId="{42634CF5-5C01-493F-9FBE-2A27F4E0CFDC}" type="presOf" srcId="{D54E67C6-EFC7-4A52-9823-E429F629A97B}" destId="{BBCECF90-DAFA-4256-B8AA-02BEE094CDE1}" srcOrd="0" destOrd="0" presId="urn:microsoft.com/office/officeart/2009/3/layout/PhasedProcess"/>
    <dgm:cxn modelId="{8BBDAF43-85F7-42DA-BCE8-81553DDE9959}" type="presOf" srcId="{24143DDE-360E-453C-BA08-EBC389C7A89F}" destId="{4434B1CD-2600-4D41-BEDB-9AED43177E13}" srcOrd="0" destOrd="0" presId="urn:microsoft.com/office/officeart/2009/3/layout/PhasedProcess"/>
    <dgm:cxn modelId="{D12C4486-23E2-414E-BCE4-C9F3DACA5E1A}" type="presOf" srcId="{15CBFD62-8D4A-46E4-B1CE-22F61E1935BE}" destId="{3C7F4096-A1E2-4AD0-B2D4-581EF41D6012}" srcOrd="0" destOrd="0" presId="urn:microsoft.com/office/officeart/2009/3/layout/PhasedProcess"/>
    <dgm:cxn modelId="{8C1C00F5-F0E5-4F52-8507-A9DBE0D056A5}" srcId="{B17AA2AE-16DE-44EB-BA50-B4FD21DA0452}" destId="{D54E67C6-EFC7-4A52-9823-E429F629A97B}" srcOrd="1" destOrd="0" parTransId="{936A102C-F073-4158-A69E-EF1782146313}" sibTransId="{C7B11637-9469-4E08-8969-29104949169D}"/>
    <dgm:cxn modelId="{478A7F6D-C8BC-4DBB-877D-D9C3582D3BFD}" srcId="{472447C6-3F4A-4837-80A5-84D8F880032F}" destId="{37B1620B-E09C-4491-B33D-C4DC1347EAE9}" srcOrd="0" destOrd="0" parTransId="{77B49751-DB0C-4F0A-AE57-A2606031FE4B}" sibTransId="{5666A7C7-BF14-4659-8943-392D5E94000C}"/>
    <dgm:cxn modelId="{AB2F0CB9-83BE-4DF1-BD52-265C0F223949}" type="presOf" srcId="{B17AA2AE-16DE-44EB-BA50-B4FD21DA0452}" destId="{C88A3DF9-F1A0-4B53-9A87-12A60D246B5E}" srcOrd="0" destOrd="0" presId="urn:microsoft.com/office/officeart/2009/3/layout/PhasedProcess"/>
    <dgm:cxn modelId="{3FB1AFF6-2DA9-4278-A2DF-644BE7F66745}" type="presOf" srcId="{70C0F914-E17D-4851-B1CC-6D20FB99DE8F}" destId="{37122902-AAC6-4717-8C7E-4D214D351106}" srcOrd="0" destOrd="0" presId="urn:microsoft.com/office/officeart/2009/3/layout/PhasedProcess"/>
    <dgm:cxn modelId="{22D8B5AC-620B-42D5-92E7-AFB03FA28720}" srcId="{70C0F914-E17D-4851-B1CC-6D20FB99DE8F}" destId="{7F2B9AB5-1BB9-4C4A-A56F-50830B94638B}" srcOrd="1" destOrd="0" parTransId="{910E0163-93A6-4390-8831-8B565AB52ACF}" sibTransId="{16FB3FFC-42EB-471C-8B1A-C22AC5F465A5}"/>
    <dgm:cxn modelId="{A6C6A5EC-8198-4E00-8C85-57D6F51897E1}" srcId="{B17AA2AE-16DE-44EB-BA50-B4FD21DA0452}" destId="{40D5B7B1-675F-44E1-985E-1E674D0E1CAB}" srcOrd="0" destOrd="0" parTransId="{8939D7F0-AE32-4643-A39D-42523E6B7ADA}" sibTransId="{DEEDFB3A-4A64-48BC-A1EB-23714EC19FA4}"/>
    <dgm:cxn modelId="{C31E3EFA-7144-4B98-B86F-D9B602CC7B0B}" type="presOf" srcId="{CABECAF5-5E01-45F3-A50E-8D4D50A594F8}" destId="{83D9E346-5A90-4A7B-88B6-6C8796373422}" srcOrd="1" destOrd="0" presId="urn:microsoft.com/office/officeart/2009/3/layout/PhasedProcess"/>
    <dgm:cxn modelId="{5A0CFB4E-CD87-4B7D-AD5D-A54711CABD36}" type="presOf" srcId="{C888B4E1-1FA2-48C8-B7A4-31F7598C2DD0}" destId="{0C94407F-51BD-4182-8438-A6849A8FC25A}" srcOrd="0" destOrd="0" presId="urn:microsoft.com/office/officeart/2009/3/layout/PhasedProcess"/>
    <dgm:cxn modelId="{3EF2969A-109B-4356-BB64-3BC7EFB4EAFE}" type="presOf" srcId="{40D5B7B1-675F-44E1-985E-1E674D0E1CAB}" destId="{754E7690-959D-4C59-A1BC-B21C7345CE19}" srcOrd="0" destOrd="0" presId="urn:microsoft.com/office/officeart/2009/3/layout/PhasedProcess"/>
    <dgm:cxn modelId="{44C5C385-604E-4CEF-9ADB-B261DBD86F05}" type="presOf" srcId="{7F2B9AB5-1BB9-4C4A-A56F-50830B94638B}" destId="{C912B102-1A88-4EBD-847C-ACB3D02B9FE4}" srcOrd="1" destOrd="0" presId="urn:microsoft.com/office/officeart/2009/3/layout/PhasedProcess"/>
    <dgm:cxn modelId="{88BECBF9-87AD-4429-A0D8-EDBD8903343E}" srcId="{C888B4E1-1FA2-48C8-B7A4-31F7598C2DD0}" destId="{472447C6-3F4A-4837-80A5-84D8F880032F}" srcOrd="2" destOrd="0" parTransId="{33865083-B5B4-4793-A94D-C957DE9A69B9}" sibTransId="{6D6B5D78-748C-4296-BFBA-F05CB455AC00}"/>
    <dgm:cxn modelId="{28425E96-4BAE-440D-8A98-2F63703E181C}" srcId="{B17AA2AE-16DE-44EB-BA50-B4FD21DA0452}" destId="{24143DDE-360E-453C-BA08-EBC389C7A89F}" srcOrd="2" destOrd="0" parTransId="{32CABBCD-EDAC-423B-B452-4C602A42E5B4}" sibTransId="{C607C81C-401D-4698-8E0F-1ED8C26577A0}"/>
    <dgm:cxn modelId="{D34A1C40-5C03-4FA9-B735-26B86FD1A898}" srcId="{70C0F914-E17D-4851-B1CC-6D20FB99DE8F}" destId="{CABECAF5-5E01-45F3-A50E-8D4D50A594F8}" srcOrd="0" destOrd="0" parTransId="{13D3C854-2C4E-404D-8310-61FDD6A48169}" sibTransId="{E318986B-09CB-432B-8441-75960A2BD165}"/>
    <dgm:cxn modelId="{8C1D97B5-188F-4642-B453-F74C7F6D792A}" type="presOf" srcId="{CABECAF5-5E01-45F3-A50E-8D4D50A594F8}" destId="{0629EF07-A4A6-4249-838C-89A16DCEE596}" srcOrd="0" destOrd="0" presId="urn:microsoft.com/office/officeart/2009/3/layout/PhasedProcess"/>
    <dgm:cxn modelId="{B7BCB24A-55AC-45E6-B6C4-7AF6A7D0769B}" type="presOf" srcId="{7F2B9AB5-1BB9-4C4A-A56F-50830B94638B}" destId="{694AFCE7-4624-44EF-B5DD-0102D6A05BCE}" srcOrd="0" destOrd="0" presId="urn:microsoft.com/office/officeart/2009/3/layout/PhasedProcess"/>
    <dgm:cxn modelId="{16172DFF-32F1-4058-996A-A260DDB184E4}" srcId="{C888B4E1-1FA2-48C8-B7A4-31F7598C2DD0}" destId="{70C0F914-E17D-4851-B1CC-6D20FB99DE8F}" srcOrd="1" destOrd="0" parTransId="{84FDE1E2-EFB0-4BA3-A980-0D462B976704}" sibTransId="{74F585C3-AC00-4A9B-84FA-0B98BF6B3974}"/>
    <dgm:cxn modelId="{414DE2BA-8297-4CE9-91AE-48607D17C51F}" srcId="{70C0F914-E17D-4851-B1CC-6D20FB99DE8F}" destId="{15CBFD62-8D4A-46E4-B1CE-22F61E1935BE}" srcOrd="2" destOrd="0" parTransId="{101F3EAD-C53A-4E42-9A33-73384E549ED3}" sibTransId="{60203228-76F4-4762-B6B5-DEBDD730F6FB}"/>
    <dgm:cxn modelId="{B3F9DF6A-D6AA-4B0B-9713-C1A08A78B17D}" type="presOf" srcId="{472447C6-3F4A-4837-80A5-84D8F880032F}" destId="{EBC4BA2C-D272-4329-9DF5-DC1483A8803A}" srcOrd="0" destOrd="0" presId="urn:microsoft.com/office/officeart/2009/3/layout/PhasedProcess"/>
    <dgm:cxn modelId="{34B22062-B33D-4D00-A544-D7115FE76FE1}" type="presParOf" srcId="{0C94407F-51BD-4182-8438-A6849A8FC25A}" destId="{E28019FF-BE84-4712-8A26-7DB6875D4779}" srcOrd="0" destOrd="0" presId="urn:microsoft.com/office/officeart/2009/3/layout/PhasedProcess"/>
    <dgm:cxn modelId="{384D680E-16BD-4C3E-8FCE-45974DB37724}" type="presParOf" srcId="{0C94407F-51BD-4182-8438-A6849A8FC25A}" destId="{E109401C-E5CE-4EB9-9FC4-6541D2F73151}" srcOrd="1" destOrd="0" presId="urn:microsoft.com/office/officeart/2009/3/layout/PhasedProcess"/>
    <dgm:cxn modelId="{74452322-048B-4FBE-ADA9-E7E189501233}" type="presParOf" srcId="{0C94407F-51BD-4182-8438-A6849A8FC25A}" destId="{37122902-AAC6-4717-8C7E-4D214D351106}" srcOrd="2" destOrd="0" presId="urn:microsoft.com/office/officeart/2009/3/layout/PhasedProcess"/>
    <dgm:cxn modelId="{BC985AF1-1168-4BDA-BD80-ED3965A8AD25}" type="presParOf" srcId="{0C94407F-51BD-4182-8438-A6849A8FC25A}" destId="{61A6C4F2-3466-41A7-87A9-384D7C1E441B}" srcOrd="3" destOrd="0" presId="urn:microsoft.com/office/officeart/2009/3/layout/PhasedProcess"/>
    <dgm:cxn modelId="{BB0A1B30-715F-4E3A-8BE7-4444EB12964B}" type="presParOf" srcId="{0C94407F-51BD-4182-8438-A6849A8FC25A}" destId="{A9C4BCB1-A0E6-4EA9-9555-D7C532CFABA1}" srcOrd="4" destOrd="0" presId="urn:microsoft.com/office/officeart/2009/3/layout/PhasedProcess"/>
    <dgm:cxn modelId="{76638391-586D-4171-BCE7-CB22A18440CC}" type="presParOf" srcId="{0C94407F-51BD-4182-8438-A6849A8FC25A}" destId="{EBC4BA2C-D272-4329-9DF5-DC1483A8803A}" srcOrd="5" destOrd="0" presId="urn:microsoft.com/office/officeart/2009/3/layout/PhasedProcess"/>
    <dgm:cxn modelId="{85DF7DC6-0204-4B02-9F8F-9A9F38075339}" type="presParOf" srcId="{0C94407F-51BD-4182-8438-A6849A8FC25A}" destId="{1A9DE8D4-1910-4354-BDF8-A731B2051A80}" srcOrd="6" destOrd="0" presId="urn:microsoft.com/office/officeart/2009/3/layout/PhasedProcess"/>
    <dgm:cxn modelId="{8A22EDF9-5418-455A-B7C5-2565B31BA8EF}" type="presParOf" srcId="{1A9DE8D4-1910-4354-BDF8-A731B2051A80}" destId="{0629EF07-A4A6-4249-838C-89A16DCEE596}" srcOrd="0" destOrd="0" presId="urn:microsoft.com/office/officeart/2009/3/layout/PhasedProcess"/>
    <dgm:cxn modelId="{C8974C71-736F-4C4A-8DAA-D17AAB83BF0D}" type="presParOf" srcId="{1A9DE8D4-1910-4354-BDF8-A731B2051A80}" destId="{83D9E346-5A90-4A7B-88B6-6C8796373422}" srcOrd="1" destOrd="0" presId="urn:microsoft.com/office/officeart/2009/3/layout/PhasedProcess"/>
    <dgm:cxn modelId="{0547F523-0973-4CA5-9CC3-176E149C0814}" type="presParOf" srcId="{1A9DE8D4-1910-4354-BDF8-A731B2051A80}" destId="{694AFCE7-4624-44EF-B5DD-0102D6A05BCE}" srcOrd="2" destOrd="0" presId="urn:microsoft.com/office/officeart/2009/3/layout/PhasedProcess"/>
    <dgm:cxn modelId="{93D00911-1789-49DC-8585-F60571C84BC0}" type="presParOf" srcId="{1A9DE8D4-1910-4354-BDF8-A731B2051A80}" destId="{C912B102-1A88-4EBD-847C-ACB3D02B9FE4}" srcOrd="3" destOrd="0" presId="urn:microsoft.com/office/officeart/2009/3/layout/PhasedProcess"/>
    <dgm:cxn modelId="{4F974803-1DF9-4B5A-9245-65775D38EA80}" type="presParOf" srcId="{1A9DE8D4-1910-4354-BDF8-A731B2051A80}" destId="{3C7F4096-A1E2-4AD0-B2D4-581EF41D6012}" srcOrd="4" destOrd="0" presId="urn:microsoft.com/office/officeart/2009/3/layout/PhasedProcess"/>
    <dgm:cxn modelId="{46D275A3-C0FD-4642-9FA1-80EE527C2ABD}" type="presParOf" srcId="{1A9DE8D4-1910-4354-BDF8-A731B2051A80}" destId="{EBDBDD09-EA5A-48F9-903F-7D773D281EA3}" srcOrd="5" destOrd="0" presId="urn:microsoft.com/office/officeart/2009/3/layout/PhasedProcess"/>
    <dgm:cxn modelId="{436B23CA-38BE-4CFD-881D-B920B487715E}" type="presParOf" srcId="{0C94407F-51BD-4182-8438-A6849A8FC25A}" destId="{E1E630CE-6CA4-4362-B54C-732E04C67D5A}" srcOrd="7" destOrd="0" presId="urn:microsoft.com/office/officeart/2009/3/layout/PhasedProcess"/>
    <dgm:cxn modelId="{49D6186E-C4F4-42AE-B610-9D319CD6EFB4}" type="presParOf" srcId="{E1E630CE-6CA4-4362-B54C-732E04C67D5A}" destId="{754E7690-959D-4C59-A1BC-B21C7345CE19}" srcOrd="0" destOrd="0" presId="urn:microsoft.com/office/officeart/2009/3/layout/PhasedProcess"/>
    <dgm:cxn modelId="{DA34D6B2-A32C-4832-8902-53EF2F4E7E52}" type="presParOf" srcId="{E1E630CE-6CA4-4362-B54C-732E04C67D5A}" destId="{6ABDEBF3-ACF4-4E0D-8784-BC8B85377E57}" srcOrd="1" destOrd="0" presId="urn:microsoft.com/office/officeart/2009/3/layout/PhasedProcess"/>
    <dgm:cxn modelId="{0202EAE2-47BB-4AB1-BBC4-077921F26400}" type="presParOf" srcId="{E1E630CE-6CA4-4362-B54C-732E04C67D5A}" destId="{C418E9D2-9726-4162-86B1-92D7AEBF4180}" srcOrd="2" destOrd="0" presId="urn:microsoft.com/office/officeart/2009/3/layout/PhasedProcess"/>
    <dgm:cxn modelId="{B914C556-BF0B-4EB0-B87C-E5ECC0C57C14}" type="presParOf" srcId="{E1E630CE-6CA4-4362-B54C-732E04C67D5A}" destId="{BBCECF90-DAFA-4256-B8AA-02BEE094CDE1}" srcOrd="3" destOrd="0" presId="urn:microsoft.com/office/officeart/2009/3/layout/PhasedProcess"/>
    <dgm:cxn modelId="{A8FECEA0-BA41-4CED-B2BF-48692E18BD1C}" type="presParOf" srcId="{E1E630CE-6CA4-4362-B54C-732E04C67D5A}" destId="{81C2541B-9C75-4EB8-97D7-D6B439A075FB}" srcOrd="4" destOrd="0" presId="urn:microsoft.com/office/officeart/2009/3/layout/PhasedProcess"/>
    <dgm:cxn modelId="{147CB376-9C2D-42DA-9724-E9C8BEEA776D}" type="presParOf" srcId="{E1E630CE-6CA4-4362-B54C-732E04C67D5A}" destId="{4434B1CD-2600-4D41-BEDB-9AED43177E13}" srcOrd="5" destOrd="0" presId="urn:microsoft.com/office/officeart/2009/3/layout/PhasedProcess"/>
    <dgm:cxn modelId="{4BEFD34A-26E6-48CF-ACEF-AE72B683DA09}" type="presParOf" srcId="{0C94407F-51BD-4182-8438-A6849A8FC25A}" destId="{BCFECD09-C055-439B-9524-0B15AEABD6FD}" srcOrd="8" destOrd="0" presId="urn:microsoft.com/office/officeart/2009/3/layout/PhasedProcess"/>
    <dgm:cxn modelId="{ECA8302E-1D3A-4D30-BB3B-B8D78EF71503}" type="presParOf" srcId="{0C94407F-51BD-4182-8438-A6849A8FC25A}" destId="{C88A3DF9-F1A0-4B53-9A87-12A60D246B5E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69A883-2B2B-4052-8BA1-32A378DB57D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32DDDB32-F403-4AF7-B663-DEB1ABF8BB7C}">
      <dgm:prSet phldrT="[Texto]"/>
      <dgm:spPr/>
      <dgm:t>
        <a:bodyPr/>
        <a:lstStyle/>
        <a:p>
          <a:pPr algn="ctr"/>
          <a:r>
            <a:rPr lang="es-ES" b="0" i="0" dirty="0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Amor por la marca</a:t>
          </a:r>
        </a:p>
      </dgm:t>
    </dgm:pt>
    <dgm:pt modelId="{A60A5C4C-F8E3-4DAE-B897-736A6720B0E1}" type="parTrans" cxnId="{476B4E8D-CA27-48AE-B090-47CD0D8E1EB9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BE297D53-1FD9-4449-A596-5397D776808A}" type="sibTrans" cxnId="{476B4E8D-CA27-48AE-B090-47CD0D8E1EB9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65B89CF3-6C30-4C93-9A4E-F9BB1BF4A2C5}">
      <dgm:prSet phldrT="[Texto]"/>
      <dgm:spPr/>
      <dgm:t>
        <a:bodyPr/>
        <a:lstStyle/>
        <a:p>
          <a:r>
            <a:rPr lang="es-ES" b="1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Imagen de marca</a:t>
          </a:r>
        </a:p>
      </dgm:t>
    </dgm:pt>
    <dgm:pt modelId="{E84A8AEE-2070-4029-8078-59B39E9AEB80}" type="parTrans" cxnId="{46054461-7FFD-4AC5-BF10-F4C939D7A73D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B2D84F62-9B62-4E7B-BD41-9754A2718892}" type="sibTrans" cxnId="{46054461-7FFD-4AC5-BF10-F4C939D7A73D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BD556990-E97E-433D-8D11-95C5C1A2DC4E}">
      <dgm:prSet phldrT="[Texto]"/>
      <dgm:spPr/>
      <dgm:t>
        <a:bodyPr/>
        <a:lstStyle/>
        <a:p>
          <a:r>
            <a:rPr lang="es-EC" b="0" dirty="0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Idealización</a:t>
          </a:r>
          <a:endParaRPr lang="es-ES" b="0" dirty="0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385DF9CE-1A2F-4106-BE89-14390BAFA657}" type="parTrans" cxnId="{237CB60F-6F09-4725-870B-EC5C11FC1D64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432FACD7-5A11-4939-87E3-0ADD4844EEA3}" type="sibTrans" cxnId="{237CB60F-6F09-4725-870B-EC5C11FC1D64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E95CB33C-2F36-422F-8599-7414421400DE}">
      <dgm:prSet phldrT="[Texto]"/>
      <dgm:spPr/>
      <dgm:t>
        <a:bodyPr/>
        <a:lstStyle/>
        <a:p>
          <a:r>
            <a:rPr lang="es-ES" b="1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Actitud y comportamiento</a:t>
          </a:r>
        </a:p>
      </dgm:t>
    </dgm:pt>
    <dgm:pt modelId="{3272B42D-32B3-4093-992D-6420A4AE74A5}" type="parTrans" cxnId="{4E287746-E07C-4021-A130-E51C89B75354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106F5B8F-0A61-4383-83FA-B7424657B56C}" type="sibTrans" cxnId="{4E287746-E07C-4021-A130-E51C89B75354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8B25468B-7739-4FC3-AA17-AC645E9EFE43}">
      <dgm:prSet phldrT="[Texto]"/>
      <dgm:spPr/>
      <dgm:t>
        <a:bodyPr/>
        <a:lstStyle/>
        <a:p>
          <a:r>
            <a:rPr lang="es-ES" dirty="0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Perdurar</a:t>
          </a:r>
        </a:p>
      </dgm:t>
    </dgm:pt>
    <dgm:pt modelId="{C65519E7-9289-4A8B-B12E-5F9C729AE944}" type="parTrans" cxnId="{27625979-4299-41F7-B226-DA5E0C9F1B05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B2702871-A797-4752-9EBF-66272A569489}" type="sibTrans" cxnId="{27625979-4299-41F7-B226-DA5E0C9F1B05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90C23D9C-FC9C-4CDA-9B78-D3F1A3A7448A}">
      <dgm:prSet phldrT="[Texto]"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</a:endParaRPr>
        </a:p>
      </dgm:t>
    </dgm:pt>
    <dgm:pt modelId="{E306AFA7-931A-4E71-A48D-116B944EBB95}" type="parTrans" cxnId="{1433B4FC-D273-47CD-8E6E-874E3FBC9C20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CF3C4A4B-CB20-4707-ACB0-766DF1288080}" type="sibTrans" cxnId="{1433B4FC-D273-47CD-8E6E-874E3FBC9C20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ACD83BB8-3803-4C88-8D8B-3460CBC59352}">
      <dgm:prSet phldrT="[Texto]"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</a:endParaRPr>
        </a:p>
      </dgm:t>
    </dgm:pt>
    <dgm:pt modelId="{15FC4B26-71FC-4D00-9E87-45D16AB5C1A8}" type="parTrans" cxnId="{06C9F0A1-A981-48BA-86C3-D8E3A3A3424B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A29D85E0-AAB6-44DA-BFC5-2613FDA1FFD5}" type="sibTrans" cxnId="{06C9F0A1-A981-48BA-86C3-D8E3A3A3424B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9F3C7F32-0051-486E-B213-51462951EA35}">
      <dgm:prSet phldrT="[Texto]"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</a:endParaRPr>
        </a:p>
      </dgm:t>
    </dgm:pt>
    <dgm:pt modelId="{E37B379F-76ED-4BB8-9B48-4C0EAB965C3E}" type="parTrans" cxnId="{8CF957A9-0D82-4FAC-AA6C-4F2561CA34DA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564B5562-2D7D-4669-91DB-3FDA9D3265B9}" type="sibTrans" cxnId="{8CF957A9-0D82-4FAC-AA6C-4F2561CA34DA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81346A66-6301-493C-82E0-760C001CEBFA}">
      <dgm:prSet phldrT="[Texto]"/>
      <dgm:spPr/>
      <dgm:t>
        <a:bodyPr/>
        <a:lstStyle/>
        <a:p>
          <a:r>
            <a:rPr lang="es-EC" b="0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Integración con el yo</a:t>
          </a:r>
          <a:endParaRPr lang="es-ES" b="0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BBEA6513-695A-42EF-B2E7-CD6BA454884C}" type="parTrans" cxnId="{E3B56D9E-70B8-45BD-8677-9DB2D788E94D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1D543796-4E38-4F6E-A60C-F1E31C22AA42}" type="sibTrans" cxnId="{E3B56D9E-70B8-45BD-8677-9DB2D788E94D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8714C5BD-F3FD-462D-BF27-CE945CF0F5DF}">
      <dgm:prSet/>
      <dgm:spPr/>
      <dgm:t>
        <a:bodyPr/>
        <a:lstStyle/>
        <a:p>
          <a:r>
            <a:rPr lang="es-EC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Fidelidad</a:t>
          </a:r>
        </a:p>
      </dgm:t>
    </dgm:pt>
    <dgm:pt modelId="{48556EC5-EA2C-4095-B135-403A064AE631}" type="parTrans" cxnId="{4B2E203C-59E6-419F-99C7-3DF686162382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77A01B9D-31CF-469E-B90A-EF444851B805}" type="sibTrans" cxnId="{4B2E203C-59E6-419F-99C7-3DF686162382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ACDBF24C-60AC-4F7A-AD61-DE9CCFFF5405}">
      <dgm:prSet/>
      <dgm:spPr/>
      <dgm:t>
        <a:bodyPr/>
        <a:lstStyle/>
        <a:p>
          <a:r>
            <a:rPr lang="es-EC" dirty="0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Extensión</a:t>
          </a:r>
        </a:p>
      </dgm:t>
    </dgm:pt>
    <dgm:pt modelId="{D7936B54-F88C-4A26-81A9-0CC23D084EED}" type="parTrans" cxnId="{C9EE4816-7863-4662-AF6C-028AE1A2D84C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3087B4AC-7693-470B-8EE7-9BAC0301D794}" type="sibTrans" cxnId="{C9EE4816-7863-4662-AF6C-028AE1A2D84C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E2BDC33E-F098-417D-8EBA-FC38E8A8C632}">
      <dgm:prSet/>
      <dgm:spPr/>
      <dgm:t>
        <a:bodyPr/>
        <a:lstStyle/>
        <a:p>
          <a:r>
            <a:rPr lang="es-EC" dirty="0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Confianza</a:t>
          </a:r>
        </a:p>
      </dgm:t>
    </dgm:pt>
    <dgm:pt modelId="{6DD092A3-E3D5-410F-89D1-FE73BF9AD2A8}" type="parTrans" cxnId="{FDB62315-3C04-43DF-A9BD-86CCAA0B3EAE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767FF2A6-C599-4EED-92BA-905C54C5E738}" type="sibTrans" cxnId="{FDB62315-3C04-43DF-A9BD-86CCAA0B3EAE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4C3B072F-8C6E-4FD7-8AD2-23F455727ADB}">
      <dgm:prSet phldrT="[Texto]"/>
      <dgm:spPr/>
      <dgm:t>
        <a:bodyPr/>
        <a:lstStyle/>
        <a:p>
          <a:r>
            <a:rPr lang="es-ES" b="1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Compromiso con la marca</a:t>
          </a:r>
        </a:p>
      </dgm:t>
    </dgm:pt>
    <dgm:pt modelId="{809A7E2E-2F9A-42AF-BA90-2DC477C20736}" type="sibTrans" cxnId="{B91DA9A3-1653-48D6-B0CE-1B9CE25FC596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11DEAD36-FDE9-482F-9E81-5B2143322C4E}" type="parTrans" cxnId="{B91DA9A3-1653-48D6-B0CE-1B9CE25FC596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BE430D78-0B72-4F7B-8D51-C0F18FDA4D30}">
      <dgm:prSet/>
      <dgm:spPr/>
      <dgm:t>
        <a:bodyPr/>
        <a:lstStyle/>
        <a:p>
          <a:r>
            <a:rPr lang="es-EC" b="0" dirty="0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Innovación</a:t>
          </a:r>
        </a:p>
      </dgm:t>
    </dgm:pt>
    <dgm:pt modelId="{E6F93E84-4BB5-43B6-800E-722BCB719789}" type="parTrans" cxnId="{18D7653F-9721-458B-8A2A-3FDDBBB69529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C13A7026-372D-487A-A307-7096B202029E}" type="sibTrans" cxnId="{18D7653F-9721-458B-8A2A-3FDDBBB69529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9B71A8F1-5286-4557-9297-8C49A2DD4DCE}">
      <dgm:prSet/>
      <dgm:spPr/>
      <dgm:t>
        <a:bodyPr/>
        <a:lstStyle/>
        <a:p>
          <a:r>
            <a:rPr lang="es-EC" b="0" dirty="0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Status</a:t>
          </a:r>
        </a:p>
      </dgm:t>
    </dgm:pt>
    <dgm:pt modelId="{DC455A1D-15FA-412C-A369-33A88DE2D6FC}" type="parTrans" cxnId="{B76934FC-7F18-4C54-92A9-E216B56D1BB8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01329B0E-D21A-48BA-9811-D42225D29753}" type="sibTrans" cxnId="{B76934FC-7F18-4C54-92A9-E216B56D1BB8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1B643700-3CD4-4E26-B99B-9B93D6CC60A3}">
      <dgm:prSet/>
      <dgm:spPr/>
      <dgm:t>
        <a:bodyPr/>
        <a:lstStyle/>
        <a:p>
          <a:r>
            <a:rPr lang="es-EC" b="0" dirty="0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Tendencia</a:t>
          </a:r>
        </a:p>
      </dgm:t>
    </dgm:pt>
    <dgm:pt modelId="{10F4DC72-9DC6-4863-B5B8-B6F5B6CA4D53}" type="parTrans" cxnId="{3838E41D-4EF7-4AC8-98B4-57B1438EAB34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4850CFE7-C38C-493C-A156-294FA9F838BB}" type="sibTrans" cxnId="{3838E41D-4EF7-4AC8-98B4-57B1438EAB34}">
      <dgm:prSet/>
      <dgm:spPr/>
      <dgm:t>
        <a:bodyPr/>
        <a:lstStyle/>
        <a:p>
          <a:endParaRPr lang="es-ES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</dgm:t>
    </dgm:pt>
    <dgm:pt modelId="{43A264F8-E7EB-4853-BD75-6F359668D9B9}" type="pres">
      <dgm:prSet presAssocID="{C169A883-2B2B-4052-8BA1-32A378DB57D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9009177-5137-471B-9916-B822376E59C7}" type="pres">
      <dgm:prSet presAssocID="{32DDDB32-F403-4AF7-B663-DEB1ABF8BB7C}" presName="centerShape" presStyleLbl="node0" presStyleIdx="0" presStyleCnt="1"/>
      <dgm:spPr/>
      <dgm:t>
        <a:bodyPr/>
        <a:lstStyle/>
        <a:p>
          <a:endParaRPr lang="es-ES"/>
        </a:p>
      </dgm:t>
    </dgm:pt>
    <dgm:pt modelId="{2FD4492D-1431-4A87-B76D-18061CAAD777}" type="pres">
      <dgm:prSet presAssocID="{E84A8AEE-2070-4029-8078-59B39E9AEB80}" presName="parTrans" presStyleLbl="bgSibTrans2D1" presStyleIdx="0" presStyleCnt="3"/>
      <dgm:spPr/>
      <dgm:t>
        <a:bodyPr/>
        <a:lstStyle/>
        <a:p>
          <a:endParaRPr lang="es-ES"/>
        </a:p>
      </dgm:t>
    </dgm:pt>
    <dgm:pt modelId="{94ECF0CE-1E7F-45D2-843E-3CAE8016B21E}" type="pres">
      <dgm:prSet presAssocID="{65B89CF3-6C30-4C93-9A4E-F9BB1BF4A2C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29D2BD-19D1-4EF4-A59F-E43DFFC7ABF6}" type="pres">
      <dgm:prSet presAssocID="{3272B42D-32B3-4093-992D-6420A4AE74A5}" presName="parTrans" presStyleLbl="bgSibTrans2D1" presStyleIdx="1" presStyleCnt="3"/>
      <dgm:spPr/>
      <dgm:t>
        <a:bodyPr/>
        <a:lstStyle/>
        <a:p>
          <a:endParaRPr lang="es-ES"/>
        </a:p>
      </dgm:t>
    </dgm:pt>
    <dgm:pt modelId="{025FCCAC-97EC-4404-A40D-36A9285DE5BB}" type="pres">
      <dgm:prSet presAssocID="{E95CB33C-2F36-422F-8599-7414421400D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130E0BE-FDAE-4CFD-8201-7BD1A85A2181}" type="pres">
      <dgm:prSet presAssocID="{11DEAD36-FDE9-482F-9E81-5B2143322C4E}" presName="parTrans" presStyleLbl="bgSibTrans2D1" presStyleIdx="2" presStyleCnt="3"/>
      <dgm:spPr/>
      <dgm:t>
        <a:bodyPr/>
        <a:lstStyle/>
        <a:p>
          <a:endParaRPr lang="es-ES"/>
        </a:p>
      </dgm:t>
    </dgm:pt>
    <dgm:pt modelId="{DD7469DF-0937-4F7E-A924-3119B15ACBFF}" type="pres">
      <dgm:prSet presAssocID="{4C3B072F-8C6E-4FD7-8AD2-23F455727AD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CF957A9-0D82-4FAC-AA6C-4F2561CA34DA}" srcId="{C169A883-2B2B-4052-8BA1-32A378DB57D8}" destId="{9F3C7F32-0051-486E-B213-51462951EA35}" srcOrd="3" destOrd="0" parTransId="{E37B379F-76ED-4BB8-9B48-4C0EAB965C3E}" sibTransId="{564B5562-2D7D-4669-91DB-3FDA9D3265B9}"/>
    <dgm:cxn modelId="{B76934FC-7F18-4C54-92A9-E216B56D1BB8}" srcId="{65B89CF3-6C30-4C93-9A4E-F9BB1BF4A2C5}" destId="{9B71A8F1-5286-4557-9297-8C49A2DD4DCE}" srcOrd="2" destOrd="0" parTransId="{DC455A1D-15FA-412C-A369-33A88DE2D6FC}" sibTransId="{01329B0E-D21A-48BA-9811-D42225D29753}"/>
    <dgm:cxn modelId="{06C9F0A1-A981-48BA-86C3-D8E3A3A3424B}" srcId="{C169A883-2B2B-4052-8BA1-32A378DB57D8}" destId="{ACD83BB8-3803-4C88-8D8B-3460CBC59352}" srcOrd="2" destOrd="0" parTransId="{15FC4B26-71FC-4D00-9E87-45D16AB5C1A8}" sibTransId="{A29D85E0-AAB6-44DA-BFC5-2613FDA1FFD5}"/>
    <dgm:cxn modelId="{B91DA9A3-1653-48D6-B0CE-1B9CE25FC596}" srcId="{32DDDB32-F403-4AF7-B663-DEB1ABF8BB7C}" destId="{4C3B072F-8C6E-4FD7-8AD2-23F455727ADB}" srcOrd="2" destOrd="0" parTransId="{11DEAD36-FDE9-482F-9E81-5B2143322C4E}" sibTransId="{809A7E2E-2F9A-42AF-BA90-2DC477C20736}"/>
    <dgm:cxn modelId="{E3B56D9E-70B8-45BD-8677-9DB2D788E94D}" srcId="{E95CB33C-2F36-422F-8599-7414421400DE}" destId="{81346A66-6301-493C-82E0-760C001CEBFA}" srcOrd="0" destOrd="0" parTransId="{BBEA6513-695A-42EF-B2E7-CD6BA454884C}" sibTransId="{1D543796-4E38-4F6E-A60C-F1E31C22AA42}"/>
    <dgm:cxn modelId="{4B2E203C-59E6-419F-99C7-3DF686162382}" srcId="{E95CB33C-2F36-422F-8599-7414421400DE}" destId="{8714C5BD-F3FD-462D-BF27-CE945CF0F5DF}" srcOrd="1" destOrd="0" parTransId="{48556EC5-EA2C-4095-B135-403A064AE631}" sibTransId="{77A01B9D-31CF-469E-B90A-EF444851B805}"/>
    <dgm:cxn modelId="{11F42BF6-085D-4BF2-9925-902D755619D3}" type="presOf" srcId="{1B643700-3CD4-4E26-B99B-9B93D6CC60A3}" destId="{94ECF0CE-1E7F-45D2-843E-3CAE8016B21E}" srcOrd="0" destOrd="4" presId="urn:microsoft.com/office/officeart/2005/8/layout/radial4"/>
    <dgm:cxn modelId="{C30C9463-1AB7-4AAA-AC1A-675B51383477}" type="presOf" srcId="{8714C5BD-F3FD-462D-BF27-CE945CF0F5DF}" destId="{025FCCAC-97EC-4404-A40D-36A9285DE5BB}" srcOrd="0" destOrd="2" presId="urn:microsoft.com/office/officeart/2005/8/layout/radial4"/>
    <dgm:cxn modelId="{0B5C96F6-CC86-480F-95A3-BDB9142DB294}" type="presOf" srcId="{ACDBF24C-60AC-4F7A-AD61-DE9CCFFF5405}" destId="{025FCCAC-97EC-4404-A40D-36A9285DE5BB}" srcOrd="0" destOrd="3" presId="urn:microsoft.com/office/officeart/2005/8/layout/radial4"/>
    <dgm:cxn modelId="{4E287746-E07C-4021-A130-E51C89B75354}" srcId="{32DDDB32-F403-4AF7-B663-DEB1ABF8BB7C}" destId="{E95CB33C-2F36-422F-8599-7414421400DE}" srcOrd="1" destOrd="0" parTransId="{3272B42D-32B3-4093-992D-6420A4AE74A5}" sibTransId="{106F5B8F-0A61-4383-83FA-B7424657B56C}"/>
    <dgm:cxn modelId="{18D7653F-9721-458B-8A2A-3FDDBBB69529}" srcId="{65B89CF3-6C30-4C93-9A4E-F9BB1BF4A2C5}" destId="{BE430D78-0B72-4F7B-8D51-C0F18FDA4D30}" srcOrd="1" destOrd="0" parTransId="{E6F93E84-4BB5-43B6-800E-722BCB719789}" sibTransId="{C13A7026-372D-487A-A307-7096B202029E}"/>
    <dgm:cxn modelId="{474F8235-D0C9-4795-A1A9-8FEBCD60EA27}" type="presOf" srcId="{8B25468B-7739-4FC3-AA17-AC645E9EFE43}" destId="{DD7469DF-0937-4F7E-A924-3119B15ACBFF}" srcOrd="0" destOrd="1" presId="urn:microsoft.com/office/officeart/2005/8/layout/radial4"/>
    <dgm:cxn modelId="{F9B73DED-A1F7-4D1F-A2F6-EC3064072E70}" type="presOf" srcId="{11DEAD36-FDE9-482F-9E81-5B2143322C4E}" destId="{8130E0BE-FDAE-4CFD-8201-7BD1A85A2181}" srcOrd="0" destOrd="0" presId="urn:microsoft.com/office/officeart/2005/8/layout/radial4"/>
    <dgm:cxn modelId="{1715536E-990A-4C1F-8DDE-D7F3FAD159AC}" type="presOf" srcId="{E2BDC33E-F098-417D-8EBA-FC38E8A8C632}" destId="{025FCCAC-97EC-4404-A40D-36A9285DE5BB}" srcOrd="0" destOrd="4" presId="urn:microsoft.com/office/officeart/2005/8/layout/radial4"/>
    <dgm:cxn modelId="{F5F757D9-07FA-4D7A-BFE0-17D1A7BA182B}" type="presOf" srcId="{E84A8AEE-2070-4029-8078-59B39E9AEB80}" destId="{2FD4492D-1431-4A87-B76D-18061CAAD777}" srcOrd="0" destOrd="0" presId="urn:microsoft.com/office/officeart/2005/8/layout/radial4"/>
    <dgm:cxn modelId="{476B4E8D-CA27-48AE-B090-47CD0D8E1EB9}" srcId="{C169A883-2B2B-4052-8BA1-32A378DB57D8}" destId="{32DDDB32-F403-4AF7-B663-DEB1ABF8BB7C}" srcOrd="0" destOrd="0" parTransId="{A60A5C4C-F8E3-4DAE-B897-736A6720B0E1}" sibTransId="{BE297D53-1FD9-4449-A596-5397D776808A}"/>
    <dgm:cxn modelId="{98C77AFC-DA13-4126-95CC-1ECA1118DFF8}" type="presOf" srcId="{C169A883-2B2B-4052-8BA1-32A378DB57D8}" destId="{43A264F8-E7EB-4853-BD75-6F359668D9B9}" srcOrd="0" destOrd="0" presId="urn:microsoft.com/office/officeart/2005/8/layout/radial4"/>
    <dgm:cxn modelId="{4347970E-E283-4592-9CDD-3ED714A60A44}" type="presOf" srcId="{BE430D78-0B72-4F7B-8D51-C0F18FDA4D30}" destId="{94ECF0CE-1E7F-45D2-843E-3CAE8016B21E}" srcOrd="0" destOrd="2" presId="urn:microsoft.com/office/officeart/2005/8/layout/radial4"/>
    <dgm:cxn modelId="{1433B4FC-D273-47CD-8E6E-874E3FBC9C20}" srcId="{C169A883-2B2B-4052-8BA1-32A378DB57D8}" destId="{90C23D9C-FC9C-4CDA-9B78-D3F1A3A7448A}" srcOrd="1" destOrd="0" parTransId="{E306AFA7-931A-4E71-A48D-116B944EBB95}" sibTransId="{CF3C4A4B-CB20-4707-ACB0-766DF1288080}"/>
    <dgm:cxn modelId="{46054461-7FFD-4AC5-BF10-F4C939D7A73D}" srcId="{32DDDB32-F403-4AF7-B663-DEB1ABF8BB7C}" destId="{65B89CF3-6C30-4C93-9A4E-F9BB1BF4A2C5}" srcOrd="0" destOrd="0" parTransId="{E84A8AEE-2070-4029-8078-59B39E9AEB80}" sibTransId="{B2D84F62-9B62-4E7B-BD41-9754A2718892}"/>
    <dgm:cxn modelId="{27625979-4299-41F7-B226-DA5E0C9F1B05}" srcId="{4C3B072F-8C6E-4FD7-8AD2-23F455727ADB}" destId="{8B25468B-7739-4FC3-AA17-AC645E9EFE43}" srcOrd="0" destOrd="0" parTransId="{C65519E7-9289-4A8B-B12E-5F9C729AE944}" sibTransId="{B2702871-A797-4752-9EBF-66272A569489}"/>
    <dgm:cxn modelId="{33303F71-73B3-4692-8FF2-714DDADC0082}" type="presOf" srcId="{65B89CF3-6C30-4C93-9A4E-F9BB1BF4A2C5}" destId="{94ECF0CE-1E7F-45D2-843E-3CAE8016B21E}" srcOrd="0" destOrd="0" presId="urn:microsoft.com/office/officeart/2005/8/layout/radial4"/>
    <dgm:cxn modelId="{7229FDA5-01F2-4663-A985-5FD80A32C9D7}" type="presOf" srcId="{E95CB33C-2F36-422F-8599-7414421400DE}" destId="{025FCCAC-97EC-4404-A40D-36A9285DE5BB}" srcOrd="0" destOrd="0" presId="urn:microsoft.com/office/officeart/2005/8/layout/radial4"/>
    <dgm:cxn modelId="{0AE185FA-C2B0-464E-A079-145FB2EF50E9}" type="presOf" srcId="{BD556990-E97E-433D-8D11-95C5C1A2DC4E}" destId="{94ECF0CE-1E7F-45D2-843E-3CAE8016B21E}" srcOrd="0" destOrd="1" presId="urn:microsoft.com/office/officeart/2005/8/layout/radial4"/>
    <dgm:cxn modelId="{AC640A7B-5BA2-47F9-93CC-B14590CF0025}" type="presOf" srcId="{9B71A8F1-5286-4557-9297-8C49A2DD4DCE}" destId="{94ECF0CE-1E7F-45D2-843E-3CAE8016B21E}" srcOrd="0" destOrd="3" presId="urn:microsoft.com/office/officeart/2005/8/layout/radial4"/>
    <dgm:cxn modelId="{FDB62315-3C04-43DF-A9BD-86CCAA0B3EAE}" srcId="{E95CB33C-2F36-422F-8599-7414421400DE}" destId="{E2BDC33E-F098-417D-8EBA-FC38E8A8C632}" srcOrd="3" destOrd="0" parTransId="{6DD092A3-E3D5-410F-89D1-FE73BF9AD2A8}" sibTransId="{767FF2A6-C599-4EED-92BA-905C54C5E738}"/>
    <dgm:cxn modelId="{3838E41D-4EF7-4AC8-98B4-57B1438EAB34}" srcId="{65B89CF3-6C30-4C93-9A4E-F9BB1BF4A2C5}" destId="{1B643700-3CD4-4E26-B99B-9B93D6CC60A3}" srcOrd="3" destOrd="0" parTransId="{10F4DC72-9DC6-4863-B5B8-B6F5B6CA4D53}" sibTransId="{4850CFE7-C38C-493C-A156-294FA9F838BB}"/>
    <dgm:cxn modelId="{213F2800-E3A0-4067-9C16-9D8F6BA6BCA4}" type="presOf" srcId="{4C3B072F-8C6E-4FD7-8AD2-23F455727ADB}" destId="{DD7469DF-0937-4F7E-A924-3119B15ACBFF}" srcOrd="0" destOrd="0" presId="urn:microsoft.com/office/officeart/2005/8/layout/radial4"/>
    <dgm:cxn modelId="{F9938C2C-93CB-4B8A-A08B-EF8C4D377156}" type="presOf" srcId="{3272B42D-32B3-4093-992D-6420A4AE74A5}" destId="{A529D2BD-19D1-4EF4-A59F-E43DFFC7ABF6}" srcOrd="0" destOrd="0" presId="urn:microsoft.com/office/officeart/2005/8/layout/radial4"/>
    <dgm:cxn modelId="{C9EE4816-7863-4662-AF6C-028AE1A2D84C}" srcId="{E95CB33C-2F36-422F-8599-7414421400DE}" destId="{ACDBF24C-60AC-4F7A-AD61-DE9CCFFF5405}" srcOrd="2" destOrd="0" parTransId="{D7936B54-F88C-4A26-81A9-0CC23D084EED}" sibTransId="{3087B4AC-7693-470B-8EE7-9BAC0301D794}"/>
    <dgm:cxn modelId="{237CB60F-6F09-4725-870B-EC5C11FC1D64}" srcId="{65B89CF3-6C30-4C93-9A4E-F9BB1BF4A2C5}" destId="{BD556990-E97E-433D-8D11-95C5C1A2DC4E}" srcOrd="0" destOrd="0" parTransId="{385DF9CE-1A2F-4106-BE89-14390BAFA657}" sibTransId="{432FACD7-5A11-4939-87E3-0ADD4844EEA3}"/>
    <dgm:cxn modelId="{7B48C9EC-53AD-44D6-9A06-64943C02900A}" type="presOf" srcId="{81346A66-6301-493C-82E0-760C001CEBFA}" destId="{025FCCAC-97EC-4404-A40D-36A9285DE5BB}" srcOrd="0" destOrd="1" presId="urn:microsoft.com/office/officeart/2005/8/layout/radial4"/>
    <dgm:cxn modelId="{3AF4F2BA-0804-4BE9-8277-C4B6623D2823}" type="presOf" srcId="{32DDDB32-F403-4AF7-B663-DEB1ABF8BB7C}" destId="{19009177-5137-471B-9916-B822376E59C7}" srcOrd="0" destOrd="0" presId="urn:microsoft.com/office/officeart/2005/8/layout/radial4"/>
    <dgm:cxn modelId="{C895B6D5-04E3-46C1-A6B4-FD816D94180E}" type="presParOf" srcId="{43A264F8-E7EB-4853-BD75-6F359668D9B9}" destId="{19009177-5137-471B-9916-B822376E59C7}" srcOrd="0" destOrd="0" presId="urn:microsoft.com/office/officeart/2005/8/layout/radial4"/>
    <dgm:cxn modelId="{4422EFF1-080B-488E-A967-056F4B05F13A}" type="presParOf" srcId="{43A264F8-E7EB-4853-BD75-6F359668D9B9}" destId="{2FD4492D-1431-4A87-B76D-18061CAAD777}" srcOrd="1" destOrd="0" presId="urn:microsoft.com/office/officeart/2005/8/layout/radial4"/>
    <dgm:cxn modelId="{AB391C51-DB92-4706-BB50-2C3F94A655A2}" type="presParOf" srcId="{43A264F8-E7EB-4853-BD75-6F359668D9B9}" destId="{94ECF0CE-1E7F-45D2-843E-3CAE8016B21E}" srcOrd="2" destOrd="0" presId="urn:microsoft.com/office/officeart/2005/8/layout/radial4"/>
    <dgm:cxn modelId="{632CF5C2-8153-4A38-B10F-4F8C7A6E3049}" type="presParOf" srcId="{43A264F8-E7EB-4853-BD75-6F359668D9B9}" destId="{A529D2BD-19D1-4EF4-A59F-E43DFFC7ABF6}" srcOrd="3" destOrd="0" presId="urn:microsoft.com/office/officeart/2005/8/layout/radial4"/>
    <dgm:cxn modelId="{05F779E5-54E4-4841-8880-1CAB67497A85}" type="presParOf" srcId="{43A264F8-E7EB-4853-BD75-6F359668D9B9}" destId="{025FCCAC-97EC-4404-A40D-36A9285DE5BB}" srcOrd="4" destOrd="0" presId="urn:microsoft.com/office/officeart/2005/8/layout/radial4"/>
    <dgm:cxn modelId="{774D8108-5D05-40B5-BCF5-9C20C1D22923}" type="presParOf" srcId="{43A264F8-E7EB-4853-BD75-6F359668D9B9}" destId="{8130E0BE-FDAE-4CFD-8201-7BD1A85A2181}" srcOrd="5" destOrd="0" presId="urn:microsoft.com/office/officeart/2005/8/layout/radial4"/>
    <dgm:cxn modelId="{20150D15-29E9-4C16-9143-F888F8215E1B}" type="presParOf" srcId="{43A264F8-E7EB-4853-BD75-6F359668D9B9}" destId="{DD7469DF-0937-4F7E-A924-3119B15ACBF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220125-BFEE-44E7-AED8-A12CA6E6749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A02A41A-5A60-42D9-B171-6830166EAA89}">
      <dgm:prSet phldrT="[Texto]" custT="1"/>
      <dgm:spPr/>
      <dgm:t>
        <a:bodyPr/>
        <a:lstStyle/>
        <a:p>
          <a:r>
            <a:rPr lang="es-ES" sz="1800" b="0" dirty="0">
              <a:latin typeface="Roboto Th" pitchFamily="2" charset="0"/>
              <a:ea typeface="Roboto Th" pitchFamily="2" charset="0"/>
            </a:rPr>
            <a:t>Crea lazos fuertes con marcas que no le decepcionan</a:t>
          </a:r>
        </a:p>
      </dgm:t>
    </dgm:pt>
    <dgm:pt modelId="{7C7EBF7D-1B83-4641-8E3B-6ADA9109AEC9}" type="parTrans" cxnId="{14F728D8-4DC7-4B85-AA2E-B9AACDDF9821}">
      <dgm:prSet/>
      <dgm:spPr/>
      <dgm:t>
        <a:bodyPr/>
        <a:lstStyle/>
        <a:p>
          <a:endParaRPr lang="es-ES" sz="2000" b="0">
            <a:latin typeface="Roboto Th" pitchFamily="2" charset="0"/>
            <a:ea typeface="Roboto Th" pitchFamily="2" charset="0"/>
          </a:endParaRPr>
        </a:p>
      </dgm:t>
    </dgm:pt>
    <dgm:pt modelId="{8ED180FD-E501-4961-A0DC-CFAD4D9DBF35}" type="sibTrans" cxnId="{14F728D8-4DC7-4B85-AA2E-B9AACDDF9821}">
      <dgm:prSet/>
      <dgm:spPr/>
      <dgm:t>
        <a:bodyPr/>
        <a:lstStyle/>
        <a:p>
          <a:endParaRPr lang="es-ES" sz="2000" b="0">
            <a:latin typeface="Roboto Th" pitchFamily="2" charset="0"/>
            <a:ea typeface="Roboto Th" pitchFamily="2" charset="0"/>
          </a:endParaRPr>
        </a:p>
      </dgm:t>
    </dgm:pt>
    <dgm:pt modelId="{6EE85CCF-2BA3-4257-81D2-EF03C11D2AE7}">
      <dgm:prSet phldrT="[Texto]" custT="1"/>
      <dgm:spPr/>
      <dgm:t>
        <a:bodyPr/>
        <a:lstStyle/>
        <a:p>
          <a:r>
            <a:rPr lang="es-ES" sz="1800" b="0" dirty="0">
              <a:latin typeface="Roboto Th" pitchFamily="2" charset="0"/>
              <a:ea typeface="Roboto Th" pitchFamily="2" charset="0"/>
            </a:rPr>
            <a:t>Puede amar a más de una marca de smartphones </a:t>
          </a:r>
        </a:p>
      </dgm:t>
    </dgm:pt>
    <dgm:pt modelId="{62F8177D-F371-4AD7-89E6-A22AC7B3A7D0}" type="parTrans" cxnId="{00985288-50C5-4F48-A6CD-12D65A21056D}">
      <dgm:prSet/>
      <dgm:spPr/>
      <dgm:t>
        <a:bodyPr/>
        <a:lstStyle/>
        <a:p>
          <a:endParaRPr lang="es-ES" sz="2000" b="0">
            <a:latin typeface="Roboto Th" pitchFamily="2" charset="0"/>
            <a:ea typeface="Roboto Th" pitchFamily="2" charset="0"/>
          </a:endParaRPr>
        </a:p>
      </dgm:t>
    </dgm:pt>
    <dgm:pt modelId="{90A3ABD1-3321-4D35-AC0F-64DF68A004D6}" type="sibTrans" cxnId="{00985288-50C5-4F48-A6CD-12D65A21056D}">
      <dgm:prSet/>
      <dgm:spPr/>
      <dgm:t>
        <a:bodyPr/>
        <a:lstStyle/>
        <a:p>
          <a:endParaRPr lang="es-ES" sz="2000" b="0">
            <a:latin typeface="Roboto Th" pitchFamily="2" charset="0"/>
            <a:ea typeface="Roboto Th" pitchFamily="2" charset="0"/>
          </a:endParaRPr>
        </a:p>
      </dgm:t>
    </dgm:pt>
    <dgm:pt modelId="{D3E35432-910C-409F-9B0B-28911B59B070}">
      <dgm:prSet phldrT="[Texto]" custT="1"/>
      <dgm:spPr/>
      <dgm:t>
        <a:bodyPr/>
        <a:lstStyle/>
        <a:p>
          <a:r>
            <a:rPr lang="es-ES" sz="1800" b="0" dirty="0">
              <a:latin typeface="Roboto Th" pitchFamily="2" charset="0"/>
              <a:ea typeface="Roboto Th" pitchFamily="2" charset="0"/>
            </a:rPr>
            <a:t>El amor por la marca le genera una actitud y comportamientos diferentes frente a las demás marcas</a:t>
          </a:r>
        </a:p>
      </dgm:t>
    </dgm:pt>
    <dgm:pt modelId="{28594B00-97B0-44AA-9127-3FD82520BC8C}" type="parTrans" cxnId="{7772B079-9B9B-47D0-A37F-74CE7C2AF3A4}">
      <dgm:prSet/>
      <dgm:spPr/>
      <dgm:t>
        <a:bodyPr/>
        <a:lstStyle/>
        <a:p>
          <a:endParaRPr lang="es-ES" sz="2000" b="0">
            <a:latin typeface="Roboto Th" pitchFamily="2" charset="0"/>
            <a:ea typeface="Roboto Th" pitchFamily="2" charset="0"/>
          </a:endParaRPr>
        </a:p>
      </dgm:t>
    </dgm:pt>
    <dgm:pt modelId="{65EF172E-2EB2-4020-9195-AA4EADD7B5C3}" type="sibTrans" cxnId="{7772B079-9B9B-47D0-A37F-74CE7C2AF3A4}">
      <dgm:prSet/>
      <dgm:spPr/>
      <dgm:t>
        <a:bodyPr/>
        <a:lstStyle/>
        <a:p>
          <a:endParaRPr lang="es-ES" sz="2000" b="0">
            <a:latin typeface="Roboto Th" pitchFamily="2" charset="0"/>
            <a:ea typeface="Roboto Th" pitchFamily="2" charset="0"/>
          </a:endParaRPr>
        </a:p>
      </dgm:t>
    </dgm:pt>
    <dgm:pt modelId="{59E74A6A-4AD4-4D12-9D73-29A1885AFA3A}">
      <dgm:prSet phldrT="[Texto]" custT="1"/>
      <dgm:spPr/>
      <dgm:t>
        <a:bodyPr/>
        <a:lstStyle/>
        <a:p>
          <a:r>
            <a:rPr lang="es-ES" sz="1800" b="0" dirty="0">
              <a:latin typeface="Roboto Th" pitchFamily="2" charset="0"/>
              <a:ea typeface="Roboto Th" pitchFamily="2" charset="0"/>
            </a:rPr>
            <a:t>La tendencia es un componente alto a evaluar por los consumidores al momento de seleccionar un producto</a:t>
          </a:r>
        </a:p>
      </dgm:t>
    </dgm:pt>
    <dgm:pt modelId="{3A67669D-B997-455B-A24E-C516C12B889D}" type="parTrans" cxnId="{3CE4D981-5D9E-4B1B-B685-E27A3A08CD1C}">
      <dgm:prSet/>
      <dgm:spPr/>
      <dgm:t>
        <a:bodyPr/>
        <a:lstStyle/>
        <a:p>
          <a:endParaRPr lang="es-ES" sz="2000" b="0">
            <a:latin typeface="Roboto Th" pitchFamily="2" charset="0"/>
            <a:ea typeface="Roboto Th" pitchFamily="2" charset="0"/>
          </a:endParaRPr>
        </a:p>
      </dgm:t>
    </dgm:pt>
    <dgm:pt modelId="{785F8124-BED0-48D1-9390-A06B2DF8276D}" type="sibTrans" cxnId="{3CE4D981-5D9E-4B1B-B685-E27A3A08CD1C}">
      <dgm:prSet/>
      <dgm:spPr/>
      <dgm:t>
        <a:bodyPr/>
        <a:lstStyle/>
        <a:p>
          <a:endParaRPr lang="es-ES" sz="2000" b="0">
            <a:latin typeface="Roboto Th" pitchFamily="2" charset="0"/>
            <a:ea typeface="Roboto Th" pitchFamily="2" charset="0"/>
          </a:endParaRPr>
        </a:p>
      </dgm:t>
    </dgm:pt>
    <dgm:pt modelId="{A999DC1E-7DA7-4A18-BBEF-A601AB77688A}" type="pres">
      <dgm:prSet presAssocID="{69220125-BFEE-44E7-AED8-A12CA6E6749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44DB1DE-9D85-4521-AAA6-DAA025898B2D}" type="pres">
      <dgm:prSet presAssocID="{AA02A41A-5A60-42D9-B171-6830166EAA89}" presName="parentLin" presStyleCnt="0"/>
      <dgm:spPr/>
    </dgm:pt>
    <dgm:pt modelId="{FCE70A94-9927-44F4-8B76-D8CA3FFEF0F6}" type="pres">
      <dgm:prSet presAssocID="{AA02A41A-5A60-42D9-B171-6830166EAA89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58D86EA1-A655-4113-96D8-C52B91A3D99A}" type="pres">
      <dgm:prSet presAssocID="{AA02A41A-5A60-42D9-B171-6830166EAA89}" presName="parentText" presStyleLbl="node1" presStyleIdx="0" presStyleCnt="4" custScaleX="12372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3F12D8-B9BD-4AA8-9312-41E086B28043}" type="pres">
      <dgm:prSet presAssocID="{AA02A41A-5A60-42D9-B171-6830166EAA89}" presName="negativeSpace" presStyleCnt="0"/>
      <dgm:spPr/>
    </dgm:pt>
    <dgm:pt modelId="{893F09F7-41E3-4D8A-9341-D9BB9776F51F}" type="pres">
      <dgm:prSet presAssocID="{AA02A41A-5A60-42D9-B171-6830166EAA89}" presName="childText" presStyleLbl="conFgAcc1" presStyleIdx="0" presStyleCnt="4">
        <dgm:presLayoutVars>
          <dgm:bulletEnabled val="1"/>
        </dgm:presLayoutVars>
      </dgm:prSet>
      <dgm:spPr/>
    </dgm:pt>
    <dgm:pt modelId="{09C93EF6-2444-4F5C-B64F-D316C7565C71}" type="pres">
      <dgm:prSet presAssocID="{8ED180FD-E501-4961-A0DC-CFAD4D9DBF35}" presName="spaceBetweenRectangles" presStyleCnt="0"/>
      <dgm:spPr/>
    </dgm:pt>
    <dgm:pt modelId="{DD4EBC52-18F2-4859-BC78-870B8F7968B9}" type="pres">
      <dgm:prSet presAssocID="{6EE85CCF-2BA3-4257-81D2-EF03C11D2AE7}" presName="parentLin" presStyleCnt="0"/>
      <dgm:spPr/>
    </dgm:pt>
    <dgm:pt modelId="{EB4AC3C8-C519-467E-871B-7E24B45B33A9}" type="pres">
      <dgm:prSet presAssocID="{6EE85CCF-2BA3-4257-81D2-EF03C11D2AE7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5479313D-3DD2-44FA-8018-2283D88E8D86}" type="pres">
      <dgm:prSet presAssocID="{6EE85CCF-2BA3-4257-81D2-EF03C11D2AE7}" presName="parentText" presStyleLbl="node1" presStyleIdx="1" presStyleCnt="4" custScaleX="12372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D63525-A32F-4CEA-BC31-E59974181485}" type="pres">
      <dgm:prSet presAssocID="{6EE85CCF-2BA3-4257-81D2-EF03C11D2AE7}" presName="negativeSpace" presStyleCnt="0"/>
      <dgm:spPr/>
    </dgm:pt>
    <dgm:pt modelId="{D96D2392-C398-422B-8352-4C334EF6C7C4}" type="pres">
      <dgm:prSet presAssocID="{6EE85CCF-2BA3-4257-81D2-EF03C11D2AE7}" presName="childText" presStyleLbl="conFgAcc1" presStyleIdx="1" presStyleCnt="4">
        <dgm:presLayoutVars>
          <dgm:bulletEnabled val="1"/>
        </dgm:presLayoutVars>
      </dgm:prSet>
      <dgm:spPr/>
    </dgm:pt>
    <dgm:pt modelId="{8E99332D-7215-4C4B-BD2C-4ABEB60B2009}" type="pres">
      <dgm:prSet presAssocID="{90A3ABD1-3321-4D35-AC0F-64DF68A004D6}" presName="spaceBetweenRectangles" presStyleCnt="0"/>
      <dgm:spPr/>
    </dgm:pt>
    <dgm:pt modelId="{0E73AFE0-12F8-4290-9B18-BD6E84E4C687}" type="pres">
      <dgm:prSet presAssocID="{D3E35432-910C-409F-9B0B-28911B59B070}" presName="parentLin" presStyleCnt="0"/>
      <dgm:spPr/>
    </dgm:pt>
    <dgm:pt modelId="{E0D4561E-B0CF-4A51-A880-B7F55FED700E}" type="pres">
      <dgm:prSet presAssocID="{D3E35432-910C-409F-9B0B-28911B59B070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9E83F6C6-8EA2-4EC9-9D8C-A05E0ED994FD}" type="pres">
      <dgm:prSet presAssocID="{D3E35432-910C-409F-9B0B-28911B59B070}" presName="parentText" presStyleLbl="node1" presStyleIdx="2" presStyleCnt="4" custScaleX="12372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D6298E-7FC7-4E45-980A-13F711865BBF}" type="pres">
      <dgm:prSet presAssocID="{D3E35432-910C-409F-9B0B-28911B59B070}" presName="negativeSpace" presStyleCnt="0"/>
      <dgm:spPr/>
    </dgm:pt>
    <dgm:pt modelId="{8D048E99-1E31-4348-AE75-B1952CB6458A}" type="pres">
      <dgm:prSet presAssocID="{D3E35432-910C-409F-9B0B-28911B59B070}" presName="childText" presStyleLbl="conFgAcc1" presStyleIdx="2" presStyleCnt="4">
        <dgm:presLayoutVars>
          <dgm:bulletEnabled val="1"/>
        </dgm:presLayoutVars>
      </dgm:prSet>
      <dgm:spPr/>
    </dgm:pt>
    <dgm:pt modelId="{2049CB49-6126-44C3-90BB-3F66182D5F41}" type="pres">
      <dgm:prSet presAssocID="{65EF172E-2EB2-4020-9195-AA4EADD7B5C3}" presName="spaceBetweenRectangles" presStyleCnt="0"/>
      <dgm:spPr/>
    </dgm:pt>
    <dgm:pt modelId="{7916EABD-A342-453C-A274-36D930E5BA63}" type="pres">
      <dgm:prSet presAssocID="{59E74A6A-4AD4-4D12-9D73-29A1885AFA3A}" presName="parentLin" presStyleCnt="0"/>
      <dgm:spPr/>
    </dgm:pt>
    <dgm:pt modelId="{DF424162-1CCD-4327-9E9B-76D52F13E522}" type="pres">
      <dgm:prSet presAssocID="{59E74A6A-4AD4-4D12-9D73-29A1885AFA3A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AE3DC7FE-841F-4526-9397-0356EF8D44FF}" type="pres">
      <dgm:prSet presAssocID="{59E74A6A-4AD4-4D12-9D73-29A1885AFA3A}" presName="parentText" presStyleLbl="node1" presStyleIdx="3" presStyleCnt="4" custScaleX="12372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CB21C3-1049-4BBA-9CFF-1855B14658DE}" type="pres">
      <dgm:prSet presAssocID="{59E74A6A-4AD4-4D12-9D73-29A1885AFA3A}" presName="negativeSpace" presStyleCnt="0"/>
      <dgm:spPr/>
    </dgm:pt>
    <dgm:pt modelId="{21AF0FD7-7731-47E1-B369-5593940E775C}" type="pres">
      <dgm:prSet presAssocID="{59E74A6A-4AD4-4D12-9D73-29A1885AFA3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4BCB3E7-E6FF-49CE-B80C-2C33A80B794E}" type="presOf" srcId="{6EE85CCF-2BA3-4257-81D2-EF03C11D2AE7}" destId="{5479313D-3DD2-44FA-8018-2283D88E8D86}" srcOrd="1" destOrd="0" presId="urn:microsoft.com/office/officeart/2005/8/layout/list1"/>
    <dgm:cxn modelId="{7AB66845-4EAE-41EF-821B-77DADA741CA6}" type="presOf" srcId="{D3E35432-910C-409F-9B0B-28911B59B070}" destId="{E0D4561E-B0CF-4A51-A880-B7F55FED700E}" srcOrd="0" destOrd="0" presId="urn:microsoft.com/office/officeart/2005/8/layout/list1"/>
    <dgm:cxn modelId="{DAB0E070-E4AE-41F6-9E35-B5C1B1BC032C}" type="presOf" srcId="{59E74A6A-4AD4-4D12-9D73-29A1885AFA3A}" destId="{AE3DC7FE-841F-4526-9397-0356EF8D44FF}" srcOrd="1" destOrd="0" presId="urn:microsoft.com/office/officeart/2005/8/layout/list1"/>
    <dgm:cxn modelId="{EC9FB498-4EA4-431B-803B-A29AEE923A8D}" type="presOf" srcId="{AA02A41A-5A60-42D9-B171-6830166EAA89}" destId="{58D86EA1-A655-4113-96D8-C52B91A3D99A}" srcOrd="1" destOrd="0" presId="urn:microsoft.com/office/officeart/2005/8/layout/list1"/>
    <dgm:cxn modelId="{7772B079-9B9B-47D0-A37F-74CE7C2AF3A4}" srcId="{69220125-BFEE-44E7-AED8-A12CA6E67495}" destId="{D3E35432-910C-409F-9B0B-28911B59B070}" srcOrd="2" destOrd="0" parTransId="{28594B00-97B0-44AA-9127-3FD82520BC8C}" sibTransId="{65EF172E-2EB2-4020-9195-AA4EADD7B5C3}"/>
    <dgm:cxn modelId="{D44F5A96-E50E-449A-B56A-0E8B714C5C60}" type="presOf" srcId="{AA02A41A-5A60-42D9-B171-6830166EAA89}" destId="{FCE70A94-9927-44F4-8B76-D8CA3FFEF0F6}" srcOrd="0" destOrd="0" presId="urn:microsoft.com/office/officeart/2005/8/layout/list1"/>
    <dgm:cxn modelId="{14F728D8-4DC7-4B85-AA2E-B9AACDDF9821}" srcId="{69220125-BFEE-44E7-AED8-A12CA6E67495}" destId="{AA02A41A-5A60-42D9-B171-6830166EAA89}" srcOrd="0" destOrd="0" parTransId="{7C7EBF7D-1B83-4641-8E3B-6ADA9109AEC9}" sibTransId="{8ED180FD-E501-4961-A0DC-CFAD4D9DBF35}"/>
    <dgm:cxn modelId="{00985288-50C5-4F48-A6CD-12D65A21056D}" srcId="{69220125-BFEE-44E7-AED8-A12CA6E67495}" destId="{6EE85CCF-2BA3-4257-81D2-EF03C11D2AE7}" srcOrd="1" destOrd="0" parTransId="{62F8177D-F371-4AD7-89E6-A22AC7B3A7D0}" sibTransId="{90A3ABD1-3321-4D35-AC0F-64DF68A004D6}"/>
    <dgm:cxn modelId="{A9DC6C43-8C0C-4FAB-8EE3-DA6AF3756BE7}" type="presOf" srcId="{D3E35432-910C-409F-9B0B-28911B59B070}" destId="{9E83F6C6-8EA2-4EC9-9D8C-A05E0ED994FD}" srcOrd="1" destOrd="0" presId="urn:microsoft.com/office/officeart/2005/8/layout/list1"/>
    <dgm:cxn modelId="{6D3FEFDF-B983-43AA-9283-6B3378CE8186}" type="presOf" srcId="{59E74A6A-4AD4-4D12-9D73-29A1885AFA3A}" destId="{DF424162-1CCD-4327-9E9B-76D52F13E522}" srcOrd="0" destOrd="0" presId="urn:microsoft.com/office/officeart/2005/8/layout/list1"/>
    <dgm:cxn modelId="{C3FD9338-D757-48D8-B09D-770805752E87}" type="presOf" srcId="{69220125-BFEE-44E7-AED8-A12CA6E67495}" destId="{A999DC1E-7DA7-4A18-BBEF-A601AB77688A}" srcOrd="0" destOrd="0" presId="urn:microsoft.com/office/officeart/2005/8/layout/list1"/>
    <dgm:cxn modelId="{D54C64B3-8F61-4745-B449-422E3F552264}" type="presOf" srcId="{6EE85CCF-2BA3-4257-81D2-EF03C11D2AE7}" destId="{EB4AC3C8-C519-467E-871B-7E24B45B33A9}" srcOrd="0" destOrd="0" presId="urn:microsoft.com/office/officeart/2005/8/layout/list1"/>
    <dgm:cxn modelId="{3CE4D981-5D9E-4B1B-B685-E27A3A08CD1C}" srcId="{69220125-BFEE-44E7-AED8-A12CA6E67495}" destId="{59E74A6A-4AD4-4D12-9D73-29A1885AFA3A}" srcOrd="3" destOrd="0" parTransId="{3A67669D-B997-455B-A24E-C516C12B889D}" sibTransId="{785F8124-BED0-48D1-9390-A06B2DF8276D}"/>
    <dgm:cxn modelId="{CB485412-2322-4EB6-B499-8CE86D77048A}" type="presParOf" srcId="{A999DC1E-7DA7-4A18-BBEF-A601AB77688A}" destId="{E44DB1DE-9D85-4521-AAA6-DAA025898B2D}" srcOrd="0" destOrd="0" presId="urn:microsoft.com/office/officeart/2005/8/layout/list1"/>
    <dgm:cxn modelId="{A1CD0B58-C2EB-48CA-AF66-F4D29214E452}" type="presParOf" srcId="{E44DB1DE-9D85-4521-AAA6-DAA025898B2D}" destId="{FCE70A94-9927-44F4-8B76-D8CA3FFEF0F6}" srcOrd="0" destOrd="0" presId="urn:microsoft.com/office/officeart/2005/8/layout/list1"/>
    <dgm:cxn modelId="{17C159BC-6EFF-4AFD-A479-478D615C1CF8}" type="presParOf" srcId="{E44DB1DE-9D85-4521-AAA6-DAA025898B2D}" destId="{58D86EA1-A655-4113-96D8-C52B91A3D99A}" srcOrd="1" destOrd="0" presId="urn:microsoft.com/office/officeart/2005/8/layout/list1"/>
    <dgm:cxn modelId="{65631D81-1036-4553-95D4-F30AE5FFA0EF}" type="presParOf" srcId="{A999DC1E-7DA7-4A18-BBEF-A601AB77688A}" destId="{023F12D8-B9BD-4AA8-9312-41E086B28043}" srcOrd="1" destOrd="0" presId="urn:microsoft.com/office/officeart/2005/8/layout/list1"/>
    <dgm:cxn modelId="{9E62C6B2-2729-4783-AC18-39A03AE13483}" type="presParOf" srcId="{A999DC1E-7DA7-4A18-BBEF-A601AB77688A}" destId="{893F09F7-41E3-4D8A-9341-D9BB9776F51F}" srcOrd="2" destOrd="0" presId="urn:microsoft.com/office/officeart/2005/8/layout/list1"/>
    <dgm:cxn modelId="{304CFBD7-1F98-49D7-A568-EE1EA102648A}" type="presParOf" srcId="{A999DC1E-7DA7-4A18-BBEF-A601AB77688A}" destId="{09C93EF6-2444-4F5C-B64F-D316C7565C71}" srcOrd="3" destOrd="0" presId="urn:microsoft.com/office/officeart/2005/8/layout/list1"/>
    <dgm:cxn modelId="{776F30C5-82BF-4F4F-AD12-67A5F347AF79}" type="presParOf" srcId="{A999DC1E-7DA7-4A18-BBEF-A601AB77688A}" destId="{DD4EBC52-18F2-4859-BC78-870B8F7968B9}" srcOrd="4" destOrd="0" presId="urn:microsoft.com/office/officeart/2005/8/layout/list1"/>
    <dgm:cxn modelId="{BEF86249-B672-4FB2-9350-652EB14E11C7}" type="presParOf" srcId="{DD4EBC52-18F2-4859-BC78-870B8F7968B9}" destId="{EB4AC3C8-C519-467E-871B-7E24B45B33A9}" srcOrd="0" destOrd="0" presId="urn:microsoft.com/office/officeart/2005/8/layout/list1"/>
    <dgm:cxn modelId="{6A119819-1162-43CB-88E9-F86A4D13CA38}" type="presParOf" srcId="{DD4EBC52-18F2-4859-BC78-870B8F7968B9}" destId="{5479313D-3DD2-44FA-8018-2283D88E8D86}" srcOrd="1" destOrd="0" presId="urn:microsoft.com/office/officeart/2005/8/layout/list1"/>
    <dgm:cxn modelId="{B8F7A083-D581-42AD-B6D6-FD397BF7D90A}" type="presParOf" srcId="{A999DC1E-7DA7-4A18-BBEF-A601AB77688A}" destId="{7CD63525-A32F-4CEA-BC31-E59974181485}" srcOrd="5" destOrd="0" presId="urn:microsoft.com/office/officeart/2005/8/layout/list1"/>
    <dgm:cxn modelId="{4A8C5931-2991-4541-A3EA-0AC6145DF0CB}" type="presParOf" srcId="{A999DC1E-7DA7-4A18-BBEF-A601AB77688A}" destId="{D96D2392-C398-422B-8352-4C334EF6C7C4}" srcOrd="6" destOrd="0" presId="urn:microsoft.com/office/officeart/2005/8/layout/list1"/>
    <dgm:cxn modelId="{CBEF26A0-BEFC-4091-B1AD-FAFF53E4EB22}" type="presParOf" srcId="{A999DC1E-7DA7-4A18-BBEF-A601AB77688A}" destId="{8E99332D-7215-4C4B-BD2C-4ABEB60B2009}" srcOrd="7" destOrd="0" presId="urn:microsoft.com/office/officeart/2005/8/layout/list1"/>
    <dgm:cxn modelId="{D10FAD35-EACD-4E5A-9762-B04A8D19C2D7}" type="presParOf" srcId="{A999DC1E-7DA7-4A18-BBEF-A601AB77688A}" destId="{0E73AFE0-12F8-4290-9B18-BD6E84E4C687}" srcOrd="8" destOrd="0" presId="urn:microsoft.com/office/officeart/2005/8/layout/list1"/>
    <dgm:cxn modelId="{C437184F-3133-430B-8B57-F64709D72330}" type="presParOf" srcId="{0E73AFE0-12F8-4290-9B18-BD6E84E4C687}" destId="{E0D4561E-B0CF-4A51-A880-B7F55FED700E}" srcOrd="0" destOrd="0" presId="urn:microsoft.com/office/officeart/2005/8/layout/list1"/>
    <dgm:cxn modelId="{6CEBB0BC-19ED-432C-82FB-DD25A971EC69}" type="presParOf" srcId="{0E73AFE0-12F8-4290-9B18-BD6E84E4C687}" destId="{9E83F6C6-8EA2-4EC9-9D8C-A05E0ED994FD}" srcOrd="1" destOrd="0" presId="urn:microsoft.com/office/officeart/2005/8/layout/list1"/>
    <dgm:cxn modelId="{07FDDC2A-5749-4E04-B75D-476489B1975E}" type="presParOf" srcId="{A999DC1E-7DA7-4A18-BBEF-A601AB77688A}" destId="{08D6298E-7FC7-4E45-980A-13F711865BBF}" srcOrd="9" destOrd="0" presId="urn:microsoft.com/office/officeart/2005/8/layout/list1"/>
    <dgm:cxn modelId="{553CE312-DA6E-4452-8F62-4192B5B83339}" type="presParOf" srcId="{A999DC1E-7DA7-4A18-BBEF-A601AB77688A}" destId="{8D048E99-1E31-4348-AE75-B1952CB6458A}" srcOrd="10" destOrd="0" presId="urn:microsoft.com/office/officeart/2005/8/layout/list1"/>
    <dgm:cxn modelId="{82126611-7B6A-48F7-BDAD-446D941CBD2F}" type="presParOf" srcId="{A999DC1E-7DA7-4A18-BBEF-A601AB77688A}" destId="{2049CB49-6126-44C3-90BB-3F66182D5F41}" srcOrd="11" destOrd="0" presId="urn:microsoft.com/office/officeart/2005/8/layout/list1"/>
    <dgm:cxn modelId="{30BF6FC8-8555-439C-85C9-D28470BA9FEB}" type="presParOf" srcId="{A999DC1E-7DA7-4A18-BBEF-A601AB77688A}" destId="{7916EABD-A342-453C-A274-36D930E5BA63}" srcOrd="12" destOrd="0" presId="urn:microsoft.com/office/officeart/2005/8/layout/list1"/>
    <dgm:cxn modelId="{F1199EDA-C19D-449D-B0E4-9335E96742BF}" type="presParOf" srcId="{7916EABD-A342-453C-A274-36D930E5BA63}" destId="{DF424162-1CCD-4327-9E9B-76D52F13E522}" srcOrd="0" destOrd="0" presId="urn:microsoft.com/office/officeart/2005/8/layout/list1"/>
    <dgm:cxn modelId="{4602FFD7-9868-45D0-A6AA-EDBC1EFD7C2A}" type="presParOf" srcId="{7916EABD-A342-453C-A274-36D930E5BA63}" destId="{AE3DC7FE-841F-4526-9397-0356EF8D44FF}" srcOrd="1" destOrd="0" presId="urn:microsoft.com/office/officeart/2005/8/layout/list1"/>
    <dgm:cxn modelId="{64C24F8A-9990-4927-990E-415805D22EDE}" type="presParOf" srcId="{A999DC1E-7DA7-4A18-BBEF-A601AB77688A}" destId="{A2CB21C3-1049-4BBA-9CFF-1855B14658DE}" srcOrd="13" destOrd="0" presId="urn:microsoft.com/office/officeart/2005/8/layout/list1"/>
    <dgm:cxn modelId="{61E50A44-17B4-4905-8F30-8048E16A5A6D}" type="presParOf" srcId="{A999DC1E-7DA7-4A18-BBEF-A601AB77688A}" destId="{21AF0FD7-7731-47E1-B369-5593940E775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019FF-BE84-4712-8A26-7DB6875D4779}">
      <dsp:nvSpPr>
        <dsp:cNvPr id="0" name=""/>
        <dsp:cNvSpPr/>
      </dsp:nvSpPr>
      <dsp:spPr>
        <a:xfrm rot="5400000">
          <a:off x="267" y="318571"/>
          <a:ext cx="3474871" cy="3475405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9401C-E5CE-4EB9-9FC4-6541D2F73151}">
      <dsp:nvSpPr>
        <dsp:cNvPr id="0" name=""/>
        <dsp:cNvSpPr/>
      </dsp:nvSpPr>
      <dsp:spPr>
        <a:xfrm rot="16200000">
          <a:off x="3576622" y="318571"/>
          <a:ext cx="3474871" cy="3475405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122902-AAC6-4717-8C7E-4D214D351106}">
      <dsp:nvSpPr>
        <dsp:cNvPr id="0" name=""/>
        <dsp:cNvSpPr/>
      </dsp:nvSpPr>
      <dsp:spPr>
        <a:xfrm>
          <a:off x="3987515" y="3337301"/>
          <a:ext cx="2638364" cy="695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>
              <a:latin typeface="Roboto Th" pitchFamily="2" charset="0"/>
              <a:ea typeface="Roboto Th" pitchFamily="2" charset="0"/>
            </a:rPr>
            <a:t>Prueba de hipótesis</a:t>
          </a:r>
        </a:p>
      </dsp:txBody>
      <dsp:txXfrm>
        <a:off x="3987515" y="3337301"/>
        <a:ext cx="2638364" cy="695197"/>
      </dsp:txXfrm>
    </dsp:sp>
    <dsp:sp modelId="{61A6C4F2-3466-41A7-87A9-384D7C1E441B}">
      <dsp:nvSpPr>
        <dsp:cNvPr id="0" name=""/>
        <dsp:cNvSpPr/>
      </dsp:nvSpPr>
      <dsp:spPr>
        <a:xfrm rot="5400000">
          <a:off x="3465157" y="318571"/>
          <a:ext cx="3474871" cy="3475405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C4BCB1-A0E6-4EA9-9555-D7C532CFABA1}">
      <dsp:nvSpPr>
        <dsp:cNvPr id="0" name=""/>
        <dsp:cNvSpPr/>
      </dsp:nvSpPr>
      <dsp:spPr>
        <a:xfrm rot="16200000">
          <a:off x="7040461" y="318571"/>
          <a:ext cx="3474871" cy="3475405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C4BA2C-D272-4329-9DF5-DC1483A8803A}">
      <dsp:nvSpPr>
        <dsp:cNvPr id="0" name=""/>
        <dsp:cNvSpPr/>
      </dsp:nvSpPr>
      <dsp:spPr>
        <a:xfrm>
          <a:off x="7197928" y="3337301"/>
          <a:ext cx="2638364" cy="695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>
              <a:latin typeface="Roboto Th" pitchFamily="2" charset="0"/>
              <a:ea typeface="Roboto Th" pitchFamily="2" charset="0"/>
            </a:rPr>
            <a:t>Resultados</a:t>
          </a:r>
        </a:p>
      </dsp:txBody>
      <dsp:txXfrm>
        <a:off x="7197928" y="3337301"/>
        <a:ext cx="2638364" cy="695197"/>
      </dsp:txXfrm>
    </dsp:sp>
    <dsp:sp modelId="{0629EF07-A4A6-4249-838C-89A16DCEE596}">
      <dsp:nvSpPr>
        <dsp:cNvPr id="0" name=""/>
        <dsp:cNvSpPr/>
      </dsp:nvSpPr>
      <dsp:spPr>
        <a:xfrm>
          <a:off x="4540893" y="923083"/>
          <a:ext cx="1463256" cy="14632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>
              <a:latin typeface="Roboto Th" pitchFamily="2" charset="0"/>
              <a:ea typeface="Roboto Th" pitchFamily="2" charset="0"/>
            </a:rPr>
            <a:t>ANOVA</a:t>
          </a:r>
        </a:p>
      </dsp:txBody>
      <dsp:txXfrm>
        <a:off x="4735994" y="1179153"/>
        <a:ext cx="1073054" cy="658465"/>
      </dsp:txXfrm>
    </dsp:sp>
    <dsp:sp modelId="{694AFCE7-4624-44EF-B5DD-0102D6A05BCE}">
      <dsp:nvSpPr>
        <dsp:cNvPr id="0" name=""/>
        <dsp:cNvSpPr/>
      </dsp:nvSpPr>
      <dsp:spPr>
        <a:xfrm>
          <a:off x="5068885" y="1837619"/>
          <a:ext cx="1463256" cy="14632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>
              <a:latin typeface="Roboto Th" pitchFamily="2" charset="0"/>
              <a:ea typeface="Roboto Th" pitchFamily="2" charset="0"/>
            </a:rPr>
            <a:t>Correlaciones</a:t>
          </a:r>
        </a:p>
      </dsp:txBody>
      <dsp:txXfrm>
        <a:off x="5516397" y="2215627"/>
        <a:ext cx="877953" cy="804790"/>
      </dsp:txXfrm>
    </dsp:sp>
    <dsp:sp modelId="{3C7F4096-A1E2-4AD0-B2D4-581EF41D6012}">
      <dsp:nvSpPr>
        <dsp:cNvPr id="0" name=""/>
        <dsp:cNvSpPr/>
      </dsp:nvSpPr>
      <dsp:spPr>
        <a:xfrm>
          <a:off x="4012901" y="1837619"/>
          <a:ext cx="1463256" cy="14632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>
              <a:latin typeface="Roboto Th" pitchFamily="2" charset="0"/>
              <a:ea typeface="Roboto Th" pitchFamily="2" charset="0"/>
            </a:rPr>
            <a:t>Comparativo entre marcas</a:t>
          </a:r>
        </a:p>
      </dsp:txBody>
      <dsp:txXfrm>
        <a:off x="4150691" y="2215627"/>
        <a:ext cx="877953" cy="804790"/>
      </dsp:txXfrm>
    </dsp:sp>
    <dsp:sp modelId="{754E7690-959D-4C59-A1BC-B21C7345CE19}">
      <dsp:nvSpPr>
        <dsp:cNvPr id="0" name=""/>
        <dsp:cNvSpPr/>
      </dsp:nvSpPr>
      <dsp:spPr>
        <a:xfrm>
          <a:off x="1002317" y="846346"/>
          <a:ext cx="1101043" cy="11010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>
              <a:latin typeface="Roboto Th" pitchFamily="2" charset="0"/>
              <a:ea typeface="Roboto Th" pitchFamily="2" charset="0"/>
            </a:rPr>
            <a:t>Alfa de Cronbach</a:t>
          </a:r>
        </a:p>
      </dsp:txBody>
      <dsp:txXfrm>
        <a:off x="1163561" y="1007594"/>
        <a:ext cx="778555" cy="778573"/>
      </dsp:txXfrm>
    </dsp:sp>
    <dsp:sp modelId="{6ABDEBF3-ACF4-4E0D-8784-BC8B85377E57}">
      <dsp:nvSpPr>
        <dsp:cNvPr id="0" name=""/>
        <dsp:cNvSpPr/>
      </dsp:nvSpPr>
      <dsp:spPr>
        <a:xfrm>
          <a:off x="596234" y="1766889"/>
          <a:ext cx="540840" cy="5406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418E9D2-9726-4162-86B1-92D7AEBF4180}">
      <dsp:nvSpPr>
        <dsp:cNvPr id="0" name=""/>
        <dsp:cNvSpPr/>
      </dsp:nvSpPr>
      <dsp:spPr>
        <a:xfrm>
          <a:off x="2193716" y="1062930"/>
          <a:ext cx="314694" cy="314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BCECF90-DAFA-4256-B8AA-02BEE094CDE1}">
      <dsp:nvSpPr>
        <dsp:cNvPr id="0" name=""/>
        <dsp:cNvSpPr/>
      </dsp:nvSpPr>
      <dsp:spPr>
        <a:xfrm>
          <a:off x="2076770" y="1503979"/>
          <a:ext cx="1101043" cy="11010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>
              <a:latin typeface="Roboto Th" pitchFamily="2" charset="0"/>
              <a:ea typeface="Roboto Th" pitchFamily="2" charset="0"/>
            </a:rPr>
            <a:t>Análisis de componentes principales</a:t>
          </a:r>
        </a:p>
      </dsp:txBody>
      <dsp:txXfrm>
        <a:off x="2238014" y="1665227"/>
        <a:ext cx="778555" cy="778573"/>
      </dsp:txXfrm>
    </dsp:sp>
    <dsp:sp modelId="{81C2541B-9C75-4EB8-97D7-D6B439A075FB}">
      <dsp:nvSpPr>
        <dsp:cNvPr id="0" name=""/>
        <dsp:cNvSpPr/>
      </dsp:nvSpPr>
      <dsp:spPr>
        <a:xfrm>
          <a:off x="2191908" y="2672388"/>
          <a:ext cx="314694" cy="314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434B1CD-2600-4D41-BEDB-9AED43177E13}">
      <dsp:nvSpPr>
        <dsp:cNvPr id="0" name=""/>
        <dsp:cNvSpPr/>
      </dsp:nvSpPr>
      <dsp:spPr>
        <a:xfrm>
          <a:off x="1021937" y="2133196"/>
          <a:ext cx="1101043" cy="11010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>
              <a:latin typeface="Roboto Th" pitchFamily="2" charset="0"/>
              <a:ea typeface="Roboto Th" pitchFamily="2" charset="0"/>
            </a:rPr>
            <a:t>Reducción de variables</a:t>
          </a:r>
          <a:endParaRPr lang="es-ES" sz="900" kern="1200" dirty="0">
            <a:latin typeface="Roboto Th" pitchFamily="2" charset="0"/>
            <a:ea typeface="Roboto Th" pitchFamily="2" charset="0"/>
          </a:endParaRPr>
        </a:p>
      </dsp:txBody>
      <dsp:txXfrm>
        <a:off x="1183181" y="2294444"/>
        <a:ext cx="778555" cy="778573"/>
      </dsp:txXfrm>
    </dsp:sp>
    <dsp:sp modelId="{BCFECD09-C055-439B-9524-0B15AEABD6FD}">
      <dsp:nvSpPr>
        <dsp:cNvPr id="0" name=""/>
        <dsp:cNvSpPr/>
      </dsp:nvSpPr>
      <dsp:spPr>
        <a:xfrm>
          <a:off x="7497622" y="1037060"/>
          <a:ext cx="2029510" cy="2029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>
              <a:latin typeface="Roboto Th" pitchFamily="2" charset="0"/>
              <a:ea typeface="Roboto Th" pitchFamily="2" charset="0"/>
            </a:rPr>
            <a:t>Planteamiento de modelo</a:t>
          </a:r>
        </a:p>
      </dsp:txBody>
      <dsp:txXfrm>
        <a:off x="7794837" y="1334221"/>
        <a:ext cx="1435080" cy="1434821"/>
      </dsp:txXfrm>
    </dsp:sp>
    <dsp:sp modelId="{C88A3DF9-F1A0-4B53-9A87-12A60D246B5E}">
      <dsp:nvSpPr>
        <dsp:cNvPr id="0" name=""/>
        <dsp:cNvSpPr/>
      </dsp:nvSpPr>
      <dsp:spPr>
        <a:xfrm>
          <a:off x="653018" y="3337301"/>
          <a:ext cx="2638364" cy="695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>
              <a:latin typeface="Roboto Th" pitchFamily="2" charset="0"/>
              <a:ea typeface="Roboto Th" pitchFamily="2" charset="0"/>
            </a:rPr>
            <a:t>Fiabilidad y Análisis factorial</a:t>
          </a:r>
        </a:p>
      </dsp:txBody>
      <dsp:txXfrm>
        <a:off x="653018" y="3337301"/>
        <a:ext cx="2638364" cy="6951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09177-5137-471B-9916-B822376E59C7}">
      <dsp:nvSpPr>
        <dsp:cNvPr id="0" name=""/>
        <dsp:cNvSpPr/>
      </dsp:nvSpPr>
      <dsp:spPr>
        <a:xfrm>
          <a:off x="2528864" y="2207760"/>
          <a:ext cx="1853193" cy="185319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0" i="0" kern="1200" dirty="0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Amor por la marca</a:t>
          </a:r>
        </a:p>
      </dsp:txBody>
      <dsp:txXfrm>
        <a:off x="2800258" y="2479154"/>
        <a:ext cx="1310405" cy="1310405"/>
      </dsp:txXfrm>
    </dsp:sp>
    <dsp:sp modelId="{2FD4492D-1431-4A87-B76D-18061CAAD777}">
      <dsp:nvSpPr>
        <dsp:cNvPr id="0" name=""/>
        <dsp:cNvSpPr/>
      </dsp:nvSpPr>
      <dsp:spPr>
        <a:xfrm rot="12900000">
          <a:off x="1337326" y="1884222"/>
          <a:ext cx="1419805" cy="52816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ECF0CE-1E7F-45D2-843E-3CAE8016B21E}">
      <dsp:nvSpPr>
        <dsp:cNvPr id="0" name=""/>
        <dsp:cNvSpPr/>
      </dsp:nvSpPr>
      <dsp:spPr>
        <a:xfrm>
          <a:off x="585444" y="1036905"/>
          <a:ext cx="1760534" cy="14084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Imagen de marca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b="0" kern="1200" dirty="0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Idealización</a:t>
          </a:r>
          <a:endParaRPr lang="es-ES" sz="1200" b="0" kern="1200" dirty="0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b="0" kern="1200" dirty="0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Innovación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b="0" kern="1200" dirty="0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Status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b="0" kern="1200" dirty="0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Tendencia</a:t>
          </a:r>
        </a:p>
      </dsp:txBody>
      <dsp:txXfrm>
        <a:off x="626695" y="1078156"/>
        <a:ext cx="1678032" cy="1325925"/>
      </dsp:txXfrm>
    </dsp:sp>
    <dsp:sp modelId="{A529D2BD-19D1-4EF4-A59F-E43DFFC7ABF6}">
      <dsp:nvSpPr>
        <dsp:cNvPr id="0" name=""/>
        <dsp:cNvSpPr/>
      </dsp:nvSpPr>
      <dsp:spPr>
        <a:xfrm rot="16200000">
          <a:off x="2745558" y="1151143"/>
          <a:ext cx="1419805" cy="52816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3029567"/>
            <a:satOff val="18270"/>
            <a:lumOff val="-110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5FCCAC-97EC-4404-A40D-36A9285DE5BB}">
      <dsp:nvSpPr>
        <dsp:cNvPr id="0" name=""/>
        <dsp:cNvSpPr/>
      </dsp:nvSpPr>
      <dsp:spPr>
        <a:xfrm>
          <a:off x="2575194" y="1107"/>
          <a:ext cx="1760534" cy="1408427"/>
        </a:xfrm>
        <a:prstGeom prst="roundRect">
          <a:avLst>
            <a:gd name="adj" fmla="val 10000"/>
          </a:avLst>
        </a:prstGeom>
        <a:solidFill>
          <a:schemeClr val="accent3">
            <a:hueOff val="3029567"/>
            <a:satOff val="18270"/>
            <a:lumOff val="-110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Actitud y comportamiento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b="0" kern="1200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Integración con el yo</a:t>
          </a:r>
          <a:endParaRPr lang="es-ES" sz="1200" b="0" kern="1200">
            <a:latin typeface="Roboto Th" pitchFamily="2" charset="0"/>
            <a:ea typeface="Roboto Th" pitchFamily="2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Fidelidad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Extensión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Confianza</a:t>
          </a:r>
        </a:p>
      </dsp:txBody>
      <dsp:txXfrm>
        <a:off x="2616445" y="42358"/>
        <a:ext cx="1678032" cy="1325925"/>
      </dsp:txXfrm>
    </dsp:sp>
    <dsp:sp modelId="{8130E0BE-FDAE-4CFD-8201-7BD1A85A2181}">
      <dsp:nvSpPr>
        <dsp:cNvPr id="0" name=""/>
        <dsp:cNvSpPr/>
      </dsp:nvSpPr>
      <dsp:spPr>
        <a:xfrm rot="19500000">
          <a:off x="4153790" y="1884222"/>
          <a:ext cx="1419805" cy="52816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6059134"/>
            <a:satOff val="36540"/>
            <a:lumOff val="-221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7469DF-0937-4F7E-A924-3119B15ACBFF}">
      <dsp:nvSpPr>
        <dsp:cNvPr id="0" name=""/>
        <dsp:cNvSpPr/>
      </dsp:nvSpPr>
      <dsp:spPr>
        <a:xfrm>
          <a:off x="4564944" y="1036905"/>
          <a:ext cx="1760534" cy="1408427"/>
        </a:xfrm>
        <a:prstGeom prst="roundRect">
          <a:avLst>
            <a:gd name="adj" fmla="val 10000"/>
          </a:avLst>
        </a:prstGeom>
        <a:solidFill>
          <a:schemeClr val="accent3">
            <a:hueOff val="6059134"/>
            <a:satOff val="36540"/>
            <a:lumOff val="-221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Compromiso con la marca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>
              <a:latin typeface="Roboto Th" pitchFamily="2" charset="0"/>
              <a:ea typeface="Roboto Th" pitchFamily="2" charset="0"/>
              <a:cs typeface="Times New Roman" panose="02020603050405020304" pitchFamily="18" charset="0"/>
            </a:rPr>
            <a:t>Perdurar</a:t>
          </a:r>
        </a:p>
      </dsp:txBody>
      <dsp:txXfrm>
        <a:off x="4606195" y="1078156"/>
        <a:ext cx="1678032" cy="13259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F09F7-41E3-4D8A-9341-D9BB9776F51F}">
      <dsp:nvSpPr>
        <dsp:cNvPr id="0" name=""/>
        <dsp:cNvSpPr/>
      </dsp:nvSpPr>
      <dsp:spPr>
        <a:xfrm>
          <a:off x="0" y="474865"/>
          <a:ext cx="11076709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D86EA1-A655-4113-96D8-C52B91A3D99A}">
      <dsp:nvSpPr>
        <dsp:cNvPr id="0" name=""/>
        <dsp:cNvSpPr/>
      </dsp:nvSpPr>
      <dsp:spPr>
        <a:xfrm>
          <a:off x="553835" y="61585"/>
          <a:ext cx="9592873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071" tIns="0" rIns="29307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dirty="0">
              <a:latin typeface="Roboto Th" pitchFamily="2" charset="0"/>
              <a:ea typeface="Roboto Th" pitchFamily="2" charset="0"/>
            </a:rPr>
            <a:t>Crea lazos fuertes con marcas que no le decepcionan</a:t>
          </a:r>
        </a:p>
      </dsp:txBody>
      <dsp:txXfrm>
        <a:off x="594184" y="101934"/>
        <a:ext cx="9512175" cy="745862"/>
      </dsp:txXfrm>
    </dsp:sp>
    <dsp:sp modelId="{D96D2392-C398-422B-8352-4C334EF6C7C4}">
      <dsp:nvSpPr>
        <dsp:cNvPr id="0" name=""/>
        <dsp:cNvSpPr/>
      </dsp:nvSpPr>
      <dsp:spPr>
        <a:xfrm>
          <a:off x="0" y="1744945"/>
          <a:ext cx="11076709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9313D-3DD2-44FA-8018-2283D88E8D86}">
      <dsp:nvSpPr>
        <dsp:cNvPr id="0" name=""/>
        <dsp:cNvSpPr/>
      </dsp:nvSpPr>
      <dsp:spPr>
        <a:xfrm>
          <a:off x="553835" y="1331665"/>
          <a:ext cx="9592873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071" tIns="0" rIns="29307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dirty="0">
              <a:latin typeface="Roboto Th" pitchFamily="2" charset="0"/>
              <a:ea typeface="Roboto Th" pitchFamily="2" charset="0"/>
            </a:rPr>
            <a:t>Puede amar a más de una marca de smartphones </a:t>
          </a:r>
        </a:p>
      </dsp:txBody>
      <dsp:txXfrm>
        <a:off x="594184" y="1372014"/>
        <a:ext cx="9512175" cy="745862"/>
      </dsp:txXfrm>
    </dsp:sp>
    <dsp:sp modelId="{8D048E99-1E31-4348-AE75-B1952CB6458A}">
      <dsp:nvSpPr>
        <dsp:cNvPr id="0" name=""/>
        <dsp:cNvSpPr/>
      </dsp:nvSpPr>
      <dsp:spPr>
        <a:xfrm>
          <a:off x="0" y="3015025"/>
          <a:ext cx="11076709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83F6C6-8EA2-4EC9-9D8C-A05E0ED994FD}">
      <dsp:nvSpPr>
        <dsp:cNvPr id="0" name=""/>
        <dsp:cNvSpPr/>
      </dsp:nvSpPr>
      <dsp:spPr>
        <a:xfrm>
          <a:off x="553835" y="2601745"/>
          <a:ext cx="9592873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071" tIns="0" rIns="29307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dirty="0">
              <a:latin typeface="Roboto Th" pitchFamily="2" charset="0"/>
              <a:ea typeface="Roboto Th" pitchFamily="2" charset="0"/>
            </a:rPr>
            <a:t>El amor por la marca le genera una actitud y comportamientos diferentes frente a las demás marcas</a:t>
          </a:r>
        </a:p>
      </dsp:txBody>
      <dsp:txXfrm>
        <a:off x="594184" y="2642094"/>
        <a:ext cx="9512175" cy="745862"/>
      </dsp:txXfrm>
    </dsp:sp>
    <dsp:sp modelId="{21AF0FD7-7731-47E1-B369-5593940E775C}">
      <dsp:nvSpPr>
        <dsp:cNvPr id="0" name=""/>
        <dsp:cNvSpPr/>
      </dsp:nvSpPr>
      <dsp:spPr>
        <a:xfrm>
          <a:off x="0" y="4285105"/>
          <a:ext cx="11076709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3DC7FE-841F-4526-9397-0356EF8D44FF}">
      <dsp:nvSpPr>
        <dsp:cNvPr id="0" name=""/>
        <dsp:cNvSpPr/>
      </dsp:nvSpPr>
      <dsp:spPr>
        <a:xfrm>
          <a:off x="553835" y="3871825"/>
          <a:ext cx="9592873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071" tIns="0" rIns="29307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dirty="0">
              <a:latin typeface="Roboto Th" pitchFamily="2" charset="0"/>
              <a:ea typeface="Roboto Th" pitchFamily="2" charset="0"/>
            </a:rPr>
            <a:t>La tendencia es un componente alto a evaluar por los consumidores al momento de seleccionar un producto</a:t>
          </a:r>
        </a:p>
      </dsp:txBody>
      <dsp:txXfrm>
        <a:off x="594184" y="3912174"/>
        <a:ext cx="9512175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FF69F-4FAB-4949-A256-DE9C5E429455}" type="datetimeFigureOut">
              <a:rPr lang="es-EC" smtClean="0"/>
              <a:t>24/8/2016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0A555-2319-4EB9-BAE6-160F2EF1F68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40828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0A555-2319-4EB9-BAE6-160F2EF1F689}" type="slidenum">
              <a:rPr lang="es-EC" smtClean="0"/>
              <a:t>13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5269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264D-045E-4080-BE5A-1296C8B1089B}" type="datetimeFigureOut">
              <a:rPr lang="es-EC" smtClean="0"/>
              <a:t>24/8/2016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97DB-0936-4DD1-A122-C58D2C0FEB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8686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264D-045E-4080-BE5A-1296C8B1089B}" type="datetimeFigureOut">
              <a:rPr lang="es-EC" smtClean="0"/>
              <a:t>24/8/2016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97DB-0936-4DD1-A122-C58D2C0FEB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5130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264D-045E-4080-BE5A-1296C8B1089B}" type="datetimeFigureOut">
              <a:rPr lang="es-EC" smtClean="0"/>
              <a:t>24/8/2016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97DB-0936-4DD1-A122-C58D2C0FEB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9292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264D-045E-4080-BE5A-1296C8B1089B}" type="datetimeFigureOut">
              <a:rPr lang="es-EC" smtClean="0"/>
              <a:t>24/8/2016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97DB-0936-4DD1-A122-C58D2C0FEB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132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264D-045E-4080-BE5A-1296C8B1089B}" type="datetimeFigureOut">
              <a:rPr lang="es-EC" smtClean="0"/>
              <a:t>24/8/2016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97DB-0936-4DD1-A122-C58D2C0FEB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1699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264D-045E-4080-BE5A-1296C8B1089B}" type="datetimeFigureOut">
              <a:rPr lang="es-EC" smtClean="0"/>
              <a:t>24/8/2016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97DB-0936-4DD1-A122-C58D2C0FEB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6727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264D-045E-4080-BE5A-1296C8B1089B}" type="datetimeFigureOut">
              <a:rPr lang="es-EC" smtClean="0"/>
              <a:t>24/8/2016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97DB-0936-4DD1-A122-C58D2C0FEB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98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264D-045E-4080-BE5A-1296C8B1089B}" type="datetimeFigureOut">
              <a:rPr lang="es-EC" smtClean="0"/>
              <a:t>24/8/2016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97DB-0936-4DD1-A122-C58D2C0FEB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6475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264D-045E-4080-BE5A-1296C8B1089B}" type="datetimeFigureOut">
              <a:rPr lang="es-EC" smtClean="0"/>
              <a:t>24/8/2016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97DB-0936-4DD1-A122-C58D2C0FEB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017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264D-045E-4080-BE5A-1296C8B1089B}" type="datetimeFigureOut">
              <a:rPr lang="es-EC" smtClean="0"/>
              <a:t>24/8/2016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97DB-0936-4DD1-A122-C58D2C0FEB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5545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264D-045E-4080-BE5A-1296C8B1089B}" type="datetimeFigureOut">
              <a:rPr lang="es-EC" smtClean="0"/>
              <a:t>24/8/2016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97DB-0936-4DD1-A122-C58D2C0FEB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0100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E264D-045E-4080-BE5A-1296C8B1089B}" type="datetimeFigureOut">
              <a:rPr lang="es-EC" smtClean="0"/>
              <a:t>24/8/2016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997DB-0936-4DD1-A122-C58D2C0FEB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837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rcadotecnia.espe.edu.ec/wp-content/uploads/tmp/LOGO-PRINCIPAL-ESPE2.png"/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45349" y="1229407"/>
            <a:ext cx="4763364" cy="122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deceac.espe.edu.ec/wp-content/uploads/2015/11/logoCEAC.jpg"/>
          <p:cNvPicPr>
            <a:picLocks noChangeAspect="1" noChangeArrowheads="1"/>
          </p:cNvPicPr>
          <p:nvPr/>
        </p:nvPicPr>
        <p:blipFill rotWithShape="1"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468701" y="3685861"/>
            <a:ext cx="2148088" cy="204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Freeform 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1" name="Freeform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79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55409" y="2761113"/>
            <a:ext cx="4923270" cy="16514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0000"/>
              </a:lnSpc>
            </a:pPr>
            <a:r>
              <a:rPr lang="es-EC" sz="28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BRAND LOVE PERCIBIDO POR MILLENIALS HACIA SMARTPHONES EN EL DISTRITO METROPOLITANO DE QUITO</a:t>
            </a: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1033356" y="1300450"/>
            <a:ext cx="4167376" cy="11555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20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Proyecto de investigación previo a la obtención del título de Ingeniero en Mercadotecnia</a:t>
            </a:r>
          </a:p>
        </p:txBody>
      </p:sp>
      <p:sp>
        <p:nvSpPr>
          <p:cNvPr id="12" name="Subtítulo 2"/>
          <p:cNvSpPr txBox="1">
            <a:spLocks/>
          </p:cNvSpPr>
          <p:nvPr/>
        </p:nvSpPr>
        <p:spPr>
          <a:xfrm>
            <a:off x="1033356" y="4717747"/>
            <a:ext cx="4167376" cy="7770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2000" b="1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Autor: </a:t>
            </a:r>
            <a:r>
              <a:rPr lang="es-EC" sz="20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Jonathan G. Calero M.</a:t>
            </a:r>
          </a:p>
          <a:p>
            <a:r>
              <a:rPr lang="es-EC" sz="2000" b="1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Tutor: </a:t>
            </a:r>
            <a:r>
              <a:rPr lang="es-EC" sz="20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Ing. Juan Fernando Iturralde M.</a:t>
            </a: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1033356" y="5659433"/>
            <a:ext cx="4167376" cy="32717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2000" b="1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68157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>
                <a:latin typeface="Roboto Th" pitchFamily="2" charset="0"/>
                <a:ea typeface="Roboto Th" pitchFamily="2" charset="0"/>
              </a:rPr>
              <a:t>Dimensiones</a:t>
            </a: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600896084"/>
              </p:ext>
            </p:extLst>
          </p:nvPr>
        </p:nvGraphicFramePr>
        <p:xfrm>
          <a:off x="285226" y="1754344"/>
          <a:ext cx="432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053591510"/>
              </p:ext>
            </p:extLst>
          </p:nvPr>
        </p:nvGraphicFramePr>
        <p:xfrm>
          <a:off x="7496250" y="1754344"/>
          <a:ext cx="432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323320590"/>
              </p:ext>
            </p:extLst>
          </p:nvPr>
        </p:nvGraphicFramePr>
        <p:xfrm>
          <a:off x="3281659" y="3898674"/>
          <a:ext cx="432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ángulo 8"/>
          <p:cNvSpPr/>
          <p:nvPr/>
        </p:nvSpPr>
        <p:spPr>
          <a:xfrm>
            <a:off x="0" y="6418674"/>
            <a:ext cx="9798341" cy="226503"/>
          </a:xfrm>
          <a:custGeom>
            <a:avLst/>
            <a:gdLst>
              <a:gd name="connsiteX0" fmla="*/ 0 w 9798341"/>
              <a:gd name="connsiteY0" fmla="*/ 0 h 218114"/>
              <a:gd name="connsiteX1" fmla="*/ 9798341 w 9798341"/>
              <a:gd name="connsiteY1" fmla="*/ 0 h 218114"/>
              <a:gd name="connsiteX2" fmla="*/ 9798341 w 9798341"/>
              <a:gd name="connsiteY2" fmla="*/ 218114 h 218114"/>
              <a:gd name="connsiteX3" fmla="*/ 0 w 9798341"/>
              <a:gd name="connsiteY3" fmla="*/ 218114 h 218114"/>
              <a:gd name="connsiteX4" fmla="*/ 0 w 9798341"/>
              <a:gd name="connsiteY4" fmla="*/ 0 h 218114"/>
              <a:gd name="connsiteX0" fmla="*/ 0 w 9798341"/>
              <a:gd name="connsiteY0" fmla="*/ 8389 h 226503"/>
              <a:gd name="connsiteX1" fmla="*/ 9664117 w 9798341"/>
              <a:gd name="connsiteY1" fmla="*/ 0 h 226503"/>
              <a:gd name="connsiteX2" fmla="*/ 9798341 w 9798341"/>
              <a:gd name="connsiteY2" fmla="*/ 226503 h 226503"/>
              <a:gd name="connsiteX3" fmla="*/ 0 w 9798341"/>
              <a:gd name="connsiteY3" fmla="*/ 226503 h 226503"/>
              <a:gd name="connsiteX4" fmla="*/ 0 w 9798341"/>
              <a:gd name="connsiteY4" fmla="*/ 8389 h 22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98341" h="226503">
                <a:moveTo>
                  <a:pt x="0" y="8389"/>
                </a:moveTo>
                <a:lnTo>
                  <a:pt x="9664117" y="0"/>
                </a:lnTo>
                <a:lnTo>
                  <a:pt x="9798341" y="226503"/>
                </a:lnTo>
                <a:lnTo>
                  <a:pt x="0" y="226503"/>
                </a:lnTo>
                <a:lnTo>
                  <a:pt x="0" y="8389"/>
                </a:lnTo>
                <a:close/>
              </a:path>
            </a:pathLst>
          </a:custGeom>
          <a:solidFill>
            <a:srgbClr val="00703C"/>
          </a:solidFill>
          <a:ln>
            <a:solidFill>
              <a:srgbClr val="007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07922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 invX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>
                <a:latin typeface="Roboto Th" pitchFamily="2" charset="0"/>
                <a:ea typeface="Roboto Th" pitchFamily="2" charset="0"/>
              </a:rPr>
              <a:t>Marcas</a:t>
            </a: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638443990"/>
              </p:ext>
            </p:extLst>
          </p:nvPr>
        </p:nvGraphicFramePr>
        <p:xfrm>
          <a:off x="1" y="1929162"/>
          <a:ext cx="5696124" cy="3745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911063291"/>
              </p:ext>
            </p:extLst>
          </p:nvPr>
        </p:nvGraphicFramePr>
        <p:xfrm>
          <a:off x="6096000" y="1929162"/>
          <a:ext cx="5975758" cy="3750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ángulo 8"/>
          <p:cNvSpPr/>
          <p:nvPr/>
        </p:nvSpPr>
        <p:spPr>
          <a:xfrm>
            <a:off x="0" y="6418674"/>
            <a:ext cx="9798341" cy="226503"/>
          </a:xfrm>
          <a:custGeom>
            <a:avLst/>
            <a:gdLst>
              <a:gd name="connsiteX0" fmla="*/ 0 w 9798341"/>
              <a:gd name="connsiteY0" fmla="*/ 0 h 218114"/>
              <a:gd name="connsiteX1" fmla="*/ 9798341 w 9798341"/>
              <a:gd name="connsiteY1" fmla="*/ 0 h 218114"/>
              <a:gd name="connsiteX2" fmla="*/ 9798341 w 9798341"/>
              <a:gd name="connsiteY2" fmla="*/ 218114 h 218114"/>
              <a:gd name="connsiteX3" fmla="*/ 0 w 9798341"/>
              <a:gd name="connsiteY3" fmla="*/ 218114 h 218114"/>
              <a:gd name="connsiteX4" fmla="*/ 0 w 9798341"/>
              <a:gd name="connsiteY4" fmla="*/ 0 h 218114"/>
              <a:gd name="connsiteX0" fmla="*/ 0 w 9798341"/>
              <a:gd name="connsiteY0" fmla="*/ 8389 h 226503"/>
              <a:gd name="connsiteX1" fmla="*/ 9664117 w 9798341"/>
              <a:gd name="connsiteY1" fmla="*/ 0 h 226503"/>
              <a:gd name="connsiteX2" fmla="*/ 9798341 w 9798341"/>
              <a:gd name="connsiteY2" fmla="*/ 226503 h 226503"/>
              <a:gd name="connsiteX3" fmla="*/ 0 w 9798341"/>
              <a:gd name="connsiteY3" fmla="*/ 226503 h 226503"/>
              <a:gd name="connsiteX4" fmla="*/ 0 w 9798341"/>
              <a:gd name="connsiteY4" fmla="*/ 8389 h 22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98341" h="226503">
                <a:moveTo>
                  <a:pt x="0" y="8389"/>
                </a:moveTo>
                <a:lnTo>
                  <a:pt x="9664117" y="0"/>
                </a:lnTo>
                <a:lnTo>
                  <a:pt x="9798341" y="226503"/>
                </a:lnTo>
                <a:lnTo>
                  <a:pt x="0" y="226503"/>
                </a:lnTo>
                <a:lnTo>
                  <a:pt x="0" y="8389"/>
                </a:lnTo>
                <a:close/>
              </a:path>
            </a:pathLst>
          </a:custGeom>
          <a:solidFill>
            <a:srgbClr val="00703C"/>
          </a:solidFill>
          <a:ln>
            <a:solidFill>
              <a:srgbClr val="007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98443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>
                <a:latin typeface="Roboto Th" pitchFamily="2" charset="0"/>
                <a:ea typeface="Roboto Th" pitchFamily="2" charset="0"/>
              </a:rPr>
              <a:t>Motivaciones y medios</a:t>
            </a: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4065737656"/>
              </p:ext>
            </p:extLst>
          </p:nvPr>
        </p:nvGraphicFramePr>
        <p:xfrm>
          <a:off x="222887" y="1771358"/>
          <a:ext cx="576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059852134"/>
              </p:ext>
            </p:extLst>
          </p:nvPr>
        </p:nvGraphicFramePr>
        <p:xfrm>
          <a:off x="6280787" y="1771358"/>
          <a:ext cx="576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ángulo 8"/>
          <p:cNvSpPr/>
          <p:nvPr/>
        </p:nvSpPr>
        <p:spPr>
          <a:xfrm>
            <a:off x="0" y="6418674"/>
            <a:ext cx="9798341" cy="226503"/>
          </a:xfrm>
          <a:custGeom>
            <a:avLst/>
            <a:gdLst>
              <a:gd name="connsiteX0" fmla="*/ 0 w 9798341"/>
              <a:gd name="connsiteY0" fmla="*/ 0 h 218114"/>
              <a:gd name="connsiteX1" fmla="*/ 9798341 w 9798341"/>
              <a:gd name="connsiteY1" fmla="*/ 0 h 218114"/>
              <a:gd name="connsiteX2" fmla="*/ 9798341 w 9798341"/>
              <a:gd name="connsiteY2" fmla="*/ 218114 h 218114"/>
              <a:gd name="connsiteX3" fmla="*/ 0 w 9798341"/>
              <a:gd name="connsiteY3" fmla="*/ 218114 h 218114"/>
              <a:gd name="connsiteX4" fmla="*/ 0 w 9798341"/>
              <a:gd name="connsiteY4" fmla="*/ 0 h 218114"/>
              <a:gd name="connsiteX0" fmla="*/ 0 w 9798341"/>
              <a:gd name="connsiteY0" fmla="*/ 8389 h 226503"/>
              <a:gd name="connsiteX1" fmla="*/ 9664117 w 9798341"/>
              <a:gd name="connsiteY1" fmla="*/ 0 h 226503"/>
              <a:gd name="connsiteX2" fmla="*/ 9798341 w 9798341"/>
              <a:gd name="connsiteY2" fmla="*/ 226503 h 226503"/>
              <a:gd name="connsiteX3" fmla="*/ 0 w 9798341"/>
              <a:gd name="connsiteY3" fmla="*/ 226503 h 226503"/>
              <a:gd name="connsiteX4" fmla="*/ 0 w 9798341"/>
              <a:gd name="connsiteY4" fmla="*/ 8389 h 22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98341" h="226503">
                <a:moveTo>
                  <a:pt x="0" y="8389"/>
                </a:moveTo>
                <a:lnTo>
                  <a:pt x="9664117" y="0"/>
                </a:lnTo>
                <a:lnTo>
                  <a:pt x="9798341" y="226503"/>
                </a:lnTo>
                <a:lnTo>
                  <a:pt x="0" y="226503"/>
                </a:lnTo>
                <a:lnTo>
                  <a:pt x="0" y="8389"/>
                </a:lnTo>
                <a:close/>
              </a:path>
            </a:pathLst>
          </a:custGeom>
          <a:solidFill>
            <a:srgbClr val="00703C"/>
          </a:solidFill>
          <a:ln>
            <a:solidFill>
              <a:srgbClr val="007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76577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4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4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4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4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categoryEl"/>
        </p:bldSub>
      </p:bldGraphic>
      <p:bldGraphic spid="4" grpId="0" uiExpand="1">
        <p:bldSub>
          <a:bldChart bld="categoryEl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>
                <a:latin typeface="Roboto Th" pitchFamily="2" charset="0"/>
                <a:ea typeface="Roboto Th" pitchFamily="2" charset="0"/>
              </a:rPr>
              <a:t>Modelo de amor por la marca propuesto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91318600"/>
              </p:ext>
            </p:extLst>
          </p:nvPr>
        </p:nvGraphicFramePr>
        <p:xfrm>
          <a:off x="2365695" y="2080471"/>
          <a:ext cx="6910923" cy="4062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ángulo 8"/>
          <p:cNvSpPr/>
          <p:nvPr/>
        </p:nvSpPr>
        <p:spPr>
          <a:xfrm>
            <a:off x="0" y="6418674"/>
            <a:ext cx="9798341" cy="226503"/>
          </a:xfrm>
          <a:custGeom>
            <a:avLst/>
            <a:gdLst>
              <a:gd name="connsiteX0" fmla="*/ 0 w 9798341"/>
              <a:gd name="connsiteY0" fmla="*/ 0 h 218114"/>
              <a:gd name="connsiteX1" fmla="*/ 9798341 w 9798341"/>
              <a:gd name="connsiteY1" fmla="*/ 0 h 218114"/>
              <a:gd name="connsiteX2" fmla="*/ 9798341 w 9798341"/>
              <a:gd name="connsiteY2" fmla="*/ 218114 h 218114"/>
              <a:gd name="connsiteX3" fmla="*/ 0 w 9798341"/>
              <a:gd name="connsiteY3" fmla="*/ 218114 h 218114"/>
              <a:gd name="connsiteX4" fmla="*/ 0 w 9798341"/>
              <a:gd name="connsiteY4" fmla="*/ 0 h 218114"/>
              <a:gd name="connsiteX0" fmla="*/ 0 w 9798341"/>
              <a:gd name="connsiteY0" fmla="*/ 8389 h 226503"/>
              <a:gd name="connsiteX1" fmla="*/ 9664117 w 9798341"/>
              <a:gd name="connsiteY1" fmla="*/ 0 h 226503"/>
              <a:gd name="connsiteX2" fmla="*/ 9798341 w 9798341"/>
              <a:gd name="connsiteY2" fmla="*/ 226503 h 226503"/>
              <a:gd name="connsiteX3" fmla="*/ 0 w 9798341"/>
              <a:gd name="connsiteY3" fmla="*/ 226503 h 226503"/>
              <a:gd name="connsiteX4" fmla="*/ 0 w 9798341"/>
              <a:gd name="connsiteY4" fmla="*/ 8389 h 22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98341" h="226503">
                <a:moveTo>
                  <a:pt x="0" y="8389"/>
                </a:moveTo>
                <a:lnTo>
                  <a:pt x="9664117" y="0"/>
                </a:lnTo>
                <a:lnTo>
                  <a:pt x="9798341" y="226503"/>
                </a:lnTo>
                <a:lnTo>
                  <a:pt x="0" y="226503"/>
                </a:lnTo>
                <a:lnTo>
                  <a:pt x="0" y="8389"/>
                </a:lnTo>
                <a:close/>
              </a:path>
            </a:pathLst>
          </a:custGeom>
          <a:solidFill>
            <a:srgbClr val="00703C"/>
          </a:solidFill>
          <a:ln>
            <a:solidFill>
              <a:srgbClr val="007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450234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4">
                                            <p:graphicEl>
                                              <a:dgm id="{DD7469DF-0937-4F7E-A924-3119B15ACB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4">
                                            <p:graphicEl>
                                              <a:dgm id="{DD7469DF-0937-4F7E-A924-3119B15ACB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4">
                                            <p:graphicEl>
                                              <a:dgm id="{DD7469DF-0937-4F7E-A924-3119B15ACB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4">
                                            <p:graphicEl>
                                              <a:dgm id="{DD7469DF-0937-4F7E-A924-3119B15ACB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autoRev="1" fill="remove"/>
                                        <p:tgtEl>
                                          <p:spTgt spid="4">
                                            <p:graphicEl>
                                              <a:dgm id="{025FCCAC-97EC-4404-A40D-36A9285DE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autoRev="1" fill="remove"/>
                                        <p:tgtEl>
                                          <p:spTgt spid="4">
                                            <p:graphicEl>
                                              <a:dgm id="{025FCCAC-97EC-4404-A40D-36A9285DE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autoRev="1" fill="remove"/>
                                        <p:tgtEl>
                                          <p:spTgt spid="4">
                                            <p:graphicEl>
                                              <a:dgm id="{025FCCAC-97EC-4404-A40D-36A9285DE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4">
                                            <p:graphicEl>
                                              <a:dgm id="{025FCCAC-97EC-4404-A40D-36A9285DE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autoRev="1" fill="remove"/>
                                        <p:tgtEl>
                                          <p:spTgt spid="4">
                                            <p:graphicEl>
                                              <a:dgm id="{94ECF0CE-1E7F-45D2-843E-3CAE8016B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autoRev="1" fill="remove"/>
                                        <p:tgtEl>
                                          <p:spTgt spid="4">
                                            <p:graphicEl>
                                              <a:dgm id="{94ECF0CE-1E7F-45D2-843E-3CAE8016B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500" autoRev="1" fill="remove"/>
                                        <p:tgtEl>
                                          <p:spTgt spid="4">
                                            <p:graphicEl>
                                              <a:dgm id="{94ECF0CE-1E7F-45D2-843E-3CAE8016B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autoRev="1" fill="remove"/>
                                        <p:tgtEl>
                                          <p:spTgt spid="4">
                                            <p:graphicEl>
                                              <a:dgm id="{94ECF0CE-1E7F-45D2-843E-3CAE8016B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autoRev="1" fill="remove"/>
                                        <p:tgtEl>
                                          <p:spTgt spid="4">
                                            <p:graphicEl>
                                              <a:dgm id="{8130E0BE-FDAE-4CFD-8201-7BD1A85A2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autoRev="1" fill="remove"/>
                                        <p:tgtEl>
                                          <p:spTgt spid="4">
                                            <p:graphicEl>
                                              <a:dgm id="{8130E0BE-FDAE-4CFD-8201-7BD1A85A2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500" autoRev="1" fill="remove"/>
                                        <p:tgtEl>
                                          <p:spTgt spid="4">
                                            <p:graphicEl>
                                              <a:dgm id="{8130E0BE-FDAE-4CFD-8201-7BD1A85A2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autoRev="1" fill="remove"/>
                                        <p:tgtEl>
                                          <p:spTgt spid="4">
                                            <p:graphicEl>
                                              <a:dgm id="{8130E0BE-FDAE-4CFD-8201-7BD1A85A2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autoRev="1" fill="remove"/>
                                        <p:tgtEl>
                                          <p:spTgt spid="4">
                                            <p:graphicEl>
                                              <a:dgm id="{A529D2BD-19D1-4EF4-A59F-E43DFFC7AB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autoRev="1" fill="remove"/>
                                        <p:tgtEl>
                                          <p:spTgt spid="4">
                                            <p:graphicEl>
                                              <a:dgm id="{A529D2BD-19D1-4EF4-A59F-E43DFFC7AB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" dur="500" autoRev="1" fill="remove"/>
                                        <p:tgtEl>
                                          <p:spTgt spid="4">
                                            <p:graphicEl>
                                              <a:dgm id="{A529D2BD-19D1-4EF4-A59F-E43DFFC7AB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autoRev="1" fill="remove"/>
                                        <p:tgtEl>
                                          <p:spTgt spid="4">
                                            <p:graphicEl>
                                              <a:dgm id="{A529D2BD-19D1-4EF4-A59F-E43DFFC7AB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autoRev="1" fill="remove"/>
                                        <p:tgtEl>
                                          <p:spTgt spid="4">
                                            <p:graphicEl>
                                              <a:dgm id="{2FD4492D-1431-4A87-B76D-18061CAAD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autoRev="1" fill="remove"/>
                                        <p:tgtEl>
                                          <p:spTgt spid="4">
                                            <p:graphicEl>
                                              <a:dgm id="{2FD4492D-1431-4A87-B76D-18061CAAD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500" autoRev="1" fill="remove"/>
                                        <p:tgtEl>
                                          <p:spTgt spid="4">
                                            <p:graphicEl>
                                              <a:dgm id="{2FD4492D-1431-4A87-B76D-18061CAAD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autoRev="1" fill="remove"/>
                                        <p:tgtEl>
                                          <p:spTgt spid="4">
                                            <p:graphicEl>
                                              <a:dgm id="{2FD4492D-1431-4A87-B76D-18061CAAD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autoRev="1" fill="remove"/>
                                        <p:tgtEl>
                                          <p:spTgt spid="4">
                                            <p:graphicEl>
                                              <a:dgm id="{19009177-5137-471B-9916-B822376E59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autoRev="1" fill="remove"/>
                                        <p:tgtEl>
                                          <p:spTgt spid="4">
                                            <p:graphicEl>
                                              <a:dgm id="{19009177-5137-471B-9916-B822376E59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" dur="500" autoRev="1" fill="remove"/>
                                        <p:tgtEl>
                                          <p:spTgt spid="4">
                                            <p:graphicEl>
                                              <a:dgm id="{19009177-5137-471B-9916-B822376E59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autoRev="1" fill="remove"/>
                                        <p:tgtEl>
                                          <p:spTgt spid="4">
                                            <p:graphicEl>
                                              <a:dgm id="{19009177-5137-471B-9916-B822376E59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 rev="1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>
                <a:latin typeface="Roboto Th" pitchFamily="2" charset="0"/>
                <a:ea typeface="Roboto Th" pitchFamily="2" charset="0"/>
              </a:rPr>
              <a:t>Comparación entre marcas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154073889"/>
              </p:ext>
            </p:extLst>
          </p:nvPr>
        </p:nvGraphicFramePr>
        <p:xfrm>
          <a:off x="3002122" y="2081650"/>
          <a:ext cx="6187755" cy="3940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ángulo 8"/>
          <p:cNvSpPr/>
          <p:nvPr/>
        </p:nvSpPr>
        <p:spPr>
          <a:xfrm>
            <a:off x="0" y="6418674"/>
            <a:ext cx="9798341" cy="226503"/>
          </a:xfrm>
          <a:custGeom>
            <a:avLst/>
            <a:gdLst>
              <a:gd name="connsiteX0" fmla="*/ 0 w 9798341"/>
              <a:gd name="connsiteY0" fmla="*/ 0 h 218114"/>
              <a:gd name="connsiteX1" fmla="*/ 9798341 w 9798341"/>
              <a:gd name="connsiteY1" fmla="*/ 0 h 218114"/>
              <a:gd name="connsiteX2" fmla="*/ 9798341 w 9798341"/>
              <a:gd name="connsiteY2" fmla="*/ 218114 h 218114"/>
              <a:gd name="connsiteX3" fmla="*/ 0 w 9798341"/>
              <a:gd name="connsiteY3" fmla="*/ 218114 h 218114"/>
              <a:gd name="connsiteX4" fmla="*/ 0 w 9798341"/>
              <a:gd name="connsiteY4" fmla="*/ 0 h 218114"/>
              <a:gd name="connsiteX0" fmla="*/ 0 w 9798341"/>
              <a:gd name="connsiteY0" fmla="*/ 8389 h 226503"/>
              <a:gd name="connsiteX1" fmla="*/ 9664117 w 9798341"/>
              <a:gd name="connsiteY1" fmla="*/ 0 h 226503"/>
              <a:gd name="connsiteX2" fmla="*/ 9798341 w 9798341"/>
              <a:gd name="connsiteY2" fmla="*/ 226503 h 226503"/>
              <a:gd name="connsiteX3" fmla="*/ 0 w 9798341"/>
              <a:gd name="connsiteY3" fmla="*/ 226503 h 226503"/>
              <a:gd name="connsiteX4" fmla="*/ 0 w 9798341"/>
              <a:gd name="connsiteY4" fmla="*/ 8389 h 22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98341" h="226503">
                <a:moveTo>
                  <a:pt x="0" y="8389"/>
                </a:moveTo>
                <a:lnTo>
                  <a:pt x="9664117" y="0"/>
                </a:lnTo>
                <a:lnTo>
                  <a:pt x="9798341" y="226503"/>
                </a:lnTo>
                <a:lnTo>
                  <a:pt x="0" y="226503"/>
                </a:lnTo>
                <a:lnTo>
                  <a:pt x="0" y="8389"/>
                </a:lnTo>
                <a:close/>
              </a:path>
            </a:pathLst>
          </a:custGeom>
          <a:solidFill>
            <a:srgbClr val="00703C"/>
          </a:solidFill>
          <a:ln>
            <a:solidFill>
              <a:srgbClr val="007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60074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>
                <a:latin typeface="Roboto Th" pitchFamily="2" charset="0"/>
                <a:ea typeface="Roboto Th" pitchFamily="2" charset="0"/>
              </a:rPr>
              <a:t>Consumidor Millenial Quiteño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32699115"/>
              </p:ext>
            </p:extLst>
          </p:nvPr>
        </p:nvGraphicFramePr>
        <p:xfrm>
          <a:off x="557645" y="1376219"/>
          <a:ext cx="11076709" cy="5052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8"/>
          <p:cNvSpPr/>
          <p:nvPr/>
        </p:nvSpPr>
        <p:spPr>
          <a:xfrm>
            <a:off x="0" y="6418674"/>
            <a:ext cx="9798341" cy="226503"/>
          </a:xfrm>
          <a:custGeom>
            <a:avLst/>
            <a:gdLst>
              <a:gd name="connsiteX0" fmla="*/ 0 w 9798341"/>
              <a:gd name="connsiteY0" fmla="*/ 0 h 218114"/>
              <a:gd name="connsiteX1" fmla="*/ 9798341 w 9798341"/>
              <a:gd name="connsiteY1" fmla="*/ 0 h 218114"/>
              <a:gd name="connsiteX2" fmla="*/ 9798341 w 9798341"/>
              <a:gd name="connsiteY2" fmla="*/ 218114 h 218114"/>
              <a:gd name="connsiteX3" fmla="*/ 0 w 9798341"/>
              <a:gd name="connsiteY3" fmla="*/ 218114 h 218114"/>
              <a:gd name="connsiteX4" fmla="*/ 0 w 9798341"/>
              <a:gd name="connsiteY4" fmla="*/ 0 h 218114"/>
              <a:gd name="connsiteX0" fmla="*/ 0 w 9798341"/>
              <a:gd name="connsiteY0" fmla="*/ 8389 h 226503"/>
              <a:gd name="connsiteX1" fmla="*/ 9664117 w 9798341"/>
              <a:gd name="connsiteY1" fmla="*/ 0 h 226503"/>
              <a:gd name="connsiteX2" fmla="*/ 9798341 w 9798341"/>
              <a:gd name="connsiteY2" fmla="*/ 226503 h 226503"/>
              <a:gd name="connsiteX3" fmla="*/ 0 w 9798341"/>
              <a:gd name="connsiteY3" fmla="*/ 226503 h 226503"/>
              <a:gd name="connsiteX4" fmla="*/ 0 w 9798341"/>
              <a:gd name="connsiteY4" fmla="*/ 8389 h 22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98341" h="226503">
                <a:moveTo>
                  <a:pt x="0" y="8389"/>
                </a:moveTo>
                <a:lnTo>
                  <a:pt x="9664117" y="0"/>
                </a:lnTo>
                <a:lnTo>
                  <a:pt x="9798341" y="226503"/>
                </a:lnTo>
                <a:lnTo>
                  <a:pt x="0" y="226503"/>
                </a:lnTo>
                <a:lnTo>
                  <a:pt x="0" y="8389"/>
                </a:lnTo>
                <a:close/>
              </a:path>
            </a:pathLst>
          </a:custGeom>
          <a:solidFill>
            <a:srgbClr val="00703C"/>
          </a:solidFill>
          <a:ln>
            <a:solidFill>
              <a:srgbClr val="007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0679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D86EA1-A655-4113-96D8-C52B91A3D9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58D86EA1-A655-4113-96D8-C52B91A3D9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3F09F7-41E3-4D8A-9341-D9BB9776F5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893F09F7-41E3-4D8A-9341-D9BB9776F5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479313D-3DD2-44FA-8018-2283D88E8D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5479313D-3DD2-44FA-8018-2283D88E8D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6D2392-C398-422B-8352-4C334EF6C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D96D2392-C398-422B-8352-4C334EF6C7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E83F6C6-8EA2-4EC9-9D8C-A05E0ED994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9E83F6C6-8EA2-4EC9-9D8C-A05E0ED994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D048E99-1E31-4348-AE75-B1952CB64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8D048E99-1E31-4348-AE75-B1952CB645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E3DC7FE-841F-4526-9397-0356EF8D4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AE3DC7FE-841F-4526-9397-0356EF8D44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AF0FD7-7731-47E1-B369-5593940E7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21AF0FD7-7731-47E1-B369-5593940E77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EC" dirty="0">
                <a:latin typeface="Roboto Th" pitchFamily="2" charset="0"/>
                <a:ea typeface="Roboto Th" pitchFamily="2" charset="0"/>
              </a:rPr>
              <a:t>La marca es la personificación de un producto y como a una persona puedes respetarla, gustar de ella o incluso amarla.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7902428" y="4589463"/>
            <a:ext cx="3445021" cy="418765"/>
          </a:xfrm>
        </p:spPr>
        <p:txBody>
          <a:bodyPr>
            <a:normAutofit lnSpcReduction="10000"/>
          </a:bodyPr>
          <a:lstStyle/>
          <a:p>
            <a:pPr algn="r"/>
            <a:r>
              <a:rPr lang="en-US" b="1" dirty="0">
                <a:latin typeface="Roboto Th" pitchFamily="2" charset="0"/>
                <a:ea typeface="Roboto Th" pitchFamily="2" charset="0"/>
              </a:rPr>
              <a:t>Robert T. </a:t>
            </a:r>
            <a:r>
              <a:rPr lang="en-US" b="1" dirty="0" err="1">
                <a:latin typeface="Roboto Th" pitchFamily="2" charset="0"/>
                <a:ea typeface="Roboto Th" pitchFamily="2" charset="0"/>
              </a:rPr>
              <a:t>Blanchar</a:t>
            </a:r>
            <a:r>
              <a:rPr lang="en-US" b="1" dirty="0">
                <a:latin typeface="Roboto Th" pitchFamily="2" charset="0"/>
                <a:ea typeface="Roboto Th" pitchFamily="2" charset="0"/>
              </a:rPr>
              <a:t>, 1999</a:t>
            </a:r>
            <a:endParaRPr lang="es-EC" b="1" dirty="0">
              <a:latin typeface="Roboto Th" pitchFamily="2" charset="0"/>
              <a:ea typeface="Roboto Th" pitchFamily="2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6418674"/>
            <a:ext cx="9798341" cy="226503"/>
          </a:xfrm>
          <a:custGeom>
            <a:avLst/>
            <a:gdLst>
              <a:gd name="connsiteX0" fmla="*/ 0 w 9798341"/>
              <a:gd name="connsiteY0" fmla="*/ 0 h 218114"/>
              <a:gd name="connsiteX1" fmla="*/ 9798341 w 9798341"/>
              <a:gd name="connsiteY1" fmla="*/ 0 h 218114"/>
              <a:gd name="connsiteX2" fmla="*/ 9798341 w 9798341"/>
              <a:gd name="connsiteY2" fmla="*/ 218114 h 218114"/>
              <a:gd name="connsiteX3" fmla="*/ 0 w 9798341"/>
              <a:gd name="connsiteY3" fmla="*/ 218114 h 218114"/>
              <a:gd name="connsiteX4" fmla="*/ 0 w 9798341"/>
              <a:gd name="connsiteY4" fmla="*/ 0 h 218114"/>
              <a:gd name="connsiteX0" fmla="*/ 0 w 9798341"/>
              <a:gd name="connsiteY0" fmla="*/ 8389 h 226503"/>
              <a:gd name="connsiteX1" fmla="*/ 9664117 w 9798341"/>
              <a:gd name="connsiteY1" fmla="*/ 0 h 226503"/>
              <a:gd name="connsiteX2" fmla="*/ 9798341 w 9798341"/>
              <a:gd name="connsiteY2" fmla="*/ 226503 h 226503"/>
              <a:gd name="connsiteX3" fmla="*/ 0 w 9798341"/>
              <a:gd name="connsiteY3" fmla="*/ 226503 h 226503"/>
              <a:gd name="connsiteX4" fmla="*/ 0 w 9798341"/>
              <a:gd name="connsiteY4" fmla="*/ 8389 h 22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98341" h="226503">
                <a:moveTo>
                  <a:pt x="0" y="8389"/>
                </a:moveTo>
                <a:lnTo>
                  <a:pt x="9664117" y="0"/>
                </a:lnTo>
                <a:lnTo>
                  <a:pt x="9798341" y="226503"/>
                </a:lnTo>
                <a:lnTo>
                  <a:pt x="0" y="226503"/>
                </a:lnTo>
                <a:lnTo>
                  <a:pt x="0" y="8389"/>
                </a:lnTo>
                <a:close/>
              </a:path>
            </a:pathLst>
          </a:custGeom>
          <a:solidFill>
            <a:srgbClr val="00703C"/>
          </a:solidFill>
          <a:ln>
            <a:solidFill>
              <a:srgbClr val="007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1464225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s-EC" b="1" dirty="0">
                <a:latin typeface="Roboto Th" pitchFamily="2" charset="0"/>
                <a:ea typeface="Roboto Th" pitchFamily="2" charset="0"/>
              </a:rPr>
              <a:t>Componentes teóricos del estudio</a:t>
            </a:r>
          </a:p>
        </p:txBody>
      </p:sp>
      <p:sp>
        <p:nvSpPr>
          <p:cNvPr id="14" name="Forma libre: forma 13"/>
          <p:cNvSpPr/>
          <p:nvPr/>
        </p:nvSpPr>
        <p:spPr>
          <a:xfrm>
            <a:off x="4964652" y="1869138"/>
            <a:ext cx="2262695" cy="2262695"/>
          </a:xfrm>
          <a:custGeom>
            <a:avLst/>
            <a:gdLst>
              <a:gd name="connsiteX0" fmla="*/ 0 w 2262695"/>
              <a:gd name="connsiteY0" fmla="*/ 1131348 h 2262695"/>
              <a:gd name="connsiteX1" fmla="*/ 1131348 w 2262695"/>
              <a:gd name="connsiteY1" fmla="*/ 0 h 2262695"/>
              <a:gd name="connsiteX2" fmla="*/ 2262696 w 2262695"/>
              <a:gd name="connsiteY2" fmla="*/ 1131348 h 2262695"/>
              <a:gd name="connsiteX3" fmla="*/ 1131348 w 2262695"/>
              <a:gd name="connsiteY3" fmla="*/ 2262696 h 2262695"/>
              <a:gd name="connsiteX4" fmla="*/ 0 w 2262695"/>
              <a:gd name="connsiteY4" fmla="*/ 1131348 h 226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2695" h="2262695">
                <a:moveTo>
                  <a:pt x="0" y="1131348"/>
                </a:moveTo>
                <a:cubicBezTo>
                  <a:pt x="0" y="506522"/>
                  <a:pt x="506522" y="0"/>
                  <a:pt x="1131348" y="0"/>
                </a:cubicBezTo>
                <a:cubicBezTo>
                  <a:pt x="1756174" y="0"/>
                  <a:pt x="2262696" y="506522"/>
                  <a:pt x="2262696" y="1131348"/>
                </a:cubicBezTo>
                <a:cubicBezTo>
                  <a:pt x="2262696" y="1756174"/>
                  <a:pt x="1756174" y="2262696"/>
                  <a:pt x="1131348" y="2262696"/>
                </a:cubicBezTo>
                <a:cubicBezTo>
                  <a:pt x="506522" y="2262696"/>
                  <a:pt x="0" y="1756174"/>
                  <a:pt x="0" y="113134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80000"/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shade val="80000"/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61080" tIns="304594" rIns="261080" bIns="1240131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900" kern="1200" dirty="0">
                <a:latin typeface="Roboto Th" pitchFamily="2" charset="0"/>
                <a:ea typeface="Roboto Th" pitchFamily="2" charset="0"/>
              </a:rPr>
              <a:t>Amor</a:t>
            </a:r>
          </a:p>
        </p:txBody>
      </p:sp>
      <p:sp>
        <p:nvSpPr>
          <p:cNvPr id="15" name="Forma libre: forma 14"/>
          <p:cNvSpPr/>
          <p:nvPr/>
        </p:nvSpPr>
        <p:spPr>
          <a:xfrm>
            <a:off x="5965459" y="2869946"/>
            <a:ext cx="2262695" cy="2262695"/>
          </a:xfrm>
          <a:custGeom>
            <a:avLst/>
            <a:gdLst>
              <a:gd name="connsiteX0" fmla="*/ 0 w 2262695"/>
              <a:gd name="connsiteY0" fmla="*/ 1131348 h 2262695"/>
              <a:gd name="connsiteX1" fmla="*/ 1131348 w 2262695"/>
              <a:gd name="connsiteY1" fmla="*/ 0 h 2262695"/>
              <a:gd name="connsiteX2" fmla="*/ 2262696 w 2262695"/>
              <a:gd name="connsiteY2" fmla="*/ 1131348 h 2262695"/>
              <a:gd name="connsiteX3" fmla="*/ 1131348 w 2262695"/>
              <a:gd name="connsiteY3" fmla="*/ 2262696 h 2262695"/>
              <a:gd name="connsiteX4" fmla="*/ 0 w 2262695"/>
              <a:gd name="connsiteY4" fmla="*/ 1131348 h 226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2695" h="2262695">
                <a:moveTo>
                  <a:pt x="0" y="1131348"/>
                </a:moveTo>
                <a:cubicBezTo>
                  <a:pt x="0" y="506522"/>
                  <a:pt x="506522" y="0"/>
                  <a:pt x="1131348" y="0"/>
                </a:cubicBezTo>
                <a:cubicBezTo>
                  <a:pt x="1756174" y="0"/>
                  <a:pt x="2262696" y="506522"/>
                  <a:pt x="2262696" y="1131348"/>
                </a:cubicBezTo>
                <a:cubicBezTo>
                  <a:pt x="2262696" y="1756174"/>
                  <a:pt x="1756174" y="2262696"/>
                  <a:pt x="1131348" y="2262696"/>
                </a:cubicBezTo>
                <a:cubicBezTo>
                  <a:pt x="506522" y="2262696"/>
                  <a:pt x="0" y="1756174"/>
                  <a:pt x="0" y="113134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80000"/>
              <a:alpha val="50000"/>
              <a:hueOff val="132182"/>
              <a:satOff val="-6712"/>
              <a:lumOff val="9873"/>
              <a:alphaOff val="0"/>
            </a:schemeClr>
          </a:fillRef>
          <a:effectRef idx="0">
            <a:schemeClr val="accent2">
              <a:shade val="80000"/>
              <a:alpha val="50000"/>
              <a:hueOff val="132182"/>
              <a:satOff val="-6712"/>
              <a:lumOff val="9873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218375" tIns="261080" rIns="108000" bIns="261080" numCol="1" spcCol="1270" anchor="ctr" anchorCtr="0">
            <a:noAutofit/>
          </a:bodyPr>
          <a:lstStyle/>
          <a:p>
            <a:pPr marL="0" lvl="0" indent="0" algn="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kern="1200" dirty="0">
                <a:latin typeface="Roboto Th" pitchFamily="2" charset="0"/>
                <a:ea typeface="Roboto Th" pitchFamily="2" charset="0"/>
              </a:rPr>
              <a:t>Millenial</a:t>
            </a:r>
            <a:endParaRPr lang="es-ES" sz="1900" kern="1200" dirty="0">
              <a:latin typeface="Roboto Th" pitchFamily="2" charset="0"/>
              <a:ea typeface="Roboto Th" pitchFamily="2" charset="0"/>
            </a:endParaRPr>
          </a:p>
        </p:txBody>
      </p:sp>
      <p:sp>
        <p:nvSpPr>
          <p:cNvPr id="16" name="Forma libre: forma 15"/>
          <p:cNvSpPr/>
          <p:nvPr/>
        </p:nvSpPr>
        <p:spPr>
          <a:xfrm>
            <a:off x="4964652" y="3870753"/>
            <a:ext cx="2262695" cy="2262695"/>
          </a:xfrm>
          <a:custGeom>
            <a:avLst/>
            <a:gdLst>
              <a:gd name="connsiteX0" fmla="*/ 0 w 2262695"/>
              <a:gd name="connsiteY0" fmla="*/ 1131348 h 2262695"/>
              <a:gd name="connsiteX1" fmla="*/ 1131348 w 2262695"/>
              <a:gd name="connsiteY1" fmla="*/ 0 h 2262695"/>
              <a:gd name="connsiteX2" fmla="*/ 2262696 w 2262695"/>
              <a:gd name="connsiteY2" fmla="*/ 1131348 h 2262695"/>
              <a:gd name="connsiteX3" fmla="*/ 1131348 w 2262695"/>
              <a:gd name="connsiteY3" fmla="*/ 2262696 h 2262695"/>
              <a:gd name="connsiteX4" fmla="*/ 0 w 2262695"/>
              <a:gd name="connsiteY4" fmla="*/ 1131348 h 226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2695" h="2262695">
                <a:moveTo>
                  <a:pt x="0" y="1131348"/>
                </a:moveTo>
                <a:cubicBezTo>
                  <a:pt x="0" y="506522"/>
                  <a:pt x="506522" y="0"/>
                  <a:pt x="1131348" y="0"/>
                </a:cubicBezTo>
                <a:cubicBezTo>
                  <a:pt x="1756174" y="0"/>
                  <a:pt x="2262696" y="506522"/>
                  <a:pt x="2262696" y="1131348"/>
                </a:cubicBezTo>
                <a:cubicBezTo>
                  <a:pt x="2262696" y="1756174"/>
                  <a:pt x="1756174" y="2262696"/>
                  <a:pt x="1131348" y="2262696"/>
                </a:cubicBezTo>
                <a:cubicBezTo>
                  <a:pt x="506522" y="2262696"/>
                  <a:pt x="0" y="1756174"/>
                  <a:pt x="0" y="113134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80000"/>
              <a:alpha val="50000"/>
              <a:hueOff val="264365"/>
              <a:satOff val="-13423"/>
              <a:lumOff val="19747"/>
              <a:alphaOff val="0"/>
            </a:schemeClr>
          </a:fillRef>
          <a:effectRef idx="0">
            <a:schemeClr val="accent2">
              <a:shade val="80000"/>
              <a:alpha val="50000"/>
              <a:hueOff val="264365"/>
              <a:satOff val="-13423"/>
              <a:lumOff val="19747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61080" tIns="1240132" rIns="261080" bIns="304593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900" kern="1200" dirty="0">
                <a:latin typeface="Roboto Th" pitchFamily="2" charset="0"/>
                <a:ea typeface="Roboto Th" pitchFamily="2" charset="0"/>
              </a:rPr>
              <a:t>Smartphone</a:t>
            </a:r>
          </a:p>
        </p:txBody>
      </p:sp>
      <p:sp>
        <p:nvSpPr>
          <p:cNvPr id="17" name="Forma libre: forma 16"/>
          <p:cNvSpPr/>
          <p:nvPr/>
        </p:nvSpPr>
        <p:spPr>
          <a:xfrm>
            <a:off x="3963844" y="2869946"/>
            <a:ext cx="2262695" cy="2262695"/>
          </a:xfrm>
          <a:custGeom>
            <a:avLst/>
            <a:gdLst>
              <a:gd name="connsiteX0" fmla="*/ 0 w 2262695"/>
              <a:gd name="connsiteY0" fmla="*/ 1131348 h 2262695"/>
              <a:gd name="connsiteX1" fmla="*/ 1131348 w 2262695"/>
              <a:gd name="connsiteY1" fmla="*/ 0 h 2262695"/>
              <a:gd name="connsiteX2" fmla="*/ 2262696 w 2262695"/>
              <a:gd name="connsiteY2" fmla="*/ 1131348 h 2262695"/>
              <a:gd name="connsiteX3" fmla="*/ 1131348 w 2262695"/>
              <a:gd name="connsiteY3" fmla="*/ 2262696 h 2262695"/>
              <a:gd name="connsiteX4" fmla="*/ 0 w 2262695"/>
              <a:gd name="connsiteY4" fmla="*/ 1131348 h 226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2695" h="2262695">
                <a:moveTo>
                  <a:pt x="0" y="1131348"/>
                </a:moveTo>
                <a:cubicBezTo>
                  <a:pt x="0" y="506522"/>
                  <a:pt x="506522" y="0"/>
                  <a:pt x="1131348" y="0"/>
                </a:cubicBezTo>
                <a:cubicBezTo>
                  <a:pt x="1756174" y="0"/>
                  <a:pt x="2262696" y="506522"/>
                  <a:pt x="2262696" y="1131348"/>
                </a:cubicBezTo>
                <a:cubicBezTo>
                  <a:pt x="2262696" y="1756174"/>
                  <a:pt x="1756174" y="2262696"/>
                  <a:pt x="1131348" y="2262696"/>
                </a:cubicBezTo>
                <a:cubicBezTo>
                  <a:pt x="506522" y="2262696"/>
                  <a:pt x="0" y="1756174"/>
                  <a:pt x="0" y="113134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80000"/>
              <a:alpha val="50000"/>
              <a:hueOff val="396547"/>
              <a:satOff val="-20135"/>
              <a:lumOff val="29620"/>
              <a:alphaOff val="0"/>
            </a:schemeClr>
          </a:fillRef>
          <a:effectRef idx="0">
            <a:schemeClr val="accent2">
              <a:shade val="80000"/>
              <a:alpha val="50000"/>
              <a:hueOff val="396547"/>
              <a:satOff val="-20135"/>
              <a:lumOff val="2962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74053" tIns="261080" rIns="1218375" bIns="26108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900" kern="1200" dirty="0">
                <a:latin typeface="Roboto Th" pitchFamily="2" charset="0"/>
                <a:ea typeface="Roboto Th" pitchFamily="2" charset="0"/>
              </a:rPr>
              <a:t>Marca</a:t>
            </a:r>
          </a:p>
        </p:txBody>
      </p:sp>
      <p:sp>
        <p:nvSpPr>
          <p:cNvPr id="18" name="Rectángulo 8"/>
          <p:cNvSpPr/>
          <p:nvPr/>
        </p:nvSpPr>
        <p:spPr>
          <a:xfrm>
            <a:off x="0" y="6418674"/>
            <a:ext cx="9798341" cy="226503"/>
          </a:xfrm>
          <a:custGeom>
            <a:avLst/>
            <a:gdLst>
              <a:gd name="connsiteX0" fmla="*/ 0 w 9798341"/>
              <a:gd name="connsiteY0" fmla="*/ 0 h 218114"/>
              <a:gd name="connsiteX1" fmla="*/ 9798341 w 9798341"/>
              <a:gd name="connsiteY1" fmla="*/ 0 h 218114"/>
              <a:gd name="connsiteX2" fmla="*/ 9798341 w 9798341"/>
              <a:gd name="connsiteY2" fmla="*/ 218114 h 218114"/>
              <a:gd name="connsiteX3" fmla="*/ 0 w 9798341"/>
              <a:gd name="connsiteY3" fmla="*/ 218114 h 218114"/>
              <a:gd name="connsiteX4" fmla="*/ 0 w 9798341"/>
              <a:gd name="connsiteY4" fmla="*/ 0 h 218114"/>
              <a:gd name="connsiteX0" fmla="*/ 0 w 9798341"/>
              <a:gd name="connsiteY0" fmla="*/ 8389 h 226503"/>
              <a:gd name="connsiteX1" fmla="*/ 9664117 w 9798341"/>
              <a:gd name="connsiteY1" fmla="*/ 0 h 226503"/>
              <a:gd name="connsiteX2" fmla="*/ 9798341 w 9798341"/>
              <a:gd name="connsiteY2" fmla="*/ 226503 h 226503"/>
              <a:gd name="connsiteX3" fmla="*/ 0 w 9798341"/>
              <a:gd name="connsiteY3" fmla="*/ 226503 h 226503"/>
              <a:gd name="connsiteX4" fmla="*/ 0 w 9798341"/>
              <a:gd name="connsiteY4" fmla="*/ 8389 h 22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98341" h="226503">
                <a:moveTo>
                  <a:pt x="0" y="8389"/>
                </a:moveTo>
                <a:lnTo>
                  <a:pt x="9664117" y="0"/>
                </a:lnTo>
                <a:lnTo>
                  <a:pt x="9798341" y="226503"/>
                </a:lnTo>
                <a:lnTo>
                  <a:pt x="0" y="226503"/>
                </a:lnTo>
                <a:lnTo>
                  <a:pt x="0" y="8389"/>
                </a:lnTo>
                <a:close/>
              </a:path>
            </a:pathLst>
          </a:custGeom>
          <a:solidFill>
            <a:srgbClr val="00703C"/>
          </a:solidFill>
          <a:ln>
            <a:solidFill>
              <a:srgbClr val="007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8" name="Forma libre: forma 7"/>
          <p:cNvSpPr/>
          <p:nvPr/>
        </p:nvSpPr>
        <p:spPr>
          <a:xfrm>
            <a:off x="4964652" y="2869945"/>
            <a:ext cx="2262695" cy="2262695"/>
          </a:xfrm>
          <a:custGeom>
            <a:avLst/>
            <a:gdLst>
              <a:gd name="connsiteX0" fmla="*/ 0 w 2262695"/>
              <a:gd name="connsiteY0" fmla="*/ 1131348 h 2262695"/>
              <a:gd name="connsiteX1" fmla="*/ 1131348 w 2262695"/>
              <a:gd name="connsiteY1" fmla="*/ 0 h 2262695"/>
              <a:gd name="connsiteX2" fmla="*/ 2262696 w 2262695"/>
              <a:gd name="connsiteY2" fmla="*/ 1131348 h 2262695"/>
              <a:gd name="connsiteX3" fmla="*/ 1131348 w 2262695"/>
              <a:gd name="connsiteY3" fmla="*/ 2262696 h 2262695"/>
              <a:gd name="connsiteX4" fmla="*/ 0 w 2262695"/>
              <a:gd name="connsiteY4" fmla="*/ 1131348 h 226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2695" h="2262695">
                <a:moveTo>
                  <a:pt x="0" y="1131348"/>
                </a:moveTo>
                <a:cubicBezTo>
                  <a:pt x="0" y="506522"/>
                  <a:pt x="506522" y="0"/>
                  <a:pt x="1131348" y="0"/>
                </a:cubicBezTo>
                <a:cubicBezTo>
                  <a:pt x="1756174" y="0"/>
                  <a:pt x="2262696" y="506522"/>
                  <a:pt x="2262696" y="1131348"/>
                </a:cubicBezTo>
                <a:cubicBezTo>
                  <a:pt x="2262696" y="1756174"/>
                  <a:pt x="1756174" y="2262696"/>
                  <a:pt x="1131348" y="2262696"/>
                </a:cubicBezTo>
                <a:cubicBezTo>
                  <a:pt x="506522" y="2262696"/>
                  <a:pt x="0" y="1756174"/>
                  <a:pt x="0" y="113134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80000"/>
              <a:alpha val="50000"/>
              <a:hueOff val="396547"/>
              <a:satOff val="-20135"/>
              <a:lumOff val="29620"/>
              <a:alphaOff val="0"/>
            </a:schemeClr>
          </a:fillRef>
          <a:effectRef idx="0">
            <a:schemeClr val="accent2">
              <a:shade val="80000"/>
              <a:alpha val="50000"/>
              <a:hueOff val="396547"/>
              <a:satOff val="-20135"/>
              <a:lumOff val="2962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88000" tIns="261080" rIns="288000" bIns="261080" numCol="1" spcCol="1270" anchor="ctr" anchorCtr="1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900" b="1" kern="1200" dirty="0">
                <a:latin typeface="Roboto Th" pitchFamily="2" charset="0"/>
                <a:ea typeface="Roboto Th" pitchFamily="2" charset="0"/>
              </a:rPr>
              <a:t>Amor por la marca</a:t>
            </a:r>
          </a:p>
        </p:txBody>
      </p:sp>
    </p:spTree>
    <p:extLst>
      <p:ext uri="{BB962C8B-B14F-4D97-AF65-F5344CB8AC3E}">
        <p14:creationId xmlns:p14="http://schemas.microsoft.com/office/powerpoint/2010/main" val="1756346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>
                <a:latin typeface="Roboto Th" pitchFamily="2" charset="0"/>
                <a:ea typeface="Roboto Th" pitchFamily="2" charset="0"/>
              </a:rPr>
              <a:t>Estudios que sustentan la investigación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733206" y="1994627"/>
            <a:ext cx="6725588" cy="4013334"/>
          </a:xfrm>
          <a:prstGeom prst="rect">
            <a:avLst/>
          </a:prstGeom>
        </p:spPr>
      </p:pic>
      <p:grpSp>
        <p:nvGrpSpPr>
          <p:cNvPr id="30" name="Grupo 29"/>
          <p:cNvGrpSpPr/>
          <p:nvPr/>
        </p:nvGrpSpPr>
        <p:grpSpPr>
          <a:xfrm>
            <a:off x="1311565" y="1994627"/>
            <a:ext cx="2530593" cy="1436470"/>
            <a:chOff x="1311565" y="1994627"/>
            <a:chExt cx="2530593" cy="1436470"/>
          </a:xfrm>
        </p:grpSpPr>
        <p:sp>
          <p:nvSpPr>
            <p:cNvPr id="6" name="Rectángulo 5"/>
            <p:cNvSpPr/>
            <p:nvPr/>
          </p:nvSpPr>
          <p:spPr>
            <a:xfrm>
              <a:off x="1311565" y="1994627"/>
              <a:ext cx="15000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C" dirty="0" err="1">
                  <a:latin typeface="Roboto Th" pitchFamily="2" charset="0"/>
                  <a:ea typeface="Roboto Th" pitchFamily="2" charset="0"/>
                </a:rPr>
                <a:t>Aaron</a:t>
              </a:r>
              <a:r>
                <a:rPr lang="es-EC" dirty="0">
                  <a:latin typeface="Roboto Th" pitchFamily="2" charset="0"/>
                  <a:ea typeface="Roboto Th" pitchFamily="2" charset="0"/>
                </a:rPr>
                <a:t> Ahuvia</a:t>
              </a:r>
            </a:p>
          </p:txBody>
        </p:sp>
        <p:cxnSp>
          <p:nvCxnSpPr>
            <p:cNvPr id="10" name="Conector recto de flecha 9"/>
            <p:cNvCxnSpPr>
              <a:stCxn id="6" idx="2"/>
            </p:cNvCxnSpPr>
            <p:nvPr/>
          </p:nvCxnSpPr>
          <p:spPr>
            <a:xfrm>
              <a:off x="2061611" y="2363959"/>
              <a:ext cx="1780547" cy="10671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upo 31"/>
          <p:cNvGrpSpPr/>
          <p:nvPr/>
        </p:nvGrpSpPr>
        <p:grpSpPr>
          <a:xfrm>
            <a:off x="1342439" y="3573710"/>
            <a:ext cx="2399051" cy="629244"/>
            <a:chOff x="1342439" y="3573710"/>
            <a:chExt cx="2399051" cy="629244"/>
          </a:xfrm>
        </p:grpSpPr>
        <p:sp>
          <p:nvSpPr>
            <p:cNvPr id="7" name="Rectángulo 6"/>
            <p:cNvSpPr/>
            <p:nvPr/>
          </p:nvSpPr>
          <p:spPr>
            <a:xfrm>
              <a:off x="1342439" y="3833622"/>
              <a:ext cx="14383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C" dirty="0" err="1">
                  <a:latin typeface="Roboto Th" pitchFamily="2" charset="0"/>
                  <a:ea typeface="Roboto Th" pitchFamily="2" charset="0"/>
                </a:rPr>
                <a:t>Rajeev</a:t>
              </a:r>
              <a:r>
                <a:rPr lang="es-EC" dirty="0">
                  <a:latin typeface="Roboto Th" pitchFamily="2" charset="0"/>
                  <a:ea typeface="Roboto Th" pitchFamily="2" charset="0"/>
                </a:rPr>
                <a:t> Batra</a:t>
              </a:r>
            </a:p>
          </p:txBody>
        </p:sp>
        <p:cxnSp>
          <p:nvCxnSpPr>
            <p:cNvPr id="16" name="Conector recto de flecha 15"/>
            <p:cNvCxnSpPr>
              <a:stCxn id="5" idx="1"/>
            </p:cNvCxnSpPr>
            <p:nvPr/>
          </p:nvCxnSpPr>
          <p:spPr>
            <a:xfrm flipV="1">
              <a:off x="2733206" y="3573710"/>
              <a:ext cx="1008284" cy="4275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upo 32"/>
          <p:cNvGrpSpPr/>
          <p:nvPr/>
        </p:nvGrpSpPr>
        <p:grpSpPr>
          <a:xfrm>
            <a:off x="7357145" y="3816628"/>
            <a:ext cx="2744792" cy="369332"/>
            <a:chOff x="7357145" y="3816628"/>
            <a:chExt cx="2744792" cy="369332"/>
          </a:xfrm>
        </p:grpSpPr>
        <p:sp>
          <p:nvSpPr>
            <p:cNvPr id="8" name="Rectángulo 7"/>
            <p:cNvSpPr/>
            <p:nvPr/>
          </p:nvSpPr>
          <p:spPr>
            <a:xfrm>
              <a:off x="8249057" y="3816628"/>
              <a:ext cx="18528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C" dirty="0" err="1">
                  <a:latin typeface="Roboto Th" pitchFamily="2" charset="0"/>
                  <a:ea typeface="Roboto Th" pitchFamily="2" charset="0"/>
                </a:rPr>
                <a:t>Amanpreet</a:t>
              </a:r>
              <a:r>
                <a:rPr lang="es-EC" dirty="0">
                  <a:latin typeface="Roboto Th" pitchFamily="2" charset="0"/>
                  <a:ea typeface="Roboto Th" pitchFamily="2" charset="0"/>
                </a:rPr>
                <a:t> Kang</a:t>
              </a:r>
            </a:p>
          </p:txBody>
        </p:sp>
        <p:cxnSp>
          <p:nvCxnSpPr>
            <p:cNvPr id="18" name="Conector recto de flecha 17"/>
            <p:cNvCxnSpPr/>
            <p:nvPr/>
          </p:nvCxnSpPr>
          <p:spPr>
            <a:xfrm flipH="1">
              <a:off x="7357145" y="4001294"/>
              <a:ext cx="914400" cy="169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o 30"/>
          <p:cNvGrpSpPr/>
          <p:nvPr/>
        </p:nvGrpSpPr>
        <p:grpSpPr>
          <a:xfrm>
            <a:off x="3293376" y="1690688"/>
            <a:ext cx="1595309" cy="1379683"/>
            <a:chOff x="3293376" y="1690688"/>
            <a:chExt cx="1595309" cy="1379683"/>
          </a:xfrm>
        </p:grpSpPr>
        <p:sp>
          <p:nvSpPr>
            <p:cNvPr id="20" name="Rectángulo 19"/>
            <p:cNvSpPr/>
            <p:nvPr/>
          </p:nvSpPr>
          <p:spPr>
            <a:xfrm>
              <a:off x="3293376" y="1690688"/>
              <a:ext cx="15953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C" dirty="0">
                  <a:latin typeface="Roboto Th" pitchFamily="2" charset="0"/>
                  <a:ea typeface="Roboto Th" pitchFamily="2" charset="0"/>
                </a:rPr>
                <a:t>John Alan Lee</a:t>
              </a:r>
            </a:p>
          </p:txBody>
        </p:sp>
        <p:cxnSp>
          <p:nvCxnSpPr>
            <p:cNvPr id="22" name="Conector recto de flecha 21"/>
            <p:cNvCxnSpPr/>
            <p:nvPr/>
          </p:nvCxnSpPr>
          <p:spPr>
            <a:xfrm flipH="1">
              <a:off x="3934437" y="2060020"/>
              <a:ext cx="156593" cy="10103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ángulo 8"/>
          <p:cNvSpPr/>
          <p:nvPr/>
        </p:nvSpPr>
        <p:spPr>
          <a:xfrm>
            <a:off x="0" y="6418674"/>
            <a:ext cx="9798341" cy="226503"/>
          </a:xfrm>
          <a:custGeom>
            <a:avLst/>
            <a:gdLst>
              <a:gd name="connsiteX0" fmla="*/ 0 w 9798341"/>
              <a:gd name="connsiteY0" fmla="*/ 0 h 218114"/>
              <a:gd name="connsiteX1" fmla="*/ 9798341 w 9798341"/>
              <a:gd name="connsiteY1" fmla="*/ 0 h 218114"/>
              <a:gd name="connsiteX2" fmla="*/ 9798341 w 9798341"/>
              <a:gd name="connsiteY2" fmla="*/ 218114 h 218114"/>
              <a:gd name="connsiteX3" fmla="*/ 0 w 9798341"/>
              <a:gd name="connsiteY3" fmla="*/ 218114 h 218114"/>
              <a:gd name="connsiteX4" fmla="*/ 0 w 9798341"/>
              <a:gd name="connsiteY4" fmla="*/ 0 h 218114"/>
              <a:gd name="connsiteX0" fmla="*/ 0 w 9798341"/>
              <a:gd name="connsiteY0" fmla="*/ 8389 h 226503"/>
              <a:gd name="connsiteX1" fmla="*/ 9664117 w 9798341"/>
              <a:gd name="connsiteY1" fmla="*/ 0 h 226503"/>
              <a:gd name="connsiteX2" fmla="*/ 9798341 w 9798341"/>
              <a:gd name="connsiteY2" fmla="*/ 226503 h 226503"/>
              <a:gd name="connsiteX3" fmla="*/ 0 w 9798341"/>
              <a:gd name="connsiteY3" fmla="*/ 226503 h 226503"/>
              <a:gd name="connsiteX4" fmla="*/ 0 w 9798341"/>
              <a:gd name="connsiteY4" fmla="*/ 8389 h 22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98341" h="226503">
                <a:moveTo>
                  <a:pt x="0" y="8389"/>
                </a:moveTo>
                <a:lnTo>
                  <a:pt x="9664117" y="0"/>
                </a:lnTo>
                <a:lnTo>
                  <a:pt x="9798341" y="226503"/>
                </a:lnTo>
                <a:lnTo>
                  <a:pt x="0" y="226503"/>
                </a:lnTo>
                <a:lnTo>
                  <a:pt x="0" y="8389"/>
                </a:lnTo>
                <a:close/>
              </a:path>
            </a:pathLst>
          </a:custGeom>
          <a:solidFill>
            <a:srgbClr val="00703C"/>
          </a:solidFill>
          <a:ln>
            <a:solidFill>
              <a:srgbClr val="007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9" name="Rectángulo 18"/>
          <p:cNvSpPr/>
          <p:nvPr/>
        </p:nvSpPr>
        <p:spPr>
          <a:xfrm>
            <a:off x="2403816" y="4613667"/>
            <a:ext cx="1702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>
                <a:latin typeface="Roboto Th" pitchFamily="2" charset="0"/>
                <a:ea typeface="Roboto Th" pitchFamily="2" charset="0"/>
              </a:rPr>
              <a:t>Silvana Mateus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2496095" y="5024380"/>
            <a:ext cx="1548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>
                <a:latin typeface="Roboto Th" pitchFamily="2" charset="0"/>
                <a:ea typeface="Roboto Th" pitchFamily="2" charset="0"/>
              </a:rPr>
              <a:t>Karla Morales</a:t>
            </a:r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4091030" y="4613667"/>
            <a:ext cx="351661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 flipV="1">
            <a:off x="4012733" y="4682836"/>
            <a:ext cx="423119" cy="526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963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>
                <a:latin typeface="Roboto Th" pitchFamily="2" charset="0"/>
                <a:ea typeface="Roboto Th" pitchFamily="2" charset="0"/>
              </a:rPr>
              <a:t>Objetivos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>
                <a:latin typeface="Roboto Th" pitchFamily="2" charset="0"/>
                <a:ea typeface="Roboto Th" pitchFamily="2" charset="0"/>
              </a:rPr>
              <a:t>General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689420"/>
          </a:xfrm>
        </p:spPr>
        <p:txBody>
          <a:bodyPr/>
          <a:lstStyle/>
          <a:p>
            <a:pPr marL="0" indent="0">
              <a:buNone/>
            </a:pPr>
            <a:r>
              <a:rPr lang="es-EC" dirty="0">
                <a:latin typeface="Roboto Th" pitchFamily="2" charset="0"/>
                <a:ea typeface="Roboto Th" pitchFamily="2" charset="0"/>
              </a:rPr>
              <a:t>Conocer el nivel de amor por la marca percibido por millennials hacia smartphones en el Distrito Metropolitano de Quito.</a:t>
            </a:r>
          </a:p>
          <a:p>
            <a:endParaRPr lang="es-EC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C" dirty="0">
                <a:latin typeface="Roboto Th" pitchFamily="2" charset="0"/>
                <a:ea typeface="Roboto Th" pitchFamily="2" charset="0"/>
              </a:rPr>
              <a:t>Específicos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EC" dirty="0">
                <a:latin typeface="Roboto Th" pitchFamily="2" charset="0"/>
                <a:ea typeface="Roboto Th" pitchFamily="2" charset="0"/>
              </a:rPr>
              <a:t>Medir el nivel de imagen de marca en millennials del Distrito Metropolitano de Quito hacia smartphones.</a:t>
            </a:r>
          </a:p>
          <a:p>
            <a:pPr lvl="0"/>
            <a:r>
              <a:rPr lang="es-EC" dirty="0">
                <a:latin typeface="Roboto Th" pitchFamily="2" charset="0"/>
                <a:ea typeface="Roboto Th" pitchFamily="2" charset="0"/>
              </a:rPr>
              <a:t>Medir el nivel de compromiso con la marca en millennials del Distrito Metropolitano de Quito hacia smartphones.</a:t>
            </a:r>
          </a:p>
          <a:p>
            <a:pPr lvl="0"/>
            <a:r>
              <a:rPr lang="es-EC" dirty="0">
                <a:latin typeface="Roboto Th" pitchFamily="2" charset="0"/>
                <a:ea typeface="Roboto Th" pitchFamily="2" charset="0"/>
              </a:rPr>
              <a:t>Reconocer la actitud y comportamiento en millennials del Distrito Metropolitano de Quito hacia marcas de smartphones.</a:t>
            </a:r>
          </a:p>
        </p:txBody>
      </p:sp>
      <p:sp>
        <p:nvSpPr>
          <p:cNvPr id="10" name="Rectángulo 8"/>
          <p:cNvSpPr/>
          <p:nvPr/>
        </p:nvSpPr>
        <p:spPr>
          <a:xfrm>
            <a:off x="0" y="6418674"/>
            <a:ext cx="9798341" cy="226503"/>
          </a:xfrm>
          <a:custGeom>
            <a:avLst/>
            <a:gdLst>
              <a:gd name="connsiteX0" fmla="*/ 0 w 9798341"/>
              <a:gd name="connsiteY0" fmla="*/ 0 h 218114"/>
              <a:gd name="connsiteX1" fmla="*/ 9798341 w 9798341"/>
              <a:gd name="connsiteY1" fmla="*/ 0 h 218114"/>
              <a:gd name="connsiteX2" fmla="*/ 9798341 w 9798341"/>
              <a:gd name="connsiteY2" fmla="*/ 218114 h 218114"/>
              <a:gd name="connsiteX3" fmla="*/ 0 w 9798341"/>
              <a:gd name="connsiteY3" fmla="*/ 218114 h 218114"/>
              <a:gd name="connsiteX4" fmla="*/ 0 w 9798341"/>
              <a:gd name="connsiteY4" fmla="*/ 0 h 218114"/>
              <a:gd name="connsiteX0" fmla="*/ 0 w 9798341"/>
              <a:gd name="connsiteY0" fmla="*/ 8389 h 226503"/>
              <a:gd name="connsiteX1" fmla="*/ 9664117 w 9798341"/>
              <a:gd name="connsiteY1" fmla="*/ 0 h 226503"/>
              <a:gd name="connsiteX2" fmla="*/ 9798341 w 9798341"/>
              <a:gd name="connsiteY2" fmla="*/ 226503 h 226503"/>
              <a:gd name="connsiteX3" fmla="*/ 0 w 9798341"/>
              <a:gd name="connsiteY3" fmla="*/ 226503 h 226503"/>
              <a:gd name="connsiteX4" fmla="*/ 0 w 9798341"/>
              <a:gd name="connsiteY4" fmla="*/ 8389 h 22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98341" h="226503">
                <a:moveTo>
                  <a:pt x="0" y="8389"/>
                </a:moveTo>
                <a:lnTo>
                  <a:pt x="9664117" y="0"/>
                </a:lnTo>
                <a:lnTo>
                  <a:pt x="9798341" y="226503"/>
                </a:lnTo>
                <a:lnTo>
                  <a:pt x="0" y="226503"/>
                </a:lnTo>
                <a:lnTo>
                  <a:pt x="0" y="8389"/>
                </a:lnTo>
                <a:close/>
              </a:path>
            </a:pathLst>
          </a:custGeom>
          <a:solidFill>
            <a:srgbClr val="00703C"/>
          </a:solidFill>
          <a:ln>
            <a:solidFill>
              <a:srgbClr val="007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234970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>
                <a:latin typeface="Roboto Th" pitchFamily="2" charset="0"/>
                <a:ea typeface="Roboto Th" pitchFamily="2" charset="0"/>
              </a:rPr>
              <a:t>Hipótesis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C" dirty="0">
                <a:latin typeface="Roboto Th" pitchFamily="2" charset="0"/>
                <a:ea typeface="Roboto Th" pitchFamily="2" charset="0"/>
              </a:rPr>
              <a:t>El nivel de brand love impacta positivamente a la imagen de marca percibida.</a:t>
            </a:r>
          </a:p>
          <a:p>
            <a:pPr lvl="0"/>
            <a:r>
              <a:rPr lang="es-EC" dirty="0">
                <a:latin typeface="Roboto Th" pitchFamily="2" charset="0"/>
                <a:ea typeface="Roboto Th" pitchFamily="2" charset="0"/>
              </a:rPr>
              <a:t>El nivel de brand love impacta positivamente al compromiso con la marca percibida.</a:t>
            </a:r>
          </a:p>
          <a:p>
            <a:pPr lvl="0"/>
            <a:r>
              <a:rPr lang="es-EC" dirty="0">
                <a:latin typeface="Roboto Th" pitchFamily="2" charset="0"/>
                <a:ea typeface="Roboto Th" pitchFamily="2" charset="0"/>
              </a:rPr>
              <a:t>El nivel de brand love impacta positivamente en la actitud y comportamiento de los consumidores hacia las marcas de smartphones.</a:t>
            </a:r>
          </a:p>
        </p:txBody>
      </p:sp>
      <p:sp>
        <p:nvSpPr>
          <p:cNvPr id="8" name="Rectángulo 8"/>
          <p:cNvSpPr/>
          <p:nvPr/>
        </p:nvSpPr>
        <p:spPr>
          <a:xfrm>
            <a:off x="0" y="6418674"/>
            <a:ext cx="9798341" cy="226503"/>
          </a:xfrm>
          <a:custGeom>
            <a:avLst/>
            <a:gdLst>
              <a:gd name="connsiteX0" fmla="*/ 0 w 9798341"/>
              <a:gd name="connsiteY0" fmla="*/ 0 h 218114"/>
              <a:gd name="connsiteX1" fmla="*/ 9798341 w 9798341"/>
              <a:gd name="connsiteY1" fmla="*/ 0 h 218114"/>
              <a:gd name="connsiteX2" fmla="*/ 9798341 w 9798341"/>
              <a:gd name="connsiteY2" fmla="*/ 218114 h 218114"/>
              <a:gd name="connsiteX3" fmla="*/ 0 w 9798341"/>
              <a:gd name="connsiteY3" fmla="*/ 218114 h 218114"/>
              <a:gd name="connsiteX4" fmla="*/ 0 w 9798341"/>
              <a:gd name="connsiteY4" fmla="*/ 0 h 218114"/>
              <a:gd name="connsiteX0" fmla="*/ 0 w 9798341"/>
              <a:gd name="connsiteY0" fmla="*/ 8389 h 226503"/>
              <a:gd name="connsiteX1" fmla="*/ 9664117 w 9798341"/>
              <a:gd name="connsiteY1" fmla="*/ 0 h 226503"/>
              <a:gd name="connsiteX2" fmla="*/ 9798341 w 9798341"/>
              <a:gd name="connsiteY2" fmla="*/ 226503 h 226503"/>
              <a:gd name="connsiteX3" fmla="*/ 0 w 9798341"/>
              <a:gd name="connsiteY3" fmla="*/ 226503 h 226503"/>
              <a:gd name="connsiteX4" fmla="*/ 0 w 9798341"/>
              <a:gd name="connsiteY4" fmla="*/ 8389 h 22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98341" h="226503">
                <a:moveTo>
                  <a:pt x="0" y="8389"/>
                </a:moveTo>
                <a:lnTo>
                  <a:pt x="9664117" y="0"/>
                </a:lnTo>
                <a:lnTo>
                  <a:pt x="9798341" y="226503"/>
                </a:lnTo>
                <a:lnTo>
                  <a:pt x="0" y="226503"/>
                </a:lnTo>
                <a:lnTo>
                  <a:pt x="0" y="8389"/>
                </a:lnTo>
                <a:close/>
              </a:path>
            </a:pathLst>
          </a:custGeom>
          <a:solidFill>
            <a:srgbClr val="00703C"/>
          </a:solidFill>
          <a:ln>
            <a:solidFill>
              <a:srgbClr val="007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38159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 invX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>
                <a:latin typeface="Roboto Th" pitchFamily="2" charset="0"/>
                <a:ea typeface="Roboto Th" pitchFamily="2" charset="0"/>
              </a:rPr>
              <a:t>Análisis de datos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1818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8"/>
          <p:cNvSpPr/>
          <p:nvPr/>
        </p:nvSpPr>
        <p:spPr>
          <a:xfrm>
            <a:off x="0" y="6418674"/>
            <a:ext cx="9798341" cy="226503"/>
          </a:xfrm>
          <a:custGeom>
            <a:avLst/>
            <a:gdLst>
              <a:gd name="connsiteX0" fmla="*/ 0 w 9798341"/>
              <a:gd name="connsiteY0" fmla="*/ 0 h 218114"/>
              <a:gd name="connsiteX1" fmla="*/ 9798341 w 9798341"/>
              <a:gd name="connsiteY1" fmla="*/ 0 h 218114"/>
              <a:gd name="connsiteX2" fmla="*/ 9798341 w 9798341"/>
              <a:gd name="connsiteY2" fmla="*/ 218114 h 218114"/>
              <a:gd name="connsiteX3" fmla="*/ 0 w 9798341"/>
              <a:gd name="connsiteY3" fmla="*/ 218114 h 218114"/>
              <a:gd name="connsiteX4" fmla="*/ 0 w 9798341"/>
              <a:gd name="connsiteY4" fmla="*/ 0 h 218114"/>
              <a:gd name="connsiteX0" fmla="*/ 0 w 9798341"/>
              <a:gd name="connsiteY0" fmla="*/ 8389 h 226503"/>
              <a:gd name="connsiteX1" fmla="*/ 9664117 w 9798341"/>
              <a:gd name="connsiteY1" fmla="*/ 0 h 226503"/>
              <a:gd name="connsiteX2" fmla="*/ 9798341 w 9798341"/>
              <a:gd name="connsiteY2" fmla="*/ 226503 h 226503"/>
              <a:gd name="connsiteX3" fmla="*/ 0 w 9798341"/>
              <a:gd name="connsiteY3" fmla="*/ 226503 h 226503"/>
              <a:gd name="connsiteX4" fmla="*/ 0 w 9798341"/>
              <a:gd name="connsiteY4" fmla="*/ 8389 h 22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98341" h="226503">
                <a:moveTo>
                  <a:pt x="0" y="8389"/>
                </a:moveTo>
                <a:lnTo>
                  <a:pt x="9664117" y="0"/>
                </a:lnTo>
                <a:lnTo>
                  <a:pt x="9798341" y="226503"/>
                </a:lnTo>
                <a:lnTo>
                  <a:pt x="0" y="226503"/>
                </a:lnTo>
                <a:lnTo>
                  <a:pt x="0" y="8389"/>
                </a:lnTo>
                <a:close/>
              </a:path>
            </a:pathLst>
          </a:custGeom>
          <a:solidFill>
            <a:srgbClr val="00703C"/>
          </a:solidFill>
          <a:ln>
            <a:solidFill>
              <a:srgbClr val="007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639206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C4BCB1-A0E6-4EA9-9555-D7C532CFA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9C4BCB1-A0E6-4EA9-9555-D7C532CFAB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A6C4F2-3466-41A7-87A9-384D7C1E4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61A6C4F2-3466-41A7-87A9-384D7C1E44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8019FF-BE84-4712-8A26-7DB6875D4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E28019FF-BE84-4712-8A26-7DB6875D47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09401C-E5CE-4EB9-9FC4-6541D2F73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E109401C-E5CE-4EB9-9FC4-6541D2F731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8A3DF9-F1A0-4B53-9A87-12A60D246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C88A3DF9-F1A0-4B53-9A87-12A60D246B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122902-AAC6-4717-8C7E-4D214D351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37122902-AAC6-4717-8C7E-4D214D3511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C4BA2C-D272-4329-9DF5-DC1483A880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EBC4BA2C-D272-4329-9DF5-DC1483A880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BDEBF3-ACF4-4E0D-8784-BC8B85377E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6ABDEBF3-ACF4-4E0D-8784-BC8B85377E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18E9D2-9726-4162-86B1-92D7AEBF41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C418E9D2-9726-4162-86B1-92D7AEBF41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4E7690-959D-4C59-A1BC-B21C7345C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754E7690-959D-4C59-A1BC-B21C7345CE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C2541B-9C75-4EB8-97D7-D6B439A075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81C2541B-9C75-4EB8-97D7-D6B439A075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CECF90-DAFA-4256-B8AA-02BEE094CD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BBCECF90-DAFA-4256-B8AA-02BEE094CD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34B1CD-2600-4D41-BEDB-9AED43177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4434B1CD-2600-4D41-BEDB-9AED43177E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29EF07-A4A6-4249-838C-89A16DCEE5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0629EF07-A4A6-4249-838C-89A16DCEE5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4AFCE7-4624-44EF-B5DD-0102D6A05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694AFCE7-4624-44EF-B5DD-0102D6A05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7F4096-A1E2-4AD0-B2D4-581EF41D6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">
                                            <p:graphicEl>
                                              <a:dgm id="{3C7F4096-A1E2-4AD0-B2D4-581EF41D60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FECD09-C055-439B-9524-0B15AEABD6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">
                                            <p:graphicEl>
                                              <a:dgm id="{BCFECD09-C055-439B-9524-0B15AEABD6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Resultados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Análisis estadístico</a:t>
            </a:r>
          </a:p>
        </p:txBody>
      </p:sp>
      <p:sp>
        <p:nvSpPr>
          <p:cNvPr id="6" name="Rectángulo 8"/>
          <p:cNvSpPr/>
          <p:nvPr/>
        </p:nvSpPr>
        <p:spPr>
          <a:xfrm>
            <a:off x="0" y="6418674"/>
            <a:ext cx="9798341" cy="226503"/>
          </a:xfrm>
          <a:custGeom>
            <a:avLst/>
            <a:gdLst>
              <a:gd name="connsiteX0" fmla="*/ 0 w 9798341"/>
              <a:gd name="connsiteY0" fmla="*/ 0 h 218114"/>
              <a:gd name="connsiteX1" fmla="*/ 9798341 w 9798341"/>
              <a:gd name="connsiteY1" fmla="*/ 0 h 218114"/>
              <a:gd name="connsiteX2" fmla="*/ 9798341 w 9798341"/>
              <a:gd name="connsiteY2" fmla="*/ 218114 h 218114"/>
              <a:gd name="connsiteX3" fmla="*/ 0 w 9798341"/>
              <a:gd name="connsiteY3" fmla="*/ 218114 h 218114"/>
              <a:gd name="connsiteX4" fmla="*/ 0 w 9798341"/>
              <a:gd name="connsiteY4" fmla="*/ 0 h 218114"/>
              <a:gd name="connsiteX0" fmla="*/ 0 w 9798341"/>
              <a:gd name="connsiteY0" fmla="*/ 8389 h 226503"/>
              <a:gd name="connsiteX1" fmla="*/ 9664117 w 9798341"/>
              <a:gd name="connsiteY1" fmla="*/ 0 h 226503"/>
              <a:gd name="connsiteX2" fmla="*/ 9798341 w 9798341"/>
              <a:gd name="connsiteY2" fmla="*/ 226503 h 226503"/>
              <a:gd name="connsiteX3" fmla="*/ 0 w 9798341"/>
              <a:gd name="connsiteY3" fmla="*/ 226503 h 226503"/>
              <a:gd name="connsiteX4" fmla="*/ 0 w 9798341"/>
              <a:gd name="connsiteY4" fmla="*/ 8389 h 22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98341" h="226503">
                <a:moveTo>
                  <a:pt x="0" y="8389"/>
                </a:moveTo>
                <a:lnTo>
                  <a:pt x="9664117" y="0"/>
                </a:lnTo>
                <a:lnTo>
                  <a:pt x="9798341" y="226503"/>
                </a:lnTo>
                <a:lnTo>
                  <a:pt x="0" y="226503"/>
                </a:lnTo>
                <a:lnTo>
                  <a:pt x="0" y="8389"/>
                </a:lnTo>
                <a:close/>
              </a:path>
            </a:pathLst>
          </a:custGeom>
          <a:solidFill>
            <a:srgbClr val="00703C"/>
          </a:solidFill>
          <a:ln>
            <a:solidFill>
              <a:srgbClr val="007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33705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>
                <a:latin typeface="Roboto Th" pitchFamily="2" charset="0"/>
                <a:ea typeface="Roboto Th" pitchFamily="2" charset="0"/>
              </a:rPr>
              <a:t>Usuarios y amor por la marca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540179730"/>
              </p:ext>
            </p:extLst>
          </p:nvPr>
        </p:nvGraphicFramePr>
        <p:xfrm>
          <a:off x="741640" y="1837582"/>
          <a:ext cx="5013208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04819310"/>
              </p:ext>
            </p:extLst>
          </p:nvPr>
        </p:nvGraphicFramePr>
        <p:xfrm>
          <a:off x="6048463" y="1938250"/>
          <a:ext cx="4602142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ángulo 8"/>
          <p:cNvSpPr/>
          <p:nvPr/>
        </p:nvSpPr>
        <p:spPr>
          <a:xfrm>
            <a:off x="0" y="6418674"/>
            <a:ext cx="9798341" cy="226503"/>
          </a:xfrm>
          <a:custGeom>
            <a:avLst/>
            <a:gdLst>
              <a:gd name="connsiteX0" fmla="*/ 0 w 9798341"/>
              <a:gd name="connsiteY0" fmla="*/ 0 h 218114"/>
              <a:gd name="connsiteX1" fmla="*/ 9798341 w 9798341"/>
              <a:gd name="connsiteY1" fmla="*/ 0 h 218114"/>
              <a:gd name="connsiteX2" fmla="*/ 9798341 w 9798341"/>
              <a:gd name="connsiteY2" fmla="*/ 218114 h 218114"/>
              <a:gd name="connsiteX3" fmla="*/ 0 w 9798341"/>
              <a:gd name="connsiteY3" fmla="*/ 218114 h 218114"/>
              <a:gd name="connsiteX4" fmla="*/ 0 w 9798341"/>
              <a:gd name="connsiteY4" fmla="*/ 0 h 218114"/>
              <a:gd name="connsiteX0" fmla="*/ 0 w 9798341"/>
              <a:gd name="connsiteY0" fmla="*/ 8389 h 226503"/>
              <a:gd name="connsiteX1" fmla="*/ 9664117 w 9798341"/>
              <a:gd name="connsiteY1" fmla="*/ 0 h 226503"/>
              <a:gd name="connsiteX2" fmla="*/ 9798341 w 9798341"/>
              <a:gd name="connsiteY2" fmla="*/ 226503 h 226503"/>
              <a:gd name="connsiteX3" fmla="*/ 0 w 9798341"/>
              <a:gd name="connsiteY3" fmla="*/ 226503 h 226503"/>
              <a:gd name="connsiteX4" fmla="*/ 0 w 9798341"/>
              <a:gd name="connsiteY4" fmla="*/ 8389 h 22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98341" h="226503">
                <a:moveTo>
                  <a:pt x="0" y="8389"/>
                </a:moveTo>
                <a:lnTo>
                  <a:pt x="9664117" y="0"/>
                </a:lnTo>
                <a:lnTo>
                  <a:pt x="9798341" y="226503"/>
                </a:lnTo>
                <a:lnTo>
                  <a:pt x="0" y="226503"/>
                </a:lnTo>
                <a:lnTo>
                  <a:pt x="0" y="8389"/>
                </a:lnTo>
                <a:close/>
              </a:path>
            </a:pathLst>
          </a:custGeom>
          <a:solidFill>
            <a:srgbClr val="00703C"/>
          </a:solidFill>
          <a:ln>
            <a:solidFill>
              <a:srgbClr val="007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68370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"/>
        </p:bldSub>
      </p:bldGraphic>
      <p:bldGraphic spid="6" grpId="0">
        <p:bldSub>
          <a:bldChart bld="category"/>
        </p:bldSub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384</Words>
  <Application>Microsoft Office PowerPoint</Application>
  <PresentationFormat>Panorámica</PresentationFormat>
  <Paragraphs>78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Roboto Th</vt:lpstr>
      <vt:lpstr>Times New Roman</vt:lpstr>
      <vt:lpstr>Tema de Office</vt:lpstr>
      <vt:lpstr>Presentación de PowerPoint</vt:lpstr>
      <vt:lpstr>La marca es la personificación de un producto y como a una persona puedes respetarla, gustar de ella o incluso amarla.</vt:lpstr>
      <vt:lpstr>Componentes teóricos del estudio</vt:lpstr>
      <vt:lpstr>Estudios que sustentan la investigación</vt:lpstr>
      <vt:lpstr>Objetivos</vt:lpstr>
      <vt:lpstr>Hipótesis</vt:lpstr>
      <vt:lpstr>Análisis de datos</vt:lpstr>
      <vt:lpstr>Resultados</vt:lpstr>
      <vt:lpstr>Usuarios y amor por la marca</vt:lpstr>
      <vt:lpstr>Dimensiones</vt:lpstr>
      <vt:lpstr>Marcas</vt:lpstr>
      <vt:lpstr>Motivaciones y medios</vt:lpstr>
      <vt:lpstr>Modelo de amor por la marca propuesto</vt:lpstr>
      <vt:lpstr>Comparación entre marcas</vt:lpstr>
      <vt:lpstr>Consumidor Millenial Quiteño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 Calero</dc:creator>
  <cp:lastModifiedBy>Gabriel Calero</cp:lastModifiedBy>
  <cp:revision>41</cp:revision>
  <dcterms:created xsi:type="dcterms:W3CDTF">2016-08-13T14:21:58Z</dcterms:created>
  <dcterms:modified xsi:type="dcterms:W3CDTF">2016-08-25T02:20:14Z</dcterms:modified>
</cp:coreProperties>
</file>