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sldIdLst>
    <p:sldId id="256" r:id="rId2"/>
    <p:sldId id="257" r:id="rId3"/>
    <p:sldId id="258" r:id="rId4"/>
    <p:sldId id="259" r:id="rId5"/>
    <p:sldId id="260" r:id="rId6"/>
    <p:sldId id="261" r:id="rId7"/>
    <p:sldId id="262" r:id="rId8"/>
    <p:sldId id="263" r:id="rId9"/>
    <p:sldId id="264" r:id="rId10"/>
    <p:sldId id="281" r:id="rId11"/>
    <p:sldId id="283" r:id="rId12"/>
    <p:sldId id="289" r:id="rId13"/>
    <p:sldId id="287" r:id="rId14"/>
    <p:sldId id="286"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288" r:id="rId28"/>
    <p:sldId id="290" r:id="rId29"/>
    <p:sldId id="291" r:id="rId30"/>
    <p:sldId id="292" r:id="rId31"/>
    <p:sldId id="293" r:id="rId32"/>
    <p:sldId id="294" r:id="rId33"/>
    <p:sldId id="295" r:id="rId34"/>
    <p:sldId id="296" r:id="rId35"/>
    <p:sldId id="298" r:id="rId36"/>
    <p:sldId id="297" r:id="rId37"/>
    <p:sldId id="313" r:id="rId38"/>
    <p:sldId id="316" r:id="rId39"/>
    <p:sldId id="311" r:id="rId40"/>
    <p:sldId id="312" r:id="rId41"/>
    <p:sldId id="277" r:id="rId42"/>
    <p:sldId id="278" r:id="rId43"/>
    <p:sldId id="279" r:id="rId44"/>
    <p:sldId id="317" r:id="rId4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3" autoAdjust="0"/>
    <p:restoredTop sz="94660"/>
  </p:normalViewPr>
  <p:slideViewPr>
    <p:cSldViewPr snapToGrid="0">
      <p:cViewPr varScale="1">
        <p:scale>
          <a:sx n="92" d="100"/>
          <a:sy n="92" d="100"/>
        </p:scale>
        <p:origin x="5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uario\Videos\Videos\TESIS%20ENERO\MATRIZ%20TABULACI&#211;N%20PRODUCTOR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uario\Videos\Videos\TESIS%20ENERO\MATRIZ%20TABULACI&#211;N%20PRODUCTOR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uario\Videos\Videos\TESIS%20ENERO\MATRIZ%20TABULACI&#211;N%20PRODUCTORE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ONY\Dropbox\TESIS\Informacion\Cuadr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ONY\Dropbox\TESIS\Informacion\Cuadr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Videos\Videos\TESIS%20ENERO\MATRIZ%20TABULACI&#211;N%20PRODUCTO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Videos\Videos\TESIS%20ENERO\MATRIZ%20TABULACI&#211;N%20PRODUCTO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Videos\Videos\TESIS%20ENERO\MATRIZ%20TABULACI&#211;N%20PRODUCTOR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Videos\Videos\TESIS%20ENERO\MATRIZ%20TABULACI&#211;N%20PRODUCTOR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uario\Videos\Videos\TESIS%20ENERO\MATRIZ%20TABULACI&#211;N%20PRODUCTOR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S"/>
              <a:t>Tipo de calzado que se elabora localmente</a:t>
            </a:r>
          </a:p>
        </c:rich>
      </c:tx>
      <c:layout>
        <c:manualLayout>
          <c:xMode val="edge"/>
          <c:yMode val="edge"/>
          <c:x val="0.30668597131880254"/>
          <c:y val="5.8484999326643895E-2"/>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doughnut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Hoja1!$B$5:$B$8</c:f>
              <c:strCache>
                <c:ptCount val="4"/>
                <c:pt idx="0">
                  <c:v>Plástico</c:v>
                </c:pt>
                <c:pt idx="1">
                  <c:v>Deportivo</c:v>
                </c:pt>
                <c:pt idx="2">
                  <c:v>Moldeo por inyección</c:v>
                </c:pt>
                <c:pt idx="3">
                  <c:v>Cuero</c:v>
                </c:pt>
              </c:strCache>
            </c:strRef>
          </c:cat>
          <c:val>
            <c:numRef>
              <c:f>Hoja1!$C$5:$C$8</c:f>
              <c:numCache>
                <c:formatCode>General</c:formatCode>
                <c:ptCount val="4"/>
                <c:pt idx="0">
                  <c:v>15</c:v>
                </c:pt>
                <c:pt idx="1">
                  <c:v>15</c:v>
                </c:pt>
                <c:pt idx="2">
                  <c:v>25</c:v>
                </c:pt>
                <c:pt idx="3">
                  <c:v>45</c:v>
                </c:pt>
              </c:numCache>
            </c:numRef>
          </c:val>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Importancia de asociatividad</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Hoja7!$D$3:$D$7</c:f>
              <c:strCache>
                <c:ptCount val="5"/>
                <c:pt idx="0">
                  <c:v>Nada </c:v>
                </c:pt>
                <c:pt idx="1">
                  <c:v>Poco </c:v>
                </c:pt>
                <c:pt idx="2">
                  <c:v>Algo </c:v>
                </c:pt>
                <c:pt idx="3">
                  <c:v>Importante</c:v>
                </c:pt>
                <c:pt idx="4">
                  <c:v>Muy importante</c:v>
                </c:pt>
              </c:strCache>
            </c:strRef>
          </c:cat>
          <c:val>
            <c:numRef>
              <c:f>Hoja7!$E$3:$E$7</c:f>
              <c:numCache>
                <c:formatCode>0%</c:formatCode>
                <c:ptCount val="5"/>
                <c:pt idx="0">
                  <c:v>6.6600000000000006E-2</c:v>
                </c:pt>
                <c:pt idx="1">
                  <c:v>0.22220000000000001</c:v>
                </c:pt>
                <c:pt idx="2">
                  <c:v>0.31109999999999999</c:v>
                </c:pt>
                <c:pt idx="3">
                  <c:v>0.31109999999999999</c:v>
                </c:pt>
                <c:pt idx="4">
                  <c:v>8.8800000000000004E-2</c:v>
                </c:pt>
              </c:numCache>
            </c:numRef>
          </c:val>
        </c:ser>
        <c:dLbls>
          <c:dLblPos val="inEnd"/>
          <c:showLegendKey val="0"/>
          <c:showVal val="1"/>
          <c:showCatName val="0"/>
          <c:showSerName val="0"/>
          <c:showPercent val="0"/>
          <c:showBubbleSize val="0"/>
        </c:dLbls>
        <c:gapWidth val="182"/>
        <c:axId val="2091737360"/>
        <c:axId val="2091742800"/>
      </c:barChart>
      <c:catAx>
        <c:axId val="2091737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1742800"/>
        <c:crosses val="autoZero"/>
        <c:auto val="1"/>
        <c:lblAlgn val="ctr"/>
        <c:lblOffset val="100"/>
        <c:noMultiLvlLbl val="0"/>
      </c:catAx>
      <c:valAx>
        <c:axId val="209174280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9173736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SALVAGUARDIAS</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Hoja8!$D$4:$D$6</c:f>
              <c:strCache>
                <c:ptCount val="3"/>
                <c:pt idx="0">
                  <c:v>SI </c:v>
                </c:pt>
                <c:pt idx="1">
                  <c:v>NO </c:v>
                </c:pt>
                <c:pt idx="2">
                  <c:v>NO CONTESTÓ </c:v>
                </c:pt>
              </c:strCache>
            </c:strRef>
          </c:cat>
          <c:val>
            <c:numRef>
              <c:f>Hoja8!$E$4:$E$6</c:f>
              <c:numCache>
                <c:formatCode>0%</c:formatCode>
                <c:ptCount val="3"/>
                <c:pt idx="0">
                  <c:v>0.57769999999999999</c:v>
                </c:pt>
                <c:pt idx="1">
                  <c:v>0.37769999999999998</c:v>
                </c:pt>
                <c:pt idx="2">
                  <c:v>4.4400000000000002E-2</c:v>
                </c:pt>
              </c:numCache>
            </c:numRef>
          </c:val>
        </c:ser>
        <c:dLbls>
          <c:dLblPos val="inEnd"/>
          <c:showLegendKey val="0"/>
          <c:showVal val="1"/>
          <c:showCatName val="0"/>
          <c:showSerName val="0"/>
          <c:showPercent val="0"/>
          <c:showBubbleSize val="0"/>
        </c:dLbls>
        <c:gapWidth val="182"/>
        <c:axId val="2091734096"/>
        <c:axId val="2091735184"/>
      </c:barChart>
      <c:catAx>
        <c:axId val="2091734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1735184"/>
        <c:crosses val="autoZero"/>
        <c:auto val="1"/>
        <c:lblAlgn val="ctr"/>
        <c:lblOffset val="100"/>
        <c:noMultiLvlLbl val="0"/>
      </c:catAx>
      <c:valAx>
        <c:axId val="2091735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9173409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Políticas de Fomento </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Hoja9!$C$3:$C$7</c:f>
              <c:strCache>
                <c:ptCount val="5"/>
                <c:pt idx="0">
                  <c:v>Nada</c:v>
                </c:pt>
                <c:pt idx="1">
                  <c:v>Poco </c:v>
                </c:pt>
                <c:pt idx="2">
                  <c:v>Algo </c:v>
                </c:pt>
                <c:pt idx="3">
                  <c:v>Bastante </c:v>
                </c:pt>
                <c:pt idx="4">
                  <c:v>Muy beneficioso</c:v>
                </c:pt>
              </c:strCache>
            </c:strRef>
          </c:cat>
          <c:val>
            <c:numRef>
              <c:f>Hoja9!$D$3:$D$7</c:f>
              <c:numCache>
                <c:formatCode>0%</c:formatCode>
                <c:ptCount val="5"/>
                <c:pt idx="0">
                  <c:v>0.2</c:v>
                </c:pt>
                <c:pt idx="1">
                  <c:v>0.222</c:v>
                </c:pt>
                <c:pt idx="2">
                  <c:v>0.33329999999999999</c:v>
                </c:pt>
                <c:pt idx="3">
                  <c:v>0.1555</c:v>
                </c:pt>
                <c:pt idx="4">
                  <c:v>8.8800000000000004E-2</c:v>
                </c:pt>
              </c:numCache>
            </c:numRef>
          </c:val>
        </c:ser>
        <c:dLbls>
          <c:dLblPos val="inEnd"/>
          <c:showLegendKey val="0"/>
          <c:showVal val="1"/>
          <c:showCatName val="0"/>
          <c:showSerName val="0"/>
          <c:showPercent val="0"/>
          <c:showBubbleSize val="0"/>
        </c:dLbls>
        <c:gapWidth val="182"/>
        <c:axId val="2091738992"/>
        <c:axId val="2091737904"/>
      </c:barChart>
      <c:catAx>
        <c:axId val="2091738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1737904"/>
        <c:crosses val="autoZero"/>
        <c:auto val="1"/>
        <c:lblAlgn val="ctr"/>
        <c:lblOffset val="100"/>
        <c:noMultiLvlLbl val="0"/>
      </c:catAx>
      <c:valAx>
        <c:axId val="20917379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91738992"/>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S"/>
              <a:t>Materias Primas para la elaboraciòn</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doughnut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Hoja1!$B$11:$B$12</c:f>
              <c:strCache>
                <c:ptCount val="2"/>
                <c:pt idx="0">
                  <c:v>Insumos importados</c:v>
                </c:pt>
                <c:pt idx="1">
                  <c:v>Cuero nacional</c:v>
                </c:pt>
              </c:strCache>
            </c:strRef>
          </c:cat>
          <c:val>
            <c:numRef>
              <c:f>Hoja1!$C$11:$C$12</c:f>
              <c:numCache>
                <c:formatCode>0%</c:formatCode>
                <c:ptCount val="2"/>
                <c:pt idx="0">
                  <c:v>0.35</c:v>
                </c:pt>
                <c:pt idx="1">
                  <c:v>0.65</c:v>
                </c:pt>
              </c:numCache>
            </c:numRef>
          </c:val>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none" spc="0" normalizeH="0" baseline="0">
                <a:solidFill>
                  <a:schemeClr val="dk1">
                    <a:lumMod val="50000"/>
                    <a:lumOff val="50000"/>
                  </a:schemeClr>
                </a:solidFill>
                <a:latin typeface="+mj-lt"/>
                <a:ea typeface="+mj-ea"/>
                <a:cs typeface="+mj-cs"/>
              </a:defRPr>
            </a:pPr>
            <a:r>
              <a:rPr lang="es-EC"/>
              <a:t>Crecimiento de las exportaciones de calzado de Ecuador al Mundo</a:t>
            </a:r>
            <a:endParaRPr lang="es-ES"/>
          </a:p>
        </c:rich>
      </c:tx>
      <c:layout/>
      <c:overlay val="0"/>
      <c:spPr>
        <a:noFill/>
        <a:ln>
          <a:noFill/>
        </a:ln>
        <a:effectLst/>
      </c:spPr>
      <c:txPr>
        <a:bodyPr rot="0" spcFirstLastPara="1" vertOverflow="ellipsis" vert="horz" wrap="square" anchor="ctr" anchorCtr="1"/>
        <a:lstStyle/>
        <a:p>
          <a:pPr>
            <a:defRPr sz="192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lineChart>
        <c:grouping val="standard"/>
        <c:varyColors val="0"/>
        <c:ser>
          <c:idx val="0"/>
          <c:order val="0"/>
          <c:tx>
            <c:strRef>
              <c:f>'Exportaciones Mundo'!$A$5</c:f>
              <c:strCache>
                <c:ptCount val="1"/>
                <c:pt idx="0">
                  <c:v>Crecimiento</c:v>
                </c:pt>
              </c:strCache>
            </c:strRef>
          </c:tx>
          <c:spPr>
            <a:ln w="22225" cap="rnd">
              <a:solidFill>
                <a:schemeClr val="accent2"/>
              </a:solidFill>
              <a:round/>
            </a:ln>
            <a:effectLst/>
          </c:spPr>
          <c:marker>
            <c:symbol val="none"/>
          </c:marker>
          <c:cat>
            <c:strRef>
              <c:f>'Exportaciones Mundo'!$B$3:$F$3</c:f>
              <c:strCache>
                <c:ptCount val="4"/>
                <c:pt idx="0">
                  <c:v>Valor exportada en 2012</c:v>
                </c:pt>
                <c:pt idx="1">
                  <c:v>Valor exportada en 2013</c:v>
                </c:pt>
                <c:pt idx="2">
                  <c:v>Valor exportada en 2014</c:v>
                </c:pt>
                <c:pt idx="3">
                  <c:v>Valor exportada en 2015</c:v>
                </c:pt>
              </c:strCache>
              <c:extLst/>
            </c:strRef>
          </c:cat>
          <c:val>
            <c:numRef>
              <c:f>'Exportaciones Mundo'!$B$5:$F$5</c:f>
              <c:numCache>
                <c:formatCode>0.00%</c:formatCode>
                <c:ptCount val="4"/>
                <c:pt idx="0">
                  <c:v>-0.30479292694276405</c:v>
                </c:pt>
                <c:pt idx="1">
                  <c:v>0.1072623828647925</c:v>
                </c:pt>
                <c:pt idx="2">
                  <c:v>5.2289557201148553E-3</c:v>
                </c:pt>
                <c:pt idx="3">
                  <c:v>-0.22701304949185158</c:v>
                </c:pt>
              </c:numCache>
              <c:extLst/>
            </c:numRef>
          </c:val>
          <c:smooth val="0"/>
        </c:ser>
        <c:dLbls>
          <c:showLegendKey val="0"/>
          <c:showVal val="0"/>
          <c:showCatName val="0"/>
          <c:showSerName val="0"/>
          <c:showPercent val="0"/>
          <c:showBubbleSize val="0"/>
        </c:dLbls>
        <c:smooth val="0"/>
        <c:axId val="1909250864"/>
        <c:axId val="1909251408"/>
      </c:lineChart>
      <c:catAx>
        <c:axId val="190925086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s-EC"/>
          </a:p>
        </c:txPr>
        <c:crossAx val="1909251408"/>
        <c:crosses val="autoZero"/>
        <c:auto val="1"/>
        <c:lblAlgn val="ctr"/>
        <c:lblOffset val="100"/>
        <c:noMultiLvlLbl val="0"/>
      </c:catAx>
      <c:valAx>
        <c:axId val="1909251408"/>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s-EC"/>
          </a:p>
        </c:txPr>
        <c:crossAx val="190925086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6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s-EC"/>
              <a:t>Crecimiento de las importaciones de calzado de Ecuador al Mundo</a:t>
            </a:r>
            <a:endParaRPr lang="es-ES"/>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lineChart>
        <c:grouping val="standard"/>
        <c:varyColors val="0"/>
        <c:ser>
          <c:idx val="0"/>
          <c:order val="0"/>
          <c:spPr>
            <a:ln w="22225" cap="rnd">
              <a:solidFill>
                <a:schemeClr val="accent6"/>
              </a:solidFill>
              <a:round/>
            </a:ln>
            <a:effectLst/>
          </c:spPr>
          <c:marker>
            <c:symbol val="none"/>
          </c:marker>
          <c:cat>
            <c:strRef>
              <c:f>'Importaciones Mundo'!$C$8:$F$8</c:f>
              <c:strCache>
                <c:ptCount val="4"/>
                <c:pt idx="0">
                  <c:v>Valor en 2012</c:v>
                </c:pt>
                <c:pt idx="1">
                  <c:v>Valor en 2013</c:v>
                </c:pt>
                <c:pt idx="2">
                  <c:v>Valor en 2014</c:v>
                </c:pt>
                <c:pt idx="3">
                  <c:v>Valor en 2015</c:v>
                </c:pt>
              </c:strCache>
            </c:strRef>
          </c:cat>
          <c:val>
            <c:numRef>
              <c:f>'Importaciones Mundo'!$C$10:$F$10</c:f>
              <c:numCache>
                <c:formatCode>0.00%</c:formatCode>
                <c:ptCount val="4"/>
                <c:pt idx="0">
                  <c:v>0.14878030245459381</c:v>
                </c:pt>
                <c:pt idx="1">
                  <c:v>0.14866241532599492</c:v>
                </c:pt>
                <c:pt idx="2">
                  <c:v>3.1674546910003972E-3</c:v>
                </c:pt>
                <c:pt idx="3">
                  <c:v>-7.6088890930071013E-2</c:v>
                </c:pt>
              </c:numCache>
            </c:numRef>
          </c:val>
          <c:smooth val="0"/>
        </c:ser>
        <c:dLbls>
          <c:showLegendKey val="0"/>
          <c:showVal val="0"/>
          <c:showCatName val="0"/>
          <c:showSerName val="0"/>
          <c:showPercent val="0"/>
          <c:showBubbleSize val="0"/>
        </c:dLbls>
        <c:smooth val="0"/>
        <c:axId val="1909253584"/>
        <c:axId val="1909254128"/>
      </c:lineChart>
      <c:catAx>
        <c:axId val="190925358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1909254128"/>
        <c:crosses val="autoZero"/>
        <c:auto val="1"/>
        <c:lblAlgn val="ctr"/>
        <c:lblOffset val="100"/>
        <c:noMultiLvlLbl val="0"/>
      </c:catAx>
      <c:valAx>
        <c:axId val="1909254128"/>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190925358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Fijación de precios de productos </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bar"/>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Hoja1!$C$3:$C$6</c:f>
              <c:strCache>
                <c:ptCount val="4"/>
                <c:pt idx="0">
                  <c:v>Basado ordenes de producción  </c:v>
                </c:pt>
                <c:pt idx="1">
                  <c:v>Basado en procesos </c:v>
                </c:pt>
                <c:pt idx="2">
                  <c:v>Costo basado en actividades </c:v>
                </c:pt>
                <c:pt idx="3">
                  <c:v>Precio estimado de la competencia</c:v>
                </c:pt>
              </c:strCache>
            </c:strRef>
          </c:cat>
          <c:val>
            <c:numRef>
              <c:f>Hoja1!$E$3:$E$6</c:f>
              <c:numCache>
                <c:formatCode>0.00%</c:formatCode>
                <c:ptCount val="4"/>
                <c:pt idx="0">
                  <c:v>0.159</c:v>
                </c:pt>
                <c:pt idx="1">
                  <c:v>0.31809999999999999</c:v>
                </c:pt>
                <c:pt idx="2">
                  <c:v>0.43180000000000002</c:v>
                </c:pt>
                <c:pt idx="3">
                  <c:v>9.0899999999999995E-2</c:v>
                </c:pt>
              </c:numCache>
            </c:numRef>
          </c:val>
        </c:ser>
        <c:dLbls>
          <c:dLblPos val="inEnd"/>
          <c:showLegendKey val="0"/>
          <c:showVal val="1"/>
          <c:showCatName val="0"/>
          <c:showSerName val="0"/>
          <c:showPercent val="0"/>
          <c:showBubbleSize val="0"/>
        </c:dLbls>
        <c:gapWidth val="182"/>
        <c:axId val="1909258480"/>
        <c:axId val="1909257936"/>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Hoja1!$C$3:$C$6</c15:sqref>
                        </c15:formulaRef>
                      </c:ext>
                    </c:extLst>
                    <c:strCache>
                      <c:ptCount val="4"/>
                      <c:pt idx="0">
                        <c:v>Basado ordenes de producción  </c:v>
                      </c:pt>
                      <c:pt idx="1">
                        <c:v>Basado en procesos </c:v>
                      </c:pt>
                      <c:pt idx="2">
                        <c:v>Costo basado en actividades </c:v>
                      </c:pt>
                      <c:pt idx="3">
                        <c:v>Precio estimado de la competencia</c:v>
                      </c:pt>
                    </c:strCache>
                  </c:strRef>
                </c:cat>
                <c:val>
                  <c:numRef>
                    <c:extLst>
                      <c:ext uri="{02D57815-91ED-43cb-92C2-25804820EDAC}">
                        <c15:formulaRef>
                          <c15:sqref>Hoja1!$D$3:$D$6</c15:sqref>
                        </c15:formulaRef>
                      </c:ext>
                    </c:extLst>
                    <c:numCache>
                      <c:formatCode>General</c:formatCode>
                      <c:ptCount val="4"/>
                      <c:pt idx="0">
                        <c:v>7</c:v>
                      </c:pt>
                      <c:pt idx="1">
                        <c:v>14</c:v>
                      </c:pt>
                      <c:pt idx="2">
                        <c:v>20</c:v>
                      </c:pt>
                      <c:pt idx="3">
                        <c:v>4</c:v>
                      </c:pt>
                    </c:numCache>
                  </c:numRef>
                </c:val>
              </c15:ser>
            </c15:filteredBarSeries>
          </c:ext>
        </c:extLst>
      </c:barChart>
      <c:valAx>
        <c:axId val="1909257936"/>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909258480"/>
        <c:crosses val="autoZero"/>
        <c:crossBetween val="between"/>
      </c:valAx>
      <c:catAx>
        <c:axId val="1909258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19092579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dirty="0"/>
              <a:t>Tipo </a:t>
            </a:r>
            <a:r>
              <a:rPr lang="es-EC" dirty="0" smtClean="0"/>
              <a:t>de</a:t>
            </a:r>
            <a:r>
              <a:rPr lang="es-EC" baseline="0" dirty="0" smtClean="0"/>
              <a:t> financiamiento</a:t>
            </a:r>
            <a:endParaRPr lang="es-EC"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bar"/>
        <c:grouping val="stack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Hoja2!$E$7:$E$10</c:f>
              <c:strCache>
                <c:ptCount val="4"/>
                <c:pt idx="0">
                  <c:v>Autofinanciación </c:v>
                </c:pt>
                <c:pt idx="1">
                  <c:v>Financiación familiar </c:v>
                </c:pt>
                <c:pt idx="2">
                  <c:v>Finanaciación privada</c:v>
                </c:pt>
                <c:pt idx="3">
                  <c:v>Financiación pública</c:v>
                </c:pt>
              </c:strCache>
            </c:strRef>
          </c:cat>
          <c:val>
            <c:numRef>
              <c:f>Hoja2!$F$7:$F$10</c:f>
              <c:numCache>
                <c:formatCode>0.00%</c:formatCode>
                <c:ptCount val="4"/>
                <c:pt idx="0">
                  <c:v>0.24440000000000001</c:v>
                </c:pt>
                <c:pt idx="1">
                  <c:v>0.1111</c:v>
                </c:pt>
                <c:pt idx="2">
                  <c:v>0.57769999999999999</c:v>
                </c:pt>
                <c:pt idx="3">
                  <c:v>6.6600000000000006E-2</c:v>
                </c:pt>
              </c:numCache>
            </c:numRef>
          </c:val>
        </c:ser>
        <c:dLbls>
          <c:dLblPos val="ctr"/>
          <c:showLegendKey val="0"/>
          <c:showVal val="1"/>
          <c:showCatName val="0"/>
          <c:showSerName val="0"/>
          <c:showPercent val="0"/>
          <c:showBubbleSize val="0"/>
        </c:dLbls>
        <c:gapWidth val="150"/>
        <c:overlap val="100"/>
        <c:axId val="2090948864"/>
        <c:axId val="2090952672"/>
      </c:barChart>
      <c:catAx>
        <c:axId val="209094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0952672"/>
        <c:crosses val="autoZero"/>
        <c:auto val="1"/>
        <c:lblAlgn val="ctr"/>
        <c:lblOffset val="100"/>
        <c:noMultiLvlLbl val="0"/>
      </c:catAx>
      <c:valAx>
        <c:axId val="2090952672"/>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090948864"/>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Satisfacción del cliente</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bar"/>
        <c:grouping val="clustered"/>
        <c:varyColors val="0"/>
        <c:ser>
          <c:idx val="0"/>
          <c:order val="0"/>
          <c:spPr>
            <a:solidFill>
              <a:schemeClr val="accent2"/>
            </a:solidFill>
            <a:ln>
              <a:noFill/>
            </a:ln>
            <a:effectLst/>
          </c:spPr>
          <c:invertIfNegative val="0"/>
          <c:dLbls>
            <c:dLbl>
              <c:idx val="3"/>
              <c:layout/>
              <c:tx>
                <c:rich>
                  <a:bodyPr/>
                  <a:lstStyle/>
                  <a:p>
                    <a:fld id="{0F0750C1-E262-4B7F-80CA-484820589289}" type="VALUE">
                      <a:rPr lang="en-US">
                        <a:solidFill>
                          <a:schemeClr val="bg1"/>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F36BC87C-67F7-4493-A743-25757BB72963}" type="VALUE">
                      <a:rPr lang="en-US">
                        <a:solidFill>
                          <a:schemeClr val="bg1"/>
                        </a:solidFill>
                      </a:rPr>
                      <a:pPr/>
                      <a:t>[VALOR]</a:t>
                    </a:fld>
                    <a:endParaRPr lang="es-EC"/>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Hoja3!$C$3:$C$7</c:f>
              <c:strCache>
                <c:ptCount val="5"/>
                <c:pt idx="0">
                  <c:v>Nada </c:v>
                </c:pt>
                <c:pt idx="1">
                  <c:v>Poco </c:v>
                </c:pt>
                <c:pt idx="2">
                  <c:v>Algo </c:v>
                </c:pt>
                <c:pt idx="3">
                  <c:v>Muy satisfactorio </c:v>
                </c:pt>
                <c:pt idx="4">
                  <c:v>Sobrepasan las expectativas</c:v>
                </c:pt>
              </c:strCache>
            </c:strRef>
          </c:cat>
          <c:val>
            <c:numRef>
              <c:f>Hoja3!$D$3:$D$7</c:f>
              <c:numCache>
                <c:formatCode>0.00%</c:formatCode>
                <c:ptCount val="5"/>
                <c:pt idx="0">
                  <c:v>0</c:v>
                </c:pt>
                <c:pt idx="1">
                  <c:v>0</c:v>
                </c:pt>
                <c:pt idx="2">
                  <c:v>4.3999999999999997E-2</c:v>
                </c:pt>
                <c:pt idx="3">
                  <c:v>0.5111</c:v>
                </c:pt>
                <c:pt idx="4">
                  <c:v>0.44440000000000002</c:v>
                </c:pt>
              </c:numCache>
            </c:numRef>
          </c:val>
        </c:ser>
        <c:dLbls>
          <c:dLblPos val="inEnd"/>
          <c:showLegendKey val="0"/>
          <c:showVal val="1"/>
          <c:showCatName val="0"/>
          <c:showSerName val="0"/>
          <c:showPercent val="0"/>
          <c:showBubbleSize val="0"/>
        </c:dLbls>
        <c:gapWidth val="182"/>
        <c:axId val="2090948320"/>
        <c:axId val="2090947776"/>
      </c:barChart>
      <c:catAx>
        <c:axId val="2090948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0947776"/>
        <c:crosses val="autoZero"/>
        <c:auto val="1"/>
        <c:lblAlgn val="ctr"/>
        <c:lblOffset val="100"/>
        <c:noMultiLvlLbl val="0"/>
      </c:catAx>
      <c:valAx>
        <c:axId val="2090947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094832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dirty="0" smtClean="0"/>
              <a:t>Crecimiento o disminución de clientes</a:t>
            </a:r>
            <a:endParaRPr lang="es-EC"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23933936524082866"/>
          <c:y val="0.13785636776340129"/>
          <c:w val="0.71681056828991219"/>
          <c:h val="0.63359767641829956"/>
        </c:manualLayout>
      </c:layout>
      <c:barChart>
        <c:barDir val="bar"/>
        <c:grouping val="clustered"/>
        <c:varyColors val="0"/>
        <c:ser>
          <c:idx val="0"/>
          <c:order val="0"/>
          <c:spPr>
            <a:solidFill>
              <a:schemeClr val="accent2"/>
            </a:solidFill>
            <a:ln>
              <a:noFill/>
            </a:ln>
            <a:effectLst/>
          </c:spPr>
          <c:invertIfNegative val="0"/>
          <c:dLbls>
            <c:dLbl>
              <c:idx val="2"/>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Hoja4!$D$3:$D$5</c:f>
              <c:strCache>
                <c:ptCount val="3"/>
                <c:pt idx="0">
                  <c:v>Aumenta </c:v>
                </c:pt>
                <c:pt idx="1">
                  <c:v>Disminuye</c:v>
                </c:pt>
                <c:pt idx="2">
                  <c:v>No responde </c:v>
                </c:pt>
              </c:strCache>
            </c:strRef>
          </c:cat>
          <c:val>
            <c:numRef>
              <c:f>Hoja4!$E$3:$E$5</c:f>
              <c:numCache>
                <c:formatCode>0%</c:formatCode>
                <c:ptCount val="3"/>
                <c:pt idx="0">
                  <c:v>0.71109999999999995</c:v>
                </c:pt>
                <c:pt idx="1">
                  <c:v>0.24440000000000001</c:v>
                </c:pt>
                <c:pt idx="2">
                  <c:v>4.4400000000000002E-2</c:v>
                </c:pt>
              </c:numCache>
            </c:numRef>
          </c:val>
        </c:ser>
        <c:dLbls>
          <c:dLblPos val="inEnd"/>
          <c:showLegendKey val="0"/>
          <c:showVal val="1"/>
          <c:showCatName val="0"/>
          <c:showSerName val="0"/>
          <c:showPercent val="0"/>
          <c:showBubbleSize val="0"/>
        </c:dLbls>
        <c:gapWidth val="182"/>
        <c:axId val="2090949952"/>
        <c:axId val="2090953216"/>
      </c:barChart>
      <c:catAx>
        <c:axId val="209094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0953216"/>
        <c:crosses val="autoZero"/>
        <c:auto val="1"/>
        <c:lblAlgn val="ctr"/>
        <c:lblOffset val="100"/>
        <c:noMultiLvlLbl val="0"/>
      </c:catAx>
      <c:valAx>
        <c:axId val="209095321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90949952"/>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Procedencia materia prima  </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Hoja5!$C$3:$C$5</c:f>
              <c:strCache>
                <c:ptCount val="3"/>
                <c:pt idx="0">
                  <c:v>Nacional </c:v>
                </c:pt>
                <c:pt idx="1">
                  <c:v>Importada </c:v>
                </c:pt>
                <c:pt idx="2">
                  <c:v>Mixta </c:v>
                </c:pt>
              </c:strCache>
            </c:strRef>
          </c:cat>
          <c:val>
            <c:numRef>
              <c:f>Hoja5!$D$3:$D$5</c:f>
              <c:numCache>
                <c:formatCode>0%</c:formatCode>
                <c:ptCount val="3"/>
                <c:pt idx="0">
                  <c:v>0.17780000000000001</c:v>
                </c:pt>
                <c:pt idx="1">
                  <c:v>6.6699999999999995E-2</c:v>
                </c:pt>
                <c:pt idx="2">
                  <c:v>0.75549999999999995</c:v>
                </c:pt>
              </c:numCache>
            </c:numRef>
          </c:val>
        </c:ser>
        <c:dLbls>
          <c:dLblPos val="inEnd"/>
          <c:showLegendKey val="0"/>
          <c:showVal val="1"/>
          <c:showCatName val="0"/>
          <c:showSerName val="0"/>
          <c:showPercent val="0"/>
          <c:showBubbleSize val="0"/>
        </c:dLbls>
        <c:gapWidth val="182"/>
        <c:axId val="2091739536"/>
        <c:axId val="2091733552"/>
      </c:barChart>
      <c:catAx>
        <c:axId val="2091739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091733552"/>
        <c:crosses val="autoZero"/>
        <c:auto val="1"/>
        <c:lblAlgn val="ctr"/>
        <c:lblOffset val="100"/>
        <c:noMultiLvlLbl val="0"/>
      </c:catAx>
      <c:valAx>
        <c:axId val="209173355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9173953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4C87B-3667-42C8-AB2F-0548FB18DA42}"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s-ES"/>
        </a:p>
      </dgm:t>
    </dgm:pt>
    <dgm:pt modelId="{45A21C8B-AAC7-49F0-905F-0E8A2604B367}">
      <dgm:prSet phldrT="[Texto]"/>
      <dgm:spPr/>
      <dgm:t>
        <a:bodyPr/>
        <a:lstStyle/>
        <a:p>
          <a:r>
            <a:rPr lang="es-EC" smtClean="0">
              <a:solidFill>
                <a:schemeClr val="tx1"/>
              </a:solidFill>
            </a:rPr>
            <a:t>Ley de Aranceles de 1930 </a:t>
          </a:r>
          <a:endParaRPr lang="es-ES" dirty="0">
            <a:solidFill>
              <a:schemeClr val="tx1"/>
            </a:solidFill>
          </a:endParaRPr>
        </a:p>
      </dgm:t>
    </dgm:pt>
    <dgm:pt modelId="{695C805E-9FCF-41BB-83F4-AC442412E4E8}" type="parTrans" cxnId="{82B6266B-3CA4-4C7F-B8CF-BD146C640B8B}">
      <dgm:prSet/>
      <dgm:spPr/>
      <dgm:t>
        <a:bodyPr/>
        <a:lstStyle/>
        <a:p>
          <a:endParaRPr lang="es-ES">
            <a:solidFill>
              <a:schemeClr val="tx1"/>
            </a:solidFill>
          </a:endParaRPr>
        </a:p>
      </dgm:t>
    </dgm:pt>
    <dgm:pt modelId="{577DBDE7-BDAF-4D94-A5D6-FD92B7B83C42}" type="sibTrans" cxnId="{82B6266B-3CA4-4C7F-B8CF-BD146C640B8B}">
      <dgm:prSet/>
      <dgm:spPr/>
      <dgm:t>
        <a:bodyPr/>
        <a:lstStyle/>
        <a:p>
          <a:endParaRPr lang="es-ES">
            <a:solidFill>
              <a:schemeClr val="tx1"/>
            </a:solidFill>
          </a:endParaRPr>
        </a:p>
      </dgm:t>
    </dgm:pt>
    <dgm:pt modelId="{882DC646-154F-4A9E-96E7-EE68C38689C3}">
      <dgm:prSet phldrT="[Texto]"/>
      <dgm:spPr/>
      <dgm:t>
        <a:bodyPr/>
        <a:lstStyle/>
        <a:p>
          <a:r>
            <a:rPr lang="es-ES" smtClean="0">
              <a:solidFill>
                <a:schemeClr val="tx1"/>
              </a:solidFill>
            </a:rPr>
            <a:t>Acta de Acuerdos Comerciales Recíprocos 1934</a:t>
          </a:r>
          <a:endParaRPr lang="es-ES" i="0" u="none" dirty="0">
            <a:solidFill>
              <a:schemeClr val="tx1"/>
            </a:solidFill>
          </a:endParaRPr>
        </a:p>
      </dgm:t>
    </dgm:pt>
    <dgm:pt modelId="{EBB8BFE2-A799-4E0C-99E1-E2E2D3D916BC}" type="parTrans" cxnId="{F5C2DD9C-FC98-48F3-8C78-776315058A55}">
      <dgm:prSet/>
      <dgm:spPr/>
      <dgm:t>
        <a:bodyPr/>
        <a:lstStyle/>
        <a:p>
          <a:endParaRPr lang="es-ES">
            <a:solidFill>
              <a:schemeClr val="tx1"/>
            </a:solidFill>
          </a:endParaRPr>
        </a:p>
      </dgm:t>
    </dgm:pt>
    <dgm:pt modelId="{0505C062-6AC2-4009-80C9-798277AF96A7}" type="sibTrans" cxnId="{F5C2DD9C-FC98-48F3-8C78-776315058A55}">
      <dgm:prSet/>
      <dgm:spPr/>
      <dgm:t>
        <a:bodyPr/>
        <a:lstStyle/>
        <a:p>
          <a:endParaRPr lang="es-ES">
            <a:solidFill>
              <a:schemeClr val="tx1"/>
            </a:solidFill>
          </a:endParaRPr>
        </a:p>
      </dgm:t>
    </dgm:pt>
    <dgm:pt modelId="{956D7F5A-C73C-4EB9-9122-21E92C107441}">
      <dgm:prSet phldrT="[Texto]"/>
      <dgm:spPr/>
      <dgm:t>
        <a:bodyPr/>
        <a:lstStyle/>
        <a:p>
          <a:r>
            <a:rPr lang="es-EC" smtClean="0">
              <a:solidFill>
                <a:schemeClr val="tx1"/>
              </a:solidFill>
            </a:rPr>
            <a:t>Acuerdo General sobre Aranceles Aduaneros y Comercio</a:t>
          </a:r>
          <a:endParaRPr lang="es-ES" i="0" u="none" dirty="0">
            <a:solidFill>
              <a:schemeClr val="tx1"/>
            </a:solidFill>
          </a:endParaRPr>
        </a:p>
      </dgm:t>
    </dgm:pt>
    <dgm:pt modelId="{4EBF1278-034D-4777-957F-AAFB62551B4F}" type="parTrans" cxnId="{D212B9A9-5F72-460A-A157-7F3130B09427}">
      <dgm:prSet/>
      <dgm:spPr/>
      <dgm:t>
        <a:bodyPr/>
        <a:lstStyle/>
        <a:p>
          <a:endParaRPr lang="es-ES">
            <a:solidFill>
              <a:schemeClr val="tx1"/>
            </a:solidFill>
          </a:endParaRPr>
        </a:p>
      </dgm:t>
    </dgm:pt>
    <dgm:pt modelId="{20540F0E-55F7-4CF5-AE03-D51DD0BCE956}" type="sibTrans" cxnId="{D212B9A9-5F72-460A-A157-7F3130B09427}">
      <dgm:prSet/>
      <dgm:spPr/>
      <dgm:t>
        <a:bodyPr/>
        <a:lstStyle/>
        <a:p>
          <a:endParaRPr lang="es-ES">
            <a:solidFill>
              <a:schemeClr val="tx1"/>
            </a:solidFill>
          </a:endParaRPr>
        </a:p>
      </dgm:t>
    </dgm:pt>
    <dgm:pt modelId="{CC939027-6F76-4EE5-A4B9-4DF4F39182CE}">
      <dgm:prSet phldrT="[Texto]"/>
      <dgm:spPr/>
      <dgm:t>
        <a:bodyPr/>
        <a:lstStyle/>
        <a:p>
          <a:r>
            <a:rPr lang="es-EC" smtClean="0">
              <a:solidFill>
                <a:schemeClr val="tx1"/>
              </a:solidFill>
            </a:rPr>
            <a:t>Acuerdo sobre Salvaguardias 1994</a:t>
          </a:r>
          <a:endParaRPr lang="es-ES" i="0" u="none" dirty="0">
            <a:solidFill>
              <a:schemeClr val="tx1"/>
            </a:solidFill>
          </a:endParaRPr>
        </a:p>
      </dgm:t>
    </dgm:pt>
    <dgm:pt modelId="{B203F0FB-1317-4B73-9343-967A6F13C8EA}" type="parTrans" cxnId="{8B68BF12-C4B0-4721-B962-6909FB45F714}">
      <dgm:prSet/>
      <dgm:spPr/>
      <dgm:t>
        <a:bodyPr/>
        <a:lstStyle/>
        <a:p>
          <a:endParaRPr lang="es-ES">
            <a:solidFill>
              <a:schemeClr val="tx1"/>
            </a:solidFill>
          </a:endParaRPr>
        </a:p>
      </dgm:t>
    </dgm:pt>
    <dgm:pt modelId="{20B6F4B5-9F86-4D07-8FFB-024C3AD08408}" type="sibTrans" cxnId="{8B68BF12-C4B0-4721-B962-6909FB45F714}">
      <dgm:prSet/>
      <dgm:spPr/>
      <dgm:t>
        <a:bodyPr/>
        <a:lstStyle/>
        <a:p>
          <a:endParaRPr lang="es-ES">
            <a:solidFill>
              <a:schemeClr val="tx1"/>
            </a:solidFill>
          </a:endParaRPr>
        </a:p>
      </dgm:t>
    </dgm:pt>
    <dgm:pt modelId="{33A0225B-FDB1-4FCC-A3F4-7694BF811D81}" type="pres">
      <dgm:prSet presAssocID="{5A44C87B-3667-42C8-AB2F-0548FB18DA42}" presName="linear" presStyleCnt="0">
        <dgm:presLayoutVars>
          <dgm:dir/>
          <dgm:animLvl val="lvl"/>
          <dgm:resizeHandles val="exact"/>
        </dgm:presLayoutVars>
      </dgm:prSet>
      <dgm:spPr/>
      <dgm:t>
        <a:bodyPr/>
        <a:lstStyle/>
        <a:p>
          <a:endParaRPr lang="es-EC"/>
        </a:p>
      </dgm:t>
    </dgm:pt>
    <dgm:pt modelId="{7E244A7D-A2F5-4641-B15A-B7C08EC922A7}" type="pres">
      <dgm:prSet presAssocID="{45A21C8B-AAC7-49F0-905F-0E8A2604B367}" presName="parentLin" presStyleCnt="0"/>
      <dgm:spPr/>
      <dgm:t>
        <a:bodyPr/>
        <a:lstStyle/>
        <a:p>
          <a:endParaRPr lang="es-EC"/>
        </a:p>
      </dgm:t>
    </dgm:pt>
    <dgm:pt modelId="{2E4838C0-59D1-4B2A-9695-C01A01A1CF59}" type="pres">
      <dgm:prSet presAssocID="{45A21C8B-AAC7-49F0-905F-0E8A2604B367}" presName="parentLeftMargin" presStyleLbl="node1" presStyleIdx="0" presStyleCnt="4"/>
      <dgm:spPr/>
      <dgm:t>
        <a:bodyPr/>
        <a:lstStyle/>
        <a:p>
          <a:endParaRPr lang="es-EC"/>
        </a:p>
      </dgm:t>
    </dgm:pt>
    <dgm:pt modelId="{E89BD366-D615-415B-BF5B-448B285FDA96}" type="pres">
      <dgm:prSet presAssocID="{45A21C8B-AAC7-49F0-905F-0E8A2604B367}" presName="parentText" presStyleLbl="node1" presStyleIdx="0" presStyleCnt="4">
        <dgm:presLayoutVars>
          <dgm:chMax val="0"/>
          <dgm:bulletEnabled val="1"/>
        </dgm:presLayoutVars>
      </dgm:prSet>
      <dgm:spPr/>
      <dgm:t>
        <a:bodyPr/>
        <a:lstStyle/>
        <a:p>
          <a:endParaRPr lang="es-ES"/>
        </a:p>
      </dgm:t>
    </dgm:pt>
    <dgm:pt modelId="{142EBC69-8B2C-41ED-928A-3EDE98462FC3}" type="pres">
      <dgm:prSet presAssocID="{45A21C8B-AAC7-49F0-905F-0E8A2604B367}" presName="negativeSpace" presStyleCnt="0"/>
      <dgm:spPr/>
      <dgm:t>
        <a:bodyPr/>
        <a:lstStyle/>
        <a:p>
          <a:endParaRPr lang="es-EC"/>
        </a:p>
      </dgm:t>
    </dgm:pt>
    <dgm:pt modelId="{1E664CD0-C213-4EB3-B126-CE3881CD0A8A}" type="pres">
      <dgm:prSet presAssocID="{45A21C8B-AAC7-49F0-905F-0E8A2604B367}" presName="childText" presStyleLbl="conFgAcc1" presStyleIdx="0" presStyleCnt="4">
        <dgm:presLayoutVars>
          <dgm:bulletEnabled val="1"/>
        </dgm:presLayoutVars>
      </dgm:prSet>
      <dgm:spPr/>
      <dgm:t>
        <a:bodyPr/>
        <a:lstStyle/>
        <a:p>
          <a:endParaRPr lang="es-EC"/>
        </a:p>
      </dgm:t>
    </dgm:pt>
    <dgm:pt modelId="{F729DE86-C261-465E-A699-EBA16616D3C5}" type="pres">
      <dgm:prSet presAssocID="{577DBDE7-BDAF-4D94-A5D6-FD92B7B83C42}" presName="spaceBetweenRectangles" presStyleCnt="0"/>
      <dgm:spPr/>
      <dgm:t>
        <a:bodyPr/>
        <a:lstStyle/>
        <a:p>
          <a:endParaRPr lang="es-EC"/>
        </a:p>
      </dgm:t>
    </dgm:pt>
    <dgm:pt modelId="{78E6D32C-9666-42E4-95B8-E321F5E24EAB}" type="pres">
      <dgm:prSet presAssocID="{882DC646-154F-4A9E-96E7-EE68C38689C3}" presName="parentLin" presStyleCnt="0"/>
      <dgm:spPr/>
      <dgm:t>
        <a:bodyPr/>
        <a:lstStyle/>
        <a:p>
          <a:endParaRPr lang="es-EC"/>
        </a:p>
      </dgm:t>
    </dgm:pt>
    <dgm:pt modelId="{D5F59EA5-3482-4F3E-8DB3-899880E9E5FB}" type="pres">
      <dgm:prSet presAssocID="{882DC646-154F-4A9E-96E7-EE68C38689C3}" presName="parentLeftMargin" presStyleLbl="node1" presStyleIdx="0" presStyleCnt="4"/>
      <dgm:spPr/>
      <dgm:t>
        <a:bodyPr/>
        <a:lstStyle/>
        <a:p>
          <a:endParaRPr lang="es-EC"/>
        </a:p>
      </dgm:t>
    </dgm:pt>
    <dgm:pt modelId="{A0988BB8-6B7E-4D96-820C-517DA660543C}" type="pres">
      <dgm:prSet presAssocID="{882DC646-154F-4A9E-96E7-EE68C38689C3}" presName="parentText" presStyleLbl="node1" presStyleIdx="1" presStyleCnt="4">
        <dgm:presLayoutVars>
          <dgm:chMax val="0"/>
          <dgm:bulletEnabled val="1"/>
        </dgm:presLayoutVars>
      </dgm:prSet>
      <dgm:spPr/>
      <dgm:t>
        <a:bodyPr/>
        <a:lstStyle/>
        <a:p>
          <a:endParaRPr lang="es-ES"/>
        </a:p>
      </dgm:t>
    </dgm:pt>
    <dgm:pt modelId="{2C7CD437-7DB7-4175-8974-BD51438FC415}" type="pres">
      <dgm:prSet presAssocID="{882DC646-154F-4A9E-96E7-EE68C38689C3}" presName="negativeSpace" presStyleCnt="0"/>
      <dgm:spPr/>
      <dgm:t>
        <a:bodyPr/>
        <a:lstStyle/>
        <a:p>
          <a:endParaRPr lang="es-EC"/>
        </a:p>
      </dgm:t>
    </dgm:pt>
    <dgm:pt modelId="{39A103FC-B06B-4B7D-968E-3C166DBEBA27}" type="pres">
      <dgm:prSet presAssocID="{882DC646-154F-4A9E-96E7-EE68C38689C3}" presName="childText" presStyleLbl="conFgAcc1" presStyleIdx="1" presStyleCnt="4">
        <dgm:presLayoutVars>
          <dgm:bulletEnabled val="1"/>
        </dgm:presLayoutVars>
      </dgm:prSet>
      <dgm:spPr/>
      <dgm:t>
        <a:bodyPr/>
        <a:lstStyle/>
        <a:p>
          <a:endParaRPr lang="es-EC"/>
        </a:p>
      </dgm:t>
    </dgm:pt>
    <dgm:pt modelId="{AB8B65ED-0A6C-44E9-8F4B-62427992F67E}" type="pres">
      <dgm:prSet presAssocID="{0505C062-6AC2-4009-80C9-798277AF96A7}" presName="spaceBetweenRectangles" presStyleCnt="0"/>
      <dgm:spPr/>
      <dgm:t>
        <a:bodyPr/>
        <a:lstStyle/>
        <a:p>
          <a:endParaRPr lang="es-EC"/>
        </a:p>
      </dgm:t>
    </dgm:pt>
    <dgm:pt modelId="{3BAECDB9-3339-4863-B677-4888AD9C219C}" type="pres">
      <dgm:prSet presAssocID="{956D7F5A-C73C-4EB9-9122-21E92C107441}" presName="parentLin" presStyleCnt="0"/>
      <dgm:spPr/>
      <dgm:t>
        <a:bodyPr/>
        <a:lstStyle/>
        <a:p>
          <a:endParaRPr lang="es-EC"/>
        </a:p>
      </dgm:t>
    </dgm:pt>
    <dgm:pt modelId="{B4F96836-2A8C-4B10-B9E3-D4DF454CEA7F}" type="pres">
      <dgm:prSet presAssocID="{956D7F5A-C73C-4EB9-9122-21E92C107441}" presName="parentLeftMargin" presStyleLbl="node1" presStyleIdx="1" presStyleCnt="4"/>
      <dgm:spPr/>
      <dgm:t>
        <a:bodyPr/>
        <a:lstStyle/>
        <a:p>
          <a:endParaRPr lang="es-EC"/>
        </a:p>
      </dgm:t>
    </dgm:pt>
    <dgm:pt modelId="{026383C6-99E4-4B92-9BDF-1EC857878967}" type="pres">
      <dgm:prSet presAssocID="{956D7F5A-C73C-4EB9-9122-21E92C107441}" presName="parentText" presStyleLbl="node1" presStyleIdx="2" presStyleCnt="4">
        <dgm:presLayoutVars>
          <dgm:chMax val="0"/>
          <dgm:bulletEnabled val="1"/>
        </dgm:presLayoutVars>
      </dgm:prSet>
      <dgm:spPr/>
      <dgm:t>
        <a:bodyPr/>
        <a:lstStyle/>
        <a:p>
          <a:endParaRPr lang="es-ES"/>
        </a:p>
      </dgm:t>
    </dgm:pt>
    <dgm:pt modelId="{61E5B71D-3B5F-4623-8DBF-17E5741F6C27}" type="pres">
      <dgm:prSet presAssocID="{956D7F5A-C73C-4EB9-9122-21E92C107441}" presName="negativeSpace" presStyleCnt="0"/>
      <dgm:spPr/>
      <dgm:t>
        <a:bodyPr/>
        <a:lstStyle/>
        <a:p>
          <a:endParaRPr lang="es-EC"/>
        </a:p>
      </dgm:t>
    </dgm:pt>
    <dgm:pt modelId="{890770E5-1508-4F7B-8AAE-3445FB09EAE2}" type="pres">
      <dgm:prSet presAssocID="{956D7F5A-C73C-4EB9-9122-21E92C107441}" presName="childText" presStyleLbl="conFgAcc1" presStyleIdx="2" presStyleCnt="4">
        <dgm:presLayoutVars>
          <dgm:bulletEnabled val="1"/>
        </dgm:presLayoutVars>
      </dgm:prSet>
      <dgm:spPr/>
      <dgm:t>
        <a:bodyPr/>
        <a:lstStyle/>
        <a:p>
          <a:endParaRPr lang="es-EC"/>
        </a:p>
      </dgm:t>
    </dgm:pt>
    <dgm:pt modelId="{ED140757-DFFD-454A-979F-57A17B8466D9}" type="pres">
      <dgm:prSet presAssocID="{20540F0E-55F7-4CF5-AE03-D51DD0BCE956}" presName="spaceBetweenRectangles" presStyleCnt="0"/>
      <dgm:spPr/>
      <dgm:t>
        <a:bodyPr/>
        <a:lstStyle/>
        <a:p>
          <a:endParaRPr lang="es-EC"/>
        </a:p>
      </dgm:t>
    </dgm:pt>
    <dgm:pt modelId="{CA0F7125-E6D5-4A17-A2E8-FBFD0D0FCC78}" type="pres">
      <dgm:prSet presAssocID="{CC939027-6F76-4EE5-A4B9-4DF4F39182CE}" presName="parentLin" presStyleCnt="0"/>
      <dgm:spPr/>
      <dgm:t>
        <a:bodyPr/>
        <a:lstStyle/>
        <a:p>
          <a:endParaRPr lang="es-EC"/>
        </a:p>
      </dgm:t>
    </dgm:pt>
    <dgm:pt modelId="{3180E594-75B9-4E73-825F-7537AC12EB8B}" type="pres">
      <dgm:prSet presAssocID="{CC939027-6F76-4EE5-A4B9-4DF4F39182CE}" presName="parentLeftMargin" presStyleLbl="node1" presStyleIdx="2" presStyleCnt="4"/>
      <dgm:spPr/>
      <dgm:t>
        <a:bodyPr/>
        <a:lstStyle/>
        <a:p>
          <a:endParaRPr lang="es-EC"/>
        </a:p>
      </dgm:t>
    </dgm:pt>
    <dgm:pt modelId="{89BFB687-906A-4B54-B2DA-1DA179BCEA63}" type="pres">
      <dgm:prSet presAssocID="{CC939027-6F76-4EE5-A4B9-4DF4F39182CE}" presName="parentText" presStyleLbl="node1" presStyleIdx="3" presStyleCnt="4">
        <dgm:presLayoutVars>
          <dgm:chMax val="0"/>
          <dgm:bulletEnabled val="1"/>
        </dgm:presLayoutVars>
      </dgm:prSet>
      <dgm:spPr/>
      <dgm:t>
        <a:bodyPr/>
        <a:lstStyle/>
        <a:p>
          <a:endParaRPr lang="es-ES"/>
        </a:p>
      </dgm:t>
    </dgm:pt>
    <dgm:pt modelId="{15EC3D18-C9E1-41F1-8E24-DFCA626EE19F}" type="pres">
      <dgm:prSet presAssocID="{CC939027-6F76-4EE5-A4B9-4DF4F39182CE}" presName="negativeSpace" presStyleCnt="0"/>
      <dgm:spPr/>
      <dgm:t>
        <a:bodyPr/>
        <a:lstStyle/>
        <a:p>
          <a:endParaRPr lang="es-EC"/>
        </a:p>
      </dgm:t>
    </dgm:pt>
    <dgm:pt modelId="{44260F83-A176-4063-81DF-C0D91B917E19}" type="pres">
      <dgm:prSet presAssocID="{CC939027-6F76-4EE5-A4B9-4DF4F39182CE}" presName="childText" presStyleLbl="conFgAcc1" presStyleIdx="3" presStyleCnt="4">
        <dgm:presLayoutVars>
          <dgm:bulletEnabled val="1"/>
        </dgm:presLayoutVars>
      </dgm:prSet>
      <dgm:spPr/>
      <dgm:t>
        <a:bodyPr/>
        <a:lstStyle/>
        <a:p>
          <a:endParaRPr lang="es-EC"/>
        </a:p>
      </dgm:t>
    </dgm:pt>
  </dgm:ptLst>
  <dgm:cxnLst>
    <dgm:cxn modelId="{5F011417-0975-4453-A52A-B8D22D0DFA58}" type="presOf" srcId="{5A44C87B-3667-42C8-AB2F-0548FB18DA42}" destId="{33A0225B-FDB1-4FCC-A3F4-7694BF811D81}" srcOrd="0" destOrd="0" presId="urn:microsoft.com/office/officeart/2005/8/layout/list1"/>
    <dgm:cxn modelId="{10CA6D12-0A84-4E38-94F5-8CB6E68914D1}" type="presOf" srcId="{882DC646-154F-4A9E-96E7-EE68C38689C3}" destId="{D5F59EA5-3482-4F3E-8DB3-899880E9E5FB}" srcOrd="0" destOrd="0" presId="urn:microsoft.com/office/officeart/2005/8/layout/list1"/>
    <dgm:cxn modelId="{ECADE36E-70C9-4756-B7A7-ADB6A3F4C46D}" type="presOf" srcId="{956D7F5A-C73C-4EB9-9122-21E92C107441}" destId="{B4F96836-2A8C-4B10-B9E3-D4DF454CEA7F}" srcOrd="0" destOrd="0" presId="urn:microsoft.com/office/officeart/2005/8/layout/list1"/>
    <dgm:cxn modelId="{63BC6755-37A4-4ABC-A135-3F23A81612E2}" type="presOf" srcId="{CC939027-6F76-4EE5-A4B9-4DF4F39182CE}" destId="{3180E594-75B9-4E73-825F-7537AC12EB8B}" srcOrd="0" destOrd="0" presId="urn:microsoft.com/office/officeart/2005/8/layout/list1"/>
    <dgm:cxn modelId="{2BE9DCA6-4AEB-4709-B27C-264901533B2E}" type="presOf" srcId="{882DC646-154F-4A9E-96E7-EE68C38689C3}" destId="{A0988BB8-6B7E-4D96-820C-517DA660543C}" srcOrd="1" destOrd="0" presId="urn:microsoft.com/office/officeart/2005/8/layout/list1"/>
    <dgm:cxn modelId="{8B68BF12-C4B0-4721-B962-6909FB45F714}" srcId="{5A44C87B-3667-42C8-AB2F-0548FB18DA42}" destId="{CC939027-6F76-4EE5-A4B9-4DF4F39182CE}" srcOrd="3" destOrd="0" parTransId="{B203F0FB-1317-4B73-9343-967A6F13C8EA}" sibTransId="{20B6F4B5-9F86-4D07-8FFB-024C3AD08408}"/>
    <dgm:cxn modelId="{82B6266B-3CA4-4C7F-B8CF-BD146C640B8B}" srcId="{5A44C87B-3667-42C8-AB2F-0548FB18DA42}" destId="{45A21C8B-AAC7-49F0-905F-0E8A2604B367}" srcOrd="0" destOrd="0" parTransId="{695C805E-9FCF-41BB-83F4-AC442412E4E8}" sibTransId="{577DBDE7-BDAF-4D94-A5D6-FD92B7B83C42}"/>
    <dgm:cxn modelId="{FB564F2C-3F1D-45AE-BC87-CC20C944DB54}" type="presOf" srcId="{956D7F5A-C73C-4EB9-9122-21E92C107441}" destId="{026383C6-99E4-4B92-9BDF-1EC857878967}" srcOrd="1" destOrd="0" presId="urn:microsoft.com/office/officeart/2005/8/layout/list1"/>
    <dgm:cxn modelId="{F5C2DD9C-FC98-48F3-8C78-776315058A55}" srcId="{5A44C87B-3667-42C8-AB2F-0548FB18DA42}" destId="{882DC646-154F-4A9E-96E7-EE68C38689C3}" srcOrd="1" destOrd="0" parTransId="{EBB8BFE2-A799-4E0C-99E1-E2E2D3D916BC}" sibTransId="{0505C062-6AC2-4009-80C9-798277AF96A7}"/>
    <dgm:cxn modelId="{159367D3-F5A8-45FF-BFCA-50C45FCA9F86}" type="presOf" srcId="{45A21C8B-AAC7-49F0-905F-0E8A2604B367}" destId="{E89BD366-D615-415B-BF5B-448B285FDA96}" srcOrd="1" destOrd="0" presId="urn:microsoft.com/office/officeart/2005/8/layout/list1"/>
    <dgm:cxn modelId="{EFEE8363-6B9D-4CD5-9A74-4B9C28717B1C}" type="presOf" srcId="{45A21C8B-AAC7-49F0-905F-0E8A2604B367}" destId="{2E4838C0-59D1-4B2A-9695-C01A01A1CF59}" srcOrd="0" destOrd="0" presId="urn:microsoft.com/office/officeart/2005/8/layout/list1"/>
    <dgm:cxn modelId="{D212B9A9-5F72-460A-A157-7F3130B09427}" srcId="{5A44C87B-3667-42C8-AB2F-0548FB18DA42}" destId="{956D7F5A-C73C-4EB9-9122-21E92C107441}" srcOrd="2" destOrd="0" parTransId="{4EBF1278-034D-4777-957F-AAFB62551B4F}" sibTransId="{20540F0E-55F7-4CF5-AE03-D51DD0BCE956}"/>
    <dgm:cxn modelId="{F81E51AE-64C9-4BC1-8E3D-3F004EC81C29}" type="presOf" srcId="{CC939027-6F76-4EE5-A4B9-4DF4F39182CE}" destId="{89BFB687-906A-4B54-B2DA-1DA179BCEA63}" srcOrd="1" destOrd="0" presId="urn:microsoft.com/office/officeart/2005/8/layout/list1"/>
    <dgm:cxn modelId="{C9C48D3D-781B-4007-B253-F0BAFB574685}" type="presParOf" srcId="{33A0225B-FDB1-4FCC-A3F4-7694BF811D81}" destId="{7E244A7D-A2F5-4641-B15A-B7C08EC922A7}" srcOrd="0" destOrd="0" presId="urn:microsoft.com/office/officeart/2005/8/layout/list1"/>
    <dgm:cxn modelId="{63ADDA7B-8F1D-4645-803E-F376380EFC4E}" type="presParOf" srcId="{7E244A7D-A2F5-4641-B15A-B7C08EC922A7}" destId="{2E4838C0-59D1-4B2A-9695-C01A01A1CF59}" srcOrd="0" destOrd="0" presId="urn:microsoft.com/office/officeart/2005/8/layout/list1"/>
    <dgm:cxn modelId="{2B087B3D-BFA5-49A3-B2CA-ECF4A6EE692C}" type="presParOf" srcId="{7E244A7D-A2F5-4641-B15A-B7C08EC922A7}" destId="{E89BD366-D615-415B-BF5B-448B285FDA96}" srcOrd="1" destOrd="0" presId="urn:microsoft.com/office/officeart/2005/8/layout/list1"/>
    <dgm:cxn modelId="{39920091-F326-4794-9479-FFF98858C336}" type="presParOf" srcId="{33A0225B-FDB1-4FCC-A3F4-7694BF811D81}" destId="{142EBC69-8B2C-41ED-928A-3EDE98462FC3}" srcOrd="1" destOrd="0" presId="urn:microsoft.com/office/officeart/2005/8/layout/list1"/>
    <dgm:cxn modelId="{A5633AE7-C76B-48BE-BFDF-F687AB3DF081}" type="presParOf" srcId="{33A0225B-FDB1-4FCC-A3F4-7694BF811D81}" destId="{1E664CD0-C213-4EB3-B126-CE3881CD0A8A}" srcOrd="2" destOrd="0" presId="urn:microsoft.com/office/officeart/2005/8/layout/list1"/>
    <dgm:cxn modelId="{ABEA5E8A-0ECF-4885-B6BA-8C10270677EB}" type="presParOf" srcId="{33A0225B-FDB1-4FCC-A3F4-7694BF811D81}" destId="{F729DE86-C261-465E-A699-EBA16616D3C5}" srcOrd="3" destOrd="0" presId="urn:microsoft.com/office/officeart/2005/8/layout/list1"/>
    <dgm:cxn modelId="{DEF74DFC-B008-4A3E-8ACB-C2C79E5DC76C}" type="presParOf" srcId="{33A0225B-FDB1-4FCC-A3F4-7694BF811D81}" destId="{78E6D32C-9666-42E4-95B8-E321F5E24EAB}" srcOrd="4" destOrd="0" presId="urn:microsoft.com/office/officeart/2005/8/layout/list1"/>
    <dgm:cxn modelId="{6A7CC5B4-F866-4D6A-B3C4-EC3C2CA96716}" type="presParOf" srcId="{78E6D32C-9666-42E4-95B8-E321F5E24EAB}" destId="{D5F59EA5-3482-4F3E-8DB3-899880E9E5FB}" srcOrd="0" destOrd="0" presId="urn:microsoft.com/office/officeart/2005/8/layout/list1"/>
    <dgm:cxn modelId="{146BF855-86E5-46B5-B6CE-70E97BE4C694}" type="presParOf" srcId="{78E6D32C-9666-42E4-95B8-E321F5E24EAB}" destId="{A0988BB8-6B7E-4D96-820C-517DA660543C}" srcOrd="1" destOrd="0" presId="urn:microsoft.com/office/officeart/2005/8/layout/list1"/>
    <dgm:cxn modelId="{38A3D458-096F-4D50-8ACB-47C469CB2204}" type="presParOf" srcId="{33A0225B-FDB1-4FCC-A3F4-7694BF811D81}" destId="{2C7CD437-7DB7-4175-8974-BD51438FC415}" srcOrd="5" destOrd="0" presId="urn:microsoft.com/office/officeart/2005/8/layout/list1"/>
    <dgm:cxn modelId="{DD6055F8-D1FA-48A4-B82D-A25A899E5844}" type="presParOf" srcId="{33A0225B-FDB1-4FCC-A3F4-7694BF811D81}" destId="{39A103FC-B06B-4B7D-968E-3C166DBEBA27}" srcOrd="6" destOrd="0" presId="urn:microsoft.com/office/officeart/2005/8/layout/list1"/>
    <dgm:cxn modelId="{350527BF-7883-439C-BC0F-0FF802A6E18C}" type="presParOf" srcId="{33A0225B-FDB1-4FCC-A3F4-7694BF811D81}" destId="{AB8B65ED-0A6C-44E9-8F4B-62427992F67E}" srcOrd="7" destOrd="0" presId="urn:microsoft.com/office/officeart/2005/8/layout/list1"/>
    <dgm:cxn modelId="{6EE2EF96-6929-4E8D-8270-A38F93A07761}" type="presParOf" srcId="{33A0225B-FDB1-4FCC-A3F4-7694BF811D81}" destId="{3BAECDB9-3339-4863-B677-4888AD9C219C}" srcOrd="8" destOrd="0" presId="urn:microsoft.com/office/officeart/2005/8/layout/list1"/>
    <dgm:cxn modelId="{78DA1CE2-2857-48F8-9C99-F1E0A25B2166}" type="presParOf" srcId="{3BAECDB9-3339-4863-B677-4888AD9C219C}" destId="{B4F96836-2A8C-4B10-B9E3-D4DF454CEA7F}" srcOrd="0" destOrd="0" presId="urn:microsoft.com/office/officeart/2005/8/layout/list1"/>
    <dgm:cxn modelId="{F8DB08EC-DCA8-4E0E-AB31-FD732FA1578A}" type="presParOf" srcId="{3BAECDB9-3339-4863-B677-4888AD9C219C}" destId="{026383C6-99E4-4B92-9BDF-1EC857878967}" srcOrd="1" destOrd="0" presId="urn:microsoft.com/office/officeart/2005/8/layout/list1"/>
    <dgm:cxn modelId="{FC6060A2-4EE9-4BE5-9C1F-72C04230BA18}" type="presParOf" srcId="{33A0225B-FDB1-4FCC-A3F4-7694BF811D81}" destId="{61E5B71D-3B5F-4623-8DBF-17E5741F6C27}" srcOrd="9" destOrd="0" presId="urn:microsoft.com/office/officeart/2005/8/layout/list1"/>
    <dgm:cxn modelId="{7FDD00D9-4DB2-47C9-8983-FFD15E9400E1}" type="presParOf" srcId="{33A0225B-FDB1-4FCC-A3F4-7694BF811D81}" destId="{890770E5-1508-4F7B-8AAE-3445FB09EAE2}" srcOrd="10" destOrd="0" presId="urn:microsoft.com/office/officeart/2005/8/layout/list1"/>
    <dgm:cxn modelId="{A880DD85-9626-4C74-A561-C8EFB61E13D2}" type="presParOf" srcId="{33A0225B-FDB1-4FCC-A3F4-7694BF811D81}" destId="{ED140757-DFFD-454A-979F-57A17B8466D9}" srcOrd="11" destOrd="0" presId="urn:microsoft.com/office/officeart/2005/8/layout/list1"/>
    <dgm:cxn modelId="{7CF42271-1897-4748-A814-4423A92FB5EC}" type="presParOf" srcId="{33A0225B-FDB1-4FCC-A3F4-7694BF811D81}" destId="{CA0F7125-E6D5-4A17-A2E8-FBFD0D0FCC78}" srcOrd="12" destOrd="0" presId="urn:microsoft.com/office/officeart/2005/8/layout/list1"/>
    <dgm:cxn modelId="{7FA4C5DC-0EEC-4A46-BDC8-8324F31F487B}" type="presParOf" srcId="{CA0F7125-E6D5-4A17-A2E8-FBFD0D0FCC78}" destId="{3180E594-75B9-4E73-825F-7537AC12EB8B}" srcOrd="0" destOrd="0" presId="urn:microsoft.com/office/officeart/2005/8/layout/list1"/>
    <dgm:cxn modelId="{C1134A56-71E0-454A-B264-9214A7A95AE6}" type="presParOf" srcId="{CA0F7125-E6D5-4A17-A2E8-FBFD0D0FCC78}" destId="{89BFB687-906A-4B54-B2DA-1DA179BCEA63}" srcOrd="1" destOrd="0" presId="urn:microsoft.com/office/officeart/2005/8/layout/list1"/>
    <dgm:cxn modelId="{B574F54E-BECB-498F-8D28-8810F121E880}" type="presParOf" srcId="{33A0225B-FDB1-4FCC-A3F4-7694BF811D81}" destId="{15EC3D18-C9E1-41F1-8E24-DFCA626EE19F}" srcOrd="13" destOrd="0" presId="urn:microsoft.com/office/officeart/2005/8/layout/list1"/>
    <dgm:cxn modelId="{7A2EF494-BFBF-4F2D-BF78-A4A07A87DABB}" type="presParOf" srcId="{33A0225B-FDB1-4FCC-A3F4-7694BF811D81}" destId="{44260F83-A176-4063-81DF-C0D91B917E1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D85CA-43D8-44FC-A5F0-8AF1868BCF6D}" type="doc">
      <dgm:prSet loTypeId="urn:microsoft.com/office/officeart/2005/8/layout/cycle4" loCatId="cycle" qsTypeId="urn:microsoft.com/office/officeart/2005/8/quickstyle/simple3" qsCatId="simple" csTypeId="urn:microsoft.com/office/officeart/2005/8/colors/colorful2" csCatId="colorful" phldr="1"/>
      <dgm:spPr/>
      <dgm:t>
        <a:bodyPr/>
        <a:lstStyle/>
        <a:p>
          <a:endParaRPr lang="es-EC"/>
        </a:p>
      </dgm:t>
    </dgm:pt>
    <dgm:pt modelId="{BBBF49FF-AF6C-47FB-8965-E62F65981AC8}">
      <dgm:prSet phldrT="[Texto]"/>
      <dgm:spPr/>
      <dgm:t>
        <a:bodyPr/>
        <a:lstStyle/>
        <a:p>
          <a:r>
            <a:rPr lang="es-EC" smtClean="0">
              <a:solidFill>
                <a:schemeClr val="tx1"/>
              </a:solidFill>
            </a:rPr>
            <a:t>Cuali-Cuanti</a:t>
          </a:r>
          <a:endParaRPr lang="es-EC" dirty="0">
            <a:solidFill>
              <a:schemeClr val="tx1"/>
            </a:solidFill>
          </a:endParaRPr>
        </a:p>
      </dgm:t>
    </dgm:pt>
    <dgm:pt modelId="{FA644061-C380-483A-A76F-BAF1AA2BCD69}" type="parTrans" cxnId="{671422BA-4F6A-4113-BDA1-7082F16D2C8F}">
      <dgm:prSet/>
      <dgm:spPr/>
      <dgm:t>
        <a:bodyPr/>
        <a:lstStyle/>
        <a:p>
          <a:endParaRPr lang="es-EC">
            <a:solidFill>
              <a:schemeClr val="tx1"/>
            </a:solidFill>
          </a:endParaRPr>
        </a:p>
      </dgm:t>
    </dgm:pt>
    <dgm:pt modelId="{DAF573D5-DA49-4811-9C3D-717A24C49B97}" type="sibTrans" cxnId="{671422BA-4F6A-4113-BDA1-7082F16D2C8F}">
      <dgm:prSet/>
      <dgm:spPr/>
      <dgm:t>
        <a:bodyPr/>
        <a:lstStyle/>
        <a:p>
          <a:endParaRPr lang="es-EC">
            <a:solidFill>
              <a:schemeClr val="tx1"/>
            </a:solidFill>
          </a:endParaRPr>
        </a:p>
      </dgm:t>
    </dgm:pt>
    <dgm:pt modelId="{8D3AA318-0E62-4245-AFA8-25BD98C7060A}">
      <dgm:prSet phldrT="[Texto]"/>
      <dgm:spPr/>
      <dgm:t>
        <a:bodyPr/>
        <a:lstStyle/>
        <a:p>
          <a:r>
            <a:rPr lang="es-EC" smtClean="0"/>
            <a:t>Observación y entrevistas.</a:t>
          </a:r>
          <a:br>
            <a:rPr lang="es-EC" smtClean="0"/>
          </a:br>
          <a:endParaRPr lang="es-EC" dirty="0"/>
        </a:p>
      </dgm:t>
    </dgm:pt>
    <dgm:pt modelId="{146D767D-C944-4CFF-BEEF-4D4F83451C9E}" type="parTrans" cxnId="{477308EE-514E-465D-B7BF-18A653B12894}">
      <dgm:prSet/>
      <dgm:spPr/>
      <dgm:t>
        <a:bodyPr/>
        <a:lstStyle/>
        <a:p>
          <a:endParaRPr lang="es-EC">
            <a:solidFill>
              <a:schemeClr val="tx1"/>
            </a:solidFill>
          </a:endParaRPr>
        </a:p>
      </dgm:t>
    </dgm:pt>
    <dgm:pt modelId="{D31D4ACF-0DC3-4B9F-AF3D-6B0345A0FECE}" type="sibTrans" cxnId="{477308EE-514E-465D-B7BF-18A653B12894}">
      <dgm:prSet/>
      <dgm:spPr/>
      <dgm:t>
        <a:bodyPr/>
        <a:lstStyle/>
        <a:p>
          <a:endParaRPr lang="es-EC">
            <a:solidFill>
              <a:schemeClr val="tx1"/>
            </a:solidFill>
          </a:endParaRPr>
        </a:p>
      </dgm:t>
    </dgm:pt>
    <dgm:pt modelId="{8E45C3F7-77E1-4370-AF83-3CA6C0D9E670}">
      <dgm:prSet phldrT="[Texto]"/>
      <dgm:spPr/>
      <dgm:t>
        <a:bodyPr/>
        <a:lstStyle/>
        <a:p>
          <a:r>
            <a:rPr lang="es-EC" smtClean="0"/>
            <a:t>Análisis balanza de pagos y encuestas.</a:t>
          </a:r>
          <a:endParaRPr lang="es-EC" dirty="0"/>
        </a:p>
      </dgm:t>
    </dgm:pt>
    <dgm:pt modelId="{CD70C091-7185-4AEB-AD48-108838599A2D}" type="parTrans" cxnId="{073922CA-508C-4B55-8AB4-286755EED2F5}">
      <dgm:prSet/>
      <dgm:spPr/>
      <dgm:t>
        <a:bodyPr/>
        <a:lstStyle/>
        <a:p>
          <a:endParaRPr lang="es-EC">
            <a:solidFill>
              <a:schemeClr val="tx1"/>
            </a:solidFill>
          </a:endParaRPr>
        </a:p>
      </dgm:t>
    </dgm:pt>
    <dgm:pt modelId="{5B94AAF4-4FFC-4E62-B685-7BF2E83E7051}" type="sibTrans" cxnId="{073922CA-508C-4B55-8AB4-286755EED2F5}">
      <dgm:prSet/>
      <dgm:spPr/>
      <dgm:t>
        <a:bodyPr/>
        <a:lstStyle/>
        <a:p>
          <a:endParaRPr lang="es-EC">
            <a:solidFill>
              <a:schemeClr val="tx1"/>
            </a:solidFill>
          </a:endParaRPr>
        </a:p>
      </dgm:t>
    </dgm:pt>
    <dgm:pt modelId="{265A2761-F5EE-43B2-A6D2-295F0E2EE4C0}">
      <dgm:prSet phldrT="[Texto]"/>
      <dgm:spPr/>
      <dgm:t>
        <a:bodyPr/>
        <a:lstStyle/>
        <a:p>
          <a:r>
            <a:rPr lang="es-EC" smtClean="0"/>
            <a:t>Aplicada</a:t>
          </a:r>
          <a:endParaRPr lang="es-EC" dirty="0"/>
        </a:p>
      </dgm:t>
    </dgm:pt>
    <dgm:pt modelId="{7C110990-1367-43DD-B508-06C2D8EEBB90}" type="parTrans" cxnId="{8761793A-F2FD-4FAD-AE3E-54C8D1B6AE97}">
      <dgm:prSet/>
      <dgm:spPr/>
      <dgm:t>
        <a:bodyPr/>
        <a:lstStyle/>
        <a:p>
          <a:endParaRPr lang="es-EC">
            <a:solidFill>
              <a:schemeClr val="tx1"/>
            </a:solidFill>
          </a:endParaRPr>
        </a:p>
      </dgm:t>
    </dgm:pt>
    <dgm:pt modelId="{2C29523C-AD1E-4104-B28A-4D674386C75C}" type="sibTrans" cxnId="{8761793A-F2FD-4FAD-AE3E-54C8D1B6AE97}">
      <dgm:prSet/>
      <dgm:spPr/>
      <dgm:t>
        <a:bodyPr/>
        <a:lstStyle/>
        <a:p>
          <a:endParaRPr lang="es-EC">
            <a:solidFill>
              <a:schemeClr val="tx1"/>
            </a:solidFill>
          </a:endParaRPr>
        </a:p>
      </dgm:t>
    </dgm:pt>
    <dgm:pt modelId="{13CA6348-3B19-49CA-A5BC-71DFD03BC310}">
      <dgm:prSet phldrT="[Texto]"/>
      <dgm:spPr/>
      <dgm:t>
        <a:bodyPr/>
        <a:lstStyle/>
        <a:p>
          <a:r>
            <a:rPr lang="es-EC" smtClean="0"/>
            <a:t>Busca conocer el impacto de las salvaguardias en el sector para tomar acciones. </a:t>
          </a:r>
          <a:endParaRPr lang="es-EC" dirty="0"/>
        </a:p>
      </dgm:t>
    </dgm:pt>
    <dgm:pt modelId="{0B301859-1255-4BAD-881E-F15400D5838C}" type="parTrans" cxnId="{9647D6CC-43EA-4716-8031-98A8D79BA7A0}">
      <dgm:prSet/>
      <dgm:spPr/>
      <dgm:t>
        <a:bodyPr/>
        <a:lstStyle/>
        <a:p>
          <a:endParaRPr lang="es-EC">
            <a:solidFill>
              <a:schemeClr val="tx1"/>
            </a:solidFill>
          </a:endParaRPr>
        </a:p>
      </dgm:t>
    </dgm:pt>
    <dgm:pt modelId="{C997F35A-70EC-40C8-888B-8513102F6BE0}" type="sibTrans" cxnId="{9647D6CC-43EA-4716-8031-98A8D79BA7A0}">
      <dgm:prSet/>
      <dgm:spPr/>
      <dgm:t>
        <a:bodyPr/>
        <a:lstStyle/>
        <a:p>
          <a:endParaRPr lang="es-EC">
            <a:solidFill>
              <a:schemeClr val="tx1"/>
            </a:solidFill>
          </a:endParaRPr>
        </a:p>
      </dgm:t>
    </dgm:pt>
    <dgm:pt modelId="{F4CFDFCF-F90A-414B-BEE2-A3E6BDFA1061}">
      <dgm:prSet phldrT="[Texto]"/>
      <dgm:spPr/>
      <dgm:t>
        <a:bodyPr/>
        <a:lstStyle/>
        <a:p>
          <a:r>
            <a:rPr lang="es-EC" smtClean="0"/>
            <a:t>Documental y de campo</a:t>
          </a:r>
          <a:endParaRPr lang="es-EC" dirty="0"/>
        </a:p>
      </dgm:t>
    </dgm:pt>
    <dgm:pt modelId="{A69BF97F-18D5-4370-88EF-A01D3E89BB69}" type="parTrans" cxnId="{A72DDA7C-EB82-4791-A857-4D61ABFABA34}">
      <dgm:prSet/>
      <dgm:spPr/>
      <dgm:t>
        <a:bodyPr/>
        <a:lstStyle/>
        <a:p>
          <a:endParaRPr lang="es-EC">
            <a:solidFill>
              <a:schemeClr val="tx1"/>
            </a:solidFill>
          </a:endParaRPr>
        </a:p>
      </dgm:t>
    </dgm:pt>
    <dgm:pt modelId="{63FDC630-CED3-4DF0-982F-70EA42DA08BA}" type="sibTrans" cxnId="{A72DDA7C-EB82-4791-A857-4D61ABFABA34}">
      <dgm:prSet/>
      <dgm:spPr/>
      <dgm:t>
        <a:bodyPr/>
        <a:lstStyle/>
        <a:p>
          <a:endParaRPr lang="es-EC">
            <a:solidFill>
              <a:schemeClr val="tx1"/>
            </a:solidFill>
          </a:endParaRPr>
        </a:p>
      </dgm:t>
    </dgm:pt>
    <dgm:pt modelId="{207A9672-749B-449F-A896-AE73A13395E2}">
      <dgm:prSet phldrT="[Texto]"/>
      <dgm:spPr/>
      <dgm:t>
        <a:bodyPr/>
        <a:lstStyle/>
        <a:p>
          <a:r>
            <a:rPr lang="es-EC" smtClean="0"/>
            <a:t>Recolección de datos (encuestas)</a:t>
          </a:r>
          <a:endParaRPr lang="es-EC" dirty="0"/>
        </a:p>
      </dgm:t>
    </dgm:pt>
    <dgm:pt modelId="{D354336B-0C45-4924-BB79-E384C1CD3EAE}" type="parTrans" cxnId="{D38C9090-2B85-4A95-AD85-78630D05A6CE}">
      <dgm:prSet/>
      <dgm:spPr/>
      <dgm:t>
        <a:bodyPr/>
        <a:lstStyle/>
        <a:p>
          <a:endParaRPr lang="es-EC">
            <a:solidFill>
              <a:schemeClr val="tx1"/>
            </a:solidFill>
          </a:endParaRPr>
        </a:p>
      </dgm:t>
    </dgm:pt>
    <dgm:pt modelId="{20B2D520-DE5C-47CE-9260-3DC7FEC3157A}" type="sibTrans" cxnId="{D38C9090-2B85-4A95-AD85-78630D05A6CE}">
      <dgm:prSet/>
      <dgm:spPr/>
      <dgm:t>
        <a:bodyPr/>
        <a:lstStyle/>
        <a:p>
          <a:endParaRPr lang="es-EC">
            <a:solidFill>
              <a:schemeClr val="tx1"/>
            </a:solidFill>
          </a:endParaRPr>
        </a:p>
      </dgm:t>
    </dgm:pt>
    <dgm:pt modelId="{8623ED00-2667-410D-9289-21EBD6419B56}">
      <dgm:prSet phldrT="[Texto]"/>
      <dgm:spPr/>
      <dgm:t>
        <a:bodyPr/>
        <a:lstStyle/>
        <a:p>
          <a:r>
            <a:rPr lang="es-EC" smtClean="0"/>
            <a:t>Evolución de la legislación </a:t>
          </a:r>
          <a:br>
            <a:rPr lang="es-EC" smtClean="0"/>
          </a:br>
          <a:endParaRPr lang="es-EC" dirty="0"/>
        </a:p>
      </dgm:t>
    </dgm:pt>
    <dgm:pt modelId="{11E14DD7-C4DE-42BD-BA3B-CA06A0C5D956}" type="parTrans" cxnId="{6000F411-023D-49FD-B002-46537DE534EF}">
      <dgm:prSet/>
      <dgm:spPr/>
      <dgm:t>
        <a:bodyPr/>
        <a:lstStyle/>
        <a:p>
          <a:endParaRPr lang="es-EC">
            <a:solidFill>
              <a:schemeClr val="tx1"/>
            </a:solidFill>
          </a:endParaRPr>
        </a:p>
      </dgm:t>
    </dgm:pt>
    <dgm:pt modelId="{F2B9BD5D-0173-4AD0-8E09-6AF23BB36043}" type="sibTrans" cxnId="{6000F411-023D-49FD-B002-46537DE534EF}">
      <dgm:prSet/>
      <dgm:spPr/>
      <dgm:t>
        <a:bodyPr/>
        <a:lstStyle/>
        <a:p>
          <a:endParaRPr lang="es-EC">
            <a:solidFill>
              <a:schemeClr val="tx1"/>
            </a:solidFill>
          </a:endParaRPr>
        </a:p>
      </dgm:t>
    </dgm:pt>
    <dgm:pt modelId="{993C7FE0-F04C-4A9F-AB7E-411C9FFE6CE5}">
      <dgm:prSet phldrT="[Texto]"/>
      <dgm:spPr/>
      <dgm:t>
        <a:bodyPr/>
        <a:lstStyle/>
        <a:p>
          <a:r>
            <a:rPr lang="es-EC" smtClean="0"/>
            <a:t>Insitu/No experimental </a:t>
          </a:r>
          <a:endParaRPr lang="es-EC" dirty="0"/>
        </a:p>
      </dgm:t>
    </dgm:pt>
    <dgm:pt modelId="{240DEF0D-DBDB-4F1E-A454-86B3C3E167DD}" type="parTrans" cxnId="{4095F827-AA49-4C2B-B8BA-346E1DAFC001}">
      <dgm:prSet/>
      <dgm:spPr/>
      <dgm:t>
        <a:bodyPr/>
        <a:lstStyle/>
        <a:p>
          <a:endParaRPr lang="es-EC">
            <a:solidFill>
              <a:schemeClr val="tx1"/>
            </a:solidFill>
          </a:endParaRPr>
        </a:p>
      </dgm:t>
    </dgm:pt>
    <dgm:pt modelId="{1694E3D5-5DB8-4EAC-AB05-B14B184AF783}" type="sibTrans" cxnId="{4095F827-AA49-4C2B-B8BA-346E1DAFC001}">
      <dgm:prSet/>
      <dgm:spPr/>
      <dgm:t>
        <a:bodyPr/>
        <a:lstStyle/>
        <a:p>
          <a:endParaRPr lang="es-EC">
            <a:solidFill>
              <a:schemeClr val="tx1"/>
            </a:solidFill>
          </a:endParaRPr>
        </a:p>
      </dgm:t>
    </dgm:pt>
    <dgm:pt modelId="{F76745EB-1BF5-4A82-B1A6-C8FC91245C2E}">
      <dgm:prSet phldrT="[Texto]"/>
      <dgm:spPr/>
      <dgm:t>
        <a:bodyPr/>
        <a:lstStyle/>
        <a:p>
          <a:r>
            <a:rPr lang="es-EC" smtClean="0"/>
            <a:t>En el campo</a:t>
          </a:r>
          <a:br>
            <a:rPr lang="es-EC" smtClean="0"/>
          </a:br>
          <a:endParaRPr lang="es-EC" dirty="0"/>
        </a:p>
      </dgm:t>
    </dgm:pt>
    <dgm:pt modelId="{375CC2D3-A294-442D-BB2F-C8AFFAF7ECFC}" type="parTrans" cxnId="{284E3B06-AD98-4B9E-89D8-E85C074505B4}">
      <dgm:prSet/>
      <dgm:spPr/>
      <dgm:t>
        <a:bodyPr/>
        <a:lstStyle/>
        <a:p>
          <a:endParaRPr lang="es-EC">
            <a:solidFill>
              <a:schemeClr val="tx1"/>
            </a:solidFill>
          </a:endParaRPr>
        </a:p>
      </dgm:t>
    </dgm:pt>
    <dgm:pt modelId="{D1162C88-35DF-44BD-A90A-F2623BC5EF05}" type="sibTrans" cxnId="{284E3B06-AD98-4B9E-89D8-E85C074505B4}">
      <dgm:prSet/>
      <dgm:spPr/>
      <dgm:t>
        <a:bodyPr/>
        <a:lstStyle/>
        <a:p>
          <a:endParaRPr lang="es-EC">
            <a:solidFill>
              <a:schemeClr val="tx1"/>
            </a:solidFill>
          </a:endParaRPr>
        </a:p>
      </dgm:t>
    </dgm:pt>
    <dgm:pt modelId="{CEAC0217-70BE-427B-A2DA-15D5D0C18E83}">
      <dgm:prSet phldrT="[Texto]"/>
      <dgm:spPr/>
      <dgm:t>
        <a:bodyPr/>
        <a:lstStyle/>
        <a:p>
          <a:r>
            <a:rPr lang="es-EC" smtClean="0"/>
            <a:t>Sin manipulación de variables. </a:t>
          </a:r>
          <a:endParaRPr lang="es-EC" dirty="0"/>
        </a:p>
      </dgm:t>
    </dgm:pt>
    <dgm:pt modelId="{995A6162-40D3-4221-8BA5-1082DAE82BD3}" type="parTrans" cxnId="{DB0C1311-3698-4CC4-B124-614E039D1130}">
      <dgm:prSet/>
      <dgm:spPr/>
      <dgm:t>
        <a:bodyPr/>
        <a:lstStyle/>
        <a:p>
          <a:endParaRPr lang="es-EC">
            <a:solidFill>
              <a:schemeClr val="tx1"/>
            </a:solidFill>
          </a:endParaRPr>
        </a:p>
      </dgm:t>
    </dgm:pt>
    <dgm:pt modelId="{8A0DD2BA-330E-4152-A14B-E7AC8F6CB461}" type="sibTrans" cxnId="{DB0C1311-3698-4CC4-B124-614E039D1130}">
      <dgm:prSet/>
      <dgm:spPr/>
      <dgm:t>
        <a:bodyPr/>
        <a:lstStyle/>
        <a:p>
          <a:endParaRPr lang="es-EC">
            <a:solidFill>
              <a:schemeClr val="tx1"/>
            </a:solidFill>
          </a:endParaRPr>
        </a:p>
      </dgm:t>
    </dgm:pt>
    <dgm:pt modelId="{92C68E18-B68A-4118-AB42-7B233A35540D}" type="pres">
      <dgm:prSet presAssocID="{50BD85CA-43D8-44FC-A5F0-8AF1868BCF6D}" presName="cycleMatrixDiagram" presStyleCnt="0">
        <dgm:presLayoutVars>
          <dgm:chMax val="1"/>
          <dgm:dir/>
          <dgm:animLvl val="lvl"/>
          <dgm:resizeHandles val="exact"/>
        </dgm:presLayoutVars>
      </dgm:prSet>
      <dgm:spPr/>
      <dgm:t>
        <a:bodyPr/>
        <a:lstStyle/>
        <a:p>
          <a:endParaRPr lang="es-EC"/>
        </a:p>
      </dgm:t>
    </dgm:pt>
    <dgm:pt modelId="{7C14D39A-7BC4-482D-B34B-AE504E4A9127}" type="pres">
      <dgm:prSet presAssocID="{50BD85CA-43D8-44FC-A5F0-8AF1868BCF6D}" presName="children" presStyleCnt="0"/>
      <dgm:spPr/>
      <dgm:t>
        <a:bodyPr/>
        <a:lstStyle/>
        <a:p>
          <a:endParaRPr lang="es-EC"/>
        </a:p>
      </dgm:t>
    </dgm:pt>
    <dgm:pt modelId="{0CFDB4C7-EA2A-4112-A51E-4F9FE9E0BC9F}" type="pres">
      <dgm:prSet presAssocID="{50BD85CA-43D8-44FC-A5F0-8AF1868BCF6D}" presName="child1group" presStyleCnt="0"/>
      <dgm:spPr/>
      <dgm:t>
        <a:bodyPr/>
        <a:lstStyle/>
        <a:p>
          <a:endParaRPr lang="es-EC"/>
        </a:p>
      </dgm:t>
    </dgm:pt>
    <dgm:pt modelId="{F8A31D8F-29DE-42E3-8B7F-506B305015D6}" type="pres">
      <dgm:prSet presAssocID="{50BD85CA-43D8-44FC-A5F0-8AF1868BCF6D}" presName="child1" presStyleLbl="bgAcc1" presStyleIdx="0" presStyleCnt="4"/>
      <dgm:spPr/>
      <dgm:t>
        <a:bodyPr/>
        <a:lstStyle/>
        <a:p>
          <a:endParaRPr lang="es-EC"/>
        </a:p>
      </dgm:t>
    </dgm:pt>
    <dgm:pt modelId="{B3167D72-ADCC-4370-B79F-EF5F5BF98B52}" type="pres">
      <dgm:prSet presAssocID="{50BD85CA-43D8-44FC-A5F0-8AF1868BCF6D}" presName="child1Text" presStyleLbl="bgAcc1" presStyleIdx="0" presStyleCnt="4">
        <dgm:presLayoutVars>
          <dgm:bulletEnabled val="1"/>
        </dgm:presLayoutVars>
      </dgm:prSet>
      <dgm:spPr/>
      <dgm:t>
        <a:bodyPr/>
        <a:lstStyle/>
        <a:p>
          <a:endParaRPr lang="es-EC"/>
        </a:p>
      </dgm:t>
    </dgm:pt>
    <dgm:pt modelId="{A4533773-BB6D-4373-BFD4-5AF0772240B9}" type="pres">
      <dgm:prSet presAssocID="{50BD85CA-43D8-44FC-A5F0-8AF1868BCF6D}" presName="child2group" presStyleCnt="0"/>
      <dgm:spPr/>
      <dgm:t>
        <a:bodyPr/>
        <a:lstStyle/>
        <a:p>
          <a:endParaRPr lang="es-EC"/>
        </a:p>
      </dgm:t>
    </dgm:pt>
    <dgm:pt modelId="{BE3E86D6-F175-44A5-B7EA-335D98FC0C55}" type="pres">
      <dgm:prSet presAssocID="{50BD85CA-43D8-44FC-A5F0-8AF1868BCF6D}" presName="child2" presStyleLbl="bgAcc1" presStyleIdx="1" presStyleCnt="4" custLinFactNeighborX="17669" custLinFactNeighborY="8393"/>
      <dgm:spPr/>
      <dgm:t>
        <a:bodyPr/>
        <a:lstStyle/>
        <a:p>
          <a:endParaRPr lang="es-EC"/>
        </a:p>
      </dgm:t>
    </dgm:pt>
    <dgm:pt modelId="{C34DE4C5-CA02-41C5-B2F8-510F1B067CEB}" type="pres">
      <dgm:prSet presAssocID="{50BD85CA-43D8-44FC-A5F0-8AF1868BCF6D}" presName="child2Text" presStyleLbl="bgAcc1" presStyleIdx="1" presStyleCnt="4">
        <dgm:presLayoutVars>
          <dgm:bulletEnabled val="1"/>
        </dgm:presLayoutVars>
      </dgm:prSet>
      <dgm:spPr/>
      <dgm:t>
        <a:bodyPr/>
        <a:lstStyle/>
        <a:p>
          <a:endParaRPr lang="es-EC"/>
        </a:p>
      </dgm:t>
    </dgm:pt>
    <dgm:pt modelId="{590C408D-B61B-45CB-BB5D-54456DABF1FE}" type="pres">
      <dgm:prSet presAssocID="{50BD85CA-43D8-44FC-A5F0-8AF1868BCF6D}" presName="child3group" presStyleCnt="0"/>
      <dgm:spPr/>
      <dgm:t>
        <a:bodyPr/>
        <a:lstStyle/>
        <a:p>
          <a:endParaRPr lang="es-EC"/>
        </a:p>
      </dgm:t>
    </dgm:pt>
    <dgm:pt modelId="{60D90713-5BB6-4C1F-96EA-9B3820C7F7FA}" type="pres">
      <dgm:prSet presAssocID="{50BD85CA-43D8-44FC-A5F0-8AF1868BCF6D}" presName="child3" presStyleLbl="bgAcc1" presStyleIdx="2" presStyleCnt="4" custScaleX="120381" custLinFactNeighborX="20048" custLinFactNeighborY="-1049"/>
      <dgm:spPr/>
      <dgm:t>
        <a:bodyPr/>
        <a:lstStyle/>
        <a:p>
          <a:endParaRPr lang="es-EC"/>
        </a:p>
      </dgm:t>
    </dgm:pt>
    <dgm:pt modelId="{8BD679B5-031A-4E77-8BC1-D6EB1FBE8A68}" type="pres">
      <dgm:prSet presAssocID="{50BD85CA-43D8-44FC-A5F0-8AF1868BCF6D}" presName="child3Text" presStyleLbl="bgAcc1" presStyleIdx="2" presStyleCnt="4">
        <dgm:presLayoutVars>
          <dgm:bulletEnabled val="1"/>
        </dgm:presLayoutVars>
      </dgm:prSet>
      <dgm:spPr/>
      <dgm:t>
        <a:bodyPr/>
        <a:lstStyle/>
        <a:p>
          <a:endParaRPr lang="es-EC"/>
        </a:p>
      </dgm:t>
    </dgm:pt>
    <dgm:pt modelId="{C2B59095-FEB4-406E-9530-C519E971E940}" type="pres">
      <dgm:prSet presAssocID="{50BD85CA-43D8-44FC-A5F0-8AF1868BCF6D}" presName="child4group" presStyleCnt="0"/>
      <dgm:spPr/>
      <dgm:t>
        <a:bodyPr/>
        <a:lstStyle/>
        <a:p>
          <a:endParaRPr lang="es-EC"/>
        </a:p>
      </dgm:t>
    </dgm:pt>
    <dgm:pt modelId="{5936DD71-94C4-496E-BCFD-7AB25B3EA721}" type="pres">
      <dgm:prSet presAssocID="{50BD85CA-43D8-44FC-A5F0-8AF1868BCF6D}" presName="child4" presStyleLbl="bgAcc1" presStyleIdx="3" presStyleCnt="4"/>
      <dgm:spPr/>
      <dgm:t>
        <a:bodyPr/>
        <a:lstStyle/>
        <a:p>
          <a:endParaRPr lang="es-EC"/>
        </a:p>
      </dgm:t>
    </dgm:pt>
    <dgm:pt modelId="{44B5D98F-BD60-4CD8-B5A8-F7BA2219059D}" type="pres">
      <dgm:prSet presAssocID="{50BD85CA-43D8-44FC-A5F0-8AF1868BCF6D}" presName="child4Text" presStyleLbl="bgAcc1" presStyleIdx="3" presStyleCnt="4">
        <dgm:presLayoutVars>
          <dgm:bulletEnabled val="1"/>
        </dgm:presLayoutVars>
      </dgm:prSet>
      <dgm:spPr/>
      <dgm:t>
        <a:bodyPr/>
        <a:lstStyle/>
        <a:p>
          <a:endParaRPr lang="es-EC"/>
        </a:p>
      </dgm:t>
    </dgm:pt>
    <dgm:pt modelId="{5BA7A09A-BC67-4062-A37C-89F6D5F2D8D7}" type="pres">
      <dgm:prSet presAssocID="{50BD85CA-43D8-44FC-A5F0-8AF1868BCF6D}" presName="childPlaceholder" presStyleCnt="0"/>
      <dgm:spPr/>
      <dgm:t>
        <a:bodyPr/>
        <a:lstStyle/>
        <a:p>
          <a:endParaRPr lang="es-EC"/>
        </a:p>
      </dgm:t>
    </dgm:pt>
    <dgm:pt modelId="{F4E72CF5-74BA-4674-8018-F106132E0C93}" type="pres">
      <dgm:prSet presAssocID="{50BD85CA-43D8-44FC-A5F0-8AF1868BCF6D}" presName="circle" presStyleCnt="0"/>
      <dgm:spPr/>
      <dgm:t>
        <a:bodyPr/>
        <a:lstStyle/>
        <a:p>
          <a:endParaRPr lang="es-EC"/>
        </a:p>
      </dgm:t>
    </dgm:pt>
    <dgm:pt modelId="{6DD5EA2E-2F63-4591-8A86-C308B1060A37}" type="pres">
      <dgm:prSet presAssocID="{50BD85CA-43D8-44FC-A5F0-8AF1868BCF6D}" presName="quadrant1" presStyleLbl="node1" presStyleIdx="0" presStyleCnt="4">
        <dgm:presLayoutVars>
          <dgm:chMax val="1"/>
          <dgm:bulletEnabled val="1"/>
        </dgm:presLayoutVars>
      </dgm:prSet>
      <dgm:spPr/>
      <dgm:t>
        <a:bodyPr/>
        <a:lstStyle/>
        <a:p>
          <a:endParaRPr lang="es-EC"/>
        </a:p>
      </dgm:t>
    </dgm:pt>
    <dgm:pt modelId="{E94D28D2-A5FA-448A-8DE4-90C04DB7F4DF}" type="pres">
      <dgm:prSet presAssocID="{50BD85CA-43D8-44FC-A5F0-8AF1868BCF6D}" presName="quadrant2" presStyleLbl="node1" presStyleIdx="1" presStyleCnt="4">
        <dgm:presLayoutVars>
          <dgm:chMax val="1"/>
          <dgm:bulletEnabled val="1"/>
        </dgm:presLayoutVars>
      </dgm:prSet>
      <dgm:spPr/>
      <dgm:t>
        <a:bodyPr/>
        <a:lstStyle/>
        <a:p>
          <a:endParaRPr lang="es-EC"/>
        </a:p>
      </dgm:t>
    </dgm:pt>
    <dgm:pt modelId="{0C945733-8929-4FA5-90CE-6915EC609CB3}" type="pres">
      <dgm:prSet presAssocID="{50BD85CA-43D8-44FC-A5F0-8AF1868BCF6D}" presName="quadrant3" presStyleLbl="node1" presStyleIdx="2" presStyleCnt="4">
        <dgm:presLayoutVars>
          <dgm:chMax val="1"/>
          <dgm:bulletEnabled val="1"/>
        </dgm:presLayoutVars>
      </dgm:prSet>
      <dgm:spPr/>
      <dgm:t>
        <a:bodyPr/>
        <a:lstStyle/>
        <a:p>
          <a:endParaRPr lang="es-EC"/>
        </a:p>
      </dgm:t>
    </dgm:pt>
    <dgm:pt modelId="{8ABCC2B3-2132-4101-80A2-55F4D221DA68}" type="pres">
      <dgm:prSet presAssocID="{50BD85CA-43D8-44FC-A5F0-8AF1868BCF6D}" presName="quadrant4" presStyleLbl="node1" presStyleIdx="3" presStyleCnt="4">
        <dgm:presLayoutVars>
          <dgm:chMax val="1"/>
          <dgm:bulletEnabled val="1"/>
        </dgm:presLayoutVars>
      </dgm:prSet>
      <dgm:spPr/>
      <dgm:t>
        <a:bodyPr/>
        <a:lstStyle/>
        <a:p>
          <a:endParaRPr lang="es-EC"/>
        </a:p>
      </dgm:t>
    </dgm:pt>
    <dgm:pt modelId="{6462E000-302C-4070-B0B7-4248A8196D95}" type="pres">
      <dgm:prSet presAssocID="{50BD85CA-43D8-44FC-A5F0-8AF1868BCF6D}" presName="quadrantPlaceholder" presStyleCnt="0"/>
      <dgm:spPr/>
      <dgm:t>
        <a:bodyPr/>
        <a:lstStyle/>
        <a:p>
          <a:endParaRPr lang="es-EC"/>
        </a:p>
      </dgm:t>
    </dgm:pt>
    <dgm:pt modelId="{05DB904E-1DA7-47A7-8723-7304BE7DF647}" type="pres">
      <dgm:prSet presAssocID="{50BD85CA-43D8-44FC-A5F0-8AF1868BCF6D}" presName="center1" presStyleLbl="fgShp" presStyleIdx="0" presStyleCnt="2"/>
      <dgm:spPr/>
      <dgm:t>
        <a:bodyPr/>
        <a:lstStyle/>
        <a:p>
          <a:endParaRPr lang="es-EC"/>
        </a:p>
      </dgm:t>
    </dgm:pt>
    <dgm:pt modelId="{9D650298-7D4F-4470-A63A-174B14C4A264}" type="pres">
      <dgm:prSet presAssocID="{50BD85CA-43D8-44FC-A5F0-8AF1868BCF6D}" presName="center2" presStyleLbl="fgShp" presStyleIdx="1" presStyleCnt="2"/>
      <dgm:spPr/>
      <dgm:t>
        <a:bodyPr/>
        <a:lstStyle/>
        <a:p>
          <a:endParaRPr lang="es-EC"/>
        </a:p>
      </dgm:t>
    </dgm:pt>
  </dgm:ptLst>
  <dgm:cxnLst>
    <dgm:cxn modelId="{22586DF8-75CB-43CB-BE28-C6ED3224F3C9}" type="presOf" srcId="{CEAC0217-70BE-427B-A2DA-15D5D0C18E83}" destId="{5936DD71-94C4-496E-BCFD-7AB25B3EA721}" srcOrd="0" destOrd="1" presId="urn:microsoft.com/office/officeart/2005/8/layout/cycle4"/>
    <dgm:cxn modelId="{FF97B7B1-E6A0-461C-8833-8FA11AD7A7A7}" type="presOf" srcId="{8623ED00-2667-410D-9289-21EBD6419B56}" destId="{60D90713-5BB6-4C1F-96EA-9B3820C7F7FA}" srcOrd="0" destOrd="0" presId="urn:microsoft.com/office/officeart/2005/8/layout/cycle4"/>
    <dgm:cxn modelId="{9647D6CC-43EA-4716-8031-98A8D79BA7A0}" srcId="{265A2761-F5EE-43B2-A6D2-295F0E2EE4C0}" destId="{13CA6348-3B19-49CA-A5BC-71DFD03BC310}" srcOrd="0" destOrd="0" parTransId="{0B301859-1255-4BAD-881E-F15400D5838C}" sibTransId="{C997F35A-70EC-40C8-888B-8513102F6BE0}"/>
    <dgm:cxn modelId="{477308EE-514E-465D-B7BF-18A653B12894}" srcId="{BBBF49FF-AF6C-47FB-8965-E62F65981AC8}" destId="{8D3AA318-0E62-4245-AFA8-25BD98C7060A}" srcOrd="0" destOrd="0" parTransId="{146D767D-C944-4CFF-BEEF-4D4F83451C9E}" sibTransId="{D31D4ACF-0DC3-4B9F-AF3D-6B0345A0FECE}"/>
    <dgm:cxn modelId="{A72DDA7C-EB82-4791-A857-4D61ABFABA34}" srcId="{50BD85CA-43D8-44FC-A5F0-8AF1868BCF6D}" destId="{F4CFDFCF-F90A-414B-BEE2-A3E6BDFA1061}" srcOrd="2" destOrd="0" parTransId="{A69BF97F-18D5-4370-88EF-A01D3E89BB69}" sibTransId="{63FDC630-CED3-4DF0-982F-70EA42DA08BA}"/>
    <dgm:cxn modelId="{DB0C1311-3698-4CC4-B124-614E039D1130}" srcId="{993C7FE0-F04C-4A9F-AB7E-411C9FFE6CE5}" destId="{CEAC0217-70BE-427B-A2DA-15D5D0C18E83}" srcOrd="1" destOrd="0" parTransId="{995A6162-40D3-4221-8BA5-1082DAE82BD3}" sibTransId="{8A0DD2BA-330E-4152-A14B-E7AC8F6CB461}"/>
    <dgm:cxn modelId="{671422BA-4F6A-4113-BDA1-7082F16D2C8F}" srcId="{50BD85CA-43D8-44FC-A5F0-8AF1868BCF6D}" destId="{BBBF49FF-AF6C-47FB-8965-E62F65981AC8}" srcOrd="0" destOrd="0" parTransId="{FA644061-C380-483A-A76F-BAF1AA2BCD69}" sibTransId="{DAF573D5-DA49-4811-9C3D-717A24C49B97}"/>
    <dgm:cxn modelId="{77DE44F8-76FB-4507-9762-8E955EBCBE0A}" type="presOf" srcId="{207A9672-749B-449F-A896-AE73A13395E2}" destId="{8BD679B5-031A-4E77-8BC1-D6EB1FBE8A68}" srcOrd="1" destOrd="1" presId="urn:microsoft.com/office/officeart/2005/8/layout/cycle4"/>
    <dgm:cxn modelId="{B994A851-A426-43E1-8AEF-37DF431568C2}" type="presOf" srcId="{8D3AA318-0E62-4245-AFA8-25BD98C7060A}" destId="{F8A31D8F-29DE-42E3-8B7F-506B305015D6}" srcOrd="0" destOrd="0" presId="urn:microsoft.com/office/officeart/2005/8/layout/cycle4"/>
    <dgm:cxn modelId="{42023C8C-61BF-4CD6-ACD6-D288EFDA3537}" type="presOf" srcId="{8D3AA318-0E62-4245-AFA8-25BD98C7060A}" destId="{B3167D72-ADCC-4370-B79F-EF5F5BF98B52}" srcOrd="1" destOrd="0" presId="urn:microsoft.com/office/officeart/2005/8/layout/cycle4"/>
    <dgm:cxn modelId="{4095F827-AA49-4C2B-B8BA-346E1DAFC001}" srcId="{50BD85CA-43D8-44FC-A5F0-8AF1868BCF6D}" destId="{993C7FE0-F04C-4A9F-AB7E-411C9FFE6CE5}" srcOrd="3" destOrd="0" parTransId="{240DEF0D-DBDB-4F1E-A454-86B3C3E167DD}" sibTransId="{1694E3D5-5DB8-4EAC-AB05-B14B184AF783}"/>
    <dgm:cxn modelId="{9C98959E-A959-4EB7-B5F9-C91A266172D3}" type="presOf" srcId="{8623ED00-2667-410D-9289-21EBD6419B56}" destId="{8BD679B5-031A-4E77-8BC1-D6EB1FBE8A68}" srcOrd="1" destOrd="0" presId="urn:microsoft.com/office/officeart/2005/8/layout/cycle4"/>
    <dgm:cxn modelId="{AAAA7BC7-349B-4EB8-9C10-E3459C8C8B81}" type="presOf" srcId="{CEAC0217-70BE-427B-A2DA-15D5D0C18E83}" destId="{44B5D98F-BD60-4CD8-B5A8-F7BA2219059D}" srcOrd="1" destOrd="1" presId="urn:microsoft.com/office/officeart/2005/8/layout/cycle4"/>
    <dgm:cxn modelId="{6000F411-023D-49FD-B002-46537DE534EF}" srcId="{F4CFDFCF-F90A-414B-BEE2-A3E6BDFA1061}" destId="{8623ED00-2667-410D-9289-21EBD6419B56}" srcOrd="0" destOrd="0" parTransId="{11E14DD7-C4DE-42BD-BA3B-CA06A0C5D956}" sibTransId="{F2B9BD5D-0173-4AD0-8E09-6AF23BB36043}"/>
    <dgm:cxn modelId="{8B9A6A0F-EBEE-4DC8-9B78-4FFF67B2257D}" type="presOf" srcId="{F4CFDFCF-F90A-414B-BEE2-A3E6BDFA1061}" destId="{0C945733-8929-4FA5-90CE-6915EC609CB3}" srcOrd="0" destOrd="0" presId="urn:microsoft.com/office/officeart/2005/8/layout/cycle4"/>
    <dgm:cxn modelId="{8761793A-F2FD-4FAD-AE3E-54C8D1B6AE97}" srcId="{50BD85CA-43D8-44FC-A5F0-8AF1868BCF6D}" destId="{265A2761-F5EE-43B2-A6D2-295F0E2EE4C0}" srcOrd="1" destOrd="0" parTransId="{7C110990-1367-43DD-B508-06C2D8EEBB90}" sibTransId="{2C29523C-AD1E-4104-B28A-4D674386C75C}"/>
    <dgm:cxn modelId="{D38C9090-2B85-4A95-AD85-78630D05A6CE}" srcId="{F4CFDFCF-F90A-414B-BEE2-A3E6BDFA1061}" destId="{207A9672-749B-449F-A896-AE73A13395E2}" srcOrd="1" destOrd="0" parTransId="{D354336B-0C45-4924-BB79-E384C1CD3EAE}" sibTransId="{20B2D520-DE5C-47CE-9260-3DC7FEC3157A}"/>
    <dgm:cxn modelId="{073922CA-508C-4B55-8AB4-286755EED2F5}" srcId="{BBBF49FF-AF6C-47FB-8965-E62F65981AC8}" destId="{8E45C3F7-77E1-4370-AF83-3CA6C0D9E670}" srcOrd="1" destOrd="0" parTransId="{CD70C091-7185-4AEB-AD48-108838599A2D}" sibTransId="{5B94AAF4-4FFC-4E62-B685-7BF2E83E7051}"/>
    <dgm:cxn modelId="{CE3A4D9D-F94D-40A8-9008-524A9E0B4541}" type="presOf" srcId="{8E45C3F7-77E1-4370-AF83-3CA6C0D9E670}" destId="{F8A31D8F-29DE-42E3-8B7F-506B305015D6}" srcOrd="0" destOrd="1" presId="urn:microsoft.com/office/officeart/2005/8/layout/cycle4"/>
    <dgm:cxn modelId="{A5D65984-8FA7-4953-A266-3D1EA06AFE28}" type="presOf" srcId="{8E45C3F7-77E1-4370-AF83-3CA6C0D9E670}" destId="{B3167D72-ADCC-4370-B79F-EF5F5BF98B52}" srcOrd="1" destOrd="1" presId="urn:microsoft.com/office/officeart/2005/8/layout/cycle4"/>
    <dgm:cxn modelId="{26988E50-5780-40A7-BA2F-50822823FE50}" type="presOf" srcId="{50BD85CA-43D8-44FC-A5F0-8AF1868BCF6D}" destId="{92C68E18-B68A-4118-AB42-7B233A35540D}" srcOrd="0" destOrd="0" presId="urn:microsoft.com/office/officeart/2005/8/layout/cycle4"/>
    <dgm:cxn modelId="{36109767-2B6B-4AC2-923B-62CC7FDCE126}" type="presOf" srcId="{993C7FE0-F04C-4A9F-AB7E-411C9FFE6CE5}" destId="{8ABCC2B3-2132-4101-80A2-55F4D221DA68}" srcOrd="0" destOrd="0" presId="urn:microsoft.com/office/officeart/2005/8/layout/cycle4"/>
    <dgm:cxn modelId="{9EACFA8C-7DD9-4FC8-B48B-4BD2C092290F}" type="presOf" srcId="{265A2761-F5EE-43B2-A6D2-295F0E2EE4C0}" destId="{E94D28D2-A5FA-448A-8DE4-90C04DB7F4DF}" srcOrd="0" destOrd="0" presId="urn:microsoft.com/office/officeart/2005/8/layout/cycle4"/>
    <dgm:cxn modelId="{284E3B06-AD98-4B9E-89D8-E85C074505B4}" srcId="{993C7FE0-F04C-4A9F-AB7E-411C9FFE6CE5}" destId="{F76745EB-1BF5-4A82-B1A6-C8FC91245C2E}" srcOrd="0" destOrd="0" parTransId="{375CC2D3-A294-442D-BB2F-C8AFFAF7ECFC}" sibTransId="{D1162C88-35DF-44BD-A90A-F2623BC5EF05}"/>
    <dgm:cxn modelId="{E08B34AD-C690-4E9B-8A31-010766CA59AC}" type="presOf" srcId="{F76745EB-1BF5-4A82-B1A6-C8FC91245C2E}" destId="{44B5D98F-BD60-4CD8-B5A8-F7BA2219059D}" srcOrd="1" destOrd="0" presId="urn:microsoft.com/office/officeart/2005/8/layout/cycle4"/>
    <dgm:cxn modelId="{3E18EC12-7A3C-43E2-AAF1-F64AC63DE02E}" type="presOf" srcId="{13CA6348-3B19-49CA-A5BC-71DFD03BC310}" destId="{C34DE4C5-CA02-41C5-B2F8-510F1B067CEB}" srcOrd="1" destOrd="0" presId="urn:microsoft.com/office/officeart/2005/8/layout/cycle4"/>
    <dgm:cxn modelId="{794119DD-1524-460C-ACF0-34F341437271}" type="presOf" srcId="{207A9672-749B-449F-A896-AE73A13395E2}" destId="{60D90713-5BB6-4C1F-96EA-9B3820C7F7FA}" srcOrd="0" destOrd="1" presId="urn:microsoft.com/office/officeart/2005/8/layout/cycle4"/>
    <dgm:cxn modelId="{E7EB3B23-04D5-4066-B88D-1D316AA24E6A}" type="presOf" srcId="{F76745EB-1BF5-4A82-B1A6-C8FC91245C2E}" destId="{5936DD71-94C4-496E-BCFD-7AB25B3EA721}" srcOrd="0" destOrd="0" presId="urn:microsoft.com/office/officeart/2005/8/layout/cycle4"/>
    <dgm:cxn modelId="{C677B75A-7155-4E04-890F-25AD05A6B4E3}" type="presOf" srcId="{13CA6348-3B19-49CA-A5BC-71DFD03BC310}" destId="{BE3E86D6-F175-44A5-B7EA-335D98FC0C55}" srcOrd="0" destOrd="0" presId="urn:microsoft.com/office/officeart/2005/8/layout/cycle4"/>
    <dgm:cxn modelId="{CF36823D-FA36-43D1-9B44-02317E8556D2}" type="presOf" srcId="{BBBF49FF-AF6C-47FB-8965-E62F65981AC8}" destId="{6DD5EA2E-2F63-4591-8A86-C308B1060A37}" srcOrd="0" destOrd="0" presId="urn:microsoft.com/office/officeart/2005/8/layout/cycle4"/>
    <dgm:cxn modelId="{4F808935-961D-49D6-88ED-E40DC64115A3}" type="presParOf" srcId="{92C68E18-B68A-4118-AB42-7B233A35540D}" destId="{7C14D39A-7BC4-482D-B34B-AE504E4A9127}" srcOrd="0" destOrd="0" presId="urn:microsoft.com/office/officeart/2005/8/layout/cycle4"/>
    <dgm:cxn modelId="{B8A27E4B-CA33-4EC8-8A19-97D72E8471AB}" type="presParOf" srcId="{7C14D39A-7BC4-482D-B34B-AE504E4A9127}" destId="{0CFDB4C7-EA2A-4112-A51E-4F9FE9E0BC9F}" srcOrd="0" destOrd="0" presId="urn:microsoft.com/office/officeart/2005/8/layout/cycle4"/>
    <dgm:cxn modelId="{D9F0DAA6-5E1D-4050-AF0C-86B03B675A34}" type="presParOf" srcId="{0CFDB4C7-EA2A-4112-A51E-4F9FE9E0BC9F}" destId="{F8A31D8F-29DE-42E3-8B7F-506B305015D6}" srcOrd="0" destOrd="0" presId="urn:microsoft.com/office/officeart/2005/8/layout/cycle4"/>
    <dgm:cxn modelId="{3D17EF07-7E72-4441-A80D-00B0A61DAA8C}" type="presParOf" srcId="{0CFDB4C7-EA2A-4112-A51E-4F9FE9E0BC9F}" destId="{B3167D72-ADCC-4370-B79F-EF5F5BF98B52}" srcOrd="1" destOrd="0" presId="urn:microsoft.com/office/officeart/2005/8/layout/cycle4"/>
    <dgm:cxn modelId="{7FE871EF-2B63-454B-852A-A30ADC593FD8}" type="presParOf" srcId="{7C14D39A-7BC4-482D-B34B-AE504E4A9127}" destId="{A4533773-BB6D-4373-BFD4-5AF0772240B9}" srcOrd="1" destOrd="0" presId="urn:microsoft.com/office/officeart/2005/8/layout/cycle4"/>
    <dgm:cxn modelId="{1E847622-54CE-4E1A-83EF-4138EB7D5088}" type="presParOf" srcId="{A4533773-BB6D-4373-BFD4-5AF0772240B9}" destId="{BE3E86D6-F175-44A5-B7EA-335D98FC0C55}" srcOrd="0" destOrd="0" presId="urn:microsoft.com/office/officeart/2005/8/layout/cycle4"/>
    <dgm:cxn modelId="{3AD4E960-B7B5-4BFF-9671-B9FAA8C345D5}" type="presParOf" srcId="{A4533773-BB6D-4373-BFD4-5AF0772240B9}" destId="{C34DE4C5-CA02-41C5-B2F8-510F1B067CEB}" srcOrd="1" destOrd="0" presId="urn:microsoft.com/office/officeart/2005/8/layout/cycle4"/>
    <dgm:cxn modelId="{30040D8D-EF97-4D85-9800-D4379DBC87A6}" type="presParOf" srcId="{7C14D39A-7BC4-482D-B34B-AE504E4A9127}" destId="{590C408D-B61B-45CB-BB5D-54456DABF1FE}" srcOrd="2" destOrd="0" presId="urn:microsoft.com/office/officeart/2005/8/layout/cycle4"/>
    <dgm:cxn modelId="{56887983-4927-4D5C-AF2C-4FE30B58E4FA}" type="presParOf" srcId="{590C408D-B61B-45CB-BB5D-54456DABF1FE}" destId="{60D90713-5BB6-4C1F-96EA-9B3820C7F7FA}" srcOrd="0" destOrd="0" presId="urn:microsoft.com/office/officeart/2005/8/layout/cycle4"/>
    <dgm:cxn modelId="{17CAEE54-A46F-433D-B9CD-B230C6CBA2EA}" type="presParOf" srcId="{590C408D-B61B-45CB-BB5D-54456DABF1FE}" destId="{8BD679B5-031A-4E77-8BC1-D6EB1FBE8A68}" srcOrd="1" destOrd="0" presId="urn:microsoft.com/office/officeart/2005/8/layout/cycle4"/>
    <dgm:cxn modelId="{7D089C8C-2499-487A-9104-0B3203FDEB95}" type="presParOf" srcId="{7C14D39A-7BC4-482D-B34B-AE504E4A9127}" destId="{C2B59095-FEB4-406E-9530-C519E971E940}" srcOrd="3" destOrd="0" presId="urn:microsoft.com/office/officeart/2005/8/layout/cycle4"/>
    <dgm:cxn modelId="{6237C7E5-92E1-4CB8-BBDA-83CF9CA1D79D}" type="presParOf" srcId="{C2B59095-FEB4-406E-9530-C519E971E940}" destId="{5936DD71-94C4-496E-BCFD-7AB25B3EA721}" srcOrd="0" destOrd="0" presId="urn:microsoft.com/office/officeart/2005/8/layout/cycle4"/>
    <dgm:cxn modelId="{DE3B76A3-CECF-40A1-9359-644E48729097}" type="presParOf" srcId="{C2B59095-FEB4-406E-9530-C519E971E940}" destId="{44B5D98F-BD60-4CD8-B5A8-F7BA2219059D}" srcOrd="1" destOrd="0" presId="urn:microsoft.com/office/officeart/2005/8/layout/cycle4"/>
    <dgm:cxn modelId="{EBC1E991-DA80-4229-8037-AFCD0860CC58}" type="presParOf" srcId="{7C14D39A-7BC4-482D-B34B-AE504E4A9127}" destId="{5BA7A09A-BC67-4062-A37C-89F6D5F2D8D7}" srcOrd="4" destOrd="0" presId="urn:microsoft.com/office/officeart/2005/8/layout/cycle4"/>
    <dgm:cxn modelId="{861C9DB3-4CCD-4FA1-821A-219CA29583D0}" type="presParOf" srcId="{92C68E18-B68A-4118-AB42-7B233A35540D}" destId="{F4E72CF5-74BA-4674-8018-F106132E0C93}" srcOrd="1" destOrd="0" presId="urn:microsoft.com/office/officeart/2005/8/layout/cycle4"/>
    <dgm:cxn modelId="{5FC938B0-5F1C-41A5-BD0A-48D10B7D4AAB}" type="presParOf" srcId="{F4E72CF5-74BA-4674-8018-F106132E0C93}" destId="{6DD5EA2E-2F63-4591-8A86-C308B1060A37}" srcOrd="0" destOrd="0" presId="urn:microsoft.com/office/officeart/2005/8/layout/cycle4"/>
    <dgm:cxn modelId="{A985F3C7-A68E-43F2-9861-DFDAA052E3D6}" type="presParOf" srcId="{F4E72CF5-74BA-4674-8018-F106132E0C93}" destId="{E94D28D2-A5FA-448A-8DE4-90C04DB7F4DF}" srcOrd="1" destOrd="0" presId="urn:microsoft.com/office/officeart/2005/8/layout/cycle4"/>
    <dgm:cxn modelId="{7954A0F6-3CD9-4319-9BFD-91A93AC38E4F}" type="presParOf" srcId="{F4E72CF5-74BA-4674-8018-F106132E0C93}" destId="{0C945733-8929-4FA5-90CE-6915EC609CB3}" srcOrd="2" destOrd="0" presId="urn:microsoft.com/office/officeart/2005/8/layout/cycle4"/>
    <dgm:cxn modelId="{0AEB6A7B-3F43-4F05-B941-856A12FDD985}" type="presParOf" srcId="{F4E72CF5-74BA-4674-8018-F106132E0C93}" destId="{8ABCC2B3-2132-4101-80A2-55F4D221DA68}" srcOrd="3" destOrd="0" presId="urn:microsoft.com/office/officeart/2005/8/layout/cycle4"/>
    <dgm:cxn modelId="{4BE3CA2B-08F7-4C95-91FB-48A9C1B90BC3}" type="presParOf" srcId="{F4E72CF5-74BA-4674-8018-F106132E0C93}" destId="{6462E000-302C-4070-B0B7-4248A8196D95}" srcOrd="4" destOrd="0" presId="urn:microsoft.com/office/officeart/2005/8/layout/cycle4"/>
    <dgm:cxn modelId="{E096C016-FF9D-49C8-8154-8550340CCEB5}" type="presParOf" srcId="{92C68E18-B68A-4118-AB42-7B233A35540D}" destId="{05DB904E-1DA7-47A7-8723-7304BE7DF647}" srcOrd="2" destOrd="0" presId="urn:microsoft.com/office/officeart/2005/8/layout/cycle4"/>
    <dgm:cxn modelId="{602C2233-BA3F-4CCA-ADDD-63C8911382C9}" type="presParOf" srcId="{92C68E18-B68A-4118-AB42-7B233A35540D}" destId="{9D650298-7D4F-4470-A63A-174B14C4A26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91E6A-00C6-4EAF-8B4A-3F5B97C4C7E2}" type="doc">
      <dgm:prSet loTypeId="urn:microsoft.com/office/officeart/2008/layout/AlternatingPictureBlocks" loCatId="picture" qsTypeId="urn:microsoft.com/office/officeart/2005/8/quickstyle/simple3" qsCatId="simple" csTypeId="urn:microsoft.com/office/officeart/2005/8/colors/colorful2" csCatId="colorful" phldr="1"/>
      <dgm:spPr/>
      <dgm:t>
        <a:bodyPr/>
        <a:lstStyle/>
        <a:p>
          <a:endParaRPr lang="es-EC"/>
        </a:p>
      </dgm:t>
    </dgm:pt>
    <dgm:pt modelId="{E89B81D5-5983-4D89-9DFC-EB4003A87D10}">
      <dgm:prSet/>
      <dgm:spPr/>
      <dgm:t>
        <a:bodyPr/>
        <a:lstStyle/>
        <a:p>
          <a:pPr rtl="0"/>
          <a:r>
            <a:rPr lang="es-EC" smtClean="0"/>
            <a:t>Investigación bibliográfica que comprenderá artículos científicos, documentos oficiales estadísticos, y plataformas web, así como encuestas y entrevistas.</a:t>
          </a:r>
          <a:br>
            <a:rPr lang="es-EC" smtClean="0"/>
          </a:br>
          <a:endParaRPr lang="es-EC"/>
        </a:p>
      </dgm:t>
    </dgm:pt>
    <dgm:pt modelId="{48B11A39-C05E-4D50-B6C2-83A5AE86AE65}" type="parTrans" cxnId="{843E087D-2F8C-4DC9-982C-85637AE28CD8}">
      <dgm:prSet/>
      <dgm:spPr/>
      <dgm:t>
        <a:bodyPr/>
        <a:lstStyle/>
        <a:p>
          <a:endParaRPr lang="es-EC"/>
        </a:p>
      </dgm:t>
    </dgm:pt>
    <dgm:pt modelId="{40FD6062-EF3C-44B0-A53E-3F62BB210AB4}" type="sibTrans" cxnId="{843E087D-2F8C-4DC9-982C-85637AE28CD8}">
      <dgm:prSet/>
      <dgm:spPr/>
      <dgm:t>
        <a:bodyPr/>
        <a:lstStyle/>
        <a:p>
          <a:endParaRPr lang="es-EC"/>
        </a:p>
      </dgm:t>
    </dgm:pt>
    <dgm:pt modelId="{F34E7120-CF05-4187-B55F-1ADB6956447C}">
      <dgm:prSet/>
      <dgm:spPr/>
      <dgm:t>
        <a:bodyPr/>
        <a:lstStyle/>
        <a:p>
          <a:pPr rtl="0"/>
          <a:r>
            <a:rPr lang="es-EC" dirty="0" smtClean="0"/>
            <a:t>Las encuestas y entrevistas a los productores de calzado se realizaron  desde julio la Feria FICCE 2015, en la cual participaron productores de la provincia de Tungurahua, Pichincha, Imbabura, Chimborazo y Guayas. </a:t>
          </a:r>
          <a:endParaRPr lang="es-EC" dirty="0"/>
        </a:p>
      </dgm:t>
    </dgm:pt>
    <dgm:pt modelId="{FD23B84A-BD42-4B87-B1CA-32F18DEFF2B4}" type="parTrans" cxnId="{A8476297-8BE9-43A3-9445-FFD8107F20EB}">
      <dgm:prSet/>
      <dgm:spPr/>
      <dgm:t>
        <a:bodyPr/>
        <a:lstStyle/>
        <a:p>
          <a:endParaRPr lang="es-EC"/>
        </a:p>
      </dgm:t>
    </dgm:pt>
    <dgm:pt modelId="{EE406168-BBCC-44A3-BB4B-8283A686BC78}" type="sibTrans" cxnId="{A8476297-8BE9-43A3-9445-FFD8107F20EB}">
      <dgm:prSet/>
      <dgm:spPr/>
      <dgm:t>
        <a:bodyPr/>
        <a:lstStyle/>
        <a:p>
          <a:endParaRPr lang="es-EC"/>
        </a:p>
      </dgm:t>
    </dgm:pt>
    <dgm:pt modelId="{2818F511-BC10-4CAC-A53C-A7F9579E0E63}" type="pres">
      <dgm:prSet presAssocID="{53491E6A-00C6-4EAF-8B4A-3F5B97C4C7E2}" presName="linearFlow" presStyleCnt="0">
        <dgm:presLayoutVars>
          <dgm:dir/>
          <dgm:resizeHandles val="exact"/>
        </dgm:presLayoutVars>
      </dgm:prSet>
      <dgm:spPr/>
      <dgm:t>
        <a:bodyPr/>
        <a:lstStyle/>
        <a:p>
          <a:endParaRPr lang="es-EC"/>
        </a:p>
      </dgm:t>
    </dgm:pt>
    <dgm:pt modelId="{D8F7A426-E421-48A3-ADC1-578AC6496915}" type="pres">
      <dgm:prSet presAssocID="{E89B81D5-5983-4D89-9DFC-EB4003A87D10}" presName="comp" presStyleCnt="0"/>
      <dgm:spPr/>
    </dgm:pt>
    <dgm:pt modelId="{8F782A93-80E1-43BC-9708-46D4AC55F0F5}" type="pres">
      <dgm:prSet presAssocID="{E89B81D5-5983-4D89-9DFC-EB4003A87D10}" presName="rect2" presStyleLbl="node1" presStyleIdx="0" presStyleCnt="2">
        <dgm:presLayoutVars>
          <dgm:bulletEnabled val="1"/>
        </dgm:presLayoutVars>
      </dgm:prSet>
      <dgm:spPr/>
      <dgm:t>
        <a:bodyPr/>
        <a:lstStyle/>
        <a:p>
          <a:endParaRPr lang="es-EC"/>
        </a:p>
      </dgm:t>
    </dgm:pt>
    <dgm:pt modelId="{ECE10C8E-9AF2-4E02-B718-73681D090428}" type="pres">
      <dgm:prSet presAssocID="{E89B81D5-5983-4D89-9DFC-EB4003A87D10}" presName="rect1" presStyleLbl="lnNode1" presStyleIdx="0" presStyleCnt="2"/>
      <dgm:spPr>
        <a:blipFill rotWithShape="1">
          <a:blip xmlns:r="http://schemas.openxmlformats.org/officeDocument/2006/relationships" r:embed="rId1"/>
          <a:stretch>
            <a:fillRect/>
          </a:stretch>
        </a:blipFill>
      </dgm:spPr>
    </dgm:pt>
    <dgm:pt modelId="{3B053536-BE84-4718-B18C-4F062496AC56}" type="pres">
      <dgm:prSet presAssocID="{40FD6062-EF3C-44B0-A53E-3F62BB210AB4}" presName="sibTrans" presStyleCnt="0"/>
      <dgm:spPr/>
    </dgm:pt>
    <dgm:pt modelId="{5D8528A8-8ADA-4BD7-A416-D00DFFF70CAE}" type="pres">
      <dgm:prSet presAssocID="{F34E7120-CF05-4187-B55F-1ADB6956447C}" presName="comp" presStyleCnt="0"/>
      <dgm:spPr/>
    </dgm:pt>
    <dgm:pt modelId="{C08AE751-7F16-48DA-998D-1E1F286EDFBF}" type="pres">
      <dgm:prSet presAssocID="{F34E7120-CF05-4187-B55F-1ADB6956447C}" presName="rect2" presStyleLbl="node1" presStyleIdx="1" presStyleCnt="2">
        <dgm:presLayoutVars>
          <dgm:bulletEnabled val="1"/>
        </dgm:presLayoutVars>
      </dgm:prSet>
      <dgm:spPr/>
      <dgm:t>
        <a:bodyPr/>
        <a:lstStyle/>
        <a:p>
          <a:endParaRPr lang="es-EC"/>
        </a:p>
      </dgm:t>
    </dgm:pt>
    <dgm:pt modelId="{C8FBBDA3-56CA-48F9-884B-765C446DB0AE}" type="pres">
      <dgm:prSet presAssocID="{F34E7120-CF05-4187-B55F-1ADB6956447C}" presName="rect1" presStyleLbl="lnNode1" presStyleIdx="1" presStyleCnt="2" custLinFactNeighborY="2103"/>
      <dgm:spPr>
        <a:blipFill rotWithShape="1">
          <a:blip xmlns:r="http://schemas.openxmlformats.org/officeDocument/2006/relationships" r:embed="rId2"/>
          <a:stretch>
            <a:fillRect/>
          </a:stretch>
        </a:blipFill>
      </dgm:spPr>
    </dgm:pt>
  </dgm:ptLst>
  <dgm:cxnLst>
    <dgm:cxn modelId="{4262D53B-A256-4C0D-9FC8-EBE43710C9BB}" type="presOf" srcId="{F34E7120-CF05-4187-B55F-1ADB6956447C}" destId="{C08AE751-7F16-48DA-998D-1E1F286EDFBF}" srcOrd="0" destOrd="0" presId="urn:microsoft.com/office/officeart/2008/layout/AlternatingPictureBlocks"/>
    <dgm:cxn modelId="{A8476297-8BE9-43A3-9445-FFD8107F20EB}" srcId="{53491E6A-00C6-4EAF-8B4A-3F5B97C4C7E2}" destId="{F34E7120-CF05-4187-B55F-1ADB6956447C}" srcOrd="1" destOrd="0" parTransId="{FD23B84A-BD42-4B87-B1CA-32F18DEFF2B4}" sibTransId="{EE406168-BBCC-44A3-BB4B-8283A686BC78}"/>
    <dgm:cxn modelId="{843E087D-2F8C-4DC9-982C-85637AE28CD8}" srcId="{53491E6A-00C6-4EAF-8B4A-3F5B97C4C7E2}" destId="{E89B81D5-5983-4D89-9DFC-EB4003A87D10}" srcOrd="0" destOrd="0" parTransId="{48B11A39-C05E-4D50-B6C2-83A5AE86AE65}" sibTransId="{40FD6062-EF3C-44B0-A53E-3F62BB210AB4}"/>
    <dgm:cxn modelId="{E8402FBD-C4B5-4823-8F39-5D89FC61D423}" type="presOf" srcId="{53491E6A-00C6-4EAF-8B4A-3F5B97C4C7E2}" destId="{2818F511-BC10-4CAC-A53C-A7F9579E0E63}" srcOrd="0" destOrd="0" presId="urn:microsoft.com/office/officeart/2008/layout/AlternatingPictureBlocks"/>
    <dgm:cxn modelId="{F7A485B0-A3D8-42AE-A472-EBBD6BE0BB77}" type="presOf" srcId="{E89B81D5-5983-4D89-9DFC-EB4003A87D10}" destId="{8F782A93-80E1-43BC-9708-46D4AC55F0F5}" srcOrd="0" destOrd="0" presId="urn:microsoft.com/office/officeart/2008/layout/AlternatingPictureBlocks"/>
    <dgm:cxn modelId="{463477F8-0BD0-4B9C-87C5-B541A88A260E}" type="presParOf" srcId="{2818F511-BC10-4CAC-A53C-A7F9579E0E63}" destId="{D8F7A426-E421-48A3-ADC1-578AC6496915}" srcOrd="0" destOrd="0" presId="urn:microsoft.com/office/officeart/2008/layout/AlternatingPictureBlocks"/>
    <dgm:cxn modelId="{B7BCB252-308D-466E-ABC7-97F02A0D7232}" type="presParOf" srcId="{D8F7A426-E421-48A3-ADC1-578AC6496915}" destId="{8F782A93-80E1-43BC-9708-46D4AC55F0F5}" srcOrd="0" destOrd="0" presId="urn:microsoft.com/office/officeart/2008/layout/AlternatingPictureBlocks"/>
    <dgm:cxn modelId="{A166F2F2-7607-4CF8-8816-2C788584663E}" type="presParOf" srcId="{D8F7A426-E421-48A3-ADC1-578AC6496915}" destId="{ECE10C8E-9AF2-4E02-B718-73681D090428}" srcOrd="1" destOrd="0" presId="urn:microsoft.com/office/officeart/2008/layout/AlternatingPictureBlocks"/>
    <dgm:cxn modelId="{43908739-9A2F-4FF9-BB9F-EC2BFB3D2C08}" type="presParOf" srcId="{2818F511-BC10-4CAC-A53C-A7F9579E0E63}" destId="{3B053536-BE84-4718-B18C-4F062496AC56}" srcOrd="1" destOrd="0" presId="urn:microsoft.com/office/officeart/2008/layout/AlternatingPictureBlocks"/>
    <dgm:cxn modelId="{E9A77DD3-12A3-490B-8D74-4AEE6A985FCE}" type="presParOf" srcId="{2818F511-BC10-4CAC-A53C-A7F9579E0E63}" destId="{5D8528A8-8ADA-4BD7-A416-D00DFFF70CAE}" srcOrd="2" destOrd="0" presId="urn:microsoft.com/office/officeart/2008/layout/AlternatingPictureBlocks"/>
    <dgm:cxn modelId="{1EA4C21F-A41E-4BD2-9CAD-6C34A13E16BB}" type="presParOf" srcId="{5D8528A8-8ADA-4BD7-A416-D00DFFF70CAE}" destId="{C08AE751-7F16-48DA-998D-1E1F286EDFBF}" srcOrd="0" destOrd="0" presId="urn:microsoft.com/office/officeart/2008/layout/AlternatingPictureBlocks"/>
    <dgm:cxn modelId="{07D75738-76B9-4048-A48D-6ABBAC056FE4}" type="presParOf" srcId="{5D8528A8-8ADA-4BD7-A416-D00DFFF70CAE}" destId="{C8FBBDA3-56CA-48F9-884B-765C446DB0AE}"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E28A7F-6596-4633-91FA-85F02800127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C"/>
        </a:p>
      </dgm:t>
    </dgm:pt>
    <dgm:pt modelId="{919D436E-928B-43DB-92DB-9805ADD31751}">
      <dgm:prSet/>
      <dgm:spPr/>
      <dgm:t>
        <a:bodyPr/>
        <a:lstStyle/>
        <a:p>
          <a:pPr rtl="0"/>
          <a:r>
            <a:rPr lang="es-EC" dirty="0" smtClean="0"/>
            <a:t>En la producción de calzado ecuatoriano existe gran cantidad de actores, artesanos micro, pequeños, medianos y grandes, así como fabricantes de </a:t>
          </a:r>
          <a:r>
            <a:rPr lang="es-EC" dirty="0" smtClean="0"/>
            <a:t>componentes utilizados en </a:t>
          </a:r>
          <a:r>
            <a:rPr lang="es-EC" dirty="0" smtClean="0"/>
            <a:t>la industria. </a:t>
          </a:r>
          <a:endParaRPr lang="es-EC" dirty="0"/>
        </a:p>
      </dgm:t>
    </dgm:pt>
    <dgm:pt modelId="{B20D2E03-E701-4AB6-B4C3-102ADE1D152C}" type="parTrans" cxnId="{2B498D53-2353-4021-99F9-E79404A1575E}">
      <dgm:prSet/>
      <dgm:spPr/>
      <dgm:t>
        <a:bodyPr/>
        <a:lstStyle/>
        <a:p>
          <a:endParaRPr lang="es-EC"/>
        </a:p>
      </dgm:t>
    </dgm:pt>
    <dgm:pt modelId="{DDBAF759-6801-472E-9DC3-29834A82B91B}" type="sibTrans" cxnId="{2B498D53-2353-4021-99F9-E79404A1575E}">
      <dgm:prSet/>
      <dgm:spPr/>
      <dgm:t>
        <a:bodyPr/>
        <a:lstStyle/>
        <a:p>
          <a:endParaRPr lang="es-EC"/>
        </a:p>
      </dgm:t>
    </dgm:pt>
    <dgm:pt modelId="{1EE9E2D7-7790-42A5-8DFC-A7E85FE82D9F}">
      <dgm:prSet/>
      <dgm:spPr/>
      <dgm:t>
        <a:bodyPr/>
        <a:lstStyle/>
        <a:p>
          <a:pPr rtl="0"/>
          <a:r>
            <a:rPr lang="es-EC" dirty="0" smtClean="0"/>
            <a:t>La Cámara Nacional de Calzado CALTU es el organismo principal de socios productores de calzado del Ecuador, proveniente de la provincia de Tungurahua cuna de el mayor número de productores del </a:t>
          </a:r>
          <a:r>
            <a:rPr lang="es-EC" dirty="0" smtClean="0"/>
            <a:t>país.</a:t>
          </a:r>
          <a:endParaRPr lang="es-EC" dirty="0"/>
        </a:p>
      </dgm:t>
    </dgm:pt>
    <dgm:pt modelId="{C10F16CD-DB77-46A5-934D-83B2178EB0E9}" type="parTrans" cxnId="{9A97DE6E-8E81-4716-AFFA-1EE188955AA6}">
      <dgm:prSet/>
      <dgm:spPr/>
      <dgm:t>
        <a:bodyPr/>
        <a:lstStyle/>
        <a:p>
          <a:endParaRPr lang="es-EC"/>
        </a:p>
      </dgm:t>
    </dgm:pt>
    <dgm:pt modelId="{F9C518A4-3A99-4B48-8B8F-ECDD05007B4A}" type="sibTrans" cxnId="{9A97DE6E-8E81-4716-AFFA-1EE188955AA6}">
      <dgm:prSet/>
      <dgm:spPr/>
      <dgm:t>
        <a:bodyPr/>
        <a:lstStyle/>
        <a:p>
          <a:endParaRPr lang="es-EC"/>
        </a:p>
      </dgm:t>
    </dgm:pt>
    <dgm:pt modelId="{12741434-FBD5-4A82-B888-7E65068CB1E2}" type="pres">
      <dgm:prSet presAssocID="{F0E28A7F-6596-4633-91FA-85F028001274}" presName="Name0" presStyleCnt="0">
        <dgm:presLayoutVars>
          <dgm:chMax/>
          <dgm:chPref/>
          <dgm:dir/>
        </dgm:presLayoutVars>
      </dgm:prSet>
      <dgm:spPr/>
      <dgm:t>
        <a:bodyPr/>
        <a:lstStyle/>
        <a:p>
          <a:endParaRPr lang="es-EC"/>
        </a:p>
      </dgm:t>
    </dgm:pt>
    <dgm:pt modelId="{AFA18A8F-AA11-46DB-8F92-BC6320DB65AA}" type="pres">
      <dgm:prSet presAssocID="{919D436E-928B-43DB-92DB-9805ADD31751}" presName="composite" presStyleCnt="0">
        <dgm:presLayoutVars>
          <dgm:chMax/>
          <dgm:chPref/>
        </dgm:presLayoutVars>
      </dgm:prSet>
      <dgm:spPr/>
    </dgm:pt>
    <dgm:pt modelId="{E6425DA2-F38F-438E-A795-288C8A9DB8B7}" type="pres">
      <dgm:prSet presAssocID="{919D436E-928B-43DB-92DB-9805ADD31751}" presName="Image" presStyleLbl="bgImgPlace1" presStyleIdx="0" presStyleCnt="2"/>
      <dgm:spPr>
        <a:blipFill rotWithShape="1">
          <a:blip xmlns:r="http://schemas.openxmlformats.org/officeDocument/2006/relationships" r:embed="rId1"/>
          <a:stretch>
            <a:fillRect/>
          </a:stretch>
        </a:blipFill>
      </dgm:spPr>
    </dgm:pt>
    <dgm:pt modelId="{D1C41758-3507-465E-A5B4-5516659E75AD}" type="pres">
      <dgm:prSet presAssocID="{919D436E-928B-43DB-92DB-9805ADD31751}" presName="ParentText" presStyleLbl="revTx" presStyleIdx="0" presStyleCnt="2">
        <dgm:presLayoutVars>
          <dgm:chMax val="0"/>
          <dgm:chPref val="0"/>
          <dgm:bulletEnabled val="1"/>
        </dgm:presLayoutVars>
      </dgm:prSet>
      <dgm:spPr/>
      <dgm:t>
        <a:bodyPr/>
        <a:lstStyle/>
        <a:p>
          <a:endParaRPr lang="es-EC"/>
        </a:p>
      </dgm:t>
    </dgm:pt>
    <dgm:pt modelId="{DB6EE9AF-0C15-438C-AF76-390E70789B73}" type="pres">
      <dgm:prSet presAssocID="{919D436E-928B-43DB-92DB-9805ADD31751}" presName="tlFrame" presStyleLbl="node1" presStyleIdx="0" presStyleCnt="8"/>
      <dgm:spPr/>
    </dgm:pt>
    <dgm:pt modelId="{34D71B18-D1A6-4437-8C1B-8BAA17D46E14}" type="pres">
      <dgm:prSet presAssocID="{919D436E-928B-43DB-92DB-9805ADD31751}" presName="trFrame" presStyleLbl="node1" presStyleIdx="1" presStyleCnt="8"/>
      <dgm:spPr/>
    </dgm:pt>
    <dgm:pt modelId="{86E3C4A9-0B57-4FE0-BB1C-D0F0287F1368}" type="pres">
      <dgm:prSet presAssocID="{919D436E-928B-43DB-92DB-9805ADD31751}" presName="blFrame" presStyleLbl="node1" presStyleIdx="2" presStyleCnt="8"/>
      <dgm:spPr/>
    </dgm:pt>
    <dgm:pt modelId="{90DE81AD-2141-43FB-9D40-8C51D96AE5C0}" type="pres">
      <dgm:prSet presAssocID="{919D436E-928B-43DB-92DB-9805ADD31751}" presName="brFrame" presStyleLbl="node1" presStyleIdx="3" presStyleCnt="8"/>
      <dgm:spPr/>
    </dgm:pt>
    <dgm:pt modelId="{86425BE5-1E87-484F-9A7D-A68A906A3DA0}" type="pres">
      <dgm:prSet presAssocID="{DDBAF759-6801-472E-9DC3-29834A82B91B}" presName="sibTrans" presStyleCnt="0"/>
      <dgm:spPr/>
    </dgm:pt>
    <dgm:pt modelId="{1D1796B7-440C-4EED-AC68-79D119C770F9}" type="pres">
      <dgm:prSet presAssocID="{1EE9E2D7-7790-42A5-8DFC-A7E85FE82D9F}" presName="composite" presStyleCnt="0">
        <dgm:presLayoutVars>
          <dgm:chMax/>
          <dgm:chPref/>
        </dgm:presLayoutVars>
      </dgm:prSet>
      <dgm:spPr/>
    </dgm:pt>
    <dgm:pt modelId="{B4388E43-A8C0-4CC2-B275-BA034A0A139E}" type="pres">
      <dgm:prSet presAssocID="{1EE9E2D7-7790-42A5-8DFC-A7E85FE82D9F}" presName="Image" presStyleLbl="bgImgPlace1" presStyleIdx="1" presStyleCnt="2"/>
      <dgm:spPr>
        <a:blipFill rotWithShape="1">
          <a:blip xmlns:r="http://schemas.openxmlformats.org/officeDocument/2006/relationships" r:embed="rId2"/>
          <a:stretch>
            <a:fillRect/>
          </a:stretch>
        </a:blipFill>
      </dgm:spPr>
    </dgm:pt>
    <dgm:pt modelId="{1C6A2949-D63A-4B69-8205-ED1F3227758B}" type="pres">
      <dgm:prSet presAssocID="{1EE9E2D7-7790-42A5-8DFC-A7E85FE82D9F}" presName="ParentText" presStyleLbl="revTx" presStyleIdx="1" presStyleCnt="2">
        <dgm:presLayoutVars>
          <dgm:chMax val="0"/>
          <dgm:chPref val="0"/>
          <dgm:bulletEnabled val="1"/>
        </dgm:presLayoutVars>
      </dgm:prSet>
      <dgm:spPr/>
      <dgm:t>
        <a:bodyPr/>
        <a:lstStyle/>
        <a:p>
          <a:endParaRPr lang="es-EC"/>
        </a:p>
      </dgm:t>
    </dgm:pt>
    <dgm:pt modelId="{5417222D-A1C8-4998-94CE-46A780DBA2DA}" type="pres">
      <dgm:prSet presAssocID="{1EE9E2D7-7790-42A5-8DFC-A7E85FE82D9F}" presName="tlFrame" presStyleLbl="node1" presStyleIdx="4" presStyleCnt="8"/>
      <dgm:spPr/>
    </dgm:pt>
    <dgm:pt modelId="{CA762230-9159-42FD-9694-AD70E7E83772}" type="pres">
      <dgm:prSet presAssocID="{1EE9E2D7-7790-42A5-8DFC-A7E85FE82D9F}" presName="trFrame" presStyleLbl="node1" presStyleIdx="5" presStyleCnt="8"/>
      <dgm:spPr/>
    </dgm:pt>
    <dgm:pt modelId="{B1520A4E-0562-4946-AE19-38420935B758}" type="pres">
      <dgm:prSet presAssocID="{1EE9E2D7-7790-42A5-8DFC-A7E85FE82D9F}" presName="blFrame" presStyleLbl="node1" presStyleIdx="6" presStyleCnt="8"/>
      <dgm:spPr/>
    </dgm:pt>
    <dgm:pt modelId="{925BD57B-5213-4380-9189-8972449E68B1}" type="pres">
      <dgm:prSet presAssocID="{1EE9E2D7-7790-42A5-8DFC-A7E85FE82D9F}" presName="brFrame" presStyleLbl="node1" presStyleIdx="7" presStyleCnt="8"/>
      <dgm:spPr/>
    </dgm:pt>
  </dgm:ptLst>
  <dgm:cxnLst>
    <dgm:cxn modelId="{EDB88D72-427D-4312-B27B-8AC787BD8C24}" type="presOf" srcId="{1EE9E2D7-7790-42A5-8DFC-A7E85FE82D9F}" destId="{1C6A2949-D63A-4B69-8205-ED1F3227758B}" srcOrd="0" destOrd="0" presId="urn:microsoft.com/office/officeart/2009/3/layout/FramedTextPicture"/>
    <dgm:cxn modelId="{15BF55B6-497E-4A61-AB5A-2DF5FF8EB581}" type="presOf" srcId="{919D436E-928B-43DB-92DB-9805ADD31751}" destId="{D1C41758-3507-465E-A5B4-5516659E75AD}" srcOrd="0" destOrd="0" presId="urn:microsoft.com/office/officeart/2009/3/layout/FramedTextPicture"/>
    <dgm:cxn modelId="{2B498D53-2353-4021-99F9-E79404A1575E}" srcId="{F0E28A7F-6596-4633-91FA-85F028001274}" destId="{919D436E-928B-43DB-92DB-9805ADD31751}" srcOrd="0" destOrd="0" parTransId="{B20D2E03-E701-4AB6-B4C3-102ADE1D152C}" sibTransId="{DDBAF759-6801-472E-9DC3-29834A82B91B}"/>
    <dgm:cxn modelId="{18936D91-2A35-4517-8C04-554161D839F4}" type="presOf" srcId="{F0E28A7F-6596-4633-91FA-85F028001274}" destId="{12741434-FBD5-4A82-B888-7E65068CB1E2}" srcOrd="0" destOrd="0" presId="urn:microsoft.com/office/officeart/2009/3/layout/FramedTextPicture"/>
    <dgm:cxn modelId="{9A97DE6E-8E81-4716-AFFA-1EE188955AA6}" srcId="{F0E28A7F-6596-4633-91FA-85F028001274}" destId="{1EE9E2D7-7790-42A5-8DFC-A7E85FE82D9F}" srcOrd="1" destOrd="0" parTransId="{C10F16CD-DB77-46A5-934D-83B2178EB0E9}" sibTransId="{F9C518A4-3A99-4B48-8B8F-ECDD05007B4A}"/>
    <dgm:cxn modelId="{39629019-AD4C-4011-ADAE-3BC33E0534A2}" type="presParOf" srcId="{12741434-FBD5-4A82-B888-7E65068CB1E2}" destId="{AFA18A8F-AA11-46DB-8F92-BC6320DB65AA}" srcOrd="0" destOrd="0" presId="urn:microsoft.com/office/officeart/2009/3/layout/FramedTextPicture"/>
    <dgm:cxn modelId="{126208E8-9D5E-4603-9A6B-9D1287D8448F}" type="presParOf" srcId="{AFA18A8F-AA11-46DB-8F92-BC6320DB65AA}" destId="{E6425DA2-F38F-438E-A795-288C8A9DB8B7}" srcOrd="0" destOrd="0" presId="urn:microsoft.com/office/officeart/2009/3/layout/FramedTextPicture"/>
    <dgm:cxn modelId="{89397435-778E-44BB-920C-7F683FCFDA68}" type="presParOf" srcId="{AFA18A8F-AA11-46DB-8F92-BC6320DB65AA}" destId="{D1C41758-3507-465E-A5B4-5516659E75AD}" srcOrd="1" destOrd="0" presId="urn:microsoft.com/office/officeart/2009/3/layout/FramedTextPicture"/>
    <dgm:cxn modelId="{355B0525-F113-47C6-A0A4-9BB09F2CDA6F}" type="presParOf" srcId="{AFA18A8F-AA11-46DB-8F92-BC6320DB65AA}" destId="{DB6EE9AF-0C15-438C-AF76-390E70789B73}" srcOrd="2" destOrd="0" presId="urn:microsoft.com/office/officeart/2009/3/layout/FramedTextPicture"/>
    <dgm:cxn modelId="{6209664C-54BA-4B20-AD70-F5A7B892312A}" type="presParOf" srcId="{AFA18A8F-AA11-46DB-8F92-BC6320DB65AA}" destId="{34D71B18-D1A6-4437-8C1B-8BAA17D46E14}" srcOrd="3" destOrd="0" presId="urn:microsoft.com/office/officeart/2009/3/layout/FramedTextPicture"/>
    <dgm:cxn modelId="{818A72F2-8550-4D2F-B93E-43BD96B638C2}" type="presParOf" srcId="{AFA18A8F-AA11-46DB-8F92-BC6320DB65AA}" destId="{86E3C4A9-0B57-4FE0-BB1C-D0F0287F1368}" srcOrd="4" destOrd="0" presId="urn:microsoft.com/office/officeart/2009/3/layout/FramedTextPicture"/>
    <dgm:cxn modelId="{DA8832C2-61A8-40B1-A4B0-2BD21F28C7C5}" type="presParOf" srcId="{AFA18A8F-AA11-46DB-8F92-BC6320DB65AA}" destId="{90DE81AD-2141-43FB-9D40-8C51D96AE5C0}" srcOrd="5" destOrd="0" presId="urn:microsoft.com/office/officeart/2009/3/layout/FramedTextPicture"/>
    <dgm:cxn modelId="{F0F058BF-D137-40A5-A264-5F9A50ADABF1}" type="presParOf" srcId="{12741434-FBD5-4A82-B888-7E65068CB1E2}" destId="{86425BE5-1E87-484F-9A7D-A68A906A3DA0}" srcOrd="1" destOrd="0" presId="urn:microsoft.com/office/officeart/2009/3/layout/FramedTextPicture"/>
    <dgm:cxn modelId="{16183CEB-7BF7-408C-B01F-0404C05C5D68}" type="presParOf" srcId="{12741434-FBD5-4A82-B888-7E65068CB1E2}" destId="{1D1796B7-440C-4EED-AC68-79D119C770F9}" srcOrd="2" destOrd="0" presId="urn:microsoft.com/office/officeart/2009/3/layout/FramedTextPicture"/>
    <dgm:cxn modelId="{5C2BB512-9B47-4670-8EEE-358D666D2140}" type="presParOf" srcId="{1D1796B7-440C-4EED-AC68-79D119C770F9}" destId="{B4388E43-A8C0-4CC2-B275-BA034A0A139E}" srcOrd="0" destOrd="0" presId="urn:microsoft.com/office/officeart/2009/3/layout/FramedTextPicture"/>
    <dgm:cxn modelId="{01079B6B-87DC-4B02-A631-63F7BB01DC2D}" type="presParOf" srcId="{1D1796B7-440C-4EED-AC68-79D119C770F9}" destId="{1C6A2949-D63A-4B69-8205-ED1F3227758B}" srcOrd="1" destOrd="0" presId="urn:microsoft.com/office/officeart/2009/3/layout/FramedTextPicture"/>
    <dgm:cxn modelId="{003C74CD-EBA9-4A38-8EC1-CBA9A96C6D4A}" type="presParOf" srcId="{1D1796B7-440C-4EED-AC68-79D119C770F9}" destId="{5417222D-A1C8-4998-94CE-46A780DBA2DA}" srcOrd="2" destOrd="0" presId="urn:microsoft.com/office/officeart/2009/3/layout/FramedTextPicture"/>
    <dgm:cxn modelId="{A9DDA7E0-7AFF-40A5-A087-576171FE8CB9}" type="presParOf" srcId="{1D1796B7-440C-4EED-AC68-79D119C770F9}" destId="{CA762230-9159-42FD-9694-AD70E7E83772}" srcOrd="3" destOrd="0" presId="urn:microsoft.com/office/officeart/2009/3/layout/FramedTextPicture"/>
    <dgm:cxn modelId="{AE2C7725-8BB2-45A4-8797-207571279EAB}" type="presParOf" srcId="{1D1796B7-440C-4EED-AC68-79D119C770F9}" destId="{B1520A4E-0562-4946-AE19-38420935B758}" srcOrd="4" destOrd="0" presId="urn:microsoft.com/office/officeart/2009/3/layout/FramedTextPicture"/>
    <dgm:cxn modelId="{7522A7DC-3F12-4266-91BD-BB9690F90816}" type="presParOf" srcId="{1D1796B7-440C-4EED-AC68-79D119C770F9}" destId="{925BD57B-5213-4380-9189-8972449E68B1}"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7C061B-31EB-47B0-AA4A-5C66D4CD868A}"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es-ES"/>
        </a:p>
      </dgm:t>
    </dgm:pt>
    <dgm:pt modelId="{4B576684-BC2E-419C-93A9-E7A76253E512}">
      <dgm:prSet phldrT="[Texto]" custT="1"/>
      <dgm:spPr/>
      <dgm:t>
        <a:bodyPr/>
        <a:lstStyle/>
        <a:p>
          <a:pPr algn="ctr"/>
          <a:r>
            <a:rPr lang="es-ES" sz="1600" b="0" i="0" u="none" dirty="0" smtClean="0">
              <a:latin typeface="+mn-lt"/>
              <a:cs typeface="Times New Roman" panose="02020603050405020304" pitchFamily="18" charset="0"/>
            </a:rPr>
            <a:t>Producción </a:t>
          </a:r>
          <a:r>
            <a:rPr lang="es-ES" sz="1600" b="0" i="0" u="none" dirty="0">
              <a:latin typeface="+mn-lt"/>
              <a:cs typeface="Times New Roman" panose="02020603050405020304" pitchFamily="18" charset="0"/>
            </a:rPr>
            <a:t>anual	 32.000.000 pares</a:t>
          </a:r>
          <a:endParaRPr lang="es-ES" sz="1600" dirty="0">
            <a:latin typeface="+mn-lt"/>
            <a:cs typeface="Times New Roman" panose="02020603050405020304" pitchFamily="18" charset="0"/>
          </a:endParaRPr>
        </a:p>
      </dgm:t>
    </dgm:pt>
    <dgm:pt modelId="{0EC1D3C7-F51F-428E-A2A1-E4A7249C2B2D}" type="parTrans" cxnId="{305E6A42-0641-4994-BE81-2A6378AE5D4B}">
      <dgm:prSet/>
      <dgm:spPr/>
      <dgm:t>
        <a:bodyPr/>
        <a:lstStyle/>
        <a:p>
          <a:pPr algn="ctr"/>
          <a:endParaRPr lang="es-ES" sz="1600">
            <a:latin typeface="+mn-lt"/>
          </a:endParaRPr>
        </a:p>
      </dgm:t>
    </dgm:pt>
    <dgm:pt modelId="{AD63BA36-59E5-4E3D-AF1D-7360A9B9AAE8}" type="sibTrans" cxnId="{305E6A42-0641-4994-BE81-2A6378AE5D4B}">
      <dgm:prSet/>
      <dgm:spPr/>
      <dgm:t>
        <a:bodyPr/>
        <a:lstStyle/>
        <a:p>
          <a:pPr algn="ctr"/>
          <a:endParaRPr lang="es-ES" sz="1600">
            <a:latin typeface="+mn-lt"/>
          </a:endParaRPr>
        </a:p>
      </dgm:t>
    </dgm:pt>
    <dgm:pt modelId="{8B4594AD-9F09-4085-9E58-1C1D6FFE28E3}">
      <dgm:prSet custT="1"/>
      <dgm:spPr/>
      <dgm:t>
        <a:bodyPr/>
        <a:lstStyle/>
        <a:p>
          <a:pPr algn="ctr"/>
          <a:r>
            <a:rPr lang="es-ES" sz="1600" b="0" i="0" u="none">
              <a:latin typeface="+mn-lt"/>
              <a:cs typeface="Times New Roman" panose="02020603050405020304" pitchFamily="18" charset="0"/>
            </a:rPr>
            <a:t>Volumen de ventas $560.000.000</a:t>
          </a:r>
          <a:endParaRPr lang="es-ES" sz="1600">
            <a:latin typeface="+mn-lt"/>
            <a:cs typeface="Times New Roman" panose="02020603050405020304" pitchFamily="18" charset="0"/>
          </a:endParaRPr>
        </a:p>
      </dgm:t>
    </dgm:pt>
    <dgm:pt modelId="{5AB07FAA-D4B0-4796-A15E-D1F535A7FBE3}" type="parTrans" cxnId="{0AE65717-2BA4-43EF-9CCA-17310B64154F}">
      <dgm:prSet/>
      <dgm:spPr/>
      <dgm:t>
        <a:bodyPr/>
        <a:lstStyle/>
        <a:p>
          <a:pPr algn="ctr"/>
          <a:endParaRPr lang="es-ES" sz="1600">
            <a:latin typeface="+mn-lt"/>
          </a:endParaRPr>
        </a:p>
      </dgm:t>
    </dgm:pt>
    <dgm:pt modelId="{4599068E-9BD8-4DF0-A65E-1385EDB50763}" type="sibTrans" cxnId="{0AE65717-2BA4-43EF-9CCA-17310B64154F}">
      <dgm:prSet/>
      <dgm:spPr/>
      <dgm:t>
        <a:bodyPr/>
        <a:lstStyle/>
        <a:p>
          <a:pPr algn="ctr"/>
          <a:endParaRPr lang="es-ES" sz="1600">
            <a:latin typeface="+mn-lt"/>
          </a:endParaRPr>
        </a:p>
      </dgm:t>
    </dgm:pt>
    <dgm:pt modelId="{9C8DD494-2785-4E65-8473-69F5A619D252}">
      <dgm:prSet custT="1"/>
      <dgm:spPr/>
      <dgm:t>
        <a:bodyPr/>
        <a:lstStyle/>
        <a:p>
          <a:pPr algn="ctr"/>
          <a:r>
            <a:rPr lang="es-ES" sz="1600" b="0" i="0" u="none">
              <a:latin typeface="+mn-lt"/>
              <a:cs typeface="Times New Roman" panose="02020603050405020304" pitchFamily="18" charset="0"/>
            </a:rPr>
            <a:t>Consumo per cápita  2,13 pares</a:t>
          </a:r>
          <a:endParaRPr lang="es-ES" sz="1600">
            <a:latin typeface="+mn-lt"/>
            <a:cs typeface="Times New Roman" panose="02020603050405020304" pitchFamily="18" charset="0"/>
          </a:endParaRPr>
        </a:p>
      </dgm:t>
    </dgm:pt>
    <dgm:pt modelId="{ACB81470-2C0D-4C3A-A8E6-0DB4BC38882F}" type="parTrans" cxnId="{B39651B2-7CA0-4EEA-A0FF-0821DB4A459F}">
      <dgm:prSet/>
      <dgm:spPr/>
      <dgm:t>
        <a:bodyPr/>
        <a:lstStyle/>
        <a:p>
          <a:pPr algn="ctr"/>
          <a:endParaRPr lang="es-ES" sz="1600">
            <a:latin typeface="+mn-lt"/>
          </a:endParaRPr>
        </a:p>
      </dgm:t>
    </dgm:pt>
    <dgm:pt modelId="{B3714BAA-0A14-40EB-BE3A-F74935FD6392}" type="sibTrans" cxnId="{B39651B2-7CA0-4EEA-A0FF-0821DB4A459F}">
      <dgm:prSet/>
      <dgm:spPr/>
      <dgm:t>
        <a:bodyPr/>
        <a:lstStyle/>
        <a:p>
          <a:pPr algn="ctr"/>
          <a:endParaRPr lang="es-ES" sz="1600">
            <a:latin typeface="+mn-lt"/>
          </a:endParaRPr>
        </a:p>
      </dgm:t>
    </dgm:pt>
    <dgm:pt modelId="{B59F5FE1-E7E1-4CF4-89AE-490545C9D1EA}">
      <dgm:prSet custT="1"/>
      <dgm:spPr/>
      <dgm:t>
        <a:bodyPr/>
        <a:lstStyle/>
        <a:p>
          <a:pPr algn="ctr"/>
          <a:r>
            <a:rPr lang="es-ES" sz="1600" b="0" i="0" u="none">
              <a:latin typeface="+mn-lt"/>
              <a:cs typeface="Times New Roman" panose="02020603050405020304" pitchFamily="18" charset="0"/>
            </a:rPr>
            <a:t>Generación de empleo	100.000</a:t>
          </a:r>
          <a:endParaRPr lang="es-ES" sz="1600">
            <a:latin typeface="+mn-lt"/>
            <a:cs typeface="Times New Roman" panose="02020603050405020304" pitchFamily="18" charset="0"/>
          </a:endParaRPr>
        </a:p>
      </dgm:t>
    </dgm:pt>
    <dgm:pt modelId="{22BE8358-268F-4D25-951C-ABB9FE90BEAE}" type="parTrans" cxnId="{D4B2D546-5680-499C-93E8-B40787AFC214}">
      <dgm:prSet/>
      <dgm:spPr/>
      <dgm:t>
        <a:bodyPr/>
        <a:lstStyle/>
        <a:p>
          <a:pPr algn="ctr"/>
          <a:endParaRPr lang="es-ES" sz="1600">
            <a:latin typeface="+mn-lt"/>
          </a:endParaRPr>
        </a:p>
      </dgm:t>
    </dgm:pt>
    <dgm:pt modelId="{9ADB4C45-D286-428D-ACE1-3CC4455D6C99}" type="sibTrans" cxnId="{D4B2D546-5680-499C-93E8-B40787AFC214}">
      <dgm:prSet/>
      <dgm:spPr/>
      <dgm:t>
        <a:bodyPr/>
        <a:lstStyle/>
        <a:p>
          <a:pPr algn="ctr"/>
          <a:endParaRPr lang="es-ES" sz="1600">
            <a:latin typeface="+mn-lt"/>
          </a:endParaRPr>
        </a:p>
      </dgm:t>
    </dgm:pt>
    <dgm:pt modelId="{70009C06-E443-43DB-B947-DD3DD6CD91BC}" type="pres">
      <dgm:prSet presAssocID="{B87C061B-31EB-47B0-AA4A-5C66D4CD868A}" presName="Name0" presStyleCnt="0">
        <dgm:presLayoutVars>
          <dgm:dir/>
          <dgm:animOne val="branch"/>
          <dgm:animLvl val="lvl"/>
        </dgm:presLayoutVars>
      </dgm:prSet>
      <dgm:spPr/>
      <dgm:t>
        <a:bodyPr/>
        <a:lstStyle/>
        <a:p>
          <a:endParaRPr lang="es-EC"/>
        </a:p>
      </dgm:t>
    </dgm:pt>
    <dgm:pt modelId="{A0950983-C88C-4225-9A56-E10FCB387AEE}" type="pres">
      <dgm:prSet presAssocID="{4B576684-BC2E-419C-93A9-E7A76253E512}" presName="chaos" presStyleCnt="0"/>
      <dgm:spPr/>
      <dgm:t>
        <a:bodyPr/>
        <a:lstStyle/>
        <a:p>
          <a:endParaRPr lang="es-EC"/>
        </a:p>
      </dgm:t>
    </dgm:pt>
    <dgm:pt modelId="{7CD61546-5E8F-4613-BC28-06FC154CC970}" type="pres">
      <dgm:prSet presAssocID="{4B576684-BC2E-419C-93A9-E7A76253E512}" presName="parTx1" presStyleLbl="revTx" presStyleIdx="0" presStyleCnt="3"/>
      <dgm:spPr/>
      <dgm:t>
        <a:bodyPr/>
        <a:lstStyle/>
        <a:p>
          <a:endParaRPr lang="es-ES"/>
        </a:p>
      </dgm:t>
    </dgm:pt>
    <dgm:pt modelId="{B6401131-8E2F-4398-BB7A-444910CCB364}" type="pres">
      <dgm:prSet presAssocID="{4B576684-BC2E-419C-93A9-E7A76253E512}" presName="desTx1" presStyleLbl="revTx" presStyleIdx="1" presStyleCnt="3" custScaleX="120469" custScaleY="65230">
        <dgm:presLayoutVars>
          <dgm:bulletEnabled val="1"/>
        </dgm:presLayoutVars>
      </dgm:prSet>
      <dgm:spPr/>
      <dgm:t>
        <a:bodyPr/>
        <a:lstStyle/>
        <a:p>
          <a:endParaRPr lang="es-ES"/>
        </a:p>
      </dgm:t>
    </dgm:pt>
    <dgm:pt modelId="{228AF1B9-575E-414B-97B8-5BEDDE23653D}" type="pres">
      <dgm:prSet presAssocID="{4B576684-BC2E-419C-93A9-E7A76253E512}" presName="c1" presStyleLbl="node1" presStyleIdx="0" presStyleCnt="19"/>
      <dgm:spPr/>
      <dgm:t>
        <a:bodyPr/>
        <a:lstStyle/>
        <a:p>
          <a:endParaRPr lang="es-EC"/>
        </a:p>
      </dgm:t>
    </dgm:pt>
    <dgm:pt modelId="{93DF738F-9C84-45D2-8202-9981BE1F4E72}" type="pres">
      <dgm:prSet presAssocID="{4B576684-BC2E-419C-93A9-E7A76253E512}" presName="c2" presStyleLbl="node1" presStyleIdx="1" presStyleCnt="19"/>
      <dgm:spPr/>
      <dgm:t>
        <a:bodyPr/>
        <a:lstStyle/>
        <a:p>
          <a:endParaRPr lang="es-EC"/>
        </a:p>
      </dgm:t>
    </dgm:pt>
    <dgm:pt modelId="{BAA5CD88-E69A-4C05-8977-DBF495ED37C6}" type="pres">
      <dgm:prSet presAssocID="{4B576684-BC2E-419C-93A9-E7A76253E512}" presName="c3" presStyleLbl="node1" presStyleIdx="2" presStyleCnt="19"/>
      <dgm:spPr/>
      <dgm:t>
        <a:bodyPr/>
        <a:lstStyle/>
        <a:p>
          <a:endParaRPr lang="es-EC"/>
        </a:p>
      </dgm:t>
    </dgm:pt>
    <dgm:pt modelId="{295A40AF-5D27-4092-8ACC-37B5356084C8}" type="pres">
      <dgm:prSet presAssocID="{4B576684-BC2E-419C-93A9-E7A76253E512}" presName="c4" presStyleLbl="node1" presStyleIdx="3" presStyleCnt="19"/>
      <dgm:spPr/>
      <dgm:t>
        <a:bodyPr/>
        <a:lstStyle/>
        <a:p>
          <a:endParaRPr lang="es-EC"/>
        </a:p>
      </dgm:t>
    </dgm:pt>
    <dgm:pt modelId="{2450C2A6-8509-4F31-9A4B-279E2D762D5F}" type="pres">
      <dgm:prSet presAssocID="{4B576684-BC2E-419C-93A9-E7A76253E512}" presName="c5" presStyleLbl="node1" presStyleIdx="4" presStyleCnt="19"/>
      <dgm:spPr/>
      <dgm:t>
        <a:bodyPr/>
        <a:lstStyle/>
        <a:p>
          <a:endParaRPr lang="es-EC"/>
        </a:p>
      </dgm:t>
    </dgm:pt>
    <dgm:pt modelId="{3AE7F2B6-CA5D-4A70-9D4C-4419F68036D1}" type="pres">
      <dgm:prSet presAssocID="{4B576684-BC2E-419C-93A9-E7A76253E512}" presName="c6" presStyleLbl="node1" presStyleIdx="5" presStyleCnt="19"/>
      <dgm:spPr/>
      <dgm:t>
        <a:bodyPr/>
        <a:lstStyle/>
        <a:p>
          <a:endParaRPr lang="es-EC"/>
        </a:p>
      </dgm:t>
    </dgm:pt>
    <dgm:pt modelId="{410C1244-EB30-407E-8FA2-B4C452C18920}" type="pres">
      <dgm:prSet presAssocID="{4B576684-BC2E-419C-93A9-E7A76253E512}" presName="c7" presStyleLbl="node1" presStyleIdx="6" presStyleCnt="19" custLinFactY="-53724" custLinFactNeighborX="-19215" custLinFactNeighborY="-100000"/>
      <dgm:spPr/>
      <dgm:t>
        <a:bodyPr/>
        <a:lstStyle/>
        <a:p>
          <a:endParaRPr lang="es-EC"/>
        </a:p>
      </dgm:t>
    </dgm:pt>
    <dgm:pt modelId="{65C60431-65BF-4409-B30B-38BEA23E3CD1}" type="pres">
      <dgm:prSet presAssocID="{4B576684-BC2E-419C-93A9-E7A76253E512}" presName="c8" presStyleLbl="node1" presStyleIdx="7" presStyleCnt="19"/>
      <dgm:spPr/>
      <dgm:t>
        <a:bodyPr/>
        <a:lstStyle/>
        <a:p>
          <a:endParaRPr lang="es-EC"/>
        </a:p>
      </dgm:t>
    </dgm:pt>
    <dgm:pt modelId="{E2859F51-C7F3-42CB-B073-C8F24D6FB31F}" type="pres">
      <dgm:prSet presAssocID="{4B576684-BC2E-419C-93A9-E7A76253E512}" presName="c9" presStyleLbl="node1" presStyleIdx="8" presStyleCnt="19"/>
      <dgm:spPr/>
      <dgm:t>
        <a:bodyPr/>
        <a:lstStyle/>
        <a:p>
          <a:endParaRPr lang="es-EC"/>
        </a:p>
      </dgm:t>
    </dgm:pt>
    <dgm:pt modelId="{21359410-0EAC-4478-9F76-9E3FF1759F11}" type="pres">
      <dgm:prSet presAssocID="{4B576684-BC2E-419C-93A9-E7A76253E512}" presName="c10" presStyleLbl="node1" presStyleIdx="9" presStyleCnt="19"/>
      <dgm:spPr/>
      <dgm:t>
        <a:bodyPr/>
        <a:lstStyle/>
        <a:p>
          <a:endParaRPr lang="es-EC"/>
        </a:p>
      </dgm:t>
    </dgm:pt>
    <dgm:pt modelId="{3B524D99-8129-4E90-B6FF-4A73D75AAE2D}" type="pres">
      <dgm:prSet presAssocID="{4B576684-BC2E-419C-93A9-E7A76253E512}" presName="c11" presStyleLbl="node1" presStyleIdx="10" presStyleCnt="19"/>
      <dgm:spPr/>
      <dgm:t>
        <a:bodyPr/>
        <a:lstStyle/>
        <a:p>
          <a:endParaRPr lang="es-EC"/>
        </a:p>
      </dgm:t>
    </dgm:pt>
    <dgm:pt modelId="{6A7F213C-54E1-446D-9D94-14454391C771}" type="pres">
      <dgm:prSet presAssocID="{4B576684-BC2E-419C-93A9-E7A76253E512}" presName="c12" presStyleLbl="node1" presStyleIdx="11" presStyleCnt="19"/>
      <dgm:spPr/>
      <dgm:t>
        <a:bodyPr/>
        <a:lstStyle/>
        <a:p>
          <a:endParaRPr lang="es-EC"/>
        </a:p>
      </dgm:t>
    </dgm:pt>
    <dgm:pt modelId="{54385C61-F7B9-41C6-9D95-A48531CA3E54}" type="pres">
      <dgm:prSet presAssocID="{4B576684-BC2E-419C-93A9-E7A76253E512}" presName="c13" presStyleLbl="node1" presStyleIdx="12" presStyleCnt="19"/>
      <dgm:spPr/>
      <dgm:t>
        <a:bodyPr/>
        <a:lstStyle/>
        <a:p>
          <a:endParaRPr lang="es-EC"/>
        </a:p>
      </dgm:t>
    </dgm:pt>
    <dgm:pt modelId="{3C5393AE-E168-4C8B-BD9E-69BBE3F0B67E}" type="pres">
      <dgm:prSet presAssocID="{4B576684-BC2E-419C-93A9-E7A76253E512}" presName="c14" presStyleLbl="node1" presStyleIdx="13" presStyleCnt="19"/>
      <dgm:spPr/>
      <dgm:t>
        <a:bodyPr/>
        <a:lstStyle/>
        <a:p>
          <a:endParaRPr lang="es-EC"/>
        </a:p>
      </dgm:t>
    </dgm:pt>
    <dgm:pt modelId="{1D5151C2-DE6D-4A4F-B2A2-B78EB5D5D8F3}" type="pres">
      <dgm:prSet presAssocID="{4B576684-BC2E-419C-93A9-E7A76253E512}" presName="c15" presStyleLbl="node1" presStyleIdx="14" presStyleCnt="19"/>
      <dgm:spPr/>
      <dgm:t>
        <a:bodyPr/>
        <a:lstStyle/>
        <a:p>
          <a:endParaRPr lang="es-EC"/>
        </a:p>
      </dgm:t>
    </dgm:pt>
    <dgm:pt modelId="{D2942D16-060E-495D-978F-49EDFC54DA57}" type="pres">
      <dgm:prSet presAssocID="{4B576684-BC2E-419C-93A9-E7A76253E512}" presName="c16" presStyleLbl="node1" presStyleIdx="15" presStyleCnt="19"/>
      <dgm:spPr/>
      <dgm:t>
        <a:bodyPr/>
        <a:lstStyle/>
        <a:p>
          <a:endParaRPr lang="es-EC"/>
        </a:p>
      </dgm:t>
    </dgm:pt>
    <dgm:pt modelId="{32555B56-AAE9-4A05-9DFB-980E0BEC40A7}" type="pres">
      <dgm:prSet presAssocID="{4B576684-BC2E-419C-93A9-E7A76253E512}" presName="c17" presStyleLbl="node1" presStyleIdx="16" presStyleCnt="19"/>
      <dgm:spPr/>
      <dgm:t>
        <a:bodyPr/>
        <a:lstStyle/>
        <a:p>
          <a:endParaRPr lang="es-EC"/>
        </a:p>
      </dgm:t>
    </dgm:pt>
    <dgm:pt modelId="{A923BC68-F574-44F8-84F7-003987F9E460}" type="pres">
      <dgm:prSet presAssocID="{4B576684-BC2E-419C-93A9-E7A76253E512}" presName="c18" presStyleLbl="node1" presStyleIdx="17" presStyleCnt="19"/>
      <dgm:spPr/>
      <dgm:t>
        <a:bodyPr/>
        <a:lstStyle/>
        <a:p>
          <a:endParaRPr lang="es-EC"/>
        </a:p>
      </dgm:t>
    </dgm:pt>
    <dgm:pt modelId="{FD0E72B1-25F3-4C54-9BF6-C60FEFAC9010}" type="pres">
      <dgm:prSet presAssocID="{AD63BA36-59E5-4E3D-AF1D-7360A9B9AAE8}" presName="chevronComposite1" presStyleCnt="0"/>
      <dgm:spPr/>
      <dgm:t>
        <a:bodyPr/>
        <a:lstStyle/>
        <a:p>
          <a:endParaRPr lang="es-EC"/>
        </a:p>
      </dgm:t>
    </dgm:pt>
    <dgm:pt modelId="{D9C53F99-9E9E-4C33-93A4-41E8C6734822}" type="pres">
      <dgm:prSet presAssocID="{AD63BA36-59E5-4E3D-AF1D-7360A9B9AAE8}" presName="chevron1" presStyleLbl="sibTrans2D1" presStyleIdx="0" presStyleCnt="2"/>
      <dgm:spPr/>
      <dgm:t>
        <a:bodyPr/>
        <a:lstStyle/>
        <a:p>
          <a:endParaRPr lang="es-EC"/>
        </a:p>
      </dgm:t>
    </dgm:pt>
    <dgm:pt modelId="{7FF4F309-0E60-4EFB-8867-096C592767A0}" type="pres">
      <dgm:prSet presAssocID="{AD63BA36-59E5-4E3D-AF1D-7360A9B9AAE8}" presName="spChevron1" presStyleCnt="0"/>
      <dgm:spPr/>
      <dgm:t>
        <a:bodyPr/>
        <a:lstStyle/>
        <a:p>
          <a:endParaRPr lang="es-EC"/>
        </a:p>
      </dgm:t>
    </dgm:pt>
    <dgm:pt modelId="{D616B8D8-885E-4C77-9A74-D74CD92773F7}" type="pres">
      <dgm:prSet presAssocID="{AD63BA36-59E5-4E3D-AF1D-7360A9B9AAE8}" presName="overlap" presStyleCnt="0"/>
      <dgm:spPr/>
      <dgm:t>
        <a:bodyPr/>
        <a:lstStyle/>
        <a:p>
          <a:endParaRPr lang="es-EC"/>
        </a:p>
      </dgm:t>
    </dgm:pt>
    <dgm:pt modelId="{F60BF7E2-65DE-4486-9ADF-68EB69BF98D2}" type="pres">
      <dgm:prSet presAssocID="{AD63BA36-59E5-4E3D-AF1D-7360A9B9AAE8}" presName="chevronComposite2" presStyleCnt="0"/>
      <dgm:spPr/>
      <dgm:t>
        <a:bodyPr/>
        <a:lstStyle/>
        <a:p>
          <a:endParaRPr lang="es-EC"/>
        </a:p>
      </dgm:t>
    </dgm:pt>
    <dgm:pt modelId="{C623B73C-0FEC-4199-84C5-E2BDCD37BB2E}" type="pres">
      <dgm:prSet presAssocID="{AD63BA36-59E5-4E3D-AF1D-7360A9B9AAE8}" presName="chevron2" presStyleLbl="sibTrans2D1" presStyleIdx="1" presStyleCnt="2"/>
      <dgm:spPr/>
      <dgm:t>
        <a:bodyPr/>
        <a:lstStyle/>
        <a:p>
          <a:endParaRPr lang="es-EC"/>
        </a:p>
      </dgm:t>
    </dgm:pt>
    <dgm:pt modelId="{9521B7A9-F2C1-4638-99E4-1AE96208B29E}" type="pres">
      <dgm:prSet presAssocID="{AD63BA36-59E5-4E3D-AF1D-7360A9B9AAE8}" presName="spChevron2" presStyleCnt="0"/>
      <dgm:spPr/>
      <dgm:t>
        <a:bodyPr/>
        <a:lstStyle/>
        <a:p>
          <a:endParaRPr lang="es-EC"/>
        </a:p>
      </dgm:t>
    </dgm:pt>
    <dgm:pt modelId="{99DCC202-6795-4F7A-8EE9-A9A6BB3A82F7}" type="pres">
      <dgm:prSet presAssocID="{9C8DD494-2785-4E65-8473-69F5A619D252}" presName="last" presStyleCnt="0"/>
      <dgm:spPr/>
      <dgm:t>
        <a:bodyPr/>
        <a:lstStyle/>
        <a:p>
          <a:endParaRPr lang="es-EC"/>
        </a:p>
      </dgm:t>
    </dgm:pt>
    <dgm:pt modelId="{229DB192-423D-488F-B437-64B7140E3613}" type="pres">
      <dgm:prSet presAssocID="{9C8DD494-2785-4E65-8473-69F5A619D252}" presName="circleTx" presStyleLbl="node1" presStyleIdx="18" presStyleCnt="19"/>
      <dgm:spPr/>
      <dgm:t>
        <a:bodyPr/>
        <a:lstStyle/>
        <a:p>
          <a:endParaRPr lang="es-ES"/>
        </a:p>
      </dgm:t>
    </dgm:pt>
    <dgm:pt modelId="{A997BCEB-EDBD-4387-A9B1-F4CA455F428A}" type="pres">
      <dgm:prSet presAssocID="{9C8DD494-2785-4E65-8473-69F5A619D252}" presName="desTxN" presStyleLbl="revTx" presStyleIdx="2" presStyleCnt="3" custLinFactNeighborX="-29631" custLinFactNeighborY="-12987">
        <dgm:presLayoutVars>
          <dgm:bulletEnabled val="1"/>
        </dgm:presLayoutVars>
      </dgm:prSet>
      <dgm:spPr/>
      <dgm:t>
        <a:bodyPr/>
        <a:lstStyle/>
        <a:p>
          <a:endParaRPr lang="es-EC"/>
        </a:p>
      </dgm:t>
    </dgm:pt>
    <dgm:pt modelId="{1BE1E4C1-96D0-4F7C-B95E-6294C71D6D15}" type="pres">
      <dgm:prSet presAssocID="{9C8DD494-2785-4E65-8473-69F5A619D252}" presName="spN" presStyleCnt="0"/>
      <dgm:spPr/>
      <dgm:t>
        <a:bodyPr/>
        <a:lstStyle/>
        <a:p>
          <a:endParaRPr lang="es-EC"/>
        </a:p>
      </dgm:t>
    </dgm:pt>
  </dgm:ptLst>
  <dgm:cxnLst>
    <dgm:cxn modelId="{B39651B2-7CA0-4EEA-A0FF-0821DB4A459F}" srcId="{B87C061B-31EB-47B0-AA4A-5C66D4CD868A}" destId="{9C8DD494-2785-4E65-8473-69F5A619D252}" srcOrd="1" destOrd="0" parTransId="{ACB81470-2C0D-4C3A-A8E6-0DB4BC38882F}" sibTransId="{B3714BAA-0A14-40EB-BE3A-F74935FD6392}"/>
    <dgm:cxn modelId="{7E273E50-B424-4168-B327-9F9B5239DC13}" type="presOf" srcId="{B59F5FE1-E7E1-4CF4-89AE-490545C9D1EA}" destId="{A997BCEB-EDBD-4387-A9B1-F4CA455F428A}" srcOrd="0" destOrd="0" presId="urn:microsoft.com/office/officeart/2009/3/layout/RandomtoResultProcess"/>
    <dgm:cxn modelId="{305E6A42-0641-4994-BE81-2A6378AE5D4B}" srcId="{B87C061B-31EB-47B0-AA4A-5C66D4CD868A}" destId="{4B576684-BC2E-419C-93A9-E7A76253E512}" srcOrd="0" destOrd="0" parTransId="{0EC1D3C7-F51F-428E-A2A1-E4A7249C2B2D}" sibTransId="{AD63BA36-59E5-4E3D-AF1D-7360A9B9AAE8}"/>
    <dgm:cxn modelId="{DD121F1E-BFFF-4804-B6B7-7C8A96A9DB5C}" type="presOf" srcId="{4B576684-BC2E-419C-93A9-E7A76253E512}" destId="{7CD61546-5E8F-4613-BC28-06FC154CC970}" srcOrd="0" destOrd="0" presId="urn:microsoft.com/office/officeart/2009/3/layout/RandomtoResultProcess"/>
    <dgm:cxn modelId="{D4B2D546-5680-499C-93E8-B40787AFC214}" srcId="{9C8DD494-2785-4E65-8473-69F5A619D252}" destId="{B59F5FE1-E7E1-4CF4-89AE-490545C9D1EA}" srcOrd="0" destOrd="0" parTransId="{22BE8358-268F-4D25-951C-ABB9FE90BEAE}" sibTransId="{9ADB4C45-D286-428D-ACE1-3CC4455D6C99}"/>
    <dgm:cxn modelId="{14F2A4CC-BFC9-4452-96BF-133EDD16D74D}" type="presOf" srcId="{B87C061B-31EB-47B0-AA4A-5C66D4CD868A}" destId="{70009C06-E443-43DB-B947-DD3DD6CD91BC}" srcOrd="0" destOrd="0" presId="urn:microsoft.com/office/officeart/2009/3/layout/RandomtoResultProcess"/>
    <dgm:cxn modelId="{E18CF3D5-9148-4F09-8206-9DB3D4218145}" type="presOf" srcId="{8B4594AD-9F09-4085-9E58-1C1D6FFE28E3}" destId="{B6401131-8E2F-4398-BB7A-444910CCB364}" srcOrd="0" destOrd="0" presId="urn:microsoft.com/office/officeart/2009/3/layout/RandomtoResultProcess"/>
    <dgm:cxn modelId="{0AE65717-2BA4-43EF-9CCA-17310B64154F}" srcId="{4B576684-BC2E-419C-93A9-E7A76253E512}" destId="{8B4594AD-9F09-4085-9E58-1C1D6FFE28E3}" srcOrd="0" destOrd="0" parTransId="{5AB07FAA-D4B0-4796-A15E-D1F535A7FBE3}" sibTransId="{4599068E-9BD8-4DF0-A65E-1385EDB50763}"/>
    <dgm:cxn modelId="{85137EE4-ACD4-4230-8363-B5A43419B513}" type="presOf" srcId="{9C8DD494-2785-4E65-8473-69F5A619D252}" destId="{229DB192-423D-488F-B437-64B7140E3613}" srcOrd="0" destOrd="0" presId="urn:microsoft.com/office/officeart/2009/3/layout/RandomtoResultProcess"/>
    <dgm:cxn modelId="{D21714DB-5890-44E9-8823-9C17D841B70F}" type="presParOf" srcId="{70009C06-E443-43DB-B947-DD3DD6CD91BC}" destId="{A0950983-C88C-4225-9A56-E10FCB387AEE}" srcOrd="0" destOrd="0" presId="urn:microsoft.com/office/officeart/2009/3/layout/RandomtoResultProcess"/>
    <dgm:cxn modelId="{083EFB1E-0B65-4AC8-8683-43B9AB8FBB5D}" type="presParOf" srcId="{A0950983-C88C-4225-9A56-E10FCB387AEE}" destId="{7CD61546-5E8F-4613-BC28-06FC154CC970}" srcOrd="0" destOrd="0" presId="urn:microsoft.com/office/officeart/2009/3/layout/RandomtoResultProcess"/>
    <dgm:cxn modelId="{53DAE8D2-0609-4FCA-86B1-D65F2CCF1ADD}" type="presParOf" srcId="{A0950983-C88C-4225-9A56-E10FCB387AEE}" destId="{B6401131-8E2F-4398-BB7A-444910CCB364}" srcOrd="1" destOrd="0" presId="urn:microsoft.com/office/officeart/2009/3/layout/RandomtoResultProcess"/>
    <dgm:cxn modelId="{95EE98FC-BE8F-4EDB-966D-89BEECF9DF82}" type="presParOf" srcId="{A0950983-C88C-4225-9A56-E10FCB387AEE}" destId="{228AF1B9-575E-414B-97B8-5BEDDE23653D}" srcOrd="2" destOrd="0" presId="urn:microsoft.com/office/officeart/2009/3/layout/RandomtoResultProcess"/>
    <dgm:cxn modelId="{D1DB585F-48DD-4111-83FA-A217B72F96D5}" type="presParOf" srcId="{A0950983-C88C-4225-9A56-E10FCB387AEE}" destId="{93DF738F-9C84-45D2-8202-9981BE1F4E72}" srcOrd="3" destOrd="0" presId="urn:microsoft.com/office/officeart/2009/3/layout/RandomtoResultProcess"/>
    <dgm:cxn modelId="{5FA29BDC-37BF-410D-B6C2-4B70DF0386A6}" type="presParOf" srcId="{A0950983-C88C-4225-9A56-E10FCB387AEE}" destId="{BAA5CD88-E69A-4C05-8977-DBF495ED37C6}" srcOrd="4" destOrd="0" presId="urn:microsoft.com/office/officeart/2009/3/layout/RandomtoResultProcess"/>
    <dgm:cxn modelId="{F92C40EA-97B2-4298-9455-488312D555A8}" type="presParOf" srcId="{A0950983-C88C-4225-9A56-E10FCB387AEE}" destId="{295A40AF-5D27-4092-8ACC-37B5356084C8}" srcOrd="5" destOrd="0" presId="urn:microsoft.com/office/officeart/2009/3/layout/RandomtoResultProcess"/>
    <dgm:cxn modelId="{FFC9A06C-2289-4BD4-9BDA-916BACE019DB}" type="presParOf" srcId="{A0950983-C88C-4225-9A56-E10FCB387AEE}" destId="{2450C2A6-8509-4F31-9A4B-279E2D762D5F}" srcOrd="6" destOrd="0" presId="urn:microsoft.com/office/officeart/2009/3/layout/RandomtoResultProcess"/>
    <dgm:cxn modelId="{D7EBA287-6264-4150-A4C3-ED5A4EE88B2F}" type="presParOf" srcId="{A0950983-C88C-4225-9A56-E10FCB387AEE}" destId="{3AE7F2B6-CA5D-4A70-9D4C-4419F68036D1}" srcOrd="7" destOrd="0" presId="urn:microsoft.com/office/officeart/2009/3/layout/RandomtoResultProcess"/>
    <dgm:cxn modelId="{541484C9-A14A-4EB6-9E6A-525E21767A9F}" type="presParOf" srcId="{A0950983-C88C-4225-9A56-E10FCB387AEE}" destId="{410C1244-EB30-407E-8FA2-B4C452C18920}" srcOrd="8" destOrd="0" presId="urn:microsoft.com/office/officeart/2009/3/layout/RandomtoResultProcess"/>
    <dgm:cxn modelId="{187D65DB-615B-44C8-A8DD-F9D229147DF5}" type="presParOf" srcId="{A0950983-C88C-4225-9A56-E10FCB387AEE}" destId="{65C60431-65BF-4409-B30B-38BEA23E3CD1}" srcOrd="9" destOrd="0" presId="urn:microsoft.com/office/officeart/2009/3/layout/RandomtoResultProcess"/>
    <dgm:cxn modelId="{F2D3CE54-B825-4E7B-8BC9-8205D0D2FE7C}" type="presParOf" srcId="{A0950983-C88C-4225-9A56-E10FCB387AEE}" destId="{E2859F51-C7F3-42CB-B073-C8F24D6FB31F}" srcOrd="10" destOrd="0" presId="urn:microsoft.com/office/officeart/2009/3/layout/RandomtoResultProcess"/>
    <dgm:cxn modelId="{BCEFE4DA-5693-4267-ABEE-A4090FAC59C1}" type="presParOf" srcId="{A0950983-C88C-4225-9A56-E10FCB387AEE}" destId="{21359410-0EAC-4478-9F76-9E3FF1759F11}" srcOrd="11" destOrd="0" presId="urn:microsoft.com/office/officeart/2009/3/layout/RandomtoResultProcess"/>
    <dgm:cxn modelId="{C6C5AC8A-8AEA-4CA9-A5BA-11B58D923DB7}" type="presParOf" srcId="{A0950983-C88C-4225-9A56-E10FCB387AEE}" destId="{3B524D99-8129-4E90-B6FF-4A73D75AAE2D}" srcOrd="12" destOrd="0" presId="urn:microsoft.com/office/officeart/2009/3/layout/RandomtoResultProcess"/>
    <dgm:cxn modelId="{0F6B3036-EBF9-419F-A289-9AC34B9A22FC}" type="presParOf" srcId="{A0950983-C88C-4225-9A56-E10FCB387AEE}" destId="{6A7F213C-54E1-446D-9D94-14454391C771}" srcOrd="13" destOrd="0" presId="urn:microsoft.com/office/officeart/2009/3/layout/RandomtoResultProcess"/>
    <dgm:cxn modelId="{7524B966-0282-4DD5-9822-8C33F68460A7}" type="presParOf" srcId="{A0950983-C88C-4225-9A56-E10FCB387AEE}" destId="{54385C61-F7B9-41C6-9D95-A48531CA3E54}" srcOrd="14" destOrd="0" presId="urn:microsoft.com/office/officeart/2009/3/layout/RandomtoResultProcess"/>
    <dgm:cxn modelId="{BE0876F9-3543-4336-A58D-5716A5BCB66A}" type="presParOf" srcId="{A0950983-C88C-4225-9A56-E10FCB387AEE}" destId="{3C5393AE-E168-4C8B-BD9E-69BBE3F0B67E}" srcOrd="15" destOrd="0" presId="urn:microsoft.com/office/officeart/2009/3/layout/RandomtoResultProcess"/>
    <dgm:cxn modelId="{D3FF74FE-BDF8-48A1-A9AA-A6E05EBAB1CA}" type="presParOf" srcId="{A0950983-C88C-4225-9A56-E10FCB387AEE}" destId="{1D5151C2-DE6D-4A4F-B2A2-B78EB5D5D8F3}" srcOrd="16" destOrd="0" presId="urn:microsoft.com/office/officeart/2009/3/layout/RandomtoResultProcess"/>
    <dgm:cxn modelId="{404F3182-A31D-4804-BE56-242B16B2756A}" type="presParOf" srcId="{A0950983-C88C-4225-9A56-E10FCB387AEE}" destId="{D2942D16-060E-495D-978F-49EDFC54DA57}" srcOrd="17" destOrd="0" presId="urn:microsoft.com/office/officeart/2009/3/layout/RandomtoResultProcess"/>
    <dgm:cxn modelId="{1561CB1B-04EA-463E-8C6F-8FBFB3B3A608}" type="presParOf" srcId="{A0950983-C88C-4225-9A56-E10FCB387AEE}" destId="{32555B56-AAE9-4A05-9DFB-980E0BEC40A7}" srcOrd="18" destOrd="0" presId="urn:microsoft.com/office/officeart/2009/3/layout/RandomtoResultProcess"/>
    <dgm:cxn modelId="{0109BCF3-850B-4DA4-8930-46D53655E560}" type="presParOf" srcId="{A0950983-C88C-4225-9A56-E10FCB387AEE}" destId="{A923BC68-F574-44F8-84F7-003987F9E460}" srcOrd="19" destOrd="0" presId="urn:microsoft.com/office/officeart/2009/3/layout/RandomtoResultProcess"/>
    <dgm:cxn modelId="{7816AA82-41A4-4FBF-8F07-57616FB851A1}" type="presParOf" srcId="{70009C06-E443-43DB-B947-DD3DD6CD91BC}" destId="{FD0E72B1-25F3-4C54-9BF6-C60FEFAC9010}" srcOrd="1" destOrd="0" presId="urn:microsoft.com/office/officeart/2009/3/layout/RandomtoResultProcess"/>
    <dgm:cxn modelId="{2A8112F5-7D1B-4FBC-B4A6-D8C82D324505}" type="presParOf" srcId="{FD0E72B1-25F3-4C54-9BF6-C60FEFAC9010}" destId="{D9C53F99-9E9E-4C33-93A4-41E8C6734822}" srcOrd="0" destOrd="0" presId="urn:microsoft.com/office/officeart/2009/3/layout/RandomtoResultProcess"/>
    <dgm:cxn modelId="{F910EA03-3B0C-4521-BF51-A8112F24FDF5}" type="presParOf" srcId="{FD0E72B1-25F3-4C54-9BF6-C60FEFAC9010}" destId="{7FF4F309-0E60-4EFB-8867-096C592767A0}" srcOrd="1" destOrd="0" presId="urn:microsoft.com/office/officeart/2009/3/layout/RandomtoResultProcess"/>
    <dgm:cxn modelId="{01421FD5-9039-4744-A1F6-2576112FBD62}" type="presParOf" srcId="{70009C06-E443-43DB-B947-DD3DD6CD91BC}" destId="{D616B8D8-885E-4C77-9A74-D74CD92773F7}" srcOrd="2" destOrd="0" presId="urn:microsoft.com/office/officeart/2009/3/layout/RandomtoResultProcess"/>
    <dgm:cxn modelId="{F6F94C93-A0E3-4826-B31C-09D22E70E39A}" type="presParOf" srcId="{70009C06-E443-43DB-B947-DD3DD6CD91BC}" destId="{F60BF7E2-65DE-4486-9ADF-68EB69BF98D2}" srcOrd="3" destOrd="0" presId="urn:microsoft.com/office/officeart/2009/3/layout/RandomtoResultProcess"/>
    <dgm:cxn modelId="{D1FB217A-D487-4127-A4DB-BEFAC4731BF5}" type="presParOf" srcId="{F60BF7E2-65DE-4486-9ADF-68EB69BF98D2}" destId="{C623B73C-0FEC-4199-84C5-E2BDCD37BB2E}" srcOrd="0" destOrd="0" presId="urn:microsoft.com/office/officeart/2009/3/layout/RandomtoResultProcess"/>
    <dgm:cxn modelId="{27216EF9-41B0-48D4-B224-0C3E046D4B30}" type="presParOf" srcId="{F60BF7E2-65DE-4486-9ADF-68EB69BF98D2}" destId="{9521B7A9-F2C1-4638-99E4-1AE96208B29E}" srcOrd="1" destOrd="0" presId="urn:microsoft.com/office/officeart/2009/3/layout/RandomtoResultProcess"/>
    <dgm:cxn modelId="{5D590592-827E-4550-B7B2-7D456C43D7FB}" type="presParOf" srcId="{70009C06-E443-43DB-B947-DD3DD6CD91BC}" destId="{99DCC202-6795-4F7A-8EE9-A9A6BB3A82F7}" srcOrd="4" destOrd="0" presId="urn:microsoft.com/office/officeart/2009/3/layout/RandomtoResultProcess"/>
    <dgm:cxn modelId="{6E94DEE4-F399-4C68-9CF9-9DF44199DF20}" type="presParOf" srcId="{99DCC202-6795-4F7A-8EE9-A9A6BB3A82F7}" destId="{229DB192-423D-488F-B437-64B7140E3613}" srcOrd="0" destOrd="0" presId="urn:microsoft.com/office/officeart/2009/3/layout/RandomtoResultProcess"/>
    <dgm:cxn modelId="{10FC0A15-370E-47CC-8576-40721EF14476}" type="presParOf" srcId="{99DCC202-6795-4F7A-8EE9-A9A6BB3A82F7}" destId="{A997BCEB-EDBD-4387-A9B1-F4CA455F428A}" srcOrd="1" destOrd="0" presId="urn:microsoft.com/office/officeart/2009/3/layout/RandomtoResultProcess"/>
    <dgm:cxn modelId="{6C2AD9CF-B27C-4BCD-8B14-401242441A98}" type="presParOf" srcId="{99DCC202-6795-4F7A-8EE9-A9A6BB3A82F7}" destId="{1BE1E4C1-96D0-4F7C-B95E-6294C71D6D15}"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FB9AB3-FB5C-4B5D-87D7-BAB184DF78B3}" type="doc">
      <dgm:prSet loTypeId="urn:microsoft.com/office/officeart/2005/8/layout/hierarchy3" loCatId="relationship" qsTypeId="urn:microsoft.com/office/officeart/2005/8/quickstyle/simple3" qsCatId="simple" csTypeId="urn:microsoft.com/office/officeart/2005/8/colors/colorful2" csCatId="colorful" phldr="1"/>
      <dgm:spPr/>
      <dgm:t>
        <a:bodyPr/>
        <a:lstStyle/>
        <a:p>
          <a:endParaRPr lang="es-ES"/>
        </a:p>
      </dgm:t>
    </dgm:pt>
    <dgm:pt modelId="{96B7200E-7B4F-4699-98F3-CC2BD97DCF07}">
      <dgm:prSet phldrT="[Texto]" custT="1"/>
      <dgm:spPr/>
      <dgm:t>
        <a:bodyPr/>
        <a:lstStyle/>
        <a:p>
          <a:r>
            <a:rPr lang="es-ES" sz="1400" b="1" dirty="0">
              <a:latin typeface="+mn-lt"/>
              <a:cs typeface="Times New Roman" panose="02020603050405020304" pitchFamily="18" charset="0"/>
            </a:rPr>
            <a:t>Resolución 466</a:t>
          </a:r>
        </a:p>
      </dgm:t>
    </dgm:pt>
    <dgm:pt modelId="{D85A6DEC-A6F8-4EDF-A676-9E3119BBB938}" type="parTrans" cxnId="{17E3FCC3-F90E-46F8-8409-00019E055635}">
      <dgm:prSet/>
      <dgm:spPr/>
      <dgm:t>
        <a:bodyPr/>
        <a:lstStyle/>
        <a:p>
          <a:endParaRPr lang="es-ES" sz="2000">
            <a:latin typeface="+mn-lt"/>
            <a:cs typeface="Times New Roman" panose="02020603050405020304" pitchFamily="18" charset="0"/>
          </a:endParaRPr>
        </a:p>
      </dgm:t>
    </dgm:pt>
    <dgm:pt modelId="{09C819FB-9C2D-4E50-BE61-6300A8D47203}" type="sibTrans" cxnId="{17E3FCC3-F90E-46F8-8409-00019E055635}">
      <dgm:prSet/>
      <dgm:spPr/>
      <dgm:t>
        <a:bodyPr/>
        <a:lstStyle/>
        <a:p>
          <a:endParaRPr lang="es-ES" sz="2000">
            <a:latin typeface="+mn-lt"/>
            <a:cs typeface="Times New Roman" panose="02020603050405020304" pitchFamily="18" charset="0"/>
          </a:endParaRPr>
        </a:p>
      </dgm:t>
    </dgm:pt>
    <dgm:pt modelId="{C67A7116-70F2-4700-BF5F-963E8D99825E}">
      <dgm:prSet phldrT="[Texto]" custT="1"/>
      <dgm:spPr/>
      <dgm:t>
        <a:bodyPr/>
        <a:lstStyle/>
        <a:p>
          <a:r>
            <a:rPr lang="es-ES" sz="1200">
              <a:latin typeface="+mn-lt"/>
              <a:cs typeface="Times New Roman" panose="02020603050405020304" pitchFamily="18" charset="0"/>
            </a:rPr>
            <a:t>22 de enero 2009 al 31 de enero 2010</a:t>
          </a:r>
        </a:p>
      </dgm:t>
    </dgm:pt>
    <dgm:pt modelId="{28E74BF3-DE7A-4094-9B05-2F8B228CDAAC}" type="parTrans" cxnId="{657B6CBB-BDB8-41C8-BDFF-0C89D2BF117B}">
      <dgm:prSet/>
      <dgm:spPr/>
      <dgm:t>
        <a:bodyPr/>
        <a:lstStyle/>
        <a:p>
          <a:endParaRPr lang="es-ES" sz="2000">
            <a:latin typeface="+mn-lt"/>
            <a:cs typeface="Times New Roman" panose="02020603050405020304" pitchFamily="18" charset="0"/>
          </a:endParaRPr>
        </a:p>
      </dgm:t>
    </dgm:pt>
    <dgm:pt modelId="{43539664-12F2-4C01-B55E-DF12685CAEBD}" type="sibTrans" cxnId="{657B6CBB-BDB8-41C8-BDFF-0C89D2BF117B}">
      <dgm:prSet/>
      <dgm:spPr/>
      <dgm:t>
        <a:bodyPr/>
        <a:lstStyle/>
        <a:p>
          <a:endParaRPr lang="es-ES" sz="2000">
            <a:latin typeface="+mn-lt"/>
            <a:cs typeface="Times New Roman" panose="02020603050405020304" pitchFamily="18" charset="0"/>
          </a:endParaRPr>
        </a:p>
      </dgm:t>
    </dgm:pt>
    <dgm:pt modelId="{E98D0789-6EAF-4512-A2DB-BDEC025B4293}">
      <dgm:prSet phldrT="[Texto]" custT="1"/>
      <dgm:spPr/>
      <dgm:t>
        <a:bodyPr/>
        <a:lstStyle/>
        <a:p>
          <a:r>
            <a:rPr lang="es-ES" sz="1200">
              <a:latin typeface="+mn-lt"/>
              <a:cs typeface="Times New Roman" panose="02020603050405020304" pitchFamily="18" charset="0"/>
            </a:rPr>
            <a:t>2 964 partidas arancelarias</a:t>
          </a:r>
        </a:p>
      </dgm:t>
    </dgm:pt>
    <dgm:pt modelId="{862565C7-4419-4808-A465-4F72BCB80F34}" type="parTrans" cxnId="{942F3236-91BF-4F2C-85BD-2F9FDF48273F}">
      <dgm:prSet/>
      <dgm:spPr/>
      <dgm:t>
        <a:bodyPr/>
        <a:lstStyle/>
        <a:p>
          <a:endParaRPr lang="es-ES" sz="2000">
            <a:latin typeface="+mn-lt"/>
            <a:cs typeface="Times New Roman" panose="02020603050405020304" pitchFamily="18" charset="0"/>
          </a:endParaRPr>
        </a:p>
      </dgm:t>
    </dgm:pt>
    <dgm:pt modelId="{05E29642-F981-4D8E-80DD-5FD09CADC8BD}" type="sibTrans" cxnId="{942F3236-91BF-4F2C-85BD-2F9FDF48273F}">
      <dgm:prSet/>
      <dgm:spPr/>
      <dgm:t>
        <a:bodyPr/>
        <a:lstStyle/>
        <a:p>
          <a:endParaRPr lang="es-ES" sz="2000">
            <a:latin typeface="+mn-lt"/>
            <a:cs typeface="Times New Roman" panose="02020603050405020304" pitchFamily="18" charset="0"/>
          </a:endParaRPr>
        </a:p>
      </dgm:t>
    </dgm:pt>
    <dgm:pt modelId="{96B7E263-D19C-43EB-9F98-EB735B46C88D}">
      <dgm:prSet phldrT="[Texto]" custT="1"/>
      <dgm:spPr/>
      <dgm:t>
        <a:bodyPr/>
        <a:lstStyle/>
        <a:p>
          <a:r>
            <a:rPr lang="es-ES" sz="1200">
              <a:latin typeface="+mn-lt"/>
              <a:cs typeface="Times New Roman" panose="02020603050405020304" pitchFamily="18" charset="0"/>
            </a:rPr>
            <a:t>Reducción de la salvaguardia del 15% al 10%; y la del 25%, al 16,7%. </a:t>
          </a:r>
        </a:p>
      </dgm:t>
    </dgm:pt>
    <dgm:pt modelId="{D28184AE-B031-420B-BD6A-7540111786B8}" type="parTrans" cxnId="{8719454B-79AA-4288-81CA-989FD482BFF5}">
      <dgm:prSet/>
      <dgm:spPr/>
      <dgm:t>
        <a:bodyPr/>
        <a:lstStyle/>
        <a:p>
          <a:endParaRPr lang="es-ES" sz="2000">
            <a:latin typeface="+mn-lt"/>
            <a:cs typeface="Times New Roman" panose="02020603050405020304" pitchFamily="18" charset="0"/>
          </a:endParaRPr>
        </a:p>
      </dgm:t>
    </dgm:pt>
    <dgm:pt modelId="{E34C39D1-042A-4984-A59A-570566CD06CB}" type="sibTrans" cxnId="{8719454B-79AA-4288-81CA-989FD482BFF5}">
      <dgm:prSet/>
      <dgm:spPr/>
      <dgm:t>
        <a:bodyPr/>
        <a:lstStyle/>
        <a:p>
          <a:endParaRPr lang="es-ES" sz="2000">
            <a:latin typeface="+mn-lt"/>
            <a:cs typeface="Times New Roman" panose="02020603050405020304" pitchFamily="18" charset="0"/>
          </a:endParaRPr>
        </a:p>
      </dgm:t>
    </dgm:pt>
    <dgm:pt modelId="{37BA7573-0A8F-4BC2-93C5-CB91DCB3BF54}">
      <dgm:prSet phldrT="[Texto]" custT="1"/>
      <dgm:spPr/>
      <dgm:t>
        <a:bodyPr/>
        <a:lstStyle/>
        <a:p>
          <a:r>
            <a:rPr lang="es-ES" sz="1200">
              <a:latin typeface="+mn-lt"/>
              <a:cs typeface="Times New Roman" panose="02020603050405020304" pitchFamily="18" charset="0"/>
            </a:rPr>
            <a:t>627 partidas arancelarias</a:t>
          </a:r>
        </a:p>
      </dgm:t>
    </dgm:pt>
    <dgm:pt modelId="{D7DE27E8-F35A-41F9-880E-693453C2C20E}" type="parTrans" cxnId="{EC3292A8-4D07-4A9F-861A-2A2AA5BA3564}">
      <dgm:prSet/>
      <dgm:spPr/>
      <dgm:t>
        <a:bodyPr/>
        <a:lstStyle/>
        <a:p>
          <a:endParaRPr lang="es-ES" sz="2000">
            <a:latin typeface="+mn-lt"/>
            <a:cs typeface="Times New Roman" panose="02020603050405020304" pitchFamily="18" charset="0"/>
          </a:endParaRPr>
        </a:p>
      </dgm:t>
    </dgm:pt>
    <dgm:pt modelId="{980117C7-1B12-4309-9CD0-77B3BC7AFDB8}" type="sibTrans" cxnId="{EC3292A8-4D07-4A9F-861A-2A2AA5BA3564}">
      <dgm:prSet/>
      <dgm:spPr/>
      <dgm:t>
        <a:bodyPr/>
        <a:lstStyle/>
        <a:p>
          <a:endParaRPr lang="es-ES" sz="2000">
            <a:latin typeface="+mn-lt"/>
            <a:cs typeface="Times New Roman" panose="02020603050405020304" pitchFamily="18" charset="0"/>
          </a:endParaRPr>
        </a:p>
      </dgm:t>
    </dgm:pt>
    <dgm:pt modelId="{3CB98FE2-6151-418C-A5AA-4672D46F38B3}">
      <dgm:prSet phldrT="[Texto]" custT="1"/>
      <dgm:spPr/>
      <dgm:t>
        <a:bodyPr/>
        <a:lstStyle/>
        <a:p>
          <a:r>
            <a:rPr lang="es-ES" sz="1200">
              <a:latin typeface="+mn-lt"/>
              <a:cs typeface="Times New Roman" panose="02020603050405020304" pitchFamily="18" charset="0"/>
            </a:rPr>
            <a:t>26 partidas pertenecentes a calzado</a:t>
          </a:r>
        </a:p>
      </dgm:t>
    </dgm:pt>
    <dgm:pt modelId="{71153D52-96EB-4467-B40D-E1812BBE51EC}" type="parTrans" cxnId="{764A2829-1303-42B7-A068-49A8BEF377A1}">
      <dgm:prSet/>
      <dgm:spPr/>
      <dgm:t>
        <a:bodyPr/>
        <a:lstStyle/>
        <a:p>
          <a:endParaRPr lang="es-ES" sz="2000">
            <a:latin typeface="+mn-lt"/>
            <a:cs typeface="Times New Roman" panose="02020603050405020304" pitchFamily="18" charset="0"/>
          </a:endParaRPr>
        </a:p>
      </dgm:t>
    </dgm:pt>
    <dgm:pt modelId="{212B93C9-B148-4EDB-ACA7-6933CDECFECC}" type="sibTrans" cxnId="{764A2829-1303-42B7-A068-49A8BEF377A1}">
      <dgm:prSet/>
      <dgm:spPr/>
      <dgm:t>
        <a:bodyPr/>
        <a:lstStyle/>
        <a:p>
          <a:endParaRPr lang="es-ES" sz="2000">
            <a:latin typeface="+mn-lt"/>
            <a:cs typeface="Times New Roman" panose="02020603050405020304" pitchFamily="18" charset="0"/>
          </a:endParaRPr>
        </a:p>
      </dgm:t>
    </dgm:pt>
    <dgm:pt modelId="{5EDDB09C-8558-4B0A-9394-96F49465A9C1}">
      <dgm:prSet phldrT="[Texto]" custT="1"/>
      <dgm:spPr/>
      <dgm:t>
        <a:bodyPr/>
        <a:lstStyle/>
        <a:p>
          <a:r>
            <a:rPr lang="es-ES" sz="1200" dirty="0">
              <a:latin typeface="+mn-lt"/>
              <a:cs typeface="Times New Roman" panose="02020603050405020304" pitchFamily="18" charset="0"/>
            </a:rPr>
            <a:t>Arancel especifico $10 por par de zapatos</a:t>
          </a:r>
        </a:p>
      </dgm:t>
    </dgm:pt>
    <dgm:pt modelId="{96296E87-9A48-473C-BA8C-0574D434B045}" type="parTrans" cxnId="{8A7B0C16-A796-4333-B76E-617AF15AE687}">
      <dgm:prSet/>
      <dgm:spPr/>
      <dgm:t>
        <a:bodyPr/>
        <a:lstStyle/>
        <a:p>
          <a:endParaRPr lang="es-ES" sz="2000">
            <a:latin typeface="+mn-lt"/>
            <a:cs typeface="Times New Roman" panose="02020603050405020304" pitchFamily="18" charset="0"/>
          </a:endParaRPr>
        </a:p>
      </dgm:t>
    </dgm:pt>
    <dgm:pt modelId="{B0C285AB-5D6B-4CD0-A353-3655C7855A83}" type="sibTrans" cxnId="{8A7B0C16-A796-4333-B76E-617AF15AE687}">
      <dgm:prSet/>
      <dgm:spPr/>
      <dgm:t>
        <a:bodyPr/>
        <a:lstStyle/>
        <a:p>
          <a:endParaRPr lang="es-ES" sz="2000">
            <a:latin typeface="+mn-lt"/>
            <a:cs typeface="Times New Roman" panose="02020603050405020304" pitchFamily="18" charset="0"/>
          </a:endParaRPr>
        </a:p>
      </dgm:t>
    </dgm:pt>
    <dgm:pt modelId="{F6E1E39D-4014-495E-A926-9B56D0198DB3}">
      <dgm:prSet phldrT="[Texto]" custT="1"/>
      <dgm:spPr/>
      <dgm:t>
        <a:bodyPr/>
        <a:lstStyle/>
        <a:p>
          <a:r>
            <a:rPr lang="es-ES" sz="1400" dirty="0">
              <a:latin typeface="+mn-lt"/>
              <a:cs typeface="Times New Roman" panose="02020603050405020304" pitchFamily="18" charset="0"/>
            </a:rPr>
            <a:t> </a:t>
          </a:r>
          <a:r>
            <a:rPr lang="es-ES" sz="1400" b="1" dirty="0">
              <a:latin typeface="+mn-lt"/>
              <a:cs typeface="Times New Roman" panose="02020603050405020304" pitchFamily="18" charset="0"/>
            </a:rPr>
            <a:t>Resolución No. 011-2015</a:t>
          </a:r>
        </a:p>
      </dgm:t>
    </dgm:pt>
    <dgm:pt modelId="{C091CCA5-6B9D-4DBC-A13F-2B0A1AA009C4}" type="parTrans" cxnId="{F849E543-B7F8-4938-BF2F-36EB5B5F6C91}">
      <dgm:prSet/>
      <dgm:spPr/>
      <dgm:t>
        <a:bodyPr/>
        <a:lstStyle/>
        <a:p>
          <a:endParaRPr lang="es-ES" sz="2000">
            <a:latin typeface="+mn-lt"/>
            <a:cs typeface="Times New Roman" panose="02020603050405020304" pitchFamily="18" charset="0"/>
          </a:endParaRPr>
        </a:p>
      </dgm:t>
    </dgm:pt>
    <dgm:pt modelId="{3B5CDF34-6CB5-4D9D-B5C0-B5C9724C2FD0}" type="sibTrans" cxnId="{F849E543-B7F8-4938-BF2F-36EB5B5F6C91}">
      <dgm:prSet/>
      <dgm:spPr/>
      <dgm:t>
        <a:bodyPr/>
        <a:lstStyle/>
        <a:p>
          <a:endParaRPr lang="es-ES" sz="2000">
            <a:latin typeface="+mn-lt"/>
            <a:cs typeface="Times New Roman" panose="02020603050405020304" pitchFamily="18" charset="0"/>
          </a:endParaRPr>
        </a:p>
      </dgm:t>
    </dgm:pt>
    <dgm:pt modelId="{37A7904B-F155-4AB7-814A-5968BBFEB764}">
      <dgm:prSet phldrT="[Texto]" custT="1"/>
      <dgm:spPr/>
      <dgm:t>
        <a:bodyPr/>
        <a:lstStyle/>
        <a:p>
          <a:r>
            <a:rPr lang="es-ES" sz="1200">
              <a:latin typeface="+mn-lt"/>
              <a:cs typeface="Times New Roman" panose="02020603050405020304" pitchFamily="18" charset="0"/>
            </a:rPr>
            <a:t>11 de marzo 2015 al 11 de junio 2016</a:t>
          </a:r>
        </a:p>
      </dgm:t>
    </dgm:pt>
    <dgm:pt modelId="{8E5534F0-F9BA-46EC-9FAB-F1BB97A5184B}" type="parTrans" cxnId="{A51F8F47-76FB-456B-9E4E-D82C72B7E502}">
      <dgm:prSet/>
      <dgm:spPr/>
      <dgm:t>
        <a:bodyPr/>
        <a:lstStyle/>
        <a:p>
          <a:endParaRPr lang="es-ES" sz="2000">
            <a:latin typeface="+mn-lt"/>
            <a:cs typeface="Times New Roman" panose="02020603050405020304" pitchFamily="18" charset="0"/>
          </a:endParaRPr>
        </a:p>
      </dgm:t>
    </dgm:pt>
    <dgm:pt modelId="{32BF28F9-AA1E-498A-93E6-1205509932AE}" type="sibTrans" cxnId="{A51F8F47-76FB-456B-9E4E-D82C72B7E502}">
      <dgm:prSet/>
      <dgm:spPr/>
      <dgm:t>
        <a:bodyPr/>
        <a:lstStyle/>
        <a:p>
          <a:endParaRPr lang="es-ES" sz="2000">
            <a:latin typeface="+mn-lt"/>
            <a:cs typeface="Times New Roman" panose="02020603050405020304" pitchFamily="18" charset="0"/>
          </a:endParaRPr>
        </a:p>
      </dgm:t>
    </dgm:pt>
    <dgm:pt modelId="{2109EA69-2FEB-491D-BC05-1B5A9122FC5B}">
      <dgm:prSet phldrT="[Texto]" custT="1"/>
      <dgm:spPr/>
      <dgm:t>
        <a:bodyPr/>
        <a:lstStyle/>
        <a:p>
          <a:r>
            <a:rPr lang="es-ES" sz="1200">
              <a:latin typeface="+mn-lt"/>
              <a:cs typeface="Times New Roman" panose="02020603050405020304" pitchFamily="18" charset="0"/>
            </a:rPr>
            <a:t>Eliminación del nivel de 5% de sobretasa para 700 partidas</a:t>
          </a:r>
          <a:endParaRPr lang="es-ES" sz="1200" b="1">
            <a:latin typeface="+mn-lt"/>
            <a:cs typeface="Times New Roman" panose="02020603050405020304" pitchFamily="18" charset="0"/>
          </a:endParaRPr>
        </a:p>
      </dgm:t>
    </dgm:pt>
    <dgm:pt modelId="{4C445F4A-A09C-4DC5-9D91-6C351D5886AA}" type="parTrans" cxnId="{0B1E1DAC-8E11-4204-8AEB-D5F1865A1A20}">
      <dgm:prSet/>
      <dgm:spPr/>
      <dgm:t>
        <a:bodyPr/>
        <a:lstStyle/>
        <a:p>
          <a:endParaRPr lang="es-ES" sz="2000">
            <a:latin typeface="+mn-lt"/>
            <a:cs typeface="Times New Roman" panose="02020603050405020304" pitchFamily="18" charset="0"/>
          </a:endParaRPr>
        </a:p>
      </dgm:t>
    </dgm:pt>
    <dgm:pt modelId="{FD8D9AB5-475E-4DE3-BE8E-EBE43D3C0262}" type="sibTrans" cxnId="{0B1E1DAC-8E11-4204-8AEB-D5F1865A1A20}">
      <dgm:prSet/>
      <dgm:spPr/>
      <dgm:t>
        <a:bodyPr/>
        <a:lstStyle/>
        <a:p>
          <a:endParaRPr lang="es-ES" sz="2000">
            <a:latin typeface="+mn-lt"/>
            <a:cs typeface="Times New Roman" panose="02020603050405020304" pitchFamily="18" charset="0"/>
          </a:endParaRPr>
        </a:p>
      </dgm:t>
    </dgm:pt>
    <dgm:pt modelId="{1F145716-0389-426D-B121-448B1968D0F8}">
      <dgm:prSet phldrT="[Texto]" custT="1"/>
      <dgm:spPr/>
      <dgm:t>
        <a:bodyPr/>
        <a:lstStyle/>
        <a:p>
          <a:r>
            <a:rPr lang="es-ES" sz="1200">
              <a:latin typeface="+mn-lt"/>
              <a:cs typeface="Times New Roman" panose="02020603050405020304" pitchFamily="18" charset="0"/>
            </a:rPr>
            <a:t>30 de abril 2016 al 30 de abril 2017 </a:t>
          </a:r>
        </a:p>
      </dgm:t>
    </dgm:pt>
    <dgm:pt modelId="{AFC88C82-A318-40DB-B8C4-26D47223D42A}" type="parTrans" cxnId="{148277D9-3C39-4262-9D60-F66291D35220}">
      <dgm:prSet/>
      <dgm:spPr/>
      <dgm:t>
        <a:bodyPr/>
        <a:lstStyle/>
        <a:p>
          <a:endParaRPr lang="es-ES" sz="2000">
            <a:latin typeface="+mn-lt"/>
            <a:cs typeface="Times New Roman" panose="02020603050405020304" pitchFamily="18" charset="0"/>
          </a:endParaRPr>
        </a:p>
      </dgm:t>
    </dgm:pt>
    <dgm:pt modelId="{2ECA1C36-11B5-4DB5-985E-7BA6C427E22F}" type="sibTrans" cxnId="{148277D9-3C39-4262-9D60-F66291D35220}">
      <dgm:prSet/>
      <dgm:spPr/>
      <dgm:t>
        <a:bodyPr/>
        <a:lstStyle/>
        <a:p>
          <a:endParaRPr lang="es-ES" sz="2000">
            <a:latin typeface="+mn-lt"/>
            <a:cs typeface="Times New Roman" panose="02020603050405020304" pitchFamily="18" charset="0"/>
          </a:endParaRPr>
        </a:p>
      </dgm:t>
    </dgm:pt>
    <dgm:pt modelId="{EB78C68F-9814-4A3D-A1C4-18D8D1B60072}">
      <dgm:prSet phldrT="[Texto]" custT="1"/>
      <dgm:spPr/>
      <dgm:t>
        <a:bodyPr/>
        <a:lstStyle/>
        <a:p>
          <a:r>
            <a:rPr lang="es-ES" sz="1400" b="1" dirty="0">
              <a:latin typeface="+mn-lt"/>
              <a:cs typeface="Times New Roman" panose="02020603050405020304" pitchFamily="18" charset="0"/>
            </a:rPr>
            <a:t>Resolución No. 006-2016</a:t>
          </a:r>
        </a:p>
      </dgm:t>
    </dgm:pt>
    <dgm:pt modelId="{81A826F1-365B-4CD7-B851-7611A26C3369}" type="parTrans" cxnId="{516C51FD-98A6-423D-8551-20DF6DEDD903}">
      <dgm:prSet/>
      <dgm:spPr/>
      <dgm:t>
        <a:bodyPr/>
        <a:lstStyle/>
        <a:p>
          <a:endParaRPr lang="es-ES" sz="2000">
            <a:latin typeface="+mn-lt"/>
            <a:cs typeface="Times New Roman" panose="02020603050405020304" pitchFamily="18" charset="0"/>
          </a:endParaRPr>
        </a:p>
      </dgm:t>
    </dgm:pt>
    <dgm:pt modelId="{4A6D184E-0605-48C0-9435-4D144B8881DD}" type="sibTrans" cxnId="{516C51FD-98A6-423D-8551-20DF6DEDD903}">
      <dgm:prSet/>
      <dgm:spPr/>
      <dgm:t>
        <a:bodyPr/>
        <a:lstStyle/>
        <a:p>
          <a:endParaRPr lang="es-ES" sz="2000">
            <a:latin typeface="+mn-lt"/>
            <a:cs typeface="Times New Roman" panose="02020603050405020304" pitchFamily="18" charset="0"/>
          </a:endParaRPr>
        </a:p>
      </dgm:t>
    </dgm:pt>
    <dgm:pt modelId="{5FD6A82B-D004-4B4E-B742-947C72195802}">
      <dgm:prSet phldrT="[Texto]" custT="1"/>
      <dgm:spPr/>
      <dgm:t>
        <a:bodyPr/>
        <a:lstStyle/>
        <a:p>
          <a:r>
            <a:rPr lang="es-ES" sz="1200" dirty="0">
              <a:latin typeface="+mn-lt"/>
              <a:cs typeface="Times New Roman" panose="02020603050405020304" pitchFamily="18" charset="0"/>
            </a:rPr>
            <a:t>Finalmente, todas las </a:t>
          </a:r>
          <a:r>
            <a:rPr lang="es-ES" sz="1200" dirty="0" err="1">
              <a:latin typeface="+mn-lt"/>
              <a:cs typeface="Times New Roman" panose="02020603050405020304" pitchFamily="18" charset="0"/>
            </a:rPr>
            <a:t>subpartidas</a:t>
          </a:r>
          <a:r>
            <a:rPr lang="es-ES" sz="1200" dirty="0">
              <a:latin typeface="+mn-lt"/>
              <a:cs typeface="Times New Roman" panose="02020603050405020304" pitchFamily="18" charset="0"/>
            </a:rPr>
            <a:t> deberán eliminarse en junio del 2017.</a:t>
          </a:r>
        </a:p>
      </dgm:t>
    </dgm:pt>
    <dgm:pt modelId="{C8BFE7F0-B3D9-4FDF-B44F-CF962BA042F8}" type="parTrans" cxnId="{D7AA65B5-8094-40B5-8C72-D1EFA84CA460}">
      <dgm:prSet/>
      <dgm:spPr/>
      <dgm:t>
        <a:bodyPr/>
        <a:lstStyle/>
        <a:p>
          <a:endParaRPr lang="es-ES" sz="2000">
            <a:latin typeface="+mn-lt"/>
            <a:cs typeface="Times New Roman" panose="02020603050405020304" pitchFamily="18" charset="0"/>
          </a:endParaRPr>
        </a:p>
      </dgm:t>
    </dgm:pt>
    <dgm:pt modelId="{D28A0BC8-CE9A-4EAE-ADAC-811D8B89E20E}" type="sibTrans" cxnId="{D7AA65B5-8094-40B5-8C72-D1EFA84CA460}">
      <dgm:prSet/>
      <dgm:spPr/>
      <dgm:t>
        <a:bodyPr/>
        <a:lstStyle/>
        <a:p>
          <a:endParaRPr lang="es-ES" sz="2000">
            <a:latin typeface="+mn-lt"/>
            <a:cs typeface="Times New Roman" panose="02020603050405020304" pitchFamily="18" charset="0"/>
          </a:endParaRPr>
        </a:p>
      </dgm:t>
    </dgm:pt>
    <dgm:pt modelId="{3FD7B31C-F5D7-47AD-A19B-C7E9B174B3B5}" type="pres">
      <dgm:prSet presAssocID="{0FFB9AB3-FB5C-4B5D-87D7-BAB184DF78B3}" presName="diagram" presStyleCnt="0">
        <dgm:presLayoutVars>
          <dgm:chPref val="1"/>
          <dgm:dir/>
          <dgm:animOne val="branch"/>
          <dgm:animLvl val="lvl"/>
          <dgm:resizeHandles/>
        </dgm:presLayoutVars>
      </dgm:prSet>
      <dgm:spPr/>
      <dgm:t>
        <a:bodyPr/>
        <a:lstStyle/>
        <a:p>
          <a:endParaRPr lang="es-ES"/>
        </a:p>
      </dgm:t>
    </dgm:pt>
    <dgm:pt modelId="{837BB3E5-F261-49DD-AF60-2773B53349FE}" type="pres">
      <dgm:prSet presAssocID="{96B7200E-7B4F-4699-98F3-CC2BD97DCF07}" presName="root" presStyleCnt="0"/>
      <dgm:spPr/>
      <dgm:t>
        <a:bodyPr/>
        <a:lstStyle/>
        <a:p>
          <a:endParaRPr lang="es-ES"/>
        </a:p>
      </dgm:t>
    </dgm:pt>
    <dgm:pt modelId="{9AAEFDBF-2136-40F1-A1D3-AA1C07EA6072}" type="pres">
      <dgm:prSet presAssocID="{96B7200E-7B4F-4699-98F3-CC2BD97DCF07}" presName="rootComposite" presStyleCnt="0"/>
      <dgm:spPr/>
      <dgm:t>
        <a:bodyPr/>
        <a:lstStyle/>
        <a:p>
          <a:endParaRPr lang="es-ES"/>
        </a:p>
      </dgm:t>
    </dgm:pt>
    <dgm:pt modelId="{D12E1C2A-1CF8-479D-8BE2-1D7DB5EDDDFD}" type="pres">
      <dgm:prSet presAssocID="{96B7200E-7B4F-4699-98F3-CC2BD97DCF07}" presName="rootText" presStyleLbl="node1" presStyleIdx="0" presStyleCnt="3"/>
      <dgm:spPr/>
      <dgm:t>
        <a:bodyPr/>
        <a:lstStyle/>
        <a:p>
          <a:endParaRPr lang="es-ES"/>
        </a:p>
      </dgm:t>
    </dgm:pt>
    <dgm:pt modelId="{C455C825-3D93-4E7C-A049-692E3C47183A}" type="pres">
      <dgm:prSet presAssocID="{96B7200E-7B4F-4699-98F3-CC2BD97DCF07}" presName="rootConnector" presStyleLbl="node1" presStyleIdx="0" presStyleCnt="3"/>
      <dgm:spPr/>
      <dgm:t>
        <a:bodyPr/>
        <a:lstStyle/>
        <a:p>
          <a:endParaRPr lang="es-ES"/>
        </a:p>
      </dgm:t>
    </dgm:pt>
    <dgm:pt modelId="{2BFD9736-6745-40AE-8C72-A1E2D91B0154}" type="pres">
      <dgm:prSet presAssocID="{96B7200E-7B4F-4699-98F3-CC2BD97DCF07}" presName="childShape" presStyleCnt="0"/>
      <dgm:spPr/>
      <dgm:t>
        <a:bodyPr/>
        <a:lstStyle/>
        <a:p>
          <a:endParaRPr lang="es-ES"/>
        </a:p>
      </dgm:t>
    </dgm:pt>
    <dgm:pt modelId="{371A4D4B-DD6F-4DEA-B3EA-932699D93361}" type="pres">
      <dgm:prSet presAssocID="{28E74BF3-DE7A-4094-9B05-2F8B228CDAAC}" presName="Name13" presStyleLbl="parChTrans1D2" presStyleIdx="0" presStyleCnt="10"/>
      <dgm:spPr/>
      <dgm:t>
        <a:bodyPr/>
        <a:lstStyle/>
        <a:p>
          <a:endParaRPr lang="es-ES"/>
        </a:p>
      </dgm:t>
    </dgm:pt>
    <dgm:pt modelId="{05DE266F-746A-45B1-9C21-320F231B4662}" type="pres">
      <dgm:prSet presAssocID="{C67A7116-70F2-4700-BF5F-963E8D99825E}" presName="childText" presStyleLbl="bgAcc1" presStyleIdx="0" presStyleCnt="10">
        <dgm:presLayoutVars>
          <dgm:bulletEnabled val="1"/>
        </dgm:presLayoutVars>
      </dgm:prSet>
      <dgm:spPr/>
      <dgm:t>
        <a:bodyPr/>
        <a:lstStyle/>
        <a:p>
          <a:endParaRPr lang="es-ES"/>
        </a:p>
      </dgm:t>
    </dgm:pt>
    <dgm:pt modelId="{8D1BF7DD-1642-4312-B436-3D546B463813}" type="pres">
      <dgm:prSet presAssocID="{D7DE27E8-F35A-41F9-880E-693453C2C20E}" presName="Name13" presStyleLbl="parChTrans1D2" presStyleIdx="1" presStyleCnt="10"/>
      <dgm:spPr/>
      <dgm:t>
        <a:bodyPr/>
        <a:lstStyle/>
        <a:p>
          <a:endParaRPr lang="es-ES"/>
        </a:p>
      </dgm:t>
    </dgm:pt>
    <dgm:pt modelId="{62A030FE-4C30-4DD1-BAA8-F7A280E31711}" type="pres">
      <dgm:prSet presAssocID="{37BA7573-0A8F-4BC2-93C5-CB91DCB3BF54}" presName="childText" presStyleLbl="bgAcc1" presStyleIdx="1" presStyleCnt="10">
        <dgm:presLayoutVars>
          <dgm:bulletEnabled val="1"/>
        </dgm:presLayoutVars>
      </dgm:prSet>
      <dgm:spPr/>
      <dgm:t>
        <a:bodyPr/>
        <a:lstStyle/>
        <a:p>
          <a:endParaRPr lang="es-ES"/>
        </a:p>
      </dgm:t>
    </dgm:pt>
    <dgm:pt modelId="{5A115773-893A-405B-BB29-1F1E65097B93}" type="pres">
      <dgm:prSet presAssocID="{71153D52-96EB-4467-B40D-E1812BBE51EC}" presName="Name13" presStyleLbl="parChTrans1D2" presStyleIdx="2" presStyleCnt="10"/>
      <dgm:spPr/>
      <dgm:t>
        <a:bodyPr/>
        <a:lstStyle/>
        <a:p>
          <a:endParaRPr lang="es-ES"/>
        </a:p>
      </dgm:t>
    </dgm:pt>
    <dgm:pt modelId="{0907CC50-D7DD-46C7-B242-0DA9E4AA95C3}" type="pres">
      <dgm:prSet presAssocID="{3CB98FE2-6151-418C-A5AA-4672D46F38B3}" presName="childText" presStyleLbl="bgAcc1" presStyleIdx="2" presStyleCnt="10">
        <dgm:presLayoutVars>
          <dgm:bulletEnabled val="1"/>
        </dgm:presLayoutVars>
      </dgm:prSet>
      <dgm:spPr/>
      <dgm:t>
        <a:bodyPr/>
        <a:lstStyle/>
        <a:p>
          <a:endParaRPr lang="es-ES"/>
        </a:p>
      </dgm:t>
    </dgm:pt>
    <dgm:pt modelId="{AE9000C1-003D-4FF2-BDDC-DE3BD6D64CB7}" type="pres">
      <dgm:prSet presAssocID="{96296E87-9A48-473C-BA8C-0574D434B045}" presName="Name13" presStyleLbl="parChTrans1D2" presStyleIdx="3" presStyleCnt="10"/>
      <dgm:spPr/>
      <dgm:t>
        <a:bodyPr/>
        <a:lstStyle/>
        <a:p>
          <a:endParaRPr lang="es-ES"/>
        </a:p>
      </dgm:t>
    </dgm:pt>
    <dgm:pt modelId="{1AB5812D-302C-4515-8769-57D3628C6CFB}" type="pres">
      <dgm:prSet presAssocID="{5EDDB09C-8558-4B0A-9394-96F49465A9C1}" presName="childText" presStyleLbl="bgAcc1" presStyleIdx="3" presStyleCnt="10" custScaleX="153667" custScaleY="59827" custLinFactNeighborY="-14563">
        <dgm:presLayoutVars>
          <dgm:bulletEnabled val="1"/>
        </dgm:presLayoutVars>
      </dgm:prSet>
      <dgm:spPr/>
      <dgm:t>
        <a:bodyPr/>
        <a:lstStyle/>
        <a:p>
          <a:endParaRPr lang="es-ES"/>
        </a:p>
      </dgm:t>
    </dgm:pt>
    <dgm:pt modelId="{ED24E0E0-3BD4-4EBC-8E59-F1F2AE78406C}" type="pres">
      <dgm:prSet presAssocID="{F6E1E39D-4014-495E-A926-9B56D0198DB3}" presName="root" presStyleCnt="0"/>
      <dgm:spPr/>
      <dgm:t>
        <a:bodyPr/>
        <a:lstStyle/>
        <a:p>
          <a:endParaRPr lang="es-ES"/>
        </a:p>
      </dgm:t>
    </dgm:pt>
    <dgm:pt modelId="{ECDD311E-4D88-4185-AE80-0F4FC5365521}" type="pres">
      <dgm:prSet presAssocID="{F6E1E39D-4014-495E-A926-9B56D0198DB3}" presName="rootComposite" presStyleCnt="0"/>
      <dgm:spPr/>
      <dgm:t>
        <a:bodyPr/>
        <a:lstStyle/>
        <a:p>
          <a:endParaRPr lang="es-ES"/>
        </a:p>
      </dgm:t>
    </dgm:pt>
    <dgm:pt modelId="{1800DAD1-8357-46F8-9398-4B3D0B4A5B52}" type="pres">
      <dgm:prSet presAssocID="{F6E1E39D-4014-495E-A926-9B56D0198DB3}" presName="rootText" presStyleLbl="node1" presStyleIdx="1" presStyleCnt="3"/>
      <dgm:spPr/>
      <dgm:t>
        <a:bodyPr/>
        <a:lstStyle/>
        <a:p>
          <a:endParaRPr lang="es-ES"/>
        </a:p>
      </dgm:t>
    </dgm:pt>
    <dgm:pt modelId="{BE05A441-5F64-43BE-B707-F3E276B8E207}" type="pres">
      <dgm:prSet presAssocID="{F6E1E39D-4014-495E-A926-9B56D0198DB3}" presName="rootConnector" presStyleLbl="node1" presStyleIdx="1" presStyleCnt="3"/>
      <dgm:spPr/>
      <dgm:t>
        <a:bodyPr/>
        <a:lstStyle/>
        <a:p>
          <a:endParaRPr lang="es-ES"/>
        </a:p>
      </dgm:t>
    </dgm:pt>
    <dgm:pt modelId="{DDF75347-CBF0-4836-ADA1-E87C622DAF4E}" type="pres">
      <dgm:prSet presAssocID="{F6E1E39D-4014-495E-A926-9B56D0198DB3}" presName="childShape" presStyleCnt="0"/>
      <dgm:spPr/>
      <dgm:t>
        <a:bodyPr/>
        <a:lstStyle/>
        <a:p>
          <a:endParaRPr lang="es-ES"/>
        </a:p>
      </dgm:t>
    </dgm:pt>
    <dgm:pt modelId="{D3D1B086-80A8-41BE-BE1E-26584CF649CD}" type="pres">
      <dgm:prSet presAssocID="{8E5534F0-F9BA-46EC-9FAB-F1BB97A5184B}" presName="Name13" presStyleLbl="parChTrans1D2" presStyleIdx="4" presStyleCnt="10"/>
      <dgm:spPr/>
      <dgm:t>
        <a:bodyPr/>
        <a:lstStyle/>
        <a:p>
          <a:endParaRPr lang="es-ES"/>
        </a:p>
      </dgm:t>
    </dgm:pt>
    <dgm:pt modelId="{9A96B46B-F19F-4A58-92FA-5D8FC01FC996}" type="pres">
      <dgm:prSet presAssocID="{37A7904B-F155-4AB7-814A-5968BBFEB764}" presName="childText" presStyleLbl="bgAcc1" presStyleIdx="4" presStyleCnt="10">
        <dgm:presLayoutVars>
          <dgm:bulletEnabled val="1"/>
        </dgm:presLayoutVars>
      </dgm:prSet>
      <dgm:spPr/>
      <dgm:t>
        <a:bodyPr/>
        <a:lstStyle/>
        <a:p>
          <a:endParaRPr lang="es-ES"/>
        </a:p>
      </dgm:t>
    </dgm:pt>
    <dgm:pt modelId="{05F43D2B-E766-40A4-8288-DB102821BCC3}" type="pres">
      <dgm:prSet presAssocID="{862565C7-4419-4808-A465-4F72BCB80F34}" presName="Name13" presStyleLbl="parChTrans1D2" presStyleIdx="5" presStyleCnt="10"/>
      <dgm:spPr/>
      <dgm:t>
        <a:bodyPr/>
        <a:lstStyle/>
        <a:p>
          <a:endParaRPr lang="es-ES"/>
        </a:p>
      </dgm:t>
    </dgm:pt>
    <dgm:pt modelId="{91EAFB4C-F477-44FC-8784-920B09AFC052}" type="pres">
      <dgm:prSet presAssocID="{E98D0789-6EAF-4512-A2DB-BDEC025B4293}" presName="childText" presStyleLbl="bgAcc1" presStyleIdx="5" presStyleCnt="10">
        <dgm:presLayoutVars>
          <dgm:bulletEnabled val="1"/>
        </dgm:presLayoutVars>
      </dgm:prSet>
      <dgm:spPr/>
      <dgm:t>
        <a:bodyPr/>
        <a:lstStyle/>
        <a:p>
          <a:endParaRPr lang="es-ES"/>
        </a:p>
      </dgm:t>
    </dgm:pt>
    <dgm:pt modelId="{E87DE850-3FF3-4E82-8642-BB0D5C376C4F}" type="pres">
      <dgm:prSet presAssocID="{4C445F4A-A09C-4DC5-9D91-6C351D5886AA}" presName="Name13" presStyleLbl="parChTrans1D2" presStyleIdx="6" presStyleCnt="10"/>
      <dgm:spPr/>
      <dgm:t>
        <a:bodyPr/>
        <a:lstStyle/>
        <a:p>
          <a:endParaRPr lang="es-ES"/>
        </a:p>
      </dgm:t>
    </dgm:pt>
    <dgm:pt modelId="{77E33F2F-6729-4EFD-84DB-A2BAC092D32F}" type="pres">
      <dgm:prSet presAssocID="{2109EA69-2FEB-491D-BC05-1B5A9122FC5B}" presName="childText" presStyleLbl="bgAcc1" presStyleIdx="6" presStyleCnt="10">
        <dgm:presLayoutVars>
          <dgm:bulletEnabled val="1"/>
        </dgm:presLayoutVars>
      </dgm:prSet>
      <dgm:spPr/>
      <dgm:t>
        <a:bodyPr/>
        <a:lstStyle/>
        <a:p>
          <a:endParaRPr lang="es-ES"/>
        </a:p>
      </dgm:t>
    </dgm:pt>
    <dgm:pt modelId="{5C144649-706D-407C-943E-4353F12C8B83}" type="pres">
      <dgm:prSet presAssocID="{EB78C68F-9814-4A3D-A1C4-18D8D1B60072}" presName="root" presStyleCnt="0"/>
      <dgm:spPr/>
      <dgm:t>
        <a:bodyPr/>
        <a:lstStyle/>
        <a:p>
          <a:endParaRPr lang="es-ES"/>
        </a:p>
      </dgm:t>
    </dgm:pt>
    <dgm:pt modelId="{3E805AB3-3AC3-4B27-8D6E-7BEFEAD10920}" type="pres">
      <dgm:prSet presAssocID="{EB78C68F-9814-4A3D-A1C4-18D8D1B60072}" presName="rootComposite" presStyleCnt="0"/>
      <dgm:spPr/>
      <dgm:t>
        <a:bodyPr/>
        <a:lstStyle/>
        <a:p>
          <a:endParaRPr lang="es-ES"/>
        </a:p>
      </dgm:t>
    </dgm:pt>
    <dgm:pt modelId="{182B7E0A-5352-4AB2-B465-967A6E99C027}" type="pres">
      <dgm:prSet presAssocID="{EB78C68F-9814-4A3D-A1C4-18D8D1B60072}" presName="rootText" presStyleLbl="node1" presStyleIdx="2" presStyleCnt="3"/>
      <dgm:spPr/>
      <dgm:t>
        <a:bodyPr/>
        <a:lstStyle/>
        <a:p>
          <a:endParaRPr lang="es-ES"/>
        </a:p>
      </dgm:t>
    </dgm:pt>
    <dgm:pt modelId="{8F5AD20A-04DD-466E-9A37-E291D45779C4}" type="pres">
      <dgm:prSet presAssocID="{EB78C68F-9814-4A3D-A1C4-18D8D1B60072}" presName="rootConnector" presStyleLbl="node1" presStyleIdx="2" presStyleCnt="3"/>
      <dgm:spPr/>
      <dgm:t>
        <a:bodyPr/>
        <a:lstStyle/>
        <a:p>
          <a:endParaRPr lang="es-ES"/>
        </a:p>
      </dgm:t>
    </dgm:pt>
    <dgm:pt modelId="{E9289DE6-EDFD-4F0D-A46B-A61F7AEFCBB2}" type="pres">
      <dgm:prSet presAssocID="{EB78C68F-9814-4A3D-A1C4-18D8D1B60072}" presName="childShape" presStyleCnt="0"/>
      <dgm:spPr/>
      <dgm:t>
        <a:bodyPr/>
        <a:lstStyle/>
        <a:p>
          <a:endParaRPr lang="es-ES"/>
        </a:p>
      </dgm:t>
    </dgm:pt>
    <dgm:pt modelId="{DCE16380-38C9-4F41-B166-5ACBBE950488}" type="pres">
      <dgm:prSet presAssocID="{AFC88C82-A318-40DB-B8C4-26D47223D42A}" presName="Name13" presStyleLbl="parChTrans1D2" presStyleIdx="7" presStyleCnt="10"/>
      <dgm:spPr/>
      <dgm:t>
        <a:bodyPr/>
        <a:lstStyle/>
        <a:p>
          <a:endParaRPr lang="es-ES"/>
        </a:p>
      </dgm:t>
    </dgm:pt>
    <dgm:pt modelId="{FA2A67B4-532E-4062-832E-E0C92DBD87FD}" type="pres">
      <dgm:prSet presAssocID="{1F145716-0389-426D-B121-448B1968D0F8}" presName="childText" presStyleLbl="bgAcc1" presStyleIdx="7" presStyleCnt="10">
        <dgm:presLayoutVars>
          <dgm:bulletEnabled val="1"/>
        </dgm:presLayoutVars>
      </dgm:prSet>
      <dgm:spPr/>
      <dgm:t>
        <a:bodyPr/>
        <a:lstStyle/>
        <a:p>
          <a:endParaRPr lang="es-ES"/>
        </a:p>
      </dgm:t>
    </dgm:pt>
    <dgm:pt modelId="{B75099D2-E1EE-49A4-BDB5-C1CBB0A5852B}" type="pres">
      <dgm:prSet presAssocID="{D28184AE-B031-420B-BD6A-7540111786B8}" presName="Name13" presStyleLbl="parChTrans1D2" presStyleIdx="8" presStyleCnt="10"/>
      <dgm:spPr/>
      <dgm:t>
        <a:bodyPr/>
        <a:lstStyle/>
        <a:p>
          <a:endParaRPr lang="es-ES"/>
        </a:p>
      </dgm:t>
    </dgm:pt>
    <dgm:pt modelId="{A0ED2B14-447F-41A7-9018-2E20A172A1F5}" type="pres">
      <dgm:prSet presAssocID="{96B7E263-D19C-43EB-9F98-EB735B46C88D}" presName="childText" presStyleLbl="bgAcc1" presStyleIdx="8" presStyleCnt="10">
        <dgm:presLayoutVars>
          <dgm:bulletEnabled val="1"/>
        </dgm:presLayoutVars>
      </dgm:prSet>
      <dgm:spPr/>
      <dgm:t>
        <a:bodyPr/>
        <a:lstStyle/>
        <a:p>
          <a:endParaRPr lang="es-ES"/>
        </a:p>
      </dgm:t>
    </dgm:pt>
    <dgm:pt modelId="{4A7A7997-A2E2-4676-9B02-5DBBBCD066AD}" type="pres">
      <dgm:prSet presAssocID="{C8BFE7F0-B3D9-4FDF-B44F-CF962BA042F8}" presName="Name13" presStyleLbl="parChTrans1D2" presStyleIdx="9" presStyleCnt="10"/>
      <dgm:spPr/>
      <dgm:t>
        <a:bodyPr/>
        <a:lstStyle/>
        <a:p>
          <a:endParaRPr lang="es-ES"/>
        </a:p>
      </dgm:t>
    </dgm:pt>
    <dgm:pt modelId="{C227C561-BA35-4123-AB39-B303771C249F}" type="pres">
      <dgm:prSet presAssocID="{5FD6A82B-D004-4B4E-B742-947C72195802}" presName="childText" presStyleLbl="bgAcc1" presStyleIdx="9" presStyleCnt="10" custScaleX="107154" custScaleY="110801">
        <dgm:presLayoutVars>
          <dgm:bulletEnabled val="1"/>
        </dgm:presLayoutVars>
      </dgm:prSet>
      <dgm:spPr/>
      <dgm:t>
        <a:bodyPr/>
        <a:lstStyle/>
        <a:p>
          <a:endParaRPr lang="es-ES"/>
        </a:p>
      </dgm:t>
    </dgm:pt>
  </dgm:ptLst>
  <dgm:cxnLst>
    <dgm:cxn modelId="{764A2829-1303-42B7-A068-49A8BEF377A1}" srcId="{96B7200E-7B4F-4699-98F3-CC2BD97DCF07}" destId="{3CB98FE2-6151-418C-A5AA-4672D46F38B3}" srcOrd="2" destOrd="0" parTransId="{71153D52-96EB-4467-B40D-E1812BBE51EC}" sibTransId="{212B93C9-B148-4EDB-ACA7-6933CDECFECC}"/>
    <dgm:cxn modelId="{C25F057F-4442-4DAD-80BE-7978C3CA7027}" type="presOf" srcId="{EB78C68F-9814-4A3D-A1C4-18D8D1B60072}" destId="{8F5AD20A-04DD-466E-9A37-E291D45779C4}" srcOrd="1" destOrd="0" presId="urn:microsoft.com/office/officeart/2005/8/layout/hierarchy3"/>
    <dgm:cxn modelId="{D7AA65B5-8094-40B5-8C72-D1EFA84CA460}" srcId="{EB78C68F-9814-4A3D-A1C4-18D8D1B60072}" destId="{5FD6A82B-D004-4B4E-B742-947C72195802}" srcOrd="2" destOrd="0" parTransId="{C8BFE7F0-B3D9-4FDF-B44F-CF962BA042F8}" sibTransId="{D28A0BC8-CE9A-4EAE-ADAC-811D8B89E20E}"/>
    <dgm:cxn modelId="{0B6DA247-7761-4F41-A002-182AC803B7B7}" type="presOf" srcId="{2109EA69-2FEB-491D-BC05-1B5A9122FC5B}" destId="{77E33F2F-6729-4EFD-84DB-A2BAC092D32F}" srcOrd="0" destOrd="0" presId="urn:microsoft.com/office/officeart/2005/8/layout/hierarchy3"/>
    <dgm:cxn modelId="{6A7CDEF3-0047-4089-ABC9-9AAA9C1C65C8}" type="presOf" srcId="{28E74BF3-DE7A-4094-9B05-2F8B228CDAAC}" destId="{371A4D4B-DD6F-4DEA-B3EA-932699D93361}" srcOrd="0" destOrd="0" presId="urn:microsoft.com/office/officeart/2005/8/layout/hierarchy3"/>
    <dgm:cxn modelId="{DA11B03C-A4A9-48F5-8FB2-437A3157E31A}" type="presOf" srcId="{D7DE27E8-F35A-41F9-880E-693453C2C20E}" destId="{8D1BF7DD-1642-4312-B436-3D546B463813}" srcOrd="0" destOrd="0" presId="urn:microsoft.com/office/officeart/2005/8/layout/hierarchy3"/>
    <dgm:cxn modelId="{870E96F8-2221-450F-8CE2-1D1CEDE6A837}" type="presOf" srcId="{5EDDB09C-8558-4B0A-9394-96F49465A9C1}" destId="{1AB5812D-302C-4515-8769-57D3628C6CFB}" srcOrd="0" destOrd="0" presId="urn:microsoft.com/office/officeart/2005/8/layout/hierarchy3"/>
    <dgm:cxn modelId="{38B3DCB1-9392-40E1-9D14-7F0C7597F9F0}" type="presOf" srcId="{96296E87-9A48-473C-BA8C-0574D434B045}" destId="{AE9000C1-003D-4FF2-BDDC-DE3BD6D64CB7}" srcOrd="0" destOrd="0" presId="urn:microsoft.com/office/officeart/2005/8/layout/hierarchy3"/>
    <dgm:cxn modelId="{17E3FCC3-F90E-46F8-8409-00019E055635}" srcId="{0FFB9AB3-FB5C-4B5D-87D7-BAB184DF78B3}" destId="{96B7200E-7B4F-4699-98F3-CC2BD97DCF07}" srcOrd="0" destOrd="0" parTransId="{D85A6DEC-A6F8-4EDF-A676-9E3119BBB938}" sibTransId="{09C819FB-9C2D-4E50-BE61-6300A8D47203}"/>
    <dgm:cxn modelId="{CDDE4848-ADCB-4A95-8463-C59641846A6C}" type="presOf" srcId="{4C445F4A-A09C-4DC5-9D91-6C351D5886AA}" destId="{E87DE850-3FF3-4E82-8642-BB0D5C376C4F}" srcOrd="0" destOrd="0" presId="urn:microsoft.com/office/officeart/2005/8/layout/hierarchy3"/>
    <dgm:cxn modelId="{6893BEA2-0527-452E-B9A7-C6D5F4956246}" type="presOf" srcId="{0FFB9AB3-FB5C-4B5D-87D7-BAB184DF78B3}" destId="{3FD7B31C-F5D7-47AD-A19B-C7E9B174B3B5}" srcOrd="0" destOrd="0" presId="urn:microsoft.com/office/officeart/2005/8/layout/hierarchy3"/>
    <dgm:cxn modelId="{C8A8D503-18D0-4585-B3D2-08A17E59343C}" type="presOf" srcId="{1F145716-0389-426D-B121-448B1968D0F8}" destId="{FA2A67B4-532E-4062-832E-E0C92DBD87FD}" srcOrd="0" destOrd="0" presId="urn:microsoft.com/office/officeart/2005/8/layout/hierarchy3"/>
    <dgm:cxn modelId="{6E7EB454-1988-41BD-8008-E60DDC1D9BE4}" type="presOf" srcId="{5FD6A82B-D004-4B4E-B742-947C72195802}" destId="{C227C561-BA35-4123-AB39-B303771C249F}" srcOrd="0" destOrd="0" presId="urn:microsoft.com/office/officeart/2005/8/layout/hierarchy3"/>
    <dgm:cxn modelId="{34181474-48A1-4837-A214-9696442F0B27}" type="presOf" srcId="{AFC88C82-A318-40DB-B8C4-26D47223D42A}" destId="{DCE16380-38C9-4F41-B166-5ACBBE950488}" srcOrd="0" destOrd="0" presId="urn:microsoft.com/office/officeart/2005/8/layout/hierarchy3"/>
    <dgm:cxn modelId="{A51F8F47-76FB-456B-9E4E-D82C72B7E502}" srcId="{F6E1E39D-4014-495E-A926-9B56D0198DB3}" destId="{37A7904B-F155-4AB7-814A-5968BBFEB764}" srcOrd="0" destOrd="0" parTransId="{8E5534F0-F9BA-46EC-9FAB-F1BB97A5184B}" sibTransId="{32BF28F9-AA1E-498A-93E6-1205509932AE}"/>
    <dgm:cxn modelId="{31A20E96-F758-42ED-9294-CDC54EC10AFB}" type="presOf" srcId="{E98D0789-6EAF-4512-A2DB-BDEC025B4293}" destId="{91EAFB4C-F477-44FC-8784-920B09AFC052}" srcOrd="0" destOrd="0" presId="urn:microsoft.com/office/officeart/2005/8/layout/hierarchy3"/>
    <dgm:cxn modelId="{1029468B-BCEF-4CE8-BC5E-A0CD34D6FB8F}" type="presOf" srcId="{F6E1E39D-4014-495E-A926-9B56D0198DB3}" destId="{BE05A441-5F64-43BE-B707-F3E276B8E207}" srcOrd="1" destOrd="0" presId="urn:microsoft.com/office/officeart/2005/8/layout/hierarchy3"/>
    <dgm:cxn modelId="{5B2698E3-5E74-4D46-9A5E-42F23DFE0A21}" type="presOf" srcId="{96B7200E-7B4F-4699-98F3-CC2BD97DCF07}" destId="{C455C825-3D93-4E7C-A049-692E3C47183A}" srcOrd="1" destOrd="0" presId="urn:microsoft.com/office/officeart/2005/8/layout/hierarchy3"/>
    <dgm:cxn modelId="{A03B065C-69A9-4D3C-B1D0-D7256D3713FF}" type="presOf" srcId="{37A7904B-F155-4AB7-814A-5968BBFEB764}" destId="{9A96B46B-F19F-4A58-92FA-5D8FC01FC996}" srcOrd="0" destOrd="0" presId="urn:microsoft.com/office/officeart/2005/8/layout/hierarchy3"/>
    <dgm:cxn modelId="{CD9868D4-D4C0-4FF2-A66A-5486D1250389}" type="presOf" srcId="{3CB98FE2-6151-418C-A5AA-4672D46F38B3}" destId="{0907CC50-D7DD-46C7-B242-0DA9E4AA95C3}" srcOrd="0" destOrd="0" presId="urn:microsoft.com/office/officeart/2005/8/layout/hierarchy3"/>
    <dgm:cxn modelId="{F849E543-B7F8-4938-BF2F-36EB5B5F6C91}" srcId="{0FFB9AB3-FB5C-4B5D-87D7-BAB184DF78B3}" destId="{F6E1E39D-4014-495E-A926-9B56D0198DB3}" srcOrd="1" destOrd="0" parTransId="{C091CCA5-6B9D-4DBC-A13F-2B0A1AA009C4}" sibTransId="{3B5CDF34-6CB5-4D9D-B5C0-B5C9724C2FD0}"/>
    <dgm:cxn modelId="{0B1E1DAC-8E11-4204-8AEB-D5F1865A1A20}" srcId="{F6E1E39D-4014-495E-A926-9B56D0198DB3}" destId="{2109EA69-2FEB-491D-BC05-1B5A9122FC5B}" srcOrd="2" destOrd="0" parTransId="{4C445F4A-A09C-4DC5-9D91-6C351D5886AA}" sibTransId="{FD8D9AB5-475E-4DE3-BE8E-EBE43D3C0262}"/>
    <dgm:cxn modelId="{8A7B0C16-A796-4333-B76E-617AF15AE687}" srcId="{96B7200E-7B4F-4699-98F3-CC2BD97DCF07}" destId="{5EDDB09C-8558-4B0A-9394-96F49465A9C1}" srcOrd="3" destOrd="0" parTransId="{96296E87-9A48-473C-BA8C-0574D434B045}" sibTransId="{B0C285AB-5D6B-4CD0-A353-3655C7855A83}"/>
    <dgm:cxn modelId="{5DCB8430-BF22-498E-9F38-4349BA918825}" type="presOf" srcId="{D28184AE-B031-420B-BD6A-7540111786B8}" destId="{B75099D2-E1EE-49A4-BDB5-C1CBB0A5852B}" srcOrd="0" destOrd="0" presId="urn:microsoft.com/office/officeart/2005/8/layout/hierarchy3"/>
    <dgm:cxn modelId="{7183B0A9-A6ED-4500-9586-C642448AD1AB}" type="presOf" srcId="{96B7E263-D19C-43EB-9F98-EB735B46C88D}" destId="{A0ED2B14-447F-41A7-9018-2E20A172A1F5}" srcOrd="0" destOrd="0" presId="urn:microsoft.com/office/officeart/2005/8/layout/hierarchy3"/>
    <dgm:cxn modelId="{25037F1F-3100-4348-A23F-EAC5FF554B36}" type="presOf" srcId="{C67A7116-70F2-4700-BF5F-963E8D99825E}" destId="{05DE266F-746A-45B1-9C21-320F231B4662}" srcOrd="0" destOrd="0" presId="urn:microsoft.com/office/officeart/2005/8/layout/hierarchy3"/>
    <dgm:cxn modelId="{84A167F0-DE92-44E9-A7A5-2DB75917B3D6}" type="presOf" srcId="{37BA7573-0A8F-4BC2-93C5-CB91DCB3BF54}" destId="{62A030FE-4C30-4DD1-BAA8-F7A280E31711}" srcOrd="0" destOrd="0" presId="urn:microsoft.com/office/officeart/2005/8/layout/hierarchy3"/>
    <dgm:cxn modelId="{79FFE3D6-F700-4A1D-B582-31F3F7D69E08}" type="presOf" srcId="{96B7200E-7B4F-4699-98F3-CC2BD97DCF07}" destId="{D12E1C2A-1CF8-479D-8BE2-1D7DB5EDDDFD}" srcOrd="0" destOrd="0" presId="urn:microsoft.com/office/officeart/2005/8/layout/hierarchy3"/>
    <dgm:cxn modelId="{A847E240-4719-40B1-887E-869AB78C6D87}" type="presOf" srcId="{EB78C68F-9814-4A3D-A1C4-18D8D1B60072}" destId="{182B7E0A-5352-4AB2-B465-967A6E99C027}" srcOrd="0" destOrd="0" presId="urn:microsoft.com/office/officeart/2005/8/layout/hierarchy3"/>
    <dgm:cxn modelId="{2AC12835-301A-4D18-A7DC-A0432AFB2B87}" type="presOf" srcId="{8E5534F0-F9BA-46EC-9FAB-F1BB97A5184B}" destId="{D3D1B086-80A8-41BE-BE1E-26584CF649CD}" srcOrd="0" destOrd="0" presId="urn:microsoft.com/office/officeart/2005/8/layout/hierarchy3"/>
    <dgm:cxn modelId="{ED44C84A-DE9A-4C09-9768-EA10C01BCC07}" type="presOf" srcId="{F6E1E39D-4014-495E-A926-9B56D0198DB3}" destId="{1800DAD1-8357-46F8-9398-4B3D0B4A5B52}" srcOrd="0" destOrd="0" presId="urn:microsoft.com/office/officeart/2005/8/layout/hierarchy3"/>
    <dgm:cxn modelId="{148277D9-3C39-4262-9D60-F66291D35220}" srcId="{EB78C68F-9814-4A3D-A1C4-18D8D1B60072}" destId="{1F145716-0389-426D-B121-448B1968D0F8}" srcOrd="0" destOrd="0" parTransId="{AFC88C82-A318-40DB-B8C4-26D47223D42A}" sibTransId="{2ECA1C36-11B5-4DB5-985E-7BA6C427E22F}"/>
    <dgm:cxn modelId="{6DDF7753-EF18-46CD-84F4-0BE8CAE326E0}" type="presOf" srcId="{C8BFE7F0-B3D9-4FDF-B44F-CF962BA042F8}" destId="{4A7A7997-A2E2-4676-9B02-5DBBBCD066AD}" srcOrd="0" destOrd="0" presId="urn:microsoft.com/office/officeart/2005/8/layout/hierarchy3"/>
    <dgm:cxn modelId="{657B6CBB-BDB8-41C8-BDFF-0C89D2BF117B}" srcId="{96B7200E-7B4F-4699-98F3-CC2BD97DCF07}" destId="{C67A7116-70F2-4700-BF5F-963E8D99825E}" srcOrd="0" destOrd="0" parTransId="{28E74BF3-DE7A-4094-9B05-2F8B228CDAAC}" sibTransId="{43539664-12F2-4C01-B55E-DF12685CAEBD}"/>
    <dgm:cxn modelId="{8719454B-79AA-4288-81CA-989FD482BFF5}" srcId="{EB78C68F-9814-4A3D-A1C4-18D8D1B60072}" destId="{96B7E263-D19C-43EB-9F98-EB735B46C88D}" srcOrd="1" destOrd="0" parTransId="{D28184AE-B031-420B-BD6A-7540111786B8}" sibTransId="{E34C39D1-042A-4984-A59A-570566CD06CB}"/>
    <dgm:cxn modelId="{EC3292A8-4D07-4A9F-861A-2A2AA5BA3564}" srcId="{96B7200E-7B4F-4699-98F3-CC2BD97DCF07}" destId="{37BA7573-0A8F-4BC2-93C5-CB91DCB3BF54}" srcOrd="1" destOrd="0" parTransId="{D7DE27E8-F35A-41F9-880E-693453C2C20E}" sibTransId="{980117C7-1B12-4309-9CD0-77B3BC7AFDB8}"/>
    <dgm:cxn modelId="{516C51FD-98A6-423D-8551-20DF6DEDD903}" srcId="{0FFB9AB3-FB5C-4B5D-87D7-BAB184DF78B3}" destId="{EB78C68F-9814-4A3D-A1C4-18D8D1B60072}" srcOrd="2" destOrd="0" parTransId="{81A826F1-365B-4CD7-B851-7611A26C3369}" sibTransId="{4A6D184E-0605-48C0-9435-4D144B8881DD}"/>
    <dgm:cxn modelId="{942F3236-91BF-4F2C-85BD-2F9FDF48273F}" srcId="{F6E1E39D-4014-495E-A926-9B56D0198DB3}" destId="{E98D0789-6EAF-4512-A2DB-BDEC025B4293}" srcOrd="1" destOrd="0" parTransId="{862565C7-4419-4808-A465-4F72BCB80F34}" sibTransId="{05E29642-F981-4D8E-80DD-5FD09CADC8BD}"/>
    <dgm:cxn modelId="{3EBD172C-6D48-4BC8-9B0A-A164A6ED31EF}" type="presOf" srcId="{862565C7-4419-4808-A465-4F72BCB80F34}" destId="{05F43D2B-E766-40A4-8288-DB102821BCC3}" srcOrd="0" destOrd="0" presId="urn:microsoft.com/office/officeart/2005/8/layout/hierarchy3"/>
    <dgm:cxn modelId="{722108EC-F806-482D-812E-F976ACC43703}" type="presOf" srcId="{71153D52-96EB-4467-B40D-E1812BBE51EC}" destId="{5A115773-893A-405B-BB29-1F1E65097B93}" srcOrd="0" destOrd="0" presId="urn:microsoft.com/office/officeart/2005/8/layout/hierarchy3"/>
    <dgm:cxn modelId="{C8F146A8-1CAC-43FF-89B3-BE563A389B82}" type="presParOf" srcId="{3FD7B31C-F5D7-47AD-A19B-C7E9B174B3B5}" destId="{837BB3E5-F261-49DD-AF60-2773B53349FE}" srcOrd="0" destOrd="0" presId="urn:microsoft.com/office/officeart/2005/8/layout/hierarchy3"/>
    <dgm:cxn modelId="{38743A1D-6E33-4ADD-AD83-F717D8346447}" type="presParOf" srcId="{837BB3E5-F261-49DD-AF60-2773B53349FE}" destId="{9AAEFDBF-2136-40F1-A1D3-AA1C07EA6072}" srcOrd="0" destOrd="0" presId="urn:microsoft.com/office/officeart/2005/8/layout/hierarchy3"/>
    <dgm:cxn modelId="{73BF68C9-1799-47FE-AA79-8660FADF89E2}" type="presParOf" srcId="{9AAEFDBF-2136-40F1-A1D3-AA1C07EA6072}" destId="{D12E1C2A-1CF8-479D-8BE2-1D7DB5EDDDFD}" srcOrd="0" destOrd="0" presId="urn:microsoft.com/office/officeart/2005/8/layout/hierarchy3"/>
    <dgm:cxn modelId="{50EE70C6-C64D-4C93-A8B5-DB560735EBB1}" type="presParOf" srcId="{9AAEFDBF-2136-40F1-A1D3-AA1C07EA6072}" destId="{C455C825-3D93-4E7C-A049-692E3C47183A}" srcOrd="1" destOrd="0" presId="urn:microsoft.com/office/officeart/2005/8/layout/hierarchy3"/>
    <dgm:cxn modelId="{302E8D02-3A97-4AA5-ADB7-E5F74E242E40}" type="presParOf" srcId="{837BB3E5-F261-49DD-AF60-2773B53349FE}" destId="{2BFD9736-6745-40AE-8C72-A1E2D91B0154}" srcOrd="1" destOrd="0" presId="urn:microsoft.com/office/officeart/2005/8/layout/hierarchy3"/>
    <dgm:cxn modelId="{9DE3C7B8-9061-49C7-B138-E581BE01A46C}" type="presParOf" srcId="{2BFD9736-6745-40AE-8C72-A1E2D91B0154}" destId="{371A4D4B-DD6F-4DEA-B3EA-932699D93361}" srcOrd="0" destOrd="0" presId="urn:microsoft.com/office/officeart/2005/8/layout/hierarchy3"/>
    <dgm:cxn modelId="{1B1CC336-A6D0-4B1D-9EBF-799689A8E523}" type="presParOf" srcId="{2BFD9736-6745-40AE-8C72-A1E2D91B0154}" destId="{05DE266F-746A-45B1-9C21-320F231B4662}" srcOrd="1" destOrd="0" presId="urn:microsoft.com/office/officeart/2005/8/layout/hierarchy3"/>
    <dgm:cxn modelId="{1E24CD5C-F075-42F6-9687-07D2CFD88630}" type="presParOf" srcId="{2BFD9736-6745-40AE-8C72-A1E2D91B0154}" destId="{8D1BF7DD-1642-4312-B436-3D546B463813}" srcOrd="2" destOrd="0" presId="urn:microsoft.com/office/officeart/2005/8/layout/hierarchy3"/>
    <dgm:cxn modelId="{5ECD6FB4-97A1-44A4-B23A-C42C209C33CD}" type="presParOf" srcId="{2BFD9736-6745-40AE-8C72-A1E2D91B0154}" destId="{62A030FE-4C30-4DD1-BAA8-F7A280E31711}" srcOrd="3" destOrd="0" presId="urn:microsoft.com/office/officeart/2005/8/layout/hierarchy3"/>
    <dgm:cxn modelId="{8402C8E8-BDEA-49B4-AA93-BC51B98E8BFB}" type="presParOf" srcId="{2BFD9736-6745-40AE-8C72-A1E2D91B0154}" destId="{5A115773-893A-405B-BB29-1F1E65097B93}" srcOrd="4" destOrd="0" presId="urn:microsoft.com/office/officeart/2005/8/layout/hierarchy3"/>
    <dgm:cxn modelId="{62F27B9C-3AA2-42ED-A123-F5AAC513FFDF}" type="presParOf" srcId="{2BFD9736-6745-40AE-8C72-A1E2D91B0154}" destId="{0907CC50-D7DD-46C7-B242-0DA9E4AA95C3}" srcOrd="5" destOrd="0" presId="urn:microsoft.com/office/officeart/2005/8/layout/hierarchy3"/>
    <dgm:cxn modelId="{D3CB74CC-3B20-4678-80CC-B53CF77D355A}" type="presParOf" srcId="{2BFD9736-6745-40AE-8C72-A1E2D91B0154}" destId="{AE9000C1-003D-4FF2-BDDC-DE3BD6D64CB7}" srcOrd="6" destOrd="0" presId="urn:microsoft.com/office/officeart/2005/8/layout/hierarchy3"/>
    <dgm:cxn modelId="{422B3768-E706-44CA-931C-DF34C19C8D04}" type="presParOf" srcId="{2BFD9736-6745-40AE-8C72-A1E2D91B0154}" destId="{1AB5812D-302C-4515-8769-57D3628C6CFB}" srcOrd="7" destOrd="0" presId="urn:microsoft.com/office/officeart/2005/8/layout/hierarchy3"/>
    <dgm:cxn modelId="{45524D6C-63EF-4E89-89F1-5046346B84C6}" type="presParOf" srcId="{3FD7B31C-F5D7-47AD-A19B-C7E9B174B3B5}" destId="{ED24E0E0-3BD4-4EBC-8E59-F1F2AE78406C}" srcOrd="1" destOrd="0" presId="urn:microsoft.com/office/officeart/2005/8/layout/hierarchy3"/>
    <dgm:cxn modelId="{10FB1EEA-B5CF-4CF7-A134-94E41044FAAE}" type="presParOf" srcId="{ED24E0E0-3BD4-4EBC-8E59-F1F2AE78406C}" destId="{ECDD311E-4D88-4185-AE80-0F4FC5365521}" srcOrd="0" destOrd="0" presId="urn:microsoft.com/office/officeart/2005/8/layout/hierarchy3"/>
    <dgm:cxn modelId="{B5592294-4D9F-4C38-A2E8-761F2052CC75}" type="presParOf" srcId="{ECDD311E-4D88-4185-AE80-0F4FC5365521}" destId="{1800DAD1-8357-46F8-9398-4B3D0B4A5B52}" srcOrd="0" destOrd="0" presId="urn:microsoft.com/office/officeart/2005/8/layout/hierarchy3"/>
    <dgm:cxn modelId="{1FF0F0E7-A5E8-49C5-8B6A-9106CD10EA80}" type="presParOf" srcId="{ECDD311E-4D88-4185-AE80-0F4FC5365521}" destId="{BE05A441-5F64-43BE-B707-F3E276B8E207}" srcOrd="1" destOrd="0" presId="urn:microsoft.com/office/officeart/2005/8/layout/hierarchy3"/>
    <dgm:cxn modelId="{2F16FD64-BB11-4653-89CD-32452BC0F4D4}" type="presParOf" srcId="{ED24E0E0-3BD4-4EBC-8E59-F1F2AE78406C}" destId="{DDF75347-CBF0-4836-ADA1-E87C622DAF4E}" srcOrd="1" destOrd="0" presId="urn:microsoft.com/office/officeart/2005/8/layout/hierarchy3"/>
    <dgm:cxn modelId="{832296F9-05C8-4520-B036-880EC8EFBDEE}" type="presParOf" srcId="{DDF75347-CBF0-4836-ADA1-E87C622DAF4E}" destId="{D3D1B086-80A8-41BE-BE1E-26584CF649CD}" srcOrd="0" destOrd="0" presId="urn:microsoft.com/office/officeart/2005/8/layout/hierarchy3"/>
    <dgm:cxn modelId="{EEDB9395-4E4C-45B1-BD97-3F8D9749C43C}" type="presParOf" srcId="{DDF75347-CBF0-4836-ADA1-E87C622DAF4E}" destId="{9A96B46B-F19F-4A58-92FA-5D8FC01FC996}" srcOrd="1" destOrd="0" presId="urn:microsoft.com/office/officeart/2005/8/layout/hierarchy3"/>
    <dgm:cxn modelId="{8DC2F64D-2C34-46C2-9277-473D871479B5}" type="presParOf" srcId="{DDF75347-CBF0-4836-ADA1-E87C622DAF4E}" destId="{05F43D2B-E766-40A4-8288-DB102821BCC3}" srcOrd="2" destOrd="0" presId="urn:microsoft.com/office/officeart/2005/8/layout/hierarchy3"/>
    <dgm:cxn modelId="{581C58BC-A046-4EFF-8A66-5E12B94F754C}" type="presParOf" srcId="{DDF75347-CBF0-4836-ADA1-E87C622DAF4E}" destId="{91EAFB4C-F477-44FC-8784-920B09AFC052}" srcOrd="3" destOrd="0" presId="urn:microsoft.com/office/officeart/2005/8/layout/hierarchy3"/>
    <dgm:cxn modelId="{5D080191-7A9F-404C-B049-01A5F24D60EE}" type="presParOf" srcId="{DDF75347-CBF0-4836-ADA1-E87C622DAF4E}" destId="{E87DE850-3FF3-4E82-8642-BB0D5C376C4F}" srcOrd="4" destOrd="0" presId="urn:microsoft.com/office/officeart/2005/8/layout/hierarchy3"/>
    <dgm:cxn modelId="{C41CA5A3-987C-49E3-81D7-C77524E8DAF7}" type="presParOf" srcId="{DDF75347-CBF0-4836-ADA1-E87C622DAF4E}" destId="{77E33F2F-6729-4EFD-84DB-A2BAC092D32F}" srcOrd="5" destOrd="0" presId="urn:microsoft.com/office/officeart/2005/8/layout/hierarchy3"/>
    <dgm:cxn modelId="{E1500797-E965-4207-8EE1-E5700C96DC65}" type="presParOf" srcId="{3FD7B31C-F5D7-47AD-A19B-C7E9B174B3B5}" destId="{5C144649-706D-407C-943E-4353F12C8B83}" srcOrd="2" destOrd="0" presId="urn:microsoft.com/office/officeart/2005/8/layout/hierarchy3"/>
    <dgm:cxn modelId="{C7F77654-9FEE-42AA-9C27-8A4CBFBBE938}" type="presParOf" srcId="{5C144649-706D-407C-943E-4353F12C8B83}" destId="{3E805AB3-3AC3-4B27-8D6E-7BEFEAD10920}" srcOrd="0" destOrd="0" presId="urn:microsoft.com/office/officeart/2005/8/layout/hierarchy3"/>
    <dgm:cxn modelId="{5EC22738-ABD4-4EF3-BBEB-207E2DE04CF4}" type="presParOf" srcId="{3E805AB3-3AC3-4B27-8D6E-7BEFEAD10920}" destId="{182B7E0A-5352-4AB2-B465-967A6E99C027}" srcOrd="0" destOrd="0" presId="urn:microsoft.com/office/officeart/2005/8/layout/hierarchy3"/>
    <dgm:cxn modelId="{DB0433FD-D615-46BD-B211-003CFDE01BD2}" type="presParOf" srcId="{3E805AB3-3AC3-4B27-8D6E-7BEFEAD10920}" destId="{8F5AD20A-04DD-466E-9A37-E291D45779C4}" srcOrd="1" destOrd="0" presId="urn:microsoft.com/office/officeart/2005/8/layout/hierarchy3"/>
    <dgm:cxn modelId="{8639554F-48C5-4F7A-AD4A-A9E6CDCA3C9F}" type="presParOf" srcId="{5C144649-706D-407C-943E-4353F12C8B83}" destId="{E9289DE6-EDFD-4F0D-A46B-A61F7AEFCBB2}" srcOrd="1" destOrd="0" presId="urn:microsoft.com/office/officeart/2005/8/layout/hierarchy3"/>
    <dgm:cxn modelId="{8628FDDE-93D8-4675-B402-2DF20B7F2C4C}" type="presParOf" srcId="{E9289DE6-EDFD-4F0D-A46B-A61F7AEFCBB2}" destId="{DCE16380-38C9-4F41-B166-5ACBBE950488}" srcOrd="0" destOrd="0" presId="urn:microsoft.com/office/officeart/2005/8/layout/hierarchy3"/>
    <dgm:cxn modelId="{C0492B38-2BE4-4D49-AB38-14ECD0EBF3FC}" type="presParOf" srcId="{E9289DE6-EDFD-4F0D-A46B-A61F7AEFCBB2}" destId="{FA2A67B4-532E-4062-832E-E0C92DBD87FD}" srcOrd="1" destOrd="0" presId="urn:microsoft.com/office/officeart/2005/8/layout/hierarchy3"/>
    <dgm:cxn modelId="{E257FF9B-9157-43A4-9D2D-5EE0A4C4E1FA}" type="presParOf" srcId="{E9289DE6-EDFD-4F0D-A46B-A61F7AEFCBB2}" destId="{B75099D2-E1EE-49A4-BDB5-C1CBB0A5852B}" srcOrd="2" destOrd="0" presId="urn:microsoft.com/office/officeart/2005/8/layout/hierarchy3"/>
    <dgm:cxn modelId="{F2F1A689-80DD-49C4-9587-96370EE0E3E4}" type="presParOf" srcId="{E9289DE6-EDFD-4F0D-A46B-A61F7AEFCBB2}" destId="{A0ED2B14-447F-41A7-9018-2E20A172A1F5}" srcOrd="3" destOrd="0" presId="urn:microsoft.com/office/officeart/2005/8/layout/hierarchy3"/>
    <dgm:cxn modelId="{0ABEF9CE-40DF-4306-BB67-0DD26742DF19}" type="presParOf" srcId="{E9289DE6-EDFD-4F0D-A46B-A61F7AEFCBB2}" destId="{4A7A7997-A2E2-4676-9B02-5DBBBCD066AD}" srcOrd="4" destOrd="0" presId="urn:microsoft.com/office/officeart/2005/8/layout/hierarchy3"/>
    <dgm:cxn modelId="{67F455E1-77BF-435E-BC71-4BB1739AE29D}" type="presParOf" srcId="{E9289DE6-EDFD-4F0D-A46B-A61F7AEFCBB2}" destId="{C227C561-BA35-4123-AB39-B303771C249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D6349C-CAAA-48DE-BDCF-92D6CB9C248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6DA614C3-5FE0-46FD-8A95-B57ADB8AC698}">
      <dgm:prSet/>
      <dgm:spPr/>
      <dgm:t>
        <a:bodyPr/>
        <a:lstStyle/>
        <a:p>
          <a:pPr rtl="0"/>
          <a:r>
            <a:rPr lang="es-EC" dirty="0" smtClean="0"/>
            <a:t>I Datos de la empresa </a:t>
          </a:r>
          <a:endParaRPr lang="es-EC" dirty="0"/>
        </a:p>
      </dgm:t>
    </dgm:pt>
    <dgm:pt modelId="{7E407AA7-6592-420D-A205-C8A21B1F5DDA}" type="parTrans" cxnId="{0176365E-B841-4869-BDDC-2A7B40EA4DD7}">
      <dgm:prSet/>
      <dgm:spPr/>
      <dgm:t>
        <a:bodyPr/>
        <a:lstStyle/>
        <a:p>
          <a:endParaRPr lang="es-EC"/>
        </a:p>
      </dgm:t>
    </dgm:pt>
    <dgm:pt modelId="{D0412D72-5F76-4D7F-B50A-2DE19DB4AE65}" type="sibTrans" cxnId="{0176365E-B841-4869-BDDC-2A7B40EA4DD7}">
      <dgm:prSet/>
      <dgm:spPr/>
      <dgm:t>
        <a:bodyPr/>
        <a:lstStyle/>
        <a:p>
          <a:endParaRPr lang="es-EC"/>
        </a:p>
      </dgm:t>
    </dgm:pt>
    <dgm:pt modelId="{446B05E7-DAB0-4555-93D5-BB7CC0DB5E77}">
      <dgm:prSet/>
      <dgm:spPr/>
      <dgm:t>
        <a:bodyPr/>
        <a:lstStyle/>
        <a:p>
          <a:pPr rtl="0"/>
          <a:r>
            <a:rPr lang="es-EC" dirty="0" smtClean="0"/>
            <a:t>II Grado de acceso a la financiación y seguros </a:t>
          </a:r>
          <a:endParaRPr lang="es-EC" dirty="0"/>
        </a:p>
      </dgm:t>
    </dgm:pt>
    <dgm:pt modelId="{73B8CF46-33E3-4CCA-9A8E-FECD4F215703}" type="parTrans" cxnId="{C316310B-2C3F-4E1F-8D53-22E83C156C6E}">
      <dgm:prSet/>
      <dgm:spPr/>
      <dgm:t>
        <a:bodyPr/>
        <a:lstStyle/>
        <a:p>
          <a:endParaRPr lang="es-EC"/>
        </a:p>
      </dgm:t>
    </dgm:pt>
    <dgm:pt modelId="{6C4F0DAE-3219-499E-91E0-F51FAE032AF8}" type="sibTrans" cxnId="{C316310B-2C3F-4E1F-8D53-22E83C156C6E}">
      <dgm:prSet/>
      <dgm:spPr/>
      <dgm:t>
        <a:bodyPr/>
        <a:lstStyle/>
        <a:p>
          <a:endParaRPr lang="es-EC"/>
        </a:p>
      </dgm:t>
    </dgm:pt>
    <dgm:pt modelId="{66847DD2-3F4B-40CE-AA8C-378C94D8BAFE}">
      <dgm:prSet/>
      <dgm:spPr/>
      <dgm:t>
        <a:bodyPr/>
        <a:lstStyle/>
        <a:p>
          <a:pPr rtl="0"/>
          <a:r>
            <a:rPr lang="es-EC" dirty="0" smtClean="0"/>
            <a:t>III Grado de Implantación de las actividades de marketing y comercio exterior.  </a:t>
          </a:r>
          <a:endParaRPr lang="es-EC" dirty="0"/>
        </a:p>
      </dgm:t>
    </dgm:pt>
    <dgm:pt modelId="{FD1B4268-49C8-49F8-839D-F10A8646D179}" type="parTrans" cxnId="{6B3B80DD-8897-44E5-83FF-44FC806B2BCA}">
      <dgm:prSet/>
      <dgm:spPr/>
      <dgm:t>
        <a:bodyPr/>
        <a:lstStyle/>
        <a:p>
          <a:endParaRPr lang="es-EC"/>
        </a:p>
      </dgm:t>
    </dgm:pt>
    <dgm:pt modelId="{7F7E2ECB-9ED5-4573-B7EA-C231A8808F65}" type="sibTrans" cxnId="{6B3B80DD-8897-44E5-83FF-44FC806B2BCA}">
      <dgm:prSet/>
      <dgm:spPr/>
      <dgm:t>
        <a:bodyPr/>
        <a:lstStyle/>
        <a:p>
          <a:endParaRPr lang="es-EC"/>
        </a:p>
      </dgm:t>
    </dgm:pt>
    <dgm:pt modelId="{314CDCB8-D473-44FA-9141-516324A7C62B}">
      <dgm:prSet/>
      <dgm:spPr/>
      <dgm:t>
        <a:bodyPr/>
        <a:lstStyle/>
        <a:p>
          <a:pPr rtl="0"/>
          <a:r>
            <a:rPr lang="es-EC" dirty="0" smtClean="0"/>
            <a:t>IV Grado de equipamiento tecnológico</a:t>
          </a:r>
          <a:endParaRPr lang="es-EC" dirty="0"/>
        </a:p>
      </dgm:t>
    </dgm:pt>
    <dgm:pt modelId="{0941EDA6-EA07-4817-B8DC-6DF99DD13709}" type="parTrans" cxnId="{0A090186-4AFF-4F3E-8481-DAE53AB65930}">
      <dgm:prSet/>
      <dgm:spPr/>
      <dgm:t>
        <a:bodyPr/>
        <a:lstStyle/>
        <a:p>
          <a:endParaRPr lang="es-EC"/>
        </a:p>
      </dgm:t>
    </dgm:pt>
    <dgm:pt modelId="{A7202011-5473-4E39-A193-4B655A78BA44}" type="sibTrans" cxnId="{0A090186-4AFF-4F3E-8481-DAE53AB65930}">
      <dgm:prSet/>
      <dgm:spPr/>
      <dgm:t>
        <a:bodyPr/>
        <a:lstStyle/>
        <a:p>
          <a:endParaRPr lang="es-EC"/>
        </a:p>
      </dgm:t>
    </dgm:pt>
    <dgm:pt modelId="{6C156AB5-E227-4B35-A75F-C94A622A76D8}">
      <dgm:prSet/>
      <dgm:spPr/>
      <dgm:t>
        <a:bodyPr/>
        <a:lstStyle/>
        <a:p>
          <a:pPr rtl="0"/>
          <a:r>
            <a:rPr lang="es-EC" dirty="0" smtClean="0"/>
            <a:t>V Capacitación </a:t>
          </a:r>
          <a:endParaRPr lang="es-EC" dirty="0"/>
        </a:p>
      </dgm:t>
    </dgm:pt>
    <dgm:pt modelId="{58939055-C73E-4921-A390-3E6372CD40FB}" type="parTrans" cxnId="{8EBF8379-9DBD-4390-8601-690CC06AE1CD}">
      <dgm:prSet/>
      <dgm:spPr/>
      <dgm:t>
        <a:bodyPr/>
        <a:lstStyle/>
        <a:p>
          <a:endParaRPr lang="es-EC"/>
        </a:p>
      </dgm:t>
    </dgm:pt>
    <dgm:pt modelId="{2E985AE9-065D-40AB-8746-931E6EBE4F57}" type="sibTrans" cxnId="{8EBF8379-9DBD-4390-8601-690CC06AE1CD}">
      <dgm:prSet/>
      <dgm:spPr/>
      <dgm:t>
        <a:bodyPr/>
        <a:lstStyle/>
        <a:p>
          <a:endParaRPr lang="es-EC"/>
        </a:p>
      </dgm:t>
    </dgm:pt>
    <dgm:pt modelId="{52A11F77-1995-4662-B4BF-940B4AD9FF52}">
      <dgm:prSet/>
      <dgm:spPr/>
      <dgm:t>
        <a:bodyPr/>
        <a:lstStyle/>
        <a:p>
          <a:pPr rtl="0"/>
          <a:r>
            <a:rPr lang="es-EC" dirty="0" smtClean="0"/>
            <a:t>VI Grado de cumplimiento de las obligaciones</a:t>
          </a:r>
          <a:endParaRPr lang="es-EC" dirty="0"/>
        </a:p>
      </dgm:t>
    </dgm:pt>
    <dgm:pt modelId="{4673E13B-4742-41C8-A721-4C99E2E5FFFE}" type="parTrans" cxnId="{8832C89E-C7FF-467C-A0C1-65A9C1B5AED6}">
      <dgm:prSet/>
      <dgm:spPr/>
      <dgm:t>
        <a:bodyPr/>
        <a:lstStyle/>
        <a:p>
          <a:endParaRPr lang="es-EC"/>
        </a:p>
      </dgm:t>
    </dgm:pt>
    <dgm:pt modelId="{BD487C17-2276-4F6B-A64A-8A99AFB4BD68}" type="sibTrans" cxnId="{8832C89E-C7FF-467C-A0C1-65A9C1B5AED6}">
      <dgm:prSet/>
      <dgm:spPr/>
      <dgm:t>
        <a:bodyPr/>
        <a:lstStyle/>
        <a:p>
          <a:endParaRPr lang="es-EC"/>
        </a:p>
      </dgm:t>
    </dgm:pt>
    <dgm:pt modelId="{8D0B31CC-0BA6-472A-A423-9E8D61055B25}" type="pres">
      <dgm:prSet presAssocID="{03D6349C-CAAA-48DE-BDCF-92D6CB9C2485}" presName="rootnode" presStyleCnt="0">
        <dgm:presLayoutVars>
          <dgm:chMax/>
          <dgm:chPref/>
          <dgm:dir/>
          <dgm:animLvl val="lvl"/>
        </dgm:presLayoutVars>
      </dgm:prSet>
      <dgm:spPr/>
      <dgm:t>
        <a:bodyPr/>
        <a:lstStyle/>
        <a:p>
          <a:endParaRPr lang="es-EC"/>
        </a:p>
      </dgm:t>
    </dgm:pt>
    <dgm:pt modelId="{44AA7E47-9DDA-446B-B4CE-A49C451B10D6}" type="pres">
      <dgm:prSet presAssocID="{6DA614C3-5FE0-46FD-8A95-B57ADB8AC698}" presName="composite" presStyleCnt="0"/>
      <dgm:spPr/>
    </dgm:pt>
    <dgm:pt modelId="{1C00E30E-9AC0-48F7-BFE6-E103350EA84A}" type="pres">
      <dgm:prSet presAssocID="{6DA614C3-5FE0-46FD-8A95-B57ADB8AC698}" presName="LShape" presStyleLbl="alignNode1" presStyleIdx="0" presStyleCnt="11"/>
      <dgm:spPr/>
    </dgm:pt>
    <dgm:pt modelId="{85B59976-4577-41BE-9DC7-62161DA8E862}" type="pres">
      <dgm:prSet presAssocID="{6DA614C3-5FE0-46FD-8A95-B57ADB8AC698}" presName="ParentText" presStyleLbl="revTx" presStyleIdx="0" presStyleCnt="6">
        <dgm:presLayoutVars>
          <dgm:chMax val="0"/>
          <dgm:chPref val="0"/>
          <dgm:bulletEnabled val="1"/>
        </dgm:presLayoutVars>
      </dgm:prSet>
      <dgm:spPr/>
      <dgm:t>
        <a:bodyPr/>
        <a:lstStyle/>
        <a:p>
          <a:endParaRPr lang="es-EC"/>
        </a:p>
      </dgm:t>
    </dgm:pt>
    <dgm:pt modelId="{1C843A96-ADDF-42CC-BF95-BBC525D90192}" type="pres">
      <dgm:prSet presAssocID="{6DA614C3-5FE0-46FD-8A95-B57ADB8AC698}" presName="Triangle" presStyleLbl="alignNode1" presStyleIdx="1" presStyleCnt="11"/>
      <dgm:spPr/>
    </dgm:pt>
    <dgm:pt modelId="{10DEAE06-7B6C-40D6-BB95-7F1455BDD55F}" type="pres">
      <dgm:prSet presAssocID="{D0412D72-5F76-4D7F-B50A-2DE19DB4AE65}" presName="sibTrans" presStyleCnt="0"/>
      <dgm:spPr/>
    </dgm:pt>
    <dgm:pt modelId="{CC600930-3023-43F2-872D-6B93644D6F2D}" type="pres">
      <dgm:prSet presAssocID="{D0412D72-5F76-4D7F-B50A-2DE19DB4AE65}" presName="space" presStyleCnt="0"/>
      <dgm:spPr/>
    </dgm:pt>
    <dgm:pt modelId="{2E7B5F2F-DEC4-47DE-B316-FF13B4542528}" type="pres">
      <dgm:prSet presAssocID="{446B05E7-DAB0-4555-93D5-BB7CC0DB5E77}" presName="composite" presStyleCnt="0"/>
      <dgm:spPr/>
    </dgm:pt>
    <dgm:pt modelId="{A0C2056C-8780-49ED-80FF-704E6228EAEF}" type="pres">
      <dgm:prSet presAssocID="{446B05E7-DAB0-4555-93D5-BB7CC0DB5E77}" presName="LShape" presStyleLbl="alignNode1" presStyleIdx="2" presStyleCnt="11"/>
      <dgm:spPr/>
    </dgm:pt>
    <dgm:pt modelId="{FDD33C82-7B80-47D9-97AA-9B77C3631040}" type="pres">
      <dgm:prSet presAssocID="{446B05E7-DAB0-4555-93D5-BB7CC0DB5E77}" presName="ParentText" presStyleLbl="revTx" presStyleIdx="1" presStyleCnt="6">
        <dgm:presLayoutVars>
          <dgm:chMax val="0"/>
          <dgm:chPref val="0"/>
          <dgm:bulletEnabled val="1"/>
        </dgm:presLayoutVars>
      </dgm:prSet>
      <dgm:spPr/>
      <dgm:t>
        <a:bodyPr/>
        <a:lstStyle/>
        <a:p>
          <a:endParaRPr lang="es-EC"/>
        </a:p>
      </dgm:t>
    </dgm:pt>
    <dgm:pt modelId="{491C76DC-B7D8-4472-BB6F-C92EEE1FA6E1}" type="pres">
      <dgm:prSet presAssocID="{446B05E7-DAB0-4555-93D5-BB7CC0DB5E77}" presName="Triangle" presStyleLbl="alignNode1" presStyleIdx="3" presStyleCnt="11"/>
      <dgm:spPr/>
    </dgm:pt>
    <dgm:pt modelId="{541825B4-6593-42EC-B84A-DB868DB19D1C}" type="pres">
      <dgm:prSet presAssocID="{6C4F0DAE-3219-499E-91E0-F51FAE032AF8}" presName="sibTrans" presStyleCnt="0"/>
      <dgm:spPr/>
    </dgm:pt>
    <dgm:pt modelId="{203417D2-0F5A-4328-B8B4-A6E2EBBF927C}" type="pres">
      <dgm:prSet presAssocID="{6C4F0DAE-3219-499E-91E0-F51FAE032AF8}" presName="space" presStyleCnt="0"/>
      <dgm:spPr/>
    </dgm:pt>
    <dgm:pt modelId="{B59AD782-8152-46A3-B630-89897D06AF0F}" type="pres">
      <dgm:prSet presAssocID="{66847DD2-3F4B-40CE-AA8C-378C94D8BAFE}" presName="composite" presStyleCnt="0"/>
      <dgm:spPr/>
    </dgm:pt>
    <dgm:pt modelId="{EABA4CE8-3766-4B93-B168-AB8187CA2A54}" type="pres">
      <dgm:prSet presAssocID="{66847DD2-3F4B-40CE-AA8C-378C94D8BAFE}" presName="LShape" presStyleLbl="alignNode1" presStyleIdx="4" presStyleCnt="11"/>
      <dgm:spPr/>
    </dgm:pt>
    <dgm:pt modelId="{4A80D19E-F370-434D-8DE9-025292884D6A}" type="pres">
      <dgm:prSet presAssocID="{66847DD2-3F4B-40CE-AA8C-378C94D8BAFE}" presName="ParentText" presStyleLbl="revTx" presStyleIdx="2" presStyleCnt="6">
        <dgm:presLayoutVars>
          <dgm:chMax val="0"/>
          <dgm:chPref val="0"/>
          <dgm:bulletEnabled val="1"/>
        </dgm:presLayoutVars>
      </dgm:prSet>
      <dgm:spPr/>
      <dgm:t>
        <a:bodyPr/>
        <a:lstStyle/>
        <a:p>
          <a:endParaRPr lang="es-EC"/>
        </a:p>
      </dgm:t>
    </dgm:pt>
    <dgm:pt modelId="{A9B5B9B9-9881-4393-9D28-3F9BB73BF5B8}" type="pres">
      <dgm:prSet presAssocID="{66847DD2-3F4B-40CE-AA8C-378C94D8BAFE}" presName="Triangle" presStyleLbl="alignNode1" presStyleIdx="5" presStyleCnt="11"/>
      <dgm:spPr/>
    </dgm:pt>
    <dgm:pt modelId="{AADA647C-7E1E-42D4-8E19-854D21C99ABF}" type="pres">
      <dgm:prSet presAssocID="{7F7E2ECB-9ED5-4573-B7EA-C231A8808F65}" presName="sibTrans" presStyleCnt="0"/>
      <dgm:spPr/>
    </dgm:pt>
    <dgm:pt modelId="{A8C3C834-74F5-4E5C-B05D-A6B3CADE248E}" type="pres">
      <dgm:prSet presAssocID="{7F7E2ECB-9ED5-4573-B7EA-C231A8808F65}" presName="space" presStyleCnt="0"/>
      <dgm:spPr/>
    </dgm:pt>
    <dgm:pt modelId="{08C4DF5D-8CBD-438A-9D36-FBB37792EE25}" type="pres">
      <dgm:prSet presAssocID="{314CDCB8-D473-44FA-9141-516324A7C62B}" presName="composite" presStyleCnt="0"/>
      <dgm:spPr/>
    </dgm:pt>
    <dgm:pt modelId="{6DDAE6C9-8893-4105-8681-8867CF1EA012}" type="pres">
      <dgm:prSet presAssocID="{314CDCB8-D473-44FA-9141-516324A7C62B}" presName="LShape" presStyleLbl="alignNode1" presStyleIdx="6" presStyleCnt="11"/>
      <dgm:spPr/>
    </dgm:pt>
    <dgm:pt modelId="{38C59995-B8FF-432E-A81A-F7D770210D6F}" type="pres">
      <dgm:prSet presAssocID="{314CDCB8-D473-44FA-9141-516324A7C62B}" presName="ParentText" presStyleLbl="revTx" presStyleIdx="3" presStyleCnt="6">
        <dgm:presLayoutVars>
          <dgm:chMax val="0"/>
          <dgm:chPref val="0"/>
          <dgm:bulletEnabled val="1"/>
        </dgm:presLayoutVars>
      </dgm:prSet>
      <dgm:spPr/>
      <dgm:t>
        <a:bodyPr/>
        <a:lstStyle/>
        <a:p>
          <a:endParaRPr lang="es-EC"/>
        </a:p>
      </dgm:t>
    </dgm:pt>
    <dgm:pt modelId="{AAA07128-850F-4DD0-89F6-29F959E0D9EA}" type="pres">
      <dgm:prSet presAssocID="{314CDCB8-D473-44FA-9141-516324A7C62B}" presName="Triangle" presStyleLbl="alignNode1" presStyleIdx="7" presStyleCnt="11"/>
      <dgm:spPr/>
    </dgm:pt>
    <dgm:pt modelId="{AFBAB16E-0C87-41F8-B9E3-84D2745F8242}" type="pres">
      <dgm:prSet presAssocID="{A7202011-5473-4E39-A193-4B655A78BA44}" presName="sibTrans" presStyleCnt="0"/>
      <dgm:spPr/>
    </dgm:pt>
    <dgm:pt modelId="{A8B579C1-6DDC-4732-B558-5CD02AA75C6F}" type="pres">
      <dgm:prSet presAssocID="{A7202011-5473-4E39-A193-4B655A78BA44}" presName="space" presStyleCnt="0"/>
      <dgm:spPr/>
    </dgm:pt>
    <dgm:pt modelId="{7B836109-F5C7-4BB8-ADD0-96B98878E6EF}" type="pres">
      <dgm:prSet presAssocID="{6C156AB5-E227-4B35-A75F-C94A622A76D8}" presName="composite" presStyleCnt="0"/>
      <dgm:spPr/>
    </dgm:pt>
    <dgm:pt modelId="{A58DD4DE-CBFD-4A4D-8425-4C5A6822455F}" type="pres">
      <dgm:prSet presAssocID="{6C156AB5-E227-4B35-A75F-C94A622A76D8}" presName="LShape" presStyleLbl="alignNode1" presStyleIdx="8" presStyleCnt="11"/>
      <dgm:spPr/>
    </dgm:pt>
    <dgm:pt modelId="{7F80DAEC-CB6D-4AC7-9927-670677296C46}" type="pres">
      <dgm:prSet presAssocID="{6C156AB5-E227-4B35-A75F-C94A622A76D8}" presName="ParentText" presStyleLbl="revTx" presStyleIdx="4" presStyleCnt="6">
        <dgm:presLayoutVars>
          <dgm:chMax val="0"/>
          <dgm:chPref val="0"/>
          <dgm:bulletEnabled val="1"/>
        </dgm:presLayoutVars>
      </dgm:prSet>
      <dgm:spPr/>
      <dgm:t>
        <a:bodyPr/>
        <a:lstStyle/>
        <a:p>
          <a:endParaRPr lang="es-EC"/>
        </a:p>
      </dgm:t>
    </dgm:pt>
    <dgm:pt modelId="{79B61E5F-D114-4733-AEB7-E5F5B5687AF0}" type="pres">
      <dgm:prSet presAssocID="{6C156AB5-E227-4B35-A75F-C94A622A76D8}" presName="Triangle" presStyleLbl="alignNode1" presStyleIdx="9" presStyleCnt="11"/>
      <dgm:spPr/>
    </dgm:pt>
    <dgm:pt modelId="{4D0E1530-956E-4AE3-990B-156E142F2FB1}" type="pres">
      <dgm:prSet presAssocID="{2E985AE9-065D-40AB-8746-931E6EBE4F57}" presName="sibTrans" presStyleCnt="0"/>
      <dgm:spPr/>
    </dgm:pt>
    <dgm:pt modelId="{0F7D1081-9DB9-479B-B9F8-B0A56718A10C}" type="pres">
      <dgm:prSet presAssocID="{2E985AE9-065D-40AB-8746-931E6EBE4F57}" presName="space" presStyleCnt="0"/>
      <dgm:spPr/>
    </dgm:pt>
    <dgm:pt modelId="{1E94DC5D-FE8F-4FEE-AB0A-25D045C4175A}" type="pres">
      <dgm:prSet presAssocID="{52A11F77-1995-4662-B4BF-940B4AD9FF52}" presName="composite" presStyleCnt="0"/>
      <dgm:spPr/>
    </dgm:pt>
    <dgm:pt modelId="{FB879AF3-648A-4327-99DC-1DC73064932B}" type="pres">
      <dgm:prSet presAssocID="{52A11F77-1995-4662-B4BF-940B4AD9FF52}" presName="LShape" presStyleLbl="alignNode1" presStyleIdx="10" presStyleCnt="11"/>
      <dgm:spPr/>
    </dgm:pt>
    <dgm:pt modelId="{55921960-2B5D-462D-8B54-D0FD22534F58}" type="pres">
      <dgm:prSet presAssocID="{52A11F77-1995-4662-B4BF-940B4AD9FF52}" presName="ParentText" presStyleLbl="revTx" presStyleIdx="5" presStyleCnt="6">
        <dgm:presLayoutVars>
          <dgm:chMax val="0"/>
          <dgm:chPref val="0"/>
          <dgm:bulletEnabled val="1"/>
        </dgm:presLayoutVars>
      </dgm:prSet>
      <dgm:spPr/>
      <dgm:t>
        <a:bodyPr/>
        <a:lstStyle/>
        <a:p>
          <a:endParaRPr lang="es-EC"/>
        </a:p>
      </dgm:t>
    </dgm:pt>
  </dgm:ptLst>
  <dgm:cxnLst>
    <dgm:cxn modelId="{B71BA903-A8A5-41A7-8D20-ECE2073C48E2}" type="presOf" srcId="{66847DD2-3F4B-40CE-AA8C-378C94D8BAFE}" destId="{4A80D19E-F370-434D-8DE9-025292884D6A}" srcOrd="0" destOrd="0" presId="urn:microsoft.com/office/officeart/2009/3/layout/StepUpProcess"/>
    <dgm:cxn modelId="{0A090186-4AFF-4F3E-8481-DAE53AB65930}" srcId="{03D6349C-CAAA-48DE-BDCF-92D6CB9C2485}" destId="{314CDCB8-D473-44FA-9141-516324A7C62B}" srcOrd="3" destOrd="0" parTransId="{0941EDA6-EA07-4817-B8DC-6DF99DD13709}" sibTransId="{A7202011-5473-4E39-A193-4B655A78BA44}"/>
    <dgm:cxn modelId="{C316310B-2C3F-4E1F-8D53-22E83C156C6E}" srcId="{03D6349C-CAAA-48DE-BDCF-92D6CB9C2485}" destId="{446B05E7-DAB0-4555-93D5-BB7CC0DB5E77}" srcOrd="1" destOrd="0" parTransId="{73B8CF46-33E3-4CCA-9A8E-FECD4F215703}" sibTransId="{6C4F0DAE-3219-499E-91E0-F51FAE032AF8}"/>
    <dgm:cxn modelId="{8EBF8379-9DBD-4390-8601-690CC06AE1CD}" srcId="{03D6349C-CAAA-48DE-BDCF-92D6CB9C2485}" destId="{6C156AB5-E227-4B35-A75F-C94A622A76D8}" srcOrd="4" destOrd="0" parTransId="{58939055-C73E-4921-A390-3E6372CD40FB}" sibTransId="{2E985AE9-065D-40AB-8746-931E6EBE4F57}"/>
    <dgm:cxn modelId="{B722CA51-84A0-4A1C-997C-A4B63D4A1B98}" type="presOf" srcId="{52A11F77-1995-4662-B4BF-940B4AD9FF52}" destId="{55921960-2B5D-462D-8B54-D0FD22534F58}" srcOrd="0" destOrd="0" presId="urn:microsoft.com/office/officeart/2009/3/layout/StepUpProcess"/>
    <dgm:cxn modelId="{D164126F-58DD-48CC-BDDA-1F983771C9EE}" type="presOf" srcId="{6C156AB5-E227-4B35-A75F-C94A622A76D8}" destId="{7F80DAEC-CB6D-4AC7-9927-670677296C46}" srcOrd="0" destOrd="0" presId="urn:microsoft.com/office/officeart/2009/3/layout/StepUpProcess"/>
    <dgm:cxn modelId="{6B3B80DD-8897-44E5-83FF-44FC806B2BCA}" srcId="{03D6349C-CAAA-48DE-BDCF-92D6CB9C2485}" destId="{66847DD2-3F4B-40CE-AA8C-378C94D8BAFE}" srcOrd="2" destOrd="0" parTransId="{FD1B4268-49C8-49F8-839D-F10A8646D179}" sibTransId="{7F7E2ECB-9ED5-4573-B7EA-C231A8808F65}"/>
    <dgm:cxn modelId="{8832C89E-C7FF-467C-A0C1-65A9C1B5AED6}" srcId="{03D6349C-CAAA-48DE-BDCF-92D6CB9C2485}" destId="{52A11F77-1995-4662-B4BF-940B4AD9FF52}" srcOrd="5" destOrd="0" parTransId="{4673E13B-4742-41C8-A721-4C99E2E5FFFE}" sibTransId="{BD487C17-2276-4F6B-A64A-8A99AFB4BD68}"/>
    <dgm:cxn modelId="{7BEDEBC4-2566-4F67-B728-9F45E5BDAD57}" type="presOf" srcId="{314CDCB8-D473-44FA-9141-516324A7C62B}" destId="{38C59995-B8FF-432E-A81A-F7D770210D6F}" srcOrd="0" destOrd="0" presId="urn:microsoft.com/office/officeart/2009/3/layout/StepUpProcess"/>
    <dgm:cxn modelId="{EA2AA9F5-D2CE-4C9F-A265-27AB7CAD4BC4}" type="presOf" srcId="{6DA614C3-5FE0-46FD-8A95-B57ADB8AC698}" destId="{85B59976-4577-41BE-9DC7-62161DA8E862}" srcOrd="0" destOrd="0" presId="urn:microsoft.com/office/officeart/2009/3/layout/StepUpProcess"/>
    <dgm:cxn modelId="{0176365E-B841-4869-BDDC-2A7B40EA4DD7}" srcId="{03D6349C-CAAA-48DE-BDCF-92D6CB9C2485}" destId="{6DA614C3-5FE0-46FD-8A95-B57ADB8AC698}" srcOrd="0" destOrd="0" parTransId="{7E407AA7-6592-420D-A205-C8A21B1F5DDA}" sibTransId="{D0412D72-5F76-4D7F-B50A-2DE19DB4AE65}"/>
    <dgm:cxn modelId="{AFD2A7D1-DE0B-41A7-8192-1A9C8F0DD269}" type="presOf" srcId="{446B05E7-DAB0-4555-93D5-BB7CC0DB5E77}" destId="{FDD33C82-7B80-47D9-97AA-9B77C3631040}" srcOrd="0" destOrd="0" presId="urn:microsoft.com/office/officeart/2009/3/layout/StepUpProcess"/>
    <dgm:cxn modelId="{F07466E5-E527-4FDD-AD47-3724E6D86AC2}" type="presOf" srcId="{03D6349C-CAAA-48DE-BDCF-92D6CB9C2485}" destId="{8D0B31CC-0BA6-472A-A423-9E8D61055B25}" srcOrd="0" destOrd="0" presId="urn:microsoft.com/office/officeart/2009/3/layout/StepUpProcess"/>
    <dgm:cxn modelId="{4D996CAE-14D6-405B-BF68-20305B2D40CA}" type="presParOf" srcId="{8D0B31CC-0BA6-472A-A423-9E8D61055B25}" destId="{44AA7E47-9DDA-446B-B4CE-A49C451B10D6}" srcOrd="0" destOrd="0" presId="urn:microsoft.com/office/officeart/2009/3/layout/StepUpProcess"/>
    <dgm:cxn modelId="{862476DE-E412-4A76-ACF1-1203AD746746}" type="presParOf" srcId="{44AA7E47-9DDA-446B-B4CE-A49C451B10D6}" destId="{1C00E30E-9AC0-48F7-BFE6-E103350EA84A}" srcOrd="0" destOrd="0" presId="urn:microsoft.com/office/officeart/2009/3/layout/StepUpProcess"/>
    <dgm:cxn modelId="{7F153EF1-6653-4A56-8BE6-4D66FC44C74C}" type="presParOf" srcId="{44AA7E47-9DDA-446B-B4CE-A49C451B10D6}" destId="{85B59976-4577-41BE-9DC7-62161DA8E862}" srcOrd="1" destOrd="0" presId="urn:microsoft.com/office/officeart/2009/3/layout/StepUpProcess"/>
    <dgm:cxn modelId="{5D40E9FD-5638-40F1-B69F-195739F6D8CA}" type="presParOf" srcId="{44AA7E47-9DDA-446B-B4CE-A49C451B10D6}" destId="{1C843A96-ADDF-42CC-BF95-BBC525D90192}" srcOrd="2" destOrd="0" presId="urn:microsoft.com/office/officeart/2009/3/layout/StepUpProcess"/>
    <dgm:cxn modelId="{0404CA0C-A484-4B74-999D-7304FA447DFF}" type="presParOf" srcId="{8D0B31CC-0BA6-472A-A423-9E8D61055B25}" destId="{10DEAE06-7B6C-40D6-BB95-7F1455BDD55F}" srcOrd="1" destOrd="0" presId="urn:microsoft.com/office/officeart/2009/3/layout/StepUpProcess"/>
    <dgm:cxn modelId="{09C83533-0A3F-41AB-9DC7-1D082DF0D29B}" type="presParOf" srcId="{10DEAE06-7B6C-40D6-BB95-7F1455BDD55F}" destId="{CC600930-3023-43F2-872D-6B93644D6F2D}" srcOrd="0" destOrd="0" presId="urn:microsoft.com/office/officeart/2009/3/layout/StepUpProcess"/>
    <dgm:cxn modelId="{5F4049F5-8154-457D-9A84-C13D2066E332}" type="presParOf" srcId="{8D0B31CC-0BA6-472A-A423-9E8D61055B25}" destId="{2E7B5F2F-DEC4-47DE-B316-FF13B4542528}" srcOrd="2" destOrd="0" presId="urn:microsoft.com/office/officeart/2009/3/layout/StepUpProcess"/>
    <dgm:cxn modelId="{C8F5BD2E-DBBF-4B98-8682-02ACB09C20FA}" type="presParOf" srcId="{2E7B5F2F-DEC4-47DE-B316-FF13B4542528}" destId="{A0C2056C-8780-49ED-80FF-704E6228EAEF}" srcOrd="0" destOrd="0" presId="urn:microsoft.com/office/officeart/2009/3/layout/StepUpProcess"/>
    <dgm:cxn modelId="{61D94859-81A0-44BC-8923-BF6278F219E1}" type="presParOf" srcId="{2E7B5F2F-DEC4-47DE-B316-FF13B4542528}" destId="{FDD33C82-7B80-47D9-97AA-9B77C3631040}" srcOrd="1" destOrd="0" presId="urn:microsoft.com/office/officeart/2009/3/layout/StepUpProcess"/>
    <dgm:cxn modelId="{20E2001F-D8F4-43A0-8756-E2F3C2F1486D}" type="presParOf" srcId="{2E7B5F2F-DEC4-47DE-B316-FF13B4542528}" destId="{491C76DC-B7D8-4472-BB6F-C92EEE1FA6E1}" srcOrd="2" destOrd="0" presId="urn:microsoft.com/office/officeart/2009/3/layout/StepUpProcess"/>
    <dgm:cxn modelId="{3F64EB4E-0840-48B0-B15D-B0DAB58FA36F}" type="presParOf" srcId="{8D0B31CC-0BA6-472A-A423-9E8D61055B25}" destId="{541825B4-6593-42EC-B84A-DB868DB19D1C}" srcOrd="3" destOrd="0" presId="urn:microsoft.com/office/officeart/2009/3/layout/StepUpProcess"/>
    <dgm:cxn modelId="{3C96DA96-48C4-49AC-A33E-E501147FC0A9}" type="presParOf" srcId="{541825B4-6593-42EC-B84A-DB868DB19D1C}" destId="{203417D2-0F5A-4328-B8B4-A6E2EBBF927C}" srcOrd="0" destOrd="0" presId="urn:microsoft.com/office/officeart/2009/3/layout/StepUpProcess"/>
    <dgm:cxn modelId="{45015937-4A18-46AB-BF1B-69F2AF853A05}" type="presParOf" srcId="{8D0B31CC-0BA6-472A-A423-9E8D61055B25}" destId="{B59AD782-8152-46A3-B630-89897D06AF0F}" srcOrd="4" destOrd="0" presId="urn:microsoft.com/office/officeart/2009/3/layout/StepUpProcess"/>
    <dgm:cxn modelId="{6E39BD30-47C2-45A3-9B98-7BF3F81C42E9}" type="presParOf" srcId="{B59AD782-8152-46A3-B630-89897D06AF0F}" destId="{EABA4CE8-3766-4B93-B168-AB8187CA2A54}" srcOrd="0" destOrd="0" presId="urn:microsoft.com/office/officeart/2009/3/layout/StepUpProcess"/>
    <dgm:cxn modelId="{429CD496-3852-4F32-A64F-12EABFACAA5E}" type="presParOf" srcId="{B59AD782-8152-46A3-B630-89897D06AF0F}" destId="{4A80D19E-F370-434D-8DE9-025292884D6A}" srcOrd="1" destOrd="0" presId="urn:microsoft.com/office/officeart/2009/3/layout/StepUpProcess"/>
    <dgm:cxn modelId="{1BC8C295-CBC0-4133-A1B8-8667A27EA2B3}" type="presParOf" srcId="{B59AD782-8152-46A3-B630-89897D06AF0F}" destId="{A9B5B9B9-9881-4393-9D28-3F9BB73BF5B8}" srcOrd="2" destOrd="0" presId="urn:microsoft.com/office/officeart/2009/3/layout/StepUpProcess"/>
    <dgm:cxn modelId="{B85E0255-09DC-49EF-AA30-E5CC4C703379}" type="presParOf" srcId="{8D0B31CC-0BA6-472A-A423-9E8D61055B25}" destId="{AADA647C-7E1E-42D4-8E19-854D21C99ABF}" srcOrd="5" destOrd="0" presId="urn:microsoft.com/office/officeart/2009/3/layout/StepUpProcess"/>
    <dgm:cxn modelId="{019112B4-031C-46F3-A98A-56437759B995}" type="presParOf" srcId="{AADA647C-7E1E-42D4-8E19-854D21C99ABF}" destId="{A8C3C834-74F5-4E5C-B05D-A6B3CADE248E}" srcOrd="0" destOrd="0" presId="urn:microsoft.com/office/officeart/2009/3/layout/StepUpProcess"/>
    <dgm:cxn modelId="{0B5D0F72-57E5-42D4-A5D5-1933645FEE5C}" type="presParOf" srcId="{8D0B31CC-0BA6-472A-A423-9E8D61055B25}" destId="{08C4DF5D-8CBD-438A-9D36-FBB37792EE25}" srcOrd="6" destOrd="0" presId="urn:microsoft.com/office/officeart/2009/3/layout/StepUpProcess"/>
    <dgm:cxn modelId="{BBE05F8B-A57F-4272-AE7E-353CFF8A7679}" type="presParOf" srcId="{08C4DF5D-8CBD-438A-9D36-FBB37792EE25}" destId="{6DDAE6C9-8893-4105-8681-8867CF1EA012}" srcOrd="0" destOrd="0" presId="urn:microsoft.com/office/officeart/2009/3/layout/StepUpProcess"/>
    <dgm:cxn modelId="{C7FC779A-490A-4040-89C6-36E37756D76A}" type="presParOf" srcId="{08C4DF5D-8CBD-438A-9D36-FBB37792EE25}" destId="{38C59995-B8FF-432E-A81A-F7D770210D6F}" srcOrd="1" destOrd="0" presId="urn:microsoft.com/office/officeart/2009/3/layout/StepUpProcess"/>
    <dgm:cxn modelId="{9C19AB19-7CC1-48EB-A5D8-BF2559496D66}" type="presParOf" srcId="{08C4DF5D-8CBD-438A-9D36-FBB37792EE25}" destId="{AAA07128-850F-4DD0-89F6-29F959E0D9EA}" srcOrd="2" destOrd="0" presId="urn:microsoft.com/office/officeart/2009/3/layout/StepUpProcess"/>
    <dgm:cxn modelId="{7D9878CA-A4C7-4FE7-94A7-79423BAA8F69}" type="presParOf" srcId="{8D0B31CC-0BA6-472A-A423-9E8D61055B25}" destId="{AFBAB16E-0C87-41F8-B9E3-84D2745F8242}" srcOrd="7" destOrd="0" presId="urn:microsoft.com/office/officeart/2009/3/layout/StepUpProcess"/>
    <dgm:cxn modelId="{EBABACF5-CF48-42C6-AEF8-EEF30B0FC0F0}" type="presParOf" srcId="{AFBAB16E-0C87-41F8-B9E3-84D2745F8242}" destId="{A8B579C1-6DDC-4732-B558-5CD02AA75C6F}" srcOrd="0" destOrd="0" presId="urn:microsoft.com/office/officeart/2009/3/layout/StepUpProcess"/>
    <dgm:cxn modelId="{6C1061A9-C7F8-4100-8ABB-741EF3E2E134}" type="presParOf" srcId="{8D0B31CC-0BA6-472A-A423-9E8D61055B25}" destId="{7B836109-F5C7-4BB8-ADD0-96B98878E6EF}" srcOrd="8" destOrd="0" presId="urn:microsoft.com/office/officeart/2009/3/layout/StepUpProcess"/>
    <dgm:cxn modelId="{0E8937FB-9519-488C-9C22-D06E7A3FD9F1}" type="presParOf" srcId="{7B836109-F5C7-4BB8-ADD0-96B98878E6EF}" destId="{A58DD4DE-CBFD-4A4D-8425-4C5A6822455F}" srcOrd="0" destOrd="0" presId="urn:microsoft.com/office/officeart/2009/3/layout/StepUpProcess"/>
    <dgm:cxn modelId="{FA14FF62-4CEE-4458-808F-0FF9A5579E8D}" type="presParOf" srcId="{7B836109-F5C7-4BB8-ADD0-96B98878E6EF}" destId="{7F80DAEC-CB6D-4AC7-9927-670677296C46}" srcOrd="1" destOrd="0" presId="urn:microsoft.com/office/officeart/2009/3/layout/StepUpProcess"/>
    <dgm:cxn modelId="{0A44F286-C8B2-4CC5-AB55-E56A52EEF70F}" type="presParOf" srcId="{7B836109-F5C7-4BB8-ADD0-96B98878E6EF}" destId="{79B61E5F-D114-4733-AEB7-E5F5B5687AF0}" srcOrd="2" destOrd="0" presId="urn:microsoft.com/office/officeart/2009/3/layout/StepUpProcess"/>
    <dgm:cxn modelId="{AA2EE9C2-450C-4139-9ED8-A86C975AFEFB}" type="presParOf" srcId="{8D0B31CC-0BA6-472A-A423-9E8D61055B25}" destId="{4D0E1530-956E-4AE3-990B-156E142F2FB1}" srcOrd="9" destOrd="0" presId="urn:microsoft.com/office/officeart/2009/3/layout/StepUpProcess"/>
    <dgm:cxn modelId="{902D331E-588F-4BD3-8911-2F80BA75BA79}" type="presParOf" srcId="{4D0E1530-956E-4AE3-990B-156E142F2FB1}" destId="{0F7D1081-9DB9-479B-B9F8-B0A56718A10C}" srcOrd="0" destOrd="0" presId="urn:microsoft.com/office/officeart/2009/3/layout/StepUpProcess"/>
    <dgm:cxn modelId="{CC0DE8CD-009E-41AE-BB56-14A9CAAA42CF}" type="presParOf" srcId="{8D0B31CC-0BA6-472A-A423-9E8D61055B25}" destId="{1E94DC5D-FE8F-4FEE-AB0A-25D045C4175A}" srcOrd="10" destOrd="0" presId="urn:microsoft.com/office/officeart/2009/3/layout/StepUpProcess"/>
    <dgm:cxn modelId="{59E07738-4D69-4C86-928A-15B6F03ABE2F}" type="presParOf" srcId="{1E94DC5D-FE8F-4FEE-AB0A-25D045C4175A}" destId="{FB879AF3-648A-4327-99DC-1DC73064932B}" srcOrd="0" destOrd="0" presId="urn:microsoft.com/office/officeart/2009/3/layout/StepUpProcess"/>
    <dgm:cxn modelId="{988B319A-0CD1-47A6-B556-0F063B7C6299}" type="presParOf" srcId="{1E94DC5D-FE8F-4FEE-AB0A-25D045C4175A}" destId="{55921960-2B5D-462D-8B54-D0FD22534F5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64CD0-C213-4EB3-B126-CE3881CD0A8A}">
      <dsp:nvSpPr>
        <dsp:cNvPr id="0" name=""/>
        <dsp:cNvSpPr/>
      </dsp:nvSpPr>
      <dsp:spPr>
        <a:xfrm>
          <a:off x="0" y="399642"/>
          <a:ext cx="10058399"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9BD366-D615-415B-BF5B-448B285FDA96}">
      <dsp:nvSpPr>
        <dsp:cNvPr id="0" name=""/>
        <dsp:cNvSpPr/>
      </dsp:nvSpPr>
      <dsp:spPr>
        <a:xfrm>
          <a:off x="502920" y="74922"/>
          <a:ext cx="7040880" cy="649440"/>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977900">
            <a:lnSpc>
              <a:spcPct val="90000"/>
            </a:lnSpc>
            <a:spcBef>
              <a:spcPct val="0"/>
            </a:spcBef>
            <a:spcAft>
              <a:spcPct val="35000"/>
            </a:spcAft>
          </a:pPr>
          <a:r>
            <a:rPr lang="es-EC" sz="2200" kern="1200" smtClean="0">
              <a:solidFill>
                <a:schemeClr val="tx1"/>
              </a:solidFill>
            </a:rPr>
            <a:t>Ley de Aranceles de 1930 </a:t>
          </a:r>
          <a:endParaRPr lang="es-ES" sz="2200" kern="1200" dirty="0">
            <a:solidFill>
              <a:schemeClr val="tx1"/>
            </a:solidFill>
          </a:endParaRPr>
        </a:p>
      </dsp:txBody>
      <dsp:txXfrm>
        <a:off x="534623" y="106625"/>
        <a:ext cx="6977474" cy="586034"/>
      </dsp:txXfrm>
    </dsp:sp>
    <dsp:sp modelId="{39A103FC-B06B-4B7D-968E-3C166DBEBA27}">
      <dsp:nvSpPr>
        <dsp:cNvPr id="0" name=""/>
        <dsp:cNvSpPr/>
      </dsp:nvSpPr>
      <dsp:spPr>
        <a:xfrm>
          <a:off x="0" y="1397562"/>
          <a:ext cx="10058399" cy="554400"/>
        </a:xfrm>
        <a:prstGeom prst="rect">
          <a:avLst/>
        </a:prstGeom>
        <a:solidFill>
          <a:schemeClr val="lt1">
            <a:alpha val="90000"/>
            <a:hueOff val="0"/>
            <a:satOff val="0"/>
            <a:lumOff val="0"/>
            <a:alphaOff val="0"/>
          </a:schemeClr>
        </a:solidFill>
        <a:ln w="12700" cap="flat" cmpd="sng" algn="ctr">
          <a:solidFill>
            <a:schemeClr val="accent2">
              <a:hueOff val="-441124"/>
              <a:satOff val="497"/>
              <a:lumOff val="1177"/>
              <a:alphaOff val="0"/>
            </a:schemeClr>
          </a:solidFill>
          <a:prstDash val="solid"/>
        </a:ln>
        <a:effectLst/>
      </dsp:spPr>
      <dsp:style>
        <a:lnRef idx="1">
          <a:scrgbClr r="0" g="0" b="0"/>
        </a:lnRef>
        <a:fillRef idx="1">
          <a:scrgbClr r="0" g="0" b="0"/>
        </a:fillRef>
        <a:effectRef idx="0">
          <a:scrgbClr r="0" g="0" b="0"/>
        </a:effectRef>
        <a:fontRef idx="minor"/>
      </dsp:style>
    </dsp:sp>
    <dsp:sp modelId="{A0988BB8-6B7E-4D96-820C-517DA660543C}">
      <dsp:nvSpPr>
        <dsp:cNvPr id="0" name=""/>
        <dsp:cNvSpPr/>
      </dsp:nvSpPr>
      <dsp:spPr>
        <a:xfrm>
          <a:off x="502920" y="1072842"/>
          <a:ext cx="7040880" cy="649440"/>
        </a:xfrm>
        <a:prstGeom prst="roundRect">
          <a:avLst/>
        </a:prstGeom>
        <a:gradFill rotWithShape="0">
          <a:gsLst>
            <a:gs pos="0">
              <a:schemeClr val="accent2">
                <a:hueOff val="-441124"/>
                <a:satOff val="497"/>
                <a:lumOff val="1177"/>
                <a:alphaOff val="0"/>
                <a:tint val="65000"/>
                <a:shade val="92000"/>
                <a:satMod val="130000"/>
              </a:schemeClr>
            </a:gs>
            <a:gs pos="45000">
              <a:schemeClr val="accent2">
                <a:hueOff val="-441124"/>
                <a:satOff val="497"/>
                <a:lumOff val="1177"/>
                <a:alphaOff val="0"/>
                <a:tint val="60000"/>
                <a:shade val="99000"/>
                <a:satMod val="120000"/>
              </a:schemeClr>
            </a:gs>
            <a:gs pos="100000">
              <a:schemeClr val="accent2">
                <a:hueOff val="-441124"/>
                <a:satOff val="497"/>
                <a:lumOff val="1177"/>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977900">
            <a:lnSpc>
              <a:spcPct val="90000"/>
            </a:lnSpc>
            <a:spcBef>
              <a:spcPct val="0"/>
            </a:spcBef>
            <a:spcAft>
              <a:spcPct val="35000"/>
            </a:spcAft>
          </a:pPr>
          <a:r>
            <a:rPr lang="es-ES" sz="2200" kern="1200" smtClean="0">
              <a:solidFill>
                <a:schemeClr val="tx1"/>
              </a:solidFill>
            </a:rPr>
            <a:t>Acta de Acuerdos Comerciales Recíprocos 1934</a:t>
          </a:r>
          <a:endParaRPr lang="es-ES" sz="2200" i="0" u="none" kern="1200" dirty="0">
            <a:solidFill>
              <a:schemeClr val="tx1"/>
            </a:solidFill>
          </a:endParaRPr>
        </a:p>
      </dsp:txBody>
      <dsp:txXfrm>
        <a:off x="534623" y="1104545"/>
        <a:ext cx="6977474" cy="586034"/>
      </dsp:txXfrm>
    </dsp:sp>
    <dsp:sp modelId="{890770E5-1508-4F7B-8AAE-3445FB09EAE2}">
      <dsp:nvSpPr>
        <dsp:cNvPr id="0" name=""/>
        <dsp:cNvSpPr/>
      </dsp:nvSpPr>
      <dsp:spPr>
        <a:xfrm>
          <a:off x="0" y="2395482"/>
          <a:ext cx="10058399" cy="554400"/>
        </a:xfrm>
        <a:prstGeom prst="rect">
          <a:avLst/>
        </a:prstGeom>
        <a:solidFill>
          <a:schemeClr val="lt1">
            <a:alpha val="90000"/>
            <a:hueOff val="0"/>
            <a:satOff val="0"/>
            <a:lumOff val="0"/>
            <a:alphaOff val="0"/>
          </a:schemeClr>
        </a:solidFill>
        <a:ln w="12700" cap="flat" cmpd="sng" algn="ctr">
          <a:solidFill>
            <a:schemeClr val="accent2">
              <a:hueOff val="-882249"/>
              <a:satOff val="995"/>
              <a:lumOff val="2353"/>
              <a:alphaOff val="0"/>
            </a:schemeClr>
          </a:solidFill>
          <a:prstDash val="solid"/>
        </a:ln>
        <a:effectLst/>
      </dsp:spPr>
      <dsp:style>
        <a:lnRef idx="1">
          <a:scrgbClr r="0" g="0" b="0"/>
        </a:lnRef>
        <a:fillRef idx="1">
          <a:scrgbClr r="0" g="0" b="0"/>
        </a:fillRef>
        <a:effectRef idx="0">
          <a:scrgbClr r="0" g="0" b="0"/>
        </a:effectRef>
        <a:fontRef idx="minor"/>
      </dsp:style>
    </dsp:sp>
    <dsp:sp modelId="{026383C6-99E4-4B92-9BDF-1EC857878967}">
      <dsp:nvSpPr>
        <dsp:cNvPr id="0" name=""/>
        <dsp:cNvSpPr/>
      </dsp:nvSpPr>
      <dsp:spPr>
        <a:xfrm>
          <a:off x="502920" y="2070762"/>
          <a:ext cx="7040880" cy="649440"/>
        </a:xfrm>
        <a:prstGeom prst="roundRect">
          <a:avLst/>
        </a:prstGeom>
        <a:gradFill rotWithShape="0">
          <a:gsLst>
            <a:gs pos="0">
              <a:schemeClr val="accent2">
                <a:hueOff val="-882249"/>
                <a:satOff val="995"/>
                <a:lumOff val="2353"/>
                <a:alphaOff val="0"/>
                <a:tint val="65000"/>
                <a:shade val="92000"/>
                <a:satMod val="130000"/>
              </a:schemeClr>
            </a:gs>
            <a:gs pos="45000">
              <a:schemeClr val="accent2">
                <a:hueOff val="-882249"/>
                <a:satOff val="995"/>
                <a:lumOff val="2353"/>
                <a:alphaOff val="0"/>
                <a:tint val="60000"/>
                <a:shade val="99000"/>
                <a:satMod val="120000"/>
              </a:schemeClr>
            </a:gs>
            <a:gs pos="100000">
              <a:schemeClr val="accent2">
                <a:hueOff val="-882249"/>
                <a:satOff val="995"/>
                <a:lumOff val="235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977900">
            <a:lnSpc>
              <a:spcPct val="90000"/>
            </a:lnSpc>
            <a:spcBef>
              <a:spcPct val="0"/>
            </a:spcBef>
            <a:spcAft>
              <a:spcPct val="35000"/>
            </a:spcAft>
          </a:pPr>
          <a:r>
            <a:rPr lang="es-EC" sz="2200" kern="1200" smtClean="0">
              <a:solidFill>
                <a:schemeClr val="tx1"/>
              </a:solidFill>
            </a:rPr>
            <a:t>Acuerdo General sobre Aranceles Aduaneros y Comercio</a:t>
          </a:r>
          <a:endParaRPr lang="es-ES" sz="2200" i="0" u="none" kern="1200" dirty="0">
            <a:solidFill>
              <a:schemeClr val="tx1"/>
            </a:solidFill>
          </a:endParaRPr>
        </a:p>
      </dsp:txBody>
      <dsp:txXfrm>
        <a:off x="534623" y="2102465"/>
        <a:ext cx="6977474" cy="586034"/>
      </dsp:txXfrm>
    </dsp:sp>
    <dsp:sp modelId="{44260F83-A176-4063-81DF-C0D91B917E19}">
      <dsp:nvSpPr>
        <dsp:cNvPr id="0" name=""/>
        <dsp:cNvSpPr/>
      </dsp:nvSpPr>
      <dsp:spPr>
        <a:xfrm>
          <a:off x="0" y="3393402"/>
          <a:ext cx="10058399" cy="554400"/>
        </a:xfrm>
        <a:prstGeom prst="rect">
          <a:avLst/>
        </a:prstGeom>
        <a:solidFill>
          <a:schemeClr val="lt1">
            <a:alpha val="90000"/>
            <a:hueOff val="0"/>
            <a:satOff val="0"/>
            <a:lumOff val="0"/>
            <a:alphaOff val="0"/>
          </a:schemeClr>
        </a:solidFill>
        <a:ln w="12700" cap="flat" cmpd="sng" algn="ctr">
          <a:solidFill>
            <a:schemeClr val="accent2">
              <a:hueOff val="-1323373"/>
              <a:satOff val="1492"/>
              <a:lumOff val="3530"/>
              <a:alphaOff val="0"/>
            </a:schemeClr>
          </a:solidFill>
          <a:prstDash val="solid"/>
        </a:ln>
        <a:effectLst/>
      </dsp:spPr>
      <dsp:style>
        <a:lnRef idx="1">
          <a:scrgbClr r="0" g="0" b="0"/>
        </a:lnRef>
        <a:fillRef idx="1">
          <a:scrgbClr r="0" g="0" b="0"/>
        </a:fillRef>
        <a:effectRef idx="0">
          <a:scrgbClr r="0" g="0" b="0"/>
        </a:effectRef>
        <a:fontRef idx="minor"/>
      </dsp:style>
    </dsp:sp>
    <dsp:sp modelId="{89BFB687-906A-4B54-B2DA-1DA179BCEA63}">
      <dsp:nvSpPr>
        <dsp:cNvPr id="0" name=""/>
        <dsp:cNvSpPr/>
      </dsp:nvSpPr>
      <dsp:spPr>
        <a:xfrm>
          <a:off x="502920" y="3068682"/>
          <a:ext cx="7040880" cy="649440"/>
        </a:xfrm>
        <a:prstGeom prst="roundRect">
          <a:avLst/>
        </a:prstGeom>
        <a:gradFill rotWithShape="0">
          <a:gsLst>
            <a:gs pos="0">
              <a:schemeClr val="accent2">
                <a:hueOff val="-1323373"/>
                <a:satOff val="1492"/>
                <a:lumOff val="3530"/>
                <a:alphaOff val="0"/>
                <a:tint val="65000"/>
                <a:shade val="92000"/>
                <a:satMod val="130000"/>
              </a:schemeClr>
            </a:gs>
            <a:gs pos="45000">
              <a:schemeClr val="accent2">
                <a:hueOff val="-1323373"/>
                <a:satOff val="1492"/>
                <a:lumOff val="3530"/>
                <a:alphaOff val="0"/>
                <a:tint val="60000"/>
                <a:shade val="99000"/>
                <a:satMod val="120000"/>
              </a:schemeClr>
            </a:gs>
            <a:gs pos="100000">
              <a:schemeClr val="accent2">
                <a:hueOff val="-1323373"/>
                <a:satOff val="1492"/>
                <a:lumOff val="353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977900">
            <a:lnSpc>
              <a:spcPct val="90000"/>
            </a:lnSpc>
            <a:spcBef>
              <a:spcPct val="0"/>
            </a:spcBef>
            <a:spcAft>
              <a:spcPct val="35000"/>
            </a:spcAft>
          </a:pPr>
          <a:r>
            <a:rPr lang="es-EC" sz="2200" kern="1200" smtClean="0">
              <a:solidFill>
                <a:schemeClr val="tx1"/>
              </a:solidFill>
            </a:rPr>
            <a:t>Acuerdo sobre Salvaguardias 1994</a:t>
          </a:r>
          <a:endParaRPr lang="es-ES" sz="2200" i="0" u="none" kern="1200" dirty="0">
            <a:solidFill>
              <a:schemeClr val="tx1"/>
            </a:solidFill>
          </a:endParaRPr>
        </a:p>
      </dsp:txBody>
      <dsp:txXfrm>
        <a:off x="534623" y="3100385"/>
        <a:ext cx="697747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0713-5BB6-4C1F-96EA-9B3820C7F7FA}">
      <dsp:nvSpPr>
        <dsp:cNvPr id="0" name=""/>
        <dsp:cNvSpPr/>
      </dsp:nvSpPr>
      <dsp:spPr>
        <a:xfrm>
          <a:off x="6470852" y="3564685"/>
          <a:ext cx="3132899" cy="168582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82249"/>
              <a:satOff val="995"/>
              <a:lumOff val="2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t>Evolución de la legislación </a:t>
          </a:r>
          <a:br>
            <a:rPr lang="es-EC" sz="1400" kern="1200" smtClean="0"/>
          </a:br>
          <a:endParaRPr lang="es-EC" sz="1400" kern="1200" dirty="0"/>
        </a:p>
        <a:p>
          <a:pPr marL="114300" lvl="1" indent="-114300" algn="l" defTabSz="622300">
            <a:lnSpc>
              <a:spcPct val="90000"/>
            </a:lnSpc>
            <a:spcBef>
              <a:spcPct val="0"/>
            </a:spcBef>
            <a:spcAft>
              <a:spcPct val="15000"/>
            </a:spcAft>
            <a:buChar char="••"/>
          </a:pPr>
          <a:r>
            <a:rPr lang="es-EC" sz="1400" kern="1200" smtClean="0"/>
            <a:t>Recolección de datos (encuestas)</a:t>
          </a:r>
          <a:endParaRPr lang="es-EC" sz="1400" kern="1200" dirty="0"/>
        </a:p>
      </dsp:txBody>
      <dsp:txXfrm>
        <a:off x="7447754" y="4023172"/>
        <a:ext cx="2118965" cy="1190301"/>
      </dsp:txXfrm>
    </dsp:sp>
    <dsp:sp modelId="{5936DD71-94C4-496E-BCFD-7AB25B3EA721}">
      <dsp:nvSpPr>
        <dsp:cNvPr id="0" name=""/>
        <dsp:cNvSpPr/>
      </dsp:nvSpPr>
      <dsp:spPr>
        <a:xfrm>
          <a:off x="1968150" y="3582369"/>
          <a:ext cx="2602486" cy="168582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23373"/>
              <a:satOff val="1492"/>
              <a:lumOff val="35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t>En el campo</a:t>
          </a:r>
          <a:br>
            <a:rPr lang="es-EC" sz="1400" kern="1200" smtClean="0"/>
          </a:br>
          <a:endParaRPr lang="es-EC" sz="1400" kern="1200" dirty="0"/>
        </a:p>
        <a:p>
          <a:pPr marL="114300" lvl="1" indent="-114300" algn="l" defTabSz="622300">
            <a:lnSpc>
              <a:spcPct val="90000"/>
            </a:lnSpc>
            <a:spcBef>
              <a:spcPct val="0"/>
            </a:spcBef>
            <a:spcAft>
              <a:spcPct val="15000"/>
            </a:spcAft>
            <a:buChar char="••"/>
          </a:pPr>
          <a:r>
            <a:rPr lang="es-EC" sz="1400" kern="1200" smtClean="0"/>
            <a:t>Sin manipulación de variables. </a:t>
          </a:r>
          <a:endParaRPr lang="es-EC" sz="1400" kern="1200" dirty="0"/>
        </a:p>
      </dsp:txBody>
      <dsp:txXfrm>
        <a:off x="2005182" y="4040857"/>
        <a:ext cx="1747676" cy="1190301"/>
      </dsp:txXfrm>
    </dsp:sp>
    <dsp:sp modelId="{BE3E86D6-F175-44A5-B7EA-335D98FC0C55}">
      <dsp:nvSpPr>
        <dsp:cNvPr id="0" name=""/>
        <dsp:cNvSpPr/>
      </dsp:nvSpPr>
      <dsp:spPr>
        <a:xfrm>
          <a:off x="6674145" y="141490"/>
          <a:ext cx="2602486" cy="168582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41124"/>
              <a:satOff val="497"/>
              <a:lumOff val="1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t>Busca conocer el impacto de las salvaguardias en el sector para tomar acciones. </a:t>
          </a:r>
          <a:endParaRPr lang="es-EC" sz="1400" kern="1200" dirty="0"/>
        </a:p>
      </dsp:txBody>
      <dsp:txXfrm>
        <a:off x="7491923" y="178522"/>
        <a:ext cx="1747676" cy="1190301"/>
      </dsp:txXfrm>
    </dsp:sp>
    <dsp:sp modelId="{F8A31D8F-29DE-42E3-8B7F-506B305015D6}">
      <dsp:nvSpPr>
        <dsp:cNvPr id="0" name=""/>
        <dsp:cNvSpPr/>
      </dsp:nvSpPr>
      <dsp:spPr>
        <a:xfrm>
          <a:off x="1968150" y="0"/>
          <a:ext cx="2602486" cy="168582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t>Observación y entrevistas.</a:t>
          </a:r>
          <a:br>
            <a:rPr lang="es-EC" sz="1400" kern="1200" smtClean="0"/>
          </a:br>
          <a:endParaRPr lang="es-EC" sz="1400" kern="1200" dirty="0"/>
        </a:p>
        <a:p>
          <a:pPr marL="114300" lvl="1" indent="-114300" algn="l" defTabSz="622300">
            <a:lnSpc>
              <a:spcPct val="90000"/>
            </a:lnSpc>
            <a:spcBef>
              <a:spcPct val="0"/>
            </a:spcBef>
            <a:spcAft>
              <a:spcPct val="15000"/>
            </a:spcAft>
            <a:buChar char="••"/>
          </a:pPr>
          <a:r>
            <a:rPr lang="es-EC" sz="1400" kern="1200" smtClean="0"/>
            <a:t>Análisis balanza de pagos y encuestas.</a:t>
          </a:r>
          <a:endParaRPr lang="es-EC" sz="1400" kern="1200" dirty="0"/>
        </a:p>
      </dsp:txBody>
      <dsp:txXfrm>
        <a:off x="2005182" y="37032"/>
        <a:ext cx="1747676" cy="1190301"/>
      </dsp:txXfrm>
    </dsp:sp>
    <dsp:sp modelId="{6DD5EA2E-2F63-4591-8A86-C308B1060A37}">
      <dsp:nvSpPr>
        <dsp:cNvPr id="0" name=""/>
        <dsp:cNvSpPr/>
      </dsp:nvSpPr>
      <dsp:spPr>
        <a:xfrm>
          <a:off x="3191269" y="300286"/>
          <a:ext cx="2281126" cy="2281126"/>
        </a:xfrm>
        <a:prstGeom prst="pieWedge">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smtClean="0">
              <a:solidFill>
                <a:schemeClr val="tx1"/>
              </a:solidFill>
            </a:rPr>
            <a:t>Cuali-Cuanti</a:t>
          </a:r>
          <a:endParaRPr lang="es-EC" sz="1900" kern="1200" dirty="0">
            <a:solidFill>
              <a:schemeClr val="tx1"/>
            </a:solidFill>
          </a:endParaRPr>
        </a:p>
      </dsp:txBody>
      <dsp:txXfrm>
        <a:off x="3859395" y="968412"/>
        <a:ext cx="1613000" cy="1613000"/>
      </dsp:txXfrm>
    </dsp:sp>
    <dsp:sp modelId="{E94D28D2-A5FA-448A-8DE4-90C04DB7F4DF}">
      <dsp:nvSpPr>
        <dsp:cNvPr id="0" name=""/>
        <dsp:cNvSpPr/>
      </dsp:nvSpPr>
      <dsp:spPr>
        <a:xfrm rot="5400000">
          <a:off x="5577759" y="300286"/>
          <a:ext cx="2281126" cy="2281126"/>
        </a:xfrm>
        <a:prstGeom prst="pieWedge">
          <a:avLst/>
        </a:prstGeom>
        <a:gradFill rotWithShape="0">
          <a:gsLst>
            <a:gs pos="0">
              <a:schemeClr val="accent2">
                <a:hueOff val="-441124"/>
                <a:satOff val="497"/>
                <a:lumOff val="1177"/>
                <a:alphaOff val="0"/>
                <a:tint val="65000"/>
                <a:shade val="92000"/>
                <a:satMod val="130000"/>
              </a:schemeClr>
            </a:gs>
            <a:gs pos="45000">
              <a:schemeClr val="accent2">
                <a:hueOff val="-441124"/>
                <a:satOff val="497"/>
                <a:lumOff val="1177"/>
                <a:alphaOff val="0"/>
                <a:tint val="60000"/>
                <a:shade val="99000"/>
                <a:satMod val="120000"/>
              </a:schemeClr>
            </a:gs>
            <a:gs pos="100000">
              <a:schemeClr val="accent2">
                <a:hueOff val="-441124"/>
                <a:satOff val="497"/>
                <a:lumOff val="1177"/>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smtClean="0"/>
            <a:t>Aplicada</a:t>
          </a:r>
          <a:endParaRPr lang="es-EC" sz="1900" kern="1200" dirty="0"/>
        </a:p>
      </dsp:txBody>
      <dsp:txXfrm rot="-5400000">
        <a:off x="5577759" y="968412"/>
        <a:ext cx="1613000" cy="1613000"/>
      </dsp:txXfrm>
    </dsp:sp>
    <dsp:sp modelId="{0C945733-8929-4FA5-90CE-6915EC609CB3}">
      <dsp:nvSpPr>
        <dsp:cNvPr id="0" name=""/>
        <dsp:cNvSpPr/>
      </dsp:nvSpPr>
      <dsp:spPr>
        <a:xfrm rot="10800000">
          <a:off x="5577759" y="2686777"/>
          <a:ext cx="2281126" cy="2281126"/>
        </a:xfrm>
        <a:prstGeom prst="pieWedge">
          <a:avLst/>
        </a:prstGeom>
        <a:gradFill rotWithShape="0">
          <a:gsLst>
            <a:gs pos="0">
              <a:schemeClr val="accent2">
                <a:hueOff val="-882249"/>
                <a:satOff val="995"/>
                <a:lumOff val="2353"/>
                <a:alphaOff val="0"/>
                <a:tint val="65000"/>
                <a:shade val="92000"/>
                <a:satMod val="130000"/>
              </a:schemeClr>
            </a:gs>
            <a:gs pos="45000">
              <a:schemeClr val="accent2">
                <a:hueOff val="-882249"/>
                <a:satOff val="995"/>
                <a:lumOff val="2353"/>
                <a:alphaOff val="0"/>
                <a:tint val="60000"/>
                <a:shade val="99000"/>
                <a:satMod val="120000"/>
              </a:schemeClr>
            </a:gs>
            <a:gs pos="100000">
              <a:schemeClr val="accent2">
                <a:hueOff val="-882249"/>
                <a:satOff val="995"/>
                <a:lumOff val="235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smtClean="0"/>
            <a:t>Documental y de campo</a:t>
          </a:r>
          <a:endParaRPr lang="es-EC" sz="1900" kern="1200" dirty="0"/>
        </a:p>
      </dsp:txBody>
      <dsp:txXfrm rot="10800000">
        <a:off x="5577759" y="2686777"/>
        <a:ext cx="1613000" cy="1613000"/>
      </dsp:txXfrm>
    </dsp:sp>
    <dsp:sp modelId="{8ABCC2B3-2132-4101-80A2-55F4D221DA68}">
      <dsp:nvSpPr>
        <dsp:cNvPr id="0" name=""/>
        <dsp:cNvSpPr/>
      </dsp:nvSpPr>
      <dsp:spPr>
        <a:xfrm rot="16200000">
          <a:off x="3191269" y="2686777"/>
          <a:ext cx="2281126" cy="2281126"/>
        </a:xfrm>
        <a:prstGeom prst="pieWedge">
          <a:avLst/>
        </a:prstGeom>
        <a:gradFill rotWithShape="0">
          <a:gsLst>
            <a:gs pos="0">
              <a:schemeClr val="accent2">
                <a:hueOff val="-1323373"/>
                <a:satOff val="1492"/>
                <a:lumOff val="3530"/>
                <a:alphaOff val="0"/>
                <a:tint val="65000"/>
                <a:shade val="92000"/>
                <a:satMod val="130000"/>
              </a:schemeClr>
            </a:gs>
            <a:gs pos="45000">
              <a:schemeClr val="accent2">
                <a:hueOff val="-1323373"/>
                <a:satOff val="1492"/>
                <a:lumOff val="3530"/>
                <a:alphaOff val="0"/>
                <a:tint val="60000"/>
                <a:shade val="99000"/>
                <a:satMod val="120000"/>
              </a:schemeClr>
            </a:gs>
            <a:gs pos="100000">
              <a:schemeClr val="accent2">
                <a:hueOff val="-1323373"/>
                <a:satOff val="1492"/>
                <a:lumOff val="353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smtClean="0"/>
            <a:t>Insitu/No experimental </a:t>
          </a:r>
          <a:endParaRPr lang="es-EC" sz="1900" kern="1200" dirty="0"/>
        </a:p>
      </dsp:txBody>
      <dsp:txXfrm rot="5400000">
        <a:off x="3859395" y="2686777"/>
        <a:ext cx="1613000" cy="1613000"/>
      </dsp:txXfrm>
    </dsp:sp>
    <dsp:sp modelId="{05DB904E-1DA7-47A7-8723-7304BE7DF647}">
      <dsp:nvSpPr>
        <dsp:cNvPr id="0" name=""/>
        <dsp:cNvSpPr/>
      </dsp:nvSpPr>
      <dsp:spPr>
        <a:xfrm>
          <a:off x="5131280" y="2159958"/>
          <a:ext cx="787594" cy="684864"/>
        </a:xfrm>
        <a:prstGeom prst="circularArrow">
          <a:avLst/>
        </a:prstGeom>
        <a:gradFill rotWithShape="0">
          <a:gsLst>
            <a:gs pos="0">
              <a:schemeClr val="accent2">
                <a:tint val="40000"/>
                <a:hueOff val="0"/>
                <a:satOff val="0"/>
                <a:lumOff val="0"/>
                <a:alphaOff val="0"/>
                <a:tint val="65000"/>
                <a:shade val="92000"/>
                <a:satMod val="130000"/>
              </a:schemeClr>
            </a:gs>
            <a:gs pos="45000">
              <a:schemeClr val="accent2">
                <a:tint val="40000"/>
                <a:hueOff val="0"/>
                <a:satOff val="0"/>
                <a:lumOff val="0"/>
                <a:alphaOff val="0"/>
                <a:tint val="60000"/>
                <a:shade val="99000"/>
                <a:satMod val="120000"/>
              </a:schemeClr>
            </a:gs>
            <a:gs pos="100000">
              <a:schemeClr val="accent2">
                <a:tint val="40000"/>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9D650298-7D4F-4470-A63A-174B14C4A264}">
      <dsp:nvSpPr>
        <dsp:cNvPr id="0" name=""/>
        <dsp:cNvSpPr/>
      </dsp:nvSpPr>
      <dsp:spPr>
        <a:xfrm rot="10800000">
          <a:off x="5131280" y="2423367"/>
          <a:ext cx="787594" cy="684864"/>
        </a:xfrm>
        <a:prstGeom prst="circularArrow">
          <a:avLst/>
        </a:prstGeom>
        <a:gradFill rotWithShape="0">
          <a:gsLst>
            <a:gs pos="0">
              <a:schemeClr val="accent2">
                <a:tint val="40000"/>
                <a:hueOff val="0"/>
                <a:satOff val="0"/>
                <a:lumOff val="0"/>
                <a:alphaOff val="0"/>
                <a:tint val="65000"/>
                <a:shade val="92000"/>
                <a:satMod val="130000"/>
              </a:schemeClr>
            </a:gs>
            <a:gs pos="45000">
              <a:schemeClr val="accent2">
                <a:tint val="40000"/>
                <a:hueOff val="0"/>
                <a:satOff val="0"/>
                <a:lumOff val="0"/>
                <a:alphaOff val="0"/>
                <a:tint val="60000"/>
                <a:shade val="99000"/>
                <a:satMod val="120000"/>
              </a:schemeClr>
            </a:gs>
            <a:gs pos="100000">
              <a:schemeClr val="accent2">
                <a:tint val="40000"/>
                <a:hueOff val="0"/>
                <a:satOff val="0"/>
                <a:lumOff val="0"/>
                <a:alphaOff val="0"/>
                <a:tint val="55000"/>
                <a:satMod val="140000"/>
              </a:schemeClr>
            </a:gs>
          </a:gsLst>
          <a:path path="circle">
            <a:fillToRect l="100000" t="100000" r="100000" b="100000"/>
          </a:path>
        </a:gra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A93-80E1-43BC-9708-46D4AC55F0F5}">
      <dsp:nvSpPr>
        <dsp:cNvPr id="0" name=""/>
        <dsp:cNvSpPr/>
      </dsp:nvSpPr>
      <dsp:spPr>
        <a:xfrm>
          <a:off x="3920418" y="1032"/>
          <a:ext cx="4369903" cy="1976437"/>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C" sz="2100" kern="1200" smtClean="0"/>
            <a:t>Investigación bibliográfica que comprenderá artículos científicos, documentos oficiales estadísticos, y plataformas web, así como encuestas y entrevistas.</a:t>
          </a:r>
          <a:br>
            <a:rPr lang="es-EC" sz="2100" kern="1200" smtClean="0"/>
          </a:br>
          <a:endParaRPr lang="es-EC" sz="2100" kern="1200"/>
        </a:p>
      </dsp:txBody>
      <dsp:txXfrm>
        <a:off x="3920418" y="1032"/>
        <a:ext cx="4369903" cy="1976437"/>
      </dsp:txXfrm>
    </dsp:sp>
    <dsp:sp modelId="{ECE10C8E-9AF2-4E02-B718-73681D090428}">
      <dsp:nvSpPr>
        <dsp:cNvPr id="0" name=""/>
        <dsp:cNvSpPr/>
      </dsp:nvSpPr>
      <dsp:spPr>
        <a:xfrm>
          <a:off x="1768078" y="1032"/>
          <a:ext cx="1956673" cy="197643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C08AE751-7F16-48DA-998D-1E1F286EDFBF}">
      <dsp:nvSpPr>
        <dsp:cNvPr id="0" name=""/>
        <dsp:cNvSpPr/>
      </dsp:nvSpPr>
      <dsp:spPr>
        <a:xfrm>
          <a:off x="1768078" y="2303582"/>
          <a:ext cx="4369903" cy="1976437"/>
        </a:xfrm>
        <a:prstGeom prst="rect">
          <a:avLst/>
        </a:prstGeom>
        <a:gradFill rotWithShape="0">
          <a:gsLst>
            <a:gs pos="0">
              <a:schemeClr val="accent2">
                <a:hueOff val="-1323373"/>
                <a:satOff val="1492"/>
                <a:lumOff val="3530"/>
                <a:alphaOff val="0"/>
                <a:tint val="65000"/>
                <a:shade val="92000"/>
                <a:satMod val="130000"/>
              </a:schemeClr>
            </a:gs>
            <a:gs pos="45000">
              <a:schemeClr val="accent2">
                <a:hueOff val="-1323373"/>
                <a:satOff val="1492"/>
                <a:lumOff val="3530"/>
                <a:alphaOff val="0"/>
                <a:tint val="60000"/>
                <a:shade val="99000"/>
                <a:satMod val="120000"/>
              </a:schemeClr>
            </a:gs>
            <a:gs pos="100000">
              <a:schemeClr val="accent2">
                <a:hueOff val="-1323373"/>
                <a:satOff val="1492"/>
                <a:lumOff val="353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C" sz="2100" kern="1200" dirty="0" smtClean="0"/>
            <a:t>Las encuestas y entrevistas a los productores de calzado se realizaron  desde julio la Feria FICCE 2015, en la cual participaron productores de la provincia de Tungurahua, Pichincha, Imbabura, Chimborazo y Guayas. </a:t>
          </a:r>
          <a:endParaRPr lang="es-EC" sz="2100" kern="1200" dirty="0"/>
        </a:p>
      </dsp:txBody>
      <dsp:txXfrm>
        <a:off x="1768078" y="2303582"/>
        <a:ext cx="4369903" cy="1976437"/>
      </dsp:txXfrm>
    </dsp:sp>
    <dsp:sp modelId="{C8FBBDA3-56CA-48F9-884B-765C446DB0AE}">
      <dsp:nvSpPr>
        <dsp:cNvPr id="0" name=""/>
        <dsp:cNvSpPr/>
      </dsp:nvSpPr>
      <dsp:spPr>
        <a:xfrm>
          <a:off x="6333648" y="2304615"/>
          <a:ext cx="1956673" cy="1976437"/>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25DA2-F38F-438E-A795-288C8A9DB8B7}">
      <dsp:nvSpPr>
        <dsp:cNvPr id="0" name=""/>
        <dsp:cNvSpPr/>
      </dsp:nvSpPr>
      <dsp:spPr>
        <a:xfrm>
          <a:off x="2367" y="1235604"/>
          <a:ext cx="2014151" cy="1342762"/>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C41758-3507-465E-A5B4-5516659E75AD}">
      <dsp:nvSpPr>
        <dsp:cNvPr id="0" name=""/>
        <dsp:cNvSpPr/>
      </dsp:nvSpPr>
      <dsp:spPr>
        <a:xfrm>
          <a:off x="2100616" y="2662333"/>
          <a:ext cx="2853555" cy="176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t>En la producción de calzado ecuatoriano existe gran cantidad de actores, artesanos micro, pequeños, medianos y grandes, así como fabricantes de </a:t>
          </a:r>
          <a:r>
            <a:rPr lang="es-EC" sz="1600" kern="1200" dirty="0" smtClean="0"/>
            <a:t>componentes utilizados en </a:t>
          </a:r>
          <a:r>
            <a:rPr lang="es-EC" sz="1600" kern="1200" dirty="0" smtClean="0"/>
            <a:t>la industria. </a:t>
          </a:r>
          <a:endParaRPr lang="es-EC" sz="1600" kern="1200" dirty="0"/>
        </a:p>
      </dsp:txBody>
      <dsp:txXfrm>
        <a:off x="2100616" y="2662333"/>
        <a:ext cx="2853555" cy="1762591"/>
      </dsp:txXfrm>
    </dsp:sp>
    <dsp:sp modelId="{DB6EE9AF-0C15-438C-AF76-390E70789B73}">
      <dsp:nvSpPr>
        <dsp:cNvPr id="0" name=""/>
        <dsp:cNvSpPr/>
      </dsp:nvSpPr>
      <dsp:spPr>
        <a:xfrm>
          <a:off x="1848847" y="2410780"/>
          <a:ext cx="685313" cy="685490"/>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71B18-D1A6-4437-8C1B-8BAA17D46E14}">
      <dsp:nvSpPr>
        <dsp:cNvPr id="0" name=""/>
        <dsp:cNvSpPr/>
      </dsp:nvSpPr>
      <dsp:spPr>
        <a:xfrm rot="5400000">
          <a:off x="4540388" y="2410868"/>
          <a:ext cx="685490" cy="685313"/>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E3C4A9-0B57-4FE0-BB1C-D0F0287F1368}">
      <dsp:nvSpPr>
        <dsp:cNvPr id="0" name=""/>
        <dsp:cNvSpPr/>
      </dsp:nvSpPr>
      <dsp:spPr>
        <a:xfrm rot="16200000">
          <a:off x="1848759" y="3991419"/>
          <a:ext cx="685490" cy="685313"/>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E81AD-2141-43FB-9D40-8C51D96AE5C0}">
      <dsp:nvSpPr>
        <dsp:cNvPr id="0" name=""/>
        <dsp:cNvSpPr/>
      </dsp:nvSpPr>
      <dsp:spPr>
        <a:xfrm rot="10800000">
          <a:off x="4540477" y="3991330"/>
          <a:ext cx="685313" cy="685490"/>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88E43-A8C0-4CC2-B275-BA034A0A139E}">
      <dsp:nvSpPr>
        <dsp:cNvPr id="0" name=""/>
        <dsp:cNvSpPr/>
      </dsp:nvSpPr>
      <dsp:spPr>
        <a:xfrm>
          <a:off x="5871699" y="1235604"/>
          <a:ext cx="2014151" cy="1342762"/>
        </a:xfrm>
        <a:prstGeom prst="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6A2949-D63A-4B69-8205-ED1F3227758B}">
      <dsp:nvSpPr>
        <dsp:cNvPr id="0" name=""/>
        <dsp:cNvSpPr/>
      </dsp:nvSpPr>
      <dsp:spPr>
        <a:xfrm>
          <a:off x="7969948" y="2662333"/>
          <a:ext cx="2853555" cy="176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t>La Cámara Nacional de Calzado CALTU es el organismo principal de socios productores de calzado del Ecuador, proveniente de la provincia de Tungurahua cuna de el mayor número de productores del </a:t>
          </a:r>
          <a:r>
            <a:rPr lang="es-EC" sz="1600" kern="1200" dirty="0" smtClean="0"/>
            <a:t>país.</a:t>
          </a:r>
          <a:endParaRPr lang="es-EC" sz="1600" kern="1200" dirty="0"/>
        </a:p>
      </dsp:txBody>
      <dsp:txXfrm>
        <a:off x="7969948" y="2662333"/>
        <a:ext cx="2853555" cy="1762591"/>
      </dsp:txXfrm>
    </dsp:sp>
    <dsp:sp modelId="{5417222D-A1C8-4998-94CE-46A780DBA2DA}">
      <dsp:nvSpPr>
        <dsp:cNvPr id="0" name=""/>
        <dsp:cNvSpPr/>
      </dsp:nvSpPr>
      <dsp:spPr>
        <a:xfrm>
          <a:off x="7718179" y="2410780"/>
          <a:ext cx="685313" cy="685490"/>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62230-9159-42FD-9694-AD70E7E83772}">
      <dsp:nvSpPr>
        <dsp:cNvPr id="0" name=""/>
        <dsp:cNvSpPr/>
      </dsp:nvSpPr>
      <dsp:spPr>
        <a:xfrm rot="5400000">
          <a:off x="10409720" y="2410868"/>
          <a:ext cx="685490" cy="685313"/>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20A4E-0562-4946-AE19-38420935B758}">
      <dsp:nvSpPr>
        <dsp:cNvPr id="0" name=""/>
        <dsp:cNvSpPr/>
      </dsp:nvSpPr>
      <dsp:spPr>
        <a:xfrm rot="16200000">
          <a:off x="7718090" y="3991419"/>
          <a:ext cx="685490" cy="685313"/>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BD57B-5213-4380-9189-8972449E68B1}">
      <dsp:nvSpPr>
        <dsp:cNvPr id="0" name=""/>
        <dsp:cNvSpPr/>
      </dsp:nvSpPr>
      <dsp:spPr>
        <a:xfrm rot="10800000">
          <a:off x="10409809" y="3991330"/>
          <a:ext cx="685313" cy="685490"/>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61546-5E8F-4613-BC28-06FC154CC970}">
      <dsp:nvSpPr>
        <dsp:cNvPr id="0" name=""/>
        <dsp:cNvSpPr/>
      </dsp:nvSpPr>
      <dsp:spPr>
        <a:xfrm>
          <a:off x="1557111" y="988350"/>
          <a:ext cx="2773433" cy="913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0" i="0" u="none" kern="1200" dirty="0" smtClean="0">
              <a:latin typeface="+mn-lt"/>
              <a:cs typeface="Times New Roman" panose="02020603050405020304" pitchFamily="18" charset="0"/>
            </a:rPr>
            <a:t>Producción </a:t>
          </a:r>
          <a:r>
            <a:rPr lang="es-ES" sz="1600" b="0" i="0" u="none" kern="1200" dirty="0">
              <a:latin typeface="+mn-lt"/>
              <a:cs typeface="Times New Roman" panose="02020603050405020304" pitchFamily="18" charset="0"/>
            </a:rPr>
            <a:t>anual	 32.000.000 pares</a:t>
          </a:r>
          <a:endParaRPr lang="es-ES" sz="1600" kern="1200" dirty="0">
            <a:latin typeface="+mn-lt"/>
            <a:cs typeface="Times New Roman" panose="02020603050405020304" pitchFamily="18" charset="0"/>
          </a:endParaRPr>
        </a:p>
      </dsp:txBody>
      <dsp:txXfrm>
        <a:off x="1557111" y="988350"/>
        <a:ext cx="2773433" cy="913972"/>
      </dsp:txXfrm>
    </dsp:sp>
    <dsp:sp modelId="{B6401131-8E2F-4398-BB7A-444910CCB364}">
      <dsp:nvSpPr>
        <dsp:cNvPr id="0" name=""/>
        <dsp:cNvSpPr/>
      </dsp:nvSpPr>
      <dsp:spPr>
        <a:xfrm>
          <a:off x="1273264" y="3213294"/>
          <a:ext cx="3341127" cy="111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0" i="0" u="none" kern="1200">
              <a:latin typeface="+mn-lt"/>
              <a:cs typeface="Times New Roman" panose="02020603050405020304" pitchFamily="18" charset="0"/>
            </a:rPr>
            <a:t>Volumen de ventas $560.000.000</a:t>
          </a:r>
          <a:endParaRPr lang="es-ES" sz="1600" kern="1200">
            <a:latin typeface="+mn-lt"/>
            <a:cs typeface="Times New Roman" panose="02020603050405020304" pitchFamily="18" charset="0"/>
          </a:endParaRPr>
        </a:p>
      </dsp:txBody>
      <dsp:txXfrm>
        <a:off x="1273264" y="3213294"/>
        <a:ext cx="3341127" cy="1116958"/>
      </dsp:txXfrm>
    </dsp:sp>
    <dsp:sp modelId="{228AF1B9-575E-414B-97B8-5BEDDE23653D}">
      <dsp:nvSpPr>
        <dsp:cNvPr id="0" name=""/>
        <dsp:cNvSpPr/>
      </dsp:nvSpPr>
      <dsp:spPr>
        <a:xfrm>
          <a:off x="1553960" y="710377"/>
          <a:ext cx="220614" cy="22061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F738F-9C84-45D2-8202-9981BE1F4E72}">
      <dsp:nvSpPr>
        <dsp:cNvPr id="0" name=""/>
        <dsp:cNvSpPr/>
      </dsp:nvSpPr>
      <dsp:spPr>
        <a:xfrm>
          <a:off x="1708389" y="401517"/>
          <a:ext cx="220614" cy="220614"/>
        </a:xfrm>
        <a:prstGeom prst="ellipse">
          <a:avLst/>
        </a:prstGeom>
        <a:solidFill>
          <a:schemeClr val="accent5">
            <a:hueOff val="130932"/>
            <a:satOff val="-626"/>
            <a:lumOff val="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5CD88-E69A-4C05-8977-DBF495ED37C6}">
      <dsp:nvSpPr>
        <dsp:cNvPr id="0" name=""/>
        <dsp:cNvSpPr/>
      </dsp:nvSpPr>
      <dsp:spPr>
        <a:xfrm>
          <a:off x="2079021" y="463289"/>
          <a:ext cx="346679" cy="346679"/>
        </a:xfrm>
        <a:prstGeom prst="ellipse">
          <a:avLst/>
        </a:prstGeom>
        <a:solidFill>
          <a:schemeClr val="accent5">
            <a:hueOff val="261865"/>
            <a:satOff val="-1252"/>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A40AF-5D27-4092-8ACC-37B5356084C8}">
      <dsp:nvSpPr>
        <dsp:cNvPr id="0" name=""/>
        <dsp:cNvSpPr/>
      </dsp:nvSpPr>
      <dsp:spPr>
        <a:xfrm>
          <a:off x="2387881" y="123543"/>
          <a:ext cx="220614" cy="220614"/>
        </a:xfrm>
        <a:prstGeom prst="ellipse">
          <a:avLst/>
        </a:prstGeom>
        <a:solidFill>
          <a:schemeClr val="accent5">
            <a:hueOff val="392797"/>
            <a:satOff val="-1878"/>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0C2A6-8509-4F31-9A4B-279E2D762D5F}">
      <dsp:nvSpPr>
        <dsp:cNvPr id="0" name=""/>
        <dsp:cNvSpPr/>
      </dsp:nvSpPr>
      <dsp:spPr>
        <a:xfrm>
          <a:off x="2789398" y="0"/>
          <a:ext cx="220614" cy="220614"/>
        </a:xfrm>
        <a:prstGeom prst="ellipse">
          <a:avLst/>
        </a:prstGeom>
        <a:solidFill>
          <a:schemeClr val="accent5">
            <a:hueOff val="523730"/>
            <a:satOff val="-2504"/>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7F2B6-CA5D-4A70-9D4C-4419F68036D1}">
      <dsp:nvSpPr>
        <dsp:cNvPr id="0" name=""/>
        <dsp:cNvSpPr/>
      </dsp:nvSpPr>
      <dsp:spPr>
        <a:xfrm>
          <a:off x="3283574" y="216201"/>
          <a:ext cx="220614" cy="220614"/>
        </a:xfrm>
        <a:prstGeom prst="ellipse">
          <a:avLst/>
        </a:prstGeom>
        <a:solidFill>
          <a:schemeClr val="accent5">
            <a:hueOff val="654662"/>
            <a:satOff val="-3131"/>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C1244-EB30-407E-8FA2-B4C452C18920}">
      <dsp:nvSpPr>
        <dsp:cNvPr id="0" name=""/>
        <dsp:cNvSpPr/>
      </dsp:nvSpPr>
      <dsp:spPr>
        <a:xfrm>
          <a:off x="3525819" y="0"/>
          <a:ext cx="346679" cy="346679"/>
        </a:xfrm>
        <a:prstGeom prst="ellipse">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C60431-65BF-4409-B30B-38BEA23E3CD1}">
      <dsp:nvSpPr>
        <dsp:cNvPr id="0" name=""/>
        <dsp:cNvSpPr/>
      </dsp:nvSpPr>
      <dsp:spPr>
        <a:xfrm>
          <a:off x="4024837" y="710377"/>
          <a:ext cx="220614" cy="220614"/>
        </a:xfrm>
        <a:prstGeom prst="ellipse">
          <a:avLst/>
        </a:prstGeom>
        <a:solidFill>
          <a:schemeClr val="accent5">
            <a:hueOff val="916527"/>
            <a:satOff val="-4383"/>
            <a:lumOff val="4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59F51-C7F3-42CB-B073-C8F24D6FB31F}">
      <dsp:nvSpPr>
        <dsp:cNvPr id="0" name=""/>
        <dsp:cNvSpPr/>
      </dsp:nvSpPr>
      <dsp:spPr>
        <a:xfrm>
          <a:off x="4210153" y="1050122"/>
          <a:ext cx="220614" cy="220614"/>
        </a:xfrm>
        <a:prstGeom prst="ellipse">
          <a:avLst/>
        </a:prstGeom>
        <a:solidFill>
          <a:schemeClr val="accent5">
            <a:hueOff val="1047459"/>
            <a:satOff val="-5009"/>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59410-0EAC-4478-9F76-9E3FF1759F11}">
      <dsp:nvSpPr>
        <dsp:cNvPr id="0" name=""/>
        <dsp:cNvSpPr/>
      </dsp:nvSpPr>
      <dsp:spPr>
        <a:xfrm>
          <a:off x="2604082" y="401517"/>
          <a:ext cx="567293" cy="567293"/>
        </a:xfrm>
        <a:prstGeom prst="ellipse">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524D99-8129-4E90-B6FF-4A73D75AAE2D}">
      <dsp:nvSpPr>
        <dsp:cNvPr id="0" name=""/>
        <dsp:cNvSpPr/>
      </dsp:nvSpPr>
      <dsp:spPr>
        <a:xfrm>
          <a:off x="1399530" y="1575184"/>
          <a:ext cx="220614" cy="220614"/>
        </a:xfrm>
        <a:prstGeom prst="ellipse">
          <a:avLst/>
        </a:prstGeom>
        <a:solidFill>
          <a:schemeClr val="accent5">
            <a:hueOff val="1309324"/>
            <a:satOff val="-6261"/>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7F213C-54E1-446D-9D94-14454391C771}">
      <dsp:nvSpPr>
        <dsp:cNvPr id="0" name=""/>
        <dsp:cNvSpPr/>
      </dsp:nvSpPr>
      <dsp:spPr>
        <a:xfrm>
          <a:off x="1584845" y="1853157"/>
          <a:ext cx="346679" cy="346679"/>
        </a:xfrm>
        <a:prstGeom prst="ellipse">
          <a:avLst/>
        </a:prstGeom>
        <a:solidFill>
          <a:schemeClr val="accent5">
            <a:hueOff val="1440257"/>
            <a:satOff val="-6887"/>
            <a:lumOff val="7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85C61-F7B9-41C6-9D95-A48531CA3E54}">
      <dsp:nvSpPr>
        <dsp:cNvPr id="0" name=""/>
        <dsp:cNvSpPr/>
      </dsp:nvSpPr>
      <dsp:spPr>
        <a:xfrm>
          <a:off x="2048135" y="2100245"/>
          <a:ext cx="504260" cy="504260"/>
        </a:xfrm>
        <a:prstGeom prst="ellipse">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393AE-E168-4C8B-BD9E-69BBE3F0B67E}">
      <dsp:nvSpPr>
        <dsp:cNvPr id="0" name=""/>
        <dsp:cNvSpPr/>
      </dsp:nvSpPr>
      <dsp:spPr>
        <a:xfrm>
          <a:off x="2696740" y="2501763"/>
          <a:ext cx="220614" cy="220614"/>
        </a:xfrm>
        <a:prstGeom prst="ellipse">
          <a:avLst/>
        </a:prstGeom>
        <a:solidFill>
          <a:schemeClr val="accent5">
            <a:hueOff val="1702121"/>
            <a:satOff val="-8139"/>
            <a:lumOff val="89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151C2-DE6D-4A4F-B2A2-B78EB5D5D8F3}">
      <dsp:nvSpPr>
        <dsp:cNvPr id="0" name=""/>
        <dsp:cNvSpPr/>
      </dsp:nvSpPr>
      <dsp:spPr>
        <a:xfrm>
          <a:off x="2820284" y="2100245"/>
          <a:ext cx="346679" cy="346679"/>
        </a:xfrm>
        <a:prstGeom prst="ellipse">
          <a:avLst/>
        </a:prstGeom>
        <a:solidFill>
          <a:schemeClr val="accent5">
            <a:hueOff val="1833054"/>
            <a:satOff val="-8766"/>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942D16-060E-495D-978F-49EDFC54DA57}">
      <dsp:nvSpPr>
        <dsp:cNvPr id="0" name=""/>
        <dsp:cNvSpPr/>
      </dsp:nvSpPr>
      <dsp:spPr>
        <a:xfrm>
          <a:off x="3129144" y="2532649"/>
          <a:ext cx="220614" cy="220614"/>
        </a:xfrm>
        <a:prstGeom prst="ellipse">
          <a:avLst/>
        </a:prstGeom>
        <a:solidFill>
          <a:schemeClr val="accent5">
            <a:hueOff val="1963986"/>
            <a:satOff val="-9392"/>
            <a:lumOff val="10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55B56-AAE9-4A05-9DFB-980E0BEC40A7}">
      <dsp:nvSpPr>
        <dsp:cNvPr id="0" name=""/>
        <dsp:cNvSpPr/>
      </dsp:nvSpPr>
      <dsp:spPr>
        <a:xfrm>
          <a:off x="3407117" y="2038473"/>
          <a:ext cx="504260" cy="504260"/>
        </a:xfrm>
        <a:prstGeom prst="ellipse">
          <a:avLst/>
        </a:prstGeom>
        <a:solidFill>
          <a:schemeClr val="accent5">
            <a:hueOff val="2094919"/>
            <a:satOff val="-10018"/>
            <a:lumOff val="10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3BC68-F574-44F8-84F7-003987F9E460}">
      <dsp:nvSpPr>
        <dsp:cNvPr id="0" name=""/>
        <dsp:cNvSpPr/>
      </dsp:nvSpPr>
      <dsp:spPr>
        <a:xfrm>
          <a:off x="4086609" y="1914929"/>
          <a:ext cx="346679" cy="346679"/>
        </a:xfrm>
        <a:prstGeom prst="ellipse">
          <a:avLst/>
        </a:prstGeom>
        <a:solidFill>
          <a:schemeClr val="accent5">
            <a:hueOff val="2225851"/>
            <a:satOff val="-10644"/>
            <a:lumOff val="1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53F99-9E9E-4C33-93A4-41E8C6734822}">
      <dsp:nvSpPr>
        <dsp:cNvPr id="0" name=""/>
        <dsp:cNvSpPr/>
      </dsp:nvSpPr>
      <dsp:spPr>
        <a:xfrm>
          <a:off x="4614392" y="462775"/>
          <a:ext cx="1018147" cy="1943754"/>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23B73C-0FEC-4199-84C5-E2BDCD37BB2E}">
      <dsp:nvSpPr>
        <dsp:cNvPr id="0" name=""/>
        <dsp:cNvSpPr/>
      </dsp:nvSpPr>
      <dsp:spPr>
        <a:xfrm>
          <a:off x="5447422" y="462775"/>
          <a:ext cx="1018147" cy="1943754"/>
        </a:xfrm>
        <a:prstGeom prst="chevron">
          <a:avLst>
            <a:gd name="adj" fmla="val 62310"/>
          </a:avLst>
        </a:prstGeom>
        <a:solidFill>
          <a:schemeClr val="accent5">
            <a:hueOff val="2356783"/>
            <a:satOff val="-11270"/>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9DB192-423D-488F-B437-64B7140E3613}">
      <dsp:nvSpPr>
        <dsp:cNvPr id="0" name=""/>
        <dsp:cNvSpPr/>
      </dsp:nvSpPr>
      <dsp:spPr>
        <a:xfrm>
          <a:off x="6673827" y="324881"/>
          <a:ext cx="2360250" cy="2360250"/>
        </a:xfrm>
        <a:prstGeom prst="ellipse">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b="0" i="0" u="none" kern="1200">
              <a:latin typeface="+mn-lt"/>
              <a:cs typeface="Times New Roman" panose="02020603050405020304" pitchFamily="18" charset="0"/>
            </a:rPr>
            <a:t>Consumo per cápita  2,13 pares</a:t>
          </a:r>
          <a:endParaRPr lang="es-ES" sz="1600" kern="1200">
            <a:latin typeface="+mn-lt"/>
            <a:cs typeface="Times New Roman" panose="02020603050405020304" pitchFamily="18" charset="0"/>
          </a:endParaRPr>
        </a:p>
      </dsp:txBody>
      <dsp:txXfrm>
        <a:off x="7019478" y="670532"/>
        <a:ext cx="1668948" cy="1668948"/>
      </dsp:txXfrm>
    </dsp:sp>
    <dsp:sp modelId="{A997BCEB-EDBD-4387-A9B1-F4CA455F428A}">
      <dsp:nvSpPr>
        <dsp:cNvPr id="0" name=""/>
        <dsp:cNvSpPr/>
      </dsp:nvSpPr>
      <dsp:spPr>
        <a:xfrm>
          <a:off x="5642786" y="2693222"/>
          <a:ext cx="2776765" cy="1712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0" i="0" u="none" kern="1200">
              <a:latin typeface="+mn-lt"/>
              <a:cs typeface="Times New Roman" panose="02020603050405020304" pitchFamily="18" charset="0"/>
            </a:rPr>
            <a:t>Generación de empleo	100.000</a:t>
          </a:r>
          <a:endParaRPr lang="es-ES" sz="1600" kern="1200">
            <a:latin typeface="+mn-lt"/>
            <a:cs typeface="Times New Roman" panose="02020603050405020304" pitchFamily="18" charset="0"/>
          </a:endParaRPr>
        </a:p>
      </dsp:txBody>
      <dsp:txXfrm>
        <a:off x="5642786" y="2693222"/>
        <a:ext cx="2776765" cy="1712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E1C2A-1CF8-479D-8BE2-1D7DB5EDDDFD}">
      <dsp:nvSpPr>
        <dsp:cNvPr id="0" name=""/>
        <dsp:cNvSpPr/>
      </dsp:nvSpPr>
      <dsp:spPr>
        <a:xfrm>
          <a:off x="2212134" y="467"/>
          <a:ext cx="1712379" cy="856189"/>
        </a:xfrm>
        <a:prstGeom prst="roundRect">
          <a:avLst>
            <a:gd name="adj" fmla="val 1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a:latin typeface="+mn-lt"/>
              <a:cs typeface="Times New Roman" panose="02020603050405020304" pitchFamily="18" charset="0"/>
            </a:rPr>
            <a:t>Resolución 466</a:t>
          </a:r>
        </a:p>
      </dsp:txBody>
      <dsp:txXfrm>
        <a:off x="2237211" y="25544"/>
        <a:ext cx="1662225" cy="806035"/>
      </dsp:txXfrm>
    </dsp:sp>
    <dsp:sp modelId="{371A4D4B-DD6F-4DEA-B3EA-932699D93361}">
      <dsp:nvSpPr>
        <dsp:cNvPr id="0" name=""/>
        <dsp:cNvSpPr/>
      </dsp:nvSpPr>
      <dsp:spPr>
        <a:xfrm>
          <a:off x="2383372" y="856657"/>
          <a:ext cx="171237" cy="642142"/>
        </a:xfrm>
        <a:custGeom>
          <a:avLst/>
          <a:gdLst/>
          <a:ahLst/>
          <a:cxnLst/>
          <a:rect l="0" t="0" r="0" b="0"/>
          <a:pathLst>
            <a:path>
              <a:moveTo>
                <a:pt x="0" y="0"/>
              </a:moveTo>
              <a:lnTo>
                <a:pt x="0" y="642142"/>
              </a:lnTo>
              <a:lnTo>
                <a:pt x="171237" y="64214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DE266F-746A-45B1-9C21-320F231B4662}">
      <dsp:nvSpPr>
        <dsp:cNvPr id="0" name=""/>
        <dsp:cNvSpPr/>
      </dsp:nvSpPr>
      <dsp:spPr>
        <a:xfrm>
          <a:off x="2554610" y="1070704"/>
          <a:ext cx="1369903" cy="8561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a:latin typeface="+mn-lt"/>
              <a:cs typeface="Times New Roman" panose="02020603050405020304" pitchFamily="18" charset="0"/>
            </a:rPr>
            <a:t>22 de enero 2009 al 31 de enero 2010</a:t>
          </a:r>
        </a:p>
      </dsp:txBody>
      <dsp:txXfrm>
        <a:off x="2579687" y="1095781"/>
        <a:ext cx="1319749" cy="806035"/>
      </dsp:txXfrm>
    </dsp:sp>
    <dsp:sp modelId="{8D1BF7DD-1642-4312-B436-3D546B463813}">
      <dsp:nvSpPr>
        <dsp:cNvPr id="0" name=""/>
        <dsp:cNvSpPr/>
      </dsp:nvSpPr>
      <dsp:spPr>
        <a:xfrm>
          <a:off x="2383372" y="856657"/>
          <a:ext cx="171237" cy="1712379"/>
        </a:xfrm>
        <a:custGeom>
          <a:avLst/>
          <a:gdLst/>
          <a:ahLst/>
          <a:cxnLst/>
          <a:rect l="0" t="0" r="0" b="0"/>
          <a:pathLst>
            <a:path>
              <a:moveTo>
                <a:pt x="0" y="0"/>
              </a:moveTo>
              <a:lnTo>
                <a:pt x="0" y="1712379"/>
              </a:lnTo>
              <a:lnTo>
                <a:pt x="171237" y="171237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030FE-4C30-4DD1-BAA8-F7A280E31711}">
      <dsp:nvSpPr>
        <dsp:cNvPr id="0" name=""/>
        <dsp:cNvSpPr/>
      </dsp:nvSpPr>
      <dsp:spPr>
        <a:xfrm>
          <a:off x="2554610" y="2140941"/>
          <a:ext cx="1369903" cy="8561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7041"/>
              <a:satOff val="166"/>
              <a:lumOff val="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a:latin typeface="+mn-lt"/>
              <a:cs typeface="Times New Roman" panose="02020603050405020304" pitchFamily="18" charset="0"/>
            </a:rPr>
            <a:t>627 partidas arancelarias</a:t>
          </a:r>
        </a:p>
      </dsp:txBody>
      <dsp:txXfrm>
        <a:off x="2579687" y="2166018"/>
        <a:ext cx="1319749" cy="806035"/>
      </dsp:txXfrm>
    </dsp:sp>
    <dsp:sp modelId="{5A115773-893A-405B-BB29-1F1E65097B93}">
      <dsp:nvSpPr>
        <dsp:cNvPr id="0" name=""/>
        <dsp:cNvSpPr/>
      </dsp:nvSpPr>
      <dsp:spPr>
        <a:xfrm>
          <a:off x="2383372" y="856657"/>
          <a:ext cx="171237" cy="2782616"/>
        </a:xfrm>
        <a:custGeom>
          <a:avLst/>
          <a:gdLst/>
          <a:ahLst/>
          <a:cxnLst/>
          <a:rect l="0" t="0" r="0" b="0"/>
          <a:pathLst>
            <a:path>
              <a:moveTo>
                <a:pt x="0" y="0"/>
              </a:moveTo>
              <a:lnTo>
                <a:pt x="0" y="2782616"/>
              </a:lnTo>
              <a:lnTo>
                <a:pt x="171237" y="278261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07CC50-D7DD-46C7-B242-0DA9E4AA95C3}">
      <dsp:nvSpPr>
        <dsp:cNvPr id="0" name=""/>
        <dsp:cNvSpPr/>
      </dsp:nvSpPr>
      <dsp:spPr>
        <a:xfrm>
          <a:off x="2554610" y="3211178"/>
          <a:ext cx="1369903" cy="8561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94083"/>
              <a:satOff val="332"/>
              <a:lumOff val="7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a:latin typeface="+mn-lt"/>
              <a:cs typeface="Times New Roman" panose="02020603050405020304" pitchFamily="18" charset="0"/>
            </a:rPr>
            <a:t>26 partidas pertenecentes a calzado</a:t>
          </a:r>
        </a:p>
      </dsp:txBody>
      <dsp:txXfrm>
        <a:off x="2579687" y="3236255"/>
        <a:ext cx="1319749" cy="806035"/>
      </dsp:txXfrm>
    </dsp:sp>
    <dsp:sp modelId="{AE9000C1-003D-4FF2-BDDC-DE3BD6D64CB7}">
      <dsp:nvSpPr>
        <dsp:cNvPr id="0" name=""/>
        <dsp:cNvSpPr/>
      </dsp:nvSpPr>
      <dsp:spPr>
        <a:xfrm>
          <a:off x="2383372" y="856657"/>
          <a:ext cx="171237" cy="3556187"/>
        </a:xfrm>
        <a:custGeom>
          <a:avLst/>
          <a:gdLst/>
          <a:ahLst/>
          <a:cxnLst/>
          <a:rect l="0" t="0" r="0" b="0"/>
          <a:pathLst>
            <a:path>
              <a:moveTo>
                <a:pt x="0" y="0"/>
              </a:moveTo>
              <a:lnTo>
                <a:pt x="0" y="3556187"/>
              </a:lnTo>
              <a:lnTo>
                <a:pt x="171237" y="3556187"/>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5812D-302C-4515-8769-57D3628C6CFB}">
      <dsp:nvSpPr>
        <dsp:cNvPr id="0" name=""/>
        <dsp:cNvSpPr/>
      </dsp:nvSpPr>
      <dsp:spPr>
        <a:xfrm>
          <a:off x="2554610" y="4156728"/>
          <a:ext cx="2105089" cy="51223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41124"/>
              <a:satOff val="497"/>
              <a:lumOff val="1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a:latin typeface="+mn-lt"/>
              <a:cs typeface="Times New Roman" panose="02020603050405020304" pitchFamily="18" charset="0"/>
            </a:rPr>
            <a:t>Arancel especifico $10 por par de zapatos</a:t>
          </a:r>
        </a:p>
      </dsp:txBody>
      <dsp:txXfrm>
        <a:off x="2569613" y="4171731"/>
        <a:ext cx="2075083" cy="482226"/>
      </dsp:txXfrm>
    </dsp:sp>
    <dsp:sp modelId="{1800DAD1-8357-46F8-9398-4B3D0B4A5B52}">
      <dsp:nvSpPr>
        <dsp:cNvPr id="0" name=""/>
        <dsp:cNvSpPr/>
      </dsp:nvSpPr>
      <dsp:spPr>
        <a:xfrm>
          <a:off x="4352608" y="467"/>
          <a:ext cx="1712379" cy="856189"/>
        </a:xfrm>
        <a:prstGeom prst="roundRect">
          <a:avLst>
            <a:gd name="adj" fmla="val 10000"/>
          </a:avLst>
        </a:prstGeom>
        <a:gradFill rotWithShape="0">
          <a:gsLst>
            <a:gs pos="0">
              <a:schemeClr val="accent2">
                <a:hueOff val="-661686"/>
                <a:satOff val="746"/>
                <a:lumOff val="1765"/>
                <a:alphaOff val="0"/>
                <a:tint val="65000"/>
                <a:shade val="92000"/>
                <a:satMod val="130000"/>
              </a:schemeClr>
            </a:gs>
            <a:gs pos="45000">
              <a:schemeClr val="accent2">
                <a:hueOff val="-661686"/>
                <a:satOff val="746"/>
                <a:lumOff val="1765"/>
                <a:alphaOff val="0"/>
                <a:tint val="60000"/>
                <a:shade val="99000"/>
                <a:satMod val="120000"/>
              </a:schemeClr>
            </a:gs>
            <a:gs pos="100000">
              <a:schemeClr val="accent2">
                <a:hueOff val="-661686"/>
                <a:satOff val="746"/>
                <a:lumOff val="1765"/>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a:latin typeface="+mn-lt"/>
              <a:cs typeface="Times New Roman" panose="02020603050405020304" pitchFamily="18" charset="0"/>
            </a:rPr>
            <a:t> </a:t>
          </a:r>
          <a:r>
            <a:rPr lang="es-ES" sz="1400" b="1" kern="1200" dirty="0">
              <a:latin typeface="+mn-lt"/>
              <a:cs typeface="Times New Roman" panose="02020603050405020304" pitchFamily="18" charset="0"/>
            </a:rPr>
            <a:t>Resolución No. 011-2015</a:t>
          </a:r>
        </a:p>
      </dsp:txBody>
      <dsp:txXfrm>
        <a:off x="4377685" y="25544"/>
        <a:ext cx="1662225" cy="806035"/>
      </dsp:txXfrm>
    </dsp:sp>
    <dsp:sp modelId="{D3D1B086-80A8-41BE-BE1E-26584CF649CD}">
      <dsp:nvSpPr>
        <dsp:cNvPr id="0" name=""/>
        <dsp:cNvSpPr/>
      </dsp:nvSpPr>
      <dsp:spPr>
        <a:xfrm>
          <a:off x="4523846" y="856657"/>
          <a:ext cx="171237" cy="642142"/>
        </a:xfrm>
        <a:custGeom>
          <a:avLst/>
          <a:gdLst/>
          <a:ahLst/>
          <a:cxnLst/>
          <a:rect l="0" t="0" r="0" b="0"/>
          <a:pathLst>
            <a:path>
              <a:moveTo>
                <a:pt x="0" y="0"/>
              </a:moveTo>
              <a:lnTo>
                <a:pt x="0" y="642142"/>
              </a:lnTo>
              <a:lnTo>
                <a:pt x="171237" y="64214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6B46B-F19F-4A58-92FA-5D8FC01FC996}">
      <dsp:nvSpPr>
        <dsp:cNvPr id="0" name=""/>
        <dsp:cNvSpPr/>
      </dsp:nvSpPr>
      <dsp:spPr>
        <a:xfrm>
          <a:off x="4695084" y="1070704"/>
          <a:ext cx="1369903" cy="8561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88166"/>
              <a:satOff val="663"/>
              <a:lumOff val="1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a:latin typeface="+mn-lt"/>
              <a:cs typeface="Times New Roman" panose="02020603050405020304" pitchFamily="18" charset="0"/>
            </a:rPr>
            <a:t>11 de marzo 2015 al 11 de junio 2016</a:t>
          </a:r>
        </a:p>
      </dsp:txBody>
      <dsp:txXfrm>
        <a:off x="4720161" y="1095781"/>
        <a:ext cx="1319749" cy="806035"/>
      </dsp:txXfrm>
    </dsp:sp>
    <dsp:sp modelId="{05F43D2B-E766-40A4-8288-DB102821BCC3}">
      <dsp:nvSpPr>
        <dsp:cNvPr id="0" name=""/>
        <dsp:cNvSpPr/>
      </dsp:nvSpPr>
      <dsp:spPr>
        <a:xfrm>
          <a:off x="4523846" y="856657"/>
          <a:ext cx="171237" cy="1712379"/>
        </a:xfrm>
        <a:custGeom>
          <a:avLst/>
          <a:gdLst/>
          <a:ahLst/>
          <a:cxnLst/>
          <a:rect l="0" t="0" r="0" b="0"/>
          <a:pathLst>
            <a:path>
              <a:moveTo>
                <a:pt x="0" y="0"/>
              </a:moveTo>
              <a:lnTo>
                <a:pt x="0" y="1712379"/>
              </a:lnTo>
              <a:lnTo>
                <a:pt x="171237" y="171237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AFB4C-F477-44FC-8784-920B09AFC052}">
      <dsp:nvSpPr>
        <dsp:cNvPr id="0" name=""/>
        <dsp:cNvSpPr/>
      </dsp:nvSpPr>
      <dsp:spPr>
        <a:xfrm>
          <a:off x="4695084" y="2140941"/>
          <a:ext cx="1369903" cy="8561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35207"/>
              <a:satOff val="829"/>
              <a:lumOff val="19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a:latin typeface="+mn-lt"/>
              <a:cs typeface="Times New Roman" panose="02020603050405020304" pitchFamily="18" charset="0"/>
            </a:rPr>
            <a:t>2 964 partidas arancelarias</a:t>
          </a:r>
        </a:p>
      </dsp:txBody>
      <dsp:txXfrm>
        <a:off x="4720161" y="2166018"/>
        <a:ext cx="1319749" cy="806035"/>
      </dsp:txXfrm>
    </dsp:sp>
    <dsp:sp modelId="{E87DE850-3FF3-4E82-8642-BB0D5C376C4F}">
      <dsp:nvSpPr>
        <dsp:cNvPr id="0" name=""/>
        <dsp:cNvSpPr/>
      </dsp:nvSpPr>
      <dsp:spPr>
        <a:xfrm>
          <a:off x="4523846" y="856657"/>
          <a:ext cx="171237" cy="2782616"/>
        </a:xfrm>
        <a:custGeom>
          <a:avLst/>
          <a:gdLst/>
          <a:ahLst/>
          <a:cxnLst/>
          <a:rect l="0" t="0" r="0" b="0"/>
          <a:pathLst>
            <a:path>
              <a:moveTo>
                <a:pt x="0" y="0"/>
              </a:moveTo>
              <a:lnTo>
                <a:pt x="0" y="2782616"/>
              </a:lnTo>
              <a:lnTo>
                <a:pt x="171237" y="278261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33F2F-6729-4EFD-84DB-A2BAC092D32F}">
      <dsp:nvSpPr>
        <dsp:cNvPr id="0" name=""/>
        <dsp:cNvSpPr/>
      </dsp:nvSpPr>
      <dsp:spPr>
        <a:xfrm>
          <a:off x="4695084" y="3211178"/>
          <a:ext cx="1369903" cy="8561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882249"/>
              <a:satOff val="995"/>
              <a:lumOff val="2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a:latin typeface="+mn-lt"/>
              <a:cs typeface="Times New Roman" panose="02020603050405020304" pitchFamily="18" charset="0"/>
            </a:rPr>
            <a:t>Eliminación del nivel de 5% de sobretasa para 700 partidas</a:t>
          </a:r>
          <a:endParaRPr lang="es-ES" sz="1200" b="1" kern="1200">
            <a:latin typeface="+mn-lt"/>
            <a:cs typeface="Times New Roman" panose="02020603050405020304" pitchFamily="18" charset="0"/>
          </a:endParaRPr>
        </a:p>
      </dsp:txBody>
      <dsp:txXfrm>
        <a:off x="4720161" y="3236255"/>
        <a:ext cx="1319749" cy="806035"/>
      </dsp:txXfrm>
    </dsp:sp>
    <dsp:sp modelId="{182B7E0A-5352-4AB2-B465-967A6E99C027}">
      <dsp:nvSpPr>
        <dsp:cNvPr id="0" name=""/>
        <dsp:cNvSpPr/>
      </dsp:nvSpPr>
      <dsp:spPr>
        <a:xfrm>
          <a:off x="6493082" y="467"/>
          <a:ext cx="1712379" cy="856189"/>
        </a:xfrm>
        <a:prstGeom prst="roundRect">
          <a:avLst>
            <a:gd name="adj" fmla="val 10000"/>
          </a:avLst>
        </a:prstGeom>
        <a:gradFill rotWithShape="0">
          <a:gsLst>
            <a:gs pos="0">
              <a:schemeClr val="accent2">
                <a:hueOff val="-1323373"/>
                <a:satOff val="1492"/>
                <a:lumOff val="3530"/>
                <a:alphaOff val="0"/>
                <a:tint val="65000"/>
                <a:shade val="92000"/>
                <a:satMod val="130000"/>
              </a:schemeClr>
            </a:gs>
            <a:gs pos="45000">
              <a:schemeClr val="accent2">
                <a:hueOff val="-1323373"/>
                <a:satOff val="1492"/>
                <a:lumOff val="3530"/>
                <a:alphaOff val="0"/>
                <a:tint val="60000"/>
                <a:shade val="99000"/>
                <a:satMod val="120000"/>
              </a:schemeClr>
            </a:gs>
            <a:gs pos="100000">
              <a:schemeClr val="accent2">
                <a:hueOff val="-1323373"/>
                <a:satOff val="1492"/>
                <a:lumOff val="353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a:latin typeface="+mn-lt"/>
              <a:cs typeface="Times New Roman" panose="02020603050405020304" pitchFamily="18" charset="0"/>
            </a:rPr>
            <a:t>Resolución No. 006-2016</a:t>
          </a:r>
        </a:p>
      </dsp:txBody>
      <dsp:txXfrm>
        <a:off x="6518159" y="25544"/>
        <a:ext cx="1662225" cy="806035"/>
      </dsp:txXfrm>
    </dsp:sp>
    <dsp:sp modelId="{DCE16380-38C9-4F41-B166-5ACBBE950488}">
      <dsp:nvSpPr>
        <dsp:cNvPr id="0" name=""/>
        <dsp:cNvSpPr/>
      </dsp:nvSpPr>
      <dsp:spPr>
        <a:xfrm>
          <a:off x="6664320" y="856657"/>
          <a:ext cx="171237" cy="642142"/>
        </a:xfrm>
        <a:custGeom>
          <a:avLst/>
          <a:gdLst/>
          <a:ahLst/>
          <a:cxnLst/>
          <a:rect l="0" t="0" r="0" b="0"/>
          <a:pathLst>
            <a:path>
              <a:moveTo>
                <a:pt x="0" y="0"/>
              </a:moveTo>
              <a:lnTo>
                <a:pt x="0" y="642142"/>
              </a:lnTo>
              <a:lnTo>
                <a:pt x="171237" y="64214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A67B4-532E-4062-832E-E0C92DBD87FD}">
      <dsp:nvSpPr>
        <dsp:cNvPr id="0" name=""/>
        <dsp:cNvSpPr/>
      </dsp:nvSpPr>
      <dsp:spPr>
        <a:xfrm>
          <a:off x="6835558" y="1070704"/>
          <a:ext cx="1369903" cy="8561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29290"/>
              <a:satOff val="1160"/>
              <a:lumOff val="2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a:latin typeface="+mn-lt"/>
              <a:cs typeface="Times New Roman" panose="02020603050405020304" pitchFamily="18" charset="0"/>
            </a:rPr>
            <a:t>30 de abril 2016 al 30 de abril 2017 </a:t>
          </a:r>
        </a:p>
      </dsp:txBody>
      <dsp:txXfrm>
        <a:off x="6860635" y="1095781"/>
        <a:ext cx="1319749" cy="806035"/>
      </dsp:txXfrm>
    </dsp:sp>
    <dsp:sp modelId="{B75099D2-E1EE-49A4-BDB5-C1CBB0A5852B}">
      <dsp:nvSpPr>
        <dsp:cNvPr id="0" name=""/>
        <dsp:cNvSpPr/>
      </dsp:nvSpPr>
      <dsp:spPr>
        <a:xfrm>
          <a:off x="6664320" y="856657"/>
          <a:ext cx="171237" cy="1712379"/>
        </a:xfrm>
        <a:custGeom>
          <a:avLst/>
          <a:gdLst/>
          <a:ahLst/>
          <a:cxnLst/>
          <a:rect l="0" t="0" r="0" b="0"/>
          <a:pathLst>
            <a:path>
              <a:moveTo>
                <a:pt x="0" y="0"/>
              </a:moveTo>
              <a:lnTo>
                <a:pt x="0" y="1712379"/>
              </a:lnTo>
              <a:lnTo>
                <a:pt x="171237" y="171237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ED2B14-447F-41A7-9018-2E20A172A1F5}">
      <dsp:nvSpPr>
        <dsp:cNvPr id="0" name=""/>
        <dsp:cNvSpPr/>
      </dsp:nvSpPr>
      <dsp:spPr>
        <a:xfrm>
          <a:off x="6835558" y="2140941"/>
          <a:ext cx="1369903" cy="8561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76331"/>
              <a:satOff val="1326"/>
              <a:lumOff val="31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a:latin typeface="+mn-lt"/>
              <a:cs typeface="Times New Roman" panose="02020603050405020304" pitchFamily="18" charset="0"/>
            </a:rPr>
            <a:t>Reducción de la salvaguardia del 15% al 10%; y la del 25%, al 16,7%. </a:t>
          </a:r>
        </a:p>
      </dsp:txBody>
      <dsp:txXfrm>
        <a:off x="6860635" y="2166018"/>
        <a:ext cx="1319749" cy="806035"/>
      </dsp:txXfrm>
    </dsp:sp>
    <dsp:sp modelId="{4A7A7997-A2E2-4676-9B02-5DBBBCD066AD}">
      <dsp:nvSpPr>
        <dsp:cNvPr id="0" name=""/>
        <dsp:cNvSpPr/>
      </dsp:nvSpPr>
      <dsp:spPr>
        <a:xfrm>
          <a:off x="6664320" y="856657"/>
          <a:ext cx="171237" cy="2828854"/>
        </a:xfrm>
        <a:custGeom>
          <a:avLst/>
          <a:gdLst/>
          <a:ahLst/>
          <a:cxnLst/>
          <a:rect l="0" t="0" r="0" b="0"/>
          <a:pathLst>
            <a:path>
              <a:moveTo>
                <a:pt x="0" y="0"/>
              </a:moveTo>
              <a:lnTo>
                <a:pt x="0" y="2828854"/>
              </a:lnTo>
              <a:lnTo>
                <a:pt x="171237" y="282885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7C561-BA35-4123-AB39-B303771C249F}">
      <dsp:nvSpPr>
        <dsp:cNvPr id="0" name=""/>
        <dsp:cNvSpPr/>
      </dsp:nvSpPr>
      <dsp:spPr>
        <a:xfrm>
          <a:off x="6835558" y="3211178"/>
          <a:ext cx="1467906" cy="94866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323373"/>
              <a:satOff val="1492"/>
              <a:lumOff val="35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a:latin typeface="+mn-lt"/>
              <a:cs typeface="Times New Roman" panose="02020603050405020304" pitchFamily="18" charset="0"/>
            </a:rPr>
            <a:t>Finalmente, todas las </a:t>
          </a:r>
          <a:r>
            <a:rPr lang="es-ES" sz="1200" kern="1200" dirty="0" err="1">
              <a:latin typeface="+mn-lt"/>
              <a:cs typeface="Times New Roman" panose="02020603050405020304" pitchFamily="18" charset="0"/>
            </a:rPr>
            <a:t>subpartidas</a:t>
          </a:r>
          <a:r>
            <a:rPr lang="es-ES" sz="1200" kern="1200" dirty="0">
              <a:latin typeface="+mn-lt"/>
              <a:cs typeface="Times New Roman" panose="02020603050405020304" pitchFamily="18" charset="0"/>
            </a:rPr>
            <a:t> deberán eliminarse en junio del 2017.</a:t>
          </a:r>
        </a:p>
      </dsp:txBody>
      <dsp:txXfrm>
        <a:off x="6863343" y="3238963"/>
        <a:ext cx="1412336" cy="8930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0E30E-9AC0-48F7-BFE6-E103350EA84A}">
      <dsp:nvSpPr>
        <dsp:cNvPr id="0" name=""/>
        <dsp:cNvSpPr/>
      </dsp:nvSpPr>
      <dsp:spPr>
        <a:xfrm rot="5400000">
          <a:off x="343143" y="2918287"/>
          <a:ext cx="1019831" cy="169697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59976-4577-41BE-9DC7-62161DA8E862}">
      <dsp:nvSpPr>
        <dsp:cNvPr id="0" name=""/>
        <dsp:cNvSpPr/>
      </dsp:nvSpPr>
      <dsp:spPr>
        <a:xfrm>
          <a:off x="172908" y="3425317"/>
          <a:ext cx="1532040" cy="134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C" sz="1500" kern="1200" dirty="0" smtClean="0"/>
            <a:t>I Datos de la empresa </a:t>
          </a:r>
          <a:endParaRPr lang="es-EC" sz="1500" kern="1200" dirty="0"/>
        </a:p>
      </dsp:txBody>
      <dsp:txXfrm>
        <a:off x="172908" y="3425317"/>
        <a:ext cx="1532040" cy="1342922"/>
      </dsp:txXfrm>
    </dsp:sp>
    <dsp:sp modelId="{1C843A96-ADDF-42CC-BF95-BBC525D90192}">
      <dsp:nvSpPr>
        <dsp:cNvPr id="0" name=""/>
        <dsp:cNvSpPr/>
      </dsp:nvSpPr>
      <dsp:spPr>
        <a:xfrm>
          <a:off x="1415883" y="2793354"/>
          <a:ext cx="289064" cy="28906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2056C-8780-49ED-80FF-704E6228EAEF}">
      <dsp:nvSpPr>
        <dsp:cNvPr id="0" name=""/>
        <dsp:cNvSpPr/>
      </dsp:nvSpPr>
      <dsp:spPr>
        <a:xfrm rot="5400000">
          <a:off x="2218659" y="2454189"/>
          <a:ext cx="1019831" cy="169697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33C82-7B80-47D9-97AA-9B77C3631040}">
      <dsp:nvSpPr>
        <dsp:cNvPr id="0" name=""/>
        <dsp:cNvSpPr/>
      </dsp:nvSpPr>
      <dsp:spPr>
        <a:xfrm>
          <a:off x="2048424" y="2961219"/>
          <a:ext cx="1532040" cy="134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C" sz="1500" kern="1200" dirty="0" smtClean="0"/>
            <a:t>II Grado de acceso a la financiación y seguros </a:t>
          </a:r>
          <a:endParaRPr lang="es-EC" sz="1500" kern="1200" dirty="0"/>
        </a:p>
      </dsp:txBody>
      <dsp:txXfrm>
        <a:off x="2048424" y="2961219"/>
        <a:ext cx="1532040" cy="1342922"/>
      </dsp:txXfrm>
    </dsp:sp>
    <dsp:sp modelId="{491C76DC-B7D8-4472-BB6F-C92EEE1FA6E1}">
      <dsp:nvSpPr>
        <dsp:cNvPr id="0" name=""/>
        <dsp:cNvSpPr/>
      </dsp:nvSpPr>
      <dsp:spPr>
        <a:xfrm>
          <a:off x="3291400" y="2329255"/>
          <a:ext cx="289064" cy="28906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A4CE8-3766-4B93-B168-AB8187CA2A54}">
      <dsp:nvSpPr>
        <dsp:cNvPr id="0" name=""/>
        <dsp:cNvSpPr/>
      </dsp:nvSpPr>
      <dsp:spPr>
        <a:xfrm rot="5400000">
          <a:off x="4094175" y="1990090"/>
          <a:ext cx="1019831" cy="169697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0D19E-F370-434D-8DE9-025292884D6A}">
      <dsp:nvSpPr>
        <dsp:cNvPr id="0" name=""/>
        <dsp:cNvSpPr/>
      </dsp:nvSpPr>
      <dsp:spPr>
        <a:xfrm>
          <a:off x="3923940" y="2497121"/>
          <a:ext cx="1532040" cy="134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C" sz="1500" kern="1200" dirty="0" smtClean="0"/>
            <a:t>III Grado de Implantación de las actividades de marketing y comercio exterior.  </a:t>
          </a:r>
          <a:endParaRPr lang="es-EC" sz="1500" kern="1200" dirty="0"/>
        </a:p>
      </dsp:txBody>
      <dsp:txXfrm>
        <a:off x="3923940" y="2497121"/>
        <a:ext cx="1532040" cy="1342922"/>
      </dsp:txXfrm>
    </dsp:sp>
    <dsp:sp modelId="{A9B5B9B9-9881-4393-9D28-3F9BB73BF5B8}">
      <dsp:nvSpPr>
        <dsp:cNvPr id="0" name=""/>
        <dsp:cNvSpPr/>
      </dsp:nvSpPr>
      <dsp:spPr>
        <a:xfrm>
          <a:off x="5166916" y="1865157"/>
          <a:ext cx="289064" cy="28906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AE6C9-8893-4105-8681-8867CF1EA012}">
      <dsp:nvSpPr>
        <dsp:cNvPr id="0" name=""/>
        <dsp:cNvSpPr/>
      </dsp:nvSpPr>
      <dsp:spPr>
        <a:xfrm rot="5400000">
          <a:off x="5969692" y="1525992"/>
          <a:ext cx="1019831" cy="169697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59995-B8FF-432E-A81A-F7D770210D6F}">
      <dsp:nvSpPr>
        <dsp:cNvPr id="0" name=""/>
        <dsp:cNvSpPr/>
      </dsp:nvSpPr>
      <dsp:spPr>
        <a:xfrm>
          <a:off x="5799456" y="2033022"/>
          <a:ext cx="1532040" cy="134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C" sz="1500" kern="1200" dirty="0" smtClean="0"/>
            <a:t>IV Grado de equipamiento tecnológico</a:t>
          </a:r>
          <a:endParaRPr lang="es-EC" sz="1500" kern="1200" dirty="0"/>
        </a:p>
      </dsp:txBody>
      <dsp:txXfrm>
        <a:off x="5799456" y="2033022"/>
        <a:ext cx="1532040" cy="1342922"/>
      </dsp:txXfrm>
    </dsp:sp>
    <dsp:sp modelId="{AAA07128-850F-4DD0-89F6-29F959E0D9EA}">
      <dsp:nvSpPr>
        <dsp:cNvPr id="0" name=""/>
        <dsp:cNvSpPr/>
      </dsp:nvSpPr>
      <dsp:spPr>
        <a:xfrm>
          <a:off x="7042432" y="1401059"/>
          <a:ext cx="289064" cy="28906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DD4DE-CBFD-4A4D-8425-4C5A6822455F}">
      <dsp:nvSpPr>
        <dsp:cNvPr id="0" name=""/>
        <dsp:cNvSpPr/>
      </dsp:nvSpPr>
      <dsp:spPr>
        <a:xfrm rot="5400000">
          <a:off x="7845208" y="1061894"/>
          <a:ext cx="1019831" cy="169697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0DAEC-CB6D-4AC7-9927-670677296C46}">
      <dsp:nvSpPr>
        <dsp:cNvPr id="0" name=""/>
        <dsp:cNvSpPr/>
      </dsp:nvSpPr>
      <dsp:spPr>
        <a:xfrm>
          <a:off x="7674973" y="1568924"/>
          <a:ext cx="1532040" cy="134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C" sz="1500" kern="1200" dirty="0" smtClean="0"/>
            <a:t>V Capacitación </a:t>
          </a:r>
          <a:endParaRPr lang="es-EC" sz="1500" kern="1200" dirty="0"/>
        </a:p>
      </dsp:txBody>
      <dsp:txXfrm>
        <a:off x="7674973" y="1568924"/>
        <a:ext cx="1532040" cy="1342922"/>
      </dsp:txXfrm>
    </dsp:sp>
    <dsp:sp modelId="{79B61E5F-D114-4733-AEB7-E5F5B5687AF0}">
      <dsp:nvSpPr>
        <dsp:cNvPr id="0" name=""/>
        <dsp:cNvSpPr/>
      </dsp:nvSpPr>
      <dsp:spPr>
        <a:xfrm>
          <a:off x="8917948" y="936960"/>
          <a:ext cx="289064" cy="289064"/>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79AF3-648A-4327-99DC-1DC73064932B}">
      <dsp:nvSpPr>
        <dsp:cNvPr id="0" name=""/>
        <dsp:cNvSpPr/>
      </dsp:nvSpPr>
      <dsp:spPr>
        <a:xfrm rot="5400000">
          <a:off x="9720724" y="597795"/>
          <a:ext cx="1019831" cy="1696976"/>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21960-2B5D-462D-8B54-D0FD22534F58}">
      <dsp:nvSpPr>
        <dsp:cNvPr id="0" name=""/>
        <dsp:cNvSpPr/>
      </dsp:nvSpPr>
      <dsp:spPr>
        <a:xfrm>
          <a:off x="9550489" y="1104826"/>
          <a:ext cx="1532040" cy="1342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C" sz="1500" kern="1200" dirty="0" smtClean="0"/>
            <a:t>VI Grado de cumplimiento de las obligaciones</a:t>
          </a:r>
          <a:endParaRPr lang="es-EC" sz="1500" kern="1200" dirty="0"/>
        </a:p>
      </dsp:txBody>
      <dsp:txXfrm>
        <a:off x="9550489" y="1104826"/>
        <a:ext cx="1532040" cy="13429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4E70455-E254-4D55-8083-EA4243E10B0B}" type="datetimeFigureOut">
              <a:rPr lang="es-ES" smtClean="0"/>
              <a:t>02/08/2016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B10E00-C18A-45CF-BA8A-55F18458097E}"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57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E70455-E254-4D55-8083-EA4243E10B0B}" type="datetimeFigureOut">
              <a:rPr lang="es-ES" smtClean="0"/>
              <a:t>02/08/2016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B10E00-C18A-45CF-BA8A-55F18458097E}" type="slidenum">
              <a:rPr lang="es-ES" smtClean="0"/>
              <a:t>‹Nº›</a:t>
            </a:fld>
            <a:endParaRPr lang="es-ES"/>
          </a:p>
        </p:txBody>
      </p:sp>
    </p:spTree>
    <p:extLst>
      <p:ext uri="{BB962C8B-B14F-4D97-AF65-F5344CB8AC3E}">
        <p14:creationId xmlns:p14="http://schemas.microsoft.com/office/powerpoint/2010/main" val="421917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E70455-E254-4D55-8083-EA4243E10B0B}" type="datetimeFigureOut">
              <a:rPr lang="es-ES" smtClean="0"/>
              <a:t>02/08/2016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B10E00-C18A-45CF-BA8A-55F18458097E}" type="slidenum">
              <a:rPr lang="es-ES" smtClean="0"/>
              <a:t>‹Nº›</a:t>
            </a:fld>
            <a:endParaRPr lang="es-ES"/>
          </a:p>
        </p:txBody>
      </p:sp>
    </p:spTree>
    <p:extLst>
      <p:ext uri="{BB962C8B-B14F-4D97-AF65-F5344CB8AC3E}">
        <p14:creationId xmlns:p14="http://schemas.microsoft.com/office/powerpoint/2010/main" val="279212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E70455-E254-4D55-8083-EA4243E10B0B}" type="datetimeFigureOut">
              <a:rPr lang="es-ES" smtClean="0"/>
              <a:t>02/08/2016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B10E00-C18A-45CF-BA8A-55F18458097E}" type="slidenum">
              <a:rPr lang="es-ES" smtClean="0"/>
              <a:t>‹Nº›</a:t>
            </a:fld>
            <a:endParaRPr lang="es-ES"/>
          </a:p>
        </p:txBody>
      </p:sp>
    </p:spTree>
    <p:extLst>
      <p:ext uri="{BB962C8B-B14F-4D97-AF65-F5344CB8AC3E}">
        <p14:creationId xmlns:p14="http://schemas.microsoft.com/office/powerpoint/2010/main" val="100107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4E70455-E254-4D55-8083-EA4243E10B0B}" type="datetimeFigureOut">
              <a:rPr lang="es-ES" smtClean="0"/>
              <a:t>02/08/2016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B10E00-C18A-45CF-BA8A-55F18458097E}"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92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4E70455-E254-4D55-8083-EA4243E10B0B}" type="datetimeFigureOut">
              <a:rPr lang="es-ES" smtClean="0"/>
              <a:t>02/08/2016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2B10E00-C18A-45CF-BA8A-55F18458097E}" type="slidenum">
              <a:rPr lang="es-ES" smtClean="0"/>
              <a:t>‹Nº›</a:t>
            </a:fld>
            <a:endParaRPr lang="es-ES"/>
          </a:p>
        </p:txBody>
      </p:sp>
    </p:spTree>
    <p:extLst>
      <p:ext uri="{BB962C8B-B14F-4D97-AF65-F5344CB8AC3E}">
        <p14:creationId xmlns:p14="http://schemas.microsoft.com/office/powerpoint/2010/main" val="80820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4E70455-E254-4D55-8083-EA4243E10B0B}" type="datetimeFigureOut">
              <a:rPr lang="es-ES" smtClean="0"/>
              <a:t>02/08/2016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2B10E00-C18A-45CF-BA8A-55F18458097E}" type="slidenum">
              <a:rPr lang="es-ES" smtClean="0"/>
              <a:t>‹Nº›</a:t>
            </a:fld>
            <a:endParaRPr lang="es-ES"/>
          </a:p>
        </p:txBody>
      </p:sp>
    </p:spTree>
    <p:extLst>
      <p:ext uri="{BB962C8B-B14F-4D97-AF65-F5344CB8AC3E}">
        <p14:creationId xmlns:p14="http://schemas.microsoft.com/office/powerpoint/2010/main" val="397444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4E70455-E254-4D55-8083-EA4243E10B0B}" type="datetimeFigureOut">
              <a:rPr lang="es-ES" smtClean="0"/>
              <a:t>02/08/2016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2B10E00-C18A-45CF-BA8A-55F18458097E}" type="slidenum">
              <a:rPr lang="es-ES" smtClean="0"/>
              <a:t>‹Nº›</a:t>
            </a:fld>
            <a:endParaRPr lang="es-ES"/>
          </a:p>
        </p:txBody>
      </p:sp>
    </p:spTree>
    <p:extLst>
      <p:ext uri="{BB962C8B-B14F-4D97-AF65-F5344CB8AC3E}">
        <p14:creationId xmlns:p14="http://schemas.microsoft.com/office/powerpoint/2010/main" val="148437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E70455-E254-4D55-8083-EA4243E10B0B}" type="datetimeFigureOut">
              <a:rPr lang="es-ES" smtClean="0"/>
              <a:t>02/08/2016</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A2B10E00-C18A-45CF-BA8A-55F18458097E}" type="slidenum">
              <a:rPr lang="es-ES" smtClean="0"/>
              <a:t>‹Nº›</a:t>
            </a:fld>
            <a:endParaRPr lang="es-ES"/>
          </a:p>
        </p:txBody>
      </p:sp>
    </p:spTree>
    <p:extLst>
      <p:ext uri="{BB962C8B-B14F-4D97-AF65-F5344CB8AC3E}">
        <p14:creationId xmlns:p14="http://schemas.microsoft.com/office/powerpoint/2010/main" val="220688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E70455-E254-4D55-8083-EA4243E10B0B}" type="datetimeFigureOut">
              <a:rPr lang="es-ES" smtClean="0"/>
              <a:t>02/08/2016</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B10E00-C18A-45CF-BA8A-55F18458097E}" type="slidenum">
              <a:rPr lang="es-ES" smtClean="0"/>
              <a:t>‹Nº›</a:t>
            </a:fld>
            <a:endParaRPr lang="es-ES"/>
          </a:p>
        </p:txBody>
      </p:sp>
    </p:spTree>
    <p:extLst>
      <p:ext uri="{BB962C8B-B14F-4D97-AF65-F5344CB8AC3E}">
        <p14:creationId xmlns:p14="http://schemas.microsoft.com/office/powerpoint/2010/main" val="117697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4E70455-E254-4D55-8083-EA4243E10B0B}" type="datetimeFigureOut">
              <a:rPr lang="es-ES" smtClean="0"/>
              <a:t>02/08/2016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2B10E00-C18A-45CF-BA8A-55F18458097E}" type="slidenum">
              <a:rPr lang="es-ES" smtClean="0"/>
              <a:t>‹Nº›</a:t>
            </a:fld>
            <a:endParaRPr lang="es-ES"/>
          </a:p>
        </p:txBody>
      </p:sp>
    </p:spTree>
    <p:extLst>
      <p:ext uri="{BB962C8B-B14F-4D97-AF65-F5344CB8AC3E}">
        <p14:creationId xmlns:p14="http://schemas.microsoft.com/office/powerpoint/2010/main" val="253660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E70455-E254-4D55-8083-EA4243E10B0B}" type="datetimeFigureOut">
              <a:rPr lang="es-ES" smtClean="0"/>
              <a:t>02/08/2016</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B10E00-C18A-45CF-BA8A-55F18458097E}"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25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http://mercadotecnia.espe.edu.ec/wp-content/uploads/tmp/LOGO-PRINCIPAL-ESPE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505" y="332192"/>
            <a:ext cx="3546331" cy="665335"/>
          </a:xfrm>
          <a:prstGeom prst="rect">
            <a:avLst/>
          </a:prstGeom>
          <a:noFill/>
          <a:ln>
            <a:noFill/>
          </a:ln>
        </p:spPr>
      </p:pic>
      <p:sp>
        <p:nvSpPr>
          <p:cNvPr id="6" name="Rectángulo 5"/>
          <p:cNvSpPr/>
          <p:nvPr/>
        </p:nvSpPr>
        <p:spPr>
          <a:xfrm>
            <a:off x="864173" y="1153709"/>
            <a:ext cx="10785765" cy="1640064"/>
          </a:xfrm>
          <a:prstGeom prst="rect">
            <a:avLst/>
          </a:prstGeom>
        </p:spPr>
        <p:txBody>
          <a:bodyPr wrap="square">
            <a:spAutoFit/>
          </a:bodyPr>
          <a:lstStyle/>
          <a:p>
            <a:pPr algn="ctr">
              <a:lnSpc>
                <a:spcPct val="107000"/>
              </a:lnSpc>
              <a:spcAft>
                <a:spcPts val="0"/>
              </a:spcAft>
            </a:pP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DEPARTAMENTO DE CIENCIAS ECONÓMICAS ADMINISTRATIVAS Y DE </a:t>
            </a:r>
            <a:r>
              <a:rPr lang="es-EC" sz="2000" b="1" dirty="0" smtClean="0">
                <a:latin typeface="Times New Roman" panose="02020603050405020304" pitchFamily="18" charset="0"/>
                <a:ea typeface="Times New Roman" panose="02020603050405020304" pitchFamily="18" charset="0"/>
                <a:cs typeface="Times New Roman" panose="02020603050405020304" pitchFamily="18" charset="0"/>
              </a:rPr>
              <a:t>COMERCIO</a:t>
            </a:r>
            <a:endParaRPr lang="es-EC"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CARRERA DE COMERCIO EXTERIOR Y NEGOCIACIÓN </a:t>
            </a: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INTERNACIONAL</a:t>
            </a:r>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PROYECTO DE </a:t>
            </a: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INVESTIGACIÓN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1956950" y="2834273"/>
            <a:ext cx="8600209" cy="3380477"/>
          </a:xfrm>
          <a:prstGeom prst="rect">
            <a:avLst/>
          </a:prstGeom>
        </p:spPr>
        <p:txBody>
          <a:bodyPr wrap="square">
            <a:spAutoFit/>
          </a:bodyPr>
          <a:lstStyle/>
          <a:p>
            <a:pPr algn="ctr">
              <a:lnSpc>
                <a:spcPct val="107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TEMA: ANÁLISIS DE IMPACTO DE LAS SALVAGUARDIAS COMO MEDIDA DE PROTECCION A LA PRODUCCIÓN DE CALZADO DEL ECUADOR</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AUTORES: LUNA GORDÓN, AZARIA ALEJANDRA </a:t>
            </a:r>
            <a:br>
              <a:rPr lang="es-EC" b="1" dirty="0">
                <a:latin typeface="Times New Roman" panose="02020603050405020304" pitchFamily="18" charset="0"/>
                <a:ea typeface="Times New Roman" panose="02020603050405020304" pitchFamily="18" charset="0"/>
                <a:cs typeface="Times New Roman" panose="02020603050405020304" pitchFamily="18" charset="0"/>
              </a:rPr>
            </a:br>
            <a:r>
              <a:rPr lang="es-EC" b="1" dirty="0">
                <a:latin typeface="Times New Roman" panose="02020603050405020304" pitchFamily="18" charset="0"/>
                <a:ea typeface="Times New Roman" panose="02020603050405020304" pitchFamily="18" charset="0"/>
                <a:cs typeface="Times New Roman" panose="02020603050405020304" pitchFamily="18" charset="0"/>
              </a:rPr>
              <a:t>PINTA ORDÓÑEZ, PABLO </a:t>
            </a: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DAVID</a:t>
            </a:r>
            <a:r>
              <a:rPr lang="es-EC" sz="1600" dirty="0" smtClean="0">
                <a:latin typeface="Times New Roman" panose="02020603050405020304" pitchFamily="18" charset="0"/>
                <a:ea typeface="Times New Roman" panose="02020603050405020304" pitchFamily="18" charset="0"/>
                <a:cs typeface="Times New Roman" panose="02020603050405020304" pitchFamily="18" charset="0"/>
              </a:rPr>
              <a:t/>
            </a:r>
            <a:br>
              <a:rPr lang="es-EC" sz="1600" dirty="0" smtClean="0">
                <a:latin typeface="Times New Roman" panose="02020603050405020304" pitchFamily="18" charset="0"/>
                <a:ea typeface="Times New Roman" panose="02020603050405020304" pitchFamily="18" charset="0"/>
                <a:cs typeface="Times New Roman" panose="02020603050405020304" pitchFamily="18" charset="0"/>
              </a:rPr>
            </a:b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DIRECTORA: MSc. ALICIA </a:t>
            </a: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MONTERO</a:t>
            </a:r>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SANGOLQUÍ</a:t>
            </a:r>
            <a:r>
              <a:rPr lang="es-EC" sz="1400" dirty="0">
                <a:latin typeface="Times New Roman" panose="02020603050405020304" pitchFamily="18" charset="0"/>
                <a:ea typeface="Calibri" panose="020F0502020204030204" pitchFamily="34" charset="0"/>
                <a:cs typeface="Times New Roman" panose="02020603050405020304" pitchFamily="18" charset="0"/>
              </a:rPr>
              <a:t/>
            </a:r>
            <a:br>
              <a:rPr lang="es-EC" sz="1400" dirty="0">
                <a:latin typeface="Times New Roman" panose="02020603050405020304" pitchFamily="18" charset="0"/>
                <a:ea typeface="Calibri" panose="020F0502020204030204" pitchFamily="34" charset="0"/>
                <a:cs typeface="Times New Roman" panose="02020603050405020304" pitchFamily="18" charset="0"/>
              </a:rPr>
            </a:b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2016</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673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86420" y="255307"/>
            <a:ext cx="7412207" cy="707886"/>
          </a:xfrm>
          <a:prstGeom prst="rect">
            <a:avLst/>
          </a:prstGeom>
          <a:noFill/>
        </p:spPr>
        <p:txBody>
          <a:bodyPr wrap="squar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rPr>
              <a:t> </a:t>
            </a:r>
            <a:r>
              <a:rPr lang="es-ES" sz="4000" dirty="0" smtClean="0">
                <a:ln w="0"/>
                <a:effectLst>
                  <a:outerShdw blurRad="38100" dist="19050" dir="2700000" algn="tl" rotWithShape="0">
                    <a:schemeClr val="dk1">
                      <a:alpha val="40000"/>
                    </a:schemeClr>
                  </a:outerShdw>
                </a:effectLst>
                <a:latin typeface="+mj-lt"/>
              </a:rPr>
              <a:t>MARCO</a:t>
            </a:r>
            <a:r>
              <a:rPr lang="es-ES" sz="4000" dirty="0" smtClean="0">
                <a:ln w="0"/>
                <a:effectLst>
                  <a:outerShdw blurRad="38100" dist="19050" dir="2700000" algn="tl" rotWithShape="0">
                    <a:schemeClr val="dk1">
                      <a:alpha val="40000"/>
                    </a:schemeClr>
                  </a:outerShdw>
                </a:effectLst>
              </a:rPr>
              <a:t> METODOLÓGICO </a:t>
            </a:r>
            <a:endParaRPr lang="es-ES" sz="4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Diagrama 2"/>
          <p:cNvGraphicFramePr/>
          <p:nvPr>
            <p:extLst>
              <p:ext uri="{D42A27DB-BD31-4B8C-83A1-F6EECF244321}">
                <p14:modId xmlns:p14="http://schemas.microsoft.com/office/powerpoint/2010/main" val="2695256539"/>
              </p:ext>
            </p:extLst>
          </p:nvPr>
        </p:nvGraphicFramePr>
        <p:xfrm>
          <a:off x="348671" y="963193"/>
          <a:ext cx="11050156" cy="5268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1.bp.blogspot.com/-kmWL_-I9IcU/T4oO6OSQZWI/AAAAAAAAAA0/GE-8ynwBF3A/s300/Fotoli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8627" y="2259301"/>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30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75656" y="400711"/>
            <a:ext cx="11247119" cy="1015663"/>
          </a:xfrm>
          <a:prstGeom prst="rect">
            <a:avLst/>
          </a:prstGeom>
        </p:spPr>
        <p:txBody>
          <a:bodyPr wrap="square">
            <a:spAutoFit/>
          </a:bodyPr>
          <a:lstStyle/>
          <a:p>
            <a:pPr>
              <a:lnSpc>
                <a:spcPct val="150000"/>
              </a:lnSpc>
              <a:spcBef>
                <a:spcPts val="200"/>
              </a:spcBef>
              <a:spcAft>
                <a:spcPts val="0"/>
              </a:spcAft>
            </a:pPr>
            <a:r>
              <a:rPr lang="es-EC" sz="32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4000" dirty="0">
                <a:ln w="0"/>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rPr>
              <a:t>Procedimiento para recolección y análisis de datos</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896511379"/>
              </p:ext>
            </p:extLst>
          </p:nvPr>
        </p:nvGraphicFramePr>
        <p:xfrm>
          <a:off x="1170015" y="1880755"/>
          <a:ext cx="10058400" cy="4281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694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84151454"/>
              </p:ext>
            </p:extLst>
          </p:nvPr>
        </p:nvGraphicFramePr>
        <p:xfrm>
          <a:off x="685801" y="322119"/>
          <a:ext cx="11097490" cy="5912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1045324" y="550717"/>
            <a:ext cx="9158549" cy="12469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400" dirty="0" smtClean="0"/>
              <a:t>Productores de calzado </a:t>
            </a:r>
            <a:r>
              <a:rPr lang="es-EC" sz="4400" dirty="0"/>
              <a:t>e</a:t>
            </a:r>
            <a:r>
              <a:rPr lang="es-EC" sz="4400" dirty="0" smtClean="0"/>
              <a:t>cuatoriano </a:t>
            </a:r>
            <a:endParaRPr lang="es-EC" sz="4400" dirty="0"/>
          </a:p>
        </p:txBody>
      </p:sp>
    </p:spTree>
    <p:extLst>
      <p:ext uri="{BB962C8B-B14F-4D97-AF65-F5344CB8AC3E}">
        <p14:creationId xmlns:p14="http://schemas.microsoft.com/office/powerpoint/2010/main" val="854940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81166" y="190115"/>
            <a:ext cx="5382756" cy="595932"/>
          </a:xfrm>
          <a:prstGeom prst="rect">
            <a:avLst/>
          </a:prstGeom>
        </p:spPr>
        <p:txBody>
          <a:bodyPr wrap="none">
            <a:spAutoFit/>
          </a:bodyPr>
          <a:lstStyle/>
          <a:p>
            <a:pPr algn="just">
              <a:lnSpc>
                <a:spcPct val="107000"/>
              </a:lnSpc>
              <a:spcBef>
                <a:spcPts val="200"/>
              </a:spcBef>
              <a:spcAft>
                <a:spcPts val="0"/>
              </a:spcAft>
            </a:pPr>
            <a:r>
              <a:rPr lang="es-EC" sz="3200" b="1" dirty="0">
                <a:latin typeface="+mj-lt"/>
                <a:ea typeface="Times New Roman" panose="02020603050405020304" pitchFamily="18" charset="0"/>
                <a:cs typeface="Times New Roman" panose="02020603050405020304" pitchFamily="18" charset="0"/>
              </a:rPr>
              <a:t>Zonas de Producción de Calzado</a:t>
            </a:r>
            <a:endParaRPr lang="es-EC" sz="3200" b="1" dirty="0">
              <a:effectLst/>
              <a:latin typeface="+mj-lt"/>
              <a:ea typeface="Times New Roman" panose="02020603050405020304" pitchFamily="18" charset="0"/>
              <a:cs typeface="Times New Roman" panose="02020603050405020304" pitchFamily="18" charset="0"/>
            </a:endParaRPr>
          </a:p>
        </p:txBody>
      </p:sp>
      <p:pic>
        <p:nvPicPr>
          <p:cNvPr id="3" name="Imagen 2" descr="C:\Users\Usuario\Videos\MAPA.png"/>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00347"/>
            <a:ext cx="4800600" cy="4905375"/>
          </a:xfrm>
          <a:prstGeom prst="rect">
            <a:avLst/>
          </a:prstGeom>
          <a:noFill/>
          <a:ln>
            <a:noFill/>
          </a:ln>
        </p:spPr>
      </p:pic>
      <p:sp>
        <p:nvSpPr>
          <p:cNvPr id="4" name="Rectángulo 3"/>
          <p:cNvSpPr/>
          <p:nvPr/>
        </p:nvSpPr>
        <p:spPr>
          <a:xfrm>
            <a:off x="5638800" y="5805722"/>
            <a:ext cx="6096000" cy="570990"/>
          </a:xfrm>
          <a:prstGeom prst="rect">
            <a:avLst/>
          </a:prstGeom>
        </p:spPr>
        <p:txBody>
          <a:bodyPr>
            <a:spAutoFit/>
          </a:bodyPr>
          <a:lstStyle/>
          <a:p>
            <a:pPr algn="just">
              <a:spcAft>
                <a:spcPts val="1000"/>
              </a:spcAft>
            </a:pPr>
            <a:r>
              <a:rPr lang="es-EC" sz="1100" b="1" dirty="0" smtClean="0">
                <a:latin typeface="Times New Roman" panose="02020603050405020304" pitchFamily="18" charset="0"/>
                <a:ea typeface="Calibri" panose="020F0502020204030204" pitchFamily="34" charset="0"/>
                <a:cs typeface="Times New Roman" panose="02020603050405020304" pitchFamily="18" charset="0"/>
              </a:rPr>
              <a:t>En</a:t>
            </a:r>
            <a:r>
              <a:rPr lang="es-EC" sz="1100" b="1" dirty="0">
                <a:latin typeface="Times New Roman" panose="02020603050405020304" pitchFamily="18" charset="0"/>
                <a:ea typeface="Calibri" panose="020F0502020204030204" pitchFamily="34" charset="0"/>
                <a:cs typeface="Times New Roman" panose="02020603050405020304" pitchFamily="18" charset="0"/>
              </a:rPr>
              <a:t>: </a:t>
            </a:r>
            <a:r>
              <a:rPr lang="es-EC" sz="1100" i="1" dirty="0">
                <a:latin typeface="Times New Roman" panose="02020603050405020304" pitchFamily="18" charset="0"/>
                <a:ea typeface="Calibri" panose="020F0502020204030204" pitchFamily="34" charset="0"/>
                <a:cs typeface="Times New Roman" panose="02020603050405020304" pitchFamily="18" charset="0"/>
              </a:rPr>
              <a:t>(Principales Zonas de producción de calzado del Ecuador)</a:t>
            </a:r>
          </a:p>
          <a:p>
            <a:pPr algn="just">
              <a:lnSpc>
                <a:spcPct val="107000"/>
              </a:lnSpc>
              <a:spcAft>
                <a:spcPts val="1000"/>
              </a:spcAft>
            </a:pPr>
            <a:r>
              <a:rPr lang="es-EC" sz="1100" b="1" dirty="0">
                <a:latin typeface="Times New Roman" panose="02020603050405020304" pitchFamily="18" charset="0"/>
                <a:ea typeface="Calibri" panose="020F0502020204030204" pitchFamily="34" charset="0"/>
                <a:cs typeface="Times New Roman" panose="02020603050405020304" pitchFamily="18" charset="0"/>
              </a:rPr>
              <a:t>Elaborado por: </a:t>
            </a:r>
            <a:r>
              <a:rPr lang="es-EC" sz="1100" dirty="0">
                <a:latin typeface="Times New Roman" panose="02020603050405020304" pitchFamily="18" charset="0"/>
                <a:ea typeface="Calibri" panose="020F0502020204030204" pitchFamily="34" charset="0"/>
                <a:cs typeface="Times New Roman" panose="02020603050405020304" pitchFamily="18" charset="0"/>
              </a:rPr>
              <a:t>Los autores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613064" y="1714500"/>
            <a:ext cx="4603171" cy="3785652"/>
          </a:xfrm>
          <a:prstGeom prst="rect">
            <a:avLst/>
          </a:prstGeom>
        </p:spPr>
        <p:txBody>
          <a:bodyPr wrap="square">
            <a:spAutoFit/>
          </a:bodyPr>
          <a:lstStyle/>
          <a:p>
            <a:r>
              <a:rPr lang="es-EC" sz="2000" dirty="0">
                <a:latin typeface="Times New Roman" panose="02020603050405020304" pitchFamily="18" charset="0"/>
                <a:ea typeface="Calibri" panose="020F0502020204030204" pitchFamily="34" charset="0"/>
              </a:rPr>
              <a:t>Según CALTU, (2015) </a:t>
            </a:r>
            <a:r>
              <a:rPr lang="es-EC" sz="2000" dirty="0" smtClean="0">
                <a:latin typeface="Times New Roman" panose="02020603050405020304" pitchFamily="18" charset="0"/>
                <a:ea typeface="Calibri" panose="020F0502020204030204" pitchFamily="34" charset="0"/>
              </a:rPr>
              <a:t>las siguientes provincias son las que se destacan por la mayor producción.</a:t>
            </a:r>
            <a:br>
              <a:rPr lang="es-EC" sz="2000" dirty="0" smtClean="0">
                <a:latin typeface="Times New Roman" panose="02020603050405020304" pitchFamily="18" charset="0"/>
                <a:ea typeface="Calibri" panose="020F0502020204030204" pitchFamily="34" charset="0"/>
              </a:rPr>
            </a:br>
            <a:r>
              <a:rPr lang="es-EC" sz="2000" dirty="0" smtClean="0">
                <a:latin typeface="Times New Roman" panose="02020603050405020304" pitchFamily="18" charset="0"/>
                <a:ea typeface="Calibri" panose="020F0502020204030204" pitchFamily="34" charset="0"/>
              </a:rPr>
              <a:t/>
            </a:r>
            <a:br>
              <a:rPr lang="es-EC" sz="2000" dirty="0" smtClean="0">
                <a:latin typeface="Times New Roman" panose="02020603050405020304" pitchFamily="18" charset="0"/>
                <a:ea typeface="Calibri" panose="020F0502020204030204" pitchFamily="34" charset="0"/>
              </a:rPr>
            </a:br>
            <a:r>
              <a:rPr lang="es-EC" sz="2000" dirty="0" smtClean="0">
                <a:latin typeface="Times New Roman" panose="02020603050405020304" pitchFamily="18" charset="0"/>
                <a:ea typeface="Calibri" panose="020F0502020204030204" pitchFamily="34" charset="0"/>
              </a:rPr>
              <a:t/>
            </a:r>
            <a:br>
              <a:rPr lang="es-EC" sz="2000" dirty="0" smtClean="0">
                <a:latin typeface="Times New Roman" panose="02020603050405020304" pitchFamily="18" charset="0"/>
                <a:ea typeface="Calibri" panose="020F0502020204030204" pitchFamily="34" charset="0"/>
              </a:rPr>
            </a:br>
            <a:r>
              <a:rPr lang="es-EC" sz="2000" dirty="0" smtClean="0">
                <a:latin typeface="Times New Roman" panose="02020603050405020304" pitchFamily="18" charset="0"/>
                <a:ea typeface="Calibri" panose="020F0502020204030204" pitchFamily="34" charset="0"/>
              </a:rPr>
              <a:t>Población estimada entre productores de diferentes escalas, y actores fundamentales de componentes y partes relacionadas con calzado existen alrededor de 6500.</a:t>
            </a:r>
            <a:r>
              <a:rPr lang="es-EC" sz="2000" dirty="0">
                <a:latin typeface="Times New Roman" panose="02020603050405020304" pitchFamily="18" charset="0"/>
                <a:ea typeface="Calibri" panose="020F0502020204030204" pitchFamily="34" charset="0"/>
              </a:rPr>
              <a:t> </a:t>
            </a:r>
            <a:r>
              <a:rPr lang="es-EC" sz="2000" dirty="0" smtClean="0">
                <a:latin typeface="Times New Roman" panose="02020603050405020304" pitchFamily="18" charset="0"/>
                <a:ea typeface="Calibri" panose="020F0502020204030204" pitchFamily="34" charset="0"/>
              </a:rPr>
              <a:t/>
            </a:r>
            <a:br>
              <a:rPr lang="es-EC" sz="2000" dirty="0" smtClean="0">
                <a:latin typeface="Times New Roman" panose="02020603050405020304" pitchFamily="18" charset="0"/>
                <a:ea typeface="Calibri" panose="020F0502020204030204" pitchFamily="34" charset="0"/>
              </a:rPr>
            </a:br>
            <a:r>
              <a:rPr lang="es-EC" sz="2000" dirty="0" smtClean="0">
                <a:latin typeface="Times New Roman" panose="02020603050405020304" pitchFamily="18" charset="0"/>
                <a:ea typeface="Calibri" panose="020F0502020204030204" pitchFamily="34" charset="0"/>
              </a:rPr>
              <a:t/>
            </a:r>
            <a:br>
              <a:rPr lang="es-EC" sz="2000" dirty="0" smtClean="0">
                <a:latin typeface="Times New Roman" panose="02020603050405020304" pitchFamily="18" charset="0"/>
                <a:ea typeface="Calibri" panose="020F0502020204030204" pitchFamily="34" charset="0"/>
              </a:rPr>
            </a:br>
            <a:r>
              <a:rPr lang="es-EC" sz="2000" dirty="0" smtClean="0">
                <a:latin typeface="Times New Roman" panose="02020603050405020304" pitchFamily="18" charset="0"/>
                <a:ea typeface="Calibri" panose="020F0502020204030204" pitchFamily="34" charset="0"/>
              </a:rPr>
              <a:t/>
            </a:r>
            <a:br>
              <a:rPr lang="es-EC" sz="2000" dirty="0" smtClean="0">
                <a:latin typeface="Times New Roman" panose="02020603050405020304" pitchFamily="18" charset="0"/>
                <a:ea typeface="Calibri" panose="020F0502020204030204" pitchFamily="34" charset="0"/>
              </a:rPr>
            </a:br>
            <a:endParaRPr lang="es-EC" sz="2000" dirty="0"/>
          </a:p>
        </p:txBody>
      </p:sp>
    </p:spTree>
    <p:extLst>
      <p:ext uri="{BB962C8B-B14F-4D97-AF65-F5344CB8AC3E}">
        <p14:creationId xmlns:p14="http://schemas.microsoft.com/office/powerpoint/2010/main" val="2113646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4"/>
          <p:cNvGraphicFramePr>
            <a:graphicFrameLocks/>
          </p:cNvGraphicFramePr>
          <p:nvPr>
            <p:extLst>
              <p:ext uri="{D42A27DB-BD31-4B8C-83A1-F6EECF244321}">
                <p14:modId xmlns:p14="http://schemas.microsoft.com/office/powerpoint/2010/main" val="1744758985"/>
              </p:ext>
            </p:extLst>
          </p:nvPr>
        </p:nvGraphicFramePr>
        <p:xfrm>
          <a:off x="4935903" y="405245"/>
          <a:ext cx="6546052" cy="5776463"/>
        </p:xfrm>
        <a:graphic>
          <a:graphicData uri="http://schemas.openxmlformats.org/drawingml/2006/table">
            <a:tbl>
              <a:tblPr firstRow="1" firstCol="1" bandRow="1">
                <a:tableStyleId>{3B4B98B0-60AC-42C2-AFA5-B58CD77FA1E5}</a:tableStyleId>
              </a:tblPr>
              <a:tblGrid>
                <a:gridCol w="6546052"/>
              </a:tblGrid>
              <a:tr h="453782">
                <a:tc>
                  <a:txBody>
                    <a:bodyPr/>
                    <a:lstStyle/>
                    <a:p>
                      <a:pPr algn="ctr">
                        <a:lnSpc>
                          <a:spcPct val="107000"/>
                        </a:lnSpc>
                        <a:spcAft>
                          <a:spcPts val="0"/>
                        </a:spcAft>
                      </a:pPr>
                      <a:r>
                        <a:rPr lang="es-EC" sz="1600" dirty="0">
                          <a:effectLst/>
                        </a:rPr>
                        <a:t>CLASIFICACIÓN DEL CALZADO EN EL SISTEMA ARMONIZADO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75" marR="64075" marT="0" marB="0"/>
                </a:tc>
              </a:tr>
              <a:tr h="264099">
                <a:tc>
                  <a:txBody>
                    <a:bodyPr/>
                    <a:lstStyle/>
                    <a:p>
                      <a:pPr algn="ctr">
                        <a:lnSpc>
                          <a:spcPct val="107000"/>
                        </a:lnSpc>
                        <a:spcAft>
                          <a:spcPts val="0"/>
                        </a:spcAft>
                      </a:pPr>
                      <a:r>
                        <a:rPr lang="es-EC" sz="1600">
                          <a:effectLst/>
                        </a:rPr>
                        <a:t>SECCIÓN XII</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4075" marR="64075" marT="0" marB="0"/>
                </a:tc>
              </a:tr>
              <a:tr h="1056401">
                <a:tc>
                  <a:txBody>
                    <a:bodyPr/>
                    <a:lstStyle/>
                    <a:p>
                      <a:pPr algn="ctr">
                        <a:lnSpc>
                          <a:spcPct val="107000"/>
                        </a:lnSpc>
                        <a:spcAft>
                          <a:spcPts val="0"/>
                        </a:spcAft>
                      </a:pPr>
                      <a:r>
                        <a:rPr lang="es-EC" sz="1600" b="0" dirty="0">
                          <a:effectLst/>
                        </a:rPr>
                        <a:t>CALZADO, SOMBREROS Y DEMÁS TOCADOS, PARAGUAS, QUITASOLES, BASTONES, LATIGOS, FUSTAS, Y SUS PARTES; PLUMAS PREPARADAS Y ARTICULOS DE PLUMAS; FLORES ARTIFICIALES; MANUFACTURAS DE CABELLO</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75" marR="64075" marT="0" marB="0"/>
                </a:tc>
              </a:tr>
              <a:tr h="264099">
                <a:tc>
                  <a:txBody>
                    <a:bodyPr/>
                    <a:lstStyle/>
                    <a:p>
                      <a:pPr algn="ctr">
                        <a:lnSpc>
                          <a:spcPct val="107000"/>
                        </a:lnSpc>
                        <a:spcAft>
                          <a:spcPts val="0"/>
                        </a:spcAft>
                      </a:pPr>
                      <a:r>
                        <a:rPr lang="es-EC" sz="1600">
                          <a:effectLst/>
                        </a:rPr>
                        <a:t>CAPITULO 64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4075" marR="64075" marT="0" marB="0"/>
                </a:tc>
              </a:tr>
              <a:tr h="264099">
                <a:tc>
                  <a:txBody>
                    <a:bodyPr/>
                    <a:lstStyle/>
                    <a:p>
                      <a:pPr algn="ctr">
                        <a:lnSpc>
                          <a:spcPct val="107000"/>
                        </a:lnSpc>
                        <a:spcAft>
                          <a:spcPts val="0"/>
                        </a:spcAft>
                      </a:pPr>
                      <a:r>
                        <a:rPr lang="es-EC" sz="1600" b="0" dirty="0">
                          <a:effectLst/>
                        </a:rPr>
                        <a:t>Calzado, polainas y artículos análogos; partes de estos artículos</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75" marR="64075" marT="0" marB="0"/>
                </a:tc>
              </a:tr>
              <a:tr h="1625284">
                <a:tc>
                  <a:txBody>
                    <a:bodyPr/>
                    <a:lstStyle/>
                    <a:p>
                      <a:pPr algn="ctr">
                        <a:lnSpc>
                          <a:spcPct val="107000"/>
                        </a:lnSpc>
                        <a:spcAft>
                          <a:spcPts val="0"/>
                        </a:spcAft>
                      </a:pPr>
                      <a:r>
                        <a:rPr lang="es-EC" sz="1600" dirty="0">
                          <a:effectLst/>
                        </a:rPr>
                        <a:t/>
                      </a:r>
                      <a:br>
                        <a:rPr lang="es-EC" sz="1600" dirty="0">
                          <a:effectLst/>
                        </a:rPr>
                      </a:br>
                      <a:r>
                        <a:rPr lang="es-EC" sz="1600" dirty="0">
                          <a:effectLst/>
                        </a:rPr>
                        <a:t>64.01 </a:t>
                      </a:r>
                      <a:r>
                        <a:rPr lang="es-EC" sz="1600" b="0" dirty="0">
                          <a:effectLst/>
                        </a:rPr>
                        <a:t>Calzado impermeable con suela y parte superior de caucho o plástico cuya parte superior no se haya unido a la suela por costura o por medio de remaches, clavos, tornillos, espigas o dispositivos similares, ni se haya formado con diferentes partes unidas de la misma manera.</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75" marR="64075" marT="0" marB="0"/>
                </a:tc>
              </a:tr>
              <a:tr h="528200">
                <a:tc>
                  <a:txBody>
                    <a:bodyPr/>
                    <a:lstStyle/>
                    <a:p>
                      <a:pPr algn="ctr">
                        <a:lnSpc>
                          <a:spcPct val="107000"/>
                        </a:lnSpc>
                        <a:spcAft>
                          <a:spcPts val="0"/>
                        </a:spcAft>
                      </a:pPr>
                      <a:r>
                        <a:rPr lang="es-EC" sz="1600" dirty="0">
                          <a:effectLst/>
                        </a:rPr>
                        <a:t>64.02 </a:t>
                      </a:r>
                      <a:r>
                        <a:rPr lang="es-EC" sz="1600" b="0" dirty="0">
                          <a:effectLst/>
                        </a:rPr>
                        <a:t>Los demás calzados con suela y parte superior de caucho o plástico</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75" marR="64075" marT="0" marB="0"/>
                </a:tc>
              </a:tr>
              <a:tr h="528200">
                <a:tc>
                  <a:txBody>
                    <a:bodyPr/>
                    <a:lstStyle/>
                    <a:p>
                      <a:pPr algn="ctr">
                        <a:lnSpc>
                          <a:spcPct val="107000"/>
                        </a:lnSpc>
                        <a:spcAft>
                          <a:spcPts val="0"/>
                        </a:spcAft>
                      </a:pPr>
                      <a:r>
                        <a:rPr lang="es-EC" sz="1600" dirty="0">
                          <a:effectLst/>
                        </a:rPr>
                        <a:t>64.03 </a:t>
                      </a:r>
                      <a:r>
                        <a:rPr lang="es-EC" sz="1600" b="0" dirty="0">
                          <a:effectLst/>
                        </a:rPr>
                        <a:t>Calzado con suela de caucho, plástico, cuero natural, o regenerado y parte superior del cuero natural</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75" marR="64075" marT="0" marB="0"/>
                </a:tc>
              </a:tr>
              <a:tr h="528200">
                <a:tc>
                  <a:txBody>
                    <a:bodyPr/>
                    <a:lstStyle/>
                    <a:p>
                      <a:pPr algn="ctr">
                        <a:lnSpc>
                          <a:spcPct val="107000"/>
                        </a:lnSpc>
                        <a:spcAft>
                          <a:spcPts val="0"/>
                        </a:spcAft>
                      </a:pPr>
                      <a:r>
                        <a:rPr lang="es-EC" sz="1600" dirty="0">
                          <a:effectLst/>
                        </a:rPr>
                        <a:t>64.04 </a:t>
                      </a:r>
                      <a:r>
                        <a:rPr lang="es-EC" sz="1600" b="0" dirty="0">
                          <a:effectLst/>
                        </a:rPr>
                        <a:t>Calzado con suela de caucho, plástico, cuero natural o regenerado y parte superior de materia textil</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75" marR="64075" marT="0" marB="0"/>
                </a:tc>
              </a:tr>
              <a:tr h="264099">
                <a:tc>
                  <a:txBody>
                    <a:bodyPr/>
                    <a:lstStyle/>
                    <a:p>
                      <a:pPr algn="ctr">
                        <a:lnSpc>
                          <a:spcPct val="107000"/>
                        </a:lnSpc>
                        <a:spcAft>
                          <a:spcPts val="0"/>
                        </a:spcAft>
                      </a:pPr>
                      <a:r>
                        <a:rPr lang="es-EC" sz="1600" dirty="0">
                          <a:effectLst/>
                        </a:rPr>
                        <a:t>64.05 </a:t>
                      </a:r>
                      <a:r>
                        <a:rPr lang="es-EC" sz="1600" b="0" dirty="0">
                          <a:effectLst/>
                        </a:rPr>
                        <a:t>Los demás calzados</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75" marR="64075" marT="0" marB="0"/>
                </a:tc>
              </a:tr>
            </a:tbl>
          </a:graphicData>
        </a:graphic>
      </p:graphicFrame>
      <p:sp>
        <p:nvSpPr>
          <p:cNvPr id="3" name="Título 1"/>
          <p:cNvSpPr txBox="1">
            <a:spLocks/>
          </p:cNvSpPr>
          <p:nvPr/>
        </p:nvSpPr>
        <p:spPr>
          <a:xfrm>
            <a:off x="1045325" y="550717"/>
            <a:ext cx="3038302" cy="12469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400" dirty="0" smtClean="0"/>
              <a:t>Partidas Arancelarias</a:t>
            </a:r>
            <a:endParaRPr lang="es-EC" sz="4400" dirty="0"/>
          </a:p>
        </p:txBody>
      </p:sp>
      <p:pic>
        <p:nvPicPr>
          <p:cNvPr id="2050" name="Picture 2" descr="http://zapatosdeportivosonline.es/wp-content/uploads/2015/11/5-zapatos-imprescindib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95" y="2211821"/>
            <a:ext cx="4260561"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51610" y="5297059"/>
            <a:ext cx="6096000" cy="802592"/>
          </a:xfrm>
          <a:prstGeom prst="rect">
            <a:avLst/>
          </a:prstGeom>
        </p:spPr>
        <p:txBody>
          <a:bodyPr>
            <a:spAutoFit/>
          </a:bodyPr>
          <a:lstStyle/>
          <a:p>
            <a:pPr algn="just">
              <a:lnSpc>
                <a:spcPct val="150000"/>
              </a:lnSpc>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(Sistema Armonizado, </a:t>
            </a:r>
            <a:r>
              <a:rPr lang="es-EC" sz="1400" dirty="0">
                <a:latin typeface="Times New Roman" panose="02020603050405020304" pitchFamily="18" charset="0"/>
                <a:ea typeface="Calibri" panose="020F0502020204030204" pitchFamily="34" charset="0"/>
                <a:cs typeface="Times New Roman" panose="02020603050405020304" pitchFamily="18" charset="0"/>
              </a:rPr>
              <a:t>2016)</a:t>
            </a:r>
          </a:p>
          <a:p>
            <a:pPr algn="just">
              <a:lnSpc>
                <a:spcPct val="150000"/>
              </a:lnSpc>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Elaborado por:</a:t>
            </a:r>
            <a:r>
              <a:rPr lang="es-EC" sz="1400" dirty="0">
                <a:latin typeface="Times New Roman" panose="02020603050405020304" pitchFamily="18" charset="0"/>
                <a:ea typeface="Calibri" panose="020F0502020204030204" pitchFamily="34" charset="0"/>
                <a:cs typeface="Times New Roman" panose="02020603050405020304" pitchFamily="18" charset="0"/>
              </a:rPr>
              <a:t> Los autores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9060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623455"/>
            <a:ext cx="10058400" cy="854133"/>
          </a:xfrm>
        </p:spPr>
        <p:txBody>
          <a:bodyPr/>
          <a:lstStyle/>
          <a:p>
            <a:r>
              <a:rPr lang="es-ES" dirty="0"/>
              <a:t>Calzado de Elaboración Nacional</a:t>
            </a:r>
          </a:p>
        </p:txBody>
      </p:sp>
      <p:graphicFrame>
        <p:nvGraphicFramePr>
          <p:cNvPr id="4" name="Marcador de contenido 3"/>
          <p:cNvGraphicFramePr>
            <a:graphicFrameLocks noGrp="1"/>
          </p:cNvGraphicFramePr>
          <p:nvPr>
            <p:ph idx="1"/>
            <p:extLst/>
          </p:nvPr>
        </p:nvGraphicFramePr>
        <p:xfrm>
          <a:off x="838200" y="1864262"/>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7335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03761"/>
            <a:ext cx="10913918" cy="1325563"/>
          </a:xfrm>
        </p:spPr>
        <p:txBody>
          <a:bodyPr>
            <a:normAutofit fontScale="90000"/>
          </a:bodyPr>
          <a:lstStyle/>
          <a:p>
            <a:r>
              <a:rPr lang="es-EC" dirty="0"/>
              <a:t>Origen de las materias primas para la elaboración de </a:t>
            </a:r>
            <a:r>
              <a:rPr lang="es-EC" dirty="0" smtClean="0"/>
              <a:t>calzado</a:t>
            </a:r>
            <a:endParaRPr lang="es-ES" dirty="0"/>
          </a:p>
        </p:txBody>
      </p:sp>
      <p:graphicFrame>
        <p:nvGraphicFramePr>
          <p:cNvPr id="4" name="Marcador de contenido 3"/>
          <p:cNvGraphicFramePr>
            <a:graphicFrameLocks noGrp="1"/>
          </p:cNvGraphicFramePr>
          <p:nvPr>
            <p:ph idx="1"/>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2307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Indicadores del Sector Calzado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83706899"/>
              </p:ext>
            </p:extLst>
          </p:nvPr>
        </p:nvGraphicFramePr>
        <p:xfrm>
          <a:off x="868680" y="2021163"/>
          <a:ext cx="10515600" cy="4627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546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8927" y="280555"/>
            <a:ext cx="10386753" cy="1456805"/>
          </a:xfrm>
        </p:spPr>
        <p:txBody>
          <a:bodyPr>
            <a:normAutofit/>
          </a:bodyPr>
          <a:lstStyle/>
          <a:p>
            <a:r>
              <a:rPr lang="es-EC" sz="4400" dirty="0"/>
              <a:t>Mapa </a:t>
            </a:r>
            <a:r>
              <a:rPr lang="es-EC" sz="4400" dirty="0" smtClean="0"/>
              <a:t>cronológico </a:t>
            </a:r>
            <a:r>
              <a:rPr lang="es-EC" sz="4400" dirty="0"/>
              <a:t>de la implementación de salvaguardas</a:t>
            </a:r>
            <a:endParaRPr lang="es-ES" sz="4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56459315"/>
              </p:ext>
            </p:extLst>
          </p:nvPr>
        </p:nvGraphicFramePr>
        <p:xfrm>
          <a:off x="1939636" y="1467196"/>
          <a:ext cx="10515600" cy="4794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309687" y="2886508"/>
            <a:ext cx="2028825" cy="1438275"/>
          </a:xfrm>
          <a:prstGeom prst="rect">
            <a:avLst/>
          </a:prstGeom>
        </p:spPr>
      </p:pic>
    </p:spTree>
    <p:extLst>
      <p:ext uri="{BB962C8B-B14F-4D97-AF65-F5344CB8AC3E}">
        <p14:creationId xmlns:p14="http://schemas.microsoft.com/office/powerpoint/2010/main" val="904782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Exportaciones de Calzado de Ecuador al </a:t>
            </a:r>
            <a:r>
              <a:rPr lang="es-EC" dirty="0" smtClean="0"/>
              <a:t>Mundo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07413423"/>
              </p:ext>
            </p:extLst>
          </p:nvPr>
        </p:nvGraphicFramePr>
        <p:xfrm>
          <a:off x="879762" y="2347028"/>
          <a:ext cx="10515602" cy="1477778"/>
        </p:xfrm>
        <a:graphic>
          <a:graphicData uri="http://schemas.openxmlformats.org/drawingml/2006/table">
            <a:tbl>
              <a:tblPr firstRow="1" firstCol="1" bandRow="1">
                <a:tableStyleId>{F5AB1C69-6EDB-4FF4-983F-18BD219EF322}</a:tableStyleId>
              </a:tblPr>
              <a:tblGrid>
                <a:gridCol w="2119954"/>
                <a:gridCol w="1797539"/>
                <a:gridCol w="1797539"/>
                <a:gridCol w="1797539"/>
                <a:gridCol w="1797539"/>
                <a:gridCol w="1205492"/>
              </a:tblGrid>
              <a:tr h="738889">
                <a:tc>
                  <a:txBody>
                    <a:bodyPr/>
                    <a:lstStyle/>
                    <a:p>
                      <a:pPr algn="ctr">
                        <a:lnSpc>
                          <a:spcPct val="107000"/>
                        </a:lnSpc>
                        <a:spcAft>
                          <a:spcPts val="0"/>
                        </a:spcAft>
                      </a:pPr>
                      <a:r>
                        <a:rPr lang="es-EC" sz="1600" dirty="0">
                          <a:solidFill>
                            <a:schemeClr val="tx1"/>
                          </a:solidFill>
                          <a:effectLst/>
                        </a:rPr>
                        <a:t>Importadores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Valor  en 2012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Valor en 2013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Valor en 2014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Valor en 2015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38889">
                <a:tc>
                  <a:txBody>
                    <a:bodyPr/>
                    <a:lstStyle/>
                    <a:p>
                      <a:pPr algn="ctr">
                        <a:lnSpc>
                          <a:spcPct val="107000"/>
                        </a:lnSpc>
                        <a:spcAft>
                          <a:spcPts val="0"/>
                        </a:spcAft>
                      </a:pPr>
                      <a:r>
                        <a:rPr lang="es-EC" sz="1600" dirty="0">
                          <a:solidFill>
                            <a:schemeClr val="tx1"/>
                          </a:solidFill>
                          <a:effectLst/>
                        </a:rPr>
                        <a:t>Mundo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42980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29880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33085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33258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25708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tángulo 6"/>
          <p:cNvSpPr/>
          <p:nvPr/>
        </p:nvSpPr>
        <p:spPr>
          <a:xfrm>
            <a:off x="1129048" y="4513897"/>
            <a:ext cx="6096000" cy="981423"/>
          </a:xfrm>
          <a:prstGeom prst="rect">
            <a:avLst/>
          </a:prstGeom>
        </p:spPr>
        <p:txBody>
          <a:bodyPr>
            <a:spAutoFit/>
          </a:bodyPr>
          <a:lstStyle/>
          <a:p>
            <a:pPr>
              <a:lnSpc>
                <a:spcPct val="107000"/>
              </a:lnSpc>
              <a:spcAft>
                <a:spcPts val="800"/>
              </a:spcAft>
            </a:pPr>
            <a:r>
              <a:rPr lang="es-EC" b="1" dirty="0">
                <a:latin typeface="Calibri" panose="020F0502020204030204" pitchFamily="34" charset="0"/>
                <a:ea typeface="Calibri" panose="020F0502020204030204" pitchFamily="34" charset="0"/>
                <a:cs typeface="Times New Roman" panose="02020603050405020304" pitchFamily="18" charset="0"/>
              </a:rPr>
              <a:t>Unidad:</a:t>
            </a:r>
            <a:r>
              <a:rPr lang="es-EC" dirty="0">
                <a:latin typeface="Calibri" panose="020F0502020204030204" pitchFamily="34" charset="0"/>
                <a:ea typeface="Calibri" panose="020F0502020204030204" pitchFamily="34" charset="0"/>
                <a:cs typeface="Times New Roman" panose="02020603050405020304" pitchFamily="18" charset="0"/>
              </a:rPr>
              <a:t> Miles de dólares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Fuente:</a:t>
            </a:r>
            <a:r>
              <a:rPr lang="es-EC" dirty="0">
                <a:latin typeface="Calibri" panose="020F0502020204030204" pitchFamily="34" charset="0"/>
                <a:ea typeface="Calibri" panose="020F0502020204030204" pitchFamily="34" charset="0"/>
                <a:cs typeface="Times New Roman" panose="02020603050405020304" pitchFamily="18" charset="0"/>
              </a:rPr>
              <a:t> (</a:t>
            </a:r>
            <a:r>
              <a:rPr lang="es-EC" dirty="0" err="1">
                <a:latin typeface="Calibri" panose="020F0502020204030204" pitchFamily="34" charset="0"/>
                <a:ea typeface="Calibri" panose="020F0502020204030204" pitchFamily="34" charset="0"/>
                <a:cs typeface="Times New Roman" panose="02020603050405020304" pitchFamily="18" charset="0"/>
              </a:rPr>
              <a:t>TradeMap</a:t>
            </a:r>
            <a:r>
              <a:rPr lang="es-EC" dirty="0">
                <a:latin typeface="Calibri" panose="020F0502020204030204" pitchFamily="34" charset="0"/>
                <a:ea typeface="Calibri" panose="020F0502020204030204" pitchFamily="34" charset="0"/>
                <a:cs typeface="Times New Roman" panose="02020603050405020304" pitchFamily="18" charset="0"/>
              </a:rPr>
              <a:t>, 2016)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Elaborado:</a:t>
            </a:r>
            <a:r>
              <a:rPr lang="es-EC" dirty="0">
                <a:latin typeface="Calibri" panose="020F0502020204030204" pitchFamily="34" charset="0"/>
                <a:ea typeface="Calibri" panose="020F0502020204030204" pitchFamily="34" charset="0"/>
                <a:cs typeface="Times New Roman" panose="02020603050405020304" pitchFamily="18" charset="0"/>
              </a:rPr>
              <a:t> Los autores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7121236" y="4307032"/>
            <a:ext cx="2667000" cy="1714500"/>
          </a:xfrm>
          <a:prstGeom prst="rect">
            <a:avLst/>
          </a:prstGeom>
        </p:spPr>
      </p:pic>
    </p:spTree>
    <p:extLst>
      <p:ext uri="{BB962C8B-B14F-4D97-AF65-F5344CB8AC3E}">
        <p14:creationId xmlns:p14="http://schemas.microsoft.com/office/powerpoint/2010/main" val="1103595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Introducción</a:t>
            </a:r>
            <a:endParaRPr lang="es-ES" b="1" dirty="0"/>
          </a:p>
        </p:txBody>
      </p:sp>
      <p:sp>
        <p:nvSpPr>
          <p:cNvPr id="3" name="Marcador de contenido 2"/>
          <p:cNvSpPr>
            <a:spLocks noGrp="1"/>
          </p:cNvSpPr>
          <p:nvPr>
            <p:ph idx="1"/>
          </p:nvPr>
        </p:nvSpPr>
        <p:spPr/>
        <p:txBody>
          <a:bodyPr>
            <a:normAutofit/>
          </a:bodyPr>
          <a:lstStyle/>
          <a:p>
            <a:pPr marL="0" indent="0" algn="ctr">
              <a:buNone/>
            </a:pPr>
            <a:endParaRPr lang="es-ES" sz="3200" dirty="0" smtClean="0"/>
          </a:p>
          <a:p>
            <a:pPr marL="0" indent="0" algn="ctr">
              <a:buNone/>
            </a:pPr>
            <a:endParaRPr lang="es-ES" sz="3200" dirty="0"/>
          </a:p>
          <a:p>
            <a:pPr marL="0" indent="0" algn="ctr">
              <a:buNone/>
            </a:pPr>
            <a:r>
              <a:rPr lang="es-ES" sz="3200" dirty="0" smtClean="0"/>
              <a:t>Medidas de protección como salvaguardias al calzado importado podrían generar un impacto directo en la producción de calzado del Ecuador al </a:t>
            </a:r>
            <a:r>
              <a:rPr lang="es-ES" sz="3200" dirty="0" smtClean="0">
                <a:solidFill>
                  <a:schemeClr val="tx1"/>
                </a:solidFill>
              </a:rPr>
              <a:t>brindar mayor igualdad de competencia en el mercado. </a:t>
            </a:r>
            <a:endParaRPr lang="es-ES" sz="3200" dirty="0">
              <a:solidFill>
                <a:schemeClr val="tx1"/>
              </a:solidFill>
            </a:endParaRPr>
          </a:p>
        </p:txBody>
      </p:sp>
    </p:spTree>
    <p:extLst>
      <p:ext uri="{BB962C8B-B14F-4D97-AF65-F5344CB8AC3E}">
        <p14:creationId xmlns:p14="http://schemas.microsoft.com/office/powerpoint/2010/main" val="3213670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Exportaciones de Calzado de Ecuador a la Comunidad Andina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10396555"/>
              </p:ext>
            </p:extLst>
          </p:nvPr>
        </p:nvGraphicFramePr>
        <p:xfrm>
          <a:off x="838200" y="2466573"/>
          <a:ext cx="10515599" cy="2233085"/>
        </p:xfrm>
        <a:graphic>
          <a:graphicData uri="http://schemas.openxmlformats.org/drawingml/2006/table">
            <a:tbl>
              <a:tblPr firstRow="1" firstCol="1" bandRow="1">
                <a:tableStyleId>{69012ECD-51FC-41F1-AA8D-1B2483CD663E}</a:tableStyleId>
              </a:tblPr>
              <a:tblGrid>
                <a:gridCol w="2912312"/>
                <a:gridCol w="1485475"/>
                <a:gridCol w="1485475"/>
                <a:gridCol w="1661387"/>
                <a:gridCol w="1485475"/>
                <a:gridCol w="1485475"/>
              </a:tblGrid>
              <a:tr h="446617">
                <a:tc>
                  <a:txBody>
                    <a:bodyPr/>
                    <a:lstStyle/>
                    <a:p>
                      <a:pPr algn="ctr">
                        <a:lnSpc>
                          <a:spcPct val="107000"/>
                        </a:lnSpc>
                        <a:spcAft>
                          <a:spcPts val="0"/>
                        </a:spcAft>
                      </a:pPr>
                      <a:r>
                        <a:rPr lang="es-EC" sz="1600" dirty="0">
                          <a:solidFill>
                            <a:schemeClr val="tx1"/>
                          </a:solidFill>
                          <a:effectLst/>
                        </a:rPr>
                        <a:t>Importadores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19380" algn="ctr">
                        <a:lnSpc>
                          <a:spcPct val="107000"/>
                        </a:lnSpc>
                        <a:spcAft>
                          <a:spcPts val="0"/>
                        </a:spcAft>
                      </a:pPr>
                      <a:r>
                        <a:rPr lang="es-EC" sz="1600" dirty="0">
                          <a:solidFill>
                            <a:schemeClr val="tx1"/>
                          </a:solidFill>
                          <a:effectLst/>
                        </a:rPr>
                        <a:t>Valor en 2012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46617">
                <a:tc>
                  <a:txBody>
                    <a:bodyPr/>
                    <a:lstStyle/>
                    <a:p>
                      <a:pPr algn="ctr">
                        <a:lnSpc>
                          <a:spcPct val="107000"/>
                        </a:lnSpc>
                        <a:spcAft>
                          <a:spcPts val="0"/>
                        </a:spcAft>
                      </a:pPr>
                      <a:r>
                        <a:rPr lang="es-EC" sz="1600" dirty="0">
                          <a:effectLst/>
                        </a:rPr>
                        <a:t>Comunidad Andina Agregación</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40637</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28666</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32299</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32260</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25232</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46617">
                <a:tc>
                  <a:txBody>
                    <a:bodyPr/>
                    <a:lstStyle/>
                    <a:p>
                      <a:pPr algn="ctr">
                        <a:lnSpc>
                          <a:spcPct val="107000"/>
                        </a:lnSpc>
                        <a:spcAft>
                          <a:spcPts val="0"/>
                        </a:spcAft>
                      </a:pPr>
                      <a:r>
                        <a:rPr lang="es-EC" sz="1600" dirty="0">
                          <a:effectLst/>
                        </a:rPr>
                        <a:t>Colombia</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32838</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21372</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25873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26106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19207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46617">
                <a:tc>
                  <a:txBody>
                    <a:bodyPr/>
                    <a:lstStyle/>
                    <a:p>
                      <a:pPr algn="ctr">
                        <a:lnSpc>
                          <a:spcPct val="107000"/>
                        </a:lnSpc>
                        <a:spcAft>
                          <a:spcPts val="0"/>
                        </a:spcAft>
                      </a:pPr>
                      <a:r>
                        <a:rPr lang="es-EC" sz="1600" dirty="0">
                          <a:effectLst/>
                        </a:rPr>
                        <a:t>Perú</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7799</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7256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6426</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6131</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5877</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46617">
                <a:tc>
                  <a:txBody>
                    <a:bodyPr/>
                    <a:lstStyle/>
                    <a:p>
                      <a:pPr algn="ctr">
                        <a:lnSpc>
                          <a:spcPct val="107000"/>
                        </a:lnSpc>
                        <a:spcAft>
                          <a:spcPts val="0"/>
                        </a:spcAft>
                      </a:pPr>
                      <a:r>
                        <a:rPr lang="es-EC" sz="1600" dirty="0">
                          <a:effectLst/>
                        </a:rPr>
                        <a:t>Bolivia</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0</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38</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0</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effectLst/>
                        </a:rPr>
                        <a:t>23</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effectLst/>
                        </a:rPr>
                        <a:t>148</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1116170" y="4841326"/>
            <a:ext cx="6096000" cy="981423"/>
          </a:xfrm>
          <a:prstGeom prst="rect">
            <a:avLst/>
          </a:prstGeom>
        </p:spPr>
        <p:txBody>
          <a:bodyPr>
            <a:spAutoFit/>
          </a:bodyPr>
          <a:lstStyle/>
          <a:p>
            <a:pPr>
              <a:lnSpc>
                <a:spcPct val="107000"/>
              </a:lnSpc>
              <a:spcAft>
                <a:spcPts val="800"/>
              </a:spcAft>
            </a:pPr>
            <a:r>
              <a:rPr lang="es-EC" b="1" dirty="0">
                <a:latin typeface="Calibri" panose="020F0502020204030204" pitchFamily="34" charset="0"/>
                <a:ea typeface="Calibri" panose="020F0502020204030204" pitchFamily="34" charset="0"/>
                <a:cs typeface="Times New Roman" panose="02020603050405020304" pitchFamily="18" charset="0"/>
              </a:rPr>
              <a:t>Unidad:</a:t>
            </a:r>
            <a:r>
              <a:rPr lang="es-EC" dirty="0">
                <a:latin typeface="Calibri" panose="020F0502020204030204" pitchFamily="34" charset="0"/>
                <a:ea typeface="Calibri" panose="020F0502020204030204" pitchFamily="34" charset="0"/>
                <a:cs typeface="Times New Roman" panose="02020603050405020304" pitchFamily="18" charset="0"/>
              </a:rPr>
              <a:t> Miles de dólares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Fuente:</a:t>
            </a:r>
            <a:r>
              <a:rPr lang="es-EC" dirty="0">
                <a:latin typeface="Calibri" panose="020F0502020204030204" pitchFamily="34" charset="0"/>
                <a:ea typeface="Calibri" panose="020F0502020204030204" pitchFamily="34" charset="0"/>
                <a:cs typeface="Times New Roman" panose="02020603050405020304" pitchFamily="18" charset="0"/>
              </a:rPr>
              <a:t> (</a:t>
            </a:r>
            <a:r>
              <a:rPr lang="es-EC" dirty="0" err="1">
                <a:latin typeface="Calibri" panose="020F0502020204030204" pitchFamily="34" charset="0"/>
                <a:ea typeface="Calibri" panose="020F0502020204030204" pitchFamily="34" charset="0"/>
                <a:cs typeface="Times New Roman" panose="02020603050405020304" pitchFamily="18" charset="0"/>
              </a:rPr>
              <a:t>TradeMap</a:t>
            </a:r>
            <a:r>
              <a:rPr lang="es-EC" dirty="0">
                <a:latin typeface="Calibri" panose="020F0502020204030204" pitchFamily="34" charset="0"/>
                <a:ea typeface="Calibri" panose="020F0502020204030204" pitchFamily="34" charset="0"/>
                <a:cs typeface="Times New Roman" panose="02020603050405020304" pitchFamily="18" charset="0"/>
              </a:rPr>
              <a:t>, 2016)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Elaborado:</a:t>
            </a:r>
            <a:r>
              <a:rPr lang="es-EC" dirty="0">
                <a:latin typeface="Calibri" panose="020F0502020204030204" pitchFamily="34" charset="0"/>
                <a:ea typeface="Calibri" panose="020F0502020204030204" pitchFamily="34" charset="0"/>
                <a:cs typeface="Times New Roman" panose="02020603050405020304" pitchFamily="18" charset="0"/>
              </a:rPr>
              <a:t> Los autores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025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Crecimiento de las exportaciones de calzado de Ecuador al Mundo</a:t>
            </a:r>
          </a:p>
        </p:txBody>
      </p:sp>
      <p:graphicFrame>
        <p:nvGraphicFramePr>
          <p:cNvPr id="4" name="Marcador de contenido 3"/>
          <p:cNvGraphicFramePr>
            <a:graphicFrameLocks noGrp="1"/>
          </p:cNvGraphicFramePr>
          <p:nvPr>
            <p:ph idx="1"/>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2787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Importaciones de calzado del Ecuador desde el Mundo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93167960"/>
              </p:ext>
            </p:extLst>
          </p:nvPr>
        </p:nvGraphicFramePr>
        <p:xfrm>
          <a:off x="1097280" y="2347029"/>
          <a:ext cx="10515596" cy="1481070"/>
        </p:xfrm>
        <a:graphic>
          <a:graphicData uri="http://schemas.openxmlformats.org/drawingml/2006/table">
            <a:tbl>
              <a:tblPr firstRow="1" firstCol="1" bandRow="1">
                <a:tableStyleId>{F5AB1C69-6EDB-4FF4-983F-18BD219EF322}</a:tableStyleId>
              </a:tblPr>
              <a:tblGrid>
                <a:gridCol w="2553066"/>
                <a:gridCol w="1592506"/>
                <a:gridCol w="1592506"/>
                <a:gridCol w="1592506"/>
                <a:gridCol w="1592506"/>
                <a:gridCol w="1592506"/>
              </a:tblGrid>
              <a:tr h="740535">
                <a:tc>
                  <a:txBody>
                    <a:bodyPr/>
                    <a:lstStyle/>
                    <a:p>
                      <a:pPr algn="ctr">
                        <a:lnSpc>
                          <a:spcPct val="107000"/>
                        </a:lnSpc>
                        <a:spcAft>
                          <a:spcPts val="0"/>
                        </a:spcAft>
                      </a:pPr>
                      <a:r>
                        <a:rPr lang="es-EC" sz="1600" dirty="0">
                          <a:solidFill>
                            <a:schemeClr val="tx1"/>
                          </a:solidFill>
                          <a:effectLst/>
                        </a:rPr>
                        <a:t>Exportadores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2013</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40535">
                <a:tc>
                  <a:txBody>
                    <a:bodyPr/>
                    <a:lstStyle/>
                    <a:p>
                      <a:pPr algn="ctr">
                        <a:lnSpc>
                          <a:spcPct val="107000"/>
                        </a:lnSpc>
                        <a:spcAft>
                          <a:spcPts val="0"/>
                        </a:spcAft>
                      </a:pPr>
                      <a:r>
                        <a:rPr lang="es-EC" sz="1600" dirty="0">
                          <a:solidFill>
                            <a:schemeClr val="tx1"/>
                          </a:solidFill>
                          <a:effectLst/>
                        </a:rPr>
                        <a:t>Mundo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131590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151168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173641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174191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160937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1167685" y="4559122"/>
            <a:ext cx="6096000" cy="981423"/>
          </a:xfrm>
          <a:prstGeom prst="rect">
            <a:avLst/>
          </a:prstGeom>
        </p:spPr>
        <p:txBody>
          <a:bodyPr>
            <a:spAutoFit/>
          </a:bodyPr>
          <a:lstStyle/>
          <a:p>
            <a:pPr>
              <a:lnSpc>
                <a:spcPct val="107000"/>
              </a:lnSpc>
              <a:spcAft>
                <a:spcPts val="800"/>
              </a:spcAft>
            </a:pPr>
            <a:r>
              <a:rPr lang="es-EC" b="1" dirty="0">
                <a:latin typeface="Calibri" panose="020F0502020204030204" pitchFamily="34" charset="0"/>
                <a:ea typeface="Calibri" panose="020F0502020204030204" pitchFamily="34" charset="0"/>
                <a:cs typeface="Times New Roman" panose="02020603050405020304" pitchFamily="18" charset="0"/>
              </a:rPr>
              <a:t>Unidad:</a:t>
            </a:r>
            <a:r>
              <a:rPr lang="es-EC" dirty="0">
                <a:latin typeface="Calibri" panose="020F0502020204030204" pitchFamily="34" charset="0"/>
                <a:ea typeface="Calibri" panose="020F0502020204030204" pitchFamily="34" charset="0"/>
                <a:cs typeface="Times New Roman" panose="02020603050405020304" pitchFamily="18" charset="0"/>
              </a:rPr>
              <a:t> Miles de dólares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Fuente:</a:t>
            </a:r>
            <a:r>
              <a:rPr lang="es-EC" dirty="0">
                <a:latin typeface="Calibri" panose="020F0502020204030204" pitchFamily="34" charset="0"/>
                <a:ea typeface="Calibri" panose="020F0502020204030204" pitchFamily="34" charset="0"/>
                <a:cs typeface="Times New Roman" panose="02020603050405020304" pitchFamily="18" charset="0"/>
              </a:rPr>
              <a:t> (</a:t>
            </a:r>
            <a:r>
              <a:rPr lang="es-EC" dirty="0" err="1">
                <a:latin typeface="Calibri" panose="020F0502020204030204" pitchFamily="34" charset="0"/>
                <a:ea typeface="Calibri" panose="020F0502020204030204" pitchFamily="34" charset="0"/>
                <a:cs typeface="Times New Roman" panose="02020603050405020304" pitchFamily="18" charset="0"/>
              </a:rPr>
              <a:t>TradeMap</a:t>
            </a:r>
            <a:r>
              <a:rPr lang="es-EC" dirty="0">
                <a:latin typeface="Calibri" panose="020F0502020204030204" pitchFamily="34" charset="0"/>
                <a:ea typeface="Calibri" panose="020F0502020204030204" pitchFamily="34" charset="0"/>
                <a:cs typeface="Times New Roman" panose="02020603050405020304" pitchFamily="18" charset="0"/>
              </a:rPr>
              <a:t>, 2016)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Elaborado:</a:t>
            </a:r>
            <a:r>
              <a:rPr lang="es-EC" dirty="0">
                <a:latin typeface="Calibri" panose="020F0502020204030204" pitchFamily="34" charset="0"/>
                <a:ea typeface="Calibri" panose="020F0502020204030204" pitchFamily="34" charset="0"/>
                <a:cs typeface="Times New Roman" panose="02020603050405020304" pitchFamily="18" charset="0"/>
              </a:rPr>
              <a:t> Los autores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2" name="Picture 6" descr="http://www.comercioyaduanas.com.mx/images/pasos-para-iniciar-negocio-de-import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857" y="4114369"/>
            <a:ext cx="3536971" cy="187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58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a:t>Importaciones de calzado de Ecuador desde la  Comunidad </a:t>
            </a:r>
            <a:r>
              <a:rPr lang="es-EC" dirty="0" smtClean="0"/>
              <a:t>Andina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65967339"/>
              </p:ext>
            </p:extLst>
          </p:nvPr>
        </p:nvGraphicFramePr>
        <p:xfrm>
          <a:off x="838200" y="2382591"/>
          <a:ext cx="10515596" cy="2480971"/>
        </p:xfrm>
        <a:graphic>
          <a:graphicData uri="http://schemas.openxmlformats.org/drawingml/2006/table">
            <a:tbl>
              <a:tblPr firstRow="1" firstCol="1" bandRow="1">
                <a:tableStyleId>{F5AB1C69-6EDB-4FF4-983F-18BD219EF322}</a:tableStyleId>
              </a:tblPr>
              <a:tblGrid>
                <a:gridCol w="4868786"/>
                <a:gridCol w="1129362"/>
                <a:gridCol w="1129362"/>
                <a:gridCol w="1129362"/>
                <a:gridCol w="1129362"/>
                <a:gridCol w="1129362"/>
              </a:tblGrid>
              <a:tr h="479095">
                <a:tc>
                  <a:txBody>
                    <a:bodyPr/>
                    <a:lstStyle/>
                    <a:p>
                      <a:pPr algn="ctr">
                        <a:lnSpc>
                          <a:spcPct val="107000"/>
                        </a:lnSpc>
                        <a:spcAft>
                          <a:spcPts val="0"/>
                        </a:spcAft>
                      </a:pPr>
                      <a:r>
                        <a:rPr lang="es-EC" sz="1600" dirty="0">
                          <a:solidFill>
                            <a:schemeClr val="tx1"/>
                          </a:solidFill>
                          <a:effectLst/>
                        </a:rPr>
                        <a:t>Exportadores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2011</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Valor en 2012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Valor en 2013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Valor en 2014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Valor en 2015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79095">
                <a:tc>
                  <a:txBody>
                    <a:bodyPr/>
                    <a:lstStyle/>
                    <a:p>
                      <a:pPr algn="ctr">
                        <a:lnSpc>
                          <a:spcPct val="107000"/>
                        </a:lnSpc>
                        <a:spcAft>
                          <a:spcPts val="0"/>
                        </a:spcAft>
                      </a:pPr>
                      <a:r>
                        <a:rPr lang="es-EC" sz="1600">
                          <a:solidFill>
                            <a:schemeClr val="tx1"/>
                          </a:solidFill>
                          <a:effectLst/>
                        </a:rPr>
                        <a:t>Comunidad Andina Agregación</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           26916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43902</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29047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27579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39516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79095">
                <a:tc>
                  <a:txBody>
                    <a:bodyPr/>
                    <a:lstStyle/>
                    <a:p>
                      <a:pPr algn="ctr">
                        <a:lnSpc>
                          <a:spcPct val="107000"/>
                        </a:lnSpc>
                        <a:spcAft>
                          <a:spcPts val="0"/>
                        </a:spcAft>
                      </a:pPr>
                      <a:r>
                        <a:rPr lang="es-EC" sz="1600">
                          <a:solidFill>
                            <a:schemeClr val="tx1"/>
                          </a:solidFill>
                          <a:effectLst/>
                        </a:rPr>
                        <a:t>Perú</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2995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17903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3534</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4689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22602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79095">
                <a:tc>
                  <a:txBody>
                    <a:bodyPr/>
                    <a:lstStyle/>
                    <a:p>
                      <a:pPr algn="ctr">
                        <a:lnSpc>
                          <a:spcPct val="107000"/>
                        </a:lnSpc>
                        <a:spcAft>
                          <a:spcPts val="0"/>
                        </a:spcAft>
                      </a:pPr>
                      <a:r>
                        <a:rPr lang="es-EC" sz="1600">
                          <a:solidFill>
                            <a:schemeClr val="tx1"/>
                          </a:solidFill>
                          <a:effectLst/>
                        </a:rPr>
                        <a:t>Colombia</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23863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25999</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25508</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22890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16667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79095">
                <a:tc>
                  <a:txBody>
                    <a:bodyPr/>
                    <a:lstStyle/>
                    <a:p>
                      <a:pPr algn="ctr">
                        <a:lnSpc>
                          <a:spcPct val="107000"/>
                        </a:lnSpc>
                        <a:spcAft>
                          <a:spcPts val="0"/>
                        </a:spcAft>
                      </a:pPr>
                      <a:r>
                        <a:rPr lang="es-EC" sz="1600" dirty="0">
                          <a:solidFill>
                            <a:schemeClr val="tx1"/>
                          </a:solidFill>
                          <a:effectLst/>
                        </a:rPr>
                        <a:t>Bolivia</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58</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5</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0</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247</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1103291" y="5038973"/>
            <a:ext cx="6096000" cy="981423"/>
          </a:xfrm>
          <a:prstGeom prst="rect">
            <a:avLst/>
          </a:prstGeom>
        </p:spPr>
        <p:txBody>
          <a:bodyPr>
            <a:spAutoFit/>
          </a:bodyPr>
          <a:lstStyle/>
          <a:p>
            <a:pPr>
              <a:lnSpc>
                <a:spcPct val="107000"/>
              </a:lnSpc>
              <a:spcAft>
                <a:spcPts val="800"/>
              </a:spcAft>
            </a:pPr>
            <a:r>
              <a:rPr lang="es-EC" b="1" dirty="0">
                <a:latin typeface="Calibri" panose="020F0502020204030204" pitchFamily="34" charset="0"/>
                <a:ea typeface="Calibri" panose="020F0502020204030204" pitchFamily="34" charset="0"/>
                <a:cs typeface="Times New Roman" panose="02020603050405020304" pitchFamily="18" charset="0"/>
              </a:rPr>
              <a:t>Unidad:</a:t>
            </a:r>
            <a:r>
              <a:rPr lang="es-EC" dirty="0">
                <a:latin typeface="Calibri" panose="020F0502020204030204" pitchFamily="34" charset="0"/>
                <a:ea typeface="Calibri" panose="020F0502020204030204" pitchFamily="34" charset="0"/>
                <a:cs typeface="Times New Roman" panose="02020603050405020304" pitchFamily="18" charset="0"/>
              </a:rPr>
              <a:t> Miles de dólares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Fuente:</a:t>
            </a:r>
            <a:r>
              <a:rPr lang="es-EC" dirty="0">
                <a:latin typeface="Calibri" panose="020F0502020204030204" pitchFamily="34" charset="0"/>
                <a:ea typeface="Calibri" panose="020F0502020204030204" pitchFamily="34" charset="0"/>
                <a:cs typeface="Times New Roman" panose="02020603050405020304" pitchFamily="18" charset="0"/>
              </a:rPr>
              <a:t> (</a:t>
            </a:r>
            <a:r>
              <a:rPr lang="es-EC" dirty="0" err="1">
                <a:latin typeface="Calibri" panose="020F0502020204030204" pitchFamily="34" charset="0"/>
                <a:ea typeface="Calibri" panose="020F0502020204030204" pitchFamily="34" charset="0"/>
                <a:cs typeface="Times New Roman" panose="02020603050405020304" pitchFamily="18" charset="0"/>
              </a:rPr>
              <a:t>TradeMap</a:t>
            </a:r>
            <a:r>
              <a:rPr lang="es-EC" dirty="0">
                <a:latin typeface="Calibri" panose="020F0502020204030204" pitchFamily="34" charset="0"/>
                <a:ea typeface="Calibri" panose="020F0502020204030204" pitchFamily="34" charset="0"/>
                <a:cs typeface="Times New Roman" panose="02020603050405020304" pitchFamily="18" charset="0"/>
              </a:rPr>
              <a:t>, 2016)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Elaborado:</a:t>
            </a:r>
            <a:r>
              <a:rPr lang="es-EC" dirty="0">
                <a:latin typeface="Calibri" panose="020F0502020204030204" pitchFamily="34" charset="0"/>
                <a:ea typeface="Calibri" panose="020F0502020204030204" pitchFamily="34" charset="0"/>
                <a:cs typeface="Times New Roman" panose="02020603050405020304" pitchFamily="18" charset="0"/>
              </a:rPr>
              <a:t> Los autores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706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Crecimiento de las importaciones de calzado del Mundo a Ecuador</a:t>
            </a:r>
          </a:p>
        </p:txBody>
      </p:sp>
      <p:graphicFrame>
        <p:nvGraphicFramePr>
          <p:cNvPr id="4" name="Marcador de contenido 3"/>
          <p:cNvGraphicFramePr>
            <a:graphicFrameLocks noGrp="1"/>
          </p:cNvGraphicFramePr>
          <p:nvPr>
            <p:ph idx="1"/>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816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Balanza Comercial </a:t>
            </a:r>
            <a:r>
              <a:rPr lang="es-EC" dirty="0" smtClean="0"/>
              <a:t>Mundial</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54014063"/>
              </p:ext>
            </p:extLst>
          </p:nvPr>
        </p:nvGraphicFramePr>
        <p:xfrm>
          <a:off x="765464" y="1997688"/>
          <a:ext cx="10515597" cy="1906072"/>
        </p:xfrm>
        <a:graphic>
          <a:graphicData uri="http://schemas.openxmlformats.org/drawingml/2006/table">
            <a:tbl>
              <a:tblPr firstRow="1" firstCol="1" bandRow="1">
                <a:tableStyleId>{F5AB1C69-6EDB-4FF4-983F-18BD219EF322}</a:tableStyleId>
              </a:tblPr>
              <a:tblGrid>
                <a:gridCol w="2589414"/>
                <a:gridCol w="1693539"/>
                <a:gridCol w="1513035"/>
                <a:gridCol w="1693539"/>
                <a:gridCol w="1513035"/>
                <a:gridCol w="1513035"/>
              </a:tblGrid>
              <a:tr h="476518">
                <a:tc>
                  <a:txBody>
                    <a:bodyPr/>
                    <a:lstStyle/>
                    <a:p>
                      <a:pPr algn="ctr"/>
                      <a:endParaRPr lang="es-ES" sz="1600" dirty="0">
                        <a:solidFill>
                          <a:schemeClr val="tx1"/>
                        </a:solidFill>
                        <a:effectLst/>
                        <a:latin typeface="+mn-lt"/>
                      </a:endParaRPr>
                    </a:p>
                  </a:txBody>
                  <a:tcPr marL="68580" marR="68580" marT="0" marB="0" anchor="ctr"/>
                </a:tc>
                <a:tc>
                  <a:txBody>
                    <a:bodyPr/>
                    <a:lstStyle/>
                    <a:p>
                      <a:pPr algn="ctr">
                        <a:lnSpc>
                          <a:spcPct val="107000"/>
                        </a:lnSpc>
                        <a:spcAft>
                          <a:spcPts val="0"/>
                        </a:spcAft>
                      </a:pPr>
                      <a:r>
                        <a:rPr lang="es-EC" sz="1600">
                          <a:solidFill>
                            <a:schemeClr val="tx1"/>
                          </a:solidFill>
                          <a:effectLst/>
                        </a:rPr>
                        <a:t>2011</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dirty="0">
                          <a:solidFill>
                            <a:schemeClr val="tx1"/>
                          </a:solidFill>
                          <a:effectLst/>
                        </a:rPr>
                        <a:t>2012</a:t>
                      </a:r>
                      <a:endParaRPr lang="es-E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2013</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2014</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2015</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76518">
                <a:tc>
                  <a:txBody>
                    <a:bodyPr/>
                    <a:lstStyle/>
                    <a:p>
                      <a:pPr algn="ctr">
                        <a:lnSpc>
                          <a:spcPct val="107000"/>
                        </a:lnSpc>
                        <a:spcAft>
                          <a:spcPts val="0"/>
                        </a:spcAft>
                      </a:pPr>
                      <a:r>
                        <a:rPr lang="es-EC" sz="1600">
                          <a:solidFill>
                            <a:schemeClr val="tx1"/>
                          </a:solidFill>
                          <a:effectLst/>
                        </a:rPr>
                        <a:t>Exportaciones</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42980</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29880</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33085</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33258</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25708</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76518">
                <a:tc>
                  <a:txBody>
                    <a:bodyPr/>
                    <a:lstStyle/>
                    <a:p>
                      <a:pPr algn="ctr">
                        <a:lnSpc>
                          <a:spcPct val="107000"/>
                        </a:lnSpc>
                        <a:spcAft>
                          <a:spcPts val="0"/>
                        </a:spcAft>
                      </a:pPr>
                      <a:r>
                        <a:rPr lang="es-EC" sz="1600">
                          <a:solidFill>
                            <a:schemeClr val="tx1"/>
                          </a:solidFill>
                          <a:effectLst/>
                        </a:rPr>
                        <a:t>Importaciones</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131590</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151168</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173641</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174191</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160937</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r h="476518">
                <a:tc>
                  <a:txBody>
                    <a:bodyPr/>
                    <a:lstStyle/>
                    <a:p>
                      <a:pPr algn="ctr">
                        <a:lnSpc>
                          <a:spcPct val="107000"/>
                        </a:lnSpc>
                        <a:spcAft>
                          <a:spcPts val="0"/>
                        </a:spcAft>
                      </a:pPr>
                      <a:r>
                        <a:rPr lang="es-EC" sz="1600">
                          <a:solidFill>
                            <a:schemeClr val="tx1"/>
                          </a:solidFill>
                          <a:effectLst/>
                        </a:rPr>
                        <a:t>Total </a:t>
                      </a:r>
                      <a:endParaRPr lang="es-ES" sz="16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dirty="0">
                          <a:solidFill>
                            <a:schemeClr val="tx1"/>
                          </a:solidFill>
                          <a:effectLst/>
                        </a:rPr>
                        <a:t>-88610</a:t>
                      </a:r>
                      <a:endParaRPr lang="es-ES"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dirty="0">
                          <a:solidFill>
                            <a:schemeClr val="tx1"/>
                          </a:solidFill>
                          <a:effectLst/>
                        </a:rPr>
                        <a:t>-121288</a:t>
                      </a:r>
                      <a:endParaRPr lang="es-ES"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dirty="0">
                          <a:solidFill>
                            <a:schemeClr val="tx1"/>
                          </a:solidFill>
                          <a:effectLst/>
                        </a:rPr>
                        <a:t>-140556</a:t>
                      </a:r>
                      <a:endParaRPr lang="es-ES"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dirty="0">
                          <a:solidFill>
                            <a:schemeClr val="tx1"/>
                          </a:solidFill>
                          <a:effectLst/>
                        </a:rPr>
                        <a:t>-140933</a:t>
                      </a:r>
                      <a:endParaRPr lang="es-ES"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dirty="0">
                          <a:solidFill>
                            <a:schemeClr val="tx1"/>
                          </a:solidFill>
                          <a:effectLst/>
                        </a:rPr>
                        <a:t>-135229</a:t>
                      </a:r>
                      <a:endParaRPr lang="es-ES" sz="18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948745" y="4592886"/>
            <a:ext cx="6096000" cy="981423"/>
          </a:xfrm>
          <a:prstGeom prst="rect">
            <a:avLst/>
          </a:prstGeom>
        </p:spPr>
        <p:txBody>
          <a:bodyPr>
            <a:spAutoFit/>
          </a:bodyPr>
          <a:lstStyle/>
          <a:p>
            <a:pPr>
              <a:lnSpc>
                <a:spcPct val="107000"/>
              </a:lnSpc>
              <a:spcAft>
                <a:spcPts val="800"/>
              </a:spcAft>
            </a:pPr>
            <a:r>
              <a:rPr lang="es-EC" b="1" dirty="0">
                <a:latin typeface="Calibri" panose="020F0502020204030204" pitchFamily="34" charset="0"/>
                <a:ea typeface="Calibri" panose="020F0502020204030204" pitchFamily="34" charset="0"/>
                <a:cs typeface="Times New Roman" panose="02020603050405020304" pitchFamily="18" charset="0"/>
              </a:rPr>
              <a:t>Unidad:</a:t>
            </a:r>
            <a:r>
              <a:rPr lang="es-EC" dirty="0">
                <a:latin typeface="Calibri" panose="020F0502020204030204" pitchFamily="34" charset="0"/>
                <a:ea typeface="Calibri" panose="020F0502020204030204" pitchFamily="34" charset="0"/>
                <a:cs typeface="Times New Roman" panose="02020603050405020304" pitchFamily="18" charset="0"/>
              </a:rPr>
              <a:t> Miles de dólares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Fuente:</a:t>
            </a:r>
            <a:r>
              <a:rPr lang="es-EC" dirty="0">
                <a:latin typeface="Calibri" panose="020F0502020204030204" pitchFamily="34" charset="0"/>
                <a:ea typeface="Calibri" panose="020F0502020204030204" pitchFamily="34" charset="0"/>
                <a:cs typeface="Times New Roman" panose="02020603050405020304" pitchFamily="18" charset="0"/>
              </a:rPr>
              <a:t> (</a:t>
            </a:r>
            <a:r>
              <a:rPr lang="es-EC" dirty="0" err="1">
                <a:latin typeface="Calibri" panose="020F0502020204030204" pitchFamily="34" charset="0"/>
                <a:ea typeface="Calibri" panose="020F0502020204030204" pitchFamily="34" charset="0"/>
                <a:cs typeface="Times New Roman" panose="02020603050405020304" pitchFamily="18" charset="0"/>
              </a:rPr>
              <a:t>TradeMap</a:t>
            </a:r>
            <a:r>
              <a:rPr lang="es-EC" dirty="0">
                <a:latin typeface="Calibri" panose="020F0502020204030204" pitchFamily="34" charset="0"/>
                <a:ea typeface="Calibri" panose="020F0502020204030204" pitchFamily="34" charset="0"/>
                <a:cs typeface="Times New Roman" panose="02020603050405020304" pitchFamily="18" charset="0"/>
              </a:rPr>
              <a:t>, 2016)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Elaborado:</a:t>
            </a:r>
            <a:r>
              <a:rPr lang="es-EC" dirty="0">
                <a:latin typeface="Calibri" panose="020F0502020204030204" pitchFamily="34" charset="0"/>
                <a:ea typeface="Calibri" panose="020F0502020204030204" pitchFamily="34" charset="0"/>
                <a:cs typeface="Times New Roman" panose="02020603050405020304" pitchFamily="18" charset="0"/>
              </a:rPr>
              <a:t> Los autores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http://www.nexportglobal.com/wp-content/uploads/2016/06/balanza-comerc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638" y="4452793"/>
            <a:ext cx="2048696" cy="158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62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Balanza Comercial Comunidad Andina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55669472"/>
              </p:ext>
            </p:extLst>
          </p:nvPr>
        </p:nvGraphicFramePr>
        <p:xfrm>
          <a:off x="827809" y="1976467"/>
          <a:ext cx="10515597" cy="2060620"/>
        </p:xfrm>
        <a:graphic>
          <a:graphicData uri="http://schemas.openxmlformats.org/drawingml/2006/table">
            <a:tbl>
              <a:tblPr firstRow="1" firstCol="1" bandRow="1">
                <a:tableStyleId>{F5AB1C69-6EDB-4FF4-983F-18BD219EF322}</a:tableStyleId>
              </a:tblPr>
              <a:tblGrid>
                <a:gridCol w="2355617"/>
                <a:gridCol w="1679584"/>
                <a:gridCol w="1679584"/>
                <a:gridCol w="1679584"/>
                <a:gridCol w="1679584"/>
                <a:gridCol w="1441644"/>
              </a:tblGrid>
              <a:tr h="515155">
                <a:tc>
                  <a:txBody>
                    <a:bodyPr/>
                    <a:lstStyle/>
                    <a:p>
                      <a:pPr algn="ctr"/>
                      <a:endParaRPr lang="es-ES" sz="1600" dirty="0">
                        <a:solidFill>
                          <a:schemeClr val="tx1"/>
                        </a:solidFill>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2011</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2012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2013</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2014</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2015</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15155">
                <a:tc>
                  <a:txBody>
                    <a:bodyPr/>
                    <a:lstStyle/>
                    <a:p>
                      <a:pPr algn="ctr">
                        <a:lnSpc>
                          <a:spcPct val="107000"/>
                        </a:lnSpc>
                        <a:spcAft>
                          <a:spcPts val="0"/>
                        </a:spcAft>
                      </a:pPr>
                      <a:r>
                        <a:rPr lang="es-EC" sz="1600" dirty="0">
                          <a:solidFill>
                            <a:schemeClr val="tx1"/>
                          </a:solidFill>
                          <a:effectLst/>
                        </a:rPr>
                        <a:t>Exportaciones</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40637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28666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32299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32260</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25232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15155">
                <a:tc>
                  <a:txBody>
                    <a:bodyPr/>
                    <a:lstStyle/>
                    <a:p>
                      <a:pPr algn="ctr">
                        <a:lnSpc>
                          <a:spcPct val="107000"/>
                        </a:lnSpc>
                        <a:spcAft>
                          <a:spcPts val="0"/>
                        </a:spcAft>
                      </a:pPr>
                      <a:r>
                        <a:rPr lang="es-EC" sz="1600">
                          <a:solidFill>
                            <a:schemeClr val="tx1"/>
                          </a:solidFill>
                          <a:effectLst/>
                        </a:rPr>
                        <a:t>Importaciones</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26916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43902</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29047</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27579</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600">
                          <a:solidFill>
                            <a:schemeClr val="tx1"/>
                          </a:solidFill>
                          <a:effectLst/>
                        </a:rPr>
                        <a:t>39516</a:t>
                      </a:r>
                      <a:endParaRPr lang="es-E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15155">
                <a:tc>
                  <a:txBody>
                    <a:bodyPr/>
                    <a:lstStyle/>
                    <a:p>
                      <a:pPr algn="ctr">
                        <a:lnSpc>
                          <a:spcPct val="107000"/>
                        </a:lnSpc>
                        <a:spcAft>
                          <a:spcPts val="0"/>
                        </a:spcAft>
                      </a:pPr>
                      <a:r>
                        <a:rPr lang="es-EC" sz="1600" dirty="0">
                          <a:solidFill>
                            <a:schemeClr val="tx1"/>
                          </a:solidFill>
                          <a:effectLst/>
                        </a:rPr>
                        <a:t>Total </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a:solidFill>
                            <a:schemeClr val="tx1"/>
                          </a:solidFill>
                          <a:effectLst/>
                        </a:rPr>
                        <a:t>13721</a:t>
                      </a:r>
                      <a:endParaRPr lang="es-E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dirty="0">
                          <a:solidFill>
                            <a:schemeClr val="tx1"/>
                          </a:solidFill>
                          <a:effectLst/>
                        </a:rPr>
                        <a:t>-15236</a:t>
                      </a:r>
                      <a:endParaRPr lang="es-E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a:solidFill>
                            <a:schemeClr val="tx1"/>
                          </a:solidFill>
                          <a:effectLst/>
                        </a:rPr>
                        <a:t>3252</a:t>
                      </a:r>
                      <a:endParaRPr lang="es-E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a:solidFill>
                            <a:schemeClr val="tx1"/>
                          </a:solidFill>
                          <a:effectLst/>
                        </a:rPr>
                        <a:t>4681</a:t>
                      </a:r>
                      <a:endParaRPr lang="es-E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800" dirty="0">
                          <a:solidFill>
                            <a:schemeClr val="tx1"/>
                          </a:solidFill>
                          <a:effectLst/>
                        </a:rPr>
                        <a:t>-14284</a:t>
                      </a:r>
                      <a:endParaRPr lang="es-E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961624" y="4683038"/>
            <a:ext cx="6096000" cy="981423"/>
          </a:xfrm>
          <a:prstGeom prst="rect">
            <a:avLst/>
          </a:prstGeom>
        </p:spPr>
        <p:txBody>
          <a:bodyPr>
            <a:spAutoFit/>
          </a:bodyPr>
          <a:lstStyle/>
          <a:p>
            <a:pPr>
              <a:lnSpc>
                <a:spcPct val="107000"/>
              </a:lnSpc>
              <a:spcAft>
                <a:spcPts val="800"/>
              </a:spcAft>
            </a:pPr>
            <a:r>
              <a:rPr lang="es-EC" b="1" dirty="0">
                <a:latin typeface="Calibri" panose="020F0502020204030204" pitchFamily="34" charset="0"/>
                <a:ea typeface="Calibri" panose="020F0502020204030204" pitchFamily="34" charset="0"/>
                <a:cs typeface="Times New Roman" panose="02020603050405020304" pitchFamily="18" charset="0"/>
              </a:rPr>
              <a:t>Unidad:</a:t>
            </a:r>
            <a:r>
              <a:rPr lang="es-EC" dirty="0">
                <a:latin typeface="Calibri" panose="020F0502020204030204" pitchFamily="34" charset="0"/>
                <a:ea typeface="Calibri" panose="020F0502020204030204" pitchFamily="34" charset="0"/>
                <a:cs typeface="Times New Roman" panose="02020603050405020304" pitchFamily="18" charset="0"/>
              </a:rPr>
              <a:t> Miles de dólares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Fuente:</a:t>
            </a:r>
            <a:r>
              <a:rPr lang="es-EC" dirty="0">
                <a:latin typeface="Calibri" panose="020F0502020204030204" pitchFamily="34" charset="0"/>
                <a:ea typeface="Calibri" panose="020F0502020204030204" pitchFamily="34" charset="0"/>
                <a:cs typeface="Times New Roman" panose="02020603050405020304" pitchFamily="18" charset="0"/>
              </a:rPr>
              <a:t> (</a:t>
            </a:r>
            <a:r>
              <a:rPr lang="es-EC" dirty="0" err="1">
                <a:latin typeface="Calibri" panose="020F0502020204030204" pitchFamily="34" charset="0"/>
                <a:ea typeface="Calibri" panose="020F0502020204030204" pitchFamily="34" charset="0"/>
                <a:cs typeface="Times New Roman" panose="02020603050405020304" pitchFamily="18" charset="0"/>
              </a:rPr>
              <a:t>TradeMap</a:t>
            </a:r>
            <a:r>
              <a:rPr lang="es-EC" dirty="0">
                <a:latin typeface="Calibri" panose="020F0502020204030204" pitchFamily="34" charset="0"/>
                <a:ea typeface="Calibri" panose="020F0502020204030204" pitchFamily="34" charset="0"/>
                <a:cs typeface="Times New Roman" panose="02020603050405020304" pitchFamily="18" charset="0"/>
              </a:rPr>
              <a:t>, 2016)	</a:t>
            </a:r>
            <a:br>
              <a:rPr lang="es-EC" dirty="0">
                <a:latin typeface="Calibri" panose="020F0502020204030204" pitchFamily="34" charset="0"/>
                <a:ea typeface="Calibri" panose="020F0502020204030204" pitchFamily="34" charset="0"/>
                <a:cs typeface="Times New Roman" panose="02020603050405020304" pitchFamily="18" charset="0"/>
              </a:rPr>
            </a:br>
            <a:r>
              <a:rPr lang="es-EC" b="1" dirty="0">
                <a:latin typeface="Calibri" panose="020F0502020204030204" pitchFamily="34" charset="0"/>
                <a:ea typeface="Calibri" panose="020F0502020204030204" pitchFamily="34" charset="0"/>
                <a:cs typeface="Times New Roman" panose="02020603050405020304" pitchFamily="18" charset="0"/>
              </a:rPr>
              <a:t>Elaborado:</a:t>
            </a:r>
            <a:r>
              <a:rPr lang="es-EC" dirty="0">
                <a:latin typeface="Calibri" panose="020F0502020204030204" pitchFamily="34" charset="0"/>
                <a:ea typeface="Calibri" panose="020F0502020204030204" pitchFamily="34" charset="0"/>
                <a:cs typeface="Times New Roman" panose="02020603050405020304" pitchFamily="18" charset="0"/>
              </a:rPr>
              <a:t> Los autores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8018318" y="4424362"/>
            <a:ext cx="2743200" cy="1666875"/>
          </a:xfrm>
          <a:prstGeom prst="rect">
            <a:avLst/>
          </a:prstGeom>
        </p:spPr>
      </p:pic>
    </p:spTree>
    <p:extLst>
      <p:ext uri="{BB962C8B-B14F-4D97-AF65-F5344CB8AC3E}">
        <p14:creationId xmlns:p14="http://schemas.microsoft.com/office/powerpoint/2010/main" val="2596098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382697947"/>
              </p:ext>
            </p:extLst>
          </p:nvPr>
        </p:nvGraphicFramePr>
        <p:xfrm>
          <a:off x="623455" y="1153391"/>
          <a:ext cx="11087100" cy="5704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175856" y="296802"/>
            <a:ext cx="11247119" cy="752065"/>
          </a:xfrm>
          <a:prstGeom prst="rect">
            <a:avLst/>
          </a:prstGeom>
        </p:spPr>
        <p:txBody>
          <a:bodyPr wrap="square">
            <a:spAutoFit/>
          </a:bodyPr>
          <a:lstStyle/>
          <a:p>
            <a:pPr>
              <a:lnSpc>
                <a:spcPct val="150000"/>
              </a:lnSpc>
              <a:spcBef>
                <a:spcPts val="200"/>
              </a:spcBef>
              <a:spcAft>
                <a:spcPts val="0"/>
              </a:spcAft>
            </a:pPr>
            <a:r>
              <a:rPr lang="es-EC" sz="32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Encuestas dirigidas a los productores de calzado </a:t>
            </a:r>
            <a:endParaRPr lang="es-EC" sz="4000" dirty="0">
              <a:ln w="0"/>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endParaRPr>
          </a:p>
        </p:txBody>
      </p:sp>
      <p:sp>
        <p:nvSpPr>
          <p:cNvPr id="4" name="Rectángulo 3"/>
          <p:cNvSpPr/>
          <p:nvPr/>
        </p:nvSpPr>
        <p:spPr>
          <a:xfrm>
            <a:off x="788289" y="1414675"/>
            <a:ext cx="3030060" cy="981423"/>
          </a:xfrm>
          <a:prstGeom prst="rect">
            <a:avLst/>
          </a:prstGeom>
        </p:spPr>
        <p:txBody>
          <a:bodyPr wrap="none">
            <a:spAutoFit/>
          </a:bodyPr>
          <a:lstStyle/>
          <a:p>
            <a:pPr algn="just">
              <a:lnSpc>
                <a:spcPct val="107000"/>
              </a:lnSpc>
              <a:spcAft>
                <a:spcPts val="800"/>
              </a:spcAft>
            </a:pPr>
            <a:r>
              <a:rPr lang="es-EC" dirty="0" smtClean="0">
                <a:ea typeface="Calibri" panose="020F0502020204030204" pitchFamily="34" charset="0"/>
                <a:cs typeface="Times New Roman" panose="02020603050405020304" pitchFamily="18" charset="0"/>
              </a:rPr>
              <a:t>ESTRUCTURA:</a:t>
            </a:r>
            <a:br>
              <a:rPr lang="es-EC" dirty="0" smtClean="0">
                <a:ea typeface="Calibri" panose="020F0502020204030204" pitchFamily="34" charset="0"/>
                <a:cs typeface="Times New Roman" panose="02020603050405020304" pitchFamily="18" charset="0"/>
              </a:rPr>
            </a:br>
            <a:r>
              <a:rPr lang="es-EC" dirty="0" smtClean="0">
                <a:ea typeface="Calibri" panose="020F0502020204030204" pitchFamily="34" charset="0"/>
                <a:cs typeface="Times New Roman" panose="02020603050405020304" pitchFamily="18" charset="0"/>
              </a:rPr>
              <a:t/>
            </a:r>
            <a:br>
              <a:rPr lang="es-EC" dirty="0" smtClean="0">
                <a:ea typeface="Calibri" panose="020F0502020204030204" pitchFamily="34" charset="0"/>
                <a:cs typeface="Times New Roman" panose="02020603050405020304" pitchFamily="18" charset="0"/>
              </a:rPr>
            </a:br>
            <a:r>
              <a:rPr lang="es-EC" dirty="0"/>
              <a:t>S</a:t>
            </a:r>
            <a:r>
              <a:rPr lang="es-EC" dirty="0" smtClean="0"/>
              <a:t>eis </a:t>
            </a:r>
            <a:r>
              <a:rPr lang="es-EC" dirty="0"/>
              <a:t>secciones y 64 preguntas </a:t>
            </a:r>
            <a:r>
              <a:rPr lang="es-EC" dirty="0" smtClean="0">
                <a:ea typeface="Calibri" panose="020F0502020204030204" pitchFamily="34" charset="0"/>
                <a:cs typeface="Times New Roman" panose="02020603050405020304" pitchFamily="18" charset="0"/>
              </a:rPr>
              <a:t> </a:t>
            </a:r>
            <a:endParaRPr lang="es-EC" dirty="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7"/>
          <a:stretch>
            <a:fillRect/>
          </a:stretch>
        </p:blipFill>
        <p:spPr>
          <a:xfrm>
            <a:off x="9130578" y="4266334"/>
            <a:ext cx="2638425" cy="1733550"/>
          </a:xfrm>
          <a:prstGeom prst="rect">
            <a:avLst/>
          </a:prstGeom>
        </p:spPr>
      </p:pic>
    </p:spTree>
    <p:extLst>
      <p:ext uri="{BB962C8B-B14F-4D97-AF65-F5344CB8AC3E}">
        <p14:creationId xmlns:p14="http://schemas.microsoft.com/office/powerpoint/2010/main" val="2818229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209502" y="511548"/>
            <a:ext cx="2115590" cy="830997"/>
          </a:xfrm>
          <a:prstGeom prst="rect">
            <a:avLst/>
          </a:prstGeom>
        </p:spPr>
        <p:txBody>
          <a:bodyPr wrap="square">
            <a:spAutoFit/>
          </a:bodyPr>
          <a:lstStyle/>
          <a:p>
            <a:pPr>
              <a:lnSpc>
                <a:spcPct val="150000"/>
              </a:lnSpc>
              <a:spcBef>
                <a:spcPts val="200"/>
              </a:spcBef>
              <a:spcAft>
                <a:spcPts val="0"/>
              </a:spcAft>
            </a:pPr>
            <a:r>
              <a:rPr lang="es-EC" sz="32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Muestra: </a:t>
            </a:r>
            <a:endParaRPr lang="es-EC" sz="4000" dirty="0">
              <a:ln w="0"/>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784381958"/>
              </p:ext>
            </p:extLst>
          </p:nvPr>
        </p:nvGraphicFramePr>
        <p:xfrm>
          <a:off x="1810470" y="2047009"/>
          <a:ext cx="2636838" cy="1974272"/>
        </p:xfrm>
        <a:graphic>
          <a:graphicData uri="http://schemas.openxmlformats.org/drawingml/2006/table">
            <a:tbl>
              <a:tblPr firstRow="1" firstCol="1" bandRow="1">
                <a:tableStyleId>{3B4B98B0-60AC-42C2-AFA5-B58CD77FA1E5}</a:tableStyleId>
              </a:tblPr>
              <a:tblGrid>
                <a:gridCol w="1318419"/>
                <a:gridCol w="1318419"/>
              </a:tblGrid>
              <a:tr h="373380">
                <a:tc>
                  <a:txBody>
                    <a:bodyPr/>
                    <a:lstStyle/>
                    <a:p>
                      <a:pPr algn="just">
                        <a:lnSpc>
                          <a:spcPct val="107000"/>
                        </a:lnSpc>
                        <a:spcAft>
                          <a:spcPts val="0"/>
                        </a:spcAft>
                      </a:pPr>
                      <a:r>
                        <a:rPr lang="es-EC" sz="1800" dirty="0">
                          <a:effectLst/>
                        </a:rPr>
                        <a:t>N =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800" b="0" dirty="0">
                          <a:effectLst/>
                        </a:rPr>
                        <a:t>6500</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0223">
                <a:tc>
                  <a:txBody>
                    <a:bodyPr/>
                    <a:lstStyle/>
                    <a:p>
                      <a:pPr algn="just">
                        <a:lnSpc>
                          <a:spcPct val="107000"/>
                        </a:lnSpc>
                        <a:spcAft>
                          <a:spcPts val="0"/>
                        </a:spcAft>
                      </a:pPr>
                      <a:r>
                        <a:rPr lang="es-EC" sz="1800">
                          <a:effectLst/>
                        </a:rPr>
                        <a:t>Z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800" b="0">
                          <a:effectLst/>
                        </a:rPr>
                        <a:t>90%</a:t>
                      </a:r>
                      <a:endParaRPr lang="es-EC"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0223">
                <a:tc>
                  <a:txBody>
                    <a:bodyPr/>
                    <a:lstStyle/>
                    <a:p>
                      <a:pPr algn="just">
                        <a:lnSpc>
                          <a:spcPct val="107000"/>
                        </a:lnSpc>
                        <a:spcAft>
                          <a:spcPts val="0"/>
                        </a:spcAft>
                      </a:pPr>
                      <a:r>
                        <a:rPr lang="es-EC" sz="1800" dirty="0">
                          <a:effectLst/>
                        </a:rPr>
                        <a:t>p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800" b="0">
                          <a:effectLst/>
                        </a:rPr>
                        <a:t>0,5</a:t>
                      </a:r>
                      <a:endParaRPr lang="es-EC"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0223">
                <a:tc>
                  <a:txBody>
                    <a:bodyPr/>
                    <a:lstStyle/>
                    <a:p>
                      <a:pPr algn="just">
                        <a:lnSpc>
                          <a:spcPct val="107000"/>
                        </a:lnSpc>
                        <a:spcAft>
                          <a:spcPts val="0"/>
                        </a:spcAft>
                      </a:pPr>
                      <a:r>
                        <a:rPr lang="es-EC" sz="1800" dirty="0">
                          <a:effectLst/>
                        </a:rPr>
                        <a:t>q =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800" b="0">
                          <a:effectLst/>
                        </a:rPr>
                        <a:t>0,5</a:t>
                      </a:r>
                      <a:endParaRPr lang="es-EC"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00223">
                <a:tc>
                  <a:txBody>
                    <a:bodyPr/>
                    <a:lstStyle/>
                    <a:p>
                      <a:pPr algn="just">
                        <a:lnSpc>
                          <a:spcPct val="107000"/>
                        </a:lnSpc>
                        <a:spcAft>
                          <a:spcPts val="0"/>
                        </a:spcAft>
                      </a:pPr>
                      <a:r>
                        <a:rPr lang="es-EC" sz="1800">
                          <a:effectLst/>
                        </a:rPr>
                        <a:t>e =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800" b="0" dirty="0">
                          <a:effectLst/>
                        </a:rPr>
                        <a:t>0,1</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7" name="Imagen 16"/>
          <p:cNvPicPr>
            <a:picLocks noChangeAspect="1"/>
          </p:cNvPicPr>
          <p:nvPr/>
        </p:nvPicPr>
        <p:blipFill>
          <a:blip r:embed="rId2"/>
          <a:stretch>
            <a:fillRect/>
          </a:stretch>
        </p:blipFill>
        <p:spPr>
          <a:xfrm>
            <a:off x="5983432" y="1883580"/>
            <a:ext cx="5152158" cy="1045585"/>
          </a:xfrm>
          <a:prstGeom prst="rect">
            <a:avLst/>
          </a:prstGeom>
        </p:spPr>
      </p:pic>
      <p:sp>
        <p:nvSpPr>
          <p:cNvPr id="18" name="Rectángulo 17"/>
          <p:cNvSpPr/>
          <p:nvPr/>
        </p:nvSpPr>
        <p:spPr>
          <a:xfrm>
            <a:off x="6581602" y="511548"/>
            <a:ext cx="4553988" cy="830997"/>
          </a:xfrm>
          <a:prstGeom prst="rect">
            <a:avLst/>
          </a:prstGeom>
        </p:spPr>
        <p:txBody>
          <a:bodyPr wrap="square">
            <a:spAutoFit/>
          </a:bodyPr>
          <a:lstStyle/>
          <a:p>
            <a:pPr>
              <a:lnSpc>
                <a:spcPct val="150000"/>
              </a:lnSpc>
              <a:spcBef>
                <a:spcPts val="200"/>
              </a:spcBef>
              <a:spcAft>
                <a:spcPts val="0"/>
              </a:spcAft>
            </a:pPr>
            <a:r>
              <a:rPr lang="es-EC" sz="32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Formula población finita: </a:t>
            </a:r>
            <a:endParaRPr lang="es-EC" sz="4000" dirty="0">
              <a:ln w="0"/>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endParaRPr>
          </a:p>
        </p:txBody>
      </p:sp>
      <p:sp>
        <p:nvSpPr>
          <p:cNvPr id="19" name="Rectángulo 18"/>
          <p:cNvSpPr/>
          <p:nvPr/>
        </p:nvSpPr>
        <p:spPr>
          <a:xfrm>
            <a:off x="7804265" y="3217887"/>
            <a:ext cx="2108662" cy="504625"/>
          </a:xfrm>
          <a:prstGeom prst="rect">
            <a:avLst/>
          </a:prstGeom>
        </p:spPr>
        <p:txBody>
          <a:bodyPr wrap="square">
            <a:spAutoFit/>
          </a:bodyPr>
          <a:lstStyle/>
          <a:p>
            <a:pPr>
              <a:lnSpc>
                <a:spcPct val="150000"/>
              </a:lnSpc>
              <a:spcBef>
                <a:spcPts val="200"/>
              </a:spcBef>
              <a:spcAft>
                <a:spcPts val="0"/>
              </a:spcAft>
            </a:pPr>
            <a:r>
              <a:rPr lang="es-EC" sz="20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n = 67 empresas</a:t>
            </a:r>
            <a:endParaRPr lang="es-EC" sz="2800" dirty="0">
              <a:ln w="0"/>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endParaRPr>
          </a:p>
        </p:txBody>
      </p:sp>
      <p:pic>
        <p:nvPicPr>
          <p:cNvPr id="2050" name="Picture 2" descr="http://blog.questionpro.com/wp-content/uploads/2015/08/post12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256" y="3914930"/>
            <a:ext cx="2421371" cy="176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06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7473" y="584122"/>
            <a:ext cx="6096000" cy="1179234"/>
          </a:xfrm>
          <a:prstGeom prst="rect">
            <a:avLst/>
          </a:prstGeom>
        </p:spPr>
        <p:txBody>
          <a:bodyPr>
            <a:spAutoFit/>
          </a:bodyPr>
          <a:lstStyle/>
          <a:p>
            <a:pPr algn="just">
              <a:lnSpc>
                <a:spcPct val="150000"/>
              </a:lnSpc>
              <a:spcBef>
                <a:spcPts val="200"/>
              </a:spcBef>
              <a:spcAft>
                <a:spcPts val="0"/>
              </a:spcAft>
            </a:pPr>
            <a:endParaRPr lang="es-EC" sz="2800" b="1" dirty="0">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C" sz="2800" b="1" dirty="0">
                <a:latin typeface="+mj-lt"/>
                <a:ea typeface="Calibri" panose="020F0502020204030204" pitchFamily="34" charset="0"/>
                <a:cs typeface="Times New Roman" panose="02020603050405020304" pitchFamily="18" charset="0"/>
              </a:rPr>
              <a:t> </a:t>
            </a:r>
            <a:r>
              <a:rPr lang="es-EC" sz="2800" b="1" dirty="0" smtClean="0">
                <a:latin typeface="+mj-lt"/>
                <a:ea typeface="Calibri" panose="020F0502020204030204" pitchFamily="34" charset="0"/>
                <a:cs typeface="Times New Roman" panose="02020603050405020304" pitchFamily="18" charset="0"/>
              </a:rPr>
              <a:t>1. ¿Cómo </a:t>
            </a:r>
            <a:r>
              <a:rPr lang="es-EC" sz="2800" b="1" dirty="0">
                <a:latin typeface="+mj-lt"/>
                <a:ea typeface="Calibri" panose="020F0502020204030204" pitchFamily="34" charset="0"/>
                <a:cs typeface="Times New Roman" panose="02020603050405020304" pitchFamily="18" charset="0"/>
              </a:rPr>
              <a:t>fija el precio de su producto?</a:t>
            </a:r>
            <a:endParaRPr lang="es-EC" sz="2800" b="1" dirty="0">
              <a:effectLst/>
              <a:latin typeface="+mj-lt"/>
              <a:ea typeface="Calibri" panose="020F0502020204030204" pitchFamily="34" charset="0"/>
              <a:cs typeface="Times New Roman" panose="02020603050405020304" pitchFamily="18" charset="0"/>
            </a:endParaRPr>
          </a:p>
        </p:txBody>
      </p:sp>
      <p:sp>
        <p:nvSpPr>
          <p:cNvPr id="3" name="Rectángulo 2"/>
          <p:cNvSpPr/>
          <p:nvPr/>
        </p:nvSpPr>
        <p:spPr>
          <a:xfrm>
            <a:off x="3314699" y="248196"/>
            <a:ext cx="6096000" cy="671851"/>
          </a:xfrm>
          <a:prstGeom prst="rect">
            <a:avLst/>
          </a:prstGeom>
        </p:spPr>
        <p:txBody>
          <a:bodyPr>
            <a:spAutoFit/>
          </a:bodyPr>
          <a:lstStyle/>
          <a:p>
            <a:pPr algn="just">
              <a:lnSpc>
                <a:spcPct val="150000"/>
              </a:lnSpc>
              <a:spcBef>
                <a:spcPts val="200"/>
              </a:spcBef>
              <a:spcAft>
                <a:spcPts val="0"/>
              </a:spcAft>
            </a:pPr>
            <a:r>
              <a:rPr lang="es-EC" sz="2800" b="1" dirty="0" smtClean="0">
                <a:latin typeface="+mj-lt"/>
                <a:ea typeface="Times New Roman" panose="02020603050405020304" pitchFamily="18" charset="0"/>
                <a:cs typeface="Times New Roman" panose="02020603050405020304" pitchFamily="18" charset="0"/>
              </a:rPr>
              <a:t>PREGUNTAS CLAVES  - RESULTADOS </a:t>
            </a:r>
            <a:endParaRPr lang="es-EC" sz="2800" b="1" dirty="0">
              <a:effectLst/>
              <a:latin typeface="+mj-lt"/>
              <a:ea typeface="Calibri" panose="020F0502020204030204" pitchFamily="34" charset="0"/>
              <a:cs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640368281"/>
              </p:ext>
            </p:extLst>
          </p:nvPr>
        </p:nvGraphicFramePr>
        <p:xfrm>
          <a:off x="1579418" y="2088573"/>
          <a:ext cx="7284027" cy="3512127"/>
        </p:xfrm>
        <a:graphic>
          <a:graphicData uri="http://schemas.openxmlformats.org/drawingml/2006/chart">
            <c:chart xmlns:c="http://schemas.openxmlformats.org/drawingml/2006/chart" xmlns:r="http://schemas.openxmlformats.org/officeDocument/2006/relationships" r:id="rId2"/>
          </a:graphicData>
        </a:graphic>
      </p:graphicFrame>
      <p:sp>
        <p:nvSpPr>
          <p:cNvPr id="8" name="Cerrar llave 7"/>
          <p:cNvSpPr/>
          <p:nvPr/>
        </p:nvSpPr>
        <p:spPr>
          <a:xfrm>
            <a:off x="8818833" y="3543301"/>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10" name="CuadroTexto 9"/>
          <p:cNvSpPr txBox="1"/>
          <p:nvPr/>
        </p:nvSpPr>
        <p:spPr>
          <a:xfrm>
            <a:off x="8974281" y="3815835"/>
            <a:ext cx="1174173" cy="369332"/>
          </a:xfrm>
          <a:prstGeom prst="rect">
            <a:avLst/>
          </a:prstGeom>
          <a:noFill/>
        </p:spPr>
        <p:txBody>
          <a:bodyPr wrap="square" rtlCol="0">
            <a:spAutoFit/>
          </a:bodyPr>
          <a:lstStyle/>
          <a:p>
            <a:r>
              <a:rPr lang="es-EC" dirty="0" smtClean="0"/>
              <a:t>75%</a:t>
            </a:r>
            <a:endParaRPr lang="es-EC" dirty="0"/>
          </a:p>
        </p:txBody>
      </p:sp>
      <p:pic>
        <p:nvPicPr>
          <p:cNvPr id="9" name="Imagen 8"/>
          <p:cNvPicPr>
            <a:picLocks noChangeAspect="1"/>
          </p:cNvPicPr>
          <p:nvPr/>
        </p:nvPicPr>
        <p:blipFill>
          <a:blip r:embed="rId3"/>
          <a:stretch>
            <a:fillRect/>
          </a:stretch>
        </p:blipFill>
        <p:spPr>
          <a:xfrm>
            <a:off x="9561367" y="4297073"/>
            <a:ext cx="2486025" cy="1838325"/>
          </a:xfrm>
          <a:prstGeom prst="rect">
            <a:avLst/>
          </a:prstGeom>
        </p:spPr>
      </p:pic>
    </p:spTree>
    <p:extLst>
      <p:ext uri="{BB962C8B-B14F-4D97-AF65-F5344CB8AC3E}">
        <p14:creationId xmlns:p14="http://schemas.microsoft.com/office/powerpoint/2010/main" val="2390611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6988" y="391504"/>
            <a:ext cx="10515600" cy="1325563"/>
          </a:xfrm>
        </p:spPr>
        <p:txBody>
          <a:bodyPr/>
          <a:lstStyle/>
          <a:p>
            <a:pPr algn="ctr"/>
            <a:r>
              <a:rPr lang="es-ES" b="1" dirty="0" smtClean="0"/>
              <a:t>Objetivo general</a:t>
            </a:r>
            <a:endParaRPr lang="es-ES" b="1" dirty="0"/>
          </a:p>
        </p:txBody>
      </p:sp>
      <p:sp>
        <p:nvSpPr>
          <p:cNvPr id="3" name="Marcador de contenido 2"/>
          <p:cNvSpPr>
            <a:spLocks noGrp="1"/>
          </p:cNvSpPr>
          <p:nvPr>
            <p:ph idx="1"/>
          </p:nvPr>
        </p:nvSpPr>
        <p:spPr>
          <a:xfrm>
            <a:off x="838200" y="3203667"/>
            <a:ext cx="10515600" cy="917575"/>
          </a:xfrm>
        </p:spPr>
        <p:txBody>
          <a:bodyPr>
            <a:noAutofit/>
          </a:bodyPr>
          <a:lstStyle/>
          <a:p>
            <a:pPr marL="0" lvl="0" indent="0" algn="ctr">
              <a:buNone/>
            </a:pPr>
            <a:r>
              <a:rPr lang="es-EC" sz="3200" dirty="0" smtClean="0"/>
              <a:t>Analizar </a:t>
            </a:r>
            <a:r>
              <a:rPr lang="es-EC" sz="3200" dirty="0"/>
              <a:t>el impacto de las salvaguardias como medida de protección  a la producción de calzado del </a:t>
            </a:r>
            <a:r>
              <a:rPr lang="es-EC" sz="3200" dirty="0" smtClean="0"/>
              <a:t>Ecuador </a:t>
            </a:r>
            <a:endParaRPr lang="es-ES" sz="3200" dirty="0"/>
          </a:p>
          <a:p>
            <a:endParaRPr lang="es-ES" sz="3200" dirty="0"/>
          </a:p>
        </p:txBody>
      </p:sp>
    </p:spTree>
    <p:extLst>
      <p:ext uri="{BB962C8B-B14F-4D97-AF65-F5344CB8AC3E}">
        <p14:creationId xmlns:p14="http://schemas.microsoft.com/office/powerpoint/2010/main" val="933258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77836" y="0"/>
            <a:ext cx="8350828" cy="1199687"/>
          </a:xfrm>
          <a:prstGeom prst="rect">
            <a:avLst/>
          </a:prstGeom>
        </p:spPr>
        <p:txBody>
          <a:bodyPr wrap="square">
            <a:spAutoFit/>
          </a:bodyPr>
          <a:lstStyle/>
          <a:p>
            <a:pPr algn="just">
              <a:lnSpc>
                <a:spcPct val="150000"/>
              </a:lnSpc>
              <a:spcBef>
                <a:spcPts val="200"/>
              </a:spcBef>
              <a:spcAft>
                <a:spcPts val="0"/>
              </a:spcAft>
            </a:pPr>
            <a:endParaRPr lang="es-EC" sz="2800" b="1" dirty="0">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es-EC" sz="2800" dirty="0" smtClean="0"/>
              <a:t>2. ¿Tiene </a:t>
            </a:r>
            <a:r>
              <a:rPr lang="es-EC" sz="2800" dirty="0"/>
              <a:t>su empresa algún tipo de </a:t>
            </a:r>
            <a:r>
              <a:rPr lang="es-EC" sz="2800" dirty="0" smtClean="0"/>
              <a:t>financiamiento? </a:t>
            </a:r>
            <a:endParaRPr lang="es-EC" sz="2800" b="1" dirty="0">
              <a:effectLst/>
              <a:latin typeface="+mj-lt"/>
              <a:ea typeface="Calibri" panose="020F0502020204030204" pitchFamily="34" charset="0"/>
              <a:cs typeface="Times New Roman" panose="02020603050405020304" pitchFamily="18" charset="0"/>
            </a:endParaRPr>
          </a:p>
        </p:txBody>
      </p:sp>
      <p:graphicFrame>
        <p:nvGraphicFramePr>
          <p:cNvPr id="4" name="Gráfico 3"/>
          <p:cNvGraphicFramePr/>
          <p:nvPr>
            <p:extLst>
              <p:ext uri="{D42A27DB-BD31-4B8C-83A1-F6EECF244321}">
                <p14:modId xmlns:p14="http://schemas.microsoft.com/office/powerpoint/2010/main" val="1169868635"/>
              </p:ext>
            </p:extLst>
          </p:nvPr>
        </p:nvGraphicFramePr>
        <p:xfrm>
          <a:off x="1036059" y="1634007"/>
          <a:ext cx="8744480" cy="3815830"/>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a:picLocks noChangeAspect="1"/>
          </p:cNvPicPr>
          <p:nvPr/>
        </p:nvPicPr>
        <p:blipFill>
          <a:blip r:embed="rId3"/>
          <a:stretch>
            <a:fillRect/>
          </a:stretch>
        </p:blipFill>
        <p:spPr>
          <a:xfrm>
            <a:off x="9863202" y="2856089"/>
            <a:ext cx="2085733" cy="1676929"/>
          </a:xfrm>
          <a:prstGeom prst="rect">
            <a:avLst/>
          </a:prstGeom>
        </p:spPr>
      </p:pic>
    </p:spTree>
    <p:extLst>
      <p:ext uri="{BB962C8B-B14F-4D97-AF65-F5344CB8AC3E}">
        <p14:creationId xmlns:p14="http://schemas.microsoft.com/office/powerpoint/2010/main" val="494349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1273" y="400781"/>
            <a:ext cx="10931236" cy="954107"/>
          </a:xfrm>
          <a:prstGeom prst="rect">
            <a:avLst/>
          </a:prstGeom>
        </p:spPr>
        <p:txBody>
          <a:bodyPr wrap="square">
            <a:spAutoFit/>
          </a:bodyPr>
          <a:lstStyle/>
          <a:p>
            <a:r>
              <a:rPr lang="es-EC" sz="2800" dirty="0" smtClean="0">
                <a:ea typeface="Times New Roman" panose="02020603050405020304" pitchFamily="18" charset="0"/>
                <a:cs typeface="Times New Roman" panose="02020603050405020304" pitchFamily="18" charset="0"/>
              </a:rPr>
              <a:t>3. ¿En </a:t>
            </a:r>
            <a:r>
              <a:rPr lang="es-EC" sz="2800" dirty="0">
                <a:ea typeface="Times New Roman" panose="02020603050405020304" pitchFamily="18" charset="0"/>
                <a:cs typeface="Times New Roman" panose="02020603050405020304" pitchFamily="18" charset="0"/>
              </a:rPr>
              <a:t>qué grado considera Ud. que sus productos satisfacen las expectativas de sus clientes? Respecto a la calidad del Producto. </a:t>
            </a:r>
            <a:endParaRPr lang="es-EC" sz="2800" dirty="0">
              <a:effectLst/>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4212975120"/>
              </p:ext>
            </p:extLst>
          </p:nvPr>
        </p:nvGraphicFramePr>
        <p:xfrm>
          <a:off x="1220226" y="1878575"/>
          <a:ext cx="7471064" cy="3480954"/>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descr="https://luismiguelmanene.files.wordpress.com/2011/08/satisfaccion-client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752" y="2599266"/>
            <a:ext cx="2033957" cy="204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50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45226" y="442344"/>
            <a:ext cx="8797637" cy="954107"/>
          </a:xfrm>
          <a:prstGeom prst="rect">
            <a:avLst/>
          </a:prstGeom>
        </p:spPr>
        <p:txBody>
          <a:bodyPr wrap="square">
            <a:spAutoFit/>
          </a:bodyPr>
          <a:lstStyle/>
          <a:p>
            <a:r>
              <a:rPr lang="es-EC" sz="2800" b="1" dirty="0" smtClean="0">
                <a:latin typeface="+mj-lt"/>
                <a:ea typeface="Times New Roman" panose="02020603050405020304" pitchFamily="18" charset="0"/>
                <a:cs typeface="Times New Roman" panose="02020603050405020304" pitchFamily="18" charset="0"/>
              </a:rPr>
              <a:t>4. ¿En </a:t>
            </a:r>
            <a:r>
              <a:rPr lang="es-EC" sz="2800" b="1" dirty="0">
                <a:latin typeface="+mj-lt"/>
                <a:ea typeface="Times New Roman" panose="02020603050405020304" pitchFamily="18" charset="0"/>
                <a:cs typeface="Times New Roman" panose="02020603050405020304" pitchFamily="18" charset="0"/>
              </a:rPr>
              <a:t>cuánto considera Ud. que aumentará o disminuirá el número de clientes </a:t>
            </a:r>
            <a:r>
              <a:rPr lang="es-EC" sz="2800" b="1" dirty="0" smtClean="0">
                <a:latin typeface="+mj-lt"/>
                <a:ea typeface="Times New Roman" panose="02020603050405020304" pitchFamily="18" charset="0"/>
                <a:cs typeface="Times New Roman" panose="02020603050405020304" pitchFamily="18" charset="0"/>
              </a:rPr>
              <a:t>en los próximos seis meses?</a:t>
            </a:r>
            <a:endParaRPr lang="es-EC" sz="2800" b="1" dirty="0">
              <a:effectLst/>
              <a:latin typeface="+mj-lt"/>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938512348"/>
              </p:ext>
            </p:extLst>
          </p:nvPr>
        </p:nvGraphicFramePr>
        <p:xfrm>
          <a:off x="1645226" y="2065482"/>
          <a:ext cx="6515794" cy="2935496"/>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a:picLocks noChangeAspect="1"/>
          </p:cNvPicPr>
          <p:nvPr/>
        </p:nvPicPr>
        <p:blipFill>
          <a:blip r:embed="rId3"/>
          <a:stretch>
            <a:fillRect/>
          </a:stretch>
        </p:blipFill>
        <p:spPr>
          <a:xfrm>
            <a:off x="9119305" y="3279598"/>
            <a:ext cx="2171700" cy="2105025"/>
          </a:xfrm>
          <a:prstGeom prst="rect">
            <a:avLst/>
          </a:prstGeom>
        </p:spPr>
      </p:pic>
    </p:spTree>
    <p:extLst>
      <p:ext uri="{BB962C8B-B14F-4D97-AF65-F5344CB8AC3E}">
        <p14:creationId xmlns:p14="http://schemas.microsoft.com/office/powerpoint/2010/main" val="2979614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49514" y="352863"/>
            <a:ext cx="7224542" cy="738664"/>
          </a:xfrm>
          <a:prstGeom prst="rect">
            <a:avLst/>
          </a:prstGeom>
        </p:spPr>
        <p:txBody>
          <a:bodyPr wrap="none">
            <a:spAutoFit/>
          </a:bodyPr>
          <a:lstStyle/>
          <a:p>
            <a:pPr>
              <a:lnSpc>
                <a:spcPct val="150000"/>
              </a:lnSpc>
            </a:pPr>
            <a:r>
              <a:rPr lang="es-EC" sz="2800" b="1" dirty="0" smtClean="0">
                <a:latin typeface="+mj-lt"/>
                <a:ea typeface="Times New Roman" panose="02020603050405020304" pitchFamily="18" charset="0"/>
                <a:cs typeface="Times New Roman" panose="02020603050405020304" pitchFamily="18" charset="0"/>
              </a:rPr>
              <a:t>5. La </a:t>
            </a:r>
            <a:r>
              <a:rPr lang="es-EC" sz="2800" b="1" dirty="0">
                <a:latin typeface="+mj-lt"/>
                <a:ea typeface="Times New Roman" panose="02020603050405020304" pitchFamily="18" charset="0"/>
                <a:cs typeface="Times New Roman" panose="02020603050405020304" pitchFamily="18" charset="0"/>
              </a:rPr>
              <a:t>materia prima que usted </a:t>
            </a:r>
            <a:r>
              <a:rPr lang="es-EC" sz="2800" b="1" dirty="0" smtClean="0">
                <a:latin typeface="+mj-lt"/>
                <a:ea typeface="Times New Roman" panose="02020603050405020304" pitchFamily="18" charset="0"/>
                <a:cs typeface="Times New Roman" panose="02020603050405020304" pitchFamily="18" charset="0"/>
              </a:rPr>
              <a:t>utiliza es de origen:</a:t>
            </a:r>
            <a:endParaRPr lang="es-EC" sz="2800" b="1" dirty="0">
              <a:effectLst/>
              <a:latin typeface="+mj-lt"/>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310639783"/>
              </p:ext>
            </p:extLst>
          </p:nvPr>
        </p:nvGraphicFramePr>
        <p:xfrm>
          <a:off x="990600" y="1572875"/>
          <a:ext cx="7270045" cy="3273778"/>
        </p:xfrm>
        <a:graphic>
          <a:graphicData uri="http://schemas.openxmlformats.org/drawingml/2006/chart">
            <c:chart xmlns:c="http://schemas.openxmlformats.org/drawingml/2006/chart" xmlns:r="http://schemas.openxmlformats.org/officeDocument/2006/relationships" r:id="rId2"/>
          </a:graphicData>
        </a:graphic>
      </p:graphicFrame>
      <p:pic>
        <p:nvPicPr>
          <p:cNvPr id="12290" name="Picture 2" descr="http://zapatos.com.pe/wp-content/uploads/2012/09/Calzatex-Peru-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1501" y="2497425"/>
            <a:ext cx="28575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96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5645" y="407790"/>
            <a:ext cx="9324622" cy="954107"/>
          </a:xfrm>
          <a:prstGeom prst="rect">
            <a:avLst/>
          </a:prstGeom>
        </p:spPr>
        <p:txBody>
          <a:bodyPr wrap="square">
            <a:spAutoFit/>
          </a:bodyPr>
          <a:lstStyle/>
          <a:p>
            <a:r>
              <a:rPr lang="es-EC" sz="2800" b="1" dirty="0" smtClean="0">
                <a:latin typeface="+mj-lt"/>
                <a:ea typeface="Times New Roman" panose="02020603050405020304" pitchFamily="18" charset="0"/>
              </a:rPr>
              <a:t>6. ¿Qué </a:t>
            </a:r>
            <a:r>
              <a:rPr lang="es-EC" sz="2800" b="1" dirty="0">
                <a:latin typeface="+mj-lt"/>
                <a:ea typeface="Times New Roman" panose="02020603050405020304" pitchFamily="18" charset="0"/>
              </a:rPr>
              <a:t>importancia asigna Ud. a la </a:t>
            </a:r>
            <a:r>
              <a:rPr lang="es-EC" sz="2800" b="1" dirty="0" err="1">
                <a:latin typeface="+mj-lt"/>
                <a:ea typeface="Times New Roman" panose="02020603050405020304" pitchFamily="18" charset="0"/>
              </a:rPr>
              <a:t>asociatividad</a:t>
            </a:r>
            <a:r>
              <a:rPr lang="es-EC" sz="2800" b="1" dirty="0">
                <a:latin typeface="+mj-lt"/>
                <a:ea typeface="Times New Roman" panose="02020603050405020304" pitchFamily="18" charset="0"/>
              </a:rPr>
              <a:t> con otras empresas?</a:t>
            </a:r>
            <a:endParaRPr lang="es-EC" sz="2800" b="1" dirty="0">
              <a:latin typeface="+mj-lt"/>
            </a:endParaRPr>
          </a:p>
        </p:txBody>
      </p:sp>
      <p:graphicFrame>
        <p:nvGraphicFramePr>
          <p:cNvPr id="3" name="Gráfico 2"/>
          <p:cNvGraphicFramePr/>
          <p:nvPr>
            <p:extLst>
              <p:ext uri="{D42A27DB-BD31-4B8C-83A1-F6EECF244321}">
                <p14:modId xmlns:p14="http://schemas.microsoft.com/office/powerpoint/2010/main" val="1747638286"/>
              </p:ext>
            </p:extLst>
          </p:nvPr>
        </p:nvGraphicFramePr>
        <p:xfrm>
          <a:off x="789708" y="1963882"/>
          <a:ext cx="7585364" cy="3387436"/>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a:picLocks noChangeAspect="1"/>
          </p:cNvPicPr>
          <p:nvPr/>
        </p:nvPicPr>
        <p:blipFill>
          <a:blip r:embed="rId3"/>
          <a:stretch>
            <a:fillRect/>
          </a:stretch>
        </p:blipFill>
        <p:spPr>
          <a:xfrm>
            <a:off x="8869939" y="2734107"/>
            <a:ext cx="2619375" cy="1743075"/>
          </a:xfrm>
          <a:prstGeom prst="rect">
            <a:avLst/>
          </a:prstGeom>
        </p:spPr>
      </p:pic>
    </p:spTree>
    <p:extLst>
      <p:ext uri="{BB962C8B-B14F-4D97-AF65-F5344CB8AC3E}">
        <p14:creationId xmlns:p14="http://schemas.microsoft.com/office/powerpoint/2010/main" val="2386252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1411" y="388246"/>
            <a:ext cx="11524437" cy="523220"/>
          </a:xfrm>
          <a:prstGeom prst="rect">
            <a:avLst/>
          </a:prstGeom>
        </p:spPr>
        <p:txBody>
          <a:bodyPr wrap="none">
            <a:spAutoFit/>
          </a:bodyPr>
          <a:lstStyle/>
          <a:p>
            <a:r>
              <a:rPr lang="es-EC" sz="2800" b="1" dirty="0" smtClean="0">
                <a:latin typeface="+mj-lt"/>
                <a:ea typeface="Times New Roman" panose="02020603050405020304" pitchFamily="18" charset="0"/>
                <a:cs typeface="Times New Roman" panose="02020603050405020304" pitchFamily="18" charset="0"/>
              </a:rPr>
              <a:t>7. ¿Considera Ud. que las </a:t>
            </a:r>
            <a:r>
              <a:rPr lang="es-EC" sz="2800" b="1" dirty="0">
                <a:latin typeface="+mj-lt"/>
                <a:ea typeface="Times New Roman" panose="02020603050405020304" pitchFamily="18" charset="0"/>
                <a:cs typeface="Times New Roman" panose="02020603050405020304" pitchFamily="18" charset="0"/>
              </a:rPr>
              <a:t>normas existentes </a:t>
            </a:r>
            <a:r>
              <a:rPr lang="es-EC" sz="2800" b="1" dirty="0" smtClean="0">
                <a:latin typeface="+mj-lt"/>
                <a:ea typeface="Times New Roman" panose="02020603050405020304" pitchFamily="18" charset="0"/>
                <a:cs typeface="Times New Roman" panose="02020603050405020304" pitchFamily="18" charset="0"/>
              </a:rPr>
              <a:t>(salvaguardias) benefician </a:t>
            </a:r>
            <a:r>
              <a:rPr lang="es-EC" sz="2800" b="1" dirty="0">
                <a:latin typeface="+mj-lt"/>
                <a:ea typeface="Times New Roman" panose="02020603050405020304" pitchFamily="18" charset="0"/>
                <a:cs typeface="Times New Roman" panose="02020603050405020304" pitchFamily="18" charset="0"/>
              </a:rPr>
              <a:t>al sector?</a:t>
            </a:r>
            <a:endParaRPr lang="es-EC" sz="2800" b="1" dirty="0">
              <a:effectLst/>
              <a:latin typeface="+mj-lt"/>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3801491333"/>
              </p:ext>
            </p:extLst>
          </p:nvPr>
        </p:nvGraphicFramePr>
        <p:xfrm>
          <a:off x="716324" y="1597507"/>
          <a:ext cx="7066845" cy="3228622"/>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a:picLocks noChangeAspect="1"/>
          </p:cNvPicPr>
          <p:nvPr/>
        </p:nvPicPr>
        <p:blipFill>
          <a:blip r:embed="rId3"/>
          <a:stretch>
            <a:fillRect/>
          </a:stretch>
        </p:blipFill>
        <p:spPr>
          <a:xfrm>
            <a:off x="8656493" y="2552700"/>
            <a:ext cx="2609850" cy="1752600"/>
          </a:xfrm>
          <a:prstGeom prst="rect">
            <a:avLst/>
          </a:prstGeom>
        </p:spPr>
      </p:pic>
    </p:spTree>
    <p:extLst>
      <p:ext uri="{BB962C8B-B14F-4D97-AF65-F5344CB8AC3E}">
        <p14:creationId xmlns:p14="http://schemas.microsoft.com/office/powerpoint/2010/main" val="3590816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4767" y="483780"/>
            <a:ext cx="11097233" cy="830997"/>
          </a:xfrm>
          <a:prstGeom prst="rect">
            <a:avLst/>
          </a:prstGeom>
        </p:spPr>
        <p:txBody>
          <a:bodyPr wrap="square">
            <a:spAutoFit/>
          </a:bodyPr>
          <a:lstStyle/>
          <a:p>
            <a:r>
              <a:rPr lang="es-EC" sz="2400" b="1" dirty="0" smtClean="0">
                <a:latin typeface="+mj-lt"/>
                <a:ea typeface="Times New Roman" panose="02020603050405020304" pitchFamily="18" charset="0"/>
              </a:rPr>
              <a:t>8. ¿En </a:t>
            </a:r>
            <a:r>
              <a:rPr lang="es-EC" sz="2400" b="1" dirty="0">
                <a:latin typeface="+mj-lt"/>
                <a:ea typeface="Times New Roman" panose="02020603050405020304" pitchFamily="18" charset="0"/>
              </a:rPr>
              <a:t>qué grado considera Ud. que las políticas de fomento productivo le están ayudando actualmente para el desarrollo de </a:t>
            </a:r>
            <a:r>
              <a:rPr lang="es-EC" sz="2400" b="1" dirty="0" smtClean="0">
                <a:latin typeface="+mj-lt"/>
                <a:ea typeface="Times New Roman" panose="02020603050405020304" pitchFamily="18" charset="0"/>
              </a:rPr>
              <a:t>las actividades </a:t>
            </a:r>
            <a:r>
              <a:rPr lang="es-EC" sz="2400" b="1" dirty="0">
                <a:latin typeface="+mj-lt"/>
                <a:ea typeface="Times New Roman" panose="02020603050405020304" pitchFamily="18" charset="0"/>
              </a:rPr>
              <a:t>de su empresa?</a:t>
            </a:r>
            <a:endParaRPr lang="es-EC" sz="2400" b="1" dirty="0">
              <a:latin typeface="+mj-lt"/>
            </a:endParaRPr>
          </a:p>
        </p:txBody>
      </p:sp>
      <p:graphicFrame>
        <p:nvGraphicFramePr>
          <p:cNvPr id="3" name="Gráfico 2"/>
          <p:cNvGraphicFramePr/>
          <p:nvPr>
            <p:extLst>
              <p:ext uri="{D42A27DB-BD31-4B8C-83A1-F6EECF244321}">
                <p14:modId xmlns:p14="http://schemas.microsoft.com/office/powerpoint/2010/main" val="3675792941"/>
              </p:ext>
            </p:extLst>
          </p:nvPr>
        </p:nvGraphicFramePr>
        <p:xfrm>
          <a:off x="852055" y="1683326"/>
          <a:ext cx="7096991" cy="3678381"/>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p:cNvPicPr>
            <a:picLocks noChangeAspect="1"/>
          </p:cNvPicPr>
          <p:nvPr/>
        </p:nvPicPr>
        <p:blipFill>
          <a:blip r:embed="rId3"/>
          <a:stretch>
            <a:fillRect/>
          </a:stretch>
        </p:blipFill>
        <p:spPr>
          <a:xfrm>
            <a:off x="8459930" y="2774371"/>
            <a:ext cx="3469823" cy="1943101"/>
          </a:xfrm>
          <a:prstGeom prst="rect">
            <a:avLst/>
          </a:prstGeom>
        </p:spPr>
      </p:pic>
    </p:spTree>
    <p:extLst>
      <p:ext uri="{BB962C8B-B14F-4D97-AF65-F5344CB8AC3E}">
        <p14:creationId xmlns:p14="http://schemas.microsoft.com/office/powerpoint/2010/main" val="2993213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a:t>
            </a:r>
            <a:endParaRPr lang="es-EC" dirty="0"/>
          </a:p>
        </p:txBody>
      </p:sp>
      <p:sp>
        <p:nvSpPr>
          <p:cNvPr id="3" name="Rectángulo 2"/>
          <p:cNvSpPr/>
          <p:nvPr/>
        </p:nvSpPr>
        <p:spPr>
          <a:xfrm>
            <a:off x="1444336" y="2369127"/>
            <a:ext cx="9784080" cy="2246769"/>
          </a:xfrm>
          <a:prstGeom prst="rect">
            <a:avLst/>
          </a:prstGeom>
        </p:spPr>
        <p:txBody>
          <a:bodyPr wrap="square">
            <a:spAutoFit/>
          </a:bodyPr>
          <a:lstStyle/>
          <a:p>
            <a:pPr lvl="0" algn="just">
              <a:spcAft>
                <a:spcPts val="800"/>
              </a:spcAft>
            </a:pPr>
            <a:r>
              <a:rPr lang="es-EC" sz="2800" dirty="0">
                <a:ea typeface="Calibri" panose="020F0502020204030204" pitchFamily="34" charset="0"/>
                <a:cs typeface="Times New Roman" panose="02020603050405020304" pitchFamily="18" charset="0"/>
              </a:rPr>
              <a:t>La economía ecuatoriana puede estar llena de restricciones al comercio internacional pero mientras el consumidor </a:t>
            </a:r>
            <a:r>
              <a:rPr lang="es-EC" sz="2800" dirty="0" smtClean="0">
                <a:ea typeface="Calibri" panose="020F0502020204030204" pitchFamily="34" charset="0"/>
                <a:cs typeface="Times New Roman" panose="02020603050405020304" pitchFamily="18" charset="0"/>
              </a:rPr>
              <a:t>tenga preferencia por el calzado </a:t>
            </a:r>
            <a:r>
              <a:rPr lang="es-EC" sz="2800" dirty="0">
                <a:ea typeface="Calibri" panose="020F0502020204030204" pitchFamily="34" charset="0"/>
                <a:cs typeface="Times New Roman" panose="02020603050405020304" pitchFamily="18" charset="0"/>
              </a:rPr>
              <a:t>importado ya sea por calidad, comodidad, marca o precio lo seguirá </a:t>
            </a:r>
            <a:r>
              <a:rPr lang="es-EC" sz="2800" dirty="0" smtClean="0">
                <a:ea typeface="Calibri" panose="020F0502020204030204" pitchFamily="34" charset="0"/>
                <a:cs typeface="Times New Roman" panose="02020603050405020304" pitchFamily="18" charset="0"/>
              </a:rPr>
              <a:t>adquiriendo </a:t>
            </a:r>
            <a:r>
              <a:rPr lang="es-EC" sz="2800" dirty="0">
                <a:ea typeface="Calibri" panose="020F0502020204030204" pitchFamily="34" charset="0"/>
                <a:cs typeface="Times New Roman" panose="02020603050405020304" pitchFamily="18" charset="0"/>
              </a:rPr>
              <a:t>aunque esto signifique un incremento de precio.  </a:t>
            </a:r>
            <a:endParaRPr lang="es-EC"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973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a:t>
            </a:r>
            <a:endParaRPr lang="es-EC" dirty="0"/>
          </a:p>
        </p:txBody>
      </p:sp>
      <p:sp>
        <p:nvSpPr>
          <p:cNvPr id="3" name="Rectángulo 2"/>
          <p:cNvSpPr/>
          <p:nvPr/>
        </p:nvSpPr>
        <p:spPr>
          <a:xfrm>
            <a:off x="1284316" y="2514601"/>
            <a:ext cx="10058400" cy="3211135"/>
          </a:xfrm>
          <a:prstGeom prst="rect">
            <a:avLst/>
          </a:prstGeom>
        </p:spPr>
        <p:txBody>
          <a:bodyPr wrap="square">
            <a:spAutoFit/>
          </a:bodyPr>
          <a:lstStyle/>
          <a:p>
            <a:pPr algn="just">
              <a:spcAft>
                <a:spcPts val="800"/>
              </a:spcAft>
            </a:pPr>
            <a:r>
              <a:rPr lang="es-EC" sz="2800" dirty="0"/>
              <a:t>Los productores consideran que la medida dará resultados positivos al sector por el incremento en el precio del calzado importado, brindándoles una oportunidad para establecerse en el mercado, sin embargo están conscientes de que además del precio y la calidad deben trabajar en otros aspectos como el posicionamiento de marca.</a:t>
            </a:r>
          </a:p>
          <a:p>
            <a:pPr lvl="0" algn="just">
              <a:spcAft>
                <a:spcPts val="800"/>
              </a:spcAft>
            </a:pP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311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a:t>
            </a:r>
            <a:endParaRPr lang="es-EC" dirty="0"/>
          </a:p>
        </p:txBody>
      </p:sp>
      <p:sp>
        <p:nvSpPr>
          <p:cNvPr id="3" name="Rectángulo 2"/>
          <p:cNvSpPr/>
          <p:nvPr/>
        </p:nvSpPr>
        <p:spPr>
          <a:xfrm>
            <a:off x="1097280" y="2514600"/>
            <a:ext cx="10474036" cy="2246769"/>
          </a:xfrm>
          <a:prstGeom prst="rect">
            <a:avLst/>
          </a:prstGeom>
        </p:spPr>
        <p:txBody>
          <a:bodyPr wrap="square">
            <a:spAutoFit/>
          </a:bodyPr>
          <a:lstStyle/>
          <a:p>
            <a:pPr algn="just"/>
            <a:r>
              <a:rPr lang="es-EC" sz="2800" dirty="0">
                <a:ea typeface="Calibri" panose="020F0502020204030204" pitchFamily="34" charset="0"/>
              </a:rPr>
              <a:t>Las salvaguardias </a:t>
            </a:r>
            <a:r>
              <a:rPr lang="es-EC" sz="2800" dirty="0" smtClean="0">
                <a:ea typeface="Calibri" panose="020F0502020204030204" pitchFamily="34" charset="0"/>
              </a:rPr>
              <a:t>están afectando </a:t>
            </a:r>
            <a:r>
              <a:rPr lang="es-EC" sz="2800" dirty="0">
                <a:ea typeface="Calibri" panose="020F0502020204030204" pitchFamily="34" charset="0"/>
              </a:rPr>
              <a:t>los precios del calzado ecuatoriano tanto </a:t>
            </a:r>
            <a:r>
              <a:rPr lang="es-EC" sz="2800" dirty="0" smtClean="0">
                <a:ea typeface="Calibri" panose="020F0502020204030204" pitchFamily="34" charset="0"/>
              </a:rPr>
              <a:t>en pequeños </a:t>
            </a:r>
            <a:r>
              <a:rPr lang="es-EC" sz="2800" dirty="0">
                <a:ea typeface="Calibri" panose="020F0502020204030204" pitchFamily="34" charset="0"/>
              </a:rPr>
              <a:t>como grandes productores </a:t>
            </a:r>
            <a:r>
              <a:rPr lang="es-EC" sz="2800" dirty="0" smtClean="0">
                <a:ea typeface="Calibri" panose="020F0502020204030204" pitchFamily="34" charset="0"/>
              </a:rPr>
              <a:t>que utilizan </a:t>
            </a:r>
            <a:r>
              <a:rPr lang="es-EC" sz="2800" dirty="0">
                <a:ea typeface="Calibri" panose="020F0502020204030204" pitchFamily="34" charset="0"/>
              </a:rPr>
              <a:t>materias primas afectadas por estas medidas, sin </a:t>
            </a:r>
            <a:r>
              <a:rPr lang="es-EC" sz="2800" dirty="0" smtClean="0">
                <a:ea typeface="Calibri" panose="020F0502020204030204" pitchFamily="34" charset="0"/>
              </a:rPr>
              <a:t>embargo otras empresas del sector lo asimilan como una oportunidad para promover la producción de materias primas en el país. </a:t>
            </a:r>
            <a:endParaRPr lang="es-EC" sz="2800" dirty="0"/>
          </a:p>
        </p:txBody>
      </p:sp>
    </p:spTree>
    <p:extLst>
      <p:ext uri="{BB962C8B-B14F-4D97-AF65-F5344CB8AC3E}">
        <p14:creationId xmlns:p14="http://schemas.microsoft.com/office/powerpoint/2010/main" val="121114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Objetivos específicos</a:t>
            </a:r>
            <a:endParaRPr lang="es-ES" dirty="0"/>
          </a:p>
        </p:txBody>
      </p:sp>
      <p:sp>
        <p:nvSpPr>
          <p:cNvPr id="3" name="Marcador de contenido 2"/>
          <p:cNvSpPr>
            <a:spLocks noGrp="1"/>
          </p:cNvSpPr>
          <p:nvPr>
            <p:ph idx="1"/>
          </p:nvPr>
        </p:nvSpPr>
        <p:spPr>
          <a:xfrm>
            <a:off x="1097280" y="2206341"/>
            <a:ext cx="10058400" cy="3408847"/>
          </a:xfrm>
        </p:spPr>
        <p:txBody>
          <a:bodyPr>
            <a:noAutofit/>
          </a:bodyPr>
          <a:lstStyle/>
          <a:p>
            <a:pPr lvl="0"/>
            <a:r>
              <a:rPr lang="es-EC" sz="2400" dirty="0" smtClean="0"/>
              <a:t>Determinar los referentes teóricos en el tema de salvaguardias como medida de proteccionismo a la industria local.</a:t>
            </a:r>
          </a:p>
          <a:p>
            <a:pPr lvl="0"/>
            <a:endParaRPr lang="es-ES" sz="2400" dirty="0" smtClean="0"/>
          </a:p>
          <a:p>
            <a:pPr lvl="0"/>
            <a:r>
              <a:rPr lang="es-EC" sz="2400" dirty="0" smtClean="0"/>
              <a:t>Analizar la evolución del sector calzado del Ecuador en los últimos cinco años.</a:t>
            </a:r>
          </a:p>
          <a:p>
            <a:pPr lvl="0"/>
            <a:endParaRPr lang="es-ES" sz="2400" dirty="0" smtClean="0"/>
          </a:p>
          <a:p>
            <a:r>
              <a:rPr lang="es-EC" sz="2400" dirty="0" smtClean="0"/>
              <a:t>Comprobar el impacto de las medidas de protección a la producción nacional “salvaguardias” que han beneficiado al sector calzado del Ecuador.</a:t>
            </a:r>
            <a:endParaRPr lang="es-ES" sz="2400" dirty="0" smtClean="0"/>
          </a:p>
        </p:txBody>
      </p:sp>
    </p:spTree>
    <p:extLst>
      <p:ext uri="{BB962C8B-B14F-4D97-AF65-F5344CB8AC3E}">
        <p14:creationId xmlns:p14="http://schemas.microsoft.com/office/powerpoint/2010/main" val="78143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a:t>
            </a:r>
            <a:endParaRPr lang="es-EC" dirty="0"/>
          </a:p>
        </p:txBody>
      </p:sp>
      <p:sp>
        <p:nvSpPr>
          <p:cNvPr id="3" name="Rectángulo 2"/>
          <p:cNvSpPr/>
          <p:nvPr/>
        </p:nvSpPr>
        <p:spPr>
          <a:xfrm>
            <a:off x="1284316" y="2514601"/>
            <a:ext cx="10058400" cy="2246769"/>
          </a:xfrm>
          <a:prstGeom prst="rect">
            <a:avLst/>
          </a:prstGeom>
        </p:spPr>
        <p:txBody>
          <a:bodyPr wrap="square">
            <a:spAutoFit/>
          </a:bodyPr>
          <a:lstStyle/>
          <a:p>
            <a:pPr lvl="0" algn="just">
              <a:spcAft>
                <a:spcPts val="800"/>
              </a:spcAft>
            </a:pPr>
            <a:r>
              <a:rPr lang="es-EC" sz="2800" dirty="0">
                <a:ea typeface="Calibri" panose="020F0502020204030204" pitchFamily="34" charset="0"/>
                <a:cs typeface="Times New Roman" panose="02020603050405020304" pitchFamily="18" charset="0"/>
              </a:rPr>
              <a:t>En cuanto a la </a:t>
            </a:r>
            <a:r>
              <a:rPr lang="es-EC" sz="2800" dirty="0" err="1">
                <a:ea typeface="Calibri" panose="020F0502020204030204" pitchFamily="34" charset="0"/>
                <a:cs typeface="Times New Roman" panose="02020603050405020304" pitchFamily="18" charset="0"/>
              </a:rPr>
              <a:t>asociatividad</a:t>
            </a:r>
            <a:r>
              <a:rPr lang="es-EC" sz="2800" dirty="0">
                <a:ea typeface="Calibri" panose="020F0502020204030204" pitchFamily="34" charset="0"/>
                <a:cs typeface="Times New Roman" panose="02020603050405020304" pitchFamily="18" charset="0"/>
              </a:rPr>
              <a:t> existe mucha incertidumbre respecto a sus objetivos reales,  los productores la relacionan directamente como una repartición de ganancias y la falta de </a:t>
            </a:r>
            <a:r>
              <a:rPr lang="es-EC" sz="2800" dirty="0" smtClean="0">
                <a:ea typeface="Calibri" panose="020F0502020204030204" pitchFamily="34" charset="0"/>
                <a:cs typeface="Times New Roman" panose="02020603050405020304" pitchFamily="18" charset="0"/>
              </a:rPr>
              <a:t>información que </a:t>
            </a:r>
            <a:r>
              <a:rPr lang="es-EC" sz="2800" dirty="0">
                <a:ea typeface="Calibri" panose="020F0502020204030204" pitchFamily="34" charset="0"/>
                <a:cs typeface="Times New Roman" panose="02020603050405020304" pitchFamily="18" charset="0"/>
              </a:rPr>
              <a:t>genera desconfianza por la forma en la que se maneje dichos acuerdos. </a:t>
            </a:r>
            <a:endParaRPr lang="es-EC"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990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Recomendaciones</a:t>
            </a:r>
            <a:endParaRPr lang="es-ES" b="1" dirty="0"/>
          </a:p>
        </p:txBody>
      </p:sp>
      <p:sp>
        <p:nvSpPr>
          <p:cNvPr id="3" name="Marcador de contenido 2"/>
          <p:cNvSpPr>
            <a:spLocks noGrp="1"/>
          </p:cNvSpPr>
          <p:nvPr>
            <p:ph idx="1"/>
          </p:nvPr>
        </p:nvSpPr>
        <p:spPr/>
        <p:txBody>
          <a:bodyPr>
            <a:normAutofit/>
          </a:bodyPr>
          <a:lstStyle/>
          <a:p>
            <a:pPr lvl="1" algn="just"/>
            <a:r>
              <a:rPr lang="es-EC" sz="2600" dirty="0" smtClean="0"/>
              <a:t>No </a:t>
            </a:r>
            <a:r>
              <a:rPr lang="es-EC" sz="2600" dirty="0"/>
              <a:t>deberían ser mantenidas por periodos largos </a:t>
            </a:r>
            <a:r>
              <a:rPr lang="es-EC" sz="2600" dirty="0" smtClean="0"/>
              <a:t>como </a:t>
            </a:r>
            <a:r>
              <a:rPr lang="es-EC" sz="2600" dirty="0"/>
              <a:t>una solución para la crisis económica sino se debe trabajar en fortalecer el sector calzado para que sea más competitivo no solo por precio sino en </a:t>
            </a:r>
            <a:r>
              <a:rPr lang="es-EC" sz="2600" dirty="0" smtClean="0"/>
              <a:t>aspectos.</a:t>
            </a:r>
          </a:p>
          <a:p>
            <a:pPr lvl="1" algn="just"/>
            <a:endParaRPr lang="es-EC" sz="2600" dirty="0" smtClean="0"/>
          </a:p>
          <a:p>
            <a:pPr lvl="1" algn="just"/>
            <a:r>
              <a:rPr lang="es-EC" sz="2600" dirty="0"/>
              <a:t>Analizar de la lista de productos a los que se aplican salvaguardias e identificar las partidas y subpartidas de productos utilizados en los procesos de producción del sector calzado del Ecuador, examinar cuáles de estos productos son o podrían ser producidos en el </a:t>
            </a:r>
            <a:r>
              <a:rPr lang="es-EC" sz="2600" dirty="0" smtClean="0"/>
              <a:t>país.</a:t>
            </a:r>
            <a:endParaRPr lang="es-ES" sz="2600" dirty="0"/>
          </a:p>
        </p:txBody>
      </p:sp>
    </p:spTree>
    <p:extLst>
      <p:ext uri="{BB962C8B-B14F-4D97-AF65-F5344CB8AC3E}">
        <p14:creationId xmlns:p14="http://schemas.microsoft.com/office/powerpoint/2010/main" val="3264048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Recomendaciones</a:t>
            </a:r>
            <a:endParaRPr lang="es-ES" dirty="0"/>
          </a:p>
        </p:txBody>
      </p:sp>
      <p:sp>
        <p:nvSpPr>
          <p:cNvPr id="3" name="Marcador de contenido 2"/>
          <p:cNvSpPr>
            <a:spLocks noGrp="1"/>
          </p:cNvSpPr>
          <p:nvPr>
            <p:ph idx="1"/>
          </p:nvPr>
        </p:nvSpPr>
        <p:spPr/>
        <p:txBody>
          <a:bodyPr>
            <a:normAutofit/>
          </a:bodyPr>
          <a:lstStyle/>
          <a:p>
            <a:pPr lvl="1" algn="just"/>
            <a:r>
              <a:rPr lang="es-EC" sz="2600" dirty="0"/>
              <a:t>Agilitar los trámites en cuestiones de financiamiento así como el cobro de tasas de interés mínimas a productores nacionales no solo de calzado sino de todas las </a:t>
            </a:r>
            <a:r>
              <a:rPr lang="es-EC" sz="2600" dirty="0" smtClean="0"/>
              <a:t>industrias.</a:t>
            </a:r>
          </a:p>
          <a:p>
            <a:pPr lvl="1" algn="just"/>
            <a:endParaRPr lang="es-EC" sz="2600" dirty="0" smtClean="0"/>
          </a:p>
          <a:p>
            <a:pPr lvl="1" algn="just"/>
            <a:r>
              <a:rPr lang="es-EC" sz="2600" dirty="0" smtClean="0"/>
              <a:t>Respecto </a:t>
            </a:r>
            <a:r>
              <a:rPr lang="es-EC" sz="2600" dirty="0"/>
              <a:t>a la </a:t>
            </a:r>
            <a:r>
              <a:rPr lang="es-EC" sz="2600" dirty="0" err="1"/>
              <a:t>asociatividad</a:t>
            </a:r>
            <a:r>
              <a:rPr lang="es-EC" sz="2600" dirty="0"/>
              <a:t> y organización sectorial, se recomienda que la iniciativa provenga de las instituciones del Estado que tienen como objetivo el desarrollo de la industria ya que aún existe mucho desconocimiento, e incertidumbre de los beneficios que dichas actividades pueden comprender. </a:t>
            </a:r>
            <a:endParaRPr lang="es-ES" sz="2600" dirty="0"/>
          </a:p>
        </p:txBody>
      </p:sp>
    </p:spTree>
    <p:extLst>
      <p:ext uri="{BB962C8B-B14F-4D97-AF65-F5344CB8AC3E}">
        <p14:creationId xmlns:p14="http://schemas.microsoft.com/office/powerpoint/2010/main" val="2197757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Recomendaciones</a:t>
            </a:r>
            <a:endParaRPr lang="es-ES" dirty="0"/>
          </a:p>
        </p:txBody>
      </p:sp>
      <p:sp>
        <p:nvSpPr>
          <p:cNvPr id="3" name="Marcador de contenido 2"/>
          <p:cNvSpPr>
            <a:spLocks noGrp="1"/>
          </p:cNvSpPr>
          <p:nvPr>
            <p:ph idx="1"/>
          </p:nvPr>
        </p:nvSpPr>
        <p:spPr>
          <a:xfrm>
            <a:off x="1097280" y="2283616"/>
            <a:ext cx="10058400" cy="4023360"/>
          </a:xfrm>
        </p:spPr>
        <p:txBody>
          <a:bodyPr>
            <a:normAutofit/>
          </a:bodyPr>
          <a:lstStyle/>
          <a:p>
            <a:pPr lvl="1" algn="just"/>
            <a:r>
              <a:rPr lang="es-EC" sz="2600" dirty="0"/>
              <a:t>Generación de estrategias de promoción e incentivo a los productores como la realización de eventos </a:t>
            </a:r>
            <a:r>
              <a:rPr lang="es-EC" sz="2600" dirty="0" smtClean="0"/>
              <a:t>inclusivos</a:t>
            </a:r>
            <a:r>
              <a:rPr lang="es-EC" sz="2600" dirty="0"/>
              <a:t>. </a:t>
            </a:r>
            <a:endParaRPr lang="es-EC" sz="2600" dirty="0" smtClean="0"/>
          </a:p>
          <a:p>
            <a:pPr marL="201168" lvl="1" indent="0" algn="just">
              <a:buNone/>
            </a:pPr>
            <a:endParaRPr lang="es-ES" sz="2600" dirty="0"/>
          </a:p>
          <a:p>
            <a:pPr lvl="1" algn="just"/>
            <a:r>
              <a:rPr lang="es-EC" sz="2600" dirty="0"/>
              <a:t>Dotar de información importante de forma precisa y didáctica a los productores de calzado para mejorar sus procesos y para el conocimiento general de las normativas que los afectan, ya que existe gran nivel de desinformación y desconocimiento de reglamentos y normas indispensables como el Reglamento Técnico Ecuatoriano (RTE</a:t>
            </a:r>
            <a:r>
              <a:rPr lang="es-EC" sz="2600" dirty="0" smtClean="0"/>
              <a:t>).</a:t>
            </a:r>
            <a:endParaRPr lang="es-ES" sz="2600" dirty="0"/>
          </a:p>
        </p:txBody>
      </p:sp>
    </p:spTree>
    <p:extLst>
      <p:ext uri="{BB962C8B-B14F-4D97-AF65-F5344CB8AC3E}">
        <p14:creationId xmlns:p14="http://schemas.microsoft.com/office/powerpoint/2010/main" val="3788748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YQH_3j6qs5M/ULum_jQC-YI/AAAAAAAAEZ8/zuCQ6duHh4c/s1600/gracia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9338" y="2183823"/>
            <a:ext cx="78676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s://s-media-cache-ak0.pinimg.com/564x/15/a5/63/15a5636cadcf58d747d21e5e57a9e9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647" y="2305699"/>
            <a:ext cx="2932581" cy="270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1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Justificación del estudio</a:t>
            </a:r>
          </a:p>
        </p:txBody>
      </p:sp>
      <p:sp>
        <p:nvSpPr>
          <p:cNvPr id="3" name="Marcador de contenido 2"/>
          <p:cNvSpPr>
            <a:spLocks noGrp="1"/>
          </p:cNvSpPr>
          <p:nvPr>
            <p:ph idx="1"/>
          </p:nvPr>
        </p:nvSpPr>
        <p:spPr/>
        <p:txBody>
          <a:bodyPr>
            <a:normAutofit/>
          </a:bodyPr>
          <a:lstStyle/>
          <a:p>
            <a:pPr marL="0" indent="0" algn="ctr">
              <a:buNone/>
            </a:pPr>
            <a:endParaRPr lang="es-ES" sz="3200" dirty="0" smtClean="0"/>
          </a:p>
          <a:p>
            <a:pPr marL="0" indent="0" algn="ctr">
              <a:buNone/>
            </a:pPr>
            <a:endParaRPr lang="es-ES" sz="3200" dirty="0"/>
          </a:p>
          <a:p>
            <a:pPr marL="0" indent="0" algn="ctr">
              <a:buNone/>
            </a:pPr>
            <a:r>
              <a:rPr lang="es-ES" sz="3200" dirty="0" smtClean="0"/>
              <a:t>La </a:t>
            </a:r>
            <a:r>
              <a:rPr lang="es-ES" sz="3200" dirty="0"/>
              <a:t>implementación </a:t>
            </a:r>
            <a:r>
              <a:rPr lang="es-ES" sz="3200" dirty="0" smtClean="0"/>
              <a:t>de salvaguardas busca </a:t>
            </a:r>
            <a:r>
              <a:rPr lang="es-ES" sz="3200" dirty="0"/>
              <a:t>el progreso económico que se verá reflejado en la balanza de pagos y  un avance en el aspecto social mejorando la calidad de vida de las zonas productivas de calzado del Ecuador</a:t>
            </a:r>
          </a:p>
        </p:txBody>
      </p:sp>
    </p:spTree>
    <p:extLst>
      <p:ext uri="{BB962C8B-B14F-4D97-AF65-F5344CB8AC3E}">
        <p14:creationId xmlns:p14="http://schemas.microsoft.com/office/powerpoint/2010/main" val="169245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MARCO TEÓRICO </a:t>
            </a:r>
            <a:endParaRPr lang="es-ES" b="1" dirty="0"/>
          </a:p>
        </p:txBody>
      </p:sp>
      <p:sp>
        <p:nvSpPr>
          <p:cNvPr id="3" name="Marcador de contenido 2"/>
          <p:cNvSpPr>
            <a:spLocks noGrp="1"/>
          </p:cNvSpPr>
          <p:nvPr>
            <p:ph idx="1"/>
          </p:nvPr>
        </p:nvSpPr>
        <p:spPr>
          <a:xfrm>
            <a:off x="1097280" y="1845734"/>
            <a:ext cx="10058400" cy="4220215"/>
          </a:xfrm>
        </p:spPr>
        <p:txBody>
          <a:bodyPr>
            <a:normAutofit/>
          </a:bodyPr>
          <a:lstStyle/>
          <a:p>
            <a:pPr marL="0" indent="0" algn="ctr">
              <a:buNone/>
            </a:pPr>
            <a:endParaRPr lang="es-ES" sz="3200" dirty="0" smtClean="0"/>
          </a:p>
          <a:p>
            <a:pPr marL="0" indent="0" algn="ctr">
              <a:buNone/>
            </a:pPr>
            <a:endParaRPr lang="es-ES" sz="3200" dirty="0"/>
          </a:p>
          <a:p>
            <a:pPr marL="0" indent="0" algn="ctr">
              <a:buNone/>
            </a:pPr>
            <a:r>
              <a:rPr lang="es-ES" sz="3200" dirty="0" smtClean="0"/>
              <a:t>Un </a:t>
            </a:r>
            <a:r>
              <a:rPr lang="es-ES" sz="3200" dirty="0"/>
              <a:t>País Miembro de la OMC está en el derecho de adoptar </a:t>
            </a:r>
            <a:r>
              <a:rPr lang="es-ES" sz="3200" dirty="0" smtClean="0"/>
              <a:t> de manera temporal </a:t>
            </a:r>
            <a:r>
              <a:rPr lang="es-ES" sz="3200" dirty="0"/>
              <a:t>las importaciones de un producto para proteger a una rama de producción nacional específica de un aumento de las importaciones de un producto que cause o amenace causar daño grave a esa rama de producción.</a:t>
            </a:r>
          </a:p>
          <a:p>
            <a:endParaRPr lang="es-ES" sz="3200" dirty="0"/>
          </a:p>
        </p:txBody>
      </p:sp>
    </p:spTree>
    <p:extLst>
      <p:ext uri="{BB962C8B-B14F-4D97-AF65-F5344CB8AC3E}">
        <p14:creationId xmlns:p14="http://schemas.microsoft.com/office/powerpoint/2010/main" val="2075104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Mercantilismo </a:t>
            </a:r>
            <a:endParaRPr lang="es-ES" dirty="0"/>
          </a:p>
        </p:txBody>
      </p:sp>
      <p:sp>
        <p:nvSpPr>
          <p:cNvPr id="3" name="Marcador de contenido 2"/>
          <p:cNvSpPr>
            <a:spLocks noGrp="1"/>
          </p:cNvSpPr>
          <p:nvPr>
            <p:ph idx="1"/>
          </p:nvPr>
        </p:nvSpPr>
        <p:spPr/>
        <p:txBody>
          <a:bodyPr>
            <a:normAutofit/>
          </a:bodyPr>
          <a:lstStyle/>
          <a:p>
            <a:pPr marL="0" indent="0" algn="ctr">
              <a:buNone/>
            </a:pPr>
            <a:endParaRPr lang="es-EC" sz="3200" dirty="0" smtClean="0"/>
          </a:p>
          <a:p>
            <a:pPr marL="0" indent="0" algn="ctr">
              <a:buNone/>
            </a:pPr>
            <a:endParaRPr lang="es-EC" sz="3200" dirty="0"/>
          </a:p>
          <a:p>
            <a:pPr marL="0" indent="0" algn="ctr">
              <a:buNone/>
            </a:pPr>
            <a:r>
              <a:rPr lang="es-EC" sz="3200" dirty="0" smtClean="0"/>
              <a:t>La </a:t>
            </a:r>
            <a:r>
              <a:rPr lang="es-EC" sz="3200" dirty="0"/>
              <a:t>prosperidad económica </a:t>
            </a:r>
            <a:r>
              <a:rPr lang="es-EC" sz="3200" dirty="0" smtClean="0"/>
              <a:t>dependen </a:t>
            </a:r>
            <a:r>
              <a:rPr lang="es-EC" sz="3200" dirty="0"/>
              <a:t>del capital acumulado y el mercado global es inalterable. Este capital está representado por metales preciosos que el Estado tenía a su haber, el cual se incrementaba de forma paulatina mientras la balanza comercial mantuviera un </a:t>
            </a:r>
            <a:r>
              <a:rPr lang="es-EC" sz="3200" dirty="0" smtClean="0"/>
              <a:t>superávit.</a:t>
            </a:r>
            <a:endParaRPr lang="es-ES" sz="3200" dirty="0"/>
          </a:p>
        </p:txBody>
      </p:sp>
    </p:spTree>
    <p:extLst>
      <p:ext uri="{BB962C8B-B14F-4D97-AF65-F5344CB8AC3E}">
        <p14:creationId xmlns:p14="http://schemas.microsoft.com/office/powerpoint/2010/main" val="3488363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Libre Comercio</a:t>
            </a:r>
            <a:endParaRPr lang="es-ES" dirty="0"/>
          </a:p>
        </p:txBody>
      </p:sp>
      <p:sp>
        <p:nvSpPr>
          <p:cNvPr id="3" name="Marcador de contenido 2"/>
          <p:cNvSpPr>
            <a:spLocks noGrp="1"/>
          </p:cNvSpPr>
          <p:nvPr>
            <p:ph idx="1"/>
          </p:nvPr>
        </p:nvSpPr>
        <p:spPr/>
        <p:txBody>
          <a:bodyPr>
            <a:normAutofit/>
          </a:bodyPr>
          <a:lstStyle/>
          <a:p>
            <a:pPr marL="0" indent="0" algn="ctr">
              <a:buNone/>
            </a:pPr>
            <a:endParaRPr lang="es-EC" sz="3200" dirty="0" smtClean="0"/>
          </a:p>
          <a:p>
            <a:pPr marL="0" indent="0" algn="ctr">
              <a:buNone/>
            </a:pPr>
            <a:endParaRPr lang="es-EC" sz="3200" dirty="0"/>
          </a:p>
          <a:p>
            <a:pPr marL="0" indent="0" algn="ctr">
              <a:buNone/>
            </a:pPr>
            <a:r>
              <a:rPr lang="es-EC" sz="3200" dirty="0" smtClean="0"/>
              <a:t>Exclusión </a:t>
            </a:r>
            <a:r>
              <a:rPr lang="es-EC" sz="3200" dirty="0"/>
              <a:t>de todo tipo de barreras al comercio exterior, de esta manera los países debían orientar su actividad económica a la especialización y exportar dichas mercancías sobre las cuales tenían “ventaja absoluta” este pensamiento es opuesto completamente al proteccionismo.  </a:t>
            </a:r>
            <a:endParaRPr lang="es-ES" sz="3200" dirty="0"/>
          </a:p>
          <a:p>
            <a:pPr marL="0" indent="0">
              <a:buNone/>
            </a:pPr>
            <a:endParaRPr lang="es-ES" sz="3200" dirty="0"/>
          </a:p>
        </p:txBody>
      </p:sp>
    </p:spTree>
    <p:extLst>
      <p:ext uri="{BB962C8B-B14F-4D97-AF65-F5344CB8AC3E}">
        <p14:creationId xmlns:p14="http://schemas.microsoft.com/office/powerpoint/2010/main" val="58858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5326" y="394855"/>
            <a:ext cx="10058400" cy="708660"/>
          </a:xfrm>
        </p:spPr>
        <p:txBody>
          <a:bodyPr>
            <a:normAutofit fontScale="90000"/>
          </a:bodyPr>
          <a:lstStyle/>
          <a:p>
            <a:pPr algn="ctr"/>
            <a:r>
              <a:rPr lang="es-ES" spc="0" dirty="0" smtClean="0">
                <a:ln w="0"/>
                <a:solidFill>
                  <a:schemeClr val="tx1"/>
                </a:solidFill>
                <a:effectLst>
                  <a:outerShdw blurRad="38100" dist="19050" dir="2700000" algn="tl" rotWithShape="0">
                    <a:schemeClr val="dk1">
                      <a:alpha val="40000"/>
                    </a:schemeClr>
                  </a:outerShdw>
                </a:effectLst>
              </a:rPr>
              <a:t>MARCO REFERENCIAL </a:t>
            </a:r>
            <a:endParaRPr lang="es-ES" spc="0" dirty="0">
              <a:ln w="0"/>
              <a:solidFill>
                <a:schemeClr val="tx1"/>
              </a:solidFill>
              <a:effectLst>
                <a:outerShdw blurRad="38100" dist="19050" dir="2700000" algn="tl" rotWithShape="0">
                  <a:schemeClr val="dk1">
                    <a:alpha val="40000"/>
                  </a:scheme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3577366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342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457</TotalTime>
  <Words>1748</Words>
  <Application>Microsoft Office PowerPoint</Application>
  <PresentationFormat>Panorámica</PresentationFormat>
  <Paragraphs>312</Paragraphs>
  <Slides>44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Arial</vt:lpstr>
      <vt:lpstr>Calibri</vt:lpstr>
      <vt:lpstr>Calibri Light</vt:lpstr>
      <vt:lpstr>Times New Roman</vt:lpstr>
      <vt:lpstr>Retrospección</vt:lpstr>
      <vt:lpstr>Presentación de PowerPoint</vt:lpstr>
      <vt:lpstr>Introducción</vt:lpstr>
      <vt:lpstr>Objetivo general</vt:lpstr>
      <vt:lpstr>Objetivos específicos</vt:lpstr>
      <vt:lpstr>Justificación del estudio</vt:lpstr>
      <vt:lpstr>MARCO TEÓRICO </vt:lpstr>
      <vt:lpstr>Mercantilismo </vt:lpstr>
      <vt:lpstr>Libre Comercio</vt:lpstr>
      <vt:lpstr>MARCO REFERENCIAL </vt:lpstr>
      <vt:lpstr>Presentación de PowerPoint</vt:lpstr>
      <vt:lpstr>Presentación de PowerPoint</vt:lpstr>
      <vt:lpstr>Presentación de PowerPoint</vt:lpstr>
      <vt:lpstr>Presentación de PowerPoint</vt:lpstr>
      <vt:lpstr>Presentación de PowerPoint</vt:lpstr>
      <vt:lpstr>Calzado de Elaboración Nacional</vt:lpstr>
      <vt:lpstr>Origen de las materias primas para la elaboración de calzado</vt:lpstr>
      <vt:lpstr>Indicadores del Sector Calzado</vt:lpstr>
      <vt:lpstr>Mapa cronológico de la implementación de salvaguardas</vt:lpstr>
      <vt:lpstr>Exportaciones de Calzado de Ecuador al Mundo</vt:lpstr>
      <vt:lpstr>Exportaciones de Calzado de Ecuador a la Comunidad Andina</vt:lpstr>
      <vt:lpstr>Crecimiento de las exportaciones de calzado de Ecuador al Mundo</vt:lpstr>
      <vt:lpstr>Importaciones de calzado del Ecuador desde el Mundo</vt:lpstr>
      <vt:lpstr>Importaciones de calzado de Ecuador desde la  Comunidad Andina</vt:lpstr>
      <vt:lpstr>Crecimiento de las importaciones de calzado del Mundo a Ecuador</vt:lpstr>
      <vt:lpstr>Balanza Comercial Mundial</vt:lpstr>
      <vt:lpstr>Balanza Comercial Comunidad Andina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Conclusiones </vt:lpstr>
      <vt:lpstr>Conclusiones </vt:lpstr>
      <vt:lpstr>Conclusiones </vt:lpstr>
      <vt:lpstr>Recomendaciones</vt:lpstr>
      <vt:lpstr>Recomendaciones</vt:lpstr>
      <vt:lpstr>Recomendaciones</vt:lpstr>
      <vt:lpstr>Presentación de PowerPoint</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Full name</dc:creator>
  <cp:lastModifiedBy>Usuario</cp:lastModifiedBy>
  <cp:revision>39</cp:revision>
  <dcterms:created xsi:type="dcterms:W3CDTF">2016-07-11T01:10:32Z</dcterms:created>
  <dcterms:modified xsi:type="dcterms:W3CDTF">2016-08-02T18:01:11Z</dcterms:modified>
</cp:coreProperties>
</file>