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92" r:id="rId4"/>
    <p:sldId id="262" r:id="rId5"/>
    <p:sldId id="298" r:id="rId6"/>
    <p:sldId id="299" r:id="rId7"/>
    <p:sldId id="301" r:id="rId8"/>
    <p:sldId id="303" r:id="rId9"/>
    <p:sldId id="305" r:id="rId10"/>
    <p:sldId id="333" r:id="rId11"/>
    <p:sldId id="306" r:id="rId12"/>
    <p:sldId id="334" r:id="rId13"/>
    <p:sldId id="335" r:id="rId14"/>
    <p:sldId id="336" r:id="rId15"/>
    <p:sldId id="307" r:id="rId16"/>
    <p:sldId id="308" r:id="rId17"/>
    <p:sldId id="309" r:id="rId18"/>
    <p:sldId id="310" r:id="rId19"/>
    <p:sldId id="311" r:id="rId20"/>
    <p:sldId id="319" r:id="rId21"/>
    <p:sldId id="321" r:id="rId22"/>
    <p:sldId id="330" r:id="rId23"/>
    <p:sldId id="337" r:id="rId24"/>
    <p:sldId id="338" r:id="rId25"/>
    <p:sldId id="283" r:id="rId26"/>
    <p:sldId id="288" r:id="rId27"/>
    <p:sldId id="290" r:id="rId28"/>
    <p:sldId id="291" r:id="rId29"/>
    <p:sldId id="320" r:id="rId30"/>
    <p:sldId id="297" r:id="rId31"/>
    <p:sldId id="294" r:id="rId32"/>
    <p:sldId id="293" r:id="rId33"/>
    <p:sldId id="302" r:id="rId34"/>
    <p:sldId id="339" r:id="rId35"/>
    <p:sldId id="340" r:id="rId36"/>
    <p:sldId id="322" r:id="rId37"/>
    <p:sldId id="323" r:id="rId38"/>
    <p:sldId id="324" r:id="rId39"/>
    <p:sldId id="325" r:id="rId40"/>
    <p:sldId id="326" r:id="rId41"/>
    <p:sldId id="327" r:id="rId42"/>
    <p:sldId id="328" r:id="rId43"/>
    <p:sldId id="295" r:id="rId44"/>
    <p:sldId id="296" r:id="rId45"/>
    <p:sldId id="341"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050" autoAdjust="0"/>
  </p:normalViewPr>
  <p:slideViewPr>
    <p:cSldViewPr>
      <p:cViewPr>
        <p:scale>
          <a:sx n="90" d="100"/>
          <a:sy n="90" d="100"/>
        </p:scale>
        <p:origin x="-816"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t_ma_000\Desktop\TESIS\interpretacion%20de%20requisi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pivotSource>
    <c:name>[interpretacion de requisito.xlsx]Hoja3!Tabla dinámica7</c:name>
    <c:fmtId val="-1"/>
  </c:pivotSource>
  <c:chart>
    <c:title>
      <c:tx>
        <c:rich>
          <a:bodyPr/>
          <a:lstStyle/>
          <a:p>
            <a:pPr>
              <a:defRPr sz="1200">
                <a:latin typeface="Times New Roman" pitchFamily="18" charset="0"/>
                <a:cs typeface="Times New Roman" pitchFamily="18" charset="0"/>
              </a:defRPr>
            </a:pPr>
            <a:r>
              <a:rPr lang="en-US" sz="1200">
                <a:latin typeface="Times New Roman" pitchFamily="18" charset="0"/>
                <a:cs typeface="Times New Roman" pitchFamily="18" charset="0"/>
              </a:rPr>
              <a:t>PORCENTAJE GLOBAL DE CUMPLIMIENTO DE LA  ISO 9001:2008  EN GML.</a:t>
            </a:r>
          </a:p>
        </c:rich>
      </c:tx>
      <c:layout>
        <c:manualLayout>
          <c:xMode val="edge"/>
          <c:yMode val="edge"/>
          <c:x val="0.15624408061137901"/>
          <c:y val="4.6325542219414602E-2"/>
        </c:manualLayout>
      </c:layout>
      <c:overlay val="0"/>
    </c:title>
    <c:autoTitleDeleted val="0"/>
    <c:pivotFmts>
      <c:pivotFmt>
        <c:idx val="0"/>
        <c:dLbl>
          <c:idx val="0"/>
          <c:dLblPos val="ctr"/>
          <c:showLegendKey val="0"/>
          <c:showVal val="0"/>
          <c:showCatName val="0"/>
          <c:showSerName val="0"/>
          <c:showPercent val="1"/>
          <c:showBubbleSize val="0"/>
        </c:dLbl>
      </c:pivotFmt>
      <c:pivotFmt>
        <c:idx val="1"/>
        <c:dLbl>
          <c:idx val="0"/>
          <c:layout>
            <c:manualLayout>
              <c:x val="-6.2049564246458098E-2"/>
              <c:y val="0.159364098475032"/>
            </c:manualLayout>
          </c:layout>
          <c:dLblPos val="bestFit"/>
          <c:showLegendKey val="0"/>
          <c:showVal val="0"/>
          <c:showCatName val="0"/>
          <c:showSerName val="0"/>
          <c:showPercent val="1"/>
          <c:showBubbleSize val="0"/>
        </c:dLbl>
      </c:pivotFmt>
      <c:pivotFmt>
        <c:idx val="2"/>
        <c:dLbl>
          <c:idx val="0"/>
          <c:layout>
            <c:manualLayout>
              <c:x val="-0.113048244660025"/>
              <c:y val="3.9180703677862997E-3"/>
            </c:manualLayout>
          </c:layout>
          <c:dLblPos val="bestFit"/>
          <c:showLegendKey val="0"/>
          <c:showVal val="0"/>
          <c:showCatName val="0"/>
          <c:showSerName val="0"/>
          <c:showPercent val="1"/>
          <c:showBubbleSize val="0"/>
        </c:dLbl>
      </c:pivotFmt>
      <c:pivotFmt>
        <c:idx val="3"/>
        <c:marker>
          <c:symbol val="none"/>
        </c:marker>
        <c:dLbl>
          <c:idx val="0"/>
          <c:spPr/>
          <c:txPr>
            <a:bodyPr/>
            <a:lstStyle/>
            <a:p>
              <a:pPr>
                <a:defRPr sz="1200" b="1">
                  <a:latin typeface="Times New Roman" pitchFamily="18" charset="0"/>
                  <a:cs typeface="Times New Roman" pitchFamily="18" charset="0"/>
                </a:defRPr>
              </a:pPr>
              <a:endParaRPr lang="es-EC"/>
            </a:p>
          </c:txPr>
          <c:dLblPos val="ctr"/>
          <c:showLegendKey val="0"/>
          <c:showVal val="0"/>
          <c:showCatName val="0"/>
          <c:showSerName val="0"/>
          <c:showPercent val="1"/>
          <c:showBubbleSize val="0"/>
        </c:dLbl>
      </c:pivotFmt>
      <c:pivotFmt>
        <c:idx val="4"/>
        <c:dLbl>
          <c:idx val="0"/>
          <c:layout>
            <c:manualLayout>
              <c:x val="-6.2049564246458098E-2"/>
              <c:y val="0.159364098475032"/>
            </c:manualLayout>
          </c:layout>
          <c:dLblPos val="bestFit"/>
          <c:showLegendKey val="0"/>
          <c:showVal val="0"/>
          <c:showCatName val="0"/>
          <c:showSerName val="0"/>
          <c:showPercent val="1"/>
          <c:showBubbleSize val="0"/>
        </c:dLbl>
      </c:pivotFmt>
      <c:pivotFmt>
        <c:idx val="5"/>
        <c:dLbl>
          <c:idx val="0"/>
          <c:layout>
            <c:manualLayout>
              <c:x val="-0.113048244660025"/>
              <c:y val="3.9180703677862997E-3"/>
            </c:manualLayout>
          </c:layout>
          <c:dLblPos val="bestFit"/>
          <c:showLegendKey val="0"/>
          <c:showVal val="0"/>
          <c:showCatName val="0"/>
          <c:showSerName val="0"/>
          <c:showPercent val="1"/>
          <c:showBubbleSize val="0"/>
        </c:dLbl>
      </c:pivotFmt>
      <c:pivotFmt>
        <c:idx val="6"/>
        <c:marker>
          <c:symbol val="none"/>
        </c:marker>
        <c:dLbl>
          <c:idx val="0"/>
          <c:spPr/>
          <c:txPr>
            <a:bodyPr/>
            <a:lstStyle/>
            <a:p>
              <a:pPr>
                <a:defRPr sz="1200" b="1">
                  <a:latin typeface="Times New Roman" pitchFamily="18" charset="0"/>
                  <a:cs typeface="Times New Roman" pitchFamily="18" charset="0"/>
                </a:defRPr>
              </a:pPr>
              <a:endParaRPr lang="es-EC"/>
            </a:p>
          </c:txPr>
          <c:dLblPos val="ctr"/>
          <c:showLegendKey val="0"/>
          <c:showVal val="0"/>
          <c:showCatName val="0"/>
          <c:showSerName val="0"/>
          <c:showPercent val="1"/>
          <c:showBubbleSize val="0"/>
        </c:dLbl>
      </c:pivotFmt>
      <c:pivotFmt>
        <c:idx val="7"/>
        <c:dLbl>
          <c:idx val="0"/>
          <c:layout>
            <c:manualLayout>
              <c:x val="-6.2049564246458098E-2"/>
              <c:y val="0.159364098475032"/>
            </c:manualLayout>
          </c:layout>
          <c:dLblPos val="bestFit"/>
          <c:showLegendKey val="0"/>
          <c:showVal val="0"/>
          <c:showCatName val="0"/>
          <c:showSerName val="0"/>
          <c:showPercent val="1"/>
          <c:showBubbleSize val="0"/>
        </c:dLbl>
      </c:pivotFmt>
      <c:pivotFmt>
        <c:idx val="8"/>
        <c:dLbl>
          <c:idx val="0"/>
          <c:layout>
            <c:manualLayout>
              <c:x val="-0.113048244660025"/>
              <c:y val="3.9180703677862997E-3"/>
            </c:manualLayout>
          </c:layout>
          <c:dLblPos val="bestFit"/>
          <c:showLegendKey val="0"/>
          <c:showVal val="0"/>
          <c:showCatName val="0"/>
          <c:showSerName val="0"/>
          <c:showPercent val="1"/>
          <c:showBubbleSize val="0"/>
        </c:dLbl>
      </c:pivotFmt>
    </c:pivotFmts>
    <c:plotArea>
      <c:layout>
        <c:manualLayout>
          <c:layoutTarget val="inner"/>
          <c:xMode val="edge"/>
          <c:yMode val="edge"/>
          <c:x val="0.227279766824727"/>
          <c:y val="0.26824678560749499"/>
          <c:w val="0.368644692894051"/>
          <c:h val="0.63346224127047401"/>
        </c:manualLayout>
      </c:layout>
      <c:pieChart>
        <c:varyColors val="1"/>
        <c:ser>
          <c:idx val="0"/>
          <c:order val="0"/>
          <c:tx>
            <c:strRef>
              <c:f>Hoja3!$I$263</c:f>
              <c:strCache>
                <c:ptCount val="1"/>
                <c:pt idx="0">
                  <c:v>Total</c:v>
                </c:pt>
              </c:strCache>
            </c:strRef>
          </c:tx>
          <c:dLbls>
            <c:dLbl>
              <c:idx val="0"/>
              <c:layout>
                <c:manualLayout>
                  <c:x val="-6.2049564246458098E-2"/>
                  <c:y val="0.159364098475032"/>
                </c:manualLayout>
              </c:layout>
              <c:dLblPos val="bestFit"/>
              <c:showLegendKey val="0"/>
              <c:showVal val="0"/>
              <c:showCatName val="0"/>
              <c:showSerName val="0"/>
              <c:showPercent val="1"/>
              <c:showBubbleSize val="0"/>
            </c:dLbl>
            <c:dLbl>
              <c:idx val="1"/>
              <c:layout>
                <c:manualLayout>
                  <c:x val="-0.113048244660025"/>
                  <c:y val="3.9180703677862997E-3"/>
                </c:manualLayout>
              </c:layout>
              <c:dLblPos val="bestFit"/>
              <c:showLegendKey val="0"/>
              <c:showVal val="0"/>
              <c:showCatName val="0"/>
              <c:showSerName val="0"/>
              <c:showPercent val="1"/>
              <c:showBubbleSize val="0"/>
            </c:dLbl>
            <c:txPr>
              <a:bodyPr/>
              <a:lstStyle/>
              <a:p>
                <a:pPr>
                  <a:defRPr sz="1200" b="1">
                    <a:latin typeface="Times New Roman" pitchFamily="18" charset="0"/>
                    <a:cs typeface="Times New Roman" pitchFamily="18" charset="0"/>
                  </a:defRPr>
                </a:pPr>
                <a:endParaRPr lang="es-EC"/>
              </a:p>
            </c:txPr>
            <c:dLblPos val="ctr"/>
            <c:showLegendKey val="0"/>
            <c:showVal val="0"/>
            <c:showCatName val="0"/>
            <c:showSerName val="0"/>
            <c:showPercent val="1"/>
            <c:showBubbleSize val="0"/>
            <c:showLeaderLines val="1"/>
          </c:dLbls>
          <c:cat>
            <c:strRef>
              <c:f>Hoja3!$H$264:$H$266</c:f>
              <c:strCache>
                <c:ptCount val="3"/>
                <c:pt idx="0">
                  <c:v> CUMPLE.</c:v>
                </c:pt>
                <c:pt idx="1">
                  <c:v>CUMPLE PARCIALMENTE.</c:v>
                </c:pt>
                <c:pt idx="2">
                  <c:v>NO CUMPLE.</c:v>
                </c:pt>
              </c:strCache>
            </c:strRef>
          </c:cat>
          <c:val>
            <c:numRef>
              <c:f>Hoja3!$I$264:$I$266</c:f>
              <c:numCache>
                <c:formatCode>General</c:formatCode>
                <c:ptCount val="3"/>
                <c:pt idx="0">
                  <c:v>23</c:v>
                </c:pt>
                <c:pt idx="1">
                  <c:v>52</c:v>
                </c:pt>
                <c:pt idx="2">
                  <c:v>126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3720073664825105"/>
          <c:y val="0.35866415308320199"/>
          <c:w val="0.33333333333333298"/>
          <c:h val="0.4639028416352492"/>
        </c:manualLayout>
      </c:layout>
      <c:overlay val="1"/>
      <c:spPr>
        <a:ln>
          <a:solidFill>
            <a:schemeClr val="tx2">
              <a:lumMod val="60000"/>
              <a:lumOff val="40000"/>
            </a:schemeClr>
          </a:solidFill>
        </a:ln>
      </c:spPr>
      <c:txPr>
        <a:bodyPr/>
        <a:lstStyle/>
        <a:p>
          <a:pPr>
            <a:defRPr>
              <a:latin typeface="Times New Roman" pitchFamily="18" charset="0"/>
              <a:cs typeface="Times New Roman" pitchFamily="18" charset="0"/>
            </a:defRPr>
          </a:pPr>
          <a:endParaRPr lang="es-EC"/>
        </a:p>
      </c:txPr>
    </c:legend>
    <c:plotVisOnly val="1"/>
    <c:dispBlanksAs val="gap"/>
    <c:showDLblsOverMax val="0"/>
  </c:chart>
  <c:spPr>
    <a:ln w="28575">
      <a:solidFill>
        <a:schemeClr val="tx1"/>
      </a:solidFill>
    </a:ln>
  </c:sp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D6BE3-48AD-4702-BA80-8A46846960F4}"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s-EC"/>
        </a:p>
      </dgm:t>
    </dgm:pt>
    <dgm:pt modelId="{566502E4-3CBF-4959-96C3-0FEEEFDA84B3}">
      <dgm:prSet phldrT="[Texto]"/>
      <dgm:spPr/>
      <dgm:t>
        <a:bodyPr/>
        <a:lstStyle/>
        <a:p>
          <a:pPr algn="ctr"/>
          <a:r>
            <a:rPr lang="es-EC" b="1" dirty="0" smtClean="0">
              <a:latin typeface="+mj-lt"/>
              <a:cs typeface="Times New Roman" pitchFamily="18" charset="0"/>
            </a:rPr>
            <a:t>1. Diseñar un Sistema de Gestión de Calidad basado en la norma ISO 9001:2008 para la empresa Grupo Maruri &amp; Lozano Cia. Ltda., a fin de lograr una mejora continua en los procesos de la empresa. </a:t>
          </a:r>
          <a:endParaRPr lang="es-EC" b="1" dirty="0">
            <a:latin typeface="+mj-lt"/>
            <a:cs typeface="Times New Roman" pitchFamily="18" charset="0"/>
          </a:endParaRPr>
        </a:p>
      </dgm:t>
    </dgm:pt>
    <dgm:pt modelId="{A45EEA7B-B409-4C23-A4D8-656E3649CEBE}" type="parTrans" cxnId="{2FC8F15F-2A26-45C7-87E7-3621F7313A80}">
      <dgm:prSet/>
      <dgm:spPr/>
      <dgm:t>
        <a:bodyPr/>
        <a:lstStyle/>
        <a:p>
          <a:endParaRPr lang="es-EC">
            <a:latin typeface="+mj-lt"/>
            <a:cs typeface="Times New Roman" pitchFamily="18" charset="0"/>
          </a:endParaRPr>
        </a:p>
      </dgm:t>
    </dgm:pt>
    <dgm:pt modelId="{3E5A8A06-33A9-489A-BD37-A6DCF41355D7}" type="sibTrans" cxnId="{2FC8F15F-2A26-45C7-87E7-3621F7313A80}">
      <dgm:prSet/>
      <dgm:spPr/>
      <dgm:t>
        <a:bodyPr/>
        <a:lstStyle/>
        <a:p>
          <a:endParaRPr lang="es-EC">
            <a:latin typeface="+mj-lt"/>
            <a:cs typeface="Times New Roman" pitchFamily="18" charset="0"/>
          </a:endParaRPr>
        </a:p>
      </dgm:t>
    </dgm:pt>
    <dgm:pt modelId="{42C6F9C0-C4F1-46B0-8FE3-2D5943E423DD}">
      <dgm:prSet phldrT="[Texto]"/>
      <dgm:spPr/>
      <dgm:t>
        <a:bodyPr/>
        <a:lstStyle/>
        <a:p>
          <a:r>
            <a:rPr lang="es-EC" b="0" i="1" dirty="0" smtClean="0">
              <a:latin typeface="+mj-lt"/>
              <a:cs typeface="Times New Roman" pitchFamily="18" charset="0"/>
            </a:rPr>
            <a:t>1.1</a:t>
          </a:r>
          <a:r>
            <a:rPr lang="es-EC" dirty="0" smtClean="0">
              <a:latin typeface="+mj-lt"/>
              <a:cs typeface="Times New Roman" pitchFamily="18" charset="0"/>
            </a:rPr>
            <a:t> Determinar  un mapa de procesos en la empresa GML, para el sistema de gestión de calidad. </a:t>
          </a:r>
          <a:endParaRPr lang="es-EC" dirty="0">
            <a:latin typeface="+mj-lt"/>
            <a:cs typeface="Times New Roman" pitchFamily="18" charset="0"/>
          </a:endParaRPr>
        </a:p>
      </dgm:t>
    </dgm:pt>
    <dgm:pt modelId="{6DABDCD3-A1C9-4DB7-A085-1AB9739F08FB}" type="parTrans" cxnId="{708895EF-FC5A-4475-A666-B9E8B76E21A4}">
      <dgm:prSet/>
      <dgm:spPr/>
      <dgm:t>
        <a:bodyPr/>
        <a:lstStyle/>
        <a:p>
          <a:endParaRPr lang="es-EC">
            <a:latin typeface="+mj-lt"/>
            <a:cs typeface="Times New Roman" pitchFamily="18" charset="0"/>
          </a:endParaRPr>
        </a:p>
      </dgm:t>
    </dgm:pt>
    <dgm:pt modelId="{EE0E7123-E3D1-4995-9CCC-7D248C8D49CC}" type="sibTrans" cxnId="{708895EF-FC5A-4475-A666-B9E8B76E21A4}">
      <dgm:prSet/>
      <dgm:spPr/>
      <dgm:t>
        <a:bodyPr/>
        <a:lstStyle/>
        <a:p>
          <a:endParaRPr lang="es-EC">
            <a:latin typeface="+mj-lt"/>
            <a:cs typeface="Times New Roman" pitchFamily="18" charset="0"/>
          </a:endParaRPr>
        </a:p>
      </dgm:t>
    </dgm:pt>
    <dgm:pt modelId="{0B4B5A81-264D-4CCF-863E-330A17744A40}">
      <dgm:prSet phldrT="[Texto]"/>
      <dgm:spPr/>
      <dgm:t>
        <a:bodyPr/>
        <a:lstStyle/>
        <a:p>
          <a:r>
            <a:rPr lang="es-EC" i="1" dirty="0" smtClean="0">
              <a:latin typeface="+mj-lt"/>
              <a:cs typeface="Times New Roman" pitchFamily="18" charset="0"/>
            </a:rPr>
            <a:t>1.2</a:t>
          </a:r>
          <a:r>
            <a:rPr lang="es-EC" dirty="0" smtClean="0">
              <a:latin typeface="+mj-lt"/>
              <a:cs typeface="Times New Roman" pitchFamily="18" charset="0"/>
            </a:rPr>
            <a:t> Realizar los procedimientos documentados para el Sistema de Gestión de Calidad en la empresa GML. </a:t>
          </a:r>
          <a:endParaRPr lang="es-EC" dirty="0">
            <a:latin typeface="+mj-lt"/>
            <a:cs typeface="Times New Roman" pitchFamily="18" charset="0"/>
          </a:endParaRPr>
        </a:p>
      </dgm:t>
    </dgm:pt>
    <dgm:pt modelId="{16E6C119-9102-4728-ADAF-5BC7C6494571}" type="parTrans" cxnId="{8B69D585-B4B4-4E7B-BD9C-48B98720ED4E}">
      <dgm:prSet/>
      <dgm:spPr/>
      <dgm:t>
        <a:bodyPr/>
        <a:lstStyle/>
        <a:p>
          <a:endParaRPr lang="es-EC">
            <a:latin typeface="+mj-lt"/>
            <a:cs typeface="Times New Roman" pitchFamily="18" charset="0"/>
          </a:endParaRPr>
        </a:p>
      </dgm:t>
    </dgm:pt>
    <dgm:pt modelId="{A10E70B5-E26C-4DBC-8F6D-04688825A119}" type="sibTrans" cxnId="{8B69D585-B4B4-4E7B-BD9C-48B98720ED4E}">
      <dgm:prSet/>
      <dgm:spPr/>
      <dgm:t>
        <a:bodyPr/>
        <a:lstStyle/>
        <a:p>
          <a:endParaRPr lang="es-EC">
            <a:latin typeface="+mj-lt"/>
            <a:cs typeface="Times New Roman" pitchFamily="18" charset="0"/>
          </a:endParaRPr>
        </a:p>
      </dgm:t>
    </dgm:pt>
    <dgm:pt modelId="{97BC947D-AFD4-4C1F-8480-EAE4820E3F11}">
      <dgm:prSet phldrT="[Texto]"/>
      <dgm:spPr/>
      <dgm:t>
        <a:bodyPr/>
        <a:lstStyle/>
        <a:p>
          <a:r>
            <a:rPr lang="es-EC" i="1" dirty="0" smtClean="0">
              <a:latin typeface="+mj-lt"/>
              <a:cs typeface="Times New Roman" pitchFamily="18" charset="0"/>
            </a:rPr>
            <a:t> 1.3 </a:t>
          </a:r>
          <a:r>
            <a:rPr lang="es-EC" dirty="0" smtClean="0">
              <a:latin typeface="+mj-lt"/>
              <a:cs typeface="Times New Roman" pitchFamily="18" charset="0"/>
            </a:rPr>
            <a:t>Desarrollar los procedimientos mandatorios y los registros obligatorios que exigen los requisitos de la Norma ISO 9001: 2008 para la empresa GML. </a:t>
          </a:r>
          <a:endParaRPr lang="es-EC" dirty="0">
            <a:latin typeface="+mj-lt"/>
            <a:cs typeface="Times New Roman" pitchFamily="18" charset="0"/>
          </a:endParaRPr>
        </a:p>
      </dgm:t>
    </dgm:pt>
    <dgm:pt modelId="{B649A1B7-A68D-4AF1-9975-E21BE9F7BBE5}" type="parTrans" cxnId="{44B1E6C5-9DCA-4197-8AAB-3381A0165FC5}">
      <dgm:prSet/>
      <dgm:spPr/>
      <dgm:t>
        <a:bodyPr/>
        <a:lstStyle/>
        <a:p>
          <a:endParaRPr lang="es-EC">
            <a:latin typeface="+mj-lt"/>
            <a:cs typeface="Times New Roman" pitchFamily="18" charset="0"/>
          </a:endParaRPr>
        </a:p>
      </dgm:t>
    </dgm:pt>
    <dgm:pt modelId="{EF9EB527-57B2-446F-A946-B61E290D2140}" type="sibTrans" cxnId="{44B1E6C5-9DCA-4197-8AAB-3381A0165FC5}">
      <dgm:prSet/>
      <dgm:spPr/>
      <dgm:t>
        <a:bodyPr/>
        <a:lstStyle/>
        <a:p>
          <a:endParaRPr lang="es-EC">
            <a:latin typeface="+mj-lt"/>
            <a:cs typeface="Times New Roman" pitchFamily="18" charset="0"/>
          </a:endParaRPr>
        </a:p>
      </dgm:t>
    </dgm:pt>
    <dgm:pt modelId="{F0E13604-8036-4517-905F-5D45820769B8}">
      <dgm:prSet phldrT="[Texto]"/>
      <dgm:spPr/>
      <dgm:t>
        <a:bodyPr/>
        <a:lstStyle/>
        <a:p>
          <a:r>
            <a:rPr lang="es-EC" i="1" dirty="0" smtClean="0">
              <a:latin typeface="+mj-lt"/>
              <a:cs typeface="Times New Roman" pitchFamily="18" charset="0"/>
            </a:rPr>
            <a:t>1.4</a:t>
          </a:r>
          <a:r>
            <a:rPr lang="es-EC" dirty="0" smtClean="0">
              <a:latin typeface="+mj-lt"/>
              <a:cs typeface="Times New Roman" pitchFamily="18" charset="0"/>
            </a:rPr>
            <a:t> Definir un plan de implementación piloto de la documentación propuesta para el sistema de gestión de calidad.</a:t>
          </a:r>
          <a:endParaRPr lang="es-EC" dirty="0">
            <a:latin typeface="+mj-lt"/>
            <a:cs typeface="Times New Roman" pitchFamily="18" charset="0"/>
          </a:endParaRPr>
        </a:p>
      </dgm:t>
    </dgm:pt>
    <dgm:pt modelId="{DDC2A983-D37A-4EEA-97BA-4B0A3BC1F184}" type="parTrans" cxnId="{90D52463-E22B-45DB-9085-EB0586B36962}">
      <dgm:prSet/>
      <dgm:spPr/>
      <dgm:t>
        <a:bodyPr/>
        <a:lstStyle/>
        <a:p>
          <a:endParaRPr lang="es-EC">
            <a:latin typeface="+mj-lt"/>
            <a:cs typeface="Times New Roman" pitchFamily="18" charset="0"/>
          </a:endParaRPr>
        </a:p>
      </dgm:t>
    </dgm:pt>
    <dgm:pt modelId="{E6FB4929-ED1D-48AE-8696-762DE787BBC9}" type="sibTrans" cxnId="{90D52463-E22B-45DB-9085-EB0586B36962}">
      <dgm:prSet/>
      <dgm:spPr/>
      <dgm:t>
        <a:bodyPr/>
        <a:lstStyle/>
        <a:p>
          <a:endParaRPr lang="es-EC">
            <a:latin typeface="+mj-lt"/>
            <a:cs typeface="Times New Roman" pitchFamily="18" charset="0"/>
          </a:endParaRPr>
        </a:p>
      </dgm:t>
    </dgm:pt>
    <dgm:pt modelId="{57EE0F60-81D3-466A-B674-F3870317C186}" type="pres">
      <dgm:prSet presAssocID="{670D6BE3-48AD-4702-BA80-8A46846960F4}" presName="vert0" presStyleCnt="0">
        <dgm:presLayoutVars>
          <dgm:dir/>
          <dgm:animOne val="branch"/>
          <dgm:animLvl val="lvl"/>
        </dgm:presLayoutVars>
      </dgm:prSet>
      <dgm:spPr/>
      <dgm:t>
        <a:bodyPr/>
        <a:lstStyle/>
        <a:p>
          <a:endParaRPr lang="es-EC"/>
        </a:p>
      </dgm:t>
    </dgm:pt>
    <dgm:pt modelId="{6BC40F86-AC17-415E-8129-53ED1E1BAD29}" type="pres">
      <dgm:prSet presAssocID="{566502E4-3CBF-4959-96C3-0FEEEFDA84B3}" presName="thickLine" presStyleLbl="alignNode1" presStyleIdx="0" presStyleCnt="1"/>
      <dgm:spPr/>
    </dgm:pt>
    <dgm:pt modelId="{B7ED9DD1-9B8E-4BD6-9C08-000EB072FBDF}" type="pres">
      <dgm:prSet presAssocID="{566502E4-3CBF-4959-96C3-0FEEEFDA84B3}" presName="horz1" presStyleCnt="0"/>
      <dgm:spPr/>
    </dgm:pt>
    <dgm:pt modelId="{4B7E28F1-1075-4AB2-8F99-DFDEE252B3AA}" type="pres">
      <dgm:prSet presAssocID="{566502E4-3CBF-4959-96C3-0FEEEFDA84B3}" presName="tx1" presStyleLbl="revTx" presStyleIdx="0" presStyleCnt="5"/>
      <dgm:spPr/>
      <dgm:t>
        <a:bodyPr/>
        <a:lstStyle/>
        <a:p>
          <a:endParaRPr lang="es-EC"/>
        </a:p>
      </dgm:t>
    </dgm:pt>
    <dgm:pt modelId="{41871E52-D694-43F2-9A3B-4B3E3DCEBFB5}" type="pres">
      <dgm:prSet presAssocID="{566502E4-3CBF-4959-96C3-0FEEEFDA84B3}" presName="vert1" presStyleCnt="0"/>
      <dgm:spPr/>
    </dgm:pt>
    <dgm:pt modelId="{E2927D8F-A4F7-4142-8D73-4BFAA7F87B17}" type="pres">
      <dgm:prSet presAssocID="{42C6F9C0-C4F1-46B0-8FE3-2D5943E423DD}" presName="vertSpace2a" presStyleCnt="0"/>
      <dgm:spPr/>
    </dgm:pt>
    <dgm:pt modelId="{00D1981A-CE59-4DF7-8B19-84086639F4E0}" type="pres">
      <dgm:prSet presAssocID="{42C6F9C0-C4F1-46B0-8FE3-2D5943E423DD}" presName="horz2" presStyleCnt="0"/>
      <dgm:spPr/>
    </dgm:pt>
    <dgm:pt modelId="{69B82CA4-9093-462A-BE49-AC5404C0FBB1}" type="pres">
      <dgm:prSet presAssocID="{42C6F9C0-C4F1-46B0-8FE3-2D5943E423DD}" presName="horzSpace2" presStyleCnt="0"/>
      <dgm:spPr/>
    </dgm:pt>
    <dgm:pt modelId="{5CB1440C-020A-4CBB-874A-E3C34AFC5CBF}" type="pres">
      <dgm:prSet presAssocID="{42C6F9C0-C4F1-46B0-8FE3-2D5943E423DD}" presName="tx2" presStyleLbl="revTx" presStyleIdx="1" presStyleCnt="5"/>
      <dgm:spPr/>
      <dgm:t>
        <a:bodyPr/>
        <a:lstStyle/>
        <a:p>
          <a:endParaRPr lang="es-EC"/>
        </a:p>
      </dgm:t>
    </dgm:pt>
    <dgm:pt modelId="{EFF51D14-BFB4-4FFF-B50F-3E33358BE676}" type="pres">
      <dgm:prSet presAssocID="{42C6F9C0-C4F1-46B0-8FE3-2D5943E423DD}" presName="vert2" presStyleCnt="0"/>
      <dgm:spPr/>
    </dgm:pt>
    <dgm:pt modelId="{3EF0A9A4-0050-444F-B4D5-B736568F6359}" type="pres">
      <dgm:prSet presAssocID="{42C6F9C0-C4F1-46B0-8FE3-2D5943E423DD}" presName="thinLine2b" presStyleLbl="callout" presStyleIdx="0" presStyleCnt="4"/>
      <dgm:spPr/>
    </dgm:pt>
    <dgm:pt modelId="{0110C275-8989-483E-95FB-1EA58C69C8C3}" type="pres">
      <dgm:prSet presAssocID="{42C6F9C0-C4F1-46B0-8FE3-2D5943E423DD}" presName="vertSpace2b" presStyleCnt="0"/>
      <dgm:spPr/>
    </dgm:pt>
    <dgm:pt modelId="{5215EE93-71DC-40EC-9729-42ACE86D8AB3}" type="pres">
      <dgm:prSet presAssocID="{0B4B5A81-264D-4CCF-863E-330A17744A40}" presName="horz2" presStyleCnt="0"/>
      <dgm:spPr/>
    </dgm:pt>
    <dgm:pt modelId="{56C48EBB-0C6E-4E98-98B2-7A1B7084D479}" type="pres">
      <dgm:prSet presAssocID="{0B4B5A81-264D-4CCF-863E-330A17744A40}" presName="horzSpace2" presStyleCnt="0"/>
      <dgm:spPr/>
    </dgm:pt>
    <dgm:pt modelId="{888A143B-8AA1-4B87-97C4-395A80381E5F}" type="pres">
      <dgm:prSet presAssocID="{0B4B5A81-264D-4CCF-863E-330A17744A40}" presName="tx2" presStyleLbl="revTx" presStyleIdx="2" presStyleCnt="5"/>
      <dgm:spPr/>
      <dgm:t>
        <a:bodyPr/>
        <a:lstStyle/>
        <a:p>
          <a:endParaRPr lang="es-EC"/>
        </a:p>
      </dgm:t>
    </dgm:pt>
    <dgm:pt modelId="{09FEF0F6-14E7-4127-B0B0-0EAF9E8D4AD1}" type="pres">
      <dgm:prSet presAssocID="{0B4B5A81-264D-4CCF-863E-330A17744A40}" presName="vert2" presStyleCnt="0"/>
      <dgm:spPr/>
    </dgm:pt>
    <dgm:pt modelId="{1282276A-B8DE-4DBA-BE28-89710600F78F}" type="pres">
      <dgm:prSet presAssocID="{0B4B5A81-264D-4CCF-863E-330A17744A40}" presName="thinLine2b" presStyleLbl="callout" presStyleIdx="1" presStyleCnt="4"/>
      <dgm:spPr/>
    </dgm:pt>
    <dgm:pt modelId="{1D5AFD4B-EF19-49DF-BBCF-1758BB5E5820}" type="pres">
      <dgm:prSet presAssocID="{0B4B5A81-264D-4CCF-863E-330A17744A40}" presName="vertSpace2b" presStyleCnt="0"/>
      <dgm:spPr/>
    </dgm:pt>
    <dgm:pt modelId="{224A9317-63BA-404C-92F3-22EAFC932683}" type="pres">
      <dgm:prSet presAssocID="{97BC947D-AFD4-4C1F-8480-EAE4820E3F11}" presName="horz2" presStyleCnt="0"/>
      <dgm:spPr/>
    </dgm:pt>
    <dgm:pt modelId="{0296EE80-C5E0-4B84-9BE5-8AA82B02216D}" type="pres">
      <dgm:prSet presAssocID="{97BC947D-AFD4-4C1F-8480-EAE4820E3F11}" presName="horzSpace2" presStyleCnt="0"/>
      <dgm:spPr/>
    </dgm:pt>
    <dgm:pt modelId="{0BFE9DBB-CDA2-4E58-83A7-3AD116E88247}" type="pres">
      <dgm:prSet presAssocID="{97BC947D-AFD4-4C1F-8480-EAE4820E3F11}" presName="tx2" presStyleLbl="revTx" presStyleIdx="3" presStyleCnt="5"/>
      <dgm:spPr/>
      <dgm:t>
        <a:bodyPr/>
        <a:lstStyle/>
        <a:p>
          <a:endParaRPr lang="es-EC"/>
        </a:p>
      </dgm:t>
    </dgm:pt>
    <dgm:pt modelId="{E5A810E0-2A16-4407-A6F5-E37B52F5F402}" type="pres">
      <dgm:prSet presAssocID="{97BC947D-AFD4-4C1F-8480-EAE4820E3F11}" presName="vert2" presStyleCnt="0"/>
      <dgm:spPr/>
    </dgm:pt>
    <dgm:pt modelId="{B70509EB-5593-4770-8FF4-19F6A7055ACD}" type="pres">
      <dgm:prSet presAssocID="{97BC947D-AFD4-4C1F-8480-EAE4820E3F11}" presName="thinLine2b" presStyleLbl="callout" presStyleIdx="2" presStyleCnt="4"/>
      <dgm:spPr/>
    </dgm:pt>
    <dgm:pt modelId="{617D8824-CA4D-47FB-BA48-5E82161457B1}" type="pres">
      <dgm:prSet presAssocID="{97BC947D-AFD4-4C1F-8480-EAE4820E3F11}" presName="vertSpace2b" presStyleCnt="0"/>
      <dgm:spPr/>
    </dgm:pt>
    <dgm:pt modelId="{6C775E8C-4FE5-48A1-BC8D-5D594C80B4AF}" type="pres">
      <dgm:prSet presAssocID="{F0E13604-8036-4517-905F-5D45820769B8}" presName="horz2" presStyleCnt="0"/>
      <dgm:spPr/>
    </dgm:pt>
    <dgm:pt modelId="{11128EF5-9C92-441C-930F-87F0BCCAF815}" type="pres">
      <dgm:prSet presAssocID="{F0E13604-8036-4517-905F-5D45820769B8}" presName="horzSpace2" presStyleCnt="0"/>
      <dgm:spPr/>
    </dgm:pt>
    <dgm:pt modelId="{C2BE0DA6-8910-434D-98BE-49E77AA30F29}" type="pres">
      <dgm:prSet presAssocID="{F0E13604-8036-4517-905F-5D45820769B8}" presName="tx2" presStyleLbl="revTx" presStyleIdx="4" presStyleCnt="5"/>
      <dgm:spPr/>
      <dgm:t>
        <a:bodyPr/>
        <a:lstStyle/>
        <a:p>
          <a:endParaRPr lang="es-EC"/>
        </a:p>
      </dgm:t>
    </dgm:pt>
    <dgm:pt modelId="{151734EE-5833-4E62-8A46-D7E713B529F8}" type="pres">
      <dgm:prSet presAssocID="{F0E13604-8036-4517-905F-5D45820769B8}" presName="vert2" presStyleCnt="0"/>
      <dgm:spPr/>
    </dgm:pt>
    <dgm:pt modelId="{6A7DDFBE-A73B-41C4-B1E2-2BA4E0CDC38C}" type="pres">
      <dgm:prSet presAssocID="{F0E13604-8036-4517-905F-5D45820769B8}" presName="thinLine2b" presStyleLbl="callout" presStyleIdx="3" presStyleCnt="4"/>
      <dgm:spPr/>
    </dgm:pt>
    <dgm:pt modelId="{44B50EED-98AA-4DD0-8F79-642B0F7362CA}" type="pres">
      <dgm:prSet presAssocID="{F0E13604-8036-4517-905F-5D45820769B8}" presName="vertSpace2b" presStyleCnt="0"/>
      <dgm:spPr/>
    </dgm:pt>
  </dgm:ptLst>
  <dgm:cxnLst>
    <dgm:cxn modelId="{A9EDEE16-C182-4DDB-B963-E2A30EAFCE1E}" type="presOf" srcId="{670D6BE3-48AD-4702-BA80-8A46846960F4}" destId="{57EE0F60-81D3-466A-B674-F3870317C186}" srcOrd="0" destOrd="0" presId="urn:microsoft.com/office/officeart/2008/layout/LinedList"/>
    <dgm:cxn modelId="{4CC87833-AB7B-442B-9F6B-1D1DA459DA32}" type="presOf" srcId="{0B4B5A81-264D-4CCF-863E-330A17744A40}" destId="{888A143B-8AA1-4B87-97C4-395A80381E5F}" srcOrd="0" destOrd="0" presId="urn:microsoft.com/office/officeart/2008/layout/LinedList"/>
    <dgm:cxn modelId="{8B69D585-B4B4-4E7B-BD9C-48B98720ED4E}" srcId="{566502E4-3CBF-4959-96C3-0FEEEFDA84B3}" destId="{0B4B5A81-264D-4CCF-863E-330A17744A40}" srcOrd="1" destOrd="0" parTransId="{16E6C119-9102-4728-ADAF-5BC7C6494571}" sibTransId="{A10E70B5-E26C-4DBC-8F6D-04688825A119}"/>
    <dgm:cxn modelId="{685879A8-2ED5-453C-8128-0F7276DBF141}" type="presOf" srcId="{42C6F9C0-C4F1-46B0-8FE3-2D5943E423DD}" destId="{5CB1440C-020A-4CBB-874A-E3C34AFC5CBF}" srcOrd="0" destOrd="0" presId="urn:microsoft.com/office/officeart/2008/layout/LinedList"/>
    <dgm:cxn modelId="{708895EF-FC5A-4475-A666-B9E8B76E21A4}" srcId="{566502E4-3CBF-4959-96C3-0FEEEFDA84B3}" destId="{42C6F9C0-C4F1-46B0-8FE3-2D5943E423DD}" srcOrd="0" destOrd="0" parTransId="{6DABDCD3-A1C9-4DB7-A085-1AB9739F08FB}" sibTransId="{EE0E7123-E3D1-4995-9CCC-7D248C8D49CC}"/>
    <dgm:cxn modelId="{5766F518-6CE1-4531-AB96-C03162220C59}" type="presOf" srcId="{566502E4-3CBF-4959-96C3-0FEEEFDA84B3}" destId="{4B7E28F1-1075-4AB2-8F99-DFDEE252B3AA}" srcOrd="0" destOrd="0" presId="urn:microsoft.com/office/officeart/2008/layout/LinedList"/>
    <dgm:cxn modelId="{9A770C76-1C50-4DA6-9195-A47273296102}" type="presOf" srcId="{F0E13604-8036-4517-905F-5D45820769B8}" destId="{C2BE0DA6-8910-434D-98BE-49E77AA30F29}" srcOrd="0" destOrd="0" presId="urn:microsoft.com/office/officeart/2008/layout/LinedList"/>
    <dgm:cxn modelId="{90D52463-E22B-45DB-9085-EB0586B36962}" srcId="{566502E4-3CBF-4959-96C3-0FEEEFDA84B3}" destId="{F0E13604-8036-4517-905F-5D45820769B8}" srcOrd="3" destOrd="0" parTransId="{DDC2A983-D37A-4EEA-97BA-4B0A3BC1F184}" sibTransId="{E6FB4929-ED1D-48AE-8696-762DE787BBC9}"/>
    <dgm:cxn modelId="{44B1E6C5-9DCA-4197-8AAB-3381A0165FC5}" srcId="{566502E4-3CBF-4959-96C3-0FEEEFDA84B3}" destId="{97BC947D-AFD4-4C1F-8480-EAE4820E3F11}" srcOrd="2" destOrd="0" parTransId="{B649A1B7-A68D-4AF1-9975-E21BE9F7BBE5}" sibTransId="{EF9EB527-57B2-446F-A946-B61E290D2140}"/>
    <dgm:cxn modelId="{2FC8F15F-2A26-45C7-87E7-3621F7313A80}" srcId="{670D6BE3-48AD-4702-BA80-8A46846960F4}" destId="{566502E4-3CBF-4959-96C3-0FEEEFDA84B3}" srcOrd="0" destOrd="0" parTransId="{A45EEA7B-B409-4C23-A4D8-656E3649CEBE}" sibTransId="{3E5A8A06-33A9-489A-BD37-A6DCF41355D7}"/>
    <dgm:cxn modelId="{0ABE3B4E-FC3F-4342-8952-64435AC38368}" type="presOf" srcId="{97BC947D-AFD4-4C1F-8480-EAE4820E3F11}" destId="{0BFE9DBB-CDA2-4E58-83A7-3AD116E88247}" srcOrd="0" destOrd="0" presId="urn:microsoft.com/office/officeart/2008/layout/LinedList"/>
    <dgm:cxn modelId="{BB7BB8BD-985B-4C0E-A822-715DE5DC01AB}" type="presParOf" srcId="{57EE0F60-81D3-466A-B674-F3870317C186}" destId="{6BC40F86-AC17-415E-8129-53ED1E1BAD29}" srcOrd="0" destOrd="0" presId="urn:microsoft.com/office/officeart/2008/layout/LinedList"/>
    <dgm:cxn modelId="{F4804936-6BED-41BF-A331-4C8EE56F6813}" type="presParOf" srcId="{57EE0F60-81D3-466A-B674-F3870317C186}" destId="{B7ED9DD1-9B8E-4BD6-9C08-000EB072FBDF}" srcOrd="1" destOrd="0" presId="urn:microsoft.com/office/officeart/2008/layout/LinedList"/>
    <dgm:cxn modelId="{E1D86F56-EACF-4B85-AB40-D33BD24EE614}" type="presParOf" srcId="{B7ED9DD1-9B8E-4BD6-9C08-000EB072FBDF}" destId="{4B7E28F1-1075-4AB2-8F99-DFDEE252B3AA}" srcOrd="0" destOrd="0" presId="urn:microsoft.com/office/officeart/2008/layout/LinedList"/>
    <dgm:cxn modelId="{4D3A7BE0-FBA0-42EC-96F5-133314B8BA86}" type="presParOf" srcId="{B7ED9DD1-9B8E-4BD6-9C08-000EB072FBDF}" destId="{41871E52-D694-43F2-9A3B-4B3E3DCEBFB5}" srcOrd="1" destOrd="0" presId="urn:microsoft.com/office/officeart/2008/layout/LinedList"/>
    <dgm:cxn modelId="{3B0C761C-3F4E-44C8-A4B7-56DA84D85B60}" type="presParOf" srcId="{41871E52-D694-43F2-9A3B-4B3E3DCEBFB5}" destId="{E2927D8F-A4F7-4142-8D73-4BFAA7F87B17}" srcOrd="0" destOrd="0" presId="urn:microsoft.com/office/officeart/2008/layout/LinedList"/>
    <dgm:cxn modelId="{A82E2088-C485-413A-B854-0A816F802C08}" type="presParOf" srcId="{41871E52-D694-43F2-9A3B-4B3E3DCEBFB5}" destId="{00D1981A-CE59-4DF7-8B19-84086639F4E0}" srcOrd="1" destOrd="0" presId="urn:microsoft.com/office/officeart/2008/layout/LinedList"/>
    <dgm:cxn modelId="{9CBB17DA-D6A9-49BC-B92C-FFAB1C629FE7}" type="presParOf" srcId="{00D1981A-CE59-4DF7-8B19-84086639F4E0}" destId="{69B82CA4-9093-462A-BE49-AC5404C0FBB1}" srcOrd="0" destOrd="0" presId="urn:microsoft.com/office/officeart/2008/layout/LinedList"/>
    <dgm:cxn modelId="{B7856BDF-6956-4E7F-825B-707CA65BE1D3}" type="presParOf" srcId="{00D1981A-CE59-4DF7-8B19-84086639F4E0}" destId="{5CB1440C-020A-4CBB-874A-E3C34AFC5CBF}" srcOrd="1" destOrd="0" presId="urn:microsoft.com/office/officeart/2008/layout/LinedList"/>
    <dgm:cxn modelId="{1E32623F-3F8E-4B8E-B520-D14F40B426BE}" type="presParOf" srcId="{00D1981A-CE59-4DF7-8B19-84086639F4E0}" destId="{EFF51D14-BFB4-4FFF-B50F-3E33358BE676}" srcOrd="2" destOrd="0" presId="urn:microsoft.com/office/officeart/2008/layout/LinedList"/>
    <dgm:cxn modelId="{206CA7C4-81C1-476D-B5BE-165DDF36303F}" type="presParOf" srcId="{41871E52-D694-43F2-9A3B-4B3E3DCEBFB5}" destId="{3EF0A9A4-0050-444F-B4D5-B736568F6359}" srcOrd="2" destOrd="0" presId="urn:microsoft.com/office/officeart/2008/layout/LinedList"/>
    <dgm:cxn modelId="{5CEFCC91-AB01-4D4F-8BBE-EA396236E0A4}" type="presParOf" srcId="{41871E52-D694-43F2-9A3B-4B3E3DCEBFB5}" destId="{0110C275-8989-483E-95FB-1EA58C69C8C3}" srcOrd="3" destOrd="0" presId="urn:microsoft.com/office/officeart/2008/layout/LinedList"/>
    <dgm:cxn modelId="{7A2959D8-3EB8-4B18-A75F-2769390355A6}" type="presParOf" srcId="{41871E52-D694-43F2-9A3B-4B3E3DCEBFB5}" destId="{5215EE93-71DC-40EC-9729-42ACE86D8AB3}" srcOrd="4" destOrd="0" presId="urn:microsoft.com/office/officeart/2008/layout/LinedList"/>
    <dgm:cxn modelId="{6B2278DC-39BD-4CAD-B53D-68640D57DCCD}" type="presParOf" srcId="{5215EE93-71DC-40EC-9729-42ACE86D8AB3}" destId="{56C48EBB-0C6E-4E98-98B2-7A1B7084D479}" srcOrd="0" destOrd="0" presId="urn:microsoft.com/office/officeart/2008/layout/LinedList"/>
    <dgm:cxn modelId="{4DEED53D-C163-456D-BE59-19C575B9DB42}" type="presParOf" srcId="{5215EE93-71DC-40EC-9729-42ACE86D8AB3}" destId="{888A143B-8AA1-4B87-97C4-395A80381E5F}" srcOrd="1" destOrd="0" presId="urn:microsoft.com/office/officeart/2008/layout/LinedList"/>
    <dgm:cxn modelId="{6288DF23-BB58-4293-AEC5-FA17D70A9633}" type="presParOf" srcId="{5215EE93-71DC-40EC-9729-42ACE86D8AB3}" destId="{09FEF0F6-14E7-4127-B0B0-0EAF9E8D4AD1}" srcOrd="2" destOrd="0" presId="urn:microsoft.com/office/officeart/2008/layout/LinedList"/>
    <dgm:cxn modelId="{7293E3AD-20D2-49C9-9F23-5F54ECDD179B}" type="presParOf" srcId="{41871E52-D694-43F2-9A3B-4B3E3DCEBFB5}" destId="{1282276A-B8DE-4DBA-BE28-89710600F78F}" srcOrd="5" destOrd="0" presId="urn:microsoft.com/office/officeart/2008/layout/LinedList"/>
    <dgm:cxn modelId="{EC2E7EFD-B849-4053-9BE6-36F811A9C840}" type="presParOf" srcId="{41871E52-D694-43F2-9A3B-4B3E3DCEBFB5}" destId="{1D5AFD4B-EF19-49DF-BBCF-1758BB5E5820}" srcOrd="6" destOrd="0" presId="urn:microsoft.com/office/officeart/2008/layout/LinedList"/>
    <dgm:cxn modelId="{4E255A4C-B79F-4BA5-BC67-AC8969835762}" type="presParOf" srcId="{41871E52-D694-43F2-9A3B-4B3E3DCEBFB5}" destId="{224A9317-63BA-404C-92F3-22EAFC932683}" srcOrd="7" destOrd="0" presId="urn:microsoft.com/office/officeart/2008/layout/LinedList"/>
    <dgm:cxn modelId="{720E4B5B-82A4-4D4B-93A2-06A34CFA1C72}" type="presParOf" srcId="{224A9317-63BA-404C-92F3-22EAFC932683}" destId="{0296EE80-C5E0-4B84-9BE5-8AA82B02216D}" srcOrd="0" destOrd="0" presId="urn:microsoft.com/office/officeart/2008/layout/LinedList"/>
    <dgm:cxn modelId="{6C544953-C79B-45F5-B9BB-6B859E546F66}" type="presParOf" srcId="{224A9317-63BA-404C-92F3-22EAFC932683}" destId="{0BFE9DBB-CDA2-4E58-83A7-3AD116E88247}" srcOrd="1" destOrd="0" presId="urn:microsoft.com/office/officeart/2008/layout/LinedList"/>
    <dgm:cxn modelId="{C8924692-9FC4-4E56-BA03-2075812CC19E}" type="presParOf" srcId="{224A9317-63BA-404C-92F3-22EAFC932683}" destId="{E5A810E0-2A16-4407-A6F5-E37B52F5F402}" srcOrd="2" destOrd="0" presId="urn:microsoft.com/office/officeart/2008/layout/LinedList"/>
    <dgm:cxn modelId="{CE24D96E-907F-4E87-AC0B-784492D3E68C}" type="presParOf" srcId="{41871E52-D694-43F2-9A3B-4B3E3DCEBFB5}" destId="{B70509EB-5593-4770-8FF4-19F6A7055ACD}" srcOrd="8" destOrd="0" presId="urn:microsoft.com/office/officeart/2008/layout/LinedList"/>
    <dgm:cxn modelId="{49EA1C95-B699-423F-B096-A34428DFA6D3}" type="presParOf" srcId="{41871E52-D694-43F2-9A3B-4B3E3DCEBFB5}" destId="{617D8824-CA4D-47FB-BA48-5E82161457B1}" srcOrd="9" destOrd="0" presId="urn:microsoft.com/office/officeart/2008/layout/LinedList"/>
    <dgm:cxn modelId="{8CF6560A-2955-485F-A81C-8D71C68FABAE}" type="presParOf" srcId="{41871E52-D694-43F2-9A3B-4B3E3DCEBFB5}" destId="{6C775E8C-4FE5-48A1-BC8D-5D594C80B4AF}" srcOrd="10" destOrd="0" presId="urn:microsoft.com/office/officeart/2008/layout/LinedList"/>
    <dgm:cxn modelId="{E2113F38-F4EB-436B-B0A8-C840F1A1613C}" type="presParOf" srcId="{6C775E8C-4FE5-48A1-BC8D-5D594C80B4AF}" destId="{11128EF5-9C92-441C-930F-87F0BCCAF815}" srcOrd="0" destOrd="0" presId="urn:microsoft.com/office/officeart/2008/layout/LinedList"/>
    <dgm:cxn modelId="{686DC6DD-D80C-450B-AA7B-EAD9C6E7B40C}" type="presParOf" srcId="{6C775E8C-4FE5-48A1-BC8D-5D594C80B4AF}" destId="{C2BE0DA6-8910-434D-98BE-49E77AA30F29}" srcOrd="1" destOrd="0" presId="urn:microsoft.com/office/officeart/2008/layout/LinedList"/>
    <dgm:cxn modelId="{4E171AEC-0A26-4FE3-9613-72347692B854}" type="presParOf" srcId="{6C775E8C-4FE5-48A1-BC8D-5D594C80B4AF}" destId="{151734EE-5833-4E62-8A46-D7E713B529F8}" srcOrd="2" destOrd="0" presId="urn:microsoft.com/office/officeart/2008/layout/LinedList"/>
    <dgm:cxn modelId="{96EAC28C-790B-4066-B418-C332F6B5BE44}" type="presParOf" srcId="{41871E52-D694-43F2-9A3B-4B3E3DCEBFB5}" destId="{6A7DDFBE-A73B-41C4-B1E2-2BA4E0CDC38C}" srcOrd="11" destOrd="0" presId="urn:microsoft.com/office/officeart/2008/layout/LinedList"/>
    <dgm:cxn modelId="{D9A91139-5C5D-4EBB-9E2A-D1B354ED882B}" type="presParOf" srcId="{41871E52-D694-43F2-9A3B-4B3E3DCEBFB5}" destId="{44B50EED-98AA-4DD0-8F79-642B0F7362CA}"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8CE0B2-64D4-450A-92CE-772A7321CBC7}" type="doc">
      <dgm:prSet loTypeId="urn:microsoft.com/office/officeart/2005/8/layout/hProcess4" loCatId="process" qsTypeId="urn:microsoft.com/office/officeart/2005/8/quickstyle/3d1" qsCatId="3D" csTypeId="urn:microsoft.com/office/officeart/2005/8/colors/colorful1" csCatId="colorful" phldr="1"/>
      <dgm:spPr/>
      <dgm:t>
        <a:bodyPr/>
        <a:lstStyle/>
        <a:p>
          <a:endParaRPr lang="es-EC"/>
        </a:p>
      </dgm:t>
    </dgm:pt>
    <dgm:pt modelId="{BEACDFBA-2F9F-48B6-8245-03E0D939D461}">
      <dgm:prSet phldrT="[Texto]"/>
      <dgm:spPr/>
      <dgm:t>
        <a:bodyPr/>
        <a:lstStyle/>
        <a:p>
          <a:r>
            <a:rPr lang="es-EC" dirty="0" smtClean="0"/>
            <a:t>ALCANCE</a:t>
          </a:r>
          <a:endParaRPr lang="es-EC" dirty="0"/>
        </a:p>
      </dgm:t>
    </dgm:pt>
    <dgm:pt modelId="{050E8A9C-D023-4217-9915-B36CE3B7DC03}" type="parTrans" cxnId="{FE7D65F8-B3A4-4156-80B4-5D0845F199F7}">
      <dgm:prSet/>
      <dgm:spPr/>
      <dgm:t>
        <a:bodyPr/>
        <a:lstStyle/>
        <a:p>
          <a:endParaRPr lang="es-EC"/>
        </a:p>
      </dgm:t>
    </dgm:pt>
    <dgm:pt modelId="{A815722E-4A96-4E68-A48A-FABC4CEFBCAE}" type="sibTrans" cxnId="{FE7D65F8-B3A4-4156-80B4-5D0845F199F7}">
      <dgm:prSet/>
      <dgm:spPr/>
      <dgm:t>
        <a:bodyPr/>
        <a:lstStyle/>
        <a:p>
          <a:endParaRPr lang="es-EC"/>
        </a:p>
      </dgm:t>
    </dgm:pt>
    <dgm:pt modelId="{6689EFDA-236C-4C5E-9882-5E0DAEE22E35}">
      <dgm:prSet phldrT="[Texto]" custT="1"/>
      <dgm:spPr/>
      <dgm:t>
        <a:bodyPr/>
        <a:lstStyle/>
        <a:p>
          <a:r>
            <a:rPr lang="es-EC" sz="1500" dirty="0" smtClean="0"/>
            <a:t>Se aplica al Servicio de Alquiler de Equipos de Control Litológico de la empresa Grupo Maruri &amp; Lozano Cia. Ltda., abarcando los procesos gobernantes, principales y de apoyo que la empresa posee actualmente, cumpliendo con los requerimientos de la Norma ISO 9001:2008. </a:t>
          </a:r>
          <a:endParaRPr lang="es-EC" sz="1500" dirty="0"/>
        </a:p>
      </dgm:t>
    </dgm:pt>
    <dgm:pt modelId="{0E7F3183-F21C-4D1A-94B7-5CD88BA81FFD}" type="parTrans" cxnId="{DFFE2FA1-3801-4648-812C-C2AE000FCDE1}">
      <dgm:prSet/>
      <dgm:spPr/>
      <dgm:t>
        <a:bodyPr/>
        <a:lstStyle/>
        <a:p>
          <a:endParaRPr lang="es-EC"/>
        </a:p>
      </dgm:t>
    </dgm:pt>
    <dgm:pt modelId="{27FF6A8D-26CD-4B40-AD9B-214B7B69863E}" type="sibTrans" cxnId="{DFFE2FA1-3801-4648-812C-C2AE000FCDE1}">
      <dgm:prSet/>
      <dgm:spPr/>
      <dgm:t>
        <a:bodyPr/>
        <a:lstStyle/>
        <a:p>
          <a:endParaRPr lang="es-EC"/>
        </a:p>
      </dgm:t>
    </dgm:pt>
    <dgm:pt modelId="{5EA36D32-5DC6-4215-BDB7-72A18ABD4932}">
      <dgm:prSet phldrT="[Texto]"/>
      <dgm:spPr/>
      <dgm:t>
        <a:bodyPr/>
        <a:lstStyle/>
        <a:p>
          <a:r>
            <a:rPr lang="es-EC" dirty="0" smtClean="0"/>
            <a:t>EXCLUSIONES</a:t>
          </a:r>
          <a:endParaRPr lang="es-EC" dirty="0"/>
        </a:p>
      </dgm:t>
    </dgm:pt>
    <dgm:pt modelId="{7A8E20DF-AF97-4940-92A2-643752999507}" type="parTrans" cxnId="{490BA72A-7806-4CCA-8245-F46B3157C299}">
      <dgm:prSet/>
      <dgm:spPr/>
      <dgm:t>
        <a:bodyPr/>
        <a:lstStyle/>
        <a:p>
          <a:endParaRPr lang="es-EC"/>
        </a:p>
      </dgm:t>
    </dgm:pt>
    <dgm:pt modelId="{B22AC878-96C8-45BB-ACDD-16535B809EFB}" type="sibTrans" cxnId="{490BA72A-7806-4CCA-8245-F46B3157C299}">
      <dgm:prSet/>
      <dgm:spPr/>
      <dgm:t>
        <a:bodyPr/>
        <a:lstStyle/>
        <a:p>
          <a:endParaRPr lang="es-EC"/>
        </a:p>
      </dgm:t>
    </dgm:pt>
    <dgm:pt modelId="{16028F77-43AA-4301-8305-AF15630BF64B}">
      <dgm:prSet phldrT="[Texto]" custT="1"/>
      <dgm:spPr/>
      <dgm:t>
        <a:bodyPr/>
        <a:lstStyle/>
        <a:p>
          <a:pPr algn="just"/>
          <a:r>
            <a:rPr lang="es-EC" sz="1400" dirty="0" smtClean="0"/>
            <a:t>GML, es una empresa que brinda servicios, en donde se excluye la cláusula 7.3 “Diseño y Desarrollo”, ya que la organización brinda un servicio estándar es decir un servicio que ya está establecido, por otro lado al excluir esta cláusula no afecta a la capacidad o responsabilidad de la organización para proporcionar productos o servicios que cumplan con los requisitos. </a:t>
          </a:r>
          <a:endParaRPr lang="es-EC" sz="1400" dirty="0"/>
        </a:p>
      </dgm:t>
    </dgm:pt>
    <dgm:pt modelId="{5C380309-F4C7-46B5-B9E5-892C9E686351}" type="parTrans" cxnId="{580A0FA3-07A3-4501-B188-D0BFB803352F}">
      <dgm:prSet/>
      <dgm:spPr/>
      <dgm:t>
        <a:bodyPr/>
        <a:lstStyle/>
        <a:p>
          <a:endParaRPr lang="es-EC"/>
        </a:p>
      </dgm:t>
    </dgm:pt>
    <dgm:pt modelId="{C55B1289-6492-46BB-ACE7-DDC6A00A06C6}" type="sibTrans" cxnId="{580A0FA3-07A3-4501-B188-D0BFB803352F}">
      <dgm:prSet/>
      <dgm:spPr/>
      <dgm:t>
        <a:bodyPr/>
        <a:lstStyle/>
        <a:p>
          <a:endParaRPr lang="es-EC"/>
        </a:p>
      </dgm:t>
    </dgm:pt>
    <dgm:pt modelId="{EBA6F473-4E6B-4AB4-AE78-19CC76221671}" type="pres">
      <dgm:prSet presAssocID="{B28CE0B2-64D4-450A-92CE-772A7321CBC7}" presName="Name0" presStyleCnt="0">
        <dgm:presLayoutVars>
          <dgm:dir/>
          <dgm:animLvl val="lvl"/>
          <dgm:resizeHandles val="exact"/>
        </dgm:presLayoutVars>
      </dgm:prSet>
      <dgm:spPr/>
      <dgm:t>
        <a:bodyPr/>
        <a:lstStyle/>
        <a:p>
          <a:endParaRPr lang="es-EC"/>
        </a:p>
      </dgm:t>
    </dgm:pt>
    <dgm:pt modelId="{1A496528-95FB-448A-905D-D1B0C6770CFB}" type="pres">
      <dgm:prSet presAssocID="{B28CE0B2-64D4-450A-92CE-772A7321CBC7}" presName="tSp" presStyleCnt="0"/>
      <dgm:spPr/>
    </dgm:pt>
    <dgm:pt modelId="{818634E8-79A1-4CAE-A47D-350BC71F596E}" type="pres">
      <dgm:prSet presAssocID="{B28CE0B2-64D4-450A-92CE-772A7321CBC7}" presName="bSp" presStyleCnt="0"/>
      <dgm:spPr/>
    </dgm:pt>
    <dgm:pt modelId="{4200C9EB-7AB4-4416-B083-91A821271C99}" type="pres">
      <dgm:prSet presAssocID="{B28CE0B2-64D4-450A-92CE-772A7321CBC7}" presName="process" presStyleCnt="0"/>
      <dgm:spPr/>
    </dgm:pt>
    <dgm:pt modelId="{543886D7-6152-483C-8E8C-0F8745A9271A}" type="pres">
      <dgm:prSet presAssocID="{BEACDFBA-2F9F-48B6-8245-03E0D939D461}" presName="composite1" presStyleCnt="0"/>
      <dgm:spPr/>
    </dgm:pt>
    <dgm:pt modelId="{813891AC-5E91-4D3F-9448-33FB07994819}" type="pres">
      <dgm:prSet presAssocID="{BEACDFBA-2F9F-48B6-8245-03E0D939D461}" presName="dummyNode1" presStyleLbl="node1" presStyleIdx="0" presStyleCnt="2"/>
      <dgm:spPr/>
    </dgm:pt>
    <dgm:pt modelId="{6E381F46-A793-4D88-B7E1-57555BD7778E}" type="pres">
      <dgm:prSet presAssocID="{BEACDFBA-2F9F-48B6-8245-03E0D939D461}" presName="childNode1" presStyleLbl="bgAcc1" presStyleIdx="0" presStyleCnt="2" custScaleX="116340" custScaleY="124201">
        <dgm:presLayoutVars>
          <dgm:bulletEnabled val="1"/>
        </dgm:presLayoutVars>
      </dgm:prSet>
      <dgm:spPr/>
      <dgm:t>
        <a:bodyPr/>
        <a:lstStyle/>
        <a:p>
          <a:endParaRPr lang="es-EC"/>
        </a:p>
      </dgm:t>
    </dgm:pt>
    <dgm:pt modelId="{3F4091B5-516C-48DC-BD91-9DC60964EBF0}" type="pres">
      <dgm:prSet presAssocID="{BEACDFBA-2F9F-48B6-8245-03E0D939D461}" presName="childNode1tx" presStyleLbl="bgAcc1" presStyleIdx="0" presStyleCnt="2">
        <dgm:presLayoutVars>
          <dgm:bulletEnabled val="1"/>
        </dgm:presLayoutVars>
      </dgm:prSet>
      <dgm:spPr/>
      <dgm:t>
        <a:bodyPr/>
        <a:lstStyle/>
        <a:p>
          <a:endParaRPr lang="es-EC"/>
        </a:p>
      </dgm:t>
    </dgm:pt>
    <dgm:pt modelId="{CB1D2E09-3F87-4933-B2A1-567E595D8E9A}" type="pres">
      <dgm:prSet presAssocID="{BEACDFBA-2F9F-48B6-8245-03E0D939D461}" presName="parentNode1" presStyleLbl="node1" presStyleIdx="0" presStyleCnt="2" custLinFactNeighborY="17899">
        <dgm:presLayoutVars>
          <dgm:chMax val="1"/>
          <dgm:bulletEnabled val="1"/>
        </dgm:presLayoutVars>
      </dgm:prSet>
      <dgm:spPr/>
      <dgm:t>
        <a:bodyPr/>
        <a:lstStyle/>
        <a:p>
          <a:endParaRPr lang="es-EC"/>
        </a:p>
      </dgm:t>
    </dgm:pt>
    <dgm:pt modelId="{D8EECEB8-9DF6-4929-B2C7-4231DF38AE14}" type="pres">
      <dgm:prSet presAssocID="{BEACDFBA-2F9F-48B6-8245-03E0D939D461}" presName="connSite1" presStyleCnt="0"/>
      <dgm:spPr/>
    </dgm:pt>
    <dgm:pt modelId="{E57AE0EA-C45A-4DDF-85A7-EF0A6391851A}" type="pres">
      <dgm:prSet presAssocID="{A815722E-4A96-4E68-A48A-FABC4CEFBCAE}" presName="Name9" presStyleLbl="sibTrans2D1" presStyleIdx="0" presStyleCnt="1"/>
      <dgm:spPr/>
      <dgm:t>
        <a:bodyPr/>
        <a:lstStyle/>
        <a:p>
          <a:endParaRPr lang="es-EC"/>
        </a:p>
      </dgm:t>
    </dgm:pt>
    <dgm:pt modelId="{322C91EC-1154-438A-875F-A06BB348B4E3}" type="pres">
      <dgm:prSet presAssocID="{5EA36D32-5DC6-4215-BDB7-72A18ABD4932}" presName="composite2" presStyleCnt="0"/>
      <dgm:spPr/>
    </dgm:pt>
    <dgm:pt modelId="{58579C4D-7921-415D-9005-D534A7206730}" type="pres">
      <dgm:prSet presAssocID="{5EA36D32-5DC6-4215-BDB7-72A18ABD4932}" presName="dummyNode2" presStyleLbl="node1" presStyleIdx="0" presStyleCnt="2"/>
      <dgm:spPr/>
    </dgm:pt>
    <dgm:pt modelId="{69FFCF4D-46A1-4CB0-89F2-C76EED3205F5}" type="pres">
      <dgm:prSet presAssocID="{5EA36D32-5DC6-4215-BDB7-72A18ABD4932}" presName="childNode2" presStyleLbl="bgAcc1" presStyleIdx="1" presStyleCnt="2" custScaleX="113480" custScaleY="135365">
        <dgm:presLayoutVars>
          <dgm:bulletEnabled val="1"/>
        </dgm:presLayoutVars>
      </dgm:prSet>
      <dgm:spPr/>
      <dgm:t>
        <a:bodyPr/>
        <a:lstStyle/>
        <a:p>
          <a:endParaRPr lang="es-EC"/>
        </a:p>
      </dgm:t>
    </dgm:pt>
    <dgm:pt modelId="{61952AB4-F1C4-47E4-A11A-FB3507075CC6}" type="pres">
      <dgm:prSet presAssocID="{5EA36D32-5DC6-4215-BDB7-72A18ABD4932}" presName="childNode2tx" presStyleLbl="bgAcc1" presStyleIdx="1" presStyleCnt="2">
        <dgm:presLayoutVars>
          <dgm:bulletEnabled val="1"/>
        </dgm:presLayoutVars>
      </dgm:prSet>
      <dgm:spPr/>
      <dgm:t>
        <a:bodyPr/>
        <a:lstStyle/>
        <a:p>
          <a:endParaRPr lang="es-EC"/>
        </a:p>
      </dgm:t>
    </dgm:pt>
    <dgm:pt modelId="{DCA48C38-D369-417C-87DF-488764E220AA}" type="pres">
      <dgm:prSet presAssocID="{5EA36D32-5DC6-4215-BDB7-72A18ABD4932}" presName="parentNode2" presStyleLbl="node1" presStyleIdx="1" presStyleCnt="2" custLinFactNeighborY="-19523">
        <dgm:presLayoutVars>
          <dgm:chMax val="0"/>
          <dgm:bulletEnabled val="1"/>
        </dgm:presLayoutVars>
      </dgm:prSet>
      <dgm:spPr/>
      <dgm:t>
        <a:bodyPr/>
        <a:lstStyle/>
        <a:p>
          <a:endParaRPr lang="es-EC"/>
        </a:p>
      </dgm:t>
    </dgm:pt>
    <dgm:pt modelId="{3B7D9C59-B70F-4950-8D11-CB5BD1745A54}" type="pres">
      <dgm:prSet presAssocID="{5EA36D32-5DC6-4215-BDB7-72A18ABD4932}" presName="connSite2" presStyleCnt="0"/>
      <dgm:spPr/>
    </dgm:pt>
  </dgm:ptLst>
  <dgm:cxnLst>
    <dgm:cxn modelId="{9DF5792D-090D-4EBD-B068-D0E6164C797D}" type="presOf" srcId="{A815722E-4A96-4E68-A48A-FABC4CEFBCAE}" destId="{E57AE0EA-C45A-4DDF-85A7-EF0A6391851A}" srcOrd="0" destOrd="0" presId="urn:microsoft.com/office/officeart/2005/8/layout/hProcess4"/>
    <dgm:cxn modelId="{DD464C64-F02F-405B-A32E-5C72FA822986}" type="presOf" srcId="{16028F77-43AA-4301-8305-AF15630BF64B}" destId="{69FFCF4D-46A1-4CB0-89F2-C76EED3205F5}" srcOrd="0" destOrd="0" presId="urn:microsoft.com/office/officeart/2005/8/layout/hProcess4"/>
    <dgm:cxn modelId="{4BC2FF7F-B134-419D-B812-C02E73DEEF98}" type="presOf" srcId="{B28CE0B2-64D4-450A-92CE-772A7321CBC7}" destId="{EBA6F473-4E6B-4AB4-AE78-19CC76221671}" srcOrd="0" destOrd="0" presId="urn:microsoft.com/office/officeart/2005/8/layout/hProcess4"/>
    <dgm:cxn modelId="{5B1E2051-A59B-4A24-91D1-0BB3BD8FD4CE}" type="presOf" srcId="{5EA36D32-5DC6-4215-BDB7-72A18ABD4932}" destId="{DCA48C38-D369-417C-87DF-488764E220AA}" srcOrd="0" destOrd="0" presId="urn:microsoft.com/office/officeart/2005/8/layout/hProcess4"/>
    <dgm:cxn modelId="{54F3ECE5-6545-4CA6-BC1C-79CB489D58FD}" type="presOf" srcId="{BEACDFBA-2F9F-48B6-8245-03E0D939D461}" destId="{CB1D2E09-3F87-4933-B2A1-567E595D8E9A}" srcOrd="0" destOrd="0" presId="urn:microsoft.com/office/officeart/2005/8/layout/hProcess4"/>
    <dgm:cxn modelId="{48911A6B-3A26-4B3F-B0B0-CFD3A1A6F14F}" type="presOf" srcId="{6689EFDA-236C-4C5E-9882-5E0DAEE22E35}" destId="{6E381F46-A793-4D88-B7E1-57555BD7778E}" srcOrd="0" destOrd="0" presId="urn:microsoft.com/office/officeart/2005/8/layout/hProcess4"/>
    <dgm:cxn modelId="{FDD8059B-F16B-4928-BBF1-0D4D0D4BCD76}" type="presOf" srcId="{16028F77-43AA-4301-8305-AF15630BF64B}" destId="{61952AB4-F1C4-47E4-A11A-FB3507075CC6}" srcOrd="1" destOrd="0" presId="urn:microsoft.com/office/officeart/2005/8/layout/hProcess4"/>
    <dgm:cxn modelId="{FE7D65F8-B3A4-4156-80B4-5D0845F199F7}" srcId="{B28CE0B2-64D4-450A-92CE-772A7321CBC7}" destId="{BEACDFBA-2F9F-48B6-8245-03E0D939D461}" srcOrd="0" destOrd="0" parTransId="{050E8A9C-D023-4217-9915-B36CE3B7DC03}" sibTransId="{A815722E-4A96-4E68-A48A-FABC4CEFBCAE}"/>
    <dgm:cxn modelId="{580A0FA3-07A3-4501-B188-D0BFB803352F}" srcId="{5EA36D32-5DC6-4215-BDB7-72A18ABD4932}" destId="{16028F77-43AA-4301-8305-AF15630BF64B}" srcOrd="0" destOrd="0" parTransId="{5C380309-F4C7-46B5-B9E5-892C9E686351}" sibTransId="{C55B1289-6492-46BB-ACE7-DDC6A00A06C6}"/>
    <dgm:cxn modelId="{490BA72A-7806-4CCA-8245-F46B3157C299}" srcId="{B28CE0B2-64D4-450A-92CE-772A7321CBC7}" destId="{5EA36D32-5DC6-4215-BDB7-72A18ABD4932}" srcOrd="1" destOrd="0" parTransId="{7A8E20DF-AF97-4940-92A2-643752999507}" sibTransId="{B22AC878-96C8-45BB-ACDD-16535B809EFB}"/>
    <dgm:cxn modelId="{DFFE2FA1-3801-4648-812C-C2AE000FCDE1}" srcId="{BEACDFBA-2F9F-48B6-8245-03E0D939D461}" destId="{6689EFDA-236C-4C5E-9882-5E0DAEE22E35}" srcOrd="0" destOrd="0" parTransId="{0E7F3183-F21C-4D1A-94B7-5CD88BA81FFD}" sibTransId="{27FF6A8D-26CD-4B40-AD9B-214B7B69863E}"/>
    <dgm:cxn modelId="{81D8C729-9FDA-4BE7-815C-E49E9516D446}" type="presOf" srcId="{6689EFDA-236C-4C5E-9882-5E0DAEE22E35}" destId="{3F4091B5-516C-48DC-BD91-9DC60964EBF0}" srcOrd="1" destOrd="0" presId="urn:microsoft.com/office/officeart/2005/8/layout/hProcess4"/>
    <dgm:cxn modelId="{BB20E6A9-945C-43F4-893F-EAA7522CEAFC}" type="presParOf" srcId="{EBA6F473-4E6B-4AB4-AE78-19CC76221671}" destId="{1A496528-95FB-448A-905D-D1B0C6770CFB}" srcOrd="0" destOrd="0" presId="urn:microsoft.com/office/officeart/2005/8/layout/hProcess4"/>
    <dgm:cxn modelId="{1CBF5D76-E932-4159-A3AA-335A64DB41B7}" type="presParOf" srcId="{EBA6F473-4E6B-4AB4-AE78-19CC76221671}" destId="{818634E8-79A1-4CAE-A47D-350BC71F596E}" srcOrd="1" destOrd="0" presId="urn:microsoft.com/office/officeart/2005/8/layout/hProcess4"/>
    <dgm:cxn modelId="{E8B27E62-182F-4644-AB63-F090490E80B4}" type="presParOf" srcId="{EBA6F473-4E6B-4AB4-AE78-19CC76221671}" destId="{4200C9EB-7AB4-4416-B083-91A821271C99}" srcOrd="2" destOrd="0" presId="urn:microsoft.com/office/officeart/2005/8/layout/hProcess4"/>
    <dgm:cxn modelId="{C1632CB0-1238-4F4A-9D56-A56D2B076810}" type="presParOf" srcId="{4200C9EB-7AB4-4416-B083-91A821271C99}" destId="{543886D7-6152-483C-8E8C-0F8745A9271A}" srcOrd="0" destOrd="0" presId="urn:microsoft.com/office/officeart/2005/8/layout/hProcess4"/>
    <dgm:cxn modelId="{C6466ED4-23F0-4341-BD50-E2180CA226C0}" type="presParOf" srcId="{543886D7-6152-483C-8E8C-0F8745A9271A}" destId="{813891AC-5E91-4D3F-9448-33FB07994819}" srcOrd="0" destOrd="0" presId="urn:microsoft.com/office/officeart/2005/8/layout/hProcess4"/>
    <dgm:cxn modelId="{B17DA03F-3FC1-48B6-B958-E074717FFDCD}" type="presParOf" srcId="{543886D7-6152-483C-8E8C-0F8745A9271A}" destId="{6E381F46-A793-4D88-B7E1-57555BD7778E}" srcOrd="1" destOrd="0" presId="urn:microsoft.com/office/officeart/2005/8/layout/hProcess4"/>
    <dgm:cxn modelId="{9982C4BF-FB14-4DFE-AC41-77F87056A56F}" type="presParOf" srcId="{543886D7-6152-483C-8E8C-0F8745A9271A}" destId="{3F4091B5-516C-48DC-BD91-9DC60964EBF0}" srcOrd="2" destOrd="0" presId="urn:microsoft.com/office/officeart/2005/8/layout/hProcess4"/>
    <dgm:cxn modelId="{5D8BE31A-4B59-437B-BE28-6931D4DD1135}" type="presParOf" srcId="{543886D7-6152-483C-8E8C-0F8745A9271A}" destId="{CB1D2E09-3F87-4933-B2A1-567E595D8E9A}" srcOrd="3" destOrd="0" presId="urn:microsoft.com/office/officeart/2005/8/layout/hProcess4"/>
    <dgm:cxn modelId="{CCB1366D-A9C1-4582-B605-F0B9ECB57B9C}" type="presParOf" srcId="{543886D7-6152-483C-8E8C-0F8745A9271A}" destId="{D8EECEB8-9DF6-4929-B2C7-4231DF38AE14}" srcOrd="4" destOrd="0" presId="urn:microsoft.com/office/officeart/2005/8/layout/hProcess4"/>
    <dgm:cxn modelId="{E6F7EF52-7F69-4D78-BB64-27899375D924}" type="presParOf" srcId="{4200C9EB-7AB4-4416-B083-91A821271C99}" destId="{E57AE0EA-C45A-4DDF-85A7-EF0A6391851A}" srcOrd="1" destOrd="0" presId="urn:microsoft.com/office/officeart/2005/8/layout/hProcess4"/>
    <dgm:cxn modelId="{B804E7F6-EFAF-4178-ACFB-C7F0E1E16701}" type="presParOf" srcId="{4200C9EB-7AB4-4416-B083-91A821271C99}" destId="{322C91EC-1154-438A-875F-A06BB348B4E3}" srcOrd="2" destOrd="0" presId="urn:microsoft.com/office/officeart/2005/8/layout/hProcess4"/>
    <dgm:cxn modelId="{A92B64BD-56FE-49E3-AF58-5F751D324D93}" type="presParOf" srcId="{322C91EC-1154-438A-875F-A06BB348B4E3}" destId="{58579C4D-7921-415D-9005-D534A7206730}" srcOrd="0" destOrd="0" presId="urn:microsoft.com/office/officeart/2005/8/layout/hProcess4"/>
    <dgm:cxn modelId="{FE48F5BB-5A17-4E09-8A56-8CFBC976BB36}" type="presParOf" srcId="{322C91EC-1154-438A-875F-A06BB348B4E3}" destId="{69FFCF4D-46A1-4CB0-89F2-C76EED3205F5}" srcOrd="1" destOrd="0" presId="urn:microsoft.com/office/officeart/2005/8/layout/hProcess4"/>
    <dgm:cxn modelId="{D3DF5EF8-DF8A-467B-BE32-F1F6F0151ED5}" type="presParOf" srcId="{322C91EC-1154-438A-875F-A06BB348B4E3}" destId="{61952AB4-F1C4-47E4-A11A-FB3507075CC6}" srcOrd="2" destOrd="0" presId="urn:microsoft.com/office/officeart/2005/8/layout/hProcess4"/>
    <dgm:cxn modelId="{7CE2DD79-087E-4AC1-AEC5-DF304D93FD67}" type="presParOf" srcId="{322C91EC-1154-438A-875F-A06BB348B4E3}" destId="{DCA48C38-D369-417C-87DF-488764E220AA}" srcOrd="3" destOrd="0" presId="urn:microsoft.com/office/officeart/2005/8/layout/hProcess4"/>
    <dgm:cxn modelId="{7496BCB4-CA70-4DDC-9DAB-EAE84FBE363C}" type="presParOf" srcId="{322C91EC-1154-438A-875F-A06BB348B4E3}" destId="{3B7D9C59-B70F-4950-8D11-CB5BD1745A5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DC78C1-BD89-4DC0-9F76-42ECBD89D0FF}"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es-EC"/>
        </a:p>
      </dgm:t>
    </dgm:pt>
    <dgm:pt modelId="{D6FA35AF-C54E-42D3-A830-A3E74FF5A6E0}">
      <dgm:prSet phldrT="[Texto]" custT="1"/>
      <dgm:spPr/>
      <dgm:t>
        <a:bodyPr/>
        <a:lstStyle/>
        <a:p>
          <a:r>
            <a:rPr lang="es-EC" sz="900" dirty="0" smtClean="0"/>
            <a:t>No importa el tamaño, producto, servicio o número de personas que se encuentren dentro una organización para poder diseñar un sistema de gestión de calidad y poder implementarlo.</a:t>
          </a:r>
        </a:p>
        <a:p>
          <a:r>
            <a:rPr lang="es-EC" sz="900" dirty="0" smtClean="0"/>
            <a:t>A pesar de tener un diseño ya propuesto existen problemas al momento de implementar el presente sistema de gestión de calidad bajo la ISO 9001:2008, puesto que el personal de GML no se acostumbra al cambio impartido.</a:t>
          </a:r>
          <a:endParaRPr lang="es-EC" sz="900" dirty="0"/>
        </a:p>
      </dgm:t>
    </dgm:pt>
    <dgm:pt modelId="{CB326A3D-DD97-470A-A5A9-BB56C631EC08}" type="parTrans" cxnId="{5C865042-6BEE-4955-A7E1-76FF7EA3E1E9}">
      <dgm:prSet/>
      <dgm:spPr/>
      <dgm:t>
        <a:bodyPr/>
        <a:lstStyle/>
        <a:p>
          <a:endParaRPr lang="es-EC"/>
        </a:p>
      </dgm:t>
    </dgm:pt>
    <dgm:pt modelId="{8351E182-ED15-4A0F-BC20-E8265B148DA6}" type="sibTrans" cxnId="{5C865042-6BEE-4955-A7E1-76FF7EA3E1E9}">
      <dgm:prSet/>
      <dgm:spPr/>
      <dgm:t>
        <a:bodyPr/>
        <a:lstStyle/>
        <a:p>
          <a:endParaRPr lang="es-EC"/>
        </a:p>
      </dgm:t>
    </dgm:pt>
    <dgm:pt modelId="{AD0E7776-0E0F-443B-AD1C-5C09F069C01E}">
      <dgm:prSet phldrT="[Texto]" custT="1"/>
      <dgm:spPr/>
      <dgm:t>
        <a:bodyPr/>
        <a:lstStyle/>
        <a:p>
          <a:r>
            <a:rPr lang="es-EC" sz="900" dirty="0" smtClean="0"/>
            <a:t>Grupo Maruri &amp; Lozano Cia. Ltda. NO manejaba un enfoque basado en procesos, por lo que tanto las actividades como las responsabilidades del personal de GML se confundían llevando a la organización a no tener control sobre las actividades y el servicio que manejaba. </a:t>
          </a:r>
        </a:p>
        <a:p>
          <a:r>
            <a:rPr lang="es-EC" sz="900" dirty="0" smtClean="0"/>
            <a:t>Se concluye que no todos los indicadores arrojaron resultados para el presente proyecto, ya que muchos de ellos se presentan con frecuencia trimestral, semestral y anual . El SGC para efectos del presente proyecto, únicamente se implementó durante los meses de Abril y Mayo 2016. </a:t>
          </a:r>
          <a:endParaRPr lang="es-EC" sz="900" dirty="0"/>
        </a:p>
      </dgm:t>
    </dgm:pt>
    <dgm:pt modelId="{90C877EB-B9B6-4392-91FC-4EF4AA69C53A}" type="parTrans" cxnId="{989DE128-7378-44B1-8ECE-D2268EC24DF5}">
      <dgm:prSet/>
      <dgm:spPr/>
      <dgm:t>
        <a:bodyPr/>
        <a:lstStyle/>
        <a:p>
          <a:endParaRPr lang="es-EC"/>
        </a:p>
      </dgm:t>
    </dgm:pt>
    <dgm:pt modelId="{CF30F864-2411-4C20-871C-320F51695254}" type="sibTrans" cxnId="{989DE128-7378-44B1-8ECE-D2268EC24DF5}">
      <dgm:prSet/>
      <dgm:spPr/>
      <dgm:t>
        <a:bodyPr/>
        <a:lstStyle/>
        <a:p>
          <a:endParaRPr lang="es-EC"/>
        </a:p>
      </dgm:t>
    </dgm:pt>
    <dgm:pt modelId="{EAF2A420-2A2E-4929-BBEC-C755714FAD33}">
      <dgm:prSet phldrT="[Texto]"/>
      <dgm:spPr/>
      <dgm:t>
        <a:bodyPr/>
        <a:lstStyle/>
        <a:p>
          <a:r>
            <a:rPr lang="es-EC" dirty="0" smtClean="0"/>
            <a:t>Para poder diseñar e implementar un sistema de gestión de calidad se realizó un diagnóstico inicial sobre el cumplimiento de los requisitos de la ISO 9001:2008 dentro de GML, determinando que fue factible realizar el diseño e implementación; sin embargo una vez puesto en marcha, se debe realizar un determinado control al mismo ya que caso contrario solo sería una acumulación de papeleo.  </a:t>
          </a:r>
          <a:endParaRPr lang="es-EC" dirty="0"/>
        </a:p>
      </dgm:t>
    </dgm:pt>
    <dgm:pt modelId="{E39E56F4-7DB0-4760-8DF4-AB35661D1DB5}" type="parTrans" cxnId="{CBE460F3-CFA4-4A5F-9408-1BDAD6AABDA2}">
      <dgm:prSet/>
      <dgm:spPr/>
      <dgm:t>
        <a:bodyPr/>
        <a:lstStyle/>
        <a:p>
          <a:endParaRPr lang="es-EC"/>
        </a:p>
      </dgm:t>
    </dgm:pt>
    <dgm:pt modelId="{CAE46DDC-7056-4D3F-AF8E-BAF7D07B560E}" type="sibTrans" cxnId="{CBE460F3-CFA4-4A5F-9408-1BDAD6AABDA2}">
      <dgm:prSet/>
      <dgm:spPr/>
      <dgm:t>
        <a:bodyPr/>
        <a:lstStyle/>
        <a:p>
          <a:endParaRPr lang="es-EC"/>
        </a:p>
      </dgm:t>
    </dgm:pt>
    <dgm:pt modelId="{DB219B71-5283-41EC-A86A-5B30EDCB6A02}">
      <dgm:prSet phldrT="[Texto]"/>
      <dgm:spPr/>
      <dgm:t>
        <a:bodyPr/>
        <a:lstStyle/>
        <a:p>
          <a:r>
            <a:rPr lang="es-EC" dirty="0" smtClean="0"/>
            <a:t>No todas las empresas brindan el mismo  producto o servicio al cliente, por lo que no se puede determinar el número de procesos, procedimientos y actividades que se deban diseñar para un sistema de gestión de calidad, en caso de que la empresa requiera uno. </a:t>
          </a:r>
        </a:p>
        <a:p>
          <a:r>
            <a:rPr lang="es-EC" dirty="0" smtClean="0"/>
            <a:t>Para efectos del presente proyecto, dentro de GML se diseñó 7 procesos con sus debidos procedimientos. Cabe recalcar que no se necesita un procedimiento documentado dentro de cada proceso, ya que la ISO 9001:2008 no pide tal requerimiento.</a:t>
          </a:r>
          <a:endParaRPr lang="es-EC" dirty="0"/>
        </a:p>
      </dgm:t>
    </dgm:pt>
    <dgm:pt modelId="{C0188247-0B4F-4196-A275-07DEAA3D3E0E}" type="parTrans" cxnId="{9D09518B-D191-49FF-89B4-E1D8B43D305A}">
      <dgm:prSet/>
      <dgm:spPr/>
      <dgm:t>
        <a:bodyPr/>
        <a:lstStyle/>
        <a:p>
          <a:endParaRPr lang="es-EC"/>
        </a:p>
      </dgm:t>
    </dgm:pt>
    <dgm:pt modelId="{FEC8E567-88D5-4C50-9443-1BD07E329242}" type="sibTrans" cxnId="{9D09518B-D191-49FF-89B4-E1D8B43D305A}">
      <dgm:prSet/>
      <dgm:spPr/>
      <dgm:t>
        <a:bodyPr/>
        <a:lstStyle/>
        <a:p>
          <a:endParaRPr lang="es-EC"/>
        </a:p>
      </dgm:t>
    </dgm:pt>
    <dgm:pt modelId="{F19E1BD0-AE4B-4B6D-855B-E39E6B5DA702}" type="pres">
      <dgm:prSet presAssocID="{B4DC78C1-BD89-4DC0-9F76-42ECBD89D0FF}" presName="matrix" presStyleCnt="0">
        <dgm:presLayoutVars>
          <dgm:chMax val="1"/>
          <dgm:dir/>
          <dgm:resizeHandles val="exact"/>
        </dgm:presLayoutVars>
      </dgm:prSet>
      <dgm:spPr/>
      <dgm:t>
        <a:bodyPr/>
        <a:lstStyle/>
        <a:p>
          <a:endParaRPr lang="es-EC"/>
        </a:p>
      </dgm:t>
    </dgm:pt>
    <dgm:pt modelId="{F6B996CD-E6C6-429D-BF5A-4E005BC1A38A}" type="pres">
      <dgm:prSet presAssocID="{B4DC78C1-BD89-4DC0-9F76-42ECBD89D0FF}" presName="diamond" presStyleLbl="bgShp" presStyleIdx="0" presStyleCnt="1" custScaleX="112267"/>
      <dgm:spPr/>
      <dgm:t>
        <a:bodyPr/>
        <a:lstStyle/>
        <a:p>
          <a:endParaRPr lang="es-EC"/>
        </a:p>
      </dgm:t>
    </dgm:pt>
    <dgm:pt modelId="{18CABD4D-8724-4D31-8A29-AC1A15DF27B5}" type="pres">
      <dgm:prSet presAssocID="{B4DC78C1-BD89-4DC0-9F76-42ECBD89D0FF}" presName="quad1" presStyleLbl="node1" presStyleIdx="0" presStyleCnt="4">
        <dgm:presLayoutVars>
          <dgm:chMax val="0"/>
          <dgm:chPref val="0"/>
          <dgm:bulletEnabled val="1"/>
        </dgm:presLayoutVars>
      </dgm:prSet>
      <dgm:spPr/>
      <dgm:t>
        <a:bodyPr/>
        <a:lstStyle/>
        <a:p>
          <a:endParaRPr lang="es-EC"/>
        </a:p>
      </dgm:t>
    </dgm:pt>
    <dgm:pt modelId="{9B867D5C-DCB6-41A0-8E21-41CFA322E993}" type="pres">
      <dgm:prSet presAssocID="{B4DC78C1-BD89-4DC0-9F76-42ECBD89D0FF}" presName="quad2" presStyleLbl="node1" presStyleIdx="1" presStyleCnt="4">
        <dgm:presLayoutVars>
          <dgm:chMax val="0"/>
          <dgm:chPref val="0"/>
          <dgm:bulletEnabled val="1"/>
        </dgm:presLayoutVars>
      </dgm:prSet>
      <dgm:spPr/>
      <dgm:t>
        <a:bodyPr/>
        <a:lstStyle/>
        <a:p>
          <a:endParaRPr lang="es-EC"/>
        </a:p>
      </dgm:t>
    </dgm:pt>
    <dgm:pt modelId="{68F89E2E-C4C2-454D-86DD-164A2EA12625}" type="pres">
      <dgm:prSet presAssocID="{B4DC78C1-BD89-4DC0-9F76-42ECBD89D0FF}" presName="quad3" presStyleLbl="node1" presStyleIdx="2" presStyleCnt="4">
        <dgm:presLayoutVars>
          <dgm:chMax val="0"/>
          <dgm:chPref val="0"/>
          <dgm:bulletEnabled val="1"/>
        </dgm:presLayoutVars>
      </dgm:prSet>
      <dgm:spPr/>
      <dgm:t>
        <a:bodyPr/>
        <a:lstStyle/>
        <a:p>
          <a:endParaRPr lang="es-EC"/>
        </a:p>
      </dgm:t>
    </dgm:pt>
    <dgm:pt modelId="{BF4620F4-79B9-44E1-A201-0B298BA8DF61}" type="pres">
      <dgm:prSet presAssocID="{B4DC78C1-BD89-4DC0-9F76-42ECBD89D0FF}" presName="quad4" presStyleLbl="node1" presStyleIdx="3" presStyleCnt="4">
        <dgm:presLayoutVars>
          <dgm:chMax val="0"/>
          <dgm:chPref val="0"/>
          <dgm:bulletEnabled val="1"/>
        </dgm:presLayoutVars>
      </dgm:prSet>
      <dgm:spPr/>
      <dgm:t>
        <a:bodyPr/>
        <a:lstStyle/>
        <a:p>
          <a:endParaRPr lang="es-EC"/>
        </a:p>
      </dgm:t>
    </dgm:pt>
  </dgm:ptLst>
  <dgm:cxnLst>
    <dgm:cxn modelId="{0DDC08FE-8254-49E3-8B10-25D9A3EF535E}" type="presOf" srcId="{B4DC78C1-BD89-4DC0-9F76-42ECBD89D0FF}" destId="{F19E1BD0-AE4B-4B6D-855B-E39E6B5DA702}" srcOrd="0" destOrd="0" presId="urn:microsoft.com/office/officeart/2005/8/layout/matrix3"/>
    <dgm:cxn modelId="{3E4213C7-C62A-45DF-9813-6B453A1BB43B}" type="presOf" srcId="{EAF2A420-2A2E-4929-BBEC-C755714FAD33}" destId="{68F89E2E-C4C2-454D-86DD-164A2EA12625}" srcOrd="0" destOrd="0" presId="urn:microsoft.com/office/officeart/2005/8/layout/matrix3"/>
    <dgm:cxn modelId="{CBE460F3-CFA4-4A5F-9408-1BDAD6AABDA2}" srcId="{B4DC78C1-BD89-4DC0-9F76-42ECBD89D0FF}" destId="{EAF2A420-2A2E-4929-BBEC-C755714FAD33}" srcOrd="2" destOrd="0" parTransId="{E39E56F4-7DB0-4760-8DF4-AB35661D1DB5}" sibTransId="{CAE46DDC-7056-4D3F-AF8E-BAF7D07B560E}"/>
    <dgm:cxn modelId="{9AE032E1-0999-4BD4-ADB6-68D26C12ED89}" type="presOf" srcId="{D6FA35AF-C54E-42D3-A830-A3E74FF5A6E0}" destId="{18CABD4D-8724-4D31-8A29-AC1A15DF27B5}" srcOrd="0" destOrd="0" presId="urn:microsoft.com/office/officeart/2005/8/layout/matrix3"/>
    <dgm:cxn modelId="{5C865042-6BEE-4955-A7E1-76FF7EA3E1E9}" srcId="{B4DC78C1-BD89-4DC0-9F76-42ECBD89D0FF}" destId="{D6FA35AF-C54E-42D3-A830-A3E74FF5A6E0}" srcOrd="0" destOrd="0" parTransId="{CB326A3D-DD97-470A-A5A9-BB56C631EC08}" sibTransId="{8351E182-ED15-4A0F-BC20-E8265B148DA6}"/>
    <dgm:cxn modelId="{BC8135AB-50B2-4E01-B985-6FC2066D51E2}" type="presOf" srcId="{DB219B71-5283-41EC-A86A-5B30EDCB6A02}" destId="{BF4620F4-79B9-44E1-A201-0B298BA8DF61}" srcOrd="0" destOrd="0" presId="urn:microsoft.com/office/officeart/2005/8/layout/matrix3"/>
    <dgm:cxn modelId="{989DE128-7378-44B1-8ECE-D2268EC24DF5}" srcId="{B4DC78C1-BD89-4DC0-9F76-42ECBD89D0FF}" destId="{AD0E7776-0E0F-443B-AD1C-5C09F069C01E}" srcOrd="1" destOrd="0" parTransId="{90C877EB-B9B6-4392-91FC-4EF4AA69C53A}" sibTransId="{CF30F864-2411-4C20-871C-320F51695254}"/>
    <dgm:cxn modelId="{9D09518B-D191-49FF-89B4-E1D8B43D305A}" srcId="{B4DC78C1-BD89-4DC0-9F76-42ECBD89D0FF}" destId="{DB219B71-5283-41EC-A86A-5B30EDCB6A02}" srcOrd="3" destOrd="0" parTransId="{C0188247-0B4F-4196-A275-07DEAA3D3E0E}" sibTransId="{FEC8E567-88D5-4C50-9443-1BD07E329242}"/>
    <dgm:cxn modelId="{E09CA16A-79C7-4827-AE1C-3D7267D044A9}" type="presOf" srcId="{AD0E7776-0E0F-443B-AD1C-5C09F069C01E}" destId="{9B867D5C-DCB6-41A0-8E21-41CFA322E993}" srcOrd="0" destOrd="0" presId="urn:microsoft.com/office/officeart/2005/8/layout/matrix3"/>
    <dgm:cxn modelId="{144A03B9-07F3-4010-9DA5-EEB611A30E7C}" type="presParOf" srcId="{F19E1BD0-AE4B-4B6D-855B-E39E6B5DA702}" destId="{F6B996CD-E6C6-429D-BF5A-4E005BC1A38A}" srcOrd="0" destOrd="0" presId="urn:microsoft.com/office/officeart/2005/8/layout/matrix3"/>
    <dgm:cxn modelId="{D34A74D7-2A19-4637-A0F7-2C9C747DA25E}" type="presParOf" srcId="{F19E1BD0-AE4B-4B6D-855B-E39E6B5DA702}" destId="{18CABD4D-8724-4D31-8A29-AC1A15DF27B5}" srcOrd="1" destOrd="0" presId="urn:microsoft.com/office/officeart/2005/8/layout/matrix3"/>
    <dgm:cxn modelId="{7606219E-0BDA-4984-B279-598B9FBA79A8}" type="presParOf" srcId="{F19E1BD0-AE4B-4B6D-855B-E39E6B5DA702}" destId="{9B867D5C-DCB6-41A0-8E21-41CFA322E993}" srcOrd="2" destOrd="0" presId="urn:microsoft.com/office/officeart/2005/8/layout/matrix3"/>
    <dgm:cxn modelId="{2AC4DF7C-AF9E-4888-92F2-1ED1D7F24730}" type="presParOf" srcId="{F19E1BD0-AE4B-4B6D-855B-E39E6B5DA702}" destId="{68F89E2E-C4C2-454D-86DD-164A2EA12625}" srcOrd="3" destOrd="0" presId="urn:microsoft.com/office/officeart/2005/8/layout/matrix3"/>
    <dgm:cxn modelId="{1B69C46F-885A-4986-B479-AAD7C2BA49DA}" type="presParOf" srcId="{F19E1BD0-AE4B-4B6D-855B-E39E6B5DA702}" destId="{BF4620F4-79B9-44E1-A201-0B298BA8DF6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29058B-5184-4A0E-9008-9D358CA4CB90}"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C"/>
        </a:p>
      </dgm:t>
    </dgm:pt>
    <dgm:pt modelId="{B65FBE59-CCE3-4580-8DF9-D6FBCA344725}">
      <dgm:prSet phldrT="[Texto]" phldr="1" custT="1"/>
      <dgm:spPr/>
      <dgm:t>
        <a:bodyPr/>
        <a:lstStyle/>
        <a:p>
          <a:endParaRPr lang="es-EC" sz="1200"/>
        </a:p>
      </dgm:t>
    </dgm:pt>
    <dgm:pt modelId="{64B0AF2D-EEAA-48AE-BA49-191EC9E28BE2}" type="parTrans" cxnId="{BE087B23-70CB-4C6B-A235-560DBFDB72F9}">
      <dgm:prSet/>
      <dgm:spPr/>
      <dgm:t>
        <a:bodyPr/>
        <a:lstStyle/>
        <a:p>
          <a:endParaRPr lang="es-EC" sz="1200"/>
        </a:p>
      </dgm:t>
    </dgm:pt>
    <dgm:pt modelId="{91B8B7E3-0894-408D-955E-A46AAA791580}" type="sibTrans" cxnId="{BE087B23-70CB-4C6B-A235-560DBFDB72F9}">
      <dgm:prSet/>
      <dgm:spPr/>
      <dgm:t>
        <a:bodyPr/>
        <a:lstStyle/>
        <a:p>
          <a:endParaRPr lang="es-EC" sz="1200"/>
        </a:p>
      </dgm:t>
    </dgm:pt>
    <dgm:pt modelId="{9FBCE9BE-E0D9-41C4-9AB0-3D5716AA4DBA}">
      <dgm:prSet phldrT="[Texto]" custT="1"/>
      <dgm:spPr/>
      <dgm:t>
        <a:bodyPr/>
        <a:lstStyle/>
        <a:p>
          <a:r>
            <a:rPr lang="es-EC" sz="1200" dirty="0" smtClean="0"/>
            <a:t>Describir un manual de funciones con código: MAN – RH – 001, para la empresa Grupo Maruri &amp; Lozano Cia. Ltda., alineado al manual de procesos, para así ayudar a la definición clara de las funciones del personal. </a:t>
          </a:r>
          <a:endParaRPr lang="es-EC" sz="1200" dirty="0"/>
        </a:p>
      </dgm:t>
    </dgm:pt>
    <dgm:pt modelId="{3AE12866-2FA2-46B4-BD2E-A8322D6C742B}" type="parTrans" cxnId="{4E101292-BCF9-4AD0-831A-0783BE0551E7}">
      <dgm:prSet/>
      <dgm:spPr/>
      <dgm:t>
        <a:bodyPr/>
        <a:lstStyle/>
        <a:p>
          <a:endParaRPr lang="es-EC" sz="1200"/>
        </a:p>
      </dgm:t>
    </dgm:pt>
    <dgm:pt modelId="{C9E05A81-E171-429B-8D62-1681FD7A7A9F}" type="sibTrans" cxnId="{4E101292-BCF9-4AD0-831A-0783BE0551E7}">
      <dgm:prSet/>
      <dgm:spPr/>
      <dgm:t>
        <a:bodyPr/>
        <a:lstStyle/>
        <a:p>
          <a:endParaRPr lang="es-EC" sz="1200"/>
        </a:p>
      </dgm:t>
    </dgm:pt>
    <dgm:pt modelId="{01AD7766-0272-4BB9-99F3-53F9A4727066}">
      <dgm:prSet phldrT="[Texto]" phldr="1" custT="1"/>
      <dgm:spPr/>
      <dgm:t>
        <a:bodyPr/>
        <a:lstStyle/>
        <a:p>
          <a:endParaRPr lang="es-EC" sz="1200"/>
        </a:p>
      </dgm:t>
    </dgm:pt>
    <dgm:pt modelId="{23DE57B9-BC8A-4FBB-84EE-C85E7431E7B9}" type="parTrans" cxnId="{8B09E56A-98F4-4548-9154-33A3162C2826}">
      <dgm:prSet/>
      <dgm:spPr/>
      <dgm:t>
        <a:bodyPr/>
        <a:lstStyle/>
        <a:p>
          <a:endParaRPr lang="es-EC" sz="1200"/>
        </a:p>
      </dgm:t>
    </dgm:pt>
    <dgm:pt modelId="{68E54E54-4B5F-4BF3-86FE-DA73A5F9623A}" type="sibTrans" cxnId="{8B09E56A-98F4-4548-9154-33A3162C2826}">
      <dgm:prSet/>
      <dgm:spPr/>
      <dgm:t>
        <a:bodyPr/>
        <a:lstStyle/>
        <a:p>
          <a:endParaRPr lang="es-EC" sz="1200"/>
        </a:p>
      </dgm:t>
    </dgm:pt>
    <dgm:pt modelId="{BCC0E246-7E88-490F-BC51-044CDD4181CF}">
      <dgm:prSet phldrT="[Texto]" custT="1"/>
      <dgm:spPr/>
      <dgm:t>
        <a:bodyPr/>
        <a:lstStyle/>
        <a:p>
          <a:r>
            <a:rPr lang="es-EC" sz="1200" dirty="0" smtClean="0"/>
            <a:t>Realizar diagramas de flujo de los procedimientos descritos dentro de la organización en caso de requerir una mayor comprensión de los mismos. </a:t>
          </a:r>
          <a:endParaRPr lang="es-EC" sz="1200" dirty="0"/>
        </a:p>
      </dgm:t>
    </dgm:pt>
    <dgm:pt modelId="{0D81D358-F064-42DC-B061-6C199099F1B5}" type="parTrans" cxnId="{01367F6D-7101-4307-8E5E-5794C77A4F28}">
      <dgm:prSet/>
      <dgm:spPr/>
      <dgm:t>
        <a:bodyPr/>
        <a:lstStyle/>
        <a:p>
          <a:endParaRPr lang="es-EC" sz="1200"/>
        </a:p>
      </dgm:t>
    </dgm:pt>
    <dgm:pt modelId="{D78D2522-9F49-4E68-9334-5E4A171B0F10}" type="sibTrans" cxnId="{01367F6D-7101-4307-8E5E-5794C77A4F28}">
      <dgm:prSet/>
      <dgm:spPr/>
      <dgm:t>
        <a:bodyPr/>
        <a:lstStyle/>
        <a:p>
          <a:endParaRPr lang="es-EC" sz="1200"/>
        </a:p>
      </dgm:t>
    </dgm:pt>
    <dgm:pt modelId="{6F4748EA-8E27-4F49-BB49-C2751F626657}">
      <dgm:prSet phldrT="[Texto]" custT="1"/>
      <dgm:spPr/>
      <dgm:t>
        <a:bodyPr/>
        <a:lstStyle/>
        <a:p>
          <a:r>
            <a:rPr lang="es-EC" sz="1200" dirty="0" smtClean="0"/>
            <a:t>Continuar con la implementación del sistema de gestión de la calidad y dar seguimiento al mismo, puesto que este ayuda a cumplir con un sistema ordenado de trabajo. </a:t>
          </a:r>
          <a:endParaRPr lang="es-EC" sz="1200" dirty="0"/>
        </a:p>
      </dgm:t>
    </dgm:pt>
    <dgm:pt modelId="{CD8483B8-B01B-4D41-85BD-65D8E4727C2B}" type="parTrans" cxnId="{8BB1CB9A-5EE9-4223-8848-A08A879C70BC}">
      <dgm:prSet/>
      <dgm:spPr/>
      <dgm:t>
        <a:bodyPr/>
        <a:lstStyle/>
        <a:p>
          <a:endParaRPr lang="es-EC" sz="1200"/>
        </a:p>
      </dgm:t>
    </dgm:pt>
    <dgm:pt modelId="{979BBA87-2417-4556-BF6A-338214059961}" type="sibTrans" cxnId="{8BB1CB9A-5EE9-4223-8848-A08A879C70BC}">
      <dgm:prSet/>
      <dgm:spPr/>
      <dgm:t>
        <a:bodyPr/>
        <a:lstStyle/>
        <a:p>
          <a:endParaRPr lang="es-EC" sz="1200"/>
        </a:p>
      </dgm:t>
    </dgm:pt>
    <dgm:pt modelId="{9667FA5D-7812-4139-9548-25CDF78E1312}">
      <dgm:prSet phldrT="[Texto]" phldr="1" custT="1"/>
      <dgm:spPr/>
      <dgm:t>
        <a:bodyPr/>
        <a:lstStyle/>
        <a:p>
          <a:endParaRPr lang="es-EC" sz="1200"/>
        </a:p>
      </dgm:t>
    </dgm:pt>
    <dgm:pt modelId="{644285B5-3135-4901-9461-621DDE3A9EDB}" type="parTrans" cxnId="{D0CF259D-077E-427F-AF66-D609DA986520}">
      <dgm:prSet/>
      <dgm:spPr/>
      <dgm:t>
        <a:bodyPr/>
        <a:lstStyle/>
        <a:p>
          <a:endParaRPr lang="es-EC" sz="1200"/>
        </a:p>
      </dgm:t>
    </dgm:pt>
    <dgm:pt modelId="{35EDC053-28A7-4104-ADE1-FB1D8D21C622}" type="sibTrans" cxnId="{D0CF259D-077E-427F-AF66-D609DA986520}">
      <dgm:prSet/>
      <dgm:spPr/>
      <dgm:t>
        <a:bodyPr/>
        <a:lstStyle/>
        <a:p>
          <a:endParaRPr lang="es-EC" sz="1200"/>
        </a:p>
      </dgm:t>
    </dgm:pt>
    <dgm:pt modelId="{541F72CE-C4B7-4E38-923B-8F2F7ACDBE81}">
      <dgm:prSet phldrT="[Texto]" custT="1"/>
      <dgm:spPr/>
      <dgm:t>
        <a:bodyPr/>
        <a:lstStyle/>
        <a:p>
          <a:endParaRPr lang="es-EC" sz="1200" dirty="0"/>
        </a:p>
      </dgm:t>
    </dgm:pt>
    <dgm:pt modelId="{0765A5DB-E9DB-4201-98DD-2350094518EB}" type="parTrans" cxnId="{2047A66F-2D17-4480-991E-16DB8A785160}">
      <dgm:prSet/>
      <dgm:spPr/>
      <dgm:t>
        <a:bodyPr/>
        <a:lstStyle/>
        <a:p>
          <a:endParaRPr lang="es-EC" sz="1200"/>
        </a:p>
      </dgm:t>
    </dgm:pt>
    <dgm:pt modelId="{8C47731E-56BA-4DE0-B57C-62F0B499EDC1}" type="sibTrans" cxnId="{2047A66F-2D17-4480-991E-16DB8A785160}">
      <dgm:prSet/>
      <dgm:spPr/>
      <dgm:t>
        <a:bodyPr/>
        <a:lstStyle/>
        <a:p>
          <a:endParaRPr lang="es-EC" sz="1200"/>
        </a:p>
      </dgm:t>
    </dgm:pt>
    <dgm:pt modelId="{AAB7C557-1409-4F1A-97A5-78F8D6390366}">
      <dgm:prSet phldrT="[Texto]" custT="1"/>
      <dgm:spPr/>
      <dgm:t>
        <a:bodyPr/>
        <a:lstStyle/>
        <a:p>
          <a:r>
            <a:rPr lang="es-EC" sz="1200" dirty="0" smtClean="0"/>
            <a:t>Planificar acciones correctivas y preventivas para eliminar las no conformidades detectadas en la auditoría interna y seguir programando y planificando auditorías de seguimiento con el fin de mantener la mejora continua del sistema de gestión de calidad. </a:t>
          </a:r>
          <a:endParaRPr lang="es-EC" sz="1200" dirty="0"/>
        </a:p>
      </dgm:t>
    </dgm:pt>
    <dgm:pt modelId="{E07F49AE-6386-42F5-BEB8-47B21D3138D9}" type="parTrans" cxnId="{41D111D0-9DB5-4D0A-ABB5-5D1FF1FBF282}">
      <dgm:prSet/>
      <dgm:spPr/>
      <dgm:t>
        <a:bodyPr/>
        <a:lstStyle/>
        <a:p>
          <a:endParaRPr lang="es-EC" sz="1200"/>
        </a:p>
      </dgm:t>
    </dgm:pt>
    <dgm:pt modelId="{7781B244-4F78-4B77-A5A0-F873FE440B8F}" type="sibTrans" cxnId="{41D111D0-9DB5-4D0A-ABB5-5D1FF1FBF282}">
      <dgm:prSet/>
      <dgm:spPr/>
      <dgm:t>
        <a:bodyPr/>
        <a:lstStyle/>
        <a:p>
          <a:endParaRPr lang="es-EC" sz="1200"/>
        </a:p>
      </dgm:t>
    </dgm:pt>
    <dgm:pt modelId="{976D7DB7-6357-439A-BABA-FAA8B46E42D7}">
      <dgm:prSet custT="1"/>
      <dgm:spPr/>
      <dgm:t>
        <a:bodyPr/>
        <a:lstStyle/>
        <a:p>
          <a:endParaRPr lang="es-EC" sz="1200" dirty="0"/>
        </a:p>
      </dgm:t>
    </dgm:pt>
    <dgm:pt modelId="{EA628E7B-349C-4A2C-B5A9-A53640B0A597}" type="parTrans" cxnId="{B2D98A83-B7BA-41F3-A169-8332C1A8776D}">
      <dgm:prSet/>
      <dgm:spPr/>
      <dgm:t>
        <a:bodyPr/>
        <a:lstStyle/>
        <a:p>
          <a:endParaRPr lang="es-EC" sz="1200"/>
        </a:p>
      </dgm:t>
    </dgm:pt>
    <dgm:pt modelId="{DC7723B0-DDCC-484C-AFD8-9805EC22E088}" type="sibTrans" cxnId="{B2D98A83-B7BA-41F3-A169-8332C1A8776D}">
      <dgm:prSet/>
      <dgm:spPr/>
      <dgm:t>
        <a:bodyPr/>
        <a:lstStyle/>
        <a:p>
          <a:endParaRPr lang="es-EC" sz="1200"/>
        </a:p>
      </dgm:t>
    </dgm:pt>
    <dgm:pt modelId="{90860717-A13F-4E06-AACA-6800BD5E4153}">
      <dgm:prSet phldrT="[Texto]" custT="1"/>
      <dgm:spPr/>
      <dgm:t>
        <a:bodyPr/>
        <a:lstStyle/>
        <a:p>
          <a:r>
            <a:rPr lang="es-EC" sz="1200" smtClean="0"/>
            <a:t>Actualizar el sistema de gestión de la calidad ISO 9001:2015 (última versión) y posteriormente certificar a la empresa Grupo Maruri &amp; Lozano Cia. Ltda., bajo dicha norma.</a:t>
          </a:r>
          <a:endParaRPr lang="es-EC" sz="1200" dirty="0"/>
        </a:p>
      </dgm:t>
    </dgm:pt>
    <dgm:pt modelId="{9828D673-D91B-46E5-B0B0-1E54BB122751}" type="parTrans" cxnId="{35988B3E-1693-4B00-B02C-F68D46EA6DEE}">
      <dgm:prSet/>
      <dgm:spPr/>
      <dgm:t>
        <a:bodyPr/>
        <a:lstStyle/>
        <a:p>
          <a:endParaRPr lang="es-EC" sz="1200"/>
        </a:p>
      </dgm:t>
    </dgm:pt>
    <dgm:pt modelId="{48276CE8-33F7-44F1-BF21-D38C0EF82664}" type="sibTrans" cxnId="{35988B3E-1693-4B00-B02C-F68D46EA6DEE}">
      <dgm:prSet/>
      <dgm:spPr/>
      <dgm:t>
        <a:bodyPr/>
        <a:lstStyle/>
        <a:p>
          <a:endParaRPr lang="es-EC" sz="1200"/>
        </a:p>
      </dgm:t>
    </dgm:pt>
    <dgm:pt modelId="{D7B92E03-D57F-46D4-84C5-F3D43C2382AB}">
      <dgm:prSet phldrT="[Texto]" custT="1"/>
      <dgm:spPr/>
      <dgm:t>
        <a:bodyPr/>
        <a:lstStyle/>
        <a:p>
          <a:r>
            <a:rPr lang="es-EC" sz="1200" dirty="0" smtClean="0"/>
            <a:t>Mantener un fiel cumplimiento de los procedimientos diseñados y un control sobre la base documental actual, en caso de requerir un cambio sobre los mismos, los procedimientos se deben desarrollar con lenguaje sencillo para entendimiento de todos los niveles de la organización. </a:t>
          </a:r>
          <a:endParaRPr lang="es-EC" sz="1200" dirty="0"/>
        </a:p>
      </dgm:t>
    </dgm:pt>
    <dgm:pt modelId="{265FD06B-8D47-413E-90CE-9FA6FBE6DB03}" type="parTrans" cxnId="{E93B5098-CFD6-4C6A-9F21-36D2E7BDBB05}">
      <dgm:prSet/>
      <dgm:spPr/>
      <dgm:t>
        <a:bodyPr/>
        <a:lstStyle/>
        <a:p>
          <a:endParaRPr lang="es-EC"/>
        </a:p>
      </dgm:t>
    </dgm:pt>
    <dgm:pt modelId="{CDA62E92-FB24-4B6C-BBE3-A712305394D7}" type="sibTrans" cxnId="{E93B5098-CFD6-4C6A-9F21-36D2E7BDBB05}">
      <dgm:prSet/>
      <dgm:spPr/>
      <dgm:t>
        <a:bodyPr/>
        <a:lstStyle/>
        <a:p>
          <a:endParaRPr lang="es-EC"/>
        </a:p>
      </dgm:t>
    </dgm:pt>
    <dgm:pt modelId="{74A578A5-298A-453B-8B58-812018D15326}" type="pres">
      <dgm:prSet presAssocID="{C429058B-5184-4A0E-9008-9D358CA4CB90}" presName="linearFlow" presStyleCnt="0">
        <dgm:presLayoutVars>
          <dgm:dir/>
          <dgm:animLvl val="lvl"/>
          <dgm:resizeHandles val="exact"/>
        </dgm:presLayoutVars>
      </dgm:prSet>
      <dgm:spPr/>
      <dgm:t>
        <a:bodyPr/>
        <a:lstStyle/>
        <a:p>
          <a:endParaRPr lang="es-EC"/>
        </a:p>
      </dgm:t>
    </dgm:pt>
    <dgm:pt modelId="{131D44A5-226D-4211-9B45-491F3989D047}" type="pres">
      <dgm:prSet presAssocID="{B65FBE59-CCE3-4580-8DF9-D6FBCA344725}" presName="composite" presStyleCnt="0"/>
      <dgm:spPr/>
    </dgm:pt>
    <dgm:pt modelId="{FE1FA1E0-E086-4961-9885-0D8718D0D340}" type="pres">
      <dgm:prSet presAssocID="{B65FBE59-CCE3-4580-8DF9-D6FBCA344725}" presName="parentText" presStyleLbl="alignNode1" presStyleIdx="0" presStyleCnt="3">
        <dgm:presLayoutVars>
          <dgm:chMax val="1"/>
          <dgm:bulletEnabled val="1"/>
        </dgm:presLayoutVars>
      </dgm:prSet>
      <dgm:spPr/>
      <dgm:t>
        <a:bodyPr/>
        <a:lstStyle/>
        <a:p>
          <a:endParaRPr lang="es-EC"/>
        </a:p>
      </dgm:t>
    </dgm:pt>
    <dgm:pt modelId="{E42A9419-0AB6-41DD-84B4-2AB58609A09D}" type="pres">
      <dgm:prSet presAssocID="{B65FBE59-CCE3-4580-8DF9-D6FBCA344725}" presName="descendantText" presStyleLbl="alignAcc1" presStyleIdx="0" presStyleCnt="3">
        <dgm:presLayoutVars>
          <dgm:bulletEnabled val="1"/>
        </dgm:presLayoutVars>
      </dgm:prSet>
      <dgm:spPr/>
      <dgm:t>
        <a:bodyPr/>
        <a:lstStyle/>
        <a:p>
          <a:endParaRPr lang="es-EC"/>
        </a:p>
      </dgm:t>
    </dgm:pt>
    <dgm:pt modelId="{A17FD406-F054-4831-AC5A-F98580D1A840}" type="pres">
      <dgm:prSet presAssocID="{91B8B7E3-0894-408D-955E-A46AAA791580}" presName="sp" presStyleCnt="0"/>
      <dgm:spPr/>
    </dgm:pt>
    <dgm:pt modelId="{070CDFD2-318B-4705-827C-4B8739A2F084}" type="pres">
      <dgm:prSet presAssocID="{01AD7766-0272-4BB9-99F3-53F9A4727066}" presName="composite" presStyleCnt="0"/>
      <dgm:spPr/>
    </dgm:pt>
    <dgm:pt modelId="{4DA01C03-1DB9-4BFF-B31D-051E324FC77B}" type="pres">
      <dgm:prSet presAssocID="{01AD7766-0272-4BB9-99F3-53F9A4727066}" presName="parentText" presStyleLbl="alignNode1" presStyleIdx="1" presStyleCnt="3">
        <dgm:presLayoutVars>
          <dgm:chMax val="1"/>
          <dgm:bulletEnabled val="1"/>
        </dgm:presLayoutVars>
      </dgm:prSet>
      <dgm:spPr/>
      <dgm:t>
        <a:bodyPr/>
        <a:lstStyle/>
        <a:p>
          <a:endParaRPr lang="es-EC"/>
        </a:p>
      </dgm:t>
    </dgm:pt>
    <dgm:pt modelId="{3E79CF20-8599-43DC-8973-7D833C8D900B}" type="pres">
      <dgm:prSet presAssocID="{01AD7766-0272-4BB9-99F3-53F9A4727066}" presName="descendantText" presStyleLbl="alignAcc1" presStyleIdx="1" presStyleCnt="3">
        <dgm:presLayoutVars>
          <dgm:bulletEnabled val="1"/>
        </dgm:presLayoutVars>
      </dgm:prSet>
      <dgm:spPr/>
      <dgm:t>
        <a:bodyPr/>
        <a:lstStyle/>
        <a:p>
          <a:endParaRPr lang="es-EC"/>
        </a:p>
      </dgm:t>
    </dgm:pt>
    <dgm:pt modelId="{D6360B10-E68D-44CE-8DFE-AF3DDEA4CECF}" type="pres">
      <dgm:prSet presAssocID="{68E54E54-4B5F-4BF3-86FE-DA73A5F9623A}" presName="sp" presStyleCnt="0"/>
      <dgm:spPr/>
    </dgm:pt>
    <dgm:pt modelId="{DC59FFFB-9CE0-41AA-ADEB-336C315F5983}" type="pres">
      <dgm:prSet presAssocID="{9667FA5D-7812-4139-9548-25CDF78E1312}" presName="composite" presStyleCnt="0"/>
      <dgm:spPr/>
    </dgm:pt>
    <dgm:pt modelId="{8B9E52A8-DE32-4FBF-9899-2FAC762D7A65}" type="pres">
      <dgm:prSet presAssocID="{9667FA5D-7812-4139-9548-25CDF78E1312}" presName="parentText" presStyleLbl="alignNode1" presStyleIdx="2" presStyleCnt="3">
        <dgm:presLayoutVars>
          <dgm:chMax val="1"/>
          <dgm:bulletEnabled val="1"/>
        </dgm:presLayoutVars>
      </dgm:prSet>
      <dgm:spPr/>
      <dgm:t>
        <a:bodyPr/>
        <a:lstStyle/>
        <a:p>
          <a:endParaRPr lang="es-EC"/>
        </a:p>
      </dgm:t>
    </dgm:pt>
    <dgm:pt modelId="{AB25E17B-DDB6-4784-9E25-EABF2B41727C}" type="pres">
      <dgm:prSet presAssocID="{9667FA5D-7812-4139-9548-25CDF78E1312}" presName="descendantText" presStyleLbl="alignAcc1" presStyleIdx="2" presStyleCnt="3">
        <dgm:presLayoutVars>
          <dgm:bulletEnabled val="1"/>
        </dgm:presLayoutVars>
      </dgm:prSet>
      <dgm:spPr/>
      <dgm:t>
        <a:bodyPr/>
        <a:lstStyle/>
        <a:p>
          <a:endParaRPr lang="es-EC"/>
        </a:p>
      </dgm:t>
    </dgm:pt>
  </dgm:ptLst>
  <dgm:cxnLst>
    <dgm:cxn modelId="{58E49AE5-14AA-471D-BAAE-EFBD89EE8D5A}" type="presOf" srcId="{6F4748EA-8E27-4F49-BB49-C2751F626657}" destId="{3E79CF20-8599-43DC-8973-7D833C8D900B}" srcOrd="0" destOrd="1" presId="urn:microsoft.com/office/officeart/2005/8/layout/chevron2"/>
    <dgm:cxn modelId="{35988B3E-1693-4B00-B02C-F68D46EA6DEE}" srcId="{9667FA5D-7812-4139-9548-25CDF78E1312}" destId="{90860717-A13F-4E06-AACA-6800BD5E4153}" srcOrd="2" destOrd="0" parTransId="{9828D673-D91B-46E5-B0B0-1E54BB122751}" sibTransId="{48276CE8-33F7-44F1-BF21-D38C0EF82664}"/>
    <dgm:cxn modelId="{8034D8BB-C2FC-4DB1-812B-2AF7F83BA735}" type="presOf" srcId="{BCC0E246-7E88-490F-BC51-044CDD4181CF}" destId="{3E79CF20-8599-43DC-8973-7D833C8D900B}" srcOrd="0" destOrd="0" presId="urn:microsoft.com/office/officeart/2005/8/layout/chevron2"/>
    <dgm:cxn modelId="{41D111D0-9DB5-4D0A-ABB5-5D1FF1FBF282}" srcId="{9667FA5D-7812-4139-9548-25CDF78E1312}" destId="{AAB7C557-1409-4F1A-97A5-78F8D6390366}" srcOrd="1" destOrd="0" parTransId="{E07F49AE-6386-42F5-BEB8-47B21D3138D9}" sibTransId="{7781B244-4F78-4B77-A5A0-F873FE440B8F}"/>
    <dgm:cxn modelId="{5B4B833E-215A-4A0F-A745-A38C55B5122A}" type="presOf" srcId="{9667FA5D-7812-4139-9548-25CDF78E1312}" destId="{8B9E52A8-DE32-4FBF-9899-2FAC762D7A65}" srcOrd="0" destOrd="0" presId="urn:microsoft.com/office/officeart/2005/8/layout/chevron2"/>
    <dgm:cxn modelId="{4F570B98-33F7-4D33-B608-9B1E8A0E6A3A}" type="presOf" srcId="{B65FBE59-CCE3-4580-8DF9-D6FBCA344725}" destId="{FE1FA1E0-E086-4961-9885-0D8718D0D340}" srcOrd="0" destOrd="0" presId="urn:microsoft.com/office/officeart/2005/8/layout/chevron2"/>
    <dgm:cxn modelId="{01367F6D-7101-4307-8E5E-5794C77A4F28}" srcId="{01AD7766-0272-4BB9-99F3-53F9A4727066}" destId="{BCC0E246-7E88-490F-BC51-044CDD4181CF}" srcOrd="0" destOrd="0" parTransId="{0D81D358-F064-42DC-B061-6C199099F1B5}" sibTransId="{D78D2522-9F49-4E68-9334-5E4A171B0F10}"/>
    <dgm:cxn modelId="{D0CF259D-077E-427F-AF66-D609DA986520}" srcId="{C429058B-5184-4A0E-9008-9D358CA4CB90}" destId="{9667FA5D-7812-4139-9548-25CDF78E1312}" srcOrd="2" destOrd="0" parTransId="{644285B5-3135-4901-9461-621DDE3A9EDB}" sibTransId="{35EDC053-28A7-4104-ADE1-FB1D8D21C622}"/>
    <dgm:cxn modelId="{BE087B23-70CB-4C6B-A235-560DBFDB72F9}" srcId="{C429058B-5184-4A0E-9008-9D358CA4CB90}" destId="{B65FBE59-CCE3-4580-8DF9-D6FBCA344725}" srcOrd="0" destOrd="0" parTransId="{64B0AF2D-EEAA-48AE-BA49-191EC9E28BE2}" sibTransId="{91B8B7E3-0894-408D-955E-A46AAA791580}"/>
    <dgm:cxn modelId="{2047A66F-2D17-4480-991E-16DB8A785160}" srcId="{9667FA5D-7812-4139-9548-25CDF78E1312}" destId="{541F72CE-C4B7-4E38-923B-8F2F7ACDBE81}" srcOrd="0" destOrd="0" parTransId="{0765A5DB-E9DB-4201-98DD-2350094518EB}" sibTransId="{8C47731E-56BA-4DE0-B57C-62F0B499EDC1}"/>
    <dgm:cxn modelId="{4E101292-BCF9-4AD0-831A-0783BE0551E7}" srcId="{B65FBE59-CCE3-4580-8DF9-D6FBCA344725}" destId="{9FBCE9BE-E0D9-41C4-9AB0-3D5716AA4DBA}" srcOrd="0" destOrd="0" parTransId="{3AE12866-2FA2-46B4-BD2E-A8322D6C742B}" sibTransId="{C9E05A81-E171-429B-8D62-1681FD7A7A9F}"/>
    <dgm:cxn modelId="{5830F4FB-9713-40EF-BFC7-9D6B0742770F}" type="presOf" srcId="{01AD7766-0272-4BB9-99F3-53F9A4727066}" destId="{4DA01C03-1DB9-4BFF-B31D-051E324FC77B}" srcOrd="0" destOrd="0" presId="urn:microsoft.com/office/officeart/2005/8/layout/chevron2"/>
    <dgm:cxn modelId="{C86BFB9A-F521-4386-8E11-98CA14FF3D2E}" type="presOf" srcId="{9FBCE9BE-E0D9-41C4-9AB0-3D5716AA4DBA}" destId="{E42A9419-0AB6-41DD-84B4-2AB58609A09D}" srcOrd="0" destOrd="0" presId="urn:microsoft.com/office/officeart/2005/8/layout/chevron2"/>
    <dgm:cxn modelId="{FD324D9E-88C6-4B3E-BE59-7FEB2E09BB56}" type="presOf" srcId="{C429058B-5184-4A0E-9008-9D358CA4CB90}" destId="{74A578A5-298A-453B-8B58-812018D15326}" srcOrd="0" destOrd="0" presId="urn:microsoft.com/office/officeart/2005/8/layout/chevron2"/>
    <dgm:cxn modelId="{B2D98A83-B7BA-41F3-A169-8332C1A8776D}" srcId="{01AD7766-0272-4BB9-99F3-53F9A4727066}" destId="{976D7DB7-6357-439A-BABA-FAA8B46E42D7}" srcOrd="2" destOrd="0" parTransId="{EA628E7B-349C-4A2C-B5A9-A53640B0A597}" sibTransId="{DC7723B0-DDCC-484C-AFD8-9805EC22E088}"/>
    <dgm:cxn modelId="{E0317A6C-EFBA-4418-9F87-40F96B89558B}" type="presOf" srcId="{976D7DB7-6357-439A-BABA-FAA8B46E42D7}" destId="{3E79CF20-8599-43DC-8973-7D833C8D900B}" srcOrd="0" destOrd="2" presId="urn:microsoft.com/office/officeart/2005/8/layout/chevron2"/>
    <dgm:cxn modelId="{8BB1CB9A-5EE9-4223-8848-A08A879C70BC}" srcId="{01AD7766-0272-4BB9-99F3-53F9A4727066}" destId="{6F4748EA-8E27-4F49-BB49-C2751F626657}" srcOrd="1" destOrd="0" parTransId="{CD8483B8-B01B-4D41-85BD-65D8E4727C2B}" sibTransId="{979BBA87-2417-4556-BF6A-338214059961}"/>
    <dgm:cxn modelId="{8B09E56A-98F4-4548-9154-33A3162C2826}" srcId="{C429058B-5184-4A0E-9008-9D358CA4CB90}" destId="{01AD7766-0272-4BB9-99F3-53F9A4727066}" srcOrd="1" destOrd="0" parTransId="{23DE57B9-BC8A-4FBB-84EE-C85E7431E7B9}" sibTransId="{68E54E54-4B5F-4BF3-86FE-DA73A5F9623A}"/>
    <dgm:cxn modelId="{68B8DF68-D109-43CB-8292-ADBE5BC8AF80}" type="presOf" srcId="{AAB7C557-1409-4F1A-97A5-78F8D6390366}" destId="{AB25E17B-DDB6-4784-9E25-EABF2B41727C}" srcOrd="0" destOrd="1" presId="urn:microsoft.com/office/officeart/2005/8/layout/chevron2"/>
    <dgm:cxn modelId="{323586BE-E939-4E58-8E5D-5F59137248C6}" type="presOf" srcId="{D7B92E03-D57F-46D4-84C5-F3D43C2382AB}" destId="{E42A9419-0AB6-41DD-84B4-2AB58609A09D}" srcOrd="0" destOrd="1" presId="urn:microsoft.com/office/officeart/2005/8/layout/chevron2"/>
    <dgm:cxn modelId="{A2F8BC1D-17B3-45B0-BA66-8F7D4B2EE176}" type="presOf" srcId="{541F72CE-C4B7-4E38-923B-8F2F7ACDBE81}" destId="{AB25E17B-DDB6-4784-9E25-EABF2B41727C}" srcOrd="0" destOrd="0" presId="urn:microsoft.com/office/officeart/2005/8/layout/chevron2"/>
    <dgm:cxn modelId="{B100D955-D0AD-4820-A826-B43E76ACF8B0}" type="presOf" srcId="{90860717-A13F-4E06-AACA-6800BD5E4153}" destId="{AB25E17B-DDB6-4784-9E25-EABF2B41727C}" srcOrd="0" destOrd="2" presId="urn:microsoft.com/office/officeart/2005/8/layout/chevron2"/>
    <dgm:cxn modelId="{E93B5098-CFD6-4C6A-9F21-36D2E7BDBB05}" srcId="{B65FBE59-CCE3-4580-8DF9-D6FBCA344725}" destId="{D7B92E03-D57F-46D4-84C5-F3D43C2382AB}" srcOrd="1" destOrd="0" parTransId="{265FD06B-8D47-413E-90CE-9FA6FBE6DB03}" sibTransId="{CDA62E92-FB24-4B6C-BBE3-A712305394D7}"/>
    <dgm:cxn modelId="{63AB5E29-0828-467F-A1DD-71AE5E85A1B5}" type="presParOf" srcId="{74A578A5-298A-453B-8B58-812018D15326}" destId="{131D44A5-226D-4211-9B45-491F3989D047}" srcOrd="0" destOrd="0" presId="urn:microsoft.com/office/officeart/2005/8/layout/chevron2"/>
    <dgm:cxn modelId="{9DFABDC7-9A65-48D6-AD19-29BA1AB0DFFA}" type="presParOf" srcId="{131D44A5-226D-4211-9B45-491F3989D047}" destId="{FE1FA1E0-E086-4961-9885-0D8718D0D340}" srcOrd="0" destOrd="0" presId="urn:microsoft.com/office/officeart/2005/8/layout/chevron2"/>
    <dgm:cxn modelId="{DE2C223A-7F5D-4C64-9055-D095C384A7FF}" type="presParOf" srcId="{131D44A5-226D-4211-9B45-491F3989D047}" destId="{E42A9419-0AB6-41DD-84B4-2AB58609A09D}" srcOrd="1" destOrd="0" presId="urn:microsoft.com/office/officeart/2005/8/layout/chevron2"/>
    <dgm:cxn modelId="{4786B597-1C27-460D-B99B-87766CD4E6F5}" type="presParOf" srcId="{74A578A5-298A-453B-8B58-812018D15326}" destId="{A17FD406-F054-4831-AC5A-F98580D1A840}" srcOrd="1" destOrd="0" presId="urn:microsoft.com/office/officeart/2005/8/layout/chevron2"/>
    <dgm:cxn modelId="{03F00571-1AA7-4F0E-8338-791A30DF7010}" type="presParOf" srcId="{74A578A5-298A-453B-8B58-812018D15326}" destId="{070CDFD2-318B-4705-827C-4B8739A2F084}" srcOrd="2" destOrd="0" presId="urn:microsoft.com/office/officeart/2005/8/layout/chevron2"/>
    <dgm:cxn modelId="{A5E78CB2-033D-42F1-895C-C6DEBA46532D}" type="presParOf" srcId="{070CDFD2-318B-4705-827C-4B8739A2F084}" destId="{4DA01C03-1DB9-4BFF-B31D-051E324FC77B}" srcOrd="0" destOrd="0" presId="urn:microsoft.com/office/officeart/2005/8/layout/chevron2"/>
    <dgm:cxn modelId="{A24232CD-D0A5-403D-9B82-161A5FF86E4C}" type="presParOf" srcId="{070CDFD2-318B-4705-827C-4B8739A2F084}" destId="{3E79CF20-8599-43DC-8973-7D833C8D900B}" srcOrd="1" destOrd="0" presId="urn:microsoft.com/office/officeart/2005/8/layout/chevron2"/>
    <dgm:cxn modelId="{C8E59F31-40CA-4566-B144-3FB600E1C124}" type="presParOf" srcId="{74A578A5-298A-453B-8B58-812018D15326}" destId="{D6360B10-E68D-44CE-8DFE-AF3DDEA4CECF}" srcOrd="3" destOrd="0" presId="urn:microsoft.com/office/officeart/2005/8/layout/chevron2"/>
    <dgm:cxn modelId="{6A1D91D4-3721-447A-9E56-A803C9559B18}" type="presParOf" srcId="{74A578A5-298A-453B-8B58-812018D15326}" destId="{DC59FFFB-9CE0-41AA-ADEB-336C315F5983}" srcOrd="4" destOrd="0" presId="urn:microsoft.com/office/officeart/2005/8/layout/chevron2"/>
    <dgm:cxn modelId="{6C3C0872-DDF3-4D25-99F1-557C2B634CC2}" type="presParOf" srcId="{DC59FFFB-9CE0-41AA-ADEB-336C315F5983}" destId="{8B9E52A8-DE32-4FBF-9899-2FAC762D7A65}" srcOrd="0" destOrd="0" presId="urn:microsoft.com/office/officeart/2005/8/layout/chevron2"/>
    <dgm:cxn modelId="{793DF110-3EBF-4E0E-8CA4-83DE45219DB1}" type="presParOf" srcId="{DC59FFFB-9CE0-41AA-ADEB-336C315F5983}" destId="{AB25E17B-DDB6-4784-9E25-EABF2B41727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BFE6AF-344B-4FAE-B375-E1D54BFEA9A4}" type="doc">
      <dgm:prSet loTypeId="urn:microsoft.com/office/officeart/2005/8/layout/chevron1" loCatId="process" qsTypeId="urn:microsoft.com/office/officeart/2005/8/quickstyle/simple1" qsCatId="simple" csTypeId="urn:microsoft.com/office/officeart/2005/8/colors/accent1_2" csCatId="accent1" phldr="1"/>
      <dgm:spPr/>
    </dgm:pt>
    <dgm:pt modelId="{71CCA250-5512-40B4-B7D4-5F44B121C646}">
      <dgm:prSet phldrT="[Texto]"/>
      <dgm:spPr/>
      <dgm:t>
        <a:bodyPr/>
        <a:lstStyle/>
        <a:p>
          <a:r>
            <a:rPr lang="es-EC" dirty="0" err="1" smtClean="0"/>
            <a:t>Bureu</a:t>
          </a:r>
          <a:r>
            <a:rPr lang="es-EC" dirty="0" smtClean="0"/>
            <a:t> Veritas</a:t>
          </a:r>
          <a:endParaRPr lang="es-EC" dirty="0"/>
        </a:p>
      </dgm:t>
    </dgm:pt>
    <dgm:pt modelId="{E186E8D3-FD4F-4939-991A-82DB06150C62}" type="parTrans" cxnId="{53C7A236-7220-4838-AADF-5DEC18D549DE}">
      <dgm:prSet/>
      <dgm:spPr/>
      <dgm:t>
        <a:bodyPr/>
        <a:lstStyle/>
        <a:p>
          <a:endParaRPr lang="es-EC"/>
        </a:p>
      </dgm:t>
    </dgm:pt>
    <dgm:pt modelId="{B324296C-95AD-4EE7-92AB-C2EC70424249}" type="sibTrans" cxnId="{53C7A236-7220-4838-AADF-5DEC18D549DE}">
      <dgm:prSet/>
      <dgm:spPr/>
      <dgm:t>
        <a:bodyPr/>
        <a:lstStyle/>
        <a:p>
          <a:endParaRPr lang="es-EC"/>
        </a:p>
      </dgm:t>
    </dgm:pt>
    <dgm:pt modelId="{8702D4B4-5A96-4C22-BB44-E8ACDFFE167B}">
      <dgm:prSet phldrT="[Texto]" phldr="1"/>
      <dgm:spPr/>
      <dgm:t>
        <a:bodyPr/>
        <a:lstStyle/>
        <a:p>
          <a:endParaRPr lang="es-EC"/>
        </a:p>
      </dgm:t>
    </dgm:pt>
    <dgm:pt modelId="{68BE0FC9-EF61-4803-A59C-6B113CC4462C}" type="parTrans" cxnId="{F38EEEDB-A747-4E5F-8574-48ADFBBB8EEE}">
      <dgm:prSet/>
      <dgm:spPr/>
      <dgm:t>
        <a:bodyPr/>
        <a:lstStyle/>
        <a:p>
          <a:endParaRPr lang="es-EC"/>
        </a:p>
      </dgm:t>
    </dgm:pt>
    <dgm:pt modelId="{1FC2F47D-C69B-4509-ABB5-874D19149577}" type="sibTrans" cxnId="{F38EEEDB-A747-4E5F-8574-48ADFBBB8EEE}">
      <dgm:prSet/>
      <dgm:spPr/>
      <dgm:t>
        <a:bodyPr/>
        <a:lstStyle/>
        <a:p>
          <a:endParaRPr lang="es-EC"/>
        </a:p>
      </dgm:t>
    </dgm:pt>
    <dgm:pt modelId="{D7ADF8B5-4AEF-4881-BA81-393FB3100F23}">
      <dgm:prSet phldrT="[Texto]" phldr="1"/>
      <dgm:spPr/>
      <dgm:t>
        <a:bodyPr/>
        <a:lstStyle/>
        <a:p>
          <a:endParaRPr lang="es-EC"/>
        </a:p>
      </dgm:t>
    </dgm:pt>
    <dgm:pt modelId="{A7BC5950-A6D5-4D1F-81F3-20FBCF43AC6F}" type="parTrans" cxnId="{62E6750B-BACA-49B8-9EF7-C5ADE8DF3E15}">
      <dgm:prSet/>
      <dgm:spPr/>
      <dgm:t>
        <a:bodyPr/>
        <a:lstStyle/>
        <a:p>
          <a:endParaRPr lang="es-EC"/>
        </a:p>
      </dgm:t>
    </dgm:pt>
    <dgm:pt modelId="{943623D4-7822-4068-B204-AD608C469F84}" type="sibTrans" cxnId="{62E6750B-BACA-49B8-9EF7-C5ADE8DF3E15}">
      <dgm:prSet/>
      <dgm:spPr/>
      <dgm:t>
        <a:bodyPr/>
        <a:lstStyle/>
        <a:p>
          <a:endParaRPr lang="es-EC"/>
        </a:p>
      </dgm:t>
    </dgm:pt>
    <dgm:pt modelId="{320DE991-0725-442E-8E59-4124BDBCFEF8}" type="pres">
      <dgm:prSet presAssocID="{9ABFE6AF-344B-4FAE-B375-E1D54BFEA9A4}" presName="Name0" presStyleCnt="0">
        <dgm:presLayoutVars>
          <dgm:dir/>
          <dgm:animLvl val="lvl"/>
          <dgm:resizeHandles val="exact"/>
        </dgm:presLayoutVars>
      </dgm:prSet>
      <dgm:spPr/>
    </dgm:pt>
    <dgm:pt modelId="{C24CA2F0-9D7E-4641-908B-D197E10BA961}" type="pres">
      <dgm:prSet presAssocID="{71CCA250-5512-40B4-B7D4-5F44B121C646}" presName="parTxOnly" presStyleLbl="node1" presStyleIdx="0" presStyleCnt="3">
        <dgm:presLayoutVars>
          <dgm:chMax val="0"/>
          <dgm:chPref val="0"/>
          <dgm:bulletEnabled val="1"/>
        </dgm:presLayoutVars>
      </dgm:prSet>
      <dgm:spPr/>
      <dgm:t>
        <a:bodyPr/>
        <a:lstStyle/>
        <a:p>
          <a:endParaRPr lang="es-EC"/>
        </a:p>
      </dgm:t>
    </dgm:pt>
    <dgm:pt modelId="{20A89B78-AAFF-426D-B4F3-447420A72FF6}" type="pres">
      <dgm:prSet presAssocID="{B324296C-95AD-4EE7-92AB-C2EC70424249}" presName="parTxOnlySpace" presStyleCnt="0"/>
      <dgm:spPr/>
    </dgm:pt>
    <dgm:pt modelId="{5F5558A5-767E-4D01-A5AF-57F5F1D86212}" type="pres">
      <dgm:prSet presAssocID="{8702D4B4-5A96-4C22-BB44-E8ACDFFE167B}" presName="parTxOnly" presStyleLbl="node1" presStyleIdx="1" presStyleCnt="3">
        <dgm:presLayoutVars>
          <dgm:chMax val="0"/>
          <dgm:chPref val="0"/>
          <dgm:bulletEnabled val="1"/>
        </dgm:presLayoutVars>
      </dgm:prSet>
      <dgm:spPr/>
      <dgm:t>
        <a:bodyPr/>
        <a:lstStyle/>
        <a:p>
          <a:endParaRPr lang="es-EC"/>
        </a:p>
      </dgm:t>
    </dgm:pt>
    <dgm:pt modelId="{5ADD7A25-B1E9-4B9D-ABDC-8598ADEFA9E1}" type="pres">
      <dgm:prSet presAssocID="{1FC2F47D-C69B-4509-ABB5-874D19149577}" presName="parTxOnlySpace" presStyleCnt="0"/>
      <dgm:spPr/>
    </dgm:pt>
    <dgm:pt modelId="{7BA5ED71-3DEB-4A4F-AF0C-6A7EC681F12C}" type="pres">
      <dgm:prSet presAssocID="{D7ADF8B5-4AEF-4881-BA81-393FB3100F23}" presName="parTxOnly" presStyleLbl="node1" presStyleIdx="2" presStyleCnt="3">
        <dgm:presLayoutVars>
          <dgm:chMax val="0"/>
          <dgm:chPref val="0"/>
          <dgm:bulletEnabled val="1"/>
        </dgm:presLayoutVars>
      </dgm:prSet>
      <dgm:spPr/>
      <dgm:t>
        <a:bodyPr/>
        <a:lstStyle/>
        <a:p>
          <a:endParaRPr lang="es-EC"/>
        </a:p>
      </dgm:t>
    </dgm:pt>
  </dgm:ptLst>
  <dgm:cxnLst>
    <dgm:cxn modelId="{FAD67CDA-E201-4C07-ABFB-E37D9AAAE061}" type="presOf" srcId="{8702D4B4-5A96-4C22-BB44-E8ACDFFE167B}" destId="{5F5558A5-767E-4D01-A5AF-57F5F1D86212}" srcOrd="0" destOrd="0" presId="urn:microsoft.com/office/officeart/2005/8/layout/chevron1"/>
    <dgm:cxn modelId="{62E6750B-BACA-49B8-9EF7-C5ADE8DF3E15}" srcId="{9ABFE6AF-344B-4FAE-B375-E1D54BFEA9A4}" destId="{D7ADF8B5-4AEF-4881-BA81-393FB3100F23}" srcOrd="2" destOrd="0" parTransId="{A7BC5950-A6D5-4D1F-81F3-20FBCF43AC6F}" sibTransId="{943623D4-7822-4068-B204-AD608C469F84}"/>
    <dgm:cxn modelId="{81EFB3D0-279A-4D4D-AFAE-7465DDD4A377}" type="presOf" srcId="{9ABFE6AF-344B-4FAE-B375-E1D54BFEA9A4}" destId="{320DE991-0725-442E-8E59-4124BDBCFEF8}" srcOrd="0" destOrd="0" presId="urn:microsoft.com/office/officeart/2005/8/layout/chevron1"/>
    <dgm:cxn modelId="{F38EEEDB-A747-4E5F-8574-48ADFBBB8EEE}" srcId="{9ABFE6AF-344B-4FAE-B375-E1D54BFEA9A4}" destId="{8702D4B4-5A96-4C22-BB44-E8ACDFFE167B}" srcOrd="1" destOrd="0" parTransId="{68BE0FC9-EF61-4803-A59C-6B113CC4462C}" sibTransId="{1FC2F47D-C69B-4509-ABB5-874D19149577}"/>
    <dgm:cxn modelId="{1900C835-7AC2-4CF2-813D-4C2F192E1183}" type="presOf" srcId="{71CCA250-5512-40B4-B7D4-5F44B121C646}" destId="{C24CA2F0-9D7E-4641-908B-D197E10BA961}" srcOrd="0" destOrd="0" presId="urn:microsoft.com/office/officeart/2005/8/layout/chevron1"/>
    <dgm:cxn modelId="{53C7A236-7220-4838-AADF-5DEC18D549DE}" srcId="{9ABFE6AF-344B-4FAE-B375-E1D54BFEA9A4}" destId="{71CCA250-5512-40B4-B7D4-5F44B121C646}" srcOrd="0" destOrd="0" parTransId="{E186E8D3-FD4F-4939-991A-82DB06150C62}" sibTransId="{B324296C-95AD-4EE7-92AB-C2EC70424249}"/>
    <dgm:cxn modelId="{ABA0717F-B9DC-4762-B6F8-F524C69886C6}" type="presOf" srcId="{D7ADF8B5-4AEF-4881-BA81-393FB3100F23}" destId="{7BA5ED71-3DEB-4A4F-AF0C-6A7EC681F12C}" srcOrd="0" destOrd="0" presId="urn:microsoft.com/office/officeart/2005/8/layout/chevron1"/>
    <dgm:cxn modelId="{83482C7E-C8ED-42EB-8E49-14A1049C081D}" type="presParOf" srcId="{320DE991-0725-442E-8E59-4124BDBCFEF8}" destId="{C24CA2F0-9D7E-4641-908B-D197E10BA961}" srcOrd="0" destOrd="0" presId="urn:microsoft.com/office/officeart/2005/8/layout/chevron1"/>
    <dgm:cxn modelId="{F93BBA3F-0BD6-4CEB-B345-88F4BB0D9A1C}" type="presParOf" srcId="{320DE991-0725-442E-8E59-4124BDBCFEF8}" destId="{20A89B78-AAFF-426D-B4F3-447420A72FF6}" srcOrd="1" destOrd="0" presId="urn:microsoft.com/office/officeart/2005/8/layout/chevron1"/>
    <dgm:cxn modelId="{08E4DA4E-DCAF-4297-A2B3-1078BF4611EE}" type="presParOf" srcId="{320DE991-0725-442E-8E59-4124BDBCFEF8}" destId="{5F5558A5-767E-4D01-A5AF-57F5F1D86212}" srcOrd="2" destOrd="0" presId="urn:microsoft.com/office/officeart/2005/8/layout/chevron1"/>
    <dgm:cxn modelId="{22478B5B-D66D-43BA-B896-55F70A775E8E}" type="presParOf" srcId="{320DE991-0725-442E-8E59-4124BDBCFEF8}" destId="{5ADD7A25-B1E9-4B9D-ABDC-8598ADEFA9E1}" srcOrd="3" destOrd="0" presId="urn:microsoft.com/office/officeart/2005/8/layout/chevron1"/>
    <dgm:cxn modelId="{F17AB3E3-7484-49F4-81A9-9E7AF3E24C68}" type="presParOf" srcId="{320DE991-0725-442E-8E59-4124BDBCFEF8}" destId="{7BA5ED71-3DEB-4A4F-AF0C-6A7EC681F12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6171EF-B04A-4700-ADF9-EF4ADC586952}" type="doc">
      <dgm:prSet loTypeId="urn:microsoft.com/office/officeart/2009/3/layout/StepUpProcess" loCatId="process" qsTypeId="urn:microsoft.com/office/officeart/2005/8/quickstyle/simple1" qsCatId="simple" csTypeId="urn:microsoft.com/office/officeart/2005/8/colors/colorful2" csCatId="colorful" phldr="1"/>
      <dgm:spPr/>
    </dgm:pt>
    <dgm:pt modelId="{E56C79F8-E877-40C3-AD71-E3A5C3B8C43C}">
      <dgm:prSet phldrT="[Texto]"/>
      <dgm:spPr/>
      <dgm:t>
        <a:bodyPr/>
        <a:lstStyle/>
        <a:p>
          <a:r>
            <a:rPr lang="es-EC" b="1" dirty="0" smtClean="0">
              <a:latin typeface="+mj-lt"/>
              <a:cs typeface="Times New Roman" pitchFamily="18" charset="0"/>
            </a:rPr>
            <a:t>Bureau Veritas Ecuador S.A - Quito</a:t>
          </a:r>
          <a:endParaRPr lang="es-EC" b="1" dirty="0">
            <a:latin typeface="+mj-lt"/>
            <a:cs typeface="Times New Roman" pitchFamily="18" charset="0"/>
          </a:endParaRPr>
        </a:p>
      </dgm:t>
    </dgm:pt>
    <dgm:pt modelId="{FE3AA700-1E43-461B-A804-20DE295FBB5C}" type="parTrans" cxnId="{8C08BC97-D6CC-441E-97EE-1E20AB54280D}">
      <dgm:prSet/>
      <dgm:spPr/>
      <dgm:t>
        <a:bodyPr/>
        <a:lstStyle/>
        <a:p>
          <a:endParaRPr lang="es-EC" b="1">
            <a:latin typeface="+mj-lt"/>
            <a:cs typeface="Times New Roman" pitchFamily="18" charset="0"/>
          </a:endParaRPr>
        </a:p>
      </dgm:t>
    </dgm:pt>
    <dgm:pt modelId="{118BFC54-91D7-4A9C-B265-0B01CC3C1146}" type="sibTrans" cxnId="{8C08BC97-D6CC-441E-97EE-1E20AB54280D}">
      <dgm:prSet/>
      <dgm:spPr/>
      <dgm:t>
        <a:bodyPr/>
        <a:lstStyle/>
        <a:p>
          <a:endParaRPr lang="es-EC" b="1">
            <a:latin typeface="+mj-lt"/>
            <a:cs typeface="Times New Roman" pitchFamily="18" charset="0"/>
          </a:endParaRPr>
        </a:p>
      </dgm:t>
    </dgm:pt>
    <dgm:pt modelId="{90F4220C-EE42-41F5-97F3-99CAEF910330}">
      <dgm:prSet phldrT="[Texto]"/>
      <dgm:spPr/>
      <dgm:t>
        <a:bodyPr/>
        <a:lstStyle/>
        <a:p>
          <a:r>
            <a:rPr lang="es-EC" b="1" dirty="0" smtClean="0">
              <a:latin typeface="+mj-lt"/>
              <a:cs typeface="Times New Roman" pitchFamily="18" charset="0"/>
            </a:rPr>
            <a:t>Calidad Internacional de Certificaciones C.I.C.S.A - Quito</a:t>
          </a:r>
          <a:endParaRPr lang="es-EC" b="1" dirty="0">
            <a:latin typeface="+mj-lt"/>
            <a:cs typeface="Times New Roman" pitchFamily="18" charset="0"/>
          </a:endParaRPr>
        </a:p>
      </dgm:t>
    </dgm:pt>
    <dgm:pt modelId="{C8DB5973-605F-4D35-A244-77117F1BF6EC}" type="parTrans" cxnId="{BC77C300-F942-4EA4-9C61-C241721CDE03}">
      <dgm:prSet/>
      <dgm:spPr/>
      <dgm:t>
        <a:bodyPr/>
        <a:lstStyle/>
        <a:p>
          <a:endParaRPr lang="es-EC" b="1">
            <a:latin typeface="+mj-lt"/>
            <a:cs typeface="Times New Roman" pitchFamily="18" charset="0"/>
          </a:endParaRPr>
        </a:p>
      </dgm:t>
    </dgm:pt>
    <dgm:pt modelId="{79D72BB4-ECF7-4B7F-A8B6-54C9CFC3FA79}" type="sibTrans" cxnId="{BC77C300-F942-4EA4-9C61-C241721CDE03}">
      <dgm:prSet/>
      <dgm:spPr/>
      <dgm:t>
        <a:bodyPr/>
        <a:lstStyle/>
        <a:p>
          <a:endParaRPr lang="es-EC" b="1">
            <a:latin typeface="+mj-lt"/>
            <a:cs typeface="Times New Roman" pitchFamily="18" charset="0"/>
          </a:endParaRPr>
        </a:p>
      </dgm:t>
    </dgm:pt>
    <dgm:pt modelId="{625DF1F1-545E-40A0-A079-3BB6A217D1E4}">
      <dgm:prSet phldrT="[Texto]"/>
      <dgm:spPr/>
      <dgm:t>
        <a:bodyPr/>
        <a:lstStyle/>
        <a:p>
          <a:r>
            <a:rPr lang="es-EC" b="1" dirty="0" err="1" smtClean="0">
              <a:latin typeface="+mj-lt"/>
              <a:cs typeface="Times New Roman" pitchFamily="18" charset="0"/>
            </a:rPr>
            <a:t>Cergestical</a:t>
          </a:r>
          <a:r>
            <a:rPr lang="es-EC" b="1" dirty="0" smtClean="0">
              <a:latin typeface="+mj-lt"/>
              <a:cs typeface="Times New Roman" pitchFamily="18" charset="0"/>
            </a:rPr>
            <a:t> América </a:t>
          </a:r>
          <a:r>
            <a:rPr lang="es-EC" b="1" dirty="0" err="1" smtClean="0">
              <a:latin typeface="+mj-lt"/>
              <a:cs typeface="Times New Roman" pitchFamily="18" charset="0"/>
            </a:rPr>
            <a:t>Certification</a:t>
          </a:r>
          <a:r>
            <a:rPr lang="es-EC" b="1" dirty="0" smtClean="0">
              <a:latin typeface="+mj-lt"/>
              <a:cs typeface="Times New Roman" pitchFamily="18" charset="0"/>
            </a:rPr>
            <a:t> S.A – ACG - Quito</a:t>
          </a:r>
          <a:endParaRPr lang="es-EC" b="1" dirty="0">
            <a:latin typeface="+mj-lt"/>
            <a:cs typeface="Times New Roman" pitchFamily="18" charset="0"/>
          </a:endParaRPr>
        </a:p>
      </dgm:t>
    </dgm:pt>
    <dgm:pt modelId="{6F2CEA22-F528-46C2-8F5A-1F74A16C4DD8}" type="parTrans" cxnId="{FCCDB8E0-9FFC-4045-84C6-319C76FB6E85}">
      <dgm:prSet/>
      <dgm:spPr/>
      <dgm:t>
        <a:bodyPr/>
        <a:lstStyle/>
        <a:p>
          <a:endParaRPr lang="es-EC" b="1">
            <a:latin typeface="+mj-lt"/>
            <a:cs typeface="Times New Roman" pitchFamily="18" charset="0"/>
          </a:endParaRPr>
        </a:p>
      </dgm:t>
    </dgm:pt>
    <dgm:pt modelId="{6BEC693B-7D16-44BD-8152-62841E648B0F}" type="sibTrans" cxnId="{FCCDB8E0-9FFC-4045-84C6-319C76FB6E85}">
      <dgm:prSet/>
      <dgm:spPr/>
      <dgm:t>
        <a:bodyPr/>
        <a:lstStyle/>
        <a:p>
          <a:endParaRPr lang="es-EC" b="1">
            <a:latin typeface="+mj-lt"/>
            <a:cs typeface="Times New Roman" pitchFamily="18" charset="0"/>
          </a:endParaRPr>
        </a:p>
      </dgm:t>
    </dgm:pt>
    <dgm:pt modelId="{C1412DA0-9492-4DB9-B5AC-D9CD280EA4DF}">
      <dgm:prSet phldrT="[Texto]"/>
      <dgm:spPr/>
      <dgm:t>
        <a:bodyPr/>
        <a:lstStyle/>
        <a:p>
          <a:r>
            <a:rPr lang="es-EC" b="1" dirty="0" err="1" smtClean="0">
              <a:latin typeface="+mj-lt"/>
              <a:cs typeface="Times New Roman" pitchFamily="18" charset="0"/>
            </a:rPr>
            <a:t>Cotecna</a:t>
          </a:r>
          <a:r>
            <a:rPr lang="es-EC" b="1" dirty="0" smtClean="0">
              <a:latin typeface="+mj-lt"/>
              <a:cs typeface="Times New Roman" pitchFamily="18" charset="0"/>
            </a:rPr>
            <a:t> Certificadora </a:t>
          </a:r>
          <a:r>
            <a:rPr lang="es-EC" b="1" dirty="0" err="1" smtClean="0">
              <a:latin typeface="+mj-lt"/>
              <a:cs typeface="Times New Roman" pitchFamily="18" charset="0"/>
            </a:rPr>
            <a:t>Services</a:t>
          </a:r>
          <a:r>
            <a:rPr lang="es-EC" b="1" dirty="0" smtClean="0">
              <a:latin typeface="+mj-lt"/>
              <a:cs typeface="Times New Roman" pitchFamily="18" charset="0"/>
            </a:rPr>
            <a:t> Ltda. – Bogotá / Guayaquil</a:t>
          </a:r>
          <a:endParaRPr lang="es-EC" b="1" dirty="0">
            <a:latin typeface="+mj-lt"/>
            <a:cs typeface="Times New Roman" pitchFamily="18" charset="0"/>
          </a:endParaRPr>
        </a:p>
      </dgm:t>
    </dgm:pt>
    <dgm:pt modelId="{88B584F1-DCB5-4517-BF6C-2A15211CCDAD}" type="parTrans" cxnId="{250F0655-BFE2-4B1F-91ED-1F4EF2E772EE}">
      <dgm:prSet/>
      <dgm:spPr/>
      <dgm:t>
        <a:bodyPr/>
        <a:lstStyle/>
        <a:p>
          <a:endParaRPr lang="es-EC" b="1">
            <a:latin typeface="+mj-lt"/>
            <a:cs typeface="Times New Roman" pitchFamily="18" charset="0"/>
          </a:endParaRPr>
        </a:p>
      </dgm:t>
    </dgm:pt>
    <dgm:pt modelId="{BFBDB7F4-425F-4E4D-A07C-EA6F3588DC93}" type="sibTrans" cxnId="{250F0655-BFE2-4B1F-91ED-1F4EF2E772EE}">
      <dgm:prSet/>
      <dgm:spPr/>
      <dgm:t>
        <a:bodyPr/>
        <a:lstStyle/>
        <a:p>
          <a:endParaRPr lang="es-EC" b="1">
            <a:latin typeface="+mj-lt"/>
            <a:cs typeface="Times New Roman" pitchFamily="18" charset="0"/>
          </a:endParaRPr>
        </a:p>
      </dgm:t>
    </dgm:pt>
    <dgm:pt modelId="{1F8F4844-A4DA-4E31-AA69-10E59CEB6682}">
      <dgm:prSet phldrT="[Texto]"/>
      <dgm:spPr/>
      <dgm:t>
        <a:bodyPr/>
        <a:lstStyle/>
        <a:p>
          <a:r>
            <a:rPr lang="es-EC" b="1" dirty="0" smtClean="0">
              <a:latin typeface="+mj-lt"/>
              <a:cs typeface="Times New Roman" pitchFamily="18" charset="0"/>
            </a:rPr>
            <a:t>Instituto Colombiano de Normas Técnicas y Certificación – ICONTEC Bogotá / Quito</a:t>
          </a:r>
          <a:endParaRPr lang="es-EC" b="1" dirty="0">
            <a:latin typeface="+mj-lt"/>
            <a:cs typeface="Times New Roman" pitchFamily="18" charset="0"/>
          </a:endParaRPr>
        </a:p>
      </dgm:t>
    </dgm:pt>
    <dgm:pt modelId="{4E6B55B5-729A-41CA-A9C1-4D68A36758C1}" type="parTrans" cxnId="{6C2E2427-623C-4540-BF1E-9EF9E607A6C4}">
      <dgm:prSet/>
      <dgm:spPr/>
      <dgm:t>
        <a:bodyPr/>
        <a:lstStyle/>
        <a:p>
          <a:endParaRPr lang="es-EC" b="1">
            <a:latin typeface="+mj-lt"/>
            <a:cs typeface="Times New Roman" pitchFamily="18" charset="0"/>
          </a:endParaRPr>
        </a:p>
      </dgm:t>
    </dgm:pt>
    <dgm:pt modelId="{9FA9C524-EC01-49CE-9D93-F1248768C181}" type="sibTrans" cxnId="{6C2E2427-623C-4540-BF1E-9EF9E607A6C4}">
      <dgm:prSet/>
      <dgm:spPr/>
      <dgm:t>
        <a:bodyPr/>
        <a:lstStyle/>
        <a:p>
          <a:endParaRPr lang="es-EC" b="1">
            <a:latin typeface="+mj-lt"/>
            <a:cs typeface="Times New Roman" pitchFamily="18" charset="0"/>
          </a:endParaRPr>
        </a:p>
      </dgm:t>
    </dgm:pt>
    <dgm:pt modelId="{07D037FE-400D-4D7B-B1B1-176F7BF7F8AC}">
      <dgm:prSet phldrT="[Texto]"/>
      <dgm:spPr/>
      <dgm:t>
        <a:bodyPr/>
        <a:lstStyle/>
        <a:p>
          <a:r>
            <a:rPr lang="es-EC" b="1" dirty="0" smtClean="0">
              <a:latin typeface="+mj-lt"/>
              <a:cs typeface="Times New Roman" pitchFamily="18" charset="0"/>
            </a:rPr>
            <a:t>S.G.S del Ecuador S.A – Quito / Guayaquil</a:t>
          </a:r>
          <a:endParaRPr lang="es-EC" b="1" dirty="0">
            <a:latin typeface="+mj-lt"/>
            <a:cs typeface="Times New Roman" pitchFamily="18" charset="0"/>
          </a:endParaRPr>
        </a:p>
      </dgm:t>
    </dgm:pt>
    <dgm:pt modelId="{04BDD14F-F421-474B-8698-C0F4C4D1837C}" type="parTrans" cxnId="{21B4E5E9-347D-43D7-84A6-D95C75BC69BA}">
      <dgm:prSet/>
      <dgm:spPr/>
      <dgm:t>
        <a:bodyPr/>
        <a:lstStyle/>
        <a:p>
          <a:endParaRPr lang="es-EC" b="1">
            <a:latin typeface="+mj-lt"/>
            <a:cs typeface="Times New Roman" pitchFamily="18" charset="0"/>
          </a:endParaRPr>
        </a:p>
      </dgm:t>
    </dgm:pt>
    <dgm:pt modelId="{F80BF70F-D79D-4CED-82FF-D67507EBD495}" type="sibTrans" cxnId="{21B4E5E9-347D-43D7-84A6-D95C75BC69BA}">
      <dgm:prSet/>
      <dgm:spPr/>
      <dgm:t>
        <a:bodyPr/>
        <a:lstStyle/>
        <a:p>
          <a:endParaRPr lang="es-EC" b="1">
            <a:latin typeface="+mj-lt"/>
            <a:cs typeface="Times New Roman" pitchFamily="18" charset="0"/>
          </a:endParaRPr>
        </a:p>
      </dgm:t>
    </dgm:pt>
    <dgm:pt modelId="{EC81463B-BEA3-47E4-863E-279649A76DCC}" type="pres">
      <dgm:prSet presAssocID="{B36171EF-B04A-4700-ADF9-EF4ADC586952}" presName="rootnode" presStyleCnt="0">
        <dgm:presLayoutVars>
          <dgm:chMax/>
          <dgm:chPref/>
          <dgm:dir/>
          <dgm:animLvl val="lvl"/>
        </dgm:presLayoutVars>
      </dgm:prSet>
      <dgm:spPr/>
    </dgm:pt>
    <dgm:pt modelId="{10C23157-06A7-4A6D-9ECE-747CBCC5A5A6}" type="pres">
      <dgm:prSet presAssocID="{E56C79F8-E877-40C3-AD71-E3A5C3B8C43C}" presName="composite" presStyleCnt="0"/>
      <dgm:spPr/>
    </dgm:pt>
    <dgm:pt modelId="{1830C5E5-C5EA-4121-9C2D-292ABA4BFBC9}" type="pres">
      <dgm:prSet presAssocID="{E56C79F8-E877-40C3-AD71-E3A5C3B8C43C}" presName="LShape" presStyleLbl="alignNode1" presStyleIdx="0" presStyleCnt="11"/>
      <dgm:spPr/>
    </dgm:pt>
    <dgm:pt modelId="{6662CB5A-2EF0-43EB-8FCA-C246139E6444}" type="pres">
      <dgm:prSet presAssocID="{E56C79F8-E877-40C3-AD71-E3A5C3B8C43C}" presName="ParentText" presStyleLbl="revTx" presStyleIdx="0" presStyleCnt="6">
        <dgm:presLayoutVars>
          <dgm:chMax val="0"/>
          <dgm:chPref val="0"/>
          <dgm:bulletEnabled val="1"/>
        </dgm:presLayoutVars>
      </dgm:prSet>
      <dgm:spPr/>
      <dgm:t>
        <a:bodyPr/>
        <a:lstStyle/>
        <a:p>
          <a:endParaRPr lang="es-EC"/>
        </a:p>
      </dgm:t>
    </dgm:pt>
    <dgm:pt modelId="{8A395DAB-0E11-4E35-8935-3C435ACF49CE}" type="pres">
      <dgm:prSet presAssocID="{E56C79F8-E877-40C3-AD71-E3A5C3B8C43C}" presName="Triangle" presStyleLbl="alignNode1" presStyleIdx="1" presStyleCnt="11"/>
      <dgm:spPr/>
    </dgm:pt>
    <dgm:pt modelId="{B3EB5739-E7D9-4055-A2A8-FAA088A1D1BA}" type="pres">
      <dgm:prSet presAssocID="{118BFC54-91D7-4A9C-B265-0B01CC3C1146}" presName="sibTrans" presStyleCnt="0"/>
      <dgm:spPr/>
    </dgm:pt>
    <dgm:pt modelId="{AFF11081-8F98-402E-9F9B-0B695A0CF790}" type="pres">
      <dgm:prSet presAssocID="{118BFC54-91D7-4A9C-B265-0B01CC3C1146}" presName="space" presStyleCnt="0"/>
      <dgm:spPr/>
    </dgm:pt>
    <dgm:pt modelId="{9D2B0DD1-DB6C-4E67-A193-FBDD99BE545F}" type="pres">
      <dgm:prSet presAssocID="{90F4220C-EE42-41F5-97F3-99CAEF910330}" presName="composite" presStyleCnt="0"/>
      <dgm:spPr/>
    </dgm:pt>
    <dgm:pt modelId="{9CBBA295-2511-4DCD-AC1F-E70CEF01E64D}" type="pres">
      <dgm:prSet presAssocID="{90F4220C-EE42-41F5-97F3-99CAEF910330}" presName="LShape" presStyleLbl="alignNode1" presStyleIdx="2" presStyleCnt="11"/>
      <dgm:spPr/>
    </dgm:pt>
    <dgm:pt modelId="{C423C0E3-A30B-4698-A812-A93811FF5C85}" type="pres">
      <dgm:prSet presAssocID="{90F4220C-EE42-41F5-97F3-99CAEF910330}" presName="ParentText" presStyleLbl="revTx" presStyleIdx="1" presStyleCnt="6">
        <dgm:presLayoutVars>
          <dgm:chMax val="0"/>
          <dgm:chPref val="0"/>
          <dgm:bulletEnabled val="1"/>
        </dgm:presLayoutVars>
      </dgm:prSet>
      <dgm:spPr/>
      <dgm:t>
        <a:bodyPr/>
        <a:lstStyle/>
        <a:p>
          <a:endParaRPr lang="es-EC"/>
        </a:p>
      </dgm:t>
    </dgm:pt>
    <dgm:pt modelId="{F7AAEFAD-83B2-46CF-8F19-32494404E551}" type="pres">
      <dgm:prSet presAssocID="{90F4220C-EE42-41F5-97F3-99CAEF910330}" presName="Triangle" presStyleLbl="alignNode1" presStyleIdx="3" presStyleCnt="11"/>
      <dgm:spPr/>
    </dgm:pt>
    <dgm:pt modelId="{62D4C231-C83A-4F5B-9305-D88479948323}" type="pres">
      <dgm:prSet presAssocID="{79D72BB4-ECF7-4B7F-A8B6-54C9CFC3FA79}" presName="sibTrans" presStyleCnt="0"/>
      <dgm:spPr/>
    </dgm:pt>
    <dgm:pt modelId="{9D7CA16D-7E30-40A7-B249-48D5B14F11D0}" type="pres">
      <dgm:prSet presAssocID="{79D72BB4-ECF7-4B7F-A8B6-54C9CFC3FA79}" presName="space" presStyleCnt="0"/>
      <dgm:spPr/>
    </dgm:pt>
    <dgm:pt modelId="{8B212286-D718-4622-98A7-A94E86B05DF1}" type="pres">
      <dgm:prSet presAssocID="{625DF1F1-545E-40A0-A079-3BB6A217D1E4}" presName="composite" presStyleCnt="0"/>
      <dgm:spPr/>
    </dgm:pt>
    <dgm:pt modelId="{45A0E252-4ACA-47F7-A915-AB2E8CB001E4}" type="pres">
      <dgm:prSet presAssocID="{625DF1F1-545E-40A0-A079-3BB6A217D1E4}" presName="LShape" presStyleLbl="alignNode1" presStyleIdx="4" presStyleCnt="11"/>
      <dgm:spPr/>
    </dgm:pt>
    <dgm:pt modelId="{92BB3980-4F51-4235-B9FB-12FCDBDD74CB}" type="pres">
      <dgm:prSet presAssocID="{625DF1F1-545E-40A0-A079-3BB6A217D1E4}" presName="ParentText" presStyleLbl="revTx" presStyleIdx="2" presStyleCnt="6">
        <dgm:presLayoutVars>
          <dgm:chMax val="0"/>
          <dgm:chPref val="0"/>
          <dgm:bulletEnabled val="1"/>
        </dgm:presLayoutVars>
      </dgm:prSet>
      <dgm:spPr/>
      <dgm:t>
        <a:bodyPr/>
        <a:lstStyle/>
        <a:p>
          <a:endParaRPr lang="es-EC"/>
        </a:p>
      </dgm:t>
    </dgm:pt>
    <dgm:pt modelId="{DE8DA2B5-946F-4C2B-8DD8-E0BE41D7FD28}" type="pres">
      <dgm:prSet presAssocID="{625DF1F1-545E-40A0-A079-3BB6A217D1E4}" presName="Triangle" presStyleLbl="alignNode1" presStyleIdx="5" presStyleCnt="11"/>
      <dgm:spPr/>
    </dgm:pt>
    <dgm:pt modelId="{6BE9AF79-F50D-491D-8A94-D72D6D7C1BEF}" type="pres">
      <dgm:prSet presAssocID="{6BEC693B-7D16-44BD-8152-62841E648B0F}" presName="sibTrans" presStyleCnt="0"/>
      <dgm:spPr/>
    </dgm:pt>
    <dgm:pt modelId="{A3A29535-FFD9-40F4-B6E4-74AB7387C19C}" type="pres">
      <dgm:prSet presAssocID="{6BEC693B-7D16-44BD-8152-62841E648B0F}" presName="space" presStyleCnt="0"/>
      <dgm:spPr/>
    </dgm:pt>
    <dgm:pt modelId="{78E5BAEB-FC80-43CB-936A-B1BBCEE80D4D}" type="pres">
      <dgm:prSet presAssocID="{C1412DA0-9492-4DB9-B5AC-D9CD280EA4DF}" presName="composite" presStyleCnt="0"/>
      <dgm:spPr/>
    </dgm:pt>
    <dgm:pt modelId="{62F2FD25-D23E-4BDE-8716-ACF65BDEED89}" type="pres">
      <dgm:prSet presAssocID="{C1412DA0-9492-4DB9-B5AC-D9CD280EA4DF}" presName="LShape" presStyleLbl="alignNode1" presStyleIdx="6" presStyleCnt="11"/>
      <dgm:spPr/>
    </dgm:pt>
    <dgm:pt modelId="{98C870D8-80CC-486E-8FDC-900EDAB7F454}" type="pres">
      <dgm:prSet presAssocID="{C1412DA0-9492-4DB9-B5AC-D9CD280EA4DF}" presName="ParentText" presStyleLbl="revTx" presStyleIdx="3" presStyleCnt="6">
        <dgm:presLayoutVars>
          <dgm:chMax val="0"/>
          <dgm:chPref val="0"/>
          <dgm:bulletEnabled val="1"/>
        </dgm:presLayoutVars>
      </dgm:prSet>
      <dgm:spPr/>
      <dgm:t>
        <a:bodyPr/>
        <a:lstStyle/>
        <a:p>
          <a:endParaRPr lang="es-EC"/>
        </a:p>
      </dgm:t>
    </dgm:pt>
    <dgm:pt modelId="{81FEE098-67D7-416C-A93A-9619ED2B9736}" type="pres">
      <dgm:prSet presAssocID="{C1412DA0-9492-4DB9-B5AC-D9CD280EA4DF}" presName="Triangle" presStyleLbl="alignNode1" presStyleIdx="7" presStyleCnt="11"/>
      <dgm:spPr/>
    </dgm:pt>
    <dgm:pt modelId="{D87DB878-D638-4942-85ED-4A8F3C69155F}" type="pres">
      <dgm:prSet presAssocID="{BFBDB7F4-425F-4E4D-A07C-EA6F3588DC93}" presName="sibTrans" presStyleCnt="0"/>
      <dgm:spPr/>
    </dgm:pt>
    <dgm:pt modelId="{DA7628D5-5D3C-489D-91C6-674964623C15}" type="pres">
      <dgm:prSet presAssocID="{BFBDB7F4-425F-4E4D-A07C-EA6F3588DC93}" presName="space" presStyleCnt="0"/>
      <dgm:spPr/>
    </dgm:pt>
    <dgm:pt modelId="{BC6EC1BC-9E9E-49EF-834B-8D36AEA729CA}" type="pres">
      <dgm:prSet presAssocID="{1F8F4844-A4DA-4E31-AA69-10E59CEB6682}" presName="composite" presStyleCnt="0"/>
      <dgm:spPr/>
    </dgm:pt>
    <dgm:pt modelId="{E9C266F3-E7B4-49B9-8951-0589EF4C9086}" type="pres">
      <dgm:prSet presAssocID="{1F8F4844-A4DA-4E31-AA69-10E59CEB6682}" presName="LShape" presStyleLbl="alignNode1" presStyleIdx="8" presStyleCnt="11"/>
      <dgm:spPr/>
    </dgm:pt>
    <dgm:pt modelId="{A641BC8D-4487-4B06-984E-9BD0579376D7}" type="pres">
      <dgm:prSet presAssocID="{1F8F4844-A4DA-4E31-AA69-10E59CEB6682}" presName="ParentText" presStyleLbl="revTx" presStyleIdx="4" presStyleCnt="6">
        <dgm:presLayoutVars>
          <dgm:chMax val="0"/>
          <dgm:chPref val="0"/>
          <dgm:bulletEnabled val="1"/>
        </dgm:presLayoutVars>
      </dgm:prSet>
      <dgm:spPr/>
      <dgm:t>
        <a:bodyPr/>
        <a:lstStyle/>
        <a:p>
          <a:endParaRPr lang="es-EC"/>
        </a:p>
      </dgm:t>
    </dgm:pt>
    <dgm:pt modelId="{FA2878BE-10E0-4181-99E5-A0AA0AA181E0}" type="pres">
      <dgm:prSet presAssocID="{1F8F4844-A4DA-4E31-AA69-10E59CEB6682}" presName="Triangle" presStyleLbl="alignNode1" presStyleIdx="9" presStyleCnt="11"/>
      <dgm:spPr/>
    </dgm:pt>
    <dgm:pt modelId="{6B7D13DE-6E45-4225-9C20-5BBF7B9A2A43}" type="pres">
      <dgm:prSet presAssocID="{9FA9C524-EC01-49CE-9D93-F1248768C181}" presName="sibTrans" presStyleCnt="0"/>
      <dgm:spPr/>
    </dgm:pt>
    <dgm:pt modelId="{B233C52B-90AC-4FFE-A53D-C07F756808C3}" type="pres">
      <dgm:prSet presAssocID="{9FA9C524-EC01-49CE-9D93-F1248768C181}" presName="space" presStyleCnt="0"/>
      <dgm:spPr/>
    </dgm:pt>
    <dgm:pt modelId="{AC64AEF8-7768-48A9-9F4D-79A1FD408BC1}" type="pres">
      <dgm:prSet presAssocID="{07D037FE-400D-4D7B-B1B1-176F7BF7F8AC}" presName="composite" presStyleCnt="0"/>
      <dgm:spPr/>
    </dgm:pt>
    <dgm:pt modelId="{930210E8-6894-4E43-BCA5-295A9A5AB4B5}" type="pres">
      <dgm:prSet presAssocID="{07D037FE-400D-4D7B-B1B1-176F7BF7F8AC}" presName="LShape" presStyleLbl="alignNode1" presStyleIdx="10" presStyleCnt="11"/>
      <dgm:spPr/>
    </dgm:pt>
    <dgm:pt modelId="{8C2A2757-2095-4786-A3D2-E5BD3305752A}" type="pres">
      <dgm:prSet presAssocID="{07D037FE-400D-4D7B-B1B1-176F7BF7F8AC}" presName="ParentText" presStyleLbl="revTx" presStyleIdx="5" presStyleCnt="6">
        <dgm:presLayoutVars>
          <dgm:chMax val="0"/>
          <dgm:chPref val="0"/>
          <dgm:bulletEnabled val="1"/>
        </dgm:presLayoutVars>
      </dgm:prSet>
      <dgm:spPr/>
      <dgm:t>
        <a:bodyPr/>
        <a:lstStyle/>
        <a:p>
          <a:endParaRPr lang="es-EC"/>
        </a:p>
      </dgm:t>
    </dgm:pt>
  </dgm:ptLst>
  <dgm:cxnLst>
    <dgm:cxn modelId="{BC77C300-F942-4EA4-9C61-C241721CDE03}" srcId="{B36171EF-B04A-4700-ADF9-EF4ADC586952}" destId="{90F4220C-EE42-41F5-97F3-99CAEF910330}" srcOrd="1" destOrd="0" parTransId="{C8DB5973-605F-4D35-A244-77117F1BF6EC}" sibTransId="{79D72BB4-ECF7-4B7F-A8B6-54C9CFC3FA79}"/>
    <dgm:cxn modelId="{BCA2552B-4D89-40A8-A723-3612D9EE4C25}" type="presOf" srcId="{625DF1F1-545E-40A0-A079-3BB6A217D1E4}" destId="{92BB3980-4F51-4235-B9FB-12FCDBDD74CB}" srcOrd="0" destOrd="0" presId="urn:microsoft.com/office/officeart/2009/3/layout/StepUpProcess"/>
    <dgm:cxn modelId="{250F0655-BFE2-4B1F-91ED-1F4EF2E772EE}" srcId="{B36171EF-B04A-4700-ADF9-EF4ADC586952}" destId="{C1412DA0-9492-4DB9-B5AC-D9CD280EA4DF}" srcOrd="3" destOrd="0" parTransId="{88B584F1-DCB5-4517-BF6C-2A15211CCDAD}" sibTransId="{BFBDB7F4-425F-4E4D-A07C-EA6F3588DC93}"/>
    <dgm:cxn modelId="{21B4E5E9-347D-43D7-84A6-D95C75BC69BA}" srcId="{B36171EF-B04A-4700-ADF9-EF4ADC586952}" destId="{07D037FE-400D-4D7B-B1B1-176F7BF7F8AC}" srcOrd="5" destOrd="0" parTransId="{04BDD14F-F421-474B-8698-C0F4C4D1837C}" sibTransId="{F80BF70F-D79D-4CED-82FF-D67507EBD495}"/>
    <dgm:cxn modelId="{6C2E2427-623C-4540-BF1E-9EF9E607A6C4}" srcId="{B36171EF-B04A-4700-ADF9-EF4ADC586952}" destId="{1F8F4844-A4DA-4E31-AA69-10E59CEB6682}" srcOrd="4" destOrd="0" parTransId="{4E6B55B5-729A-41CA-A9C1-4D68A36758C1}" sibTransId="{9FA9C524-EC01-49CE-9D93-F1248768C181}"/>
    <dgm:cxn modelId="{8C08BC97-D6CC-441E-97EE-1E20AB54280D}" srcId="{B36171EF-B04A-4700-ADF9-EF4ADC586952}" destId="{E56C79F8-E877-40C3-AD71-E3A5C3B8C43C}" srcOrd="0" destOrd="0" parTransId="{FE3AA700-1E43-461B-A804-20DE295FBB5C}" sibTransId="{118BFC54-91D7-4A9C-B265-0B01CC3C1146}"/>
    <dgm:cxn modelId="{AEB88905-E1A6-4B53-816F-94F6C8E28984}" type="presOf" srcId="{B36171EF-B04A-4700-ADF9-EF4ADC586952}" destId="{EC81463B-BEA3-47E4-863E-279649A76DCC}" srcOrd="0" destOrd="0" presId="urn:microsoft.com/office/officeart/2009/3/layout/StepUpProcess"/>
    <dgm:cxn modelId="{F7BE6B76-6F01-4988-AB65-839EDC9C70BF}" type="presOf" srcId="{1F8F4844-A4DA-4E31-AA69-10E59CEB6682}" destId="{A641BC8D-4487-4B06-984E-9BD0579376D7}" srcOrd="0" destOrd="0" presId="urn:microsoft.com/office/officeart/2009/3/layout/StepUpProcess"/>
    <dgm:cxn modelId="{5E03A5BD-1FD3-408B-B4C4-1CDAE27CCCA6}" type="presOf" srcId="{90F4220C-EE42-41F5-97F3-99CAEF910330}" destId="{C423C0E3-A30B-4698-A812-A93811FF5C85}" srcOrd="0" destOrd="0" presId="urn:microsoft.com/office/officeart/2009/3/layout/StepUpProcess"/>
    <dgm:cxn modelId="{B95555D9-34A5-4203-B16B-68BF84E481D3}" type="presOf" srcId="{C1412DA0-9492-4DB9-B5AC-D9CD280EA4DF}" destId="{98C870D8-80CC-486E-8FDC-900EDAB7F454}" srcOrd="0" destOrd="0" presId="urn:microsoft.com/office/officeart/2009/3/layout/StepUpProcess"/>
    <dgm:cxn modelId="{758E2988-6496-4394-A420-78EB8CF83500}" type="presOf" srcId="{07D037FE-400D-4D7B-B1B1-176F7BF7F8AC}" destId="{8C2A2757-2095-4786-A3D2-E5BD3305752A}" srcOrd="0" destOrd="0" presId="urn:microsoft.com/office/officeart/2009/3/layout/StepUpProcess"/>
    <dgm:cxn modelId="{29B1E497-E884-4F8C-87A8-1E1B76489E19}" type="presOf" srcId="{E56C79F8-E877-40C3-AD71-E3A5C3B8C43C}" destId="{6662CB5A-2EF0-43EB-8FCA-C246139E6444}" srcOrd="0" destOrd="0" presId="urn:microsoft.com/office/officeart/2009/3/layout/StepUpProcess"/>
    <dgm:cxn modelId="{FCCDB8E0-9FFC-4045-84C6-319C76FB6E85}" srcId="{B36171EF-B04A-4700-ADF9-EF4ADC586952}" destId="{625DF1F1-545E-40A0-A079-3BB6A217D1E4}" srcOrd="2" destOrd="0" parTransId="{6F2CEA22-F528-46C2-8F5A-1F74A16C4DD8}" sibTransId="{6BEC693B-7D16-44BD-8152-62841E648B0F}"/>
    <dgm:cxn modelId="{07376E06-587F-4339-AE43-571D468D76EE}" type="presParOf" srcId="{EC81463B-BEA3-47E4-863E-279649A76DCC}" destId="{10C23157-06A7-4A6D-9ECE-747CBCC5A5A6}" srcOrd="0" destOrd="0" presId="urn:microsoft.com/office/officeart/2009/3/layout/StepUpProcess"/>
    <dgm:cxn modelId="{7C12C88E-988F-4CDB-BE0F-D7ADC3FF5709}" type="presParOf" srcId="{10C23157-06A7-4A6D-9ECE-747CBCC5A5A6}" destId="{1830C5E5-C5EA-4121-9C2D-292ABA4BFBC9}" srcOrd="0" destOrd="0" presId="urn:microsoft.com/office/officeart/2009/3/layout/StepUpProcess"/>
    <dgm:cxn modelId="{76ABDBB2-8044-4325-A371-1D6A998A9CED}" type="presParOf" srcId="{10C23157-06A7-4A6D-9ECE-747CBCC5A5A6}" destId="{6662CB5A-2EF0-43EB-8FCA-C246139E6444}" srcOrd="1" destOrd="0" presId="urn:microsoft.com/office/officeart/2009/3/layout/StepUpProcess"/>
    <dgm:cxn modelId="{59920402-A962-4AB7-9776-9695820D42B8}" type="presParOf" srcId="{10C23157-06A7-4A6D-9ECE-747CBCC5A5A6}" destId="{8A395DAB-0E11-4E35-8935-3C435ACF49CE}" srcOrd="2" destOrd="0" presId="urn:microsoft.com/office/officeart/2009/3/layout/StepUpProcess"/>
    <dgm:cxn modelId="{3172B57C-5884-49AE-B6D9-6A4C5BBD97C4}" type="presParOf" srcId="{EC81463B-BEA3-47E4-863E-279649A76DCC}" destId="{B3EB5739-E7D9-4055-A2A8-FAA088A1D1BA}" srcOrd="1" destOrd="0" presId="urn:microsoft.com/office/officeart/2009/3/layout/StepUpProcess"/>
    <dgm:cxn modelId="{1159B5E2-7F28-4BD1-943C-CCEC07D349A1}" type="presParOf" srcId="{B3EB5739-E7D9-4055-A2A8-FAA088A1D1BA}" destId="{AFF11081-8F98-402E-9F9B-0B695A0CF790}" srcOrd="0" destOrd="0" presId="urn:microsoft.com/office/officeart/2009/3/layout/StepUpProcess"/>
    <dgm:cxn modelId="{86FBF7FC-6DF4-4DFA-8AA8-8B8D59F0E228}" type="presParOf" srcId="{EC81463B-BEA3-47E4-863E-279649A76DCC}" destId="{9D2B0DD1-DB6C-4E67-A193-FBDD99BE545F}" srcOrd="2" destOrd="0" presId="urn:microsoft.com/office/officeart/2009/3/layout/StepUpProcess"/>
    <dgm:cxn modelId="{1BBDBC89-947A-4F35-ACF3-D92514DC2BCA}" type="presParOf" srcId="{9D2B0DD1-DB6C-4E67-A193-FBDD99BE545F}" destId="{9CBBA295-2511-4DCD-AC1F-E70CEF01E64D}" srcOrd="0" destOrd="0" presId="urn:microsoft.com/office/officeart/2009/3/layout/StepUpProcess"/>
    <dgm:cxn modelId="{4EC4C001-EF22-458B-9256-508C62F8ECD6}" type="presParOf" srcId="{9D2B0DD1-DB6C-4E67-A193-FBDD99BE545F}" destId="{C423C0E3-A30B-4698-A812-A93811FF5C85}" srcOrd="1" destOrd="0" presId="urn:microsoft.com/office/officeart/2009/3/layout/StepUpProcess"/>
    <dgm:cxn modelId="{3FEA972E-AD9D-4D04-916D-37CFF9116C4A}" type="presParOf" srcId="{9D2B0DD1-DB6C-4E67-A193-FBDD99BE545F}" destId="{F7AAEFAD-83B2-46CF-8F19-32494404E551}" srcOrd="2" destOrd="0" presId="urn:microsoft.com/office/officeart/2009/3/layout/StepUpProcess"/>
    <dgm:cxn modelId="{0D89BCE8-E668-4DC8-8954-836323D7C9B8}" type="presParOf" srcId="{EC81463B-BEA3-47E4-863E-279649A76DCC}" destId="{62D4C231-C83A-4F5B-9305-D88479948323}" srcOrd="3" destOrd="0" presId="urn:microsoft.com/office/officeart/2009/3/layout/StepUpProcess"/>
    <dgm:cxn modelId="{B4706D7C-6821-4EC1-AA2F-42B44BD82E71}" type="presParOf" srcId="{62D4C231-C83A-4F5B-9305-D88479948323}" destId="{9D7CA16D-7E30-40A7-B249-48D5B14F11D0}" srcOrd="0" destOrd="0" presId="urn:microsoft.com/office/officeart/2009/3/layout/StepUpProcess"/>
    <dgm:cxn modelId="{9A44CD13-B0C6-41A0-A597-AE4B20227F16}" type="presParOf" srcId="{EC81463B-BEA3-47E4-863E-279649A76DCC}" destId="{8B212286-D718-4622-98A7-A94E86B05DF1}" srcOrd="4" destOrd="0" presId="urn:microsoft.com/office/officeart/2009/3/layout/StepUpProcess"/>
    <dgm:cxn modelId="{849CC249-06FB-44D4-959B-4FDDFBB893AC}" type="presParOf" srcId="{8B212286-D718-4622-98A7-A94E86B05DF1}" destId="{45A0E252-4ACA-47F7-A915-AB2E8CB001E4}" srcOrd="0" destOrd="0" presId="urn:microsoft.com/office/officeart/2009/3/layout/StepUpProcess"/>
    <dgm:cxn modelId="{43787A0F-359E-4647-8BD1-DB55B5724427}" type="presParOf" srcId="{8B212286-D718-4622-98A7-A94E86B05DF1}" destId="{92BB3980-4F51-4235-B9FB-12FCDBDD74CB}" srcOrd="1" destOrd="0" presId="urn:microsoft.com/office/officeart/2009/3/layout/StepUpProcess"/>
    <dgm:cxn modelId="{E4D8369F-79EE-40E2-A1F3-7CA66012CFAD}" type="presParOf" srcId="{8B212286-D718-4622-98A7-A94E86B05DF1}" destId="{DE8DA2B5-946F-4C2B-8DD8-E0BE41D7FD28}" srcOrd="2" destOrd="0" presId="urn:microsoft.com/office/officeart/2009/3/layout/StepUpProcess"/>
    <dgm:cxn modelId="{620004B0-8272-47EC-B0A4-E8D98F2966B7}" type="presParOf" srcId="{EC81463B-BEA3-47E4-863E-279649A76DCC}" destId="{6BE9AF79-F50D-491D-8A94-D72D6D7C1BEF}" srcOrd="5" destOrd="0" presId="urn:microsoft.com/office/officeart/2009/3/layout/StepUpProcess"/>
    <dgm:cxn modelId="{BD2D69C3-A447-4F33-A125-AEF4AAD4CAAD}" type="presParOf" srcId="{6BE9AF79-F50D-491D-8A94-D72D6D7C1BEF}" destId="{A3A29535-FFD9-40F4-B6E4-74AB7387C19C}" srcOrd="0" destOrd="0" presId="urn:microsoft.com/office/officeart/2009/3/layout/StepUpProcess"/>
    <dgm:cxn modelId="{37BD32EC-85ED-4E2C-84E8-F70EB1039FB2}" type="presParOf" srcId="{EC81463B-BEA3-47E4-863E-279649A76DCC}" destId="{78E5BAEB-FC80-43CB-936A-B1BBCEE80D4D}" srcOrd="6" destOrd="0" presId="urn:microsoft.com/office/officeart/2009/3/layout/StepUpProcess"/>
    <dgm:cxn modelId="{2C5B8FAC-A30C-43EB-98C1-EC51DA02FCEC}" type="presParOf" srcId="{78E5BAEB-FC80-43CB-936A-B1BBCEE80D4D}" destId="{62F2FD25-D23E-4BDE-8716-ACF65BDEED89}" srcOrd="0" destOrd="0" presId="urn:microsoft.com/office/officeart/2009/3/layout/StepUpProcess"/>
    <dgm:cxn modelId="{62543BCC-1295-4439-89F6-70C86A7E8EF7}" type="presParOf" srcId="{78E5BAEB-FC80-43CB-936A-B1BBCEE80D4D}" destId="{98C870D8-80CC-486E-8FDC-900EDAB7F454}" srcOrd="1" destOrd="0" presId="urn:microsoft.com/office/officeart/2009/3/layout/StepUpProcess"/>
    <dgm:cxn modelId="{5FC109E7-E170-4FB7-BC05-A64FD16562D2}" type="presParOf" srcId="{78E5BAEB-FC80-43CB-936A-B1BBCEE80D4D}" destId="{81FEE098-67D7-416C-A93A-9619ED2B9736}" srcOrd="2" destOrd="0" presId="urn:microsoft.com/office/officeart/2009/3/layout/StepUpProcess"/>
    <dgm:cxn modelId="{BFACDDB7-CDA0-4A6F-897A-162C4E39FB27}" type="presParOf" srcId="{EC81463B-BEA3-47E4-863E-279649A76DCC}" destId="{D87DB878-D638-4942-85ED-4A8F3C69155F}" srcOrd="7" destOrd="0" presId="urn:microsoft.com/office/officeart/2009/3/layout/StepUpProcess"/>
    <dgm:cxn modelId="{32196C6E-10D0-414B-88E8-DE5C92FA573D}" type="presParOf" srcId="{D87DB878-D638-4942-85ED-4A8F3C69155F}" destId="{DA7628D5-5D3C-489D-91C6-674964623C15}" srcOrd="0" destOrd="0" presId="urn:microsoft.com/office/officeart/2009/3/layout/StepUpProcess"/>
    <dgm:cxn modelId="{AD99A490-E51F-426B-86F6-663F14A9957A}" type="presParOf" srcId="{EC81463B-BEA3-47E4-863E-279649A76DCC}" destId="{BC6EC1BC-9E9E-49EF-834B-8D36AEA729CA}" srcOrd="8" destOrd="0" presId="urn:microsoft.com/office/officeart/2009/3/layout/StepUpProcess"/>
    <dgm:cxn modelId="{4EEF6E70-499C-4468-AADA-E9DF26455B11}" type="presParOf" srcId="{BC6EC1BC-9E9E-49EF-834B-8D36AEA729CA}" destId="{E9C266F3-E7B4-49B9-8951-0589EF4C9086}" srcOrd="0" destOrd="0" presId="urn:microsoft.com/office/officeart/2009/3/layout/StepUpProcess"/>
    <dgm:cxn modelId="{2ADEA3E6-D5A2-48F2-839E-D6F1D5EB78A9}" type="presParOf" srcId="{BC6EC1BC-9E9E-49EF-834B-8D36AEA729CA}" destId="{A641BC8D-4487-4B06-984E-9BD0579376D7}" srcOrd="1" destOrd="0" presId="urn:microsoft.com/office/officeart/2009/3/layout/StepUpProcess"/>
    <dgm:cxn modelId="{6D9F8740-32E2-408E-BD93-856E40BE2BC7}" type="presParOf" srcId="{BC6EC1BC-9E9E-49EF-834B-8D36AEA729CA}" destId="{FA2878BE-10E0-4181-99E5-A0AA0AA181E0}" srcOrd="2" destOrd="0" presId="urn:microsoft.com/office/officeart/2009/3/layout/StepUpProcess"/>
    <dgm:cxn modelId="{D1B08EC2-403D-4726-A6D9-D00DC7298837}" type="presParOf" srcId="{EC81463B-BEA3-47E4-863E-279649A76DCC}" destId="{6B7D13DE-6E45-4225-9C20-5BBF7B9A2A43}" srcOrd="9" destOrd="0" presId="urn:microsoft.com/office/officeart/2009/3/layout/StepUpProcess"/>
    <dgm:cxn modelId="{2D1142A1-9F88-4FE4-B517-E1FCA27CEC5B}" type="presParOf" srcId="{6B7D13DE-6E45-4225-9C20-5BBF7B9A2A43}" destId="{B233C52B-90AC-4FFE-A53D-C07F756808C3}" srcOrd="0" destOrd="0" presId="urn:microsoft.com/office/officeart/2009/3/layout/StepUpProcess"/>
    <dgm:cxn modelId="{82BB3ED0-2139-4975-91EE-BE0B9F3087C3}" type="presParOf" srcId="{EC81463B-BEA3-47E4-863E-279649A76DCC}" destId="{AC64AEF8-7768-48A9-9F4D-79A1FD408BC1}" srcOrd="10" destOrd="0" presId="urn:microsoft.com/office/officeart/2009/3/layout/StepUpProcess"/>
    <dgm:cxn modelId="{57645733-971F-4083-9AB1-8D60BDDD454E}" type="presParOf" srcId="{AC64AEF8-7768-48A9-9F4D-79A1FD408BC1}" destId="{930210E8-6894-4E43-BCA5-295A9A5AB4B5}" srcOrd="0" destOrd="0" presId="urn:microsoft.com/office/officeart/2009/3/layout/StepUpProcess"/>
    <dgm:cxn modelId="{E4CFE045-D8EC-4FCE-9185-BF36C4F09C91}" type="presParOf" srcId="{AC64AEF8-7768-48A9-9F4D-79A1FD408BC1}" destId="{8C2A2757-2095-4786-A3D2-E5BD3305752A}"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968CC0-8CAF-44FB-913F-74837DF36CB2}"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es-EC"/>
        </a:p>
      </dgm:t>
    </dgm:pt>
    <dgm:pt modelId="{0A45B4FB-C973-4BE7-AE1A-F00A1CB8F4C1}">
      <dgm:prSet phldrT="[Texto]"/>
      <dgm:spPr/>
      <dgm:t>
        <a:bodyPr/>
        <a:lstStyle/>
        <a:p>
          <a:pPr algn="ctr"/>
          <a:r>
            <a:rPr lang="es-EC" b="1">
              <a:latin typeface="Times New Roman" pitchFamily="18" charset="0"/>
              <a:cs typeface="Times New Roman" pitchFamily="18" charset="0"/>
            </a:rPr>
            <a:t>ISO 9001: 1987 </a:t>
          </a:r>
        </a:p>
        <a:p>
          <a:pPr algn="ctr"/>
          <a:r>
            <a:rPr lang="es-EC">
              <a:latin typeface="Times New Roman" pitchFamily="18" charset="0"/>
              <a:cs typeface="Times New Roman" pitchFamily="18" charset="0"/>
            </a:rPr>
            <a:t>Procedures</a:t>
          </a:r>
        </a:p>
      </dgm:t>
    </dgm:pt>
    <dgm:pt modelId="{C341B479-4578-45CE-88E8-F596D7E56BC8}" type="parTrans" cxnId="{61B4D8D7-BE0C-4F79-AEF8-365D28AD348F}">
      <dgm:prSet/>
      <dgm:spPr/>
      <dgm:t>
        <a:bodyPr/>
        <a:lstStyle/>
        <a:p>
          <a:pPr algn="ctr"/>
          <a:endParaRPr lang="es-EC">
            <a:latin typeface="Times New Roman" pitchFamily="18" charset="0"/>
            <a:cs typeface="Times New Roman" pitchFamily="18" charset="0"/>
          </a:endParaRPr>
        </a:p>
      </dgm:t>
    </dgm:pt>
    <dgm:pt modelId="{1DE5849A-38D7-4FF5-9F94-9D021D282CCF}" type="sibTrans" cxnId="{61B4D8D7-BE0C-4F79-AEF8-365D28AD348F}">
      <dgm:prSet/>
      <dgm:spPr/>
      <dgm:t>
        <a:bodyPr/>
        <a:lstStyle/>
        <a:p>
          <a:pPr algn="ctr"/>
          <a:endParaRPr lang="es-EC">
            <a:latin typeface="Times New Roman" pitchFamily="18" charset="0"/>
            <a:cs typeface="Times New Roman" pitchFamily="18" charset="0"/>
          </a:endParaRPr>
        </a:p>
      </dgm:t>
    </dgm:pt>
    <dgm:pt modelId="{9E9920D6-2A27-4E0D-B841-FB0E27151F90}">
      <dgm:prSet phldrT="[Texto]"/>
      <dgm:spPr/>
      <dgm:t>
        <a:bodyPr/>
        <a:lstStyle/>
        <a:p>
          <a:pPr algn="ctr"/>
          <a:r>
            <a:rPr lang="es-EC" b="1">
              <a:latin typeface="Times New Roman" pitchFamily="18" charset="0"/>
              <a:cs typeface="Times New Roman" pitchFamily="18" charset="0"/>
            </a:rPr>
            <a:t>ISO 9001: 1994 </a:t>
          </a:r>
        </a:p>
        <a:p>
          <a:pPr algn="ctr"/>
          <a:r>
            <a:rPr lang="es-EC">
              <a:latin typeface="Times New Roman" pitchFamily="18" charset="0"/>
              <a:cs typeface="Times New Roman" pitchFamily="18" charset="0"/>
            </a:rPr>
            <a:t>Preventive Action</a:t>
          </a:r>
        </a:p>
      </dgm:t>
    </dgm:pt>
    <dgm:pt modelId="{4F9715CC-BDAD-451F-8D65-4FAA2BF82C6F}" type="parTrans" cxnId="{44B93347-246E-4DDF-A13A-D83ED4DDB9CE}">
      <dgm:prSet/>
      <dgm:spPr/>
      <dgm:t>
        <a:bodyPr/>
        <a:lstStyle/>
        <a:p>
          <a:pPr algn="ctr"/>
          <a:endParaRPr lang="es-EC">
            <a:latin typeface="Times New Roman" pitchFamily="18" charset="0"/>
            <a:cs typeface="Times New Roman" pitchFamily="18" charset="0"/>
          </a:endParaRPr>
        </a:p>
      </dgm:t>
    </dgm:pt>
    <dgm:pt modelId="{16294F21-6874-4204-A669-BB82057CD1DD}" type="sibTrans" cxnId="{44B93347-246E-4DDF-A13A-D83ED4DDB9CE}">
      <dgm:prSet/>
      <dgm:spPr/>
      <dgm:t>
        <a:bodyPr/>
        <a:lstStyle/>
        <a:p>
          <a:pPr algn="ctr"/>
          <a:endParaRPr lang="es-EC">
            <a:latin typeface="Times New Roman" pitchFamily="18" charset="0"/>
            <a:cs typeface="Times New Roman" pitchFamily="18" charset="0"/>
          </a:endParaRPr>
        </a:p>
      </dgm:t>
    </dgm:pt>
    <dgm:pt modelId="{F678F6CB-1F32-4A25-8095-7453BB0BB8F6}">
      <dgm:prSet phldrT="[Texto]"/>
      <dgm:spPr/>
      <dgm:t>
        <a:bodyPr/>
        <a:lstStyle/>
        <a:p>
          <a:pPr algn="ctr"/>
          <a:r>
            <a:rPr lang="es-EC" b="1">
              <a:latin typeface="Times New Roman" pitchFamily="18" charset="0"/>
              <a:cs typeface="Times New Roman" pitchFamily="18" charset="0"/>
            </a:rPr>
            <a:t>ISO 9001: 2000</a:t>
          </a:r>
        </a:p>
        <a:p>
          <a:pPr algn="ctr"/>
          <a:r>
            <a:rPr lang="es-EC">
              <a:latin typeface="Times New Roman" pitchFamily="18" charset="0"/>
              <a:cs typeface="Times New Roman" pitchFamily="18" charset="0"/>
            </a:rPr>
            <a:t>Process Approach &amp; PDCA</a:t>
          </a:r>
        </a:p>
      </dgm:t>
    </dgm:pt>
    <dgm:pt modelId="{151AEF90-1A1F-4208-87A6-AA423A6DC92C}" type="parTrans" cxnId="{599ED4D4-00B0-492F-BB40-3D629D3A0941}">
      <dgm:prSet/>
      <dgm:spPr/>
      <dgm:t>
        <a:bodyPr/>
        <a:lstStyle/>
        <a:p>
          <a:pPr algn="ctr"/>
          <a:endParaRPr lang="es-EC">
            <a:latin typeface="Times New Roman" pitchFamily="18" charset="0"/>
            <a:cs typeface="Times New Roman" pitchFamily="18" charset="0"/>
          </a:endParaRPr>
        </a:p>
      </dgm:t>
    </dgm:pt>
    <dgm:pt modelId="{FB2CE7B6-B62B-44E4-A594-6DD637C68266}" type="sibTrans" cxnId="{599ED4D4-00B0-492F-BB40-3D629D3A0941}">
      <dgm:prSet/>
      <dgm:spPr/>
      <dgm:t>
        <a:bodyPr/>
        <a:lstStyle/>
        <a:p>
          <a:pPr algn="ctr"/>
          <a:endParaRPr lang="es-EC">
            <a:latin typeface="Times New Roman" pitchFamily="18" charset="0"/>
            <a:cs typeface="Times New Roman" pitchFamily="18" charset="0"/>
          </a:endParaRPr>
        </a:p>
      </dgm:t>
    </dgm:pt>
    <dgm:pt modelId="{66FE667A-0746-4BEE-B029-31C02A06A70C}">
      <dgm:prSet phldrT="[Texto]"/>
      <dgm:spPr/>
      <dgm:t>
        <a:bodyPr/>
        <a:lstStyle/>
        <a:p>
          <a:pPr algn="ctr"/>
          <a:r>
            <a:rPr lang="es-EC" b="1">
              <a:latin typeface="Times New Roman" pitchFamily="18" charset="0"/>
              <a:cs typeface="Times New Roman" pitchFamily="18" charset="0"/>
            </a:rPr>
            <a:t>ISO 9001: 2008</a:t>
          </a:r>
        </a:p>
        <a:p>
          <a:pPr algn="ctr"/>
          <a:r>
            <a:rPr lang="es-EC">
              <a:latin typeface="Times New Roman" pitchFamily="18" charset="0"/>
              <a:cs typeface="Times New Roman" pitchFamily="18" charset="0"/>
            </a:rPr>
            <a:t>Process Approach &amp; PDCA</a:t>
          </a:r>
        </a:p>
      </dgm:t>
    </dgm:pt>
    <dgm:pt modelId="{2E95D5E8-0551-4086-801C-F11B4033BF5F}" type="parTrans" cxnId="{5E34D1E7-02AB-4A5A-83A8-38B9435AB8CC}">
      <dgm:prSet/>
      <dgm:spPr/>
      <dgm:t>
        <a:bodyPr/>
        <a:lstStyle/>
        <a:p>
          <a:pPr algn="ctr"/>
          <a:endParaRPr lang="es-EC">
            <a:latin typeface="Times New Roman" pitchFamily="18" charset="0"/>
            <a:cs typeface="Times New Roman" pitchFamily="18" charset="0"/>
          </a:endParaRPr>
        </a:p>
      </dgm:t>
    </dgm:pt>
    <dgm:pt modelId="{21263546-3EDE-4271-9980-0B21EE5F7B28}" type="sibTrans" cxnId="{5E34D1E7-02AB-4A5A-83A8-38B9435AB8CC}">
      <dgm:prSet/>
      <dgm:spPr/>
      <dgm:t>
        <a:bodyPr/>
        <a:lstStyle/>
        <a:p>
          <a:pPr algn="ctr"/>
          <a:endParaRPr lang="es-EC">
            <a:latin typeface="Times New Roman" pitchFamily="18" charset="0"/>
            <a:cs typeface="Times New Roman" pitchFamily="18" charset="0"/>
          </a:endParaRPr>
        </a:p>
      </dgm:t>
    </dgm:pt>
    <dgm:pt modelId="{CF82D156-6288-46DC-9C92-E9E4E6D68548}">
      <dgm:prSet phldrT="[Texto]"/>
      <dgm:spPr/>
      <dgm:t>
        <a:bodyPr/>
        <a:lstStyle/>
        <a:p>
          <a:pPr algn="ctr"/>
          <a:r>
            <a:rPr lang="es-EC" b="1">
              <a:latin typeface="Times New Roman" pitchFamily="18" charset="0"/>
              <a:cs typeface="Times New Roman" pitchFamily="18" charset="0"/>
            </a:rPr>
            <a:t>ISO 9001: 2015</a:t>
          </a:r>
        </a:p>
      </dgm:t>
    </dgm:pt>
    <dgm:pt modelId="{13C3BF92-C0DA-4EE9-A55D-F173D1D42D13}" type="parTrans" cxnId="{BE1A73E1-F6A4-455D-A5A9-2EAE7E8C3026}">
      <dgm:prSet/>
      <dgm:spPr/>
      <dgm:t>
        <a:bodyPr/>
        <a:lstStyle/>
        <a:p>
          <a:pPr algn="ctr"/>
          <a:endParaRPr lang="es-EC">
            <a:latin typeface="Times New Roman" pitchFamily="18" charset="0"/>
            <a:cs typeface="Times New Roman" pitchFamily="18" charset="0"/>
          </a:endParaRPr>
        </a:p>
      </dgm:t>
    </dgm:pt>
    <dgm:pt modelId="{BC872075-A928-4D02-B1C7-DDAC4B32EF37}" type="sibTrans" cxnId="{BE1A73E1-F6A4-455D-A5A9-2EAE7E8C3026}">
      <dgm:prSet/>
      <dgm:spPr/>
      <dgm:t>
        <a:bodyPr/>
        <a:lstStyle/>
        <a:p>
          <a:pPr algn="ctr"/>
          <a:endParaRPr lang="es-EC">
            <a:latin typeface="Times New Roman" pitchFamily="18" charset="0"/>
            <a:cs typeface="Times New Roman" pitchFamily="18" charset="0"/>
          </a:endParaRPr>
        </a:p>
      </dgm:t>
    </dgm:pt>
    <dgm:pt modelId="{0A05E067-D115-4D1C-92C7-1C356EC3743A}" type="pres">
      <dgm:prSet presAssocID="{69968CC0-8CAF-44FB-913F-74837DF36CB2}" presName="cycle" presStyleCnt="0">
        <dgm:presLayoutVars>
          <dgm:dir/>
          <dgm:resizeHandles val="exact"/>
        </dgm:presLayoutVars>
      </dgm:prSet>
      <dgm:spPr/>
      <dgm:t>
        <a:bodyPr/>
        <a:lstStyle/>
        <a:p>
          <a:endParaRPr lang="es-EC"/>
        </a:p>
      </dgm:t>
    </dgm:pt>
    <dgm:pt modelId="{8C6172D1-23C6-4D37-A8C4-042EABD9183B}" type="pres">
      <dgm:prSet presAssocID="{0A45B4FB-C973-4BE7-AE1A-F00A1CB8F4C1}" presName="node" presStyleLbl="node1" presStyleIdx="0" presStyleCnt="5" custScaleX="123810">
        <dgm:presLayoutVars>
          <dgm:bulletEnabled val="1"/>
        </dgm:presLayoutVars>
      </dgm:prSet>
      <dgm:spPr/>
      <dgm:t>
        <a:bodyPr/>
        <a:lstStyle/>
        <a:p>
          <a:endParaRPr lang="es-EC"/>
        </a:p>
      </dgm:t>
    </dgm:pt>
    <dgm:pt modelId="{941979B4-F147-4C8E-AF66-B46E2DFB5977}" type="pres">
      <dgm:prSet presAssocID="{1DE5849A-38D7-4FF5-9F94-9D021D282CCF}" presName="sibTrans" presStyleLbl="sibTrans2D1" presStyleIdx="0" presStyleCnt="5"/>
      <dgm:spPr/>
      <dgm:t>
        <a:bodyPr/>
        <a:lstStyle/>
        <a:p>
          <a:endParaRPr lang="es-EC"/>
        </a:p>
      </dgm:t>
    </dgm:pt>
    <dgm:pt modelId="{F4FD22CF-F0B5-4232-9111-D595D04C3A88}" type="pres">
      <dgm:prSet presAssocID="{1DE5849A-38D7-4FF5-9F94-9D021D282CCF}" presName="connectorText" presStyleLbl="sibTrans2D1" presStyleIdx="0" presStyleCnt="5"/>
      <dgm:spPr/>
      <dgm:t>
        <a:bodyPr/>
        <a:lstStyle/>
        <a:p>
          <a:endParaRPr lang="es-EC"/>
        </a:p>
      </dgm:t>
    </dgm:pt>
    <dgm:pt modelId="{5060461B-7D97-42A4-B610-4D563116167E}" type="pres">
      <dgm:prSet presAssocID="{9E9920D6-2A27-4E0D-B841-FB0E27151F90}" presName="node" presStyleLbl="node1" presStyleIdx="1" presStyleCnt="5" custScaleX="118943">
        <dgm:presLayoutVars>
          <dgm:bulletEnabled val="1"/>
        </dgm:presLayoutVars>
      </dgm:prSet>
      <dgm:spPr/>
      <dgm:t>
        <a:bodyPr/>
        <a:lstStyle/>
        <a:p>
          <a:endParaRPr lang="es-EC"/>
        </a:p>
      </dgm:t>
    </dgm:pt>
    <dgm:pt modelId="{FC447A2E-954C-4405-B00A-7BF70DA3BB8F}" type="pres">
      <dgm:prSet presAssocID="{16294F21-6874-4204-A669-BB82057CD1DD}" presName="sibTrans" presStyleLbl="sibTrans2D1" presStyleIdx="1" presStyleCnt="5"/>
      <dgm:spPr/>
      <dgm:t>
        <a:bodyPr/>
        <a:lstStyle/>
        <a:p>
          <a:endParaRPr lang="es-EC"/>
        </a:p>
      </dgm:t>
    </dgm:pt>
    <dgm:pt modelId="{5D8F5750-36CC-47BE-AB8E-4BAB7CAA1183}" type="pres">
      <dgm:prSet presAssocID="{16294F21-6874-4204-A669-BB82057CD1DD}" presName="connectorText" presStyleLbl="sibTrans2D1" presStyleIdx="1" presStyleCnt="5"/>
      <dgm:spPr/>
      <dgm:t>
        <a:bodyPr/>
        <a:lstStyle/>
        <a:p>
          <a:endParaRPr lang="es-EC"/>
        </a:p>
      </dgm:t>
    </dgm:pt>
    <dgm:pt modelId="{E128FAF5-200A-4F98-B4AA-F23AC32AA473}" type="pres">
      <dgm:prSet presAssocID="{F678F6CB-1F32-4A25-8095-7453BB0BB8F6}" presName="node" presStyleLbl="node1" presStyleIdx="2" presStyleCnt="5" custScaleX="120234">
        <dgm:presLayoutVars>
          <dgm:bulletEnabled val="1"/>
        </dgm:presLayoutVars>
      </dgm:prSet>
      <dgm:spPr/>
      <dgm:t>
        <a:bodyPr/>
        <a:lstStyle/>
        <a:p>
          <a:endParaRPr lang="es-EC"/>
        </a:p>
      </dgm:t>
    </dgm:pt>
    <dgm:pt modelId="{602AC6B8-9CFF-4D2F-88DB-1EDFE07CFC7E}" type="pres">
      <dgm:prSet presAssocID="{FB2CE7B6-B62B-44E4-A594-6DD637C68266}" presName="sibTrans" presStyleLbl="sibTrans2D1" presStyleIdx="2" presStyleCnt="5"/>
      <dgm:spPr/>
      <dgm:t>
        <a:bodyPr/>
        <a:lstStyle/>
        <a:p>
          <a:endParaRPr lang="es-EC"/>
        </a:p>
      </dgm:t>
    </dgm:pt>
    <dgm:pt modelId="{E0874C77-436C-4087-ABAE-AC3E7F25340E}" type="pres">
      <dgm:prSet presAssocID="{FB2CE7B6-B62B-44E4-A594-6DD637C68266}" presName="connectorText" presStyleLbl="sibTrans2D1" presStyleIdx="2" presStyleCnt="5"/>
      <dgm:spPr/>
      <dgm:t>
        <a:bodyPr/>
        <a:lstStyle/>
        <a:p>
          <a:endParaRPr lang="es-EC"/>
        </a:p>
      </dgm:t>
    </dgm:pt>
    <dgm:pt modelId="{98F312F2-DD58-47F3-A42E-77ADDFC30DE5}" type="pres">
      <dgm:prSet presAssocID="{66FE667A-0746-4BEE-B029-31C02A06A70C}" presName="node" presStyleLbl="node1" presStyleIdx="3" presStyleCnt="5" custScaleX="129020" custRadScaleRad="101878" custRadScaleInc="3791">
        <dgm:presLayoutVars>
          <dgm:bulletEnabled val="1"/>
        </dgm:presLayoutVars>
      </dgm:prSet>
      <dgm:spPr/>
      <dgm:t>
        <a:bodyPr/>
        <a:lstStyle/>
        <a:p>
          <a:endParaRPr lang="es-EC"/>
        </a:p>
      </dgm:t>
    </dgm:pt>
    <dgm:pt modelId="{2A538A5C-A09E-4B1D-9C4E-83CCACBC31F5}" type="pres">
      <dgm:prSet presAssocID="{21263546-3EDE-4271-9980-0B21EE5F7B28}" presName="sibTrans" presStyleLbl="sibTrans2D1" presStyleIdx="3" presStyleCnt="5"/>
      <dgm:spPr/>
      <dgm:t>
        <a:bodyPr/>
        <a:lstStyle/>
        <a:p>
          <a:endParaRPr lang="es-EC"/>
        </a:p>
      </dgm:t>
    </dgm:pt>
    <dgm:pt modelId="{C8C9F9B1-7DF6-4AA0-8A17-6460CD1DE9BC}" type="pres">
      <dgm:prSet presAssocID="{21263546-3EDE-4271-9980-0B21EE5F7B28}" presName="connectorText" presStyleLbl="sibTrans2D1" presStyleIdx="3" presStyleCnt="5"/>
      <dgm:spPr/>
      <dgm:t>
        <a:bodyPr/>
        <a:lstStyle/>
        <a:p>
          <a:endParaRPr lang="es-EC"/>
        </a:p>
      </dgm:t>
    </dgm:pt>
    <dgm:pt modelId="{4DC17719-9837-45A7-9D20-90A47F156438}" type="pres">
      <dgm:prSet presAssocID="{CF82D156-6288-46DC-9C92-E9E4E6D68548}" presName="node" presStyleLbl="node1" presStyleIdx="4" presStyleCnt="5" custScaleX="118511">
        <dgm:presLayoutVars>
          <dgm:bulletEnabled val="1"/>
        </dgm:presLayoutVars>
      </dgm:prSet>
      <dgm:spPr/>
      <dgm:t>
        <a:bodyPr/>
        <a:lstStyle/>
        <a:p>
          <a:endParaRPr lang="es-EC"/>
        </a:p>
      </dgm:t>
    </dgm:pt>
    <dgm:pt modelId="{B88B203D-7DE1-4846-AA60-BD01AF324EB8}" type="pres">
      <dgm:prSet presAssocID="{BC872075-A928-4D02-B1C7-DDAC4B32EF37}" presName="sibTrans" presStyleLbl="sibTrans2D1" presStyleIdx="4" presStyleCnt="5"/>
      <dgm:spPr/>
      <dgm:t>
        <a:bodyPr/>
        <a:lstStyle/>
        <a:p>
          <a:endParaRPr lang="es-EC"/>
        </a:p>
      </dgm:t>
    </dgm:pt>
    <dgm:pt modelId="{76186198-5651-4098-9CBD-3397292C874A}" type="pres">
      <dgm:prSet presAssocID="{BC872075-A928-4D02-B1C7-DDAC4B32EF37}" presName="connectorText" presStyleLbl="sibTrans2D1" presStyleIdx="4" presStyleCnt="5"/>
      <dgm:spPr/>
      <dgm:t>
        <a:bodyPr/>
        <a:lstStyle/>
        <a:p>
          <a:endParaRPr lang="es-EC"/>
        </a:p>
      </dgm:t>
    </dgm:pt>
  </dgm:ptLst>
  <dgm:cxnLst>
    <dgm:cxn modelId="{5E34D1E7-02AB-4A5A-83A8-38B9435AB8CC}" srcId="{69968CC0-8CAF-44FB-913F-74837DF36CB2}" destId="{66FE667A-0746-4BEE-B029-31C02A06A70C}" srcOrd="3" destOrd="0" parTransId="{2E95D5E8-0551-4086-801C-F11B4033BF5F}" sibTransId="{21263546-3EDE-4271-9980-0B21EE5F7B28}"/>
    <dgm:cxn modelId="{E31A3085-35D8-426F-BB82-6C5F26BEDDA3}" type="presOf" srcId="{16294F21-6874-4204-A669-BB82057CD1DD}" destId="{5D8F5750-36CC-47BE-AB8E-4BAB7CAA1183}" srcOrd="1" destOrd="0" presId="urn:microsoft.com/office/officeart/2005/8/layout/cycle2"/>
    <dgm:cxn modelId="{7FB5D01B-22C7-4B14-B9FD-9E196B5611B2}" type="presOf" srcId="{9E9920D6-2A27-4E0D-B841-FB0E27151F90}" destId="{5060461B-7D97-42A4-B610-4D563116167E}" srcOrd="0" destOrd="0" presId="urn:microsoft.com/office/officeart/2005/8/layout/cycle2"/>
    <dgm:cxn modelId="{24466400-0B13-46B1-A15A-541FBA5121BB}" type="presOf" srcId="{FB2CE7B6-B62B-44E4-A594-6DD637C68266}" destId="{E0874C77-436C-4087-ABAE-AC3E7F25340E}" srcOrd="1" destOrd="0" presId="urn:microsoft.com/office/officeart/2005/8/layout/cycle2"/>
    <dgm:cxn modelId="{599ED4D4-00B0-492F-BB40-3D629D3A0941}" srcId="{69968CC0-8CAF-44FB-913F-74837DF36CB2}" destId="{F678F6CB-1F32-4A25-8095-7453BB0BB8F6}" srcOrd="2" destOrd="0" parTransId="{151AEF90-1A1F-4208-87A6-AA423A6DC92C}" sibTransId="{FB2CE7B6-B62B-44E4-A594-6DD637C68266}"/>
    <dgm:cxn modelId="{49F2105A-AE88-4BC3-8D5B-7C14A9B6F6B6}" type="presOf" srcId="{F678F6CB-1F32-4A25-8095-7453BB0BB8F6}" destId="{E128FAF5-200A-4F98-B4AA-F23AC32AA473}" srcOrd="0" destOrd="0" presId="urn:microsoft.com/office/officeart/2005/8/layout/cycle2"/>
    <dgm:cxn modelId="{89B2F749-48F3-4509-9853-0FB3A8CD9A0A}" type="presOf" srcId="{BC872075-A928-4D02-B1C7-DDAC4B32EF37}" destId="{B88B203D-7DE1-4846-AA60-BD01AF324EB8}" srcOrd="0" destOrd="0" presId="urn:microsoft.com/office/officeart/2005/8/layout/cycle2"/>
    <dgm:cxn modelId="{AA8B4BC4-555E-4EFD-B792-F3D16A68AADE}" type="presOf" srcId="{69968CC0-8CAF-44FB-913F-74837DF36CB2}" destId="{0A05E067-D115-4D1C-92C7-1C356EC3743A}" srcOrd="0" destOrd="0" presId="urn:microsoft.com/office/officeart/2005/8/layout/cycle2"/>
    <dgm:cxn modelId="{DCE34945-F411-4C4F-81D0-3BCE8100F99C}" type="presOf" srcId="{21263546-3EDE-4271-9980-0B21EE5F7B28}" destId="{C8C9F9B1-7DF6-4AA0-8A17-6460CD1DE9BC}" srcOrd="1" destOrd="0" presId="urn:microsoft.com/office/officeart/2005/8/layout/cycle2"/>
    <dgm:cxn modelId="{50A5D57A-ECFE-4D2F-8561-48F76F9019E4}" type="presOf" srcId="{0A45B4FB-C973-4BE7-AE1A-F00A1CB8F4C1}" destId="{8C6172D1-23C6-4D37-A8C4-042EABD9183B}" srcOrd="0" destOrd="0" presId="urn:microsoft.com/office/officeart/2005/8/layout/cycle2"/>
    <dgm:cxn modelId="{0DD318BA-6ECA-4FA0-94AA-78671C2DF9B5}" type="presOf" srcId="{FB2CE7B6-B62B-44E4-A594-6DD637C68266}" destId="{602AC6B8-9CFF-4D2F-88DB-1EDFE07CFC7E}" srcOrd="0" destOrd="0" presId="urn:microsoft.com/office/officeart/2005/8/layout/cycle2"/>
    <dgm:cxn modelId="{10FBB3BD-5010-40EC-8549-7B152A55AF2A}" type="presOf" srcId="{1DE5849A-38D7-4FF5-9F94-9D021D282CCF}" destId="{941979B4-F147-4C8E-AF66-B46E2DFB5977}" srcOrd="0" destOrd="0" presId="urn:microsoft.com/office/officeart/2005/8/layout/cycle2"/>
    <dgm:cxn modelId="{B8C02CA6-0F47-4C9F-AD37-6C0171E9F3A0}" type="presOf" srcId="{1DE5849A-38D7-4FF5-9F94-9D021D282CCF}" destId="{F4FD22CF-F0B5-4232-9111-D595D04C3A88}" srcOrd="1" destOrd="0" presId="urn:microsoft.com/office/officeart/2005/8/layout/cycle2"/>
    <dgm:cxn modelId="{C00B9CC3-97D3-4BAE-9169-521722D3CB34}" type="presOf" srcId="{CF82D156-6288-46DC-9C92-E9E4E6D68548}" destId="{4DC17719-9837-45A7-9D20-90A47F156438}" srcOrd="0" destOrd="0" presId="urn:microsoft.com/office/officeart/2005/8/layout/cycle2"/>
    <dgm:cxn modelId="{61B4D8D7-BE0C-4F79-AEF8-365D28AD348F}" srcId="{69968CC0-8CAF-44FB-913F-74837DF36CB2}" destId="{0A45B4FB-C973-4BE7-AE1A-F00A1CB8F4C1}" srcOrd="0" destOrd="0" parTransId="{C341B479-4578-45CE-88E8-F596D7E56BC8}" sibTransId="{1DE5849A-38D7-4FF5-9F94-9D021D282CCF}"/>
    <dgm:cxn modelId="{85E8837E-0428-4BED-9925-9D3FD2A856AD}" type="presOf" srcId="{16294F21-6874-4204-A669-BB82057CD1DD}" destId="{FC447A2E-954C-4405-B00A-7BF70DA3BB8F}" srcOrd="0" destOrd="0" presId="urn:microsoft.com/office/officeart/2005/8/layout/cycle2"/>
    <dgm:cxn modelId="{3DE38B96-C79D-44DD-843E-F7BCCD1051DD}" type="presOf" srcId="{66FE667A-0746-4BEE-B029-31C02A06A70C}" destId="{98F312F2-DD58-47F3-A42E-77ADDFC30DE5}" srcOrd="0" destOrd="0" presId="urn:microsoft.com/office/officeart/2005/8/layout/cycle2"/>
    <dgm:cxn modelId="{35A1D03B-50AC-42EB-8D9D-59B1402EEAF8}" type="presOf" srcId="{21263546-3EDE-4271-9980-0B21EE5F7B28}" destId="{2A538A5C-A09E-4B1D-9C4E-83CCACBC31F5}" srcOrd="0" destOrd="0" presId="urn:microsoft.com/office/officeart/2005/8/layout/cycle2"/>
    <dgm:cxn modelId="{44B93347-246E-4DDF-A13A-D83ED4DDB9CE}" srcId="{69968CC0-8CAF-44FB-913F-74837DF36CB2}" destId="{9E9920D6-2A27-4E0D-B841-FB0E27151F90}" srcOrd="1" destOrd="0" parTransId="{4F9715CC-BDAD-451F-8D65-4FAA2BF82C6F}" sibTransId="{16294F21-6874-4204-A669-BB82057CD1DD}"/>
    <dgm:cxn modelId="{3B1CA122-6D0B-4AD5-B700-2397DB0386E9}" type="presOf" srcId="{BC872075-A928-4D02-B1C7-DDAC4B32EF37}" destId="{76186198-5651-4098-9CBD-3397292C874A}" srcOrd="1" destOrd="0" presId="urn:microsoft.com/office/officeart/2005/8/layout/cycle2"/>
    <dgm:cxn modelId="{BE1A73E1-F6A4-455D-A5A9-2EAE7E8C3026}" srcId="{69968CC0-8CAF-44FB-913F-74837DF36CB2}" destId="{CF82D156-6288-46DC-9C92-E9E4E6D68548}" srcOrd="4" destOrd="0" parTransId="{13C3BF92-C0DA-4EE9-A55D-F173D1D42D13}" sibTransId="{BC872075-A928-4D02-B1C7-DDAC4B32EF37}"/>
    <dgm:cxn modelId="{FA00EAB4-D6ED-412C-84BF-5CC13E353489}" type="presParOf" srcId="{0A05E067-D115-4D1C-92C7-1C356EC3743A}" destId="{8C6172D1-23C6-4D37-A8C4-042EABD9183B}" srcOrd="0" destOrd="0" presId="urn:microsoft.com/office/officeart/2005/8/layout/cycle2"/>
    <dgm:cxn modelId="{3B545603-8A1F-4801-9055-E748527F3D31}" type="presParOf" srcId="{0A05E067-D115-4D1C-92C7-1C356EC3743A}" destId="{941979B4-F147-4C8E-AF66-B46E2DFB5977}" srcOrd="1" destOrd="0" presId="urn:microsoft.com/office/officeart/2005/8/layout/cycle2"/>
    <dgm:cxn modelId="{7FE63AF5-04A6-4507-9DC6-829A12F8CDE0}" type="presParOf" srcId="{941979B4-F147-4C8E-AF66-B46E2DFB5977}" destId="{F4FD22CF-F0B5-4232-9111-D595D04C3A88}" srcOrd="0" destOrd="0" presId="urn:microsoft.com/office/officeart/2005/8/layout/cycle2"/>
    <dgm:cxn modelId="{51154B2F-7F04-40A9-B5C8-3AE95094DD2E}" type="presParOf" srcId="{0A05E067-D115-4D1C-92C7-1C356EC3743A}" destId="{5060461B-7D97-42A4-B610-4D563116167E}" srcOrd="2" destOrd="0" presId="urn:microsoft.com/office/officeart/2005/8/layout/cycle2"/>
    <dgm:cxn modelId="{A94F6403-6666-42CB-9D56-0F5DE51A6102}" type="presParOf" srcId="{0A05E067-D115-4D1C-92C7-1C356EC3743A}" destId="{FC447A2E-954C-4405-B00A-7BF70DA3BB8F}" srcOrd="3" destOrd="0" presId="urn:microsoft.com/office/officeart/2005/8/layout/cycle2"/>
    <dgm:cxn modelId="{578E969C-35E0-47D5-8A1E-9A5821AB5127}" type="presParOf" srcId="{FC447A2E-954C-4405-B00A-7BF70DA3BB8F}" destId="{5D8F5750-36CC-47BE-AB8E-4BAB7CAA1183}" srcOrd="0" destOrd="0" presId="urn:microsoft.com/office/officeart/2005/8/layout/cycle2"/>
    <dgm:cxn modelId="{78140B19-2858-499D-A6AC-F65D85063F19}" type="presParOf" srcId="{0A05E067-D115-4D1C-92C7-1C356EC3743A}" destId="{E128FAF5-200A-4F98-B4AA-F23AC32AA473}" srcOrd="4" destOrd="0" presId="urn:microsoft.com/office/officeart/2005/8/layout/cycle2"/>
    <dgm:cxn modelId="{18A15263-0212-49B1-B797-CCFE98A0EC49}" type="presParOf" srcId="{0A05E067-D115-4D1C-92C7-1C356EC3743A}" destId="{602AC6B8-9CFF-4D2F-88DB-1EDFE07CFC7E}" srcOrd="5" destOrd="0" presId="urn:microsoft.com/office/officeart/2005/8/layout/cycle2"/>
    <dgm:cxn modelId="{7F5286DD-EEED-4456-ABE1-D6A08D365247}" type="presParOf" srcId="{602AC6B8-9CFF-4D2F-88DB-1EDFE07CFC7E}" destId="{E0874C77-436C-4087-ABAE-AC3E7F25340E}" srcOrd="0" destOrd="0" presId="urn:microsoft.com/office/officeart/2005/8/layout/cycle2"/>
    <dgm:cxn modelId="{5E511D93-7D1E-4A85-B0E4-563548F69591}" type="presParOf" srcId="{0A05E067-D115-4D1C-92C7-1C356EC3743A}" destId="{98F312F2-DD58-47F3-A42E-77ADDFC30DE5}" srcOrd="6" destOrd="0" presId="urn:microsoft.com/office/officeart/2005/8/layout/cycle2"/>
    <dgm:cxn modelId="{819B7F70-10C3-41B0-B40E-836ADF6BC432}" type="presParOf" srcId="{0A05E067-D115-4D1C-92C7-1C356EC3743A}" destId="{2A538A5C-A09E-4B1D-9C4E-83CCACBC31F5}" srcOrd="7" destOrd="0" presId="urn:microsoft.com/office/officeart/2005/8/layout/cycle2"/>
    <dgm:cxn modelId="{AD1FE5AE-1EF4-4947-A65D-A11DBB9E6BBB}" type="presParOf" srcId="{2A538A5C-A09E-4B1D-9C4E-83CCACBC31F5}" destId="{C8C9F9B1-7DF6-4AA0-8A17-6460CD1DE9BC}" srcOrd="0" destOrd="0" presId="urn:microsoft.com/office/officeart/2005/8/layout/cycle2"/>
    <dgm:cxn modelId="{6B23B615-824A-4F45-A15C-BB5B9D7CFC1E}" type="presParOf" srcId="{0A05E067-D115-4D1C-92C7-1C356EC3743A}" destId="{4DC17719-9837-45A7-9D20-90A47F156438}" srcOrd="8" destOrd="0" presId="urn:microsoft.com/office/officeart/2005/8/layout/cycle2"/>
    <dgm:cxn modelId="{730844EA-1DFA-40E6-A3C9-C54ABC219EEE}" type="presParOf" srcId="{0A05E067-D115-4D1C-92C7-1C356EC3743A}" destId="{B88B203D-7DE1-4846-AA60-BD01AF324EB8}" srcOrd="9" destOrd="0" presId="urn:microsoft.com/office/officeart/2005/8/layout/cycle2"/>
    <dgm:cxn modelId="{E77E3E46-A011-400A-98CF-96D690A57D0E}" type="presParOf" srcId="{B88B203D-7DE1-4846-AA60-BD01AF324EB8}" destId="{76186198-5651-4098-9CBD-3397292C874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419723-FFF7-4A33-A4F5-BDD5B81580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8F45763E-A854-438C-9130-90497192A9DB}">
      <dgm:prSet phldrT="[Texto]" custT="1"/>
      <dgm:spPr/>
      <dgm:t>
        <a:bodyPr/>
        <a:lstStyle/>
        <a:p>
          <a:pPr algn="ctr"/>
          <a:r>
            <a:rPr lang="es-EC" sz="1200" b="1" i="1" dirty="0" smtClean="0"/>
            <a:t>4to</a:t>
          </a:r>
          <a:endParaRPr lang="es-EC" sz="1200" b="1" i="1" dirty="0"/>
        </a:p>
      </dgm:t>
    </dgm:pt>
    <dgm:pt modelId="{A5C68A04-3CA6-47D4-9952-1F03728D81EC}" type="parTrans" cxnId="{B7E6388B-3662-436D-A2F0-8B9621A55AED}">
      <dgm:prSet/>
      <dgm:spPr/>
      <dgm:t>
        <a:bodyPr/>
        <a:lstStyle/>
        <a:p>
          <a:pPr algn="ctr"/>
          <a:endParaRPr lang="es-EC" sz="1200" b="1" i="1"/>
        </a:p>
      </dgm:t>
    </dgm:pt>
    <dgm:pt modelId="{83505D98-E366-4083-A467-DE749B02055D}" type="sibTrans" cxnId="{B7E6388B-3662-436D-A2F0-8B9621A55AED}">
      <dgm:prSet/>
      <dgm:spPr/>
      <dgm:t>
        <a:bodyPr/>
        <a:lstStyle/>
        <a:p>
          <a:pPr algn="ctr"/>
          <a:endParaRPr lang="es-EC" sz="1200" b="1" i="1"/>
        </a:p>
      </dgm:t>
    </dgm:pt>
    <dgm:pt modelId="{E782F39F-7D00-4D24-811A-FA696FAEACDF}">
      <dgm:prSet phldrT="[Texto]" custT="1"/>
      <dgm:spPr/>
      <dgm:t>
        <a:bodyPr/>
        <a:lstStyle/>
        <a:p>
          <a:pPr algn="ctr"/>
          <a:r>
            <a:rPr lang="es-EC" sz="1200" b="1" i="1" dirty="0" smtClean="0"/>
            <a:t>Contexto de la Organización</a:t>
          </a:r>
          <a:endParaRPr lang="es-EC" sz="1200" b="1" i="1" dirty="0"/>
        </a:p>
      </dgm:t>
    </dgm:pt>
    <dgm:pt modelId="{DF22B8CF-7932-4DAC-9E52-164FBCCA4FC4}" type="parTrans" cxnId="{C840D1FB-577D-42CD-A2CA-DF432BD6A5A8}">
      <dgm:prSet/>
      <dgm:spPr/>
      <dgm:t>
        <a:bodyPr/>
        <a:lstStyle/>
        <a:p>
          <a:pPr algn="ctr"/>
          <a:endParaRPr lang="es-EC" sz="1200" b="1" i="1"/>
        </a:p>
      </dgm:t>
    </dgm:pt>
    <dgm:pt modelId="{6D05710A-C1BB-482A-92C2-15946ABB82F6}" type="sibTrans" cxnId="{C840D1FB-577D-42CD-A2CA-DF432BD6A5A8}">
      <dgm:prSet/>
      <dgm:spPr/>
      <dgm:t>
        <a:bodyPr/>
        <a:lstStyle/>
        <a:p>
          <a:pPr algn="ctr"/>
          <a:endParaRPr lang="es-EC" sz="1200" b="1" i="1"/>
        </a:p>
      </dgm:t>
    </dgm:pt>
    <dgm:pt modelId="{A872A029-8E9E-47AE-A040-18428DC9A1CF}">
      <dgm:prSet phldrT="[Texto]" custT="1"/>
      <dgm:spPr/>
      <dgm:t>
        <a:bodyPr/>
        <a:lstStyle/>
        <a:p>
          <a:pPr algn="ctr"/>
          <a:r>
            <a:rPr lang="es-EC" sz="1200" b="1" i="1" dirty="0" smtClean="0"/>
            <a:t>5to</a:t>
          </a:r>
          <a:endParaRPr lang="es-EC" sz="1200" b="1" i="1" dirty="0"/>
        </a:p>
      </dgm:t>
    </dgm:pt>
    <dgm:pt modelId="{7697EA4E-499A-4C5E-A2D4-2624BB1B7FC6}" type="parTrans" cxnId="{B627E0A6-C3B2-4658-A014-C6F7B7E88898}">
      <dgm:prSet/>
      <dgm:spPr/>
      <dgm:t>
        <a:bodyPr/>
        <a:lstStyle/>
        <a:p>
          <a:pPr algn="ctr"/>
          <a:endParaRPr lang="es-EC" sz="1200" b="1" i="1"/>
        </a:p>
      </dgm:t>
    </dgm:pt>
    <dgm:pt modelId="{191ADB2F-AC1D-43DC-8973-E0780A88642D}" type="sibTrans" cxnId="{B627E0A6-C3B2-4658-A014-C6F7B7E88898}">
      <dgm:prSet/>
      <dgm:spPr/>
      <dgm:t>
        <a:bodyPr/>
        <a:lstStyle/>
        <a:p>
          <a:pPr algn="ctr"/>
          <a:endParaRPr lang="es-EC" sz="1200" b="1" i="1"/>
        </a:p>
      </dgm:t>
    </dgm:pt>
    <dgm:pt modelId="{885BB4CB-A5C3-4F1B-AAD6-5F74142DDC71}">
      <dgm:prSet phldrT="[Texto]" custT="1"/>
      <dgm:spPr/>
      <dgm:t>
        <a:bodyPr/>
        <a:lstStyle/>
        <a:p>
          <a:pPr algn="ctr"/>
          <a:r>
            <a:rPr lang="es-EC" sz="1200" b="1" i="1" dirty="0" smtClean="0"/>
            <a:t>Liderazgo</a:t>
          </a:r>
          <a:endParaRPr lang="es-EC" sz="1200" b="1" i="1" dirty="0"/>
        </a:p>
      </dgm:t>
    </dgm:pt>
    <dgm:pt modelId="{0633973A-F4E5-44F8-9382-A27E2DF47C3A}" type="parTrans" cxnId="{886A54CA-7299-43AC-9458-1BD93D88D52B}">
      <dgm:prSet/>
      <dgm:spPr/>
      <dgm:t>
        <a:bodyPr/>
        <a:lstStyle/>
        <a:p>
          <a:pPr algn="ctr"/>
          <a:endParaRPr lang="es-EC" sz="1200" b="1" i="1"/>
        </a:p>
      </dgm:t>
    </dgm:pt>
    <dgm:pt modelId="{067F4F0E-717D-4504-81C7-45ADB9D069A2}" type="sibTrans" cxnId="{886A54CA-7299-43AC-9458-1BD93D88D52B}">
      <dgm:prSet/>
      <dgm:spPr/>
      <dgm:t>
        <a:bodyPr/>
        <a:lstStyle/>
        <a:p>
          <a:pPr algn="ctr"/>
          <a:endParaRPr lang="es-EC" sz="1200" b="1" i="1"/>
        </a:p>
      </dgm:t>
    </dgm:pt>
    <dgm:pt modelId="{70544828-58AC-4A3A-AEA9-34F2FA43C4AD}">
      <dgm:prSet phldrT="[Texto]" custT="1"/>
      <dgm:spPr/>
      <dgm:t>
        <a:bodyPr/>
        <a:lstStyle/>
        <a:p>
          <a:pPr algn="ctr"/>
          <a:r>
            <a:rPr lang="es-EC" sz="1200" b="1" i="1" dirty="0" smtClean="0"/>
            <a:t>6to</a:t>
          </a:r>
          <a:endParaRPr lang="es-EC" sz="1200" b="1" i="1" dirty="0"/>
        </a:p>
      </dgm:t>
    </dgm:pt>
    <dgm:pt modelId="{8AAC990B-080B-4C05-BECB-527B6418A909}" type="parTrans" cxnId="{11D21E11-45F4-4FCA-B6C8-93C374B044AE}">
      <dgm:prSet/>
      <dgm:spPr/>
      <dgm:t>
        <a:bodyPr/>
        <a:lstStyle/>
        <a:p>
          <a:pPr algn="ctr"/>
          <a:endParaRPr lang="es-EC" sz="1200" b="1" i="1"/>
        </a:p>
      </dgm:t>
    </dgm:pt>
    <dgm:pt modelId="{D13572D9-79E3-44DF-85F8-F17DCA9C84E8}" type="sibTrans" cxnId="{11D21E11-45F4-4FCA-B6C8-93C374B044AE}">
      <dgm:prSet/>
      <dgm:spPr/>
      <dgm:t>
        <a:bodyPr/>
        <a:lstStyle/>
        <a:p>
          <a:pPr algn="ctr"/>
          <a:endParaRPr lang="es-EC" sz="1200" b="1" i="1"/>
        </a:p>
      </dgm:t>
    </dgm:pt>
    <dgm:pt modelId="{D790EB76-34B2-49B5-B939-836E80A8EBD1}">
      <dgm:prSet phldrT="[Texto]" custT="1"/>
      <dgm:spPr/>
      <dgm:t>
        <a:bodyPr/>
        <a:lstStyle/>
        <a:p>
          <a:pPr algn="ctr"/>
          <a:r>
            <a:rPr lang="es-EC" sz="1200" b="1" i="1" dirty="0" smtClean="0"/>
            <a:t>Planificación</a:t>
          </a:r>
          <a:endParaRPr lang="es-EC" sz="1200" b="1" i="1" dirty="0"/>
        </a:p>
      </dgm:t>
    </dgm:pt>
    <dgm:pt modelId="{30AB7391-DF41-44BC-A2B4-DBF2A7987383}" type="parTrans" cxnId="{D9D3FDD8-EEB0-48BA-93BF-CC9BE72B4712}">
      <dgm:prSet/>
      <dgm:spPr/>
      <dgm:t>
        <a:bodyPr/>
        <a:lstStyle/>
        <a:p>
          <a:pPr algn="ctr"/>
          <a:endParaRPr lang="es-EC" sz="1200" b="1" i="1"/>
        </a:p>
      </dgm:t>
    </dgm:pt>
    <dgm:pt modelId="{ED83310E-320F-4B1B-85B8-49406FDF0D44}" type="sibTrans" cxnId="{D9D3FDD8-EEB0-48BA-93BF-CC9BE72B4712}">
      <dgm:prSet/>
      <dgm:spPr/>
      <dgm:t>
        <a:bodyPr/>
        <a:lstStyle/>
        <a:p>
          <a:pPr algn="ctr"/>
          <a:endParaRPr lang="es-EC" sz="1200" b="1" i="1"/>
        </a:p>
      </dgm:t>
    </dgm:pt>
    <dgm:pt modelId="{23846179-0E40-4665-961A-E41247268817}">
      <dgm:prSet phldrT="[Texto]" custT="1"/>
      <dgm:spPr/>
      <dgm:t>
        <a:bodyPr/>
        <a:lstStyle/>
        <a:p>
          <a:pPr algn="ctr"/>
          <a:r>
            <a:rPr lang="es-EC" sz="1200" b="1" i="1" dirty="0" smtClean="0"/>
            <a:t>7mo </a:t>
          </a:r>
          <a:endParaRPr lang="es-EC" sz="1200" b="1" i="1" dirty="0"/>
        </a:p>
      </dgm:t>
    </dgm:pt>
    <dgm:pt modelId="{589C0A35-2AC3-469E-B0B6-4B7E6EDBEC58}" type="parTrans" cxnId="{7E4D9670-A7C1-4CC8-A3E8-0D7065638C99}">
      <dgm:prSet/>
      <dgm:spPr/>
      <dgm:t>
        <a:bodyPr/>
        <a:lstStyle/>
        <a:p>
          <a:pPr algn="ctr"/>
          <a:endParaRPr lang="es-EC" sz="1200" b="1" i="1"/>
        </a:p>
      </dgm:t>
    </dgm:pt>
    <dgm:pt modelId="{5EB12B43-5149-4E3E-9822-6E01FDD378C2}" type="sibTrans" cxnId="{7E4D9670-A7C1-4CC8-A3E8-0D7065638C99}">
      <dgm:prSet/>
      <dgm:spPr/>
      <dgm:t>
        <a:bodyPr/>
        <a:lstStyle/>
        <a:p>
          <a:pPr algn="ctr"/>
          <a:endParaRPr lang="es-EC" sz="1200" b="1" i="1"/>
        </a:p>
      </dgm:t>
    </dgm:pt>
    <dgm:pt modelId="{65B346E6-C0B4-4544-92EF-6779B438216F}">
      <dgm:prSet phldrT="[Texto]" custT="1"/>
      <dgm:spPr/>
      <dgm:t>
        <a:bodyPr/>
        <a:lstStyle/>
        <a:p>
          <a:pPr algn="ctr"/>
          <a:r>
            <a:rPr lang="es-EC" sz="1200" b="1" i="1" dirty="0" smtClean="0"/>
            <a:t>8vo</a:t>
          </a:r>
          <a:endParaRPr lang="es-EC" sz="1200" b="1" i="1" dirty="0"/>
        </a:p>
      </dgm:t>
    </dgm:pt>
    <dgm:pt modelId="{FDBD98E5-9898-4FA8-83B2-03C0D489712C}" type="parTrans" cxnId="{333A1CE6-3E05-4FE3-9EA8-B2013B723F8F}">
      <dgm:prSet/>
      <dgm:spPr/>
      <dgm:t>
        <a:bodyPr/>
        <a:lstStyle/>
        <a:p>
          <a:pPr algn="ctr"/>
          <a:endParaRPr lang="es-EC" sz="1200" b="1" i="1"/>
        </a:p>
      </dgm:t>
    </dgm:pt>
    <dgm:pt modelId="{DC2194C2-967A-4ECB-9555-2C919DFBBC0D}" type="sibTrans" cxnId="{333A1CE6-3E05-4FE3-9EA8-B2013B723F8F}">
      <dgm:prSet/>
      <dgm:spPr/>
      <dgm:t>
        <a:bodyPr/>
        <a:lstStyle/>
        <a:p>
          <a:pPr algn="ctr"/>
          <a:endParaRPr lang="es-EC" sz="1200" b="1" i="1"/>
        </a:p>
      </dgm:t>
    </dgm:pt>
    <dgm:pt modelId="{07F6373B-B40A-4391-8AD8-1771CB2B8910}">
      <dgm:prSet phldrT="[Texto]" custT="1"/>
      <dgm:spPr/>
      <dgm:t>
        <a:bodyPr/>
        <a:lstStyle/>
        <a:p>
          <a:pPr algn="ctr"/>
          <a:r>
            <a:rPr lang="es-EC" sz="1200" b="1" i="1" dirty="0" smtClean="0"/>
            <a:t>9no</a:t>
          </a:r>
          <a:endParaRPr lang="es-EC" sz="1200" b="1" i="1" dirty="0"/>
        </a:p>
      </dgm:t>
    </dgm:pt>
    <dgm:pt modelId="{5E02E5D8-7F1E-4E21-A4F4-921E47B6BC30}" type="parTrans" cxnId="{039D617F-F3F9-48E0-968C-3B00BD488215}">
      <dgm:prSet/>
      <dgm:spPr/>
      <dgm:t>
        <a:bodyPr/>
        <a:lstStyle/>
        <a:p>
          <a:pPr algn="ctr"/>
          <a:endParaRPr lang="es-EC" sz="1200" b="1" i="1"/>
        </a:p>
      </dgm:t>
    </dgm:pt>
    <dgm:pt modelId="{8185CDDF-8724-4080-8347-25A3252C2EB0}" type="sibTrans" cxnId="{039D617F-F3F9-48E0-968C-3B00BD488215}">
      <dgm:prSet/>
      <dgm:spPr/>
      <dgm:t>
        <a:bodyPr/>
        <a:lstStyle/>
        <a:p>
          <a:pPr algn="ctr"/>
          <a:endParaRPr lang="es-EC" sz="1200" b="1" i="1"/>
        </a:p>
      </dgm:t>
    </dgm:pt>
    <dgm:pt modelId="{315AD165-10F6-4AD3-A4F4-064565B55E49}">
      <dgm:prSet phldrT="[Texto]" custT="1"/>
      <dgm:spPr/>
      <dgm:t>
        <a:bodyPr/>
        <a:lstStyle/>
        <a:p>
          <a:pPr algn="ctr"/>
          <a:r>
            <a:rPr lang="es-EC" sz="1200" b="1" i="1" dirty="0" smtClean="0"/>
            <a:t>10mo</a:t>
          </a:r>
          <a:endParaRPr lang="es-EC" sz="1200" b="1" i="1" dirty="0"/>
        </a:p>
      </dgm:t>
    </dgm:pt>
    <dgm:pt modelId="{4BD84238-72BB-475C-8551-6AF065EB2115}" type="parTrans" cxnId="{D4D78034-862F-41DA-964D-F9ECE1C5643F}">
      <dgm:prSet/>
      <dgm:spPr/>
      <dgm:t>
        <a:bodyPr/>
        <a:lstStyle/>
        <a:p>
          <a:pPr algn="ctr"/>
          <a:endParaRPr lang="es-EC" sz="1200" b="1" i="1"/>
        </a:p>
      </dgm:t>
    </dgm:pt>
    <dgm:pt modelId="{79256702-9BDC-4771-A0A3-550E6701D9EB}" type="sibTrans" cxnId="{D4D78034-862F-41DA-964D-F9ECE1C5643F}">
      <dgm:prSet/>
      <dgm:spPr/>
      <dgm:t>
        <a:bodyPr/>
        <a:lstStyle/>
        <a:p>
          <a:pPr algn="ctr"/>
          <a:endParaRPr lang="es-EC" sz="1200" b="1" i="1"/>
        </a:p>
      </dgm:t>
    </dgm:pt>
    <dgm:pt modelId="{EEACE7DC-D04B-4166-9066-83411E2CBFA1}">
      <dgm:prSet phldrT="[Texto]" custT="1"/>
      <dgm:spPr/>
      <dgm:t>
        <a:bodyPr/>
        <a:lstStyle/>
        <a:p>
          <a:pPr algn="ctr"/>
          <a:r>
            <a:rPr lang="es-EC" sz="1200" b="1" i="1" dirty="0" smtClean="0"/>
            <a:t>Apoyo</a:t>
          </a:r>
          <a:endParaRPr lang="es-EC" sz="1200" b="1" i="1" dirty="0"/>
        </a:p>
      </dgm:t>
    </dgm:pt>
    <dgm:pt modelId="{146F90C7-0869-48E0-8FBA-E867CC816D4A}" type="parTrans" cxnId="{6F0A4A83-1E15-4476-B6C2-96855FFC95F4}">
      <dgm:prSet/>
      <dgm:spPr/>
      <dgm:t>
        <a:bodyPr/>
        <a:lstStyle/>
        <a:p>
          <a:pPr algn="ctr"/>
          <a:endParaRPr lang="es-EC" sz="1200" b="1" i="1"/>
        </a:p>
      </dgm:t>
    </dgm:pt>
    <dgm:pt modelId="{FD79EF59-1F6C-4D49-9970-273EFDF9C264}" type="sibTrans" cxnId="{6F0A4A83-1E15-4476-B6C2-96855FFC95F4}">
      <dgm:prSet/>
      <dgm:spPr/>
      <dgm:t>
        <a:bodyPr/>
        <a:lstStyle/>
        <a:p>
          <a:pPr algn="ctr"/>
          <a:endParaRPr lang="es-EC" sz="1200" b="1" i="1"/>
        </a:p>
      </dgm:t>
    </dgm:pt>
    <dgm:pt modelId="{24215B99-F40B-4518-9AA5-BB787CF1AA4C}">
      <dgm:prSet phldrT="[Texto]" custT="1"/>
      <dgm:spPr/>
      <dgm:t>
        <a:bodyPr/>
        <a:lstStyle/>
        <a:p>
          <a:pPr algn="ctr"/>
          <a:r>
            <a:rPr lang="es-EC" sz="1200" b="1" i="1" dirty="0" smtClean="0"/>
            <a:t>Operación</a:t>
          </a:r>
          <a:endParaRPr lang="es-EC" sz="1200" b="1" i="1" dirty="0"/>
        </a:p>
      </dgm:t>
    </dgm:pt>
    <dgm:pt modelId="{9F89482E-EFDC-457C-9CC3-A5615787E5A8}" type="parTrans" cxnId="{645D51C6-FE44-4C17-BBA5-242EAD3C49F6}">
      <dgm:prSet/>
      <dgm:spPr/>
      <dgm:t>
        <a:bodyPr/>
        <a:lstStyle/>
        <a:p>
          <a:pPr algn="ctr"/>
          <a:endParaRPr lang="es-EC" sz="1200" b="1" i="1"/>
        </a:p>
      </dgm:t>
    </dgm:pt>
    <dgm:pt modelId="{6B00D865-B957-46E0-8088-E1E6599FEB2B}" type="sibTrans" cxnId="{645D51C6-FE44-4C17-BBA5-242EAD3C49F6}">
      <dgm:prSet/>
      <dgm:spPr/>
      <dgm:t>
        <a:bodyPr/>
        <a:lstStyle/>
        <a:p>
          <a:pPr algn="ctr"/>
          <a:endParaRPr lang="es-EC" sz="1200" b="1" i="1"/>
        </a:p>
      </dgm:t>
    </dgm:pt>
    <dgm:pt modelId="{2EC72CDD-9A5D-44BF-9274-6F8D1EA41A19}">
      <dgm:prSet phldrT="[Texto]" custT="1"/>
      <dgm:spPr/>
      <dgm:t>
        <a:bodyPr/>
        <a:lstStyle/>
        <a:p>
          <a:pPr algn="ctr"/>
          <a:r>
            <a:rPr lang="es-EC" sz="1200" b="1" i="1" dirty="0" smtClean="0"/>
            <a:t>Evaluación de Desempeño</a:t>
          </a:r>
          <a:endParaRPr lang="es-EC" sz="1200" b="1" i="1" dirty="0"/>
        </a:p>
      </dgm:t>
    </dgm:pt>
    <dgm:pt modelId="{FE9CFE95-B451-4FA2-A923-DB84D0D4C5D4}" type="parTrans" cxnId="{83C49F08-976F-41A9-9FDF-0B737A6F0C35}">
      <dgm:prSet/>
      <dgm:spPr/>
      <dgm:t>
        <a:bodyPr/>
        <a:lstStyle/>
        <a:p>
          <a:pPr algn="ctr"/>
          <a:endParaRPr lang="es-EC" sz="1200" b="1" i="1"/>
        </a:p>
      </dgm:t>
    </dgm:pt>
    <dgm:pt modelId="{1A31A88F-DF53-4A21-8F3D-5030E6C0C633}" type="sibTrans" cxnId="{83C49F08-976F-41A9-9FDF-0B737A6F0C35}">
      <dgm:prSet/>
      <dgm:spPr/>
      <dgm:t>
        <a:bodyPr/>
        <a:lstStyle/>
        <a:p>
          <a:pPr algn="ctr"/>
          <a:endParaRPr lang="es-EC" sz="1200" b="1" i="1"/>
        </a:p>
      </dgm:t>
    </dgm:pt>
    <dgm:pt modelId="{8A402C4F-D502-4534-B584-8572A0F57D9A}">
      <dgm:prSet phldrT="[Texto]" custT="1"/>
      <dgm:spPr/>
      <dgm:t>
        <a:bodyPr/>
        <a:lstStyle/>
        <a:p>
          <a:pPr algn="ctr"/>
          <a:r>
            <a:rPr lang="es-EC" sz="1200" b="1" i="1" dirty="0" smtClean="0"/>
            <a:t>Mejora</a:t>
          </a:r>
          <a:endParaRPr lang="es-EC" sz="1200" b="1" i="1" dirty="0"/>
        </a:p>
      </dgm:t>
    </dgm:pt>
    <dgm:pt modelId="{4C2D8E21-7FCC-42F6-94D6-DE1859E9FA76}" type="parTrans" cxnId="{C1E5FAC8-84AB-4720-A44B-33B3D5F9A513}">
      <dgm:prSet/>
      <dgm:spPr/>
      <dgm:t>
        <a:bodyPr/>
        <a:lstStyle/>
        <a:p>
          <a:pPr algn="ctr"/>
          <a:endParaRPr lang="es-EC" sz="1200" b="1" i="1"/>
        </a:p>
      </dgm:t>
    </dgm:pt>
    <dgm:pt modelId="{6C6ABCE1-C216-4F61-B864-250256C38DCC}" type="sibTrans" cxnId="{C1E5FAC8-84AB-4720-A44B-33B3D5F9A513}">
      <dgm:prSet/>
      <dgm:spPr/>
      <dgm:t>
        <a:bodyPr/>
        <a:lstStyle/>
        <a:p>
          <a:pPr algn="ctr"/>
          <a:endParaRPr lang="es-EC" sz="1200" b="1" i="1"/>
        </a:p>
      </dgm:t>
    </dgm:pt>
    <dgm:pt modelId="{7372A788-E422-4A90-A450-C89BC53009BD}" type="pres">
      <dgm:prSet presAssocID="{65419723-FFF7-4A33-A4F5-BDD5B81580A5}" presName="vert0" presStyleCnt="0">
        <dgm:presLayoutVars>
          <dgm:dir/>
          <dgm:animOne val="branch"/>
          <dgm:animLvl val="lvl"/>
        </dgm:presLayoutVars>
      </dgm:prSet>
      <dgm:spPr/>
      <dgm:t>
        <a:bodyPr/>
        <a:lstStyle/>
        <a:p>
          <a:endParaRPr lang="es-EC"/>
        </a:p>
      </dgm:t>
    </dgm:pt>
    <dgm:pt modelId="{8AEDC115-62DD-4EEC-9985-FC48E5B3CF7D}" type="pres">
      <dgm:prSet presAssocID="{8F45763E-A854-438C-9130-90497192A9DB}" presName="thickLine" presStyleLbl="alignNode1" presStyleIdx="0" presStyleCnt="7"/>
      <dgm:spPr/>
    </dgm:pt>
    <dgm:pt modelId="{3D32C422-BAC6-4676-B653-4A3968C4430C}" type="pres">
      <dgm:prSet presAssocID="{8F45763E-A854-438C-9130-90497192A9DB}" presName="horz1" presStyleCnt="0"/>
      <dgm:spPr/>
    </dgm:pt>
    <dgm:pt modelId="{E54856F3-8B98-4073-88C5-7553BB80266F}" type="pres">
      <dgm:prSet presAssocID="{8F45763E-A854-438C-9130-90497192A9DB}" presName="tx1" presStyleLbl="revTx" presStyleIdx="0" presStyleCnt="14"/>
      <dgm:spPr/>
      <dgm:t>
        <a:bodyPr/>
        <a:lstStyle/>
        <a:p>
          <a:endParaRPr lang="es-EC"/>
        </a:p>
      </dgm:t>
    </dgm:pt>
    <dgm:pt modelId="{EB349582-87ED-4BB8-9977-20207CC11A8E}" type="pres">
      <dgm:prSet presAssocID="{8F45763E-A854-438C-9130-90497192A9DB}" presName="vert1" presStyleCnt="0"/>
      <dgm:spPr/>
    </dgm:pt>
    <dgm:pt modelId="{171601A2-FACC-4A54-A43C-FDD2A5014DE8}" type="pres">
      <dgm:prSet presAssocID="{E782F39F-7D00-4D24-811A-FA696FAEACDF}" presName="vertSpace2a" presStyleCnt="0"/>
      <dgm:spPr/>
    </dgm:pt>
    <dgm:pt modelId="{AA5CE602-B30F-420A-8FE5-5D083865D884}" type="pres">
      <dgm:prSet presAssocID="{E782F39F-7D00-4D24-811A-FA696FAEACDF}" presName="horz2" presStyleCnt="0"/>
      <dgm:spPr/>
    </dgm:pt>
    <dgm:pt modelId="{9BD9E7B7-C7BF-4BCE-A9EE-432042F65B84}" type="pres">
      <dgm:prSet presAssocID="{E782F39F-7D00-4D24-811A-FA696FAEACDF}" presName="horzSpace2" presStyleCnt="0"/>
      <dgm:spPr/>
    </dgm:pt>
    <dgm:pt modelId="{B18D55E4-313C-4672-9BAC-79C37A560137}" type="pres">
      <dgm:prSet presAssocID="{E782F39F-7D00-4D24-811A-FA696FAEACDF}" presName="tx2" presStyleLbl="revTx" presStyleIdx="1" presStyleCnt="14"/>
      <dgm:spPr/>
      <dgm:t>
        <a:bodyPr/>
        <a:lstStyle/>
        <a:p>
          <a:endParaRPr lang="es-EC"/>
        </a:p>
      </dgm:t>
    </dgm:pt>
    <dgm:pt modelId="{9EE9983B-C68B-40C3-8286-07EFD7D06129}" type="pres">
      <dgm:prSet presAssocID="{E782F39F-7D00-4D24-811A-FA696FAEACDF}" presName="vert2" presStyleCnt="0"/>
      <dgm:spPr/>
    </dgm:pt>
    <dgm:pt modelId="{0CCC48CC-2C88-44F5-963A-8C9FA3B6B316}" type="pres">
      <dgm:prSet presAssocID="{E782F39F-7D00-4D24-811A-FA696FAEACDF}" presName="thinLine2b" presStyleLbl="callout" presStyleIdx="0" presStyleCnt="7"/>
      <dgm:spPr/>
    </dgm:pt>
    <dgm:pt modelId="{801F41F4-B777-4A96-9314-A7142A0799B7}" type="pres">
      <dgm:prSet presAssocID="{E782F39F-7D00-4D24-811A-FA696FAEACDF}" presName="vertSpace2b" presStyleCnt="0"/>
      <dgm:spPr/>
    </dgm:pt>
    <dgm:pt modelId="{820B7678-9B45-4D7E-8932-39D35B6992D4}" type="pres">
      <dgm:prSet presAssocID="{A872A029-8E9E-47AE-A040-18428DC9A1CF}" presName="thickLine" presStyleLbl="alignNode1" presStyleIdx="1" presStyleCnt="7"/>
      <dgm:spPr/>
    </dgm:pt>
    <dgm:pt modelId="{C1932882-4DC7-4AD5-8181-DC8069B131A1}" type="pres">
      <dgm:prSet presAssocID="{A872A029-8E9E-47AE-A040-18428DC9A1CF}" presName="horz1" presStyleCnt="0"/>
      <dgm:spPr/>
    </dgm:pt>
    <dgm:pt modelId="{F3B7BA98-C501-43A1-BAC8-F1F5790F540B}" type="pres">
      <dgm:prSet presAssocID="{A872A029-8E9E-47AE-A040-18428DC9A1CF}" presName="tx1" presStyleLbl="revTx" presStyleIdx="2" presStyleCnt="14"/>
      <dgm:spPr/>
      <dgm:t>
        <a:bodyPr/>
        <a:lstStyle/>
        <a:p>
          <a:endParaRPr lang="es-EC"/>
        </a:p>
      </dgm:t>
    </dgm:pt>
    <dgm:pt modelId="{90A3096D-4EE5-4603-ADCA-8D29066DBC0F}" type="pres">
      <dgm:prSet presAssocID="{A872A029-8E9E-47AE-A040-18428DC9A1CF}" presName="vert1" presStyleCnt="0"/>
      <dgm:spPr/>
    </dgm:pt>
    <dgm:pt modelId="{3F63FDB1-520E-47FA-99C3-A2BEA84B086E}" type="pres">
      <dgm:prSet presAssocID="{885BB4CB-A5C3-4F1B-AAD6-5F74142DDC71}" presName="vertSpace2a" presStyleCnt="0"/>
      <dgm:spPr/>
    </dgm:pt>
    <dgm:pt modelId="{C0D95762-1F33-48F7-A1EC-D829D3FEC264}" type="pres">
      <dgm:prSet presAssocID="{885BB4CB-A5C3-4F1B-AAD6-5F74142DDC71}" presName="horz2" presStyleCnt="0"/>
      <dgm:spPr/>
    </dgm:pt>
    <dgm:pt modelId="{8D5B817D-8560-41CB-AFEF-FCFB3AAF0102}" type="pres">
      <dgm:prSet presAssocID="{885BB4CB-A5C3-4F1B-AAD6-5F74142DDC71}" presName="horzSpace2" presStyleCnt="0"/>
      <dgm:spPr/>
    </dgm:pt>
    <dgm:pt modelId="{79C88276-A5CA-4049-A1DA-A2A18EB6203E}" type="pres">
      <dgm:prSet presAssocID="{885BB4CB-A5C3-4F1B-AAD6-5F74142DDC71}" presName="tx2" presStyleLbl="revTx" presStyleIdx="3" presStyleCnt="14"/>
      <dgm:spPr/>
      <dgm:t>
        <a:bodyPr/>
        <a:lstStyle/>
        <a:p>
          <a:endParaRPr lang="es-EC"/>
        </a:p>
      </dgm:t>
    </dgm:pt>
    <dgm:pt modelId="{9C86AAE3-50D0-4626-8091-53B72BB24C4F}" type="pres">
      <dgm:prSet presAssocID="{885BB4CB-A5C3-4F1B-AAD6-5F74142DDC71}" presName="vert2" presStyleCnt="0"/>
      <dgm:spPr/>
    </dgm:pt>
    <dgm:pt modelId="{A18C805B-FF6C-4E66-BF70-F44078698181}" type="pres">
      <dgm:prSet presAssocID="{885BB4CB-A5C3-4F1B-AAD6-5F74142DDC71}" presName="thinLine2b" presStyleLbl="callout" presStyleIdx="1" presStyleCnt="7"/>
      <dgm:spPr/>
    </dgm:pt>
    <dgm:pt modelId="{D7204A11-4AC1-4A39-AC71-A4E7658A5C0E}" type="pres">
      <dgm:prSet presAssocID="{885BB4CB-A5C3-4F1B-AAD6-5F74142DDC71}" presName="vertSpace2b" presStyleCnt="0"/>
      <dgm:spPr/>
    </dgm:pt>
    <dgm:pt modelId="{9E64C08E-E0F3-460D-AE28-238E40F8233D}" type="pres">
      <dgm:prSet presAssocID="{70544828-58AC-4A3A-AEA9-34F2FA43C4AD}" presName="thickLine" presStyleLbl="alignNode1" presStyleIdx="2" presStyleCnt="7"/>
      <dgm:spPr/>
    </dgm:pt>
    <dgm:pt modelId="{386C2F03-F647-4810-AE58-B88255C806AE}" type="pres">
      <dgm:prSet presAssocID="{70544828-58AC-4A3A-AEA9-34F2FA43C4AD}" presName="horz1" presStyleCnt="0"/>
      <dgm:spPr/>
    </dgm:pt>
    <dgm:pt modelId="{E8194136-1BA0-4B96-8BD6-A1395498AD2C}" type="pres">
      <dgm:prSet presAssocID="{70544828-58AC-4A3A-AEA9-34F2FA43C4AD}" presName="tx1" presStyleLbl="revTx" presStyleIdx="4" presStyleCnt="14"/>
      <dgm:spPr/>
      <dgm:t>
        <a:bodyPr/>
        <a:lstStyle/>
        <a:p>
          <a:endParaRPr lang="es-EC"/>
        </a:p>
      </dgm:t>
    </dgm:pt>
    <dgm:pt modelId="{F7527841-C49A-4535-8315-E6594238CA11}" type="pres">
      <dgm:prSet presAssocID="{70544828-58AC-4A3A-AEA9-34F2FA43C4AD}" presName="vert1" presStyleCnt="0"/>
      <dgm:spPr/>
    </dgm:pt>
    <dgm:pt modelId="{00471313-22F7-4E03-8C46-27D634549300}" type="pres">
      <dgm:prSet presAssocID="{D790EB76-34B2-49B5-B939-836E80A8EBD1}" presName="vertSpace2a" presStyleCnt="0"/>
      <dgm:spPr/>
    </dgm:pt>
    <dgm:pt modelId="{1A75C063-8B8A-4875-B40C-46512538B6C1}" type="pres">
      <dgm:prSet presAssocID="{D790EB76-34B2-49B5-B939-836E80A8EBD1}" presName="horz2" presStyleCnt="0"/>
      <dgm:spPr/>
    </dgm:pt>
    <dgm:pt modelId="{FC271497-5F7B-4E7E-B486-B7605455EE44}" type="pres">
      <dgm:prSet presAssocID="{D790EB76-34B2-49B5-B939-836E80A8EBD1}" presName="horzSpace2" presStyleCnt="0"/>
      <dgm:spPr/>
    </dgm:pt>
    <dgm:pt modelId="{40996321-3B44-4773-9458-4A65BC2FDCBF}" type="pres">
      <dgm:prSet presAssocID="{D790EB76-34B2-49B5-B939-836E80A8EBD1}" presName="tx2" presStyleLbl="revTx" presStyleIdx="5" presStyleCnt="14"/>
      <dgm:spPr/>
      <dgm:t>
        <a:bodyPr/>
        <a:lstStyle/>
        <a:p>
          <a:endParaRPr lang="es-EC"/>
        </a:p>
      </dgm:t>
    </dgm:pt>
    <dgm:pt modelId="{5AE032C9-597A-49F3-8BC8-2A7084A3BCF3}" type="pres">
      <dgm:prSet presAssocID="{D790EB76-34B2-49B5-B939-836E80A8EBD1}" presName="vert2" presStyleCnt="0"/>
      <dgm:spPr/>
    </dgm:pt>
    <dgm:pt modelId="{04C85E09-E926-436C-8931-A35B7AE13FD3}" type="pres">
      <dgm:prSet presAssocID="{D790EB76-34B2-49B5-B939-836E80A8EBD1}" presName="thinLine2b" presStyleLbl="callout" presStyleIdx="2" presStyleCnt="7"/>
      <dgm:spPr/>
    </dgm:pt>
    <dgm:pt modelId="{DE49B2E4-1E1E-4A49-8556-BB70F6D2E133}" type="pres">
      <dgm:prSet presAssocID="{D790EB76-34B2-49B5-B939-836E80A8EBD1}" presName="vertSpace2b" presStyleCnt="0"/>
      <dgm:spPr/>
    </dgm:pt>
    <dgm:pt modelId="{9846F2A4-AD72-422E-9B80-820385CD09FE}" type="pres">
      <dgm:prSet presAssocID="{23846179-0E40-4665-961A-E41247268817}" presName="thickLine" presStyleLbl="alignNode1" presStyleIdx="3" presStyleCnt="7"/>
      <dgm:spPr/>
    </dgm:pt>
    <dgm:pt modelId="{70C46E66-0FD8-413C-AE6B-2F106C144A99}" type="pres">
      <dgm:prSet presAssocID="{23846179-0E40-4665-961A-E41247268817}" presName="horz1" presStyleCnt="0"/>
      <dgm:spPr/>
    </dgm:pt>
    <dgm:pt modelId="{7520B5FE-3384-49BB-A935-3361494D64FD}" type="pres">
      <dgm:prSet presAssocID="{23846179-0E40-4665-961A-E41247268817}" presName="tx1" presStyleLbl="revTx" presStyleIdx="6" presStyleCnt="14"/>
      <dgm:spPr/>
      <dgm:t>
        <a:bodyPr/>
        <a:lstStyle/>
        <a:p>
          <a:endParaRPr lang="es-EC"/>
        </a:p>
      </dgm:t>
    </dgm:pt>
    <dgm:pt modelId="{AFBD3F18-E576-46BF-B6F8-DC36AF445633}" type="pres">
      <dgm:prSet presAssocID="{23846179-0E40-4665-961A-E41247268817}" presName="vert1" presStyleCnt="0"/>
      <dgm:spPr/>
    </dgm:pt>
    <dgm:pt modelId="{8F04DA60-7D28-4646-85EF-9A449E651ECD}" type="pres">
      <dgm:prSet presAssocID="{EEACE7DC-D04B-4166-9066-83411E2CBFA1}" presName="vertSpace2a" presStyleCnt="0"/>
      <dgm:spPr/>
    </dgm:pt>
    <dgm:pt modelId="{0A056428-F1CF-4DF7-886B-52DBEB3F3D30}" type="pres">
      <dgm:prSet presAssocID="{EEACE7DC-D04B-4166-9066-83411E2CBFA1}" presName="horz2" presStyleCnt="0"/>
      <dgm:spPr/>
    </dgm:pt>
    <dgm:pt modelId="{EB065A59-56E9-4D40-8B8A-AF4B3652CCC3}" type="pres">
      <dgm:prSet presAssocID="{EEACE7DC-D04B-4166-9066-83411E2CBFA1}" presName="horzSpace2" presStyleCnt="0"/>
      <dgm:spPr/>
    </dgm:pt>
    <dgm:pt modelId="{57DA9F85-0E19-45A2-8F89-5BF8C32A5045}" type="pres">
      <dgm:prSet presAssocID="{EEACE7DC-D04B-4166-9066-83411E2CBFA1}" presName="tx2" presStyleLbl="revTx" presStyleIdx="7" presStyleCnt="14"/>
      <dgm:spPr/>
      <dgm:t>
        <a:bodyPr/>
        <a:lstStyle/>
        <a:p>
          <a:endParaRPr lang="es-EC"/>
        </a:p>
      </dgm:t>
    </dgm:pt>
    <dgm:pt modelId="{15E302EA-35C2-421C-A374-D24515FB8A59}" type="pres">
      <dgm:prSet presAssocID="{EEACE7DC-D04B-4166-9066-83411E2CBFA1}" presName="vert2" presStyleCnt="0"/>
      <dgm:spPr/>
    </dgm:pt>
    <dgm:pt modelId="{21E6EED0-9686-4A70-8A32-47F13AB9FED4}" type="pres">
      <dgm:prSet presAssocID="{EEACE7DC-D04B-4166-9066-83411E2CBFA1}" presName="thinLine2b" presStyleLbl="callout" presStyleIdx="3" presStyleCnt="7"/>
      <dgm:spPr/>
    </dgm:pt>
    <dgm:pt modelId="{8175FBE0-9628-4BF1-A18E-1246A967CA2E}" type="pres">
      <dgm:prSet presAssocID="{EEACE7DC-D04B-4166-9066-83411E2CBFA1}" presName="vertSpace2b" presStyleCnt="0"/>
      <dgm:spPr/>
    </dgm:pt>
    <dgm:pt modelId="{631060E6-5704-440B-9FBF-9C6C42F7992C}" type="pres">
      <dgm:prSet presAssocID="{65B346E6-C0B4-4544-92EF-6779B438216F}" presName="thickLine" presStyleLbl="alignNode1" presStyleIdx="4" presStyleCnt="7"/>
      <dgm:spPr/>
    </dgm:pt>
    <dgm:pt modelId="{D3795641-E8BB-43A6-A06E-232048F90A9D}" type="pres">
      <dgm:prSet presAssocID="{65B346E6-C0B4-4544-92EF-6779B438216F}" presName="horz1" presStyleCnt="0"/>
      <dgm:spPr/>
    </dgm:pt>
    <dgm:pt modelId="{802C8AAE-6716-40D5-86D6-4A40E29AE6F8}" type="pres">
      <dgm:prSet presAssocID="{65B346E6-C0B4-4544-92EF-6779B438216F}" presName="tx1" presStyleLbl="revTx" presStyleIdx="8" presStyleCnt="14"/>
      <dgm:spPr/>
      <dgm:t>
        <a:bodyPr/>
        <a:lstStyle/>
        <a:p>
          <a:endParaRPr lang="es-EC"/>
        </a:p>
      </dgm:t>
    </dgm:pt>
    <dgm:pt modelId="{F0E2BE8B-7EAE-41DD-BED5-4A86A07C5DF3}" type="pres">
      <dgm:prSet presAssocID="{65B346E6-C0B4-4544-92EF-6779B438216F}" presName="vert1" presStyleCnt="0"/>
      <dgm:spPr/>
    </dgm:pt>
    <dgm:pt modelId="{053D6E72-4F09-462D-9DAD-EE284BEF6599}" type="pres">
      <dgm:prSet presAssocID="{24215B99-F40B-4518-9AA5-BB787CF1AA4C}" presName="vertSpace2a" presStyleCnt="0"/>
      <dgm:spPr/>
    </dgm:pt>
    <dgm:pt modelId="{B46050A0-24AC-469F-BA51-33F153143069}" type="pres">
      <dgm:prSet presAssocID="{24215B99-F40B-4518-9AA5-BB787CF1AA4C}" presName="horz2" presStyleCnt="0"/>
      <dgm:spPr/>
    </dgm:pt>
    <dgm:pt modelId="{0D45320F-916C-4E2E-8838-F3BA74BE4BC4}" type="pres">
      <dgm:prSet presAssocID="{24215B99-F40B-4518-9AA5-BB787CF1AA4C}" presName="horzSpace2" presStyleCnt="0"/>
      <dgm:spPr/>
    </dgm:pt>
    <dgm:pt modelId="{C8624D63-216D-4507-8A4B-8CB1F035590C}" type="pres">
      <dgm:prSet presAssocID="{24215B99-F40B-4518-9AA5-BB787CF1AA4C}" presName="tx2" presStyleLbl="revTx" presStyleIdx="9" presStyleCnt="14"/>
      <dgm:spPr/>
      <dgm:t>
        <a:bodyPr/>
        <a:lstStyle/>
        <a:p>
          <a:endParaRPr lang="es-EC"/>
        </a:p>
      </dgm:t>
    </dgm:pt>
    <dgm:pt modelId="{130DEE12-0419-45D0-BCD6-0C95D4A7A650}" type="pres">
      <dgm:prSet presAssocID="{24215B99-F40B-4518-9AA5-BB787CF1AA4C}" presName="vert2" presStyleCnt="0"/>
      <dgm:spPr/>
    </dgm:pt>
    <dgm:pt modelId="{FE778317-923F-4ECD-AB80-10CAE306A411}" type="pres">
      <dgm:prSet presAssocID="{24215B99-F40B-4518-9AA5-BB787CF1AA4C}" presName="thinLine2b" presStyleLbl="callout" presStyleIdx="4" presStyleCnt="7"/>
      <dgm:spPr/>
    </dgm:pt>
    <dgm:pt modelId="{297EB934-FA78-4D08-B8A8-D9FB479ACD9F}" type="pres">
      <dgm:prSet presAssocID="{24215B99-F40B-4518-9AA5-BB787CF1AA4C}" presName="vertSpace2b" presStyleCnt="0"/>
      <dgm:spPr/>
    </dgm:pt>
    <dgm:pt modelId="{78D86F30-EED9-4BB0-A665-6EBDD1922B94}" type="pres">
      <dgm:prSet presAssocID="{07F6373B-B40A-4391-8AD8-1771CB2B8910}" presName="thickLine" presStyleLbl="alignNode1" presStyleIdx="5" presStyleCnt="7"/>
      <dgm:spPr/>
    </dgm:pt>
    <dgm:pt modelId="{4DB4B771-17EF-46C6-88B4-3F6A267AA6F5}" type="pres">
      <dgm:prSet presAssocID="{07F6373B-B40A-4391-8AD8-1771CB2B8910}" presName="horz1" presStyleCnt="0"/>
      <dgm:spPr/>
    </dgm:pt>
    <dgm:pt modelId="{88A0F671-3AC4-4ACB-BB3E-507CFE4D78C7}" type="pres">
      <dgm:prSet presAssocID="{07F6373B-B40A-4391-8AD8-1771CB2B8910}" presName="tx1" presStyleLbl="revTx" presStyleIdx="10" presStyleCnt="14"/>
      <dgm:spPr/>
      <dgm:t>
        <a:bodyPr/>
        <a:lstStyle/>
        <a:p>
          <a:endParaRPr lang="es-EC"/>
        </a:p>
      </dgm:t>
    </dgm:pt>
    <dgm:pt modelId="{02EBAC5C-11EF-435A-95F9-32FAA7F6DCF0}" type="pres">
      <dgm:prSet presAssocID="{07F6373B-B40A-4391-8AD8-1771CB2B8910}" presName="vert1" presStyleCnt="0"/>
      <dgm:spPr/>
    </dgm:pt>
    <dgm:pt modelId="{F8DAF419-1B12-4159-BE39-098B5C12B1B1}" type="pres">
      <dgm:prSet presAssocID="{2EC72CDD-9A5D-44BF-9274-6F8D1EA41A19}" presName="vertSpace2a" presStyleCnt="0"/>
      <dgm:spPr/>
    </dgm:pt>
    <dgm:pt modelId="{AD11941D-F399-4621-A0CF-8FD91EBDE731}" type="pres">
      <dgm:prSet presAssocID="{2EC72CDD-9A5D-44BF-9274-6F8D1EA41A19}" presName="horz2" presStyleCnt="0"/>
      <dgm:spPr/>
    </dgm:pt>
    <dgm:pt modelId="{696C6787-F2EF-4198-96BD-F73B434B135E}" type="pres">
      <dgm:prSet presAssocID="{2EC72CDD-9A5D-44BF-9274-6F8D1EA41A19}" presName="horzSpace2" presStyleCnt="0"/>
      <dgm:spPr/>
    </dgm:pt>
    <dgm:pt modelId="{FECD7989-AC92-43AC-9FC8-C12B54E18352}" type="pres">
      <dgm:prSet presAssocID="{2EC72CDD-9A5D-44BF-9274-6F8D1EA41A19}" presName="tx2" presStyleLbl="revTx" presStyleIdx="11" presStyleCnt="14"/>
      <dgm:spPr/>
      <dgm:t>
        <a:bodyPr/>
        <a:lstStyle/>
        <a:p>
          <a:endParaRPr lang="es-EC"/>
        </a:p>
      </dgm:t>
    </dgm:pt>
    <dgm:pt modelId="{CB87181B-BAD0-4AA3-92BA-5402FFC1F92F}" type="pres">
      <dgm:prSet presAssocID="{2EC72CDD-9A5D-44BF-9274-6F8D1EA41A19}" presName="vert2" presStyleCnt="0"/>
      <dgm:spPr/>
    </dgm:pt>
    <dgm:pt modelId="{A10A012B-5A4A-4A99-B104-F9125D6FC2CB}" type="pres">
      <dgm:prSet presAssocID="{2EC72CDD-9A5D-44BF-9274-6F8D1EA41A19}" presName="thinLine2b" presStyleLbl="callout" presStyleIdx="5" presStyleCnt="7"/>
      <dgm:spPr/>
    </dgm:pt>
    <dgm:pt modelId="{3C315A28-CC22-484C-9B13-364F638414E3}" type="pres">
      <dgm:prSet presAssocID="{2EC72CDD-9A5D-44BF-9274-6F8D1EA41A19}" presName="vertSpace2b" presStyleCnt="0"/>
      <dgm:spPr/>
    </dgm:pt>
    <dgm:pt modelId="{D56F693C-0207-4EF3-B261-5E5F3F0E16AB}" type="pres">
      <dgm:prSet presAssocID="{315AD165-10F6-4AD3-A4F4-064565B55E49}" presName="thickLine" presStyleLbl="alignNode1" presStyleIdx="6" presStyleCnt="7"/>
      <dgm:spPr/>
    </dgm:pt>
    <dgm:pt modelId="{C403B6CB-6306-4FB6-9AA1-A2611C031093}" type="pres">
      <dgm:prSet presAssocID="{315AD165-10F6-4AD3-A4F4-064565B55E49}" presName="horz1" presStyleCnt="0"/>
      <dgm:spPr/>
    </dgm:pt>
    <dgm:pt modelId="{9C7D6407-1E39-49C6-A590-103577338409}" type="pres">
      <dgm:prSet presAssocID="{315AD165-10F6-4AD3-A4F4-064565B55E49}" presName="tx1" presStyleLbl="revTx" presStyleIdx="12" presStyleCnt="14"/>
      <dgm:spPr/>
      <dgm:t>
        <a:bodyPr/>
        <a:lstStyle/>
        <a:p>
          <a:endParaRPr lang="es-EC"/>
        </a:p>
      </dgm:t>
    </dgm:pt>
    <dgm:pt modelId="{55C2C674-4BAA-455D-A132-022717D90117}" type="pres">
      <dgm:prSet presAssocID="{315AD165-10F6-4AD3-A4F4-064565B55E49}" presName="vert1" presStyleCnt="0"/>
      <dgm:spPr/>
    </dgm:pt>
    <dgm:pt modelId="{D46FB678-FE79-4CD5-A267-F338514575BB}" type="pres">
      <dgm:prSet presAssocID="{8A402C4F-D502-4534-B584-8572A0F57D9A}" presName="vertSpace2a" presStyleCnt="0"/>
      <dgm:spPr/>
    </dgm:pt>
    <dgm:pt modelId="{177C4335-7508-487A-BEB4-6D46BB029742}" type="pres">
      <dgm:prSet presAssocID="{8A402C4F-D502-4534-B584-8572A0F57D9A}" presName="horz2" presStyleCnt="0"/>
      <dgm:spPr/>
    </dgm:pt>
    <dgm:pt modelId="{BC4E8C70-AC27-47E8-BDA0-FA9F9385AE80}" type="pres">
      <dgm:prSet presAssocID="{8A402C4F-D502-4534-B584-8572A0F57D9A}" presName="horzSpace2" presStyleCnt="0"/>
      <dgm:spPr/>
    </dgm:pt>
    <dgm:pt modelId="{3A835DF0-0195-404F-80E3-206B0066D580}" type="pres">
      <dgm:prSet presAssocID="{8A402C4F-D502-4534-B584-8572A0F57D9A}" presName="tx2" presStyleLbl="revTx" presStyleIdx="13" presStyleCnt="14"/>
      <dgm:spPr/>
      <dgm:t>
        <a:bodyPr/>
        <a:lstStyle/>
        <a:p>
          <a:endParaRPr lang="es-EC"/>
        </a:p>
      </dgm:t>
    </dgm:pt>
    <dgm:pt modelId="{B8CF7691-D6BB-4025-A4D4-4E7968A440AC}" type="pres">
      <dgm:prSet presAssocID="{8A402C4F-D502-4534-B584-8572A0F57D9A}" presName="vert2" presStyleCnt="0"/>
      <dgm:spPr/>
    </dgm:pt>
    <dgm:pt modelId="{BBE13AB6-77B5-4F7C-A124-289A084AB791}" type="pres">
      <dgm:prSet presAssocID="{8A402C4F-D502-4534-B584-8572A0F57D9A}" presName="thinLine2b" presStyleLbl="callout" presStyleIdx="6" presStyleCnt="7"/>
      <dgm:spPr/>
    </dgm:pt>
    <dgm:pt modelId="{E61C2DD2-D608-4289-BA32-EBE425F4C0AB}" type="pres">
      <dgm:prSet presAssocID="{8A402C4F-D502-4534-B584-8572A0F57D9A}" presName="vertSpace2b" presStyleCnt="0"/>
      <dgm:spPr/>
    </dgm:pt>
  </dgm:ptLst>
  <dgm:cxnLst>
    <dgm:cxn modelId="{D4D78034-862F-41DA-964D-F9ECE1C5643F}" srcId="{65419723-FFF7-4A33-A4F5-BDD5B81580A5}" destId="{315AD165-10F6-4AD3-A4F4-064565B55E49}" srcOrd="6" destOrd="0" parTransId="{4BD84238-72BB-475C-8551-6AF065EB2115}" sibTransId="{79256702-9BDC-4771-A0A3-550E6701D9EB}"/>
    <dgm:cxn modelId="{4C52DB95-180B-481C-8077-D3132F242A94}" type="presOf" srcId="{07F6373B-B40A-4391-8AD8-1771CB2B8910}" destId="{88A0F671-3AC4-4ACB-BB3E-507CFE4D78C7}" srcOrd="0" destOrd="0" presId="urn:microsoft.com/office/officeart/2008/layout/LinedList"/>
    <dgm:cxn modelId="{D3292EA5-EAE2-4A97-AC10-5F59929407D9}" type="presOf" srcId="{885BB4CB-A5C3-4F1B-AAD6-5F74142DDC71}" destId="{79C88276-A5CA-4049-A1DA-A2A18EB6203E}" srcOrd="0" destOrd="0" presId="urn:microsoft.com/office/officeart/2008/layout/LinedList"/>
    <dgm:cxn modelId="{608D1F27-12ED-4BFC-9305-F4378A21CF5E}" type="presOf" srcId="{2EC72CDD-9A5D-44BF-9274-6F8D1EA41A19}" destId="{FECD7989-AC92-43AC-9FC8-C12B54E18352}" srcOrd="0" destOrd="0" presId="urn:microsoft.com/office/officeart/2008/layout/LinedList"/>
    <dgm:cxn modelId="{43AB7086-E832-4776-A1DA-C679973E2631}" type="presOf" srcId="{A872A029-8E9E-47AE-A040-18428DC9A1CF}" destId="{F3B7BA98-C501-43A1-BAC8-F1F5790F540B}" srcOrd="0" destOrd="0" presId="urn:microsoft.com/office/officeart/2008/layout/LinedList"/>
    <dgm:cxn modelId="{886A54CA-7299-43AC-9458-1BD93D88D52B}" srcId="{A872A029-8E9E-47AE-A040-18428DC9A1CF}" destId="{885BB4CB-A5C3-4F1B-AAD6-5F74142DDC71}" srcOrd="0" destOrd="0" parTransId="{0633973A-F4E5-44F8-9382-A27E2DF47C3A}" sibTransId="{067F4F0E-717D-4504-81C7-45ADB9D069A2}"/>
    <dgm:cxn modelId="{7E4D9670-A7C1-4CC8-A3E8-0D7065638C99}" srcId="{65419723-FFF7-4A33-A4F5-BDD5B81580A5}" destId="{23846179-0E40-4665-961A-E41247268817}" srcOrd="3" destOrd="0" parTransId="{589C0A35-2AC3-469E-B0B6-4B7E6EDBEC58}" sibTransId="{5EB12B43-5149-4E3E-9822-6E01FDD378C2}"/>
    <dgm:cxn modelId="{42C05B73-D4F9-4635-B754-5181FE98704D}" type="presOf" srcId="{70544828-58AC-4A3A-AEA9-34F2FA43C4AD}" destId="{E8194136-1BA0-4B96-8BD6-A1395498AD2C}" srcOrd="0" destOrd="0" presId="urn:microsoft.com/office/officeart/2008/layout/LinedList"/>
    <dgm:cxn modelId="{83C49F08-976F-41A9-9FDF-0B737A6F0C35}" srcId="{07F6373B-B40A-4391-8AD8-1771CB2B8910}" destId="{2EC72CDD-9A5D-44BF-9274-6F8D1EA41A19}" srcOrd="0" destOrd="0" parTransId="{FE9CFE95-B451-4FA2-A923-DB84D0D4C5D4}" sibTransId="{1A31A88F-DF53-4A21-8F3D-5030E6C0C633}"/>
    <dgm:cxn modelId="{11D21E11-45F4-4FCA-B6C8-93C374B044AE}" srcId="{65419723-FFF7-4A33-A4F5-BDD5B81580A5}" destId="{70544828-58AC-4A3A-AEA9-34F2FA43C4AD}" srcOrd="2" destOrd="0" parTransId="{8AAC990B-080B-4C05-BECB-527B6418A909}" sibTransId="{D13572D9-79E3-44DF-85F8-F17DCA9C84E8}"/>
    <dgm:cxn modelId="{B7E6388B-3662-436D-A2F0-8B9621A55AED}" srcId="{65419723-FFF7-4A33-A4F5-BDD5B81580A5}" destId="{8F45763E-A854-438C-9130-90497192A9DB}" srcOrd="0" destOrd="0" parTransId="{A5C68A04-3CA6-47D4-9952-1F03728D81EC}" sibTransId="{83505D98-E366-4083-A467-DE749B02055D}"/>
    <dgm:cxn modelId="{B0E7FF2B-B00F-4556-A6CC-C349A3D0FB65}" type="presOf" srcId="{D790EB76-34B2-49B5-B939-836E80A8EBD1}" destId="{40996321-3B44-4773-9458-4A65BC2FDCBF}" srcOrd="0" destOrd="0" presId="urn:microsoft.com/office/officeart/2008/layout/LinedList"/>
    <dgm:cxn modelId="{6A7252E1-01EA-42D8-9F69-BFE5279AAF92}" type="presOf" srcId="{315AD165-10F6-4AD3-A4F4-064565B55E49}" destId="{9C7D6407-1E39-49C6-A590-103577338409}" srcOrd="0" destOrd="0" presId="urn:microsoft.com/office/officeart/2008/layout/LinedList"/>
    <dgm:cxn modelId="{F8F6F334-F69B-4801-81B6-A1ED291BB9F1}" type="presOf" srcId="{8F45763E-A854-438C-9130-90497192A9DB}" destId="{E54856F3-8B98-4073-88C5-7553BB80266F}" srcOrd="0" destOrd="0" presId="urn:microsoft.com/office/officeart/2008/layout/LinedList"/>
    <dgm:cxn modelId="{B627E0A6-C3B2-4658-A014-C6F7B7E88898}" srcId="{65419723-FFF7-4A33-A4F5-BDD5B81580A5}" destId="{A872A029-8E9E-47AE-A040-18428DC9A1CF}" srcOrd="1" destOrd="0" parTransId="{7697EA4E-499A-4C5E-A2D4-2624BB1B7FC6}" sibTransId="{191ADB2F-AC1D-43DC-8973-E0780A88642D}"/>
    <dgm:cxn modelId="{039D617F-F3F9-48E0-968C-3B00BD488215}" srcId="{65419723-FFF7-4A33-A4F5-BDD5B81580A5}" destId="{07F6373B-B40A-4391-8AD8-1771CB2B8910}" srcOrd="5" destOrd="0" parTransId="{5E02E5D8-7F1E-4E21-A4F4-921E47B6BC30}" sibTransId="{8185CDDF-8724-4080-8347-25A3252C2EB0}"/>
    <dgm:cxn modelId="{C1E5FAC8-84AB-4720-A44B-33B3D5F9A513}" srcId="{315AD165-10F6-4AD3-A4F4-064565B55E49}" destId="{8A402C4F-D502-4534-B584-8572A0F57D9A}" srcOrd="0" destOrd="0" parTransId="{4C2D8E21-7FCC-42F6-94D6-DE1859E9FA76}" sibTransId="{6C6ABCE1-C216-4F61-B864-250256C38DCC}"/>
    <dgm:cxn modelId="{A51BBF01-5197-476C-83E3-20891E7E0088}" type="presOf" srcId="{EEACE7DC-D04B-4166-9066-83411E2CBFA1}" destId="{57DA9F85-0E19-45A2-8F89-5BF8C32A5045}" srcOrd="0" destOrd="0" presId="urn:microsoft.com/office/officeart/2008/layout/LinedList"/>
    <dgm:cxn modelId="{27CECDAC-FBD1-4E0F-942D-6C2FF44FE249}" type="presOf" srcId="{23846179-0E40-4665-961A-E41247268817}" destId="{7520B5FE-3384-49BB-A935-3361494D64FD}" srcOrd="0" destOrd="0" presId="urn:microsoft.com/office/officeart/2008/layout/LinedList"/>
    <dgm:cxn modelId="{3FE1BFBC-2EEE-4C47-94E2-17595B0360CA}" type="presOf" srcId="{8A402C4F-D502-4534-B584-8572A0F57D9A}" destId="{3A835DF0-0195-404F-80E3-206B0066D580}" srcOrd="0" destOrd="0" presId="urn:microsoft.com/office/officeart/2008/layout/LinedList"/>
    <dgm:cxn modelId="{333A1CE6-3E05-4FE3-9EA8-B2013B723F8F}" srcId="{65419723-FFF7-4A33-A4F5-BDD5B81580A5}" destId="{65B346E6-C0B4-4544-92EF-6779B438216F}" srcOrd="4" destOrd="0" parTransId="{FDBD98E5-9898-4FA8-83B2-03C0D489712C}" sibTransId="{DC2194C2-967A-4ECB-9555-2C919DFBBC0D}"/>
    <dgm:cxn modelId="{8557BABD-D9F2-4E0B-B924-39E58D3DE919}" type="presOf" srcId="{24215B99-F40B-4518-9AA5-BB787CF1AA4C}" destId="{C8624D63-216D-4507-8A4B-8CB1F035590C}" srcOrd="0" destOrd="0" presId="urn:microsoft.com/office/officeart/2008/layout/LinedList"/>
    <dgm:cxn modelId="{2479A53A-C240-4A58-B256-9D756D82A2E9}" type="presOf" srcId="{65B346E6-C0B4-4544-92EF-6779B438216F}" destId="{802C8AAE-6716-40D5-86D6-4A40E29AE6F8}" srcOrd="0" destOrd="0" presId="urn:microsoft.com/office/officeart/2008/layout/LinedList"/>
    <dgm:cxn modelId="{6F0A4A83-1E15-4476-B6C2-96855FFC95F4}" srcId="{23846179-0E40-4665-961A-E41247268817}" destId="{EEACE7DC-D04B-4166-9066-83411E2CBFA1}" srcOrd="0" destOrd="0" parTransId="{146F90C7-0869-48E0-8FBA-E867CC816D4A}" sibTransId="{FD79EF59-1F6C-4D49-9970-273EFDF9C264}"/>
    <dgm:cxn modelId="{E88855C7-B709-4C58-A32F-D077E837CBE9}" type="presOf" srcId="{E782F39F-7D00-4D24-811A-FA696FAEACDF}" destId="{B18D55E4-313C-4672-9BAC-79C37A560137}" srcOrd="0" destOrd="0" presId="urn:microsoft.com/office/officeart/2008/layout/LinedList"/>
    <dgm:cxn modelId="{AC59B694-13CF-44CC-8DA9-4D1B03CEFD20}" type="presOf" srcId="{65419723-FFF7-4A33-A4F5-BDD5B81580A5}" destId="{7372A788-E422-4A90-A450-C89BC53009BD}" srcOrd="0" destOrd="0" presId="urn:microsoft.com/office/officeart/2008/layout/LinedList"/>
    <dgm:cxn modelId="{D9D3FDD8-EEB0-48BA-93BF-CC9BE72B4712}" srcId="{70544828-58AC-4A3A-AEA9-34F2FA43C4AD}" destId="{D790EB76-34B2-49B5-B939-836E80A8EBD1}" srcOrd="0" destOrd="0" parTransId="{30AB7391-DF41-44BC-A2B4-DBF2A7987383}" sibTransId="{ED83310E-320F-4B1B-85B8-49406FDF0D44}"/>
    <dgm:cxn modelId="{645D51C6-FE44-4C17-BBA5-242EAD3C49F6}" srcId="{65B346E6-C0B4-4544-92EF-6779B438216F}" destId="{24215B99-F40B-4518-9AA5-BB787CF1AA4C}" srcOrd="0" destOrd="0" parTransId="{9F89482E-EFDC-457C-9CC3-A5615787E5A8}" sibTransId="{6B00D865-B957-46E0-8088-E1E6599FEB2B}"/>
    <dgm:cxn modelId="{C840D1FB-577D-42CD-A2CA-DF432BD6A5A8}" srcId="{8F45763E-A854-438C-9130-90497192A9DB}" destId="{E782F39F-7D00-4D24-811A-FA696FAEACDF}" srcOrd="0" destOrd="0" parTransId="{DF22B8CF-7932-4DAC-9E52-164FBCCA4FC4}" sibTransId="{6D05710A-C1BB-482A-92C2-15946ABB82F6}"/>
    <dgm:cxn modelId="{62174179-38FC-4F9F-A797-F8367D427E2F}" type="presParOf" srcId="{7372A788-E422-4A90-A450-C89BC53009BD}" destId="{8AEDC115-62DD-4EEC-9985-FC48E5B3CF7D}" srcOrd="0" destOrd="0" presId="urn:microsoft.com/office/officeart/2008/layout/LinedList"/>
    <dgm:cxn modelId="{74DDBDF3-B309-4367-875D-2ADC42C54B7A}" type="presParOf" srcId="{7372A788-E422-4A90-A450-C89BC53009BD}" destId="{3D32C422-BAC6-4676-B653-4A3968C4430C}" srcOrd="1" destOrd="0" presId="urn:microsoft.com/office/officeart/2008/layout/LinedList"/>
    <dgm:cxn modelId="{D007A2BF-3493-45F3-85C6-2DF09475D986}" type="presParOf" srcId="{3D32C422-BAC6-4676-B653-4A3968C4430C}" destId="{E54856F3-8B98-4073-88C5-7553BB80266F}" srcOrd="0" destOrd="0" presId="urn:microsoft.com/office/officeart/2008/layout/LinedList"/>
    <dgm:cxn modelId="{5386DCA7-25B4-4769-BD07-3AC96BA3F12A}" type="presParOf" srcId="{3D32C422-BAC6-4676-B653-4A3968C4430C}" destId="{EB349582-87ED-4BB8-9977-20207CC11A8E}" srcOrd="1" destOrd="0" presId="urn:microsoft.com/office/officeart/2008/layout/LinedList"/>
    <dgm:cxn modelId="{68432F1E-D242-4D59-A53F-4C6405DCF04C}" type="presParOf" srcId="{EB349582-87ED-4BB8-9977-20207CC11A8E}" destId="{171601A2-FACC-4A54-A43C-FDD2A5014DE8}" srcOrd="0" destOrd="0" presId="urn:microsoft.com/office/officeart/2008/layout/LinedList"/>
    <dgm:cxn modelId="{698A0CA3-BE1A-4019-85BC-524BA1BF47D9}" type="presParOf" srcId="{EB349582-87ED-4BB8-9977-20207CC11A8E}" destId="{AA5CE602-B30F-420A-8FE5-5D083865D884}" srcOrd="1" destOrd="0" presId="urn:microsoft.com/office/officeart/2008/layout/LinedList"/>
    <dgm:cxn modelId="{9130F94C-5987-48CC-B6F7-3C11A6B021B2}" type="presParOf" srcId="{AA5CE602-B30F-420A-8FE5-5D083865D884}" destId="{9BD9E7B7-C7BF-4BCE-A9EE-432042F65B84}" srcOrd="0" destOrd="0" presId="urn:microsoft.com/office/officeart/2008/layout/LinedList"/>
    <dgm:cxn modelId="{3DCC5CB7-549F-40DA-B510-D9A9494AC869}" type="presParOf" srcId="{AA5CE602-B30F-420A-8FE5-5D083865D884}" destId="{B18D55E4-313C-4672-9BAC-79C37A560137}" srcOrd="1" destOrd="0" presId="urn:microsoft.com/office/officeart/2008/layout/LinedList"/>
    <dgm:cxn modelId="{776267BA-50D2-4F57-8534-AED45842F57E}" type="presParOf" srcId="{AA5CE602-B30F-420A-8FE5-5D083865D884}" destId="{9EE9983B-C68B-40C3-8286-07EFD7D06129}" srcOrd="2" destOrd="0" presId="urn:microsoft.com/office/officeart/2008/layout/LinedList"/>
    <dgm:cxn modelId="{1E38CA12-FCEA-4F9F-B2C8-2DADAA805456}" type="presParOf" srcId="{EB349582-87ED-4BB8-9977-20207CC11A8E}" destId="{0CCC48CC-2C88-44F5-963A-8C9FA3B6B316}" srcOrd="2" destOrd="0" presId="urn:microsoft.com/office/officeart/2008/layout/LinedList"/>
    <dgm:cxn modelId="{DA1F2F79-C0A3-4FD1-9115-1821FE5AB83C}" type="presParOf" srcId="{EB349582-87ED-4BB8-9977-20207CC11A8E}" destId="{801F41F4-B777-4A96-9314-A7142A0799B7}" srcOrd="3" destOrd="0" presId="urn:microsoft.com/office/officeart/2008/layout/LinedList"/>
    <dgm:cxn modelId="{0857F4E6-702F-4A6A-B471-4D9A341A3101}" type="presParOf" srcId="{7372A788-E422-4A90-A450-C89BC53009BD}" destId="{820B7678-9B45-4D7E-8932-39D35B6992D4}" srcOrd="2" destOrd="0" presId="urn:microsoft.com/office/officeart/2008/layout/LinedList"/>
    <dgm:cxn modelId="{2BD5921F-0ABA-433D-9EF7-CF7E05752EA8}" type="presParOf" srcId="{7372A788-E422-4A90-A450-C89BC53009BD}" destId="{C1932882-4DC7-4AD5-8181-DC8069B131A1}" srcOrd="3" destOrd="0" presId="urn:microsoft.com/office/officeart/2008/layout/LinedList"/>
    <dgm:cxn modelId="{38E1862F-80D4-4459-9F9A-C4E1AA8E9C68}" type="presParOf" srcId="{C1932882-4DC7-4AD5-8181-DC8069B131A1}" destId="{F3B7BA98-C501-43A1-BAC8-F1F5790F540B}" srcOrd="0" destOrd="0" presId="urn:microsoft.com/office/officeart/2008/layout/LinedList"/>
    <dgm:cxn modelId="{5B525C97-975F-4F1E-8566-E6010DBEAAA2}" type="presParOf" srcId="{C1932882-4DC7-4AD5-8181-DC8069B131A1}" destId="{90A3096D-4EE5-4603-ADCA-8D29066DBC0F}" srcOrd="1" destOrd="0" presId="urn:microsoft.com/office/officeart/2008/layout/LinedList"/>
    <dgm:cxn modelId="{8F845A09-BE70-4827-B537-F25B109F78BE}" type="presParOf" srcId="{90A3096D-4EE5-4603-ADCA-8D29066DBC0F}" destId="{3F63FDB1-520E-47FA-99C3-A2BEA84B086E}" srcOrd="0" destOrd="0" presId="urn:microsoft.com/office/officeart/2008/layout/LinedList"/>
    <dgm:cxn modelId="{B7E58C68-9C1A-4085-96FC-1076CBA336BF}" type="presParOf" srcId="{90A3096D-4EE5-4603-ADCA-8D29066DBC0F}" destId="{C0D95762-1F33-48F7-A1EC-D829D3FEC264}" srcOrd="1" destOrd="0" presId="urn:microsoft.com/office/officeart/2008/layout/LinedList"/>
    <dgm:cxn modelId="{9F6AD108-8AF8-4473-9CA2-EB2049700EB0}" type="presParOf" srcId="{C0D95762-1F33-48F7-A1EC-D829D3FEC264}" destId="{8D5B817D-8560-41CB-AFEF-FCFB3AAF0102}" srcOrd="0" destOrd="0" presId="urn:microsoft.com/office/officeart/2008/layout/LinedList"/>
    <dgm:cxn modelId="{EA952950-0C73-406C-9503-9EDF467748AE}" type="presParOf" srcId="{C0D95762-1F33-48F7-A1EC-D829D3FEC264}" destId="{79C88276-A5CA-4049-A1DA-A2A18EB6203E}" srcOrd="1" destOrd="0" presId="urn:microsoft.com/office/officeart/2008/layout/LinedList"/>
    <dgm:cxn modelId="{8E2F4BB8-B7C9-4F5B-960D-489BA21544B6}" type="presParOf" srcId="{C0D95762-1F33-48F7-A1EC-D829D3FEC264}" destId="{9C86AAE3-50D0-4626-8091-53B72BB24C4F}" srcOrd="2" destOrd="0" presId="urn:microsoft.com/office/officeart/2008/layout/LinedList"/>
    <dgm:cxn modelId="{F0F206ED-E97F-4DFF-9FE1-03C080529182}" type="presParOf" srcId="{90A3096D-4EE5-4603-ADCA-8D29066DBC0F}" destId="{A18C805B-FF6C-4E66-BF70-F44078698181}" srcOrd="2" destOrd="0" presId="urn:microsoft.com/office/officeart/2008/layout/LinedList"/>
    <dgm:cxn modelId="{A96AB55B-7480-40D0-8177-5DF16F225C97}" type="presParOf" srcId="{90A3096D-4EE5-4603-ADCA-8D29066DBC0F}" destId="{D7204A11-4AC1-4A39-AC71-A4E7658A5C0E}" srcOrd="3" destOrd="0" presId="urn:microsoft.com/office/officeart/2008/layout/LinedList"/>
    <dgm:cxn modelId="{271A842B-7DBB-4D34-934D-08026BAABD33}" type="presParOf" srcId="{7372A788-E422-4A90-A450-C89BC53009BD}" destId="{9E64C08E-E0F3-460D-AE28-238E40F8233D}" srcOrd="4" destOrd="0" presId="urn:microsoft.com/office/officeart/2008/layout/LinedList"/>
    <dgm:cxn modelId="{FA86586F-72CA-4EE2-A056-BAD6E861A9F4}" type="presParOf" srcId="{7372A788-E422-4A90-A450-C89BC53009BD}" destId="{386C2F03-F647-4810-AE58-B88255C806AE}" srcOrd="5" destOrd="0" presId="urn:microsoft.com/office/officeart/2008/layout/LinedList"/>
    <dgm:cxn modelId="{300FF5E6-3A8E-4B42-AD03-F63BC03C1FB9}" type="presParOf" srcId="{386C2F03-F647-4810-AE58-B88255C806AE}" destId="{E8194136-1BA0-4B96-8BD6-A1395498AD2C}" srcOrd="0" destOrd="0" presId="urn:microsoft.com/office/officeart/2008/layout/LinedList"/>
    <dgm:cxn modelId="{899F429C-5B76-46EC-8C8A-88B88CBC7572}" type="presParOf" srcId="{386C2F03-F647-4810-AE58-B88255C806AE}" destId="{F7527841-C49A-4535-8315-E6594238CA11}" srcOrd="1" destOrd="0" presId="urn:microsoft.com/office/officeart/2008/layout/LinedList"/>
    <dgm:cxn modelId="{E5D538E3-E838-4129-91EC-8FAB27F8E152}" type="presParOf" srcId="{F7527841-C49A-4535-8315-E6594238CA11}" destId="{00471313-22F7-4E03-8C46-27D634549300}" srcOrd="0" destOrd="0" presId="urn:microsoft.com/office/officeart/2008/layout/LinedList"/>
    <dgm:cxn modelId="{3603EEE9-B32C-49B0-9EA7-34D33FBC126F}" type="presParOf" srcId="{F7527841-C49A-4535-8315-E6594238CA11}" destId="{1A75C063-8B8A-4875-B40C-46512538B6C1}" srcOrd="1" destOrd="0" presId="urn:microsoft.com/office/officeart/2008/layout/LinedList"/>
    <dgm:cxn modelId="{7396AFD8-C6D3-44D0-A32B-6884B43CFA0B}" type="presParOf" srcId="{1A75C063-8B8A-4875-B40C-46512538B6C1}" destId="{FC271497-5F7B-4E7E-B486-B7605455EE44}" srcOrd="0" destOrd="0" presId="urn:microsoft.com/office/officeart/2008/layout/LinedList"/>
    <dgm:cxn modelId="{D288310D-00E7-42AD-B0B8-035E48FDE3C0}" type="presParOf" srcId="{1A75C063-8B8A-4875-B40C-46512538B6C1}" destId="{40996321-3B44-4773-9458-4A65BC2FDCBF}" srcOrd="1" destOrd="0" presId="urn:microsoft.com/office/officeart/2008/layout/LinedList"/>
    <dgm:cxn modelId="{C311F21E-7BEE-4174-8052-84ECA833382F}" type="presParOf" srcId="{1A75C063-8B8A-4875-B40C-46512538B6C1}" destId="{5AE032C9-597A-49F3-8BC8-2A7084A3BCF3}" srcOrd="2" destOrd="0" presId="urn:microsoft.com/office/officeart/2008/layout/LinedList"/>
    <dgm:cxn modelId="{C545E0E8-574D-4CA6-AA14-A82CC4D13F26}" type="presParOf" srcId="{F7527841-C49A-4535-8315-E6594238CA11}" destId="{04C85E09-E926-436C-8931-A35B7AE13FD3}" srcOrd="2" destOrd="0" presId="urn:microsoft.com/office/officeart/2008/layout/LinedList"/>
    <dgm:cxn modelId="{B25C5506-3068-4889-A67F-A5F4EBA1C9F6}" type="presParOf" srcId="{F7527841-C49A-4535-8315-E6594238CA11}" destId="{DE49B2E4-1E1E-4A49-8556-BB70F6D2E133}" srcOrd="3" destOrd="0" presId="urn:microsoft.com/office/officeart/2008/layout/LinedList"/>
    <dgm:cxn modelId="{3614973F-A041-4AD9-A79B-CDBF17CF4B49}" type="presParOf" srcId="{7372A788-E422-4A90-A450-C89BC53009BD}" destId="{9846F2A4-AD72-422E-9B80-820385CD09FE}" srcOrd="6" destOrd="0" presId="urn:microsoft.com/office/officeart/2008/layout/LinedList"/>
    <dgm:cxn modelId="{BF94A6EB-DD9C-4343-BE68-ED7D82E17DF1}" type="presParOf" srcId="{7372A788-E422-4A90-A450-C89BC53009BD}" destId="{70C46E66-0FD8-413C-AE6B-2F106C144A99}" srcOrd="7" destOrd="0" presId="urn:microsoft.com/office/officeart/2008/layout/LinedList"/>
    <dgm:cxn modelId="{B4A6E46A-D680-4CDB-BA6B-42EC4AAEBC17}" type="presParOf" srcId="{70C46E66-0FD8-413C-AE6B-2F106C144A99}" destId="{7520B5FE-3384-49BB-A935-3361494D64FD}" srcOrd="0" destOrd="0" presId="urn:microsoft.com/office/officeart/2008/layout/LinedList"/>
    <dgm:cxn modelId="{A780A36D-7246-4876-AD5B-FD685D6B0DD1}" type="presParOf" srcId="{70C46E66-0FD8-413C-AE6B-2F106C144A99}" destId="{AFBD3F18-E576-46BF-B6F8-DC36AF445633}" srcOrd="1" destOrd="0" presId="urn:microsoft.com/office/officeart/2008/layout/LinedList"/>
    <dgm:cxn modelId="{AAD618C5-BFEC-4AEB-A086-B78EA57FD26F}" type="presParOf" srcId="{AFBD3F18-E576-46BF-B6F8-DC36AF445633}" destId="{8F04DA60-7D28-4646-85EF-9A449E651ECD}" srcOrd="0" destOrd="0" presId="urn:microsoft.com/office/officeart/2008/layout/LinedList"/>
    <dgm:cxn modelId="{C81E1720-EFC4-4D16-84C5-C785F40164D1}" type="presParOf" srcId="{AFBD3F18-E576-46BF-B6F8-DC36AF445633}" destId="{0A056428-F1CF-4DF7-886B-52DBEB3F3D30}" srcOrd="1" destOrd="0" presId="urn:microsoft.com/office/officeart/2008/layout/LinedList"/>
    <dgm:cxn modelId="{5B2D28CB-0900-4244-9339-9BB2DFFB6827}" type="presParOf" srcId="{0A056428-F1CF-4DF7-886B-52DBEB3F3D30}" destId="{EB065A59-56E9-4D40-8B8A-AF4B3652CCC3}" srcOrd="0" destOrd="0" presId="urn:microsoft.com/office/officeart/2008/layout/LinedList"/>
    <dgm:cxn modelId="{248CA899-40F1-4F66-A4E4-D3E4A13F0FE6}" type="presParOf" srcId="{0A056428-F1CF-4DF7-886B-52DBEB3F3D30}" destId="{57DA9F85-0E19-45A2-8F89-5BF8C32A5045}" srcOrd="1" destOrd="0" presId="urn:microsoft.com/office/officeart/2008/layout/LinedList"/>
    <dgm:cxn modelId="{2649F04D-CC9F-4467-9F83-F665AA188259}" type="presParOf" srcId="{0A056428-F1CF-4DF7-886B-52DBEB3F3D30}" destId="{15E302EA-35C2-421C-A374-D24515FB8A59}" srcOrd="2" destOrd="0" presId="urn:microsoft.com/office/officeart/2008/layout/LinedList"/>
    <dgm:cxn modelId="{9C36AEF3-9FEC-477A-AE11-80A63EA2A745}" type="presParOf" srcId="{AFBD3F18-E576-46BF-B6F8-DC36AF445633}" destId="{21E6EED0-9686-4A70-8A32-47F13AB9FED4}" srcOrd="2" destOrd="0" presId="urn:microsoft.com/office/officeart/2008/layout/LinedList"/>
    <dgm:cxn modelId="{6BA028E3-9D62-471F-8EFD-218D9B16AF25}" type="presParOf" srcId="{AFBD3F18-E576-46BF-B6F8-DC36AF445633}" destId="{8175FBE0-9628-4BF1-A18E-1246A967CA2E}" srcOrd="3" destOrd="0" presId="urn:microsoft.com/office/officeart/2008/layout/LinedList"/>
    <dgm:cxn modelId="{DB2BB645-8B90-44EC-999E-DCF89305D6C4}" type="presParOf" srcId="{7372A788-E422-4A90-A450-C89BC53009BD}" destId="{631060E6-5704-440B-9FBF-9C6C42F7992C}" srcOrd="8" destOrd="0" presId="urn:microsoft.com/office/officeart/2008/layout/LinedList"/>
    <dgm:cxn modelId="{908F8C06-0A48-4B84-9A31-847E21BC9ECD}" type="presParOf" srcId="{7372A788-E422-4A90-A450-C89BC53009BD}" destId="{D3795641-E8BB-43A6-A06E-232048F90A9D}" srcOrd="9" destOrd="0" presId="urn:microsoft.com/office/officeart/2008/layout/LinedList"/>
    <dgm:cxn modelId="{449B34B1-322E-42B0-BB8C-AAE10ECE97F6}" type="presParOf" srcId="{D3795641-E8BB-43A6-A06E-232048F90A9D}" destId="{802C8AAE-6716-40D5-86D6-4A40E29AE6F8}" srcOrd="0" destOrd="0" presId="urn:microsoft.com/office/officeart/2008/layout/LinedList"/>
    <dgm:cxn modelId="{1AA3102D-9071-420A-98BD-9E233782E503}" type="presParOf" srcId="{D3795641-E8BB-43A6-A06E-232048F90A9D}" destId="{F0E2BE8B-7EAE-41DD-BED5-4A86A07C5DF3}" srcOrd="1" destOrd="0" presId="urn:microsoft.com/office/officeart/2008/layout/LinedList"/>
    <dgm:cxn modelId="{9A36C108-173C-4111-844E-2CC0F9BBCE1A}" type="presParOf" srcId="{F0E2BE8B-7EAE-41DD-BED5-4A86A07C5DF3}" destId="{053D6E72-4F09-462D-9DAD-EE284BEF6599}" srcOrd="0" destOrd="0" presId="urn:microsoft.com/office/officeart/2008/layout/LinedList"/>
    <dgm:cxn modelId="{BBFEF33E-6673-45C0-A2FC-E8E49BF6E1F4}" type="presParOf" srcId="{F0E2BE8B-7EAE-41DD-BED5-4A86A07C5DF3}" destId="{B46050A0-24AC-469F-BA51-33F153143069}" srcOrd="1" destOrd="0" presId="urn:microsoft.com/office/officeart/2008/layout/LinedList"/>
    <dgm:cxn modelId="{473A0270-D603-44E6-AB04-A4BDA8AC2E71}" type="presParOf" srcId="{B46050A0-24AC-469F-BA51-33F153143069}" destId="{0D45320F-916C-4E2E-8838-F3BA74BE4BC4}" srcOrd="0" destOrd="0" presId="urn:microsoft.com/office/officeart/2008/layout/LinedList"/>
    <dgm:cxn modelId="{5E85F3C2-D710-49AE-8A15-EEE73E945BAC}" type="presParOf" srcId="{B46050A0-24AC-469F-BA51-33F153143069}" destId="{C8624D63-216D-4507-8A4B-8CB1F035590C}" srcOrd="1" destOrd="0" presId="urn:microsoft.com/office/officeart/2008/layout/LinedList"/>
    <dgm:cxn modelId="{2621BD34-65FE-4C69-A779-9C0FCA319957}" type="presParOf" srcId="{B46050A0-24AC-469F-BA51-33F153143069}" destId="{130DEE12-0419-45D0-BCD6-0C95D4A7A650}" srcOrd="2" destOrd="0" presId="urn:microsoft.com/office/officeart/2008/layout/LinedList"/>
    <dgm:cxn modelId="{C67D91CA-63CE-40AB-B366-D6154992EA56}" type="presParOf" srcId="{F0E2BE8B-7EAE-41DD-BED5-4A86A07C5DF3}" destId="{FE778317-923F-4ECD-AB80-10CAE306A411}" srcOrd="2" destOrd="0" presId="urn:microsoft.com/office/officeart/2008/layout/LinedList"/>
    <dgm:cxn modelId="{351E79B8-FE5C-4E8D-B6CE-42B303E04E6A}" type="presParOf" srcId="{F0E2BE8B-7EAE-41DD-BED5-4A86A07C5DF3}" destId="{297EB934-FA78-4D08-B8A8-D9FB479ACD9F}" srcOrd="3" destOrd="0" presId="urn:microsoft.com/office/officeart/2008/layout/LinedList"/>
    <dgm:cxn modelId="{10BE76D5-E244-40DF-BB3B-B5CB50ECA6BB}" type="presParOf" srcId="{7372A788-E422-4A90-A450-C89BC53009BD}" destId="{78D86F30-EED9-4BB0-A665-6EBDD1922B94}" srcOrd="10" destOrd="0" presId="urn:microsoft.com/office/officeart/2008/layout/LinedList"/>
    <dgm:cxn modelId="{1D5FCDCA-B718-420E-99C6-94550DBB90BF}" type="presParOf" srcId="{7372A788-E422-4A90-A450-C89BC53009BD}" destId="{4DB4B771-17EF-46C6-88B4-3F6A267AA6F5}" srcOrd="11" destOrd="0" presId="urn:microsoft.com/office/officeart/2008/layout/LinedList"/>
    <dgm:cxn modelId="{6154EF7E-B76E-495C-9488-DBE08BA92F3B}" type="presParOf" srcId="{4DB4B771-17EF-46C6-88B4-3F6A267AA6F5}" destId="{88A0F671-3AC4-4ACB-BB3E-507CFE4D78C7}" srcOrd="0" destOrd="0" presId="urn:microsoft.com/office/officeart/2008/layout/LinedList"/>
    <dgm:cxn modelId="{B2CA63A4-01FE-45FE-A654-A98670D30784}" type="presParOf" srcId="{4DB4B771-17EF-46C6-88B4-3F6A267AA6F5}" destId="{02EBAC5C-11EF-435A-95F9-32FAA7F6DCF0}" srcOrd="1" destOrd="0" presId="urn:microsoft.com/office/officeart/2008/layout/LinedList"/>
    <dgm:cxn modelId="{A1BFDA76-4847-4EF9-9546-4879BC347A24}" type="presParOf" srcId="{02EBAC5C-11EF-435A-95F9-32FAA7F6DCF0}" destId="{F8DAF419-1B12-4159-BE39-098B5C12B1B1}" srcOrd="0" destOrd="0" presId="urn:microsoft.com/office/officeart/2008/layout/LinedList"/>
    <dgm:cxn modelId="{745D0F40-2154-4ED4-A018-9DC1A083EF9C}" type="presParOf" srcId="{02EBAC5C-11EF-435A-95F9-32FAA7F6DCF0}" destId="{AD11941D-F399-4621-A0CF-8FD91EBDE731}" srcOrd="1" destOrd="0" presId="urn:microsoft.com/office/officeart/2008/layout/LinedList"/>
    <dgm:cxn modelId="{2989EAA1-2C7B-495A-8CFA-3D53A2B91376}" type="presParOf" srcId="{AD11941D-F399-4621-A0CF-8FD91EBDE731}" destId="{696C6787-F2EF-4198-96BD-F73B434B135E}" srcOrd="0" destOrd="0" presId="urn:microsoft.com/office/officeart/2008/layout/LinedList"/>
    <dgm:cxn modelId="{EEE89695-C939-4478-B1B8-60126117E6AE}" type="presParOf" srcId="{AD11941D-F399-4621-A0CF-8FD91EBDE731}" destId="{FECD7989-AC92-43AC-9FC8-C12B54E18352}" srcOrd="1" destOrd="0" presId="urn:microsoft.com/office/officeart/2008/layout/LinedList"/>
    <dgm:cxn modelId="{26C9238B-5C26-45C7-9499-D5E7F1D83424}" type="presParOf" srcId="{AD11941D-F399-4621-A0CF-8FD91EBDE731}" destId="{CB87181B-BAD0-4AA3-92BA-5402FFC1F92F}" srcOrd="2" destOrd="0" presId="urn:microsoft.com/office/officeart/2008/layout/LinedList"/>
    <dgm:cxn modelId="{857DB65B-9563-4A5A-97AD-65455ECDA961}" type="presParOf" srcId="{02EBAC5C-11EF-435A-95F9-32FAA7F6DCF0}" destId="{A10A012B-5A4A-4A99-B104-F9125D6FC2CB}" srcOrd="2" destOrd="0" presId="urn:microsoft.com/office/officeart/2008/layout/LinedList"/>
    <dgm:cxn modelId="{D36B94AA-11C9-45CD-85D8-93026F892AD8}" type="presParOf" srcId="{02EBAC5C-11EF-435A-95F9-32FAA7F6DCF0}" destId="{3C315A28-CC22-484C-9B13-364F638414E3}" srcOrd="3" destOrd="0" presId="urn:microsoft.com/office/officeart/2008/layout/LinedList"/>
    <dgm:cxn modelId="{10C2784E-2B86-4571-9103-5F15524BACD6}" type="presParOf" srcId="{7372A788-E422-4A90-A450-C89BC53009BD}" destId="{D56F693C-0207-4EF3-B261-5E5F3F0E16AB}" srcOrd="12" destOrd="0" presId="urn:microsoft.com/office/officeart/2008/layout/LinedList"/>
    <dgm:cxn modelId="{7879761C-ACEC-4CC1-9B35-F0BDDEE10D4C}" type="presParOf" srcId="{7372A788-E422-4A90-A450-C89BC53009BD}" destId="{C403B6CB-6306-4FB6-9AA1-A2611C031093}" srcOrd="13" destOrd="0" presId="urn:microsoft.com/office/officeart/2008/layout/LinedList"/>
    <dgm:cxn modelId="{CC5B18C1-EA5F-4268-8C5E-D7A92A5EFFA3}" type="presParOf" srcId="{C403B6CB-6306-4FB6-9AA1-A2611C031093}" destId="{9C7D6407-1E39-49C6-A590-103577338409}" srcOrd="0" destOrd="0" presId="urn:microsoft.com/office/officeart/2008/layout/LinedList"/>
    <dgm:cxn modelId="{EF74C738-2035-450E-8704-9EEE3C5A1ED9}" type="presParOf" srcId="{C403B6CB-6306-4FB6-9AA1-A2611C031093}" destId="{55C2C674-4BAA-455D-A132-022717D90117}" srcOrd="1" destOrd="0" presId="urn:microsoft.com/office/officeart/2008/layout/LinedList"/>
    <dgm:cxn modelId="{C6C35943-205B-4789-BD8D-4EC30EB44153}" type="presParOf" srcId="{55C2C674-4BAA-455D-A132-022717D90117}" destId="{D46FB678-FE79-4CD5-A267-F338514575BB}" srcOrd="0" destOrd="0" presId="urn:microsoft.com/office/officeart/2008/layout/LinedList"/>
    <dgm:cxn modelId="{1133D549-C614-4F53-A6B1-063A47F29D42}" type="presParOf" srcId="{55C2C674-4BAA-455D-A132-022717D90117}" destId="{177C4335-7508-487A-BEB4-6D46BB029742}" srcOrd="1" destOrd="0" presId="urn:microsoft.com/office/officeart/2008/layout/LinedList"/>
    <dgm:cxn modelId="{37C5A2E4-76B2-4A46-AE46-ED5732FAE228}" type="presParOf" srcId="{177C4335-7508-487A-BEB4-6D46BB029742}" destId="{BC4E8C70-AC27-47E8-BDA0-FA9F9385AE80}" srcOrd="0" destOrd="0" presId="urn:microsoft.com/office/officeart/2008/layout/LinedList"/>
    <dgm:cxn modelId="{652C52EC-0B44-42B0-A87E-C91CF59FD7D6}" type="presParOf" srcId="{177C4335-7508-487A-BEB4-6D46BB029742}" destId="{3A835DF0-0195-404F-80E3-206B0066D580}" srcOrd="1" destOrd="0" presId="urn:microsoft.com/office/officeart/2008/layout/LinedList"/>
    <dgm:cxn modelId="{E130F0DB-A53F-49D2-BCAA-0F427DA8ECFD}" type="presParOf" srcId="{177C4335-7508-487A-BEB4-6D46BB029742}" destId="{B8CF7691-D6BB-4025-A4D4-4E7968A440AC}" srcOrd="2" destOrd="0" presId="urn:microsoft.com/office/officeart/2008/layout/LinedList"/>
    <dgm:cxn modelId="{B8D7D7F9-10AC-4E4D-B1DF-764351C08EE1}" type="presParOf" srcId="{55C2C674-4BAA-455D-A132-022717D90117}" destId="{BBE13AB6-77B5-4F7C-A124-289A084AB791}" srcOrd="2" destOrd="0" presId="urn:microsoft.com/office/officeart/2008/layout/LinedList"/>
    <dgm:cxn modelId="{F69888D7-D917-46BB-AEFF-A6989FC9F998}" type="presParOf" srcId="{55C2C674-4BAA-455D-A132-022717D90117}" destId="{E61C2DD2-D608-4289-BA32-EBE425F4C0AB}"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419723-FFF7-4A33-A4F5-BDD5B81580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8F45763E-A854-438C-9130-90497192A9DB}">
      <dgm:prSet phldrT="[Texto]" custT="1"/>
      <dgm:spPr/>
      <dgm:t>
        <a:bodyPr/>
        <a:lstStyle/>
        <a:p>
          <a:pPr algn="ctr"/>
          <a:r>
            <a:rPr lang="es-EC" sz="1200" b="1" i="1" dirty="0" smtClean="0"/>
            <a:t>4to</a:t>
          </a:r>
          <a:endParaRPr lang="es-EC" sz="1200" b="1" i="1" dirty="0"/>
        </a:p>
      </dgm:t>
    </dgm:pt>
    <dgm:pt modelId="{A5C68A04-3CA6-47D4-9952-1F03728D81EC}" type="parTrans" cxnId="{B7E6388B-3662-436D-A2F0-8B9621A55AED}">
      <dgm:prSet/>
      <dgm:spPr/>
      <dgm:t>
        <a:bodyPr/>
        <a:lstStyle/>
        <a:p>
          <a:pPr algn="ctr"/>
          <a:endParaRPr lang="es-EC" sz="1200" b="1" i="1"/>
        </a:p>
      </dgm:t>
    </dgm:pt>
    <dgm:pt modelId="{83505D98-E366-4083-A467-DE749B02055D}" type="sibTrans" cxnId="{B7E6388B-3662-436D-A2F0-8B9621A55AED}">
      <dgm:prSet/>
      <dgm:spPr/>
      <dgm:t>
        <a:bodyPr/>
        <a:lstStyle/>
        <a:p>
          <a:pPr algn="ctr"/>
          <a:endParaRPr lang="es-EC" sz="1200" b="1" i="1"/>
        </a:p>
      </dgm:t>
    </dgm:pt>
    <dgm:pt modelId="{E782F39F-7D00-4D24-811A-FA696FAEACDF}">
      <dgm:prSet phldrT="[Texto]" custT="1"/>
      <dgm:spPr/>
      <dgm:t>
        <a:bodyPr/>
        <a:lstStyle/>
        <a:p>
          <a:pPr algn="ctr"/>
          <a:r>
            <a:rPr lang="es-EC" sz="1200" b="1" i="1" dirty="0" smtClean="0"/>
            <a:t>Sistema de Gestión de la Calidad</a:t>
          </a:r>
          <a:endParaRPr lang="es-EC" sz="1200" b="1" i="1" dirty="0"/>
        </a:p>
      </dgm:t>
    </dgm:pt>
    <dgm:pt modelId="{DF22B8CF-7932-4DAC-9E52-164FBCCA4FC4}" type="parTrans" cxnId="{C840D1FB-577D-42CD-A2CA-DF432BD6A5A8}">
      <dgm:prSet/>
      <dgm:spPr/>
      <dgm:t>
        <a:bodyPr/>
        <a:lstStyle/>
        <a:p>
          <a:pPr algn="ctr"/>
          <a:endParaRPr lang="es-EC" sz="1200" b="1" i="1"/>
        </a:p>
      </dgm:t>
    </dgm:pt>
    <dgm:pt modelId="{6D05710A-C1BB-482A-92C2-15946ABB82F6}" type="sibTrans" cxnId="{C840D1FB-577D-42CD-A2CA-DF432BD6A5A8}">
      <dgm:prSet/>
      <dgm:spPr/>
      <dgm:t>
        <a:bodyPr/>
        <a:lstStyle/>
        <a:p>
          <a:pPr algn="ctr"/>
          <a:endParaRPr lang="es-EC" sz="1200" b="1" i="1"/>
        </a:p>
      </dgm:t>
    </dgm:pt>
    <dgm:pt modelId="{A872A029-8E9E-47AE-A040-18428DC9A1CF}">
      <dgm:prSet phldrT="[Texto]" custT="1"/>
      <dgm:spPr/>
      <dgm:t>
        <a:bodyPr/>
        <a:lstStyle/>
        <a:p>
          <a:pPr algn="ctr"/>
          <a:r>
            <a:rPr lang="es-EC" sz="1200" b="1" i="1" dirty="0" smtClean="0"/>
            <a:t>5to</a:t>
          </a:r>
          <a:endParaRPr lang="es-EC" sz="1200" b="1" i="1" dirty="0"/>
        </a:p>
      </dgm:t>
    </dgm:pt>
    <dgm:pt modelId="{7697EA4E-499A-4C5E-A2D4-2624BB1B7FC6}" type="parTrans" cxnId="{B627E0A6-C3B2-4658-A014-C6F7B7E88898}">
      <dgm:prSet/>
      <dgm:spPr/>
      <dgm:t>
        <a:bodyPr/>
        <a:lstStyle/>
        <a:p>
          <a:pPr algn="ctr"/>
          <a:endParaRPr lang="es-EC" sz="1200" b="1" i="1"/>
        </a:p>
      </dgm:t>
    </dgm:pt>
    <dgm:pt modelId="{191ADB2F-AC1D-43DC-8973-E0780A88642D}" type="sibTrans" cxnId="{B627E0A6-C3B2-4658-A014-C6F7B7E88898}">
      <dgm:prSet/>
      <dgm:spPr/>
      <dgm:t>
        <a:bodyPr/>
        <a:lstStyle/>
        <a:p>
          <a:pPr algn="ctr"/>
          <a:endParaRPr lang="es-EC" sz="1200" b="1" i="1"/>
        </a:p>
      </dgm:t>
    </dgm:pt>
    <dgm:pt modelId="{885BB4CB-A5C3-4F1B-AAD6-5F74142DDC71}">
      <dgm:prSet phldrT="[Texto]" custT="1"/>
      <dgm:spPr/>
      <dgm:t>
        <a:bodyPr/>
        <a:lstStyle/>
        <a:p>
          <a:pPr algn="ctr"/>
          <a:r>
            <a:rPr lang="es-EC" sz="1200" b="1" i="1" dirty="0" smtClean="0"/>
            <a:t>Responsabilidad de la Dirección</a:t>
          </a:r>
          <a:endParaRPr lang="es-EC" sz="1200" b="1" i="1" dirty="0"/>
        </a:p>
      </dgm:t>
    </dgm:pt>
    <dgm:pt modelId="{0633973A-F4E5-44F8-9382-A27E2DF47C3A}" type="parTrans" cxnId="{886A54CA-7299-43AC-9458-1BD93D88D52B}">
      <dgm:prSet/>
      <dgm:spPr/>
      <dgm:t>
        <a:bodyPr/>
        <a:lstStyle/>
        <a:p>
          <a:pPr algn="ctr"/>
          <a:endParaRPr lang="es-EC" sz="1200" b="1" i="1"/>
        </a:p>
      </dgm:t>
    </dgm:pt>
    <dgm:pt modelId="{067F4F0E-717D-4504-81C7-45ADB9D069A2}" type="sibTrans" cxnId="{886A54CA-7299-43AC-9458-1BD93D88D52B}">
      <dgm:prSet/>
      <dgm:spPr/>
      <dgm:t>
        <a:bodyPr/>
        <a:lstStyle/>
        <a:p>
          <a:pPr algn="ctr"/>
          <a:endParaRPr lang="es-EC" sz="1200" b="1" i="1"/>
        </a:p>
      </dgm:t>
    </dgm:pt>
    <dgm:pt modelId="{70544828-58AC-4A3A-AEA9-34F2FA43C4AD}">
      <dgm:prSet phldrT="[Texto]" custT="1"/>
      <dgm:spPr/>
      <dgm:t>
        <a:bodyPr/>
        <a:lstStyle/>
        <a:p>
          <a:pPr algn="ctr"/>
          <a:r>
            <a:rPr lang="es-EC" sz="1200" b="1" i="1" dirty="0" smtClean="0"/>
            <a:t>6to</a:t>
          </a:r>
          <a:endParaRPr lang="es-EC" sz="1200" b="1" i="1" dirty="0"/>
        </a:p>
      </dgm:t>
    </dgm:pt>
    <dgm:pt modelId="{8AAC990B-080B-4C05-BECB-527B6418A909}" type="parTrans" cxnId="{11D21E11-45F4-4FCA-B6C8-93C374B044AE}">
      <dgm:prSet/>
      <dgm:spPr/>
      <dgm:t>
        <a:bodyPr/>
        <a:lstStyle/>
        <a:p>
          <a:pPr algn="ctr"/>
          <a:endParaRPr lang="es-EC" sz="1200" b="1" i="1"/>
        </a:p>
      </dgm:t>
    </dgm:pt>
    <dgm:pt modelId="{D13572D9-79E3-44DF-85F8-F17DCA9C84E8}" type="sibTrans" cxnId="{11D21E11-45F4-4FCA-B6C8-93C374B044AE}">
      <dgm:prSet/>
      <dgm:spPr/>
      <dgm:t>
        <a:bodyPr/>
        <a:lstStyle/>
        <a:p>
          <a:pPr algn="ctr"/>
          <a:endParaRPr lang="es-EC" sz="1200" b="1" i="1"/>
        </a:p>
      </dgm:t>
    </dgm:pt>
    <dgm:pt modelId="{D790EB76-34B2-49B5-B939-836E80A8EBD1}">
      <dgm:prSet phldrT="[Texto]" custT="1"/>
      <dgm:spPr/>
      <dgm:t>
        <a:bodyPr/>
        <a:lstStyle/>
        <a:p>
          <a:pPr algn="ctr"/>
          <a:r>
            <a:rPr lang="es-EC" sz="1200" b="1" i="1" dirty="0" smtClean="0"/>
            <a:t>Gestión de los Recursos</a:t>
          </a:r>
          <a:endParaRPr lang="es-EC" sz="1200" b="1" i="1" dirty="0"/>
        </a:p>
      </dgm:t>
    </dgm:pt>
    <dgm:pt modelId="{30AB7391-DF41-44BC-A2B4-DBF2A7987383}" type="parTrans" cxnId="{D9D3FDD8-EEB0-48BA-93BF-CC9BE72B4712}">
      <dgm:prSet/>
      <dgm:spPr/>
      <dgm:t>
        <a:bodyPr/>
        <a:lstStyle/>
        <a:p>
          <a:pPr algn="ctr"/>
          <a:endParaRPr lang="es-EC" sz="1200" b="1" i="1"/>
        </a:p>
      </dgm:t>
    </dgm:pt>
    <dgm:pt modelId="{ED83310E-320F-4B1B-85B8-49406FDF0D44}" type="sibTrans" cxnId="{D9D3FDD8-EEB0-48BA-93BF-CC9BE72B4712}">
      <dgm:prSet/>
      <dgm:spPr/>
      <dgm:t>
        <a:bodyPr/>
        <a:lstStyle/>
        <a:p>
          <a:pPr algn="ctr"/>
          <a:endParaRPr lang="es-EC" sz="1200" b="1" i="1"/>
        </a:p>
      </dgm:t>
    </dgm:pt>
    <dgm:pt modelId="{23846179-0E40-4665-961A-E41247268817}">
      <dgm:prSet phldrT="[Texto]" custT="1"/>
      <dgm:spPr/>
      <dgm:t>
        <a:bodyPr/>
        <a:lstStyle/>
        <a:p>
          <a:pPr algn="ctr"/>
          <a:r>
            <a:rPr lang="es-EC" sz="1200" b="1" i="1" dirty="0" smtClean="0"/>
            <a:t>7mo </a:t>
          </a:r>
          <a:endParaRPr lang="es-EC" sz="1200" b="1" i="1" dirty="0"/>
        </a:p>
      </dgm:t>
    </dgm:pt>
    <dgm:pt modelId="{589C0A35-2AC3-469E-B0B6-4B7E6EDBEC58}" type="parTrans" cxnId="{7E4D9670-A7C1-4CC8-A3E8-0D7065638C99}">
      <dgm:prSet/>
      <dgm:spPr/>
      <dgm:t>
        <a:bodyPr/>
        <a:lstStyle/>
        <a:p>
          <a:pPr algn="ctr"/>
          <a:endParaRPr lang="es-EC" sz="1200" b="1" i="1"/>
        </a:p>
      </dgm:t>
    </dgm:pt>
    <dgm:pt modelId="{5EB12B43-5149-4E3E-9822-6E01FDD378C2}" type="sibTrans" cxnId="{7E4D9670-A7C1-4CC8-A3E8-0D7065638C99}">
      <dgm:prSet/>
      <dgm:spPr/>
      <dgm:t>
        <a:bodyPr/>
        <a:lstStyle/>
        <a:p>
          <a:pPr algn="ctr"/>
          <a:endParaRPr lang="es-EC" sz="1200" b="1" i="1"/>
        </a:p>
      </dgm:t>
    </dgm:pt>
    <dgm:pt modelId="{65B346E6-C0B4-4544-92EF-6779B438216F}">
      <dgm:prSet phldrT="[Texto]" custT="1"/>
      <dgm:spPr/>
      <dgm:t>
        <a:bodyPr/>
        <a:lstStyle/>
        <a:p>
          <a:pPr algn="ctr"/>
          <a:r>
            <a:rPr lang="es-EC" sz="1200" b="1" i="1" dirty="0" smtClean="0"/>
            <a:t>8vo</a:t>
          </a:r>
          <a:endParaRPr lang="es-EC" sz="1200" b="1" i="1" dirty="0"/>
        </a:p>
      </dgm:t>
    </dgm:pt>
    <dgm:pt modelId="{FDBD98E5-9898-4FA8-83B2-03C0D489712C}" type="parTrans" cxnId="{333A1CE6-3E05-4FE3-9EA8-B2013B723F8F}">
      <dgm:prSet/>
      <dgm:spPr/>
      <dgm:t>
        <a:bodyPr/>
        <a:lstStyle/>
        <a:p>
          <a:pPr algn="ctr"/>
          <a:endParaRPr lang="es-EC" sz="1200" b="1" i="1"/>
        </a:p>
      </dgm:t>
    </dgm:pt>
    <dgm:pt modelId="{DC2194C2-967A-4ECB-9555-2C919DFBBC0D}" type="sibTrans" cxnId="{333A1CE6-3E05-4FE3-9EA8-B2013B723F8F}">
      <dgm:prSet/>
      <dgm:spPr/>
      <dgm:t>
        <a:bodyPr/>
        <a:lstStyle/>
        <a:p>
          <a:pPr algn="ctr"/>
          <a:endParaRPr lang="es-EC" sz="1200" b="1" i="1"/>
        </a:p>
      </dgm:t>
    </dgm:pt>
    <dgm:pt modelId="{EEACE7DC-D04B-4166-9066-83411E2CBFA1}">
      <dgm:prSet phldrT="[Texto]" custT="1"/>
      <dgm:spPr/>
      <dgm:t>
        <a:bodyPr/>
        <a:lstStyle/>
        <a:p>
          <a:pPr algn="ctr"/>
          <a:r>
            <a:rPr lang="es-EC" sz="1200" b="1" i="1" dirty="0" smtClean="0"/>
            <a:t>Realización del Producto</a:t>
          </a:r>
          <a:endParaRPr lang="es-EC" sz="1200" b="1" i="1" dirty="0"/>
        </a:p>
      </dgm:t>
    </dgm:pt>
    <dgm:pt modelId="{146F90C7-0869-48E0-8FBA-E867CC816D4A}" type="parTrans" cxnId="{6F0A4A83-1E15-4476-B6C2-96855FFC95F4}">
      <dgm:prSet/>
      <dgm:spPr/>
      <dgm:t>
        <a:bodyPr/>
        <a:lstStyle/>
        <a:p>
          <a:pPr algn="ctr"/>
          <a:endParaRPr lang="es-EC" sz="1200" b="1" i="1"/>
        </a:p>
      </dgm:t>
    </dgm:pt>
    <dgm:pt modelId="{FD79EF59-1F6C-4D49-9970-273EFDF9C264}" type="sibTrans" cxnId="{6F0A4A83-1E15-4476-B6C2-96855FFC95F4}">
      <dgm:prSet/>
      <dgm:spPr/>
      <dgm:t>
        <a:bodyPr/>
        <a:lstStyle/>
        <a:p>
          <a:pPr algn="ctr"/>
          <a:endParaRPr lang="es-EC" sz="1200" b="1" i="1"/>
        </a:p>
      </dgm:t>
    </dgm:pt>
    <dgm:pt modelId="{24215B99-F40B-4518-9AA5-BB787CF1AA4C}">
      <dgm:prSet phldrT="[Texto]" custT="1"/>
      <dgm:spPr/>
      <dgm:t>
        <a:bodyPr/>
        <a:lstStyle/>
        <a:p>
          <a:pPr algn="ctr"/>
          <a:r>
            <a:rPr lang="es-EC" sz="1200" b="1" i="1" dirty="0" smtClean="0"/>
            <a:t>Medición y Seguimiento</a:t>
          </a:r>
          <a:endParaRPr lang="es-EC" sz="1200" b="1" i="1" dirty="0"/>
        </a:p>
      </dgm:t>
    </dgm:pt>
    <dgm:pt modelId="{9F89482E-EFDC-457C-9CC3-A5615787E5A8}" type="parTrans" cxnId="{645D51C6-FE44-4C17-BBA5-242EAD3C49F6}">
      <dgm:prSet/>
      <dgm:spPr/>
      <dgm:t>
        <a:bodyPr/>
        <a:lstStyle/>
        <a:p>
          <a:pPr algn="ctr"/>
          <a:endParaRPr lang="es-EC" sz="1200" b="1" i="1"/>
        </a:p>
      </dgm:t>
    </dgm:pt>
    <dgm:pt modelId="{6B00D865-B957-46E0-8088-E1E6599FEB2B}" type="sibTrans" cxnId="{645D51C6-FE44-4C17-BBA5-242EAD3C49F6}">
      <dgm:prSet/>
      <dgm:spPr/>
      <dgm:t>
        <a:bodyPr/>
        <a:lstStyle/>
        <a:p>
          <a:pPr algn="ctr"/>
          <a:endParaRPr lang="es-EC" sz="1200" b="1" i="1"/>
        </a:p>
      </dgm:t>
    </dgm:pt>
    <dgm:pt modelId="{7372A788-E422-4A90-A450-C89BC53009BD}" type="pres">
      <dgm:prSet presAssocID="{65419723-FFF7-4A33-A4F5-BDD5B81580A5}" presName="vert0" presStyleCnt="0">
        <dgm:presLayoutVars>
          <dgm:dir/>
          <dgm:animOne val="branch"/>
          <dgm:animLvl val="lvl"/>
        </dgm:presLayoutVars>
      </dgm:prSet>
      <dgm:spPr/>
      <dgm:t>
        <a:bodyPr/>
        <a:lstStyle/>
        <a:p>
          <a:endParaRPr lang="es-EC"/>
        </a:p>
      </dgm:t>
    </dgm:pt>
    <dgm:pt modelId="{8AEDC115-62DD-4EEC-9985-FC48E5B3CF7D}" type="pres">
      <dgm:prSet presAssocID="{8F45763E-A854-438C-9130-90497192A9DB}" presName="thickLine" presStyleLbl="alignNode1" presStyleIdx="0" presStyleCnt="5"/>
      <dgm:spPr/>
    </dgm:pt>
    <dgm:pt modelId="{3D32C422-BAC6-4676-B653-4A3968C4430C}" type="pres">
      <dgm:prSet presAssocID="{8F45763E-A854-438C-9130-90497192A9DB}" presName="horz1" presStyleCnt="0"/>
      <dgm:spPr/>
    </dgm:pt>
    <dgm:pt modelId="{E54856F3-8B98-4073-88C5-7553BB80266F}" type="pres">
      <dgm:prSet presAssocID="{8F45763E-A854-438C-9130-90497192A9DB}" presName="tx1" presStyleLbl="revTx" presStyleIdx="0" presStyleCnt="10"/>
      <dgm:spPr/>
      <dgm:t>
        <a:bodyPr/>
        <a:lstStyle/>
        <a:p>
          <a:endParaRPr lang="es-EC"/>
        </a:p>
      </dgm:t>
    </dgm:pt>
    <dgm:pt modelId="{EB349582-87ED-4BB8-9977-20207CC11A8E}" type="pres">
      <dgm:prSet presAssocID="{8F45763E-A854-438C-9130-90497192A9DB}" presName="vert1" presStyleCnt="0"/>
      <dgm:spPr/>
    </dgm:pt>
    <dgm:pt modelId="{171601A2-FACC-4A54-A43C-FDD2A5014DE8}" type="pres">
      <dgm:prSet presAssocID="{E782F39F-7D00-4D24-811A-FA696FAEACDF}" presName="vertSpace2a" presStyleCnt="0"/>
      <dgm:spPr/>
    </dgm:pt>
    <dgm:pt modelId="{AA5CE602-B30F-420A-8FE5-5D083865D884}" type="pres">
      <dgm:prSet presAssocID="{E782F39F-7D00-4D24-811A-FA696FAEACDF}" presName="horz2" presStyleCnt="0"/>
      <dgm:spPr/>
    </dgm:pt>
    <dgm:pt modelId="{9BD9E7B7-C7BF-4BCE-A9EE-432042F65B84}" type="pres">
      <dgm:prSet presAssocID="{E782F39F-7D00-4D24-811A-FA696FAEACDF}" presName="horzSpace2" presStyleCnt="0"/>
      <dgm:spPr/>
    </dgm:pt>
    <dgm:pt modelId="{B18D55E4-313C-4672-9BAC-79C37A560137}" type="pres">
      <dgm:prSet presAssocID="{E782F39F-7D00-4D24-811A-FA696FAEACDF}" presName="tx2" presStyleLbl="revTx" presStyleIdx="1" presStyleCnt="10"/>
      <dgm:spPr/>
      <dgm:t>
        <a:bodyPr/>
        <a:lstStyle/>
        <a:p>
          <a:endParaRPr lang="es-EC"/>
        </a:p>
      </dgm:t>
    </dgm:pt>
    <dgm:pt modelId="{9EE9983B-C68B-40C3-8286-07EFD7D06129}" type="pres">
      <dgm:prSet presAssocID="{E782F39F-7D00-4D24-811A-FA696FAEACDF}" presName="vert2" presStyleCnt="0"/>
      <dgm:spPr/>
    </dgm:pt>
    <dgm:pt modelId="{0CCC48CC-2C88-44F5-963A-8C9FA3B6B316}" type="pres">
      <dgm:prSet presAssocID="{E782F39F-7D00-4D24-811A-FA696FAEACDF}" presName="thinLine2b" presStyleLbl="callout" presStyleIdx="0" presStyleCnt="5"/>
      <dgm:spPr/>
    </dgm:pt>
    <dgm:pt modelId="{801F41F4-B777-4A96-9314-A7142A0799B7}" type="pres">
      <dgm:prSet presAssocID="{E782F39F-7D00-4D24-811A-FA696FAEACDF}" presName="vertSpace2b" presStyleCnt="0"/>
      <dgm:spPr/>
    </dgm:pt>
    <dgm:pt modelId="{820B7678-9B45-4D7E-8932-39D35B6992D4}" type="pres">
      <dgm:prSet presAssocID="{A872A029-8E9E-47AE-A040-18428DC9A1CF}" presName="thickLine" presStyleLbl="alignNode1" presStyleIdx="1" presStyleCnt="5"/>
      <dgm:spPr/>
    </dgm:pt>
    <dgm:pt modelId="{C1932882-4DC7-4AD5-8181-DC8069B131A1}" type="pres">
      <dgm:prSet presAssocID="{A872A029-8E9E-47AE-A040-18428DC9A1CF}" presName="horz1" presStyleCnt="0"/>
      <dgm:spPr/>
    </dgm:pt>
    <dgm:pt modelId="{F3B7BA98-C501-43A1-BAC8-F1F5790F540B}" type="pres">
      <dgm:prSet presAssocID="{A872A029-8E9E-47AE-A040-18428DC9A1CF}" presName="tx1" presStyleLbl="revTx" presStyleIdx="2" presStyleCnt="10"/>
      <dgm:spPr/>
      <dgm:t>
        <a:bodyPr/>
        <a:lstStyle/>
        <a:p>
          <a:endParaRPr lang="es-EC"/>
        </a:p>
      </dgm:t>
    </dgm:pt>
    <dgm:pt modelId="{90A3096D-4EE5-4603-ADCA-8D29066DBC0F}" type="pres">
      <dgm:prSet presAssocID="{A872A029-8E9E-47AE-A040-18428DC9A1CF}" presName="vert1" presStyleCnt="0"/>
      <dgm:spPr/>
    </dgm:pt>
    <dgm:pt modelId="{3F63FDB1-520E-47FA-99C3-A2BEA84B086E}" type="pres">
      <dgm:prSet presAssocID="{885BB4CB-A5C3-4F1B-AAD6-5F74142DDC71}" presName="vertSpace2a" presStyleCnt="0"/>
      <dgm:spPr/>
    </dgm:pt>
    <dgm:pt modelId="{C0D95762-1F33-48F7-A1EC-D829D3FEC264}" type="pres">
      <dgm:prSet presAssocID="{885BB4CB-A5C3-4F1B-AAD6-5F74142DDC71}" presName="horz2" presStyleCnt="0"/>
      <dgm:spPr/>
    </dgm:pt>
    <dgm:pt modelId="{8D5B817D-8560-41CB-AFEF-FCFB3AAF0102}" type="pres">
      <dgm:prSet presAssocID="{885BB4CB-A5C3-4F1B-AAD6-5F74142DDC71}" presName="horzSpace2" presStyleCnt="0"/>
      <dgm:spPr/>
    </dgm:pt>
    <dgm:pt modelId="{79C88276-A5CA-4049-A1DA-A2A18EB6203E}" type="pres">
      <dgm:prSet presAssocID="{885BB4CB-A5C3-4F1B-AAD6-5F74142DDC71}" presName="tx2" presStyleLbl="revTx" presStyleIdx="3" presStyleCnt="10"/>
      <dgm:spPr/>
      <dgm:t>
        <a:bodyPr/>
        <a:lstStyle/>
        <a:p>
          <a:endParaRPr lang="es-EC"/>
        </a:p>
      </dgm:t>
    </dgm:pt>
    <dgm:pt modelId="{9C86AAE3-50D0-4626-8091-53B72BB24C4F}" type="pres">
      <dgm:prSet presAssocID="{885BB4CB-A5C3-4F1B-AAD6-5F74142DDC71}" presName="vert2" presStyleCnt="0"/>
      <dgm:spPr/>
    </dgm:pt>
    <dgm:pt modelId="{A18C805B-FF6C-4E66-BF70-F44078698181}" type="pres">
      <dgm:prSet presAssocID="{885BB4CB-A5C3-4F1B-AAD6-5F74142DDC71}" presName="thinLine2b" presStyleLbl="callout" presStyleIdx="1" presStyleCnt="5"/>
      <dgm:spPr/>
    </dgm:pt>
    <dgm:pt modelId="{D7204A11-4AC1-4A39-AC71-A4E7658A5C0E}" type="pres">
      <dgm:prSet presAssocID="{885BB4CB-A5C3-4F1B-AAD6-5F74142DDC71}" presName="vertSpace2b" presStyleCnt="0"/>
      <dgm:spPr/>
    </dgm:pt>
    <dgm:pt modelId="{9E64C08E-E0F3-460D-AE28-238E40F8233D}" type="pres">
      <dgm:prSet presAssocID="{70544828-58AC-4A3A-AEA9-34F2FA43C4AD}" presName="thickLine" presStyleLbl="alignNode1" presStyleIdx="2" presStyleCnt="5"/>
      <dgm:spPr/>
    </dgm:pt>
    <dgm:pt modelId="{386C2F03-F647-4810-AE58-B88255C806AE}" type="pres">
      <dgm:prSet presAssocID="{70544828-58AC-4A3A-AEA9-34F2FA43C4AD}" presName="horz1" presStyleCnt="0"/>
      <dgm:spPr/>
    </dgm:pt>
    <dgm:pt modelId="{E8194136-1BA0-4B96-8BD6-A1395498AD2C}" type="pres">
      <dgm:prSet presAssocID="{70544828-58AC-4A3A-AEA9-34F2FA43C4AD}" presName="tx1" presStyleLbl="revTx" presStyleIdx="4" presStyleCnt="10"/>
      <dgm:spPr/>
      <dgm:t>
        <a:bodyPr/>
        <a:lstStyle/>
        <a:p>
          <a:endParaRPr lang="es-EC"/>
        </a:p>
      </dgm:t>
    </dgm:pt>
    <dgm:pt modelId="{F7527841-C49A-4535-8315-E6594238CA11}" type="pres">
      <dgm:prSet presAssocID="{70544828-58AC-4A3A-AEA9-34F2FA43C4AD}" presName="vert1" presStyleCnt="0"/>
      <dgm:spPr/>
    </dgm:pt>
    <dgm:pt modelId="{00471313-22F7-4E03-8C46-27D634549300}" type="pres">
      <dgm:prSet presAssocID="{D790EB76-34B2-49B5-B939-836E80A8EBD1}" presName="vertSpace2a" presStyleCnt="0"/>
      <dgm:spPr/>
    </dgm:pt>
    <dgm:pt modelId="{1A75C063-8B8A-4875-B40C-46512538B6C1}" type="pres">
      <dgm:prSet presAssocID="{D790EB76-34B2-49B5-B939-836E80A8EBD1}" presName="horz2" presStyleCnt="0"/>
      <dgm:spPr/>
    </dgm:pt>
    <dgm:pt modelId="{FC271497-5F7B-4E7E-B486-B7605455EE44}" type="pres">
      <dgm:prSet presAssocID="{D790EB76-34B2-49B5-B939-836E80A8EBD1}" presName="horzSpace2" presStyleCnt="0"/>
      <dgm:spPr/>
    </dgm:pt>
    <dgm:pt modelId="{40996321-3B44-4773-9458-4A65BC2FDCBF}" type="pres">
      <dgm:prSet presAssocID="{D790EB76-34B2-49B5-B939-836E80A8EBD1}" presName="tx2" presStyleLbl="revTx" presStyleIdx="5" presStyleCnt="10"/>
      <dgm:spPr/>
      <dgm:t>
        <a:bodyPr/>
        <a:lstStyle/>
        <a:p>
          <a:endParaRPr lang="es-EC"/>
        </a:p>
      </dgm:t>
    </dgm:pt>
    <dgm:pt modelId="{5AE032C9-597A-49F3-8BC8-2A7084A3BCF3}" type="pres">
      <dgm:prSet presAssocID="{D790EB76-34B2-49B5-B939-836E80A8EBD1}" presName="vert2" presStyleCnt="0"/>
      <dgm:spPr/>
    </dgm:pt>
    <dgm:pt modelId="{04C85E09-E926-436C-8931-A35B7AE13FD3}" type="pres">
      <dgm:prSet presAssocID="{D790EB76-34B2-49B5-B939-836E80A8EBD1}" presName="thinLine2b" presStyleLbl="callout" presStyleIdx="2" presStyleCnt="5"/>
      <dgm:spPr/>
    </dgm:pt>
    <dgm:pt modelId="{DE49B2E4-1E1E-4A49-8556-BB70F6D2E133}" type="pres">
      <dgm:prSet presAssocID="{D790EB76-34B2-49B5-B939-836E80A8EBD1}" presName="vertSpace2b" presStyleCnt="0"/>
      <dgm:spPr/>
    </dgm:pt>
    <dgm:pt modelId="{9846F2A4-AD72-422E-9B80-820385CD09FE}" type="pres">
      <dgm:prSet presAssocID="{23846179-0E40-4665-961A-E41247268817}" presName="thickLine" presStyleLbl="alignNode1" presStyleIdx="3" presStyleCnt="5"/>
      <dgm:spPr/>
    </dgm:pt>
    <dgm:pt modelId="{70C46E66-0FD8-413C-AE6B-2F106C144A99}" type="pres">
      <dgm:prSet presAssocID="{23846179-0E40-4665-961A-E41247268817}" presName="horz1" presStyleCnt="0"/>
      <dgm:spPr/>
    </dgm:pt>
    <dgm:pt modelId="{7520B5FE-3384-49BB-A935-3361494D64FD}" type="pres">
      <dgm:prSet presAssocID="{23846179-0E40-4665-961A-E41247268817}" presName="tx1" presStyleLbl="revTx" presStyleIdx="6" presStyleCnt="10"/>
      <dgm:spPr/>
      <dgm:t>
        <a:bodyPr/>
        <a:lstStyle/>
        <a:p>
          <a:endParaRPr lang="es-EC"/>
        </a:p>
      </dgm:t>
    </dgm:pt>
    <dgm:pt modelId="{AFBD3F18-E576-46BF-B6F8-DC36AF445633}" type="pres">
      <dgm:prSet presAssocID="{23846179-0E40-4665-961A-E41247268817}" presName="vert1" presStyleCnt="0"/>
      <dgm:spPr/>
    </dgm:pt>
    <dgm:pt modelId="{8F04DA60-7D28-4646-85EF-9A449E651ECD}" type="pres">
      <dgm:prSet presAssocID="{EEACE7DC-D04B-4166-9066-83411E2CBFA1}" presName="vertSpace2a" presStyleCnt="0"/>
      <dgm:spPr/>
    </dgm:pt>
    <dgm:pt modelId="{0A056428-F1CF-4DF7-886B-52DBEB3F3D30}" type="pres">
      <dgm:prSet presAssocID="{EEACE7DC-D04B-4166-9066-83411E2CBFA1}" presName="horz2" presStyleCnt="0"/>
      <dgm:spPr/>
    </dgm:pt>
    <dgm:pt modelId="{EB065A59-56E9-4D40-8B8A-AF4B3652CCC3}" type="pres">
      <dgm:prSet presAssocID="{EEACE7DC-D04B-4166-9066-83411E2CBFA1}" presName="horzSpace2" presStyleCnt="0"/>
      <dgm:spPr/>
    </dgm:pt>
    <dgm:pt modelId="{57DA9F85-0E19-45A2-8F89-5BF8C32A5045}" type="pres">
      <dgm:prSet presAssocID="{EEACE7DC-D04B-4166-9066-83411E2CBFA1}" presName="tx2" presStyleLbl="revTx" presStyleIdx="7" presStyleCnt="10"/>
      <dgm:spPr/>
      <dgm:t>
        <a:bodyPr/>
        <a:lstStyle/>
        <a:p>
          <a:endParaRPr lang="es-EC"/>
        </a:p>
      </dgm:t>
    </dgm:pt>
    <dgm:pt modelId="{15E302EA-35C2-421C-A374-D24515FB8A59}" type="pres">
      <dgm:prSet presAssocID="{EEACE7DC-D04B-4166-9066-83411E2CBFA1}" presName="vert2" presStyleCnt="0"/>
      <dgm:spPr/>
    </dgm:pt>
    <dgm:pt modelId="{21E6EED0-9686-4A70-8A32-47F13AB9FED4}" type="pres">
      <dgm:prSet presAssocID="{EEACE7DC-D04B-4166-9066-83411E2CBFA1}" presName="thinLine2b" presStyleLbl="callout" presStyleIdx="3" presStyleCnt="5"/>
      <dgm:spPr/>
    </dgm:pt>
    <dgm:pt modelId="{8175FBE0-9628-4BF1-A18E-1246A967CA2E}" type="pres">
      <dgm:prSet presAssocID="{EEACE7DC-D04B-4166-9066-83411E2CBFA1}" presName="vertSpace2b" presStyleCnt="0"/>
      <dgm:spPr/>
    </dgm:pt>
    <dgm:pt modelId="{631060E6-5704-440B-9FBF-9C6C42F7992C}" type="pres">
      <dgm:prSet presAssocID="{65B346E6-C0B4-4544-92EF-6779B438216F}" presName="thickLine" presStyleLbl="alignNode1" presStyleIdx="4" presStyleCnt="5"/>
      <dgm:spPr/>
    </dgm:pt>
    <dgm:pt modelId="{D3795641-E8BB-43A6-A06E-232048F90A9D}" type="pres">
      <dgm:prSet presAssocID="{65B346E6-C0B4-4544-92EF-6779B438216F}" presName="horz1" presStyleCnt="0"/>
      <dgm:spPr/>
    </dgm:pt>
    <dgm:pt modelId="{802C8AAE-6716-40D5-86D6-4A40E29AE6F8}" type="pres">
      <dgm:prSet presAssocID="{65B346E6-C0B4-4544-92EF-6779B438216F}" presName="tx1" presStyleLbl="revTx" presStyleIdx="8" presStyleCnt="10"/>
      <dgm:spPr/>
      <dgm:t>
        <a:bodyPr/>
        <a:lstStyle/>
        <a:p>
          <a:endParaRPr lang="es-EC"/>
        </a:p>
      </dgm:t>
    </dgm:pt>
    <dgm:pt modelId="{F0E2BE8B-7EAE-41DD-BED5-4A86A07C5DF3}" type="pres">
      <dgm:prSet presAssocID="{65B346E6-C0B4-4544-92EF-6779B438216F}" presName="vert1" presStyleCnt="0"/>
      <dgm:spPr/>
    </dgm:pt>
    <dgm:pt modelId="{053D6E72-4F09-462D-9DAD-EE284BEF6599}" type="pres">
      <dgm:prSet presAssocID="{24215B99-F40B-4518-9AA5-BB787CF1AA4C}" presName="vertSpace2a" presStyleCnt="0"/>
      <dgm:spPr/>
    </dgm:pt>
    <dgm:pt modelId="{B46050A0-24AC-469F-BA51-33F153143069}" type="pres">
      <dgm:prSet presAssocID="{24215B99-F40B-4518-9AA5-BB787CF1AA4C}" presName="horz2" presStyleCnt="0"/>
      <dgm:spPr/>
    </dgm:pt>
    <dgm:pt modelId="{0D45320F-916C-4E2E-8838-F3BA74BE4BC4}" type="pres">
      <dgm:prSet presAssocID="{24215B99-F40B-4518-9AA5-BB787CF1AA4C}" presName="horzSpace2" presStyleCnt="0"/>
      <dgm:spPr/>
    </dgm:pt>
    <dgm:pt modelId="{C8624D63-216D-4507-8A4B-8CB1F035590C}" type="pres">
      <dgm:prSet presAssocID="{24215B99-F40B-4518-9AA5-BB787CF1AA4C}" presName="tx2" presStyleLbl="revTx" presStyleIdx="9" presStyleCnt="10"/>
      <dgm:spPr/>
      <dgm:t>
        <a:bodyPr/>
        <a:lstStyle/>
        <a:p>
          <a:endParaRPr lang="es-EC"/>
        </a:p>
      </dgm:t>
    </dgm:pt>
    <dgm:pt modelId="{130DEE12-0419-45D0-BCD6-0C95D4A7A650}" type="pres">
      <dgm:prSet presAssocID="{24215B99-F40B-4518-9AA5-BB787CF1AA4C}" presName="vert2" presStyleCnt="0"/>
      <dgm:spPr/>
    </dgm:pt>
    <dgm:pt modelId="{FE778317-923F-4ECD-AB80-10CAE306A411}" type="pres">
      <dgm:prSet presAssocID="{24215B99-F40B-4518-9AA5-BB787CF1AA4C}" presName="thinLine2b" presStyleLbl="callout" presStyleIdx="4" presStyleCnt="5"/>
      <dgm:spPr/>
    </dgm:pt>
    <dgm:pt modelId="{297EB934-FA78-4D08-B8A8-D9FB479ACD9F}" type="pres">
      <dgm:prSet presAssocID="{24215B99-F40B-4518-9AA5-BB787CF1AA4C}" presName="vertSpace2b" presStyleCnt="0"/>
      <dgm:spPr/>
    </dgm:pt>
  </dgm:ptLst>
  <dgm:cxnLst>
    <dgm:cxn modelId="{154C0820-07D2-4D35-BA77-4E21B7E55879}" type="presOf" srcId="{65B346E6-C0B4-4544-92EF-6779B438216F}" destId="{802C8AAE-6716-40D5-86D6-4A40E29AE6F8}" srcOrd="0" destOrd="0" presId="urn:microsoft.com/office/officeart/2008/layout/LinedList"/>
    <dgm:cxn modelId="{87803D96-CB4F-4085-AA3B-38A54888F6C8}" type="presOf" srcId="{24215B99-F40B-4518-9AA5-BB787CF1AA4C}" destId="{C8624D63-216D-4507-8A4B-8CB1F035590C}" srcOrd="0" destOrd="0" presId="urn:microsoft.com/office/officeart/2008/layout/LinedList"/>
    <dgm:cxn modelId="{A8E968CF-07DF-488E-B419-FADD60E1F364}" type="presOf" srcId="{65419723-FFF7-4A33-A4F5-BDD5B81580A5}" destId="{7372A788-E422-4A90-A450-C89BC53009BD}" srcOrd="0" destOrd="0" presId="urn:microsoft.com/office/officeart/2008/layout/LinedList"/>
    <dgm:cxn modelId="{7D15FD7D-84F9-40F0-A19A-2AADC27808C9}" type="presOf" srcId="{E782F39F-7D00-4D24-811A-FA696FAEACDF}" destId="{B18D55E4-313C-4672-9BAC-79C37A560137}" srcOrd="0" destOrd="0" presId="urn:microsoft.com/office/officeart/2008/layout/LinedList"/>
    <dgm:cxn modelId="{D9D3FDD8-EEB0-48BA-93BF-CC9BE72B4712}" srcId="{70544828-58AC-4A3A-AEA9-34F2FA43C4AD}" destId="{D790EB76-34B2-49B5-B939-836E80A8EBD1}" srcOrd="0" destOrd="0" parTransId="{30AB7391-DF41-44BC-A2B4-DBF2A7987383}" sibTransId="{ED83310E-320F-4B1B-85B8-49406FDF0D44}"/>
    <dgm:cxn modelId="{7E4D9670-A7C1-4CC8-A3E8-0D7065638C99}" srcId="{65419723-FFF7-4A33-A4F5-BDD5B81580A5}" destId="{23846179-0E40-4665-961A-E41247268817}" srcOrd="3" destOrd="0" parTransId="{589C0A35-2AC3-469E-B0B6-4B7E6EDBEC58}" sibTransId="{5EB12B43-5149-4E3E-9822-6E01FDD378C2}"/>
    <dgm:cxn modelId="{47F67754-1BAD-487B-B0B2-5E9E162580FE}" type="presOf" srcId="{23846179-0E40-4665-961A-E41247268817}" destId="{7520B5FE-3384-49BB-A935-3361494D64FD}" srcOrd="0" destOrd="0" presId="urn:microsoft.com/office/officeart/2008/layout/LinedList"/>
    <dgm:cxn modelId="{B627E0A6-C3B2-4658-A014-C6F7B7E88898}" srcId="{65419723-FFF7-4A33-A4F5-BDD5B81580A5}" destId="{A872A029-8E9E-47AE-A040-18428DC9A1CF}" srcOrd="1" destOrd="0" parTransId="{7697EA4E-499A-4C5E-A2D4-2624BB1B7FC6}" sibTransId="{191ADB2F-AC1D-43DC-8973-E0780A88642D}"/>
    <dgm:cxn modelId="{886A54CA-7299-43AC-9458-1BD93D88D52B}" srcId="{A872A029-8E9E-47AE-A040-18428DC9A1CF}" destId="{885BB4CB-A5C3-4F1B-AAD6-5F74142DDC71}" srcOrd="0" destOrd="0" parTransId="{0633973A-F4E5-44F8-9382-A27E2DF47C3A}" sibTransId="{067F4F0E-717D-4504-81C7-45ADB9D069A2}"/>
    <dgm:cxn modelId="{333A1CE6-3E05-4FE3-9EA8-B2013B723F8F}" srcId="{65419723-FFF7-4A33-A4F5-BDD5B81580A5}" destId="{65B346E6-C0B4-4544-92EF-6779B438216F}" srcOrd="4" destOrd="0" parTransId="{FDBD98E5-9898-4FA8-83B2-03C0D489712C}" sibTransId="{DC2194C2-967A-4ECB-9555-2C919DFBBC0D}"/>
    <dgm:cxn modelId="{B7E6388B-3662-436D-A2F0-8B9621A55AED}" srcId="{65419723-FFF7-4A33-A4F5-BDD5B81580A5}" destId="{8F45763E-A854-438C-9130-90497192A9DB}" srcOrd="0" destOrd="0" parTransId="{A5C68A04-3CA6-47D4-9952-1F03728D81EC}" sibTransId="{83505D98-E366-4083-A467-DE749B02055D}"/>
    <dgm:cxn modelId="{688A4D25-2381-4A83-BF5A-DBB74E24DA45}" type="presOf" srcId="{8F45763E-A854-438C-9130-90497192A9DB}" destId="{E54856F3-8B98-4073-88C5-7553BB80266F}" srcOrd="0" destOrd="0" presId="urn:microsoft.com/office/officeart/2008/layout/LinedList"/>
    <dgm:cxn modelId="{D4FA5595-3971-4F96-B0C0-59A94EF56B37}" type="presOf" srcId="{A872A029-8E9E-47AE-A040-18428DC9A1CF}" destId="{F3B7BA98-C501-43A1-BAC8-F1F5790F540B}" srcOrd="0" destOrd="0" presId="urn:microsoft.com/office/officeart/2008/layout/LinedList"/>
    <dgm:cxn modelId="{A02C1A06-846A-468E-A5B9-D77B3B190574}" type="presOf" srcId="{70544828-58AC-4A3A-AEA9-34F2FA43C4AD}" destId="{E8194136-1BA0-4B96-8BD6-A1395498AD2C}" srcOrd="0" destOrd="0" presId="urn:microsoft.com/office/officeart/2008/layout/LinedList"/>
    <dgm:cxn modelId="{19D5ADC7-ABB0-4E16-BA36-E435F57EB73A}" type="presOf" srcId="{EEACE7DC-D04B-4166-9066-83411E2CBFA1}" destId="{57DA9F85-0E19-45A2-8F89-5BF8C32A5045}" srcOrd="0" destOrd="0" presId="urn:microsoft.com/office/officeart/2008/layout/LinedList"/>
    <dgm:cxn modelId="{C840D1FB-577D-42CD-A2CA-DF432BD6A5A8}" srcId="{8F45763E-A854-438C-9130-90497192A9DB}" destId="{E782F39F-7D00-4D24-811A-FA696FAEACDF}" srcOrd="0" destOrd="0" parTransId="{DF22B8CF-7932-4DAC-9E52-164FBCCA4FC4}" sibTransId="{6D05710A-C1BB-482A-92C2-15946ABB82F6}"/>
    <dgm:cxn modelId="{3D690836-24EC-4CA1-8330-1D1D640CDFC2}" type="presOf" srcId="{D790EB76-34B2-49B5-B939-836E80A8EBD1}" destId="{40996321-3B44-4773-9458-4A65BC2FDCBF}" srcOrd="0" destOrd="0" presId="urn:microsoft.com/office/officeart/2008/layout/LinedList"/>
    <dgm:cxn modelId="{6F0A4A83-1E15-4476-B6C2-96855FFC95F4}" srcId="{23846179-0E40-4665-961A-E41247268817}" destId="{EEACE7DC-D04B-4166-9066-83411E2CBFA1}" srcOrd="0" destOrd="0" parTransId="{146F90C7-0869-48E0-8FBA-E867CC816D4A}" sibTransId="{FD79EF59-1F6C-4D49-9970-273EFDF9C264}"/>
    <dgm:cxn modelId="{B80BF4E8-DD79-4547-BB8D-2C900EAB6959}" type="presOf" srcId="{885BB4CB-A5C3-4F1B-AAD6-5F74142DDC71}" destId="{79C88276-A5CA-4049-A1DA-A2A18EB6203E}" srcOrd="0" destOrd="0" presId="urn:microsoft.com/office/officeart/2008/layout/LinedList"/>
    <dgm:cxn modelId="{645D51C6-FE44-4C17-BBA5-242EAD3C49F6}" srcId="{65B346E6-C0B4-4544-92EF-6779B438216F}" destId="{24215B99-F40B-4518-9AA5-BB787CF1AA4C}" srcOrd="0" destOrd="0" parTransId="{9F89482E-EFDC-457C-9CC3-A5615787E5A8}" sibTransId="{6B00D865-B957-46E0-8088-E1E6599FEB2B}"/>
    <dgm:cxn modelId="{11D21E11-45F4-4FCA-B6C8-93C374B044AE}" srcId="{65419723-FFF7-4A33-A4F5-BDD5B81580A5}" destId="{70544828-58AC-4A3A-AEA9-34F2FA43C4AD}" srcOrd="2" destOrd="0" parTransId="{8AAC990B-080B-4C05-BECB-527B6418A909}" sibTransId="{D13572D9-79E3-44DF-85F8-F17DCA9C84E8}"/>
    <dgm:cxn modelId="{3E6C7DC3-B818-456F-93C3-CF33C25DB8FA}" type="presParOf" srcId="{7372A788-E422-4A90-A450-C89BC53009BD}" destId="{8AEDC115-62DD-4EEC-9985-FC48E5B3CF7D}" srcOrd="0" destOrd="0" presId="urn:microsoft.com/office/officeart/2008/layout/LinedList"/>
    <dgm:cxn modelId="{A14FD220-F237-4AC6-8C2C-50691E6A4FB7}" type="presParOf" srcId="{7372A788-E422-4A90-A450-C89BC53009BD}" destId="{3D32C422-BAC6-4676-B653-4A3968C4430C}" srcOrd="1" destOrd="0" presId="urn:microsoft.com/office/officeart/2008/layout/LinedList"/>
    <dgm:cxn modelId="{6581080E-1420-4DD7-9BA5-811344618D3E}" type="presParOf" srcId="{3D32C422-BAC6-4676-B653-4A3968C4430C}" destId="{E54856F3-8B98-4073-88C5-7553BB80266F}" srcOrd="0" destOrd="0" presId="urn:microsoft.com/office/officeart/2008/layout/LinedList"/>
    <dgm:cxn modelId="{80A73D2C-9720-471F-BBE2-AAF38E3D9D4A}" type="presParOf" srcId="{3D32C422-BAC6-4676-B653-4A3968C4430C}" destId="{EB349582-87ED-4BB8-9977-20207CC11A8E}" srcOrd="1" destOrd="0" presId="urn:microsoft.com/office/officeart/2008/layout/LinedList"/>
    <dgm:cxn modelId="{317A488C-97F7-4822-BB88-522FA7CD1D15}" type="presParOf" srcId="{EB349582-87ED-4BB8-9977-20207CC11A8E}" destId="{171601A2-FACC-4A54-A43C-FDD2A5014DE8}" srcOrd="0" destOrd="0" presId="urn:microsoft.com/office/officeart/2008/layout/LinedList"/>
    <dgm:cxn modelId="{B91DDCD9-EBCB-45FA-B3B6-E206881D66AB}" type="presParOf" srcId="{EB349582-87ED-4BB8-9977-20207CC11A8E}" destId="{AA5CE602-B30F-420A-8FE5-5D083865D884}" srcOrd="1" destOrd="0" presId="urn:microsoft.com/office/officeart/2008/layout/LinedList"/>
    <dgm:cxn modelId="{AF6B99B3-65CC-4DB9-85D5-96A5A6CECFEF}" type="presParOf" srcId="{AA5CE602-B30F-420A-8FE5-5D083865D884}" destId="{9BD9E7B7-C7BF-4BCE-A9EE-432042F65B84}" srcOrd="0" destOrd="0" presId="urn:microsoft.com/office/officeart/2008/layout/LinedList"/>
    <dgm:cxn modelId="{7BAD1465-ECFF-4BC1-9969-C4910C1B003F}" type="presParOf" srcId="{AA5CE602-B30F-420A-8FE5-5D083865D884}" destId="{B18D55E4-313C-4672-9BAC-79C37A560137}" srcOrd="1" destOrd="0" presId="urn:microsoft.com/office/officeart/2008/layout/LinedList"/>
    <dgm:cxn modelId="{05761B26-2F90-4CFA-A166-DF812F1E5FD8}" type="presParOf" srcId="{AA5CE602-B30F-420A-8FE5-5D083865D884}" destId="{9EE9983B-C68B-40C3-8286-07EFD7D06129}" srcOrd="2" destOrd="0" presId="urn:microsoft.com/office/officeart/2008/layout/LinedList"/>
    <dgm:cxn modelId="{962684BE-EE0D-4C02-BD86-E285093E5E7D}" type="presParOf" srcId="{EB349582-87ED-4BB8-9977-20207CC11A8E}" destId="{0CCC48CC-2C88-44F5-963A-8C9FA3B6B316}" srcOrd="2" destOrd="0" presId="urn:microsoft.com/office/officeart/2008/layout/LinedList"/>
    <dgm:cxn modelId="{316AA485-A259-49AD-834B-8F6399107F7A}" type="presParOf" srcId="{EB349582-87ED-4BB8-9977-20207CC11A8E}" destId="{801F41F4-B777-4A96-9314-A7142A0799B7}" srcOrd="3" destOrd="0" presId="urn:microsoft.com/office/officeart/2008/layout/LinedList"/>
    <dgm:cxn modelId="{D6945DD8-A393-4596-8626-3AEE1F85DDA3}" type="presParOf" srcId="{7372A788-E422-4A90-A450-C89BC53009BD}" destId="{820B7678-9B45-4D7E-8932-39D35B6992D4}" srcOrd="2" destOrd="0" presId="urn:microsoft.com/office/officeart/2008/layout/LinedList"/>
    <dgm:cxn modelId="{8A7506D0-8677-477F-A213-9802CBE34AD5}" type="presParOf" srcId="{7372A788-E422-4A90-A450-C89BC53009BD}" destId="{C1932882-4DC7-4AD5-8181-DC8069B131A1}" srcOrd="3" destOrd="0" presId="urn:microsoft.com/office/officeart/2008/layout/LinedList"/>
    <dgm:cxn modelId="{6B23DA39-0D3E-4A4F-AE02-56500E6FE13D}" type="presParOf" srcId="{C1932882-4DC7-4AD5-8181-DC8069B131A1}" destId="{F3B7BA98-C501-43A1-BAC8-F1F5790F540B}" srcOrd="0" destOrd="0" presId="urn:microsoft.com/office/officeart/2008/layout/LinedList"/>
    <dgm:cxn modelId="{17A36FFF-C8AC-4E47-86E2-947401774AFF}" type="presParOf" srcId="{C1932882-4DC7-4AD5-8181-DC8069B131A1}" destId="{90A3096D-4EE5-4603-ADCA-8D29066DBC0F}" srcOrd="1" destOrd="0" presId="urn:microsoft.com/office/officeart/2008/layout/LinedList"/>
    <dgm:cxn modelId="{3E3C0C17-29D1-4CCC-AC5D-80964AAD7641}" type="presParOf" srcId="{90A3096D-4EE5-4603-ADCA-8D29066DBC0F}" destId="{3F63FDB1-520E-47FA-99C3-A2BEA84B086E}" srcOrd="0" destOrd="0" presId="urn:microsoft.com/office/officeart/2008/layout/LinedList"/>
    <dgm:cxn modelId="{002ADBD3-AF00-4CD5-B841-56B0E3ABC1FF}" type="presParOf" srcId="{90A3096D-4EE5-4603-ADCA-8D29066DBC0F}" destId="{C0D95762-1F33-48F7-A1EC-D829D3FEC264}" srcOrd="1" destOrd="0" presId="urn:microsoft.com/office/officeart/2008/layout/LinedList"/>
    <dgm:cxn modelId="{9A0B3B8C-9C2B-4EA5-81ED-11B6975DC48B}" type="presParOf" srcId="{C0D95762-1F33-48F7-A1EC-D829D3FEC264}" destId="{8D5B817D-8560-41CB-AFEF-FCFB3AAF0102}" srcOrd="0" destOrd="0" presId="urn:microsoft.com/office/officeart/2008/layout/LinedList"/>
    <dgm:cxn modelId="{730BB175-1CAD-4437-B7EB-4AE18D6AA71A}" type="presParOf" srcId="{C0D95762-1F33-48F7-A1EC-D829D3FEC264}" destId="{79C88276-A5CA-4049-A1DA-A2A18EB6203E}" srcOrd="1" destOrd="0" presId="urn:microsoft.com/office/officeart/2008/layout/LinedList"/>
    <dgm:cxn modelId="{88F60DAE-3BFD-4534-985D-D7B2EB75666B}" type="presParOf" srcId="{C0D95762-1F33-48F7-A1EC-D829D3FEC264}" destId="{9C86AAE3-50D0-4626-8091-53B72BB24C4F}" srcOrd="2" destOrd="0" presId="urn:microsoft.com/office/officeart/2008/layout/LinedList"/>
    <dgm:cxn modelId="{2A94E2B6-CE1B-45FA-B476-82F09A479A9E}" type="presParOf" srcId="{90A3096D-4EE5-4603-ADCA-8D29066DBC0F}" destId="{A18C805B-FF6C-4E66-BF70-F44078698181}" srcOrd="2" destOrd="0" presId="urn:microsoft.com/office/officeart/2008/layout/LinedList"/>
    <dgm:cxn modelId="{4589CA10-DAD0-4957-965F-99B1E2B09FC6}" type="presParOf" srcId="{90A3096D-4EE5-4603-ADCA-8D29066DBC0F}" destId="{D7204A11-4AC1-4A39-AC71-A4E7658A5C0E}" srcOrd="3" destOrd="0" presId="urn:microsoft.com/office/officeart/2008/layout/LinedList"/>
    <dgm:cxn modelId="{8C362953-331F-49A8-A37A-264133FA6EF8}" type="presParOf" srcId="{7372A788-E422-4A90-A450-C89BC53009BD}" destId="{9E64C08E-E0F3-460D-AE28-238E40F8233D}" srcOrd="4" destOrd="0" presId="urn:microsoft.com/office/officeart/2008/layout/LinedList"/>
    <dgm:cxn modelId="{7C1DD991-13B2-4104-936B-71357EAF88BA}" type="presParOf" srcId="{7372A788-E422-4A90-A450-C89BC53009BD}" destId="{386C2F03-F647-4810-AE58-B88255C806AE}" srcOrd="5" destOrd="0" presId="urn:microsoft.com/office/officeart/2008/layout/LinedList"/>
    <dgm:cxn modelId="{03F83879-3C50-4DDC-BF10-3CA50CBDD3A1}" type="presParOf" srcId="{386C2F03-F647-4810-AE58-B88255C806AE}" destId="{E8194136-1BA0-4B96-8BD6-A1395498AD2C}" srcOrd="0" destOrd="0" presId="urn:microsoft.com/office/officeart/2008/layout/LinedList"/>
    <dgm:cxn modelId="{9BD629E3-A962-4F51-B747-5F2F3367EADF}" type="presParOf" srcId="{386C2F03-F647-4810-AE58-B88255C806AE}" destId="{F7527841-C49A-4535-8315-E6594238CA11}" srcOrd="1" destOrd="0" presId="urn:microsoft.com/office/officeart/2008/layout/LinedList"/>
    <dgm:cxn modelId="{04AFB856-C41D-475C-A8B9-8CB0A35EFC6D}" type="presParOf" srcId="{F7527841-C49A-4535-8315-E6594238CA11}" destId="{00471313-22F7-4E03-8C46-27D634549300}" srcOrd="0" destOrd="0" presId="urn:microsoft.com/office/officeart/2008/layout/LinedList"/>
    <dgm:cxn modelId="{87CA5D76-7880-4C26-BB83-A901BFB7BC99}" type="presParOf" srcId="{F7527841-C49A-4535-8315-E6594238CA11}" destId="{1A75C063-8B8A-4875-B40C-46512538B6C1}" srcOrd="1" destOrd="0" presId="urn:microsoft.com/office/officeart/2008/layout/LinedList"/>
    <dgm:cxn modelId="{CE7B7411-2794-407C-8635-3337B36EF7D9}" type="presParOf" srcId="{1A75C063-8B8A-4875-B40C-46512538B6C1}" destId="{FC271497-5F7B-4E7E-B486-B7605455EE44}" srcOrd="0" destOrd="0" presId="urn:microsoft.com/office/officeart/2008/layout/LinedList"/>
    <dgm:cxn modelId="{03740370-5B20-48CB-B939-B8B106CAA937}" type="presParOf" srcId="{1A75C063-8B8A-4875-B40C-46512538B6C1}" destId="{40996321-3B44-4773-9458-4A65BC2FDCBF}" srcOrd="1" destOrd="0" presId="urn:microsoft.com/office/officeart/2008/layout/LinedList"/>
    <dgm:cxn modelId="{F5BE0D2C-B07E-4BEE-BB8B-3B1D7F2D7E65}" type="presParOf" srcId="{1A75C063-8B8A-4875-B40C-46512538B6C1}" destId="{5AE032C9-597A-49F3-8BC8-2A7084A3BCF3}" srcOrd="2" destOrd="0" presId="urn:microsoft.com/office/officeart/2008/layout/LinedList"/>
    <dgm:cxn modelId="{A4ADE5BB-56A3-40D8-BC9D-E396BC9D5CBD}" type="presParOf" srcId="{F7527841-C49A-4535-8315-E6594238CA11}" destId="{04C85E09-E926-436C-8931-A35B7AE13FD3}" srcOrd="2" destOrd="0" presId="urn:microsoft.com/office/officeart/2008/layout/LinedList"/>
    <dgm:cxn modelId="{A6A38FFC-8CCD-4678-8BCD-C16E373526A4}" type="presParOf" srcId="{F7527841-C49A-4535-8315-E6594238CA11}" destId="{DE49B2E4-1E1E-4A49-8556-BB70F6D2E133}" srcOrd="3" destOrd="0" presId="urn:microsoft.com/office/officeart/2008/layout/LinedList"/>
    <dgm:cxn modelId="{0416CB97-A42F-45AA-B0A5-76899D4CA7BF}" type="presParOf" srcId="{7372A788-E422-4A90-A450-C89BC53009BD}" destId="{9846F2A4-AD72-422E-9B80-820385CD09FE}" srcOrd="6" destOrd="0" presId="urn:microsoft.com/office/officeart/2008/layout/LinedList"/>
    <dgm:cxn modelId="{FCD5FBA0-B640-4959-BF30-862598EA1B0D}" type="presParOf" srcId="{7372A788-E422-4A90-A450-C89BC53009BD}" destId="{70C46E66-0FD8-413C-AE6B-2F106C144A99}" srcOrd="7" destOrd="0" presId="urn:microsoft.com/office/officeart/2008/layout/LinedList"/>
    <dgm:cxn modelId="{9547D54C-CC2D-4F8E-B09C-579811D14A2E}" type="presParOf" srcId="{70C46E66-0FD8-413C-AE6B-2F106C144A99}" destId="{7520B5FE-3384-49BB-A935-3361494D64FD}" srcOrd="0" destOrd="0" presId="urn:microsoft.com/office/officeart/2008/layout/LinedList"/>
    <dgm:cxn modelId="{C6EBDC0C-142F-46A3-AEBD-40AB1217B2FD}" type="presParOf" srcId="{70C46E66-0FD8-413C-AE6B-2F106C144A99}" destId="{AFBD3F18-E576-46BF-B6F8-DC36AF445633}" srcOrd="1" destOrd="0" presId="urn:microsoft.com/office/officeart/2008/layout/LinedList"/>
    <dgm:cxn modelId="{23A5E3AC-761A-402D-B91C-FF4783FBD335}" type="presParOf" srcId="{AFBD3F18-E576-46BF-B6F8-DC36AF445633}" destId="{8F04DA60-7D28-4646-85EF-9A449E651ECD}" srcOrd="0" destOrd="0" presId="urn:microsoft.com/office/officeart/2008/layout/LinedList"/>
    <dgm:cxn modelId="{02E8F021-2149-442B-AECD-34F541E65721}" type="presParOf" srcId="{AFBD3F18-E576-46BF-B6F8-DC36AF445633}" destId="{0A056428-F1CF-4DF7-886B-52DBEB3F3D30}" srcOrd="1" destOrd="0" presId="urn:microsoft.com/office/officeart/2008/layout/LinedList"/>
    <dgm:cxn modelId="{11BF52D4-C323-4D6E-A218-BAF440B5C79C}" type="presParOf" srcId="{0A056428-F1CF-4DF7-886B-52DBEB3F3D30}" destId="{EB065A59-56E9-4D40-8B8A-AF4B3652CCC3}" srcOrd="0" destOrd="0" presId="urn:microsoft.com/office/officeart/2008/layout/LinedList"/>
    <dgm:cxn modelId="{43722092-34EE-4280-BB65-5DA09F7366F7}" type="presParOf" srcId="{0A056428-F1CF-4DF7-886B-52DBEB3F3D30}" destId="{57DA9F85-0E19-45A2-8F89-5BF8C32A5045}" srcOrd="1" destOrd="0" presId="urn:microsoft.com/office/officeart/2008/layout/LinedList"/>
    <dgm:cxn modelId="{9ED437C7-7617-4656-9AA9-802B6AE835EB}" type="presParOf" srcId="{0A056428-F1CF-4DF7-886B-52DBEB3F3D30}" destId="{15E302EA-35C2-421C-A374-D24515FB8A59}" srcOrd="2" destOrd="0" presId="urn:microsoft.com/office/officeart/2008/layout/LinedList"/>
    <dgm:cxn modelId="{C315661C-A9F8-4F8B-B0DC-73A56653E0A4}" type="presParOf" srcId="{AFBD3F18-E576-46BF-B6F8-DC36AF445633}" destId="{21E6EED0-9686-4A70-8A32-47F13AB9FED4}" srcOrd="2" destOrd="0" presId="urn:microsoft.com/office/officeart/2008/layout/LinedList"/>
    <dgm:cxn modelId="{7248C738-4C5B-4EFC-81B1-BDF955352D30}" type="presParOf" srcId="{AFBD3F18-E576-46BF-B6F8-DC36AF445633}" destId="{8175FBE0-9628-4BF1-A18E-1246A967CA2E}" srcOrd="3" destOrd="0" presId="urn:microsoft.com/office/officeart/2008/layout/LinedList"/>
    <dgm:cxn modelId="{88A8003A-EA34-475F-918E-8FD7066DF912}" type="presParOf" srcId="{7372A788-E422-4A90-A450-C89BC53009BD}" destId="{631060E6-5704-440B-9FBF-9C6C42F7992C}" srcOrd="8" destOrd="0" presId="urn:microsoft.com/office/officeart/2008/layout/LinedList"/>
    <dgm:cxn modelId="{E1ECD687-8BD8-41A9-A218-3AE2FC605D38}" type="presParOf" srcId="{7372A788-E422-4A90-A450-C89BC53009BD}" destId="{D3795641-E8BB-43A6-A06E-232048F90A9D}" srcOrd="9" destOrd="0" presId="urn:microsoft.com/office/officeart/2008/layout/LinedList"/>
    <dgm:cxn modelId="{B00C7849-4279-4A98-8AED-2C745A441301}" type="presParOf" srcId="{D3795641-E8BB-43A6-A06E-232048F90A9D}" destId="{802C8AAE-6716-40D5-86D6-4A40E29AE6F8}" srcOrd="0" destOrd="0" presId="urn:microsoft.com/office/officeart/2008/layout/LinedList"/>
    <dgm:cxn modelId="{6B1467B3-7D8A-46C2-8546-AE5DD0FD059C}" type="presParOf" srcId="{D3795641-E8BB-43A6-A06E-232048F90A9D}" destId="{F0E2BE8B-7EAE-41DD-BED5-4A86A07C5DF3}" srcOrd="1" destOrd="0" presId="urn:microsoft.com/office/officeart/2008/layout/LinedList"/>
    <dgm:cxn modelId="{62E69951-F1FF-4C3D-8A18-0EEBF45C8F99}" type="presParOf" srcId="{F0E2BE8B-7EAE-41DD-BED5-4A86A07C5DF3}" destId="{053D6E72-4F09-462D-9DAD-EE284BEF6599}" srcOrd="0" destOrd="0" presId="urn:microsoft.com/office/officeart/2008/layout/LinedList"/>
    <dgm:cxn modelId="{3DD3D995-F173-446F-9129-C3EB322E3F12}" type="presParOf" srcId="{F0E2BE8B-7EAE-41DD-BED5-4A86A07C5DF3}" destId="{B46050A0-24AC-469F-BA51-33F153143069}" srcOrd="1" destOrd="0" presId="urn:microsoft.com/office/officeart/2008/layout/LinedList"/>
    <dgm:cxn modelId="{06D1DE44-9F8F-4ED4-B860-8D763928E59C}" type="presParOf" srcId="{B46050A0-24AC-469F-BA51-33F153143069}" destId="{0D45320F-916C-4E2E-8838-F3BA74BE4BC4}" srcOrd="0" destOrd="0" presId="urn:microsoft.com/office/officeart/2008/layout/LinedList"/>
    <dgm:cxn modelId="{1A6A2335-C965-4468-9919-07B401ECFD79}" type="presParOf" srcId="{B46050A0-24AC-469F-BA51-33F153143069}" destId="{C8624D63-216D-4507-8A4B-8CB1F035590C}" srcOrd="1" destOrd="0" presId="urn:microsoft.com/office/officeart/2008/layout/LinedList"/>
    <dgm:cxn modelId="{594395DD-73D7-4DBE-8451-2D54EFA389C8}" type="presParOf" srcId="{B46050A0-24AC-469F-BA51-33F153143069}" destId="{130DEE12-0419-45D0-BCD6-0C95D4A7A650}" srcOrd="2" destOrd="0" presId="urn:microsoft.com/office/officeart/2008/layout/LinedList"/>
    <dgm:cxn modelId="{06B85F07-8403-4CF9-B7F5-9B729361A71A}" type="presParOf" srcId="{F0E2BE8B-7EAE-41DD-BED5-4A86A07C5DF3}" destId="{FE778317-923F-4ECD-AB80-10CAE306A411}" srcOrd="2" destOrd="0" presId="urn:microsoft.com/office/officeart/2008/layout/LinedList"/>
    <dgm:cxn modelId="{760928BE-D42C-41AF-A2C9-284C3B877E74}" type="presParOf" srcId="{F0E2BE8B-7EAE-41DD-BED5-4A86A07C5DF3}" destId="{297EB934-FA78-4D08-B8A8-D9FB479ACD9F}"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40F86-AC17-415E-8129-53ED1E1BAD29}">
      <dsp:nvSpPr>
        <dsp:cNvPr id="0" name=""/>
        <dsp:cNvSpPr/>
      </dsp:nvSpPr>
      <dsp:spPr>
        <a:xfrm>
          <a:off x="0" y="0"/>
          <a:ext cx="864096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B7E28F1-1075-4AB2-8F99-DFDEE252B3AA}">
      <dsp:nvSpPr>
        <dsp:cNvPr id="0" name=""/>
        <dsp:cNvSpPr/>
      </dsp:nvSpPr>
      <dsp:spPr>
        <a:xfrm>
          <a:off x="0" y="0"/>
          <a:ext cx="1728192" cy="504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EC" sz="2000" b="1" kern="1200" dirty="0" smtClean="0">
              <a:latin typeface="+mj-lt"/>
              <a:cs typeface="Times New Roman" pitchFamily="18" charset="0"/>
            </a:rPr>
            <a:t>1. Diseñar un Sistema de Gestión de Calidad basado en la norma ISO 9001:2008 para la empresa Grupo Maruri &amp; Lozano Cia. Ltda., a fin de lograr una mejora continua en los procesos de la empresa. </a:t>
          </a:r>
          <a:endParaRPr lang="es-EC" sz="2000" b="1" kern="1200" dirty="0">
            <a:latin typeface="+mj-lt"/>
            <a:cs typeface="Times New Roman" pitchFamily="18" charset="0"/>
          </a:endParaRPr>
        </a:p>
      </dsp:txBody>
      <dsp:txXfrm>
        <a:off x="0" y="0"/>
        <a:ext cx="1728192" cy="5040560"/>
      </dsp:txXfrm>
    </dsp:sp>
    <dsp:sp modelId="{5CB1440C-020A-4CBB-874A-E3C34AFC5CBF}">
      <dsp:nvSpPr>
        <dsp:cNvPr id="0" name=""/>
        <dsp:cNvSpPr/>
      </dsp:nvSpPr>
      <dsp:spPr>
        <a:xfrm>
          <a:off x="1857806" y="59253"/>
          <a:ext cx="6783153" cy="11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b="0" i="1" kern="1200" dirty="0" smtClean="0">
              <a:latin typeface="+mj-lt"/>
              <a:cs typeface="Times New Roman" pitchFamily="18" charset="0"/>
            </a:rPr>
            <a:t>1.1</a:t>
          </a:r>
          <a:r>
            <a:rPr lang="es-EC" sz="2300" kern="1200" dirty="0" smtClean="0">
              <a:latin typeface="+mj-lt"/>
              <a:cs typeface="Times New Roman" pitchFamily="18" charset="0"/>
            </a:rPr>
            <a:t> Determinar  un mapa de procesos en la empresa GML, para el sistema de gestión de calidad. </a:t>
          </a:r>
          <a:endParaRPr lang="es-EC" sz="2300" kern="1200" dirty="0">
            <a:latin typeface="+mj-lt"/>
            <a:cs typeface="Times New Roman" pitchFamily="18" charset="0"/>
          </a:endParaRPr>
        </a:p>
      </dsp:txBody>
      <dsp:txXfrm>
        <a:off x="1857806" y="59253"/>
        <a:ext cx="6783153" cy="1185073"/>
      </dsp:txXfrm>
    </dsp:sp>
    <dsp:sp modelId="{3EF0A9A4-0050-444F-B4D5-B736568F6359}">
      <dsp:nvSpPr>
        <dsp:cNvPr id="0" name=""/>
        <dsp:cNvSpPr/>
      </dsp:nvSpPr>
      <dsp:spPr>
        <a:xfrm>
          <a:off x="1728192" y="1244326"/>
          <a:ext cx="69127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888A143B-8AA1-4B87-97C4-395A80381E5F}">
      <dsp:nvSpPr>
        <dsp:cNvPr id="0" name=""/>
        <dsp:cNvSpPr/>
      </dsp:nvSpPr>
      <dsp:spPr>
        <a:xfrm>
          <a:off x="1857806" y="1303580"/>
          <a:ext cx="6783153" cy="11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i="1" kern="1200" dirty="0" smtClean="0">
              <a:latin typeface="+mj-lt"/>
              <a:cs typeface="Times New Roman" pitchFamily="18" charset="0"/>
            </a:rPr>
            <a:t>1.2</a:t>
          </a:r>
          <a:r>
            <a:rPr lang="es-EC" sz="2300" kern="1200" dirty="0" smtClean="0">
              <a:latin typeface="+mj-lt"/>
              <a:cs typeface="Times New Roman" pitchFamily="18" charset="0"/>
            </a:rPr>
            <a:t> Realizar los procedimientos documentados para el Sistema de Gestión de Calidad en la empresa GML. </a:t>
          </a:r>
          <a:endParaRPr lang="es-EC" sz="2300" kern="1200" dirty="0">
            <a:latin typeface="+mj-lt"/>
            <a:cs typeface="Times New Roman" pitchFamily="18" charset="0"/>
          </a:endParaRPr>
        </a:p>
      </dsp:txBody>
      <dsp:txXfrm>
        <a:off x="1857806" y="1303580"/>
        <a:ext cx="6783153" cy="1185073"/>
      </dsp:txXfrm>
    </dsp:sp>
    <dsp:sp modelId="{1282276A-B8DE-4DBA-BE28-89710600F78F}">
      <dsp:nvSpPr>
        <dsp:cNvPr id="0" name=""/>
        <dsp:cNvSpPr/>
      </dsp:nvSpPr>
      <dsp:spPr>
        <a:xfrm>
          <a:off x="1728192" y="2488653"/>
          <a:ext cx="69127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0BFE9DBB-CDA2-4E58-83A7-3AD116E88247}">
      <dsp:nvSpPr>
        <dsp:cNvPr id="0" name=""/>
        <dsp:cNvSpPr/>
      </dsp:nvSpPr>
      <dsp:spPr>
        <a:xfrm>
          <a:off x="1857806" y="2547907"/>
          <a:ext cx="6783153" cy="11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i="1" kern="1200" dirty="0" smtClean="0">
              <a:latin typeface="+mj-lt"/>
              <a:cs typeface="Times New Roman" pitchFamily="18" charset="0"/>
            </a:rPr>
            <a:t> 1.3 </a:t>
          </a:r>
          <a:r>
            <a:rPr lang="es-EC" sz="2300" kern="1200" dirty="0" smtClean="0">
              <a:latin typeface="+mj-lt"/>
              <a:cs typeface="Times New Roman" pitchFamily="18" charset="0"/>
            </a:rPr>
            <a:t>Desarrollar los procedimientos mandatorios y los registros obligatorios que exigen los requisitos de la Norma ISO 9001: 2008 para la empresa GML. </a:t>
          </a:r>
          <a:endParaRPr lang="es-EC" sz="2300" kern="1200" dirty="0">
            <a:latin typeface="+mj-lt"/>
            <a:cs typeface="Times New Roman" pitchFamily="18" charset="0"/>
          </a:endParaRPr>
        </a:p>
      </dsp:txBody>
      <dsp:txXfrm>
        <a:off x="1857806" y="2547907"/>
        <a:ext cx="6783153" cy="1185073"/>
      </dsp:txXfrm>
    </dsp:sp>
    <dsp:sp modelId="{B70509EB-5593-4770-8FF4-19F6A7055ACD}">
      <dsp:nvSpPr>
        <dsp:cNvPr id="0" name=""/>
        <dsp:cNvSpPr/>
      </dsp:nvSpPr>
      <dsp:spPr>
        <a:xfrm>
          <a:off x="1728192" y="3732980"/>
          <a:ext cx="69127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C2BE0DA6-8910-434D-98BE-49E77AA30F29}">
      <dsp:nvSpPr>
        <dsp:cNvPr id="0" name=""/>
        <dsp:cNvSpPr/>
      </dsp:nvSpPr>
      <dsp:spPr>
        <a:xfrm>
          <a:off x="1857806" y="3792233"/>
          <a:ext cx="6783153" cy="11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i="1" kern="1200" dirty="0" smtClean="0">
              <a:latin typeface="+mj-lt"/>
              <a:cs typeface="Times New Roman" pitchFamily="18" charset="0"/>
            </a:rPr>
            <a:t>1.4</a:t>
          </a:r>
          <a:r>
            <a:rPr lang="es-EC" sz="2300" kern="1200" dirty="0" smtClean="0">
              <a:latin typeface="+mj-lt"/>
              <a:cs typeface="Times New Roman" pitchFamily="18" charset="0"/>
            </a:rPr>
            <a:t> Definir un plan de implementación piloto de la documentación propuesta para el sistema de gestión de calidad.</a:t>
          </a:r>
          <a:endParaRPr lang="es-EC" sz="2300" kern="1200" dirty="0">
            <a:latin typeface="+mj-lt"/>
            <a:cs typeface="Times New Roman" pitchFamily="18" charset="0"/>
          </a:endParaRPr>
        </a:p>
      </dsp:txBody>
      <dsp:txXfrm>
        <a:off x="1857806" y="3792233"/>
        <a:ext cx="6783153" cy="1185073"/>
      </dsp:txXfrm>
    </dsp:sp>
    <dsp:sp modelId="{6A7DDFBE-A73B-41C4-B1E2-2BA4E0CDC38C}">
      <dsp:nvSpPr>
        <dsp:cNvPr id="0" name=""/>
        <dsp:cNvSpPr/>
      </dsp:nvSpPr>
      <dsp:spPr>
        <a:xfrm>
          <a:off x="1728192" y="4977306"/>
          <a:ext cx="69127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81F46-A793-4D88-B7E1-57555BD7778E}">
      <dsp:nvSpPr>
        <dsp:cNvPr id="0" name=""/>
        <dsp:cNvSpPr/>
      </dsp:nvSpPr>
      <dsp:spPr>
        <a:xfrm>
          <a:off x="574694" y="935212"/>
          <a:ext cx="3295681" cy="290191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Se aplica al Servicio de Alquiler de Equipos de Control Litológico de la empresa Grupo Maruri &amp; Lozano Cia. Ltda., abarcando los procesos gobernantes, principales y de apoyo que la empresa posee actualmente, cumpliendo con los requerimientos de la Norma ISO 9001:2008. </a:t>
          </a:r>
          <a:endParaRPr lang="es-EC" sz="1500" kern="1200" dirty="0"/>
        </a:p>
      </dsp:txBody>
      <dsp:txXfrm>
        <a:off x="641475" y="1001993"/>
        <a:ext cx="3162119" cy="2146516"/>
      </dsp:txXfrm>
    </dsp:sp>
    <dsp:sp modelId="{E57AE0EA-C45A-4DDF-85A7-EF0A6391851A}">
      <dsp:nvSpPr>
        <dsp:cNvPr id="0" name=""/>
        <dsp:cNvSpPr/>
      </dsp:nvSpPr>
      <dsp:spPr>
        <a:xfrm>
          <a:off x="2346425" y="1757052"/>
          <a:ext cx="3261859" cy="3261859"/>
        </a:xfrm>
        <a:prstGeom prst="leftCircularArrow">
          <a:avLst>
            <a:gd name="adj1" fmla="val 2666"/>
            <a:gd name="adj2" fmla="val 324304"/>
            <a:gd name="adj3" fmla="val 1870298"/>
            <a:gd name="adj4" fmla="val 8794972"/>
            <a:gd name="adj5" fmla="val 3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B1D2E09-3F87-4933-B2A1-567E595D8E9A}">
      <dsp:nvSpPr>
        <dsp:cNvPr id="0" name=""/>
        <dsp:cNvSpPr/>
      </dsp:nvSpPr>
      <dsp:spPr>
        <a:xfrm>
          <a:off x="1435645" y="3232964"/>
          <a:ext cx="2518045" cy="100134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smtClean="0"/>
            <a:t>ALCANCE</a:t>
          </a:r>
          <a:endParaRPr lang="es-EC" sz="3300" kern="1200" dirty="0"/>
        </a:p>
      </dsp:txBody>
      <dsp:txXfrm>
        <a:off x="1464973" y="3262292"/>
        <a:ext cx="2459389" cy="942687"/>
      </dsp:txXfrm>
    </dsp:sp>
    <dsp:sp modelId="{69FFCF4D-46A1-4CB0-89F2-C76EED3205F5}">
      <dsp:nvSpPr>
        <dsp:cNvPr id="0" name=""/>
        <dsp:cNvSpPr/>
      </dsp:nvSpPr>
      <dsp:spPr>
        <a:xfrm>
          <a:off x="4367737" y="799820"/>
          <a:ext cx="3214663" cy="316276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GML, es una empresa que brinda servicios, en donde se excluye la cláusula 7.3 “Diseño y Desarrollo”, ya que la organización brinda un servicio estándar es decir un servicio que ya está establecido, por otro lado al excluir esta cláusula no afecta a la capacidad o responsabilidad de la organización para proporcionar productos o servicios que cumplan con los requisitos. </a:t>
          </a:r>
          <a:endParaRPr lang="es-EC" sz="1400" kern="1200" dirty="0"/>
        </a:p>
      </dsp:txBody>
      <dsp:txXfrm>
        <a:off x="4440521" y="1550338"/>
        <a:ext cx="3069095" cy="2339458"/>
      </dsp:txXfrm>
    </dsp:sp>
    <dsp:sp modelId="{DCA48C38-D369-417C-87DF-488764E220AA}">
      <dsp:nvSpPr>
        <dsp:cNvPr id="0" name=""/>
        <dsp:cNvSpPr/>
      </dsp:nvSpPr>
      <dsp:spPr>
        <a:xfrm>
          <a:off x="5188179" y="516802"/>
          <a:ext cx="2518045" cy="100134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smtClean="0"/>
            <a:t>EXCLUSIONES</a:t>
          </a:r>
          <a:endParaRPr lang="es-EC" sz="3300" kern="1200" dirty="0"/>
        </a:p>
      </dsp:txBody>
      <dsp:txXfrm>
        <a:off x="5217507" y="546130"/>
        <a:ext cx="2459389" cy="942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996CD-E6C6-429D-BF5A-4E005BC1A38A}">
      <dsp:nvSpPr>
        <dsp:cNvPr id="0" name=""/>
        <dsp:cNvSpPr/>
      </dsp:nvSpPr>
      <dsp:spPr>
        <a:xfrm>
          <a:off x="1152127" y="0"/>
          <a:ext cx="6840760" cy="609329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ABD4D-8724-4D31-8A29-AC1A15DF27B5}">
      <dsp:nvSpPr>
        <dsp:cNvPr id="0" name=""/>
        <dsp:cNvSpPr/>
      </dsp:nvSpPr>
      <dsp:spPr>
        <a:xfrm>
          <a:off x="2104723" y="578863"/>
          <a:ext cx="2376385" cy="23763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No importa el tamaño, producto, servicio o número de personas que se encuentren dentro una organización para poder diseñar un sistema de gestión de calidad y poder implementarlo.</a:t>
          </a:r>
        </a:p>
        <a:p>
          <a:pPr lvl="0" algn="ctr" defTabSz="400050">
            <a:lnSpc>
              <a:spcPct val="90000"/>
            </a:lnSpc>
            <a:spcBef>
              <a:spcPct val="0"/>
            </a:spcBef>
            <a:spcAft>
              <a:spcPct val="35000"/>
            </a:spcAft>
          </a:pPr>
          <a:r>
            <a:rPr lang="es-EC" sz="900" kern="1200" dirty="0" smtClean="0"/>
            <a:t>A pesar de tener un diseño ya propuesto existen problemas al momento de implementar el presente sistema de gestión de calidad bajo la ISO 9001:2008, puesto que el personal de GML no se acostumbra al cambio impartido.</a:t>
          </a:r>
          <a:endParaRPr lang="es-EC" sz="900" kern="1200" dirty="0"/>
        </a:p>
      </dsp:txBody>
      <dsp:txXfrm>
        <a:off x="2220729" y="694869"/>
        <a:ext cx="2144373" cy="2144373"/>
      </dsp:txXfrm>
    </dsp:sp>
    <dsp:sp modelId="{9B867D5C-DCB6-41A0-8E21-41CFA322E993}">
      <dsp:nvSpPr>
        <dsp:cNvPr id="0" name=""/>
        <dsp:cNvSpPr/>
      </dsp:nvSpPr>
      <dsp:spPr>
        <a:xfrm>
          <a:off x="4663907" y="578863"/>
          <a:ext cx="2376385" cy="23763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Grupo Maruri &amp; Lozano Cia. Ltda. NO manejaba un enfoque basado en procesos, por lo que tanto las actividades como las responsabilidades del personal de GML se confundían llevando a la organización a no tener control sobre las actividades y el servicio que manejaba. </a:t>
          </a:r>
        </a:p>
        <a:p>
          <a:pPr lvl="0" algn="ctr" defTabSz="400050">
            <a:lnSpc>
              <a:spcPct val="90000"/>
            </a:lnSpc>
            <a:spcBef>
              <a:spcPct val="0"/>
            </a:spcBef>
            <a:spcAft>
              <a:spcPct val="35000"/>
            </a:spcAft>
          </a:pPr>
          <a:r>
            <a:rPr lang="es-EC" sz="900" kern="1200" dirty="0" smtClean="0"/>
            <a:t>Se concluye que no todos los indicadores arrojaron resultados para el presente proyecto, ya que muchos de ellos se presentan con frecuencia trimestral, semestral y anual . El SGC para efectos del presente proyecto, únicamente se implementó durante los meses de Abril y Mayo 2016. </a:t>
          </a:r>
          <a:endParaRPr lang="es-EC" sz="900" kern="1200" dirty="0"/>
        </a:p>
      </dsp:txBody>
      <dsp:txXfrm>
        <a:off x="4779913" y="694869"/>
        <a:ext cx="2144373" cy="2144373"/>
      </dsp:txXfrm>
    </dsp:sp>
    <dsp:sp modelId="{68F89E2E-C4C2-454D-86DD-164A2EA12625}">
      <dsp:nvSpPr>
        <dsp:cNvPr id="0" name=""/>
        <dsp:cNvSpPr/>
      </dsp:nvSpPr>
      <dsp:spPr>
        <a:xfrm>
          <a:off x="2104723" y="3138047"/>
          <a:ext cx="2376385" cy="23763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Para poder diseñar e implementar un sistema de gestión de calidad se realizó un diagnóstico inicial sobre el cumplimiento de los requisitos de la ISO 9001:2008 dentro de GML, determinando que fue factible realizar el diseño e implementación; sin embargo una vez puesto en marcha, se debe realizar un determinado control al mismo ya que caso contrario solo sería una acumulación de papeleo.  </a:t>
          </a:r>
          <a:endParaRPr lang="es-EC" sz="1000" kern="1200" dirty="0"/>
        </a:p>
      </dsp:txBody>
      <dsp:txXfrm>
        <a:off x="2220729" y="3254053"/>
        <a:ext cx="2144373" cy="2144373"/>
      </dsp:txXfrm>
    </dsp:sp>
    <dsp:sp modelId="{BF4620F4-79B9-44E1-A201-0B298BA8DF61}">
      <dsp:nvSpPr>
        <dsp:cNvPr id="0" name=""/>
        <dsp:cNvSpPr/>
      </dsp:nvSpPr>
      <dsp:spPr>
        <a:xfrm>
          <a:off x="4663907" y="3138047"/>
          <a:ext cx="2376385" cy="23763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No todas las empresas brindan el mismo  producto o servicio al cliente, por lo que no se puede determinar el número de procesos, procedimientos y actividades que se deban diseñar para un sistema de gestión de calidad, en caso de que la empresa requiera uno. </a:t>
          </a:r>
        </a:p>
        <a:p>
          <a:pPr lvl="0" algn="ctr" defTabSz="444500">
            <a:lnSpc>
              <a:spcPct val="90000"/>
            </a:lnSpc>
            <a:spcBef>
              <a:spcPct val="0"/>
            </a:spcBef>
            <a:spcAft>
              <a:spcPct val="35000"/>
            </a:spcAft>
          </a:pPr>
          <a:r>
            <a:rPr lang="es-EC" sz="1000" kern="1200" dirty="0" smtClean="0"/>
            <a:t>Para efectos del presente proyecto, dentro de GML se diseñó 7 procesos con sus debidos procedimientos. Cabe recalcar que no se necesita un procedimiento documentado dentro de cada proceso, ya que la ISO 9001:2008 no pide tal requerimiento.</a:t>
          </a:r>
          <a:endParaRPr lang="es-EC" sz="1000" kern="1200" dirty="0"/>
        </a:p>
      </dsp:txBody>
      <dsp:txXfrm>
        <a:off x="4779913" y="3254053"/>
        <a:ext cx="2144373" cy="2144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FA1E0-E086-4961-9885-0D8718D0D340}">
      <dsp:nvSpPr>
        <dsp:cNvPr id="0" name=""/>
        <dsp:cNvSpPr/>
      </dsp:nvSpPr>
      <dsp:spPr>
        <a:xfrm rot="5400000">
          <a:off x="-260171" y="263306"/>
          <a:ext cx="1734477" cy="121413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1" y="610201"/>
        <a:ext cx="1214134" cy="520343"/>
      </dsp:txXfrm>
    </dsp:sp>
    <dsp:sp modelId="{E42A9419-0AB6-41DD-84B4-2AB58609A09D}">
      <dsp:nvSpPr>
        <dsp:cNvPr id="0" name=""/>
        <dsp:cNvSpPr/>
      </dsp:nvSpPr>
      <dsp:spPr>
        <a:xfrm rot="5400000">
          <a:off x="4111813" y="-2894544"/>
          <a:ext cx="1127410" cy="692276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Describir un manual de funciones con código: MAN – RH – 001, para la empresa Grupo Maruri &amp; Lozano Cia. Ltda., alineado al manual de procesos, para así ayudar a la definición clara de las funciones del personal. </a:t>
          </a:r>
          <a:endParaRPr lang="es-EC" sz="1200" kern="1200" dirty="0"/>
        </a:p>
        <a:p>
          <a:pPr marL="114300" lvl="1" indent="-114300" algn="l" defTabSz="533400">
            <a:lnSpc>
              <a:spcPct val="90000"/>
            </a:lnSpc>
            <a:spcBef>
              <a:spcPct val="0"/>
            </a:spcBef>
            <a:spcAft>
              <a:spcPct val="15000"/>
            </a:spcAft>
            <a:buChar char="••"/>
          </a:pPr>
          <a:r>
            <a:rPr lang="es-EC" sz="1200" kern="1200" dirty="0" smtClean="0"/>
            <a:t>Mantener un fiel cumplimiento de los procedimientos diseñados y un control sobre la base documental actual, en caso de requerir un cambio sobre los mismos, los procedimientos se deben desarrollar con lenguaje sencillo para entendimiento de todos los niveles de la organización. </a:t>
          </a:r>
          <a:endParaRPr lang="es-EC" sz="1200" kern="1200" dirty="0"/>
        </a:p>
      </dsp:txBody>
      <dsp:txXfrm rot="-5400000">
        <a:off x="1214134" y="58171"/>
        <a:ext cx="6867733" cy="1017338"/>
      </dsp:txXfrm>
    </dsp:sp>
    <dsp:sp modelId="{4DA01C03-1DB9-4BFF-B31D-051E324FC77B}">
      <dsp:nvSpPr>
        <dsp:cNvPr id="0" name=""/>
        <dsp:cNvSpPr/>
      </dsp:nvSpPr>
      <dsp:spPr>
        <a:xfrm rot="5400000">
          <a:off x="-260171" y="1805200"/>
          <a:ext cx="1734477" cy="1214134"/>
        </a:xfrm>
        <a:prstGeom prst="chevron">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1" y="2152095"/>
        <a:ext cx="1214134" cy="520343"/>
      </dsp:txXfrm>
    </dsp:sp>
    <dsp:sp modelId="{3E79CF20-8599-43DC-8973-7D833C8D900B}">
      <dsp:nvSpPr>
        <dsp:cNvPr id="0" name=""/>
        <dsp:cNvSpPr/>
      </dsp:nvSpPr>
      <dsp:spPr>
        <a:xfrm rot="5400000">
          <a:off x="4111813" y="-1352650"/>
          <a:ext cx="1127410" cy="6922769"/>
        </a:xfrm>
        <a:prstGeom prst="round2Same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Realizar diagramas de flujo de los procedimientos descritos dentro de la organización en caso de requerir una mayor comprensión de los mismos. </a:t>
          </a:r>
          <a:endParaRPr lang="es-EC" sz="1200" kern="1200" dirty="0"/>
        </a:p>
        <a:p>
          <a:pPr marL="114300" lvl="1" indent="-114300" algn="l" defTabSz="533400">
            <a:lnSpc>
              <a:spcPct val="90000"/>
            </a:lnSpc>
            <a:spcBef>
              <a:spcPct val="0"/>
            </a:spcBef>
            <a:spcAft>
              <a:spcPct val="15000"/>
            </a:spcAft>
            <a:buChar char="••"/>
          </a:pPr>
          <a:r>
            <a:rPr lang="es-EC" sz="1200" kern="1200" dirty="0" smtClean="0"/>
            <a:t>Continuar con la implementación del sistema de gestión de la calidad y dar seguimiento al mismo, puesto que este ayuda a cumplir con un sistema ordenado de trabajo. </a:t>
          </a:r>
          <a:endParaRPr lang="es-EC" sz="1200" kern="1200" dirty="0"/>
        </a:p>
        <a:p>
          <a:pPr marL="114300" lvl="1" indent="-114300" algn="l" defTabSz="533400">
            <a:lnSpc>
              <a:spcPct val="90000"/>
            </a:lnSpc>
            <a:spcBef>
              <a:spcPct val="0"/>
            </a:spcBef>
            <a:spcAft>
              <a:spcPct val="15000"/>
            </a:spcAft>
            <a:buChar char="••"/>
          </a:pPr>
          <a:endParaRPr lang="es-EC" sz="1200" kern="1200" dirty="0"/>
        </a:p>
      </dsp:txBody>
      <dsp:txXfrm rot="-5400000">
        <a:off x="1214134" y="1600065"/>
        <a:ext cx="6867733" cy="1017338"/>
      </dsp:txXfrm>
    </dsp:sp>
    <dsp:sp modelId="{8B9E52A8-DE32-4FBF-9899-2FAC762D7A65}">
      <dsp:nvSpPr>
        <dsp:cNvPr id="0" name=""/>
        <dsp:cNvSpPr/>
      </dsp:nvSpPr>
      <dsp:spPr>
        <a:xfrm rot="5400000">
          <a:off x="-260171" y="3347095"/>
          <a:ext cx="1734477" cy="1214134"/>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1" y="3693990"/>
        <a:ext cx="1214134" cy="520343"/>
      </dsp:txXfrm>
    </dsp:sp>
    <dsp:sp modelId="{AB25E17B-DDB6-4784-9E25-EABF2B41727C}">
      <dsp:nvSpPr>
        <dsp:cNvPr id="0" name=""/>
        <dsp:cNvSpPr/>
      </dsp:nvSpPr>
      <dsp:spPr>
        <a:xfrm rot="5400000">
          <a:off x="4111813" y="189244"/>
          <a:ext cx="1127410" cy="6922769"/>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s-EC" sz="1200" kern="1200" dirty="0"/>
        </a:p>
        <a:p>
          <a:pPr marL="114300" lvl="1" indent="-114300" algn="l" defTabSz="533400">
            <a:lnSpc>
              <a:spcPct val="90000"/>
            </a:lnSpc>
            <a:spcBef>
              <a:spcPct val="0"/>
            </a:spcBef>
            <a:spcAft>
              <a:spcPct val="15000"/>
            </a:spcAft>
            <a:buChar char="••"/>
          </a:pPr>
          <a:r>
            <a:rPr lang="es-EC" sz="1200" kern="1200" dirty="0" smtClean="0"/>
            <a:t>Planificar acciones correctivas y preventivas para eliminar las no conformidades detectadas en la auditoría interna y seguir programando y planificando auditorías de seguimiento con el fin de mantener la mejora continua del sistema de gestión de calidad. </a:t>
          </a:r>
          <a:endParaRPr lang="es-EC" sz="1200" kern="1200" dirty="0"/>
        </a:p>
        <a:p>
          <a:pPr marL="114300" lvl="1" indent="-114300" algn="l" defTabSz="533400">
            <a:lnSpc>
              <a:spcPct val="90000"/>
            </a:lnSpc>
            <a:spcBef>
              <a:spcPct val="0"/>
            </a:spcBef>
            <a:spcAft>
              <a:spcPct val="15000"/>
            </a:spcAft>
            <a:buChar char="••"/>
          </a:pPr>
          <a:r>
            <a:rPr lang="es-EC" sz="1200" kern="1200" smtClean="0"/>
            <a:t>Actualizar el sistema de gestión de la calidad ISO 9001:2015 (última versión) y posteriormente certificar a la empresa Grupo Maruri &amp; Lozano Cia. Ltda., bajo dicha norma.</a:t>
          </a:r>
          <a:endParaRPr lang="es-EC" sz="1200" kern="1200" dirty="0"/>
        </a:p>
      </dsp:txBody>
      <dsp:txXfrm rot="-5400000">
        <a:off x="1214134" y="3141959"/>
        <a:ext cx="6867733" cy="1017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CA2F0-9D7E-4641-908B-D197E10BA961}">
      <dsp:nvSpPr>
        <dsp:cNvPr id="0" name=""/>
        <dsp:cNvSpPr/>
      </dsp:nvSpPr>
      <dsp:spPr>
        <a:xfrm>
          <a:off x="2411" y="1675497"/>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a:lnSpc>
              <a:spcPct val="90000"/>
            </a:lnSpc>
            <a:spcBef>
              <a:spcPct val="0"/>
            </a:spcBef>
            <a:spcAft>
              <a:spcPct val="35000"/>
            </a:spcAft>
          </a:pPr>
          <a:r>
            <a:rPr lang="es-EC" sz="3800" kern="1200" dirty="0" err="1" smtClean="0"/>
            <a:t>Bureu</a:t>
          </a:r>
          <a:r>
            <a:rPr lang="es-EC" sz="3800" kern="1200" dirty="0" smtClean="0"/>
            <a:t> Veritas</a:t>
          </a:r>
          <a:endParaRPr lang="es-EC" sz="3800" kern="1200" dirty="0"/>
        </a:p>
      </dsp:txBody>
      <dsp:txXfrm>
        <a:off x="589895" y="1675497"/>
        <a:ext cx="1762452" cy="1174968"/>
      </dsp:txXfrm>
    </dsp:sp>
    <dsp:sp modelId="{5F5558A5-767E-4D01-A5AF-57F5F1D86212}">
      <dsp:nvSpPr>
        <dsp:cNvPr id="0" name=""/>
        <dsp:cNvSpPr/>
      </dsp:nvSpPr>
      <dsp:spPr>
        <a:xfrm>
          <a:off x="2646089" y="1675497"/>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a:lnSpc>
              <a:spcPct val="90000"/>
            </a:lnSpc>
            <a:spcBef>
              <a:spcPct val="0"/>
            </a:spcBef>
            <a:spcAft>
              <a:spcPct val="35000"/>
            </a:spcAft>
          </a:pPr>
          <a:endParaRPr lang="es-EC" sz="3800" kern="1200"/>
        </a:p>
      </dsp:txBody>
      <dsp:txXfrm>
        <a:off x="3233573" y="1675497"/>
        <a:ext cx="1762452" cy="1174968"/>
      </dsp:txXfrm>
    </dsp:sp>
    <dsp:sp modelId="{7BA5ED71-3DEB-4A4F-AF0C-6A7EC681F12C}">
      <dsp:nvSpPr>
        <dsp:cNvPr id="0" name=""/>
        <dsp:cNvSpPr/>
      </dsp:nvSpPr>
      <dsp:spPr>
        <a:xfrm>
          <a:off x="5289768" y="1675497"/>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a:lnSpc>
              <a:spcPct val="90000"/>
            </a:lnSpc>
            <a:spcBef>
              <a:spcPct val="0"/>
            </a:spcBef>
            <a:spcAft>
              <a:spcPct val="35000"/>
            </a:spcAft>
          </a:pPr>
          <a:endParaRPr lang="es-EC" sz="3800" kern="1200"/>
        </a:p>
      </dsp:txBody>
      <dsp:txXfrm>
        <a:off x="5877252" y="1675497"/>
        <a:ext cx="1762452" cy="1174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0C5E5-C5EA-4121-9C2D-292ABA4BFBC9}">
      <dsp:nvSpPr>
        <dsp:cNvPr id="0" name=""/>
        <dsp:cNvSpPr/>
      </dsp:nvSpPr>
      <dsp:spPr>
        <a:xfrm rot="5400000">
          <a:off x="315025" y="1625204"/>
          <a:ext cx="835123" cy="1389626"/>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62CB5A-2EF0-43EB-8FCA-C246139E6444}">
      <dsp:nvSpPr>
        <dsp:cNvPr id="0" name=""/>
        <dsp:cNvSpPr/>
      </dsp:nvSpPr>
      <dsp:spPr>
        <a:xfrm>
          <a:off x="175622" y="2040403"/>
          <a:ext cx="1254562" cy="1099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latin typeface="+mj-lt"/>
              <a:cs typeface="Times New Roman" pitchFamily="18" charset="0"/>
            </a:rPr>
            <a:t>Bureau Veritas Ecuador S.A - Quito</a:t>
          </a:r>
          <a:endParaRPr lang="es-EC" sz="1200" b="1" kern="1200" dirty="0">
            <a:latin typeface="+mj-lt"/>
            <a:cs typeface="Times New Roman" pitchFamily="18" charset="0"/>
          </a:endParaRPr>
        </a:p>
      </dsp:txBody>
      <dsp:txXfrm>
        <a:off x="175622" y="2040403"/>
        <a:ext cx="1254562" cy="1099697"/>
      </dsp:txXfrm>
    </dsp:sp>
    <dsp:sp modelId="{8A395DAB-0E11-4E35-8935-3C435ACF49CE}">
      <dsp:nvSpPr>
        <dsp:cNvPr id="0" name=""/>
        <dsp:cNvSpPr/>
      </dsp:nvSpPr>
      <dsp:spPr>
        <a:xfrm>
          <a:off x="1193475" y="1522898"/>
          <a:ext cx="236709" cy="236709"/>
        </a:xfrm>
        <a:prstGeom prst="triangle">
          <a:avLst>
            <a:gd name="adj" fmla="val 100000"/>
          </a:avLst>
        </a:prstGeom>
        <a:solidFill>
          <a:schemeClr val="accent2">
            <a:hueOff val="468152"/>
            <a:satOff val="-584"/>
            <a:lumOff val="137"/>
            <a:alphaOff val="0"/>
          </a:schemeClr>
        </a:solidFill>
        <a:ln w="25400" cap="flat" cmpd="sng" algn="ctr">
          <a:solidFill>
            <a:schemeClr val="accent2">
              <a:hueOff val="468152"/>
              <a:satOff val="-584"/>
              <a:lumOff val="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BA295-2511-4DCD-AC1F-E70CEF01E64D}">
      <dsp:nvSpPr>
        <dsp:cNvPr id="0" name=""/>
        <dsp:cNvSpPr/>
      </dsp:nvSpPr>
      <dsp:spPr>
        <a:xfrm rot="5400000">
          <a:off x="1850854" y="1245161"/>
          <a:ext cx="835123" cy="1389626"/>
        </a:xfrm>
        <a:prstGeom prst="corner">
          <a:avLst>
            <a:gd name="adj1" fmla="val 16120"/>
            <a:gd name="adj2" fmla="val 16110"/>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3C0E3-A30B-4698-A812-A93811FF5C85}">
      <dsp:nvSpPr>
        <dsp:cNvPr id="0" name=""/>
        <dsp:cNvSpPr/>
      </dsp:nvSpPr>
      <dsp:spPr>
        <a:xfrm>
          <a:off x="1711452" y="1660360"/>
          <a:ext cx="1254562" cy="1099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latin typeface="+mj-lt"/>
              <a:cs typeface="Times New Roman" pitchFamily="18" charset="0"/>
            </a:rPr>
            <a:t>Calidad Internacional de Certificaciones C.I.C.S.A - Quito</a:t>
          </a:r>
          <a:endParaRPr lang="es-EC" sz="1200" b="1" kern="1200" dirty="0">
            <a:latin typeface="+mj-lt"/>
            <a:cs typeface="Times New Roman" pitchFamily="18" charset="0"/>
          </a:endParaRPr>
        </a:p>
      </dsp:txBody>
      <dsp:txXfrm>
        <a:off x="1711452" y="1660360"/>
        <a:ext cx="1254562" cy="1099697"/>
      </dsp:txXfrm>
    </dsp:sp>
    <dsp:sp modelId="{F7AAEFAD-83B2-46CF-8F19-32494404E551}">
      <dsp:nvSpPr>
        <dsp:cNvPr id="0" name=""/>
        <dsp:cNvSpPr/>
      </dsp:nvSpPr>
      <dsp:spPr>
        <a:xfrm>
          <a:off x="2729304" y="1142855"/>
          <a:ext cx="236709" cy="236709"/>
        </a:xfrm>
        <a:prstGeom prst="triangle">
          <a:avLst>
            <a:gd name="adj" fmla="val 100000"/>
          </a:avLst>
        </a:prstGeom>
        <a:solidFill>
          <a:schemeClr val="accent2">
            <a:hueOff val="1404456"/>
            <a:satOff val="-1752"/>
            <a:lumOff val="412"/>
            <a:alphaOff val="0"/>
          </a:schemeClr>
        </a:solidFill>
        <a:ln w="25400" cap="flat" cmpd="sng" algn="ctr">
          <a:solidFill>
            <a:schemeClr val="accent2">
              <a:hueOff val="1404456"/>
              <a:satOff val="-1752"/>
              <a:lumOff val="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0E252-4ACA-47F7-A915-AB2E8CB001E4}">
      <dsp:nvSpPr>
        <dsp:cNvPr id="0" name=""/>
        <dsp:cNvSpPr/>
      </dsp:nvSpPr>
      <dsp:spPr>
        <a:xfrm rot="5400000">
          <a:off x="3386684" y="865119"/>
          <a:ext cx="835123" cy="1389626"/>
        </a:xfrm>
        <a:prstGeom prst="corner">
          <a:avLst>
            <a:gd name="adj1" fmla="val 16120"/>
            <a:gd name="adj2" fmla="val 16110"/>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B3980-4F51-4235-B9FB-12FCDBDD74CB}">
      <dsp:nvSpPr>
        <dsp:cNvPr id="0" name=""/>
        <dsp:cNvSpPr/>
      </dsp:nvSpPr>
      <dsp:spPr>
        <a:xfrm>
          <a:off x="3247281" y="1280318"/>
          <a:ext cx="1254562" cy="1099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err="1" smtClean="0">
              <a:latin typeface="+mj-lt"/>
              <a:cs typeface="Times New Roman" pitchFamily="18" charset="0"/>
            </a:rPr>
            <a:t>Cergestical</a:t>
          </a:r>
          <a:r>
            <a:rPr lang="es-EC" sz="1200" b="1" kern="1200" dirty="0" smtClean="0">
              <a:latin typeface="+mj-lt"/>
              <a:cs typeface="Times New Roman" pitchFamily="18" charset="0"/>
            </a:rPr>
            <a:t> América </a:t>
          </a:r>
          <a:r>
            <a:rPr lang="es-EC" sz="1200" b="1" kern="1200" dirty="0" err="1" smtClean="0">
              <a:latin typeface="+mj-lt"/>
              <a:cs typeface="Times New Roman" pitchFamily="18" charset="0"/>
            </a:rPr>
            <a:t>Certification</a:t>
          </a:r>
          <a:r>
            <a:rPr lang="es-EC" sz="1200" b="1" kern="1200" dirty="0" smtClean="0">
              <a:latin typeface="+mj-lt"/>
              <a:cs typeface="Times New Roman" pitchFamily="18" charset="0"/>
            </a:rPr>
            <a:t> S.A – ACG - Quito</a:t>
          </a:r>
          <a:endParaRPr lang="es-EC" sz="1200" b="1" kern="1200" dirty="0">
            <a:latin typeface="+mj-lt"/>
            <a:cs typeface="Times New Roman" pitchFamily="18" charset="0"/>
          </a:endParaRPr>
        </a:p>
      </dsp:txBody>
      <dsp:txXfrm>
        <a:off x="3247281" y="1280318"/>
        <a:ext cx="1254562" cy="1099697"/>
      </dsp:txXfrm>
    </dsp:sp>
    <dsp:sp modelId="{DE8DA2B5-946F-4C2B-8DD8-E0BE41D7FD28}">
      <dsp:nvSpPr>
        <dsp:cNvPr id="0" name=""/>
        <dsp:cNvSpPr/>
      </dsp:nvSpPr>
      <dsp:spPr>
        <a:xfrm>
          <a:off x="4265134" y="762813"/>
          <a:ext cx="236709" cy="236709"/>
        </a:xfrm>
        <a:prstGeom prst="triangle">
          <a:avLst>
            <a:gd name="adj" fmla="val 10000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2FD25-D23E-4BDE-8716-ACF65BDEED89}">
      <dsp:nvSpPr>
        <dsp:cNvPr id="0" name=""/>
        <dsp:cNvSpPr/>
      </dsp:nvSpPr>
      <dsp:spPr>
        <a:xfrm rot="5400000">
          <a:off x="4922514" y="485076"/>
          <a:ext cx="835123" cy="1389626"/>
        </a:xfrm>
        <a:prstGeom prst="corner">
          <a:avLst>
            <a:gd name="adj1" fmla="val 16120"/>
            <a:gd name="adj2" fmla="val 16110"/>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C870D8-80CC-486E-8FDC-900EDAB7F454}">
      <dsp:nvSpPr>
        <dsp:cNvPr id="0" name=""/>
        <dsp:cNvSpPr/>
      </dsp:nvSpPr>
      <dsp:spPr>
        <a:xfrm>
          <a:off x="4783111" y="900275"/>
          <a:ext cx="1254562" cy="1099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err="1" smtClean="0">
              <a:latin typeface="+mj-lt"/>
              <a:cs typeface="Times New Roman" pitchFamily="18" charset="0"/>
            </a:rPr>
            <a:t>Cotecna</a:t>
          </a:r>
          <a:r>
            <a:rPr lang="es-EC" sz="1200" b="1" kern="1200" dirty="0" smtClean="0">
              <a:latin typeface="+mj-lt"/>
              <a:cs typeface="Times New Roman" pitchFamily="18" charset="0"/>
            </a:rPr>
            <a:t> Certificadora </a:t>
          </a:r>
          <a:r>
            <a:rPr lang="es-EC" sz="1200" b="1" kern="1200" dirty="0" err="1" smtClean="0">
              <a:latin typeface="+mj-lt"/>
              <a:cs typeface="Times New Roman" pitchFamily="18" charset="0"/>
            </a:rPr>
            <a:t>Services</a:t>
          </a:r>
          <a:r>
            <a:rPr lang="es-EC" sz="1200" b="1" kern="1200" dirty="0" smtClean="0">
              <a:latin typeface="+mj-lt"/>
              <a:cs typeface="Times New Roman" pitchFamily="18" charset="0"/>
            </a:rPr>
            <a:t> Ltda. – Bogotá / Guayaquil</a:t>
          </a:r>
          <a:endParaRPr lang="es-EC" sz="1200" b="1" kern="1200" dirty="0">
            <a:latin typeface="+mj-lt"/>
            <a:cs typeface="Times New Roman" pitchFamily="18" charset="0"/>
          </a:endParaRPr>
        </a:p>
      </dsp:txBody>
      <dsp:txXfrm>
        <a:off x="4783111" y="900275"/>
        <a:ext cx="1254562" cy="1099697"/>
      </dsp:txXfrm>
    </dsp:sp>
    <dsp:sp modelId="{81FEE098-67D7-416C-A93A-9619ED2B9736}">
      <dsp:nvSpPr>
        <dsp:cNvPr id="0" name=""/>
        <dsp:cNvSpPr/>
      </dsp:nvSpPr>
      <dsp:spPr>
        <a:xfrm>
          <a:off x="5800964" y="382770"/>
          <a:ext cx="236709" cy="236709"/>
        </a:xfrm>
        <a:prstGeom prst="triangle">
          <a:avLst>
            <a:gd name="adj" fmla="val 100000"/>
          </a:avLst>
        </a:prstGeom>
        <a:solidFill>
          <a:schemeClr val="accent2">
            <a:hueOff val="3277063"/>
            <a:satOff val="-4087"/>
            <a:lumOff val="961"/>
            <a:alphaOff val="0"/>
          </a:schemeClr>
        </a:solidFill>
        <a:ln w="25400" cap="flat" cmpd="sng" algn="ctr">
          <a:solidFill>
            <a:schemeClr val="accent2">
              <a:hueOff val="3277063"/>
              <a:satOff val="-4087"/>
              <a:lumOff val="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266F3-E7B4-49B9-8951-0589EF4C9086}">
      <dsp:nvSpPr>
        <dsp:cNvPr id="0" name=""/>
        <dsp:cNvSpPr/>
      </dsp:nvSpPr>
      <dsp:spPr>
        <a:xfrm rot="5400000">
          <a:off x="6458343" y="105034"/>
          <a:ext cx="835123" cy="1389626"/>
        </a:xfrm>
        <a:prstGeom prst="corner">
          <a:avLst>
            <a:gd name="adj1" fmla="val 16120"/>
            <a:gd name="adj2" fmla="val 16110"/>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41BC8D-4487-4B06-984E-9BD0579376D7}">
      <dsp:nvSpPr>
        <dsp:cNvPr id="0" name=""/>
        <dsp:cNvSpPr/>
      </dsp:nvSpPr>
      <dsp:spPr>
        <a:xfrm>
          <a:off x="6318941" y="520233"/>
          <a:ext cx="1254562" cy="1099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latin typeface="+mj-lt"/>
              <a:cs typeface="Times New Roman" pitchFamily="18" charset="0"/>
            </a:rPr>
            <a:t>Instituto Colombiano de Normas Técnicas y Certificación – ICONTEC Bogotá / Quito</a:t>
          </a:r>
          <a:endParaRPr lang="es-EC" sz="1200" b="1" kern="1200" dirty="0">
            <a:latin typeface="+mj-lt"/>
            <a:cs typeface="Times New Roman" pitchFamily="18" charset="0"/>
          </a:endParaRPr>
        </a:p>
      </dsp:txBody>
      <dsp:txXfrm>
        <a:off x="6318941" y="520233"/>
        <a:ext cx="1254562" cy="1099697"/>
      </dsp:txXfrm>
    </dsp:sp>
    <dsp:sp modelId="{FA2878BE-10E0-4181-99E5-A0AA0AA181E0}">
      <dsp:nvSpPr>
        <dsp:cNvPr id="0" name=""/>
        <dsp:cNvSpPr/>
      </dsp:nvSpPr>
      <dsp:spPr>
        <a:xfrm>
          <a:off x="7336793" y="2728"/>
          <a:ext cx="236709" cy="236709"/>
        </a:xfrm>
        <a:prstGeom prst="triangle">
          <a:avLst>
            <a:gd name="adj" fmla="val 100000"/>
          </a:avLst>
        </a:prstGeom>
        <a:solidFill>
          <a:schemeClr val="accent2">
            <a:hueOff val="4213367"/>
            <a:satOff val="-5255"/>
            <a:lumOff val="1236"/>
            <a:alphaOff val="0"/>
          </a:schemeClr>
        </a:solidFill>
        <a:ln w="25400" cap="flat" cmpd="sng" algn="ctr">
          <a:solidFill>
            <a:schemeClr val="accent2">
              <a:hueOff val="4213367"/>
              <a:satOff val="-5255"/>
              <a:lumOff val="1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210E8-6894-4E43-BCA5-295A9A5AB4B5}">
      <dsp:nvSpPr>
        <dsp:cNvPr id="0" name=""/>
        <dsp:cNvSpPr/>
      </dsp:nvSpPr>
      <dsp:spPr>
        <a:xfrm rot="5400000">
          <a:off x="7994173" y="-275008"/>
          <a:ext cx="835123" cy="1389626"/>
        </a:xfrm>
        <a:prstGeom prst="corner">
          <a:avLst>
            <a:gd name="adj1" fmla="val 16120"/>
            <a:gd name="adj2" fmla="val 1611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A2757-2095-4786-A3D2-E5BD3305752A}">
      <dsp:nvSpPr>
        <dsp:cNvPr id="0" name=""/>
        <dsp:cNvSpPr/>
      </dsp:nvSpPr>
      <dsp:spPr>
        <a:xfrm>
          <a:off x="7854770" y="140190"/>
          <a:ext cx="1254562" cy="1099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latin typeface="+mj-lt"/>
              <a:cs typeface="Times New Roman" pitchFamily="18" charset="0"/>
            </a:rPr>
            <a:t>S.G.S del Ecuador S.A – Quito / Guayaquil</a:t>
          </a:r>
          <a:endParaRPr lang="es-EC" sz="1200" b="1" kern="1200" dirty="0">
            <a:latin typeface="+mj-lt"/>
            <a:cs typeface="Times New Roman" pitchFamily="18" charset="0"/>
          </a:endParaRPr>
        </a:p>
      </dsp:txBody>
      <dsp:txXfrm>
        <a:off x="7854770" y="140190"/>
        <a:ext cx="1254562" cy="10996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172D1-23C6-4D37-A8C4-042EABD9183B}">
      <dsp:nvSpPr>
        <dsp:cNvPr id="0" name=""/>
        <dsp:cNvSpPr/>
      </dsp:nvSpPr>
      <dsp:spPr>
        <a:xfrm>
          <a:off x="1791399" y="1154"/>
          <a:ext cx="1742751" cy="140760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a:latin typeface="Times New Roman" pitchFamily="18" charset="0"/>
              <a:cs typeface="Times New Roman" pitchFamily="18" charset="0"/>
            </a:rPr>
            <a:t>ISO 9001: 1987 </a:t>
          </a:r>
        </a:p>
        <a:p>
          <a:pPr lvl="0" algn="ctr" defTabSz="577850">
            <a:lnSpc>
              <a:spcPct val="90000"/>
            </a:lnSpc>
            <a:spcBef>
              <a:spcPct val="0"/>
            </a:spcBef>
            <a:spcAft>
              <a:spcPct val="35000"/>
            </a:spcAft>
          </a:pPr>
          <a:r>
            <a:rPr lang="es-EC" sz="1300" kern="1200">
              <a:latin typeface="Times New Roman" pitchFamily="18" charset="0"/>
              <a:cs typeface="Times New Roman" pitchFamily="18" charset="0"/>
            </a:rPr>
            <a:t>Procedures</a:t>
          </a:r>
        </a:p>
      </dsp:txBody>
      <dsp:txXfrm>
        <a:off x="2046619" y="207292"/>
        <a:ext cx="1232311" cy="995325"/>
      </dsp:txXfrm>
    </dsp:sp>
    <dsp:sp modelId="{941979B4-F147-4C8E-AF66-B46E2DFB5977}">
      <dsp:nvSpPr>
        <dsp:cNvPr id="0" name=""/>
        <dsp:cNvSpPr/>
      </dsp:nvSpPr>
      <dsp:spPr>
        <a:xfrm rot="2160000">
          <a:off x="3378359" y="1089725"/>
          <a:ext cx="281885" cy="4750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latin typeface="Times New Roman" pitchFamily="18" charset="0"/>
            <a:cs typeface="Times New Roman" pitchFamily="18" charset="0"/>
          </a:endParaRPr>
        </a:p>
      </dsp:txBody>
      <dsp:txXfrm>
        <a:off x="3386434" y="1159885"/>
        <a:ext cx="197320" cy="285039"/>
      </dsp:txXfrm>
    </dsp:sp>
    <dsp:sp modelId="{5060461B-7D97-42A4-B610-4D563116167E}">
      <dsp:nvSpPr>
        <dsp:cNvPr id="0" name=""/>
        <dsp:cNvSpPr/>
      </dsp:nvSpPr>
      <dsp:spPr>
        <a:xfrm>
          <a:off x="3537161" y="1244637"/>
          <a:ext cx="1674243" cy="140760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a:latin typeface="Times New Roman" pitchFamily="18" charset="0"/>
              <a:cs typeface="Times New Roman" pitchFamily="18" charset="0"/>
            </a:rPr>
            <a:t>ISO 9001: 1994 </a:t>
          </a:r>
        </a:p>
        <a:p>
          <a:pPr lvl="0" algn="ctr" defTabSz="577850">
            <a:lnSpc>
              <a:spcPct val="90000"/>
            </a:lnSpc>
            <a:spcBef>
              <a:spcPct val="0"/>
            </a:spcBef>
            <a:spcAft>
              <a:spcPct val="35000"/>
            </a:spcAft>
          </a:pPr>
          <a:r>
            <a:rPr lang="es-EC" sz="1300" kern="1200">
              <a:latin typeface="Times New Roman" pitchFamily="18" charset="0"/>
              <a:cs typeface="Times New Roman" pitchFamily="18" charset="0"/>
            </a:rPr>
            <a:t>Preventive Action</a:t>
          </a:r>
        </a:p>
      </dsp:txBody>
      <dsp:txXfrm>
        <a:off x="3782348" y="1450775"/>
        <a:ext cx="1183869" cy="995325"/>
      </dsp:txXfrm>
    </dsp:sp>
    <dsp:sp modelId="{FC447A2E-954C-4405-B00A-7BF70DA3BB8F}">
      <dsp:nvSpPr>
        <dsp:cNvPr id="0" name=""/>
        <dsp:cNvSpPr/>
      </dsp:nvSpPr>
      <dsp:spPr>
        <a:xfrm rot="6480000">
          <a:off x="3868552" y="2706847"/>
          <a:ext cx="364259" cy="4750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latin typeface="Times New Roman" pitchFamily="18" charset="0"/>
            <a:cs typeface="Times New Roman" pitchFamily="18" charset="0"/>
          </a:endParaRPr>
        </a:p>
      </dsp:txBody>
      <dsp:txXfrm rot="10800000">
        <a:off x="3940075" y="2749895"/>
        <a:ext cx="254981" cy="285039"/>
      </dsp:txXfrm>
    </dsp:sp>
    <dsp:sp modelId="{E128FAF5-200A-4F98-B4AA-F23AC32AA473}">
      <dsp:nvSpPr>
        <dsp:cNvPr id="0" name=""/>
        <dsp:cNvSpPr/>
      </dsp:nvSpPr>
      <dsp:spPr>
        <a:xfrm>
          <a:off x="2874337" y="3256634"/>
          <a:ext cx="1692415" cy="140760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a:latin typeface="Times New Roman" pitchFamily="18" charset="0"/>
              <a:cs typeface="Times New Roman" pitchFamily="18" charset="0"/>
            </a:rPr>
            <a:t>ISO 9001: 2000</a:t>
          </a:r>
        </a:p>
        <a:p>
          <a:pPr lvl="0" algn="ctr" defTabSz="577850">
            <a:lnSpc>
              <a:spcPct val="90000"/>
            </a:lnSpc>
            <a:spcBef>
              <a:spcPct val="0"/>
            </a:spcBef>
            <a:spcAft>
              <a:spcPct val="35000"/>
            </a:spcAft>
          </a:pPr>
          <a:r>
            <a:rPr lang="es-EC" sz="1300" kern="1200">
              <a:latin typeface="Times New Roman" pitchFamily="18" charset="0"/>
              <a:cs typeface="Times New Roman" pitchFamily="18" charset="0"/>
            </a:rPr>
            <a:t>Process Approach &amp; PDCA</a:t>
          </a:r>
        </a:p>
      </dsp:txBody>
      <dsp:txXfrm>
        <a:off x="3122185" y="3462772"/>
        <a:ext cx="1196719" cy="995325"/>
      </dsp:txXfrm>
    </dsp:sp>
    <dsp:sp modelId="{602AC6B8-9CFF-4D2F-88DB-1EDFE07CFC7E}">
      <dsp:nvSpPr>
        <dsp:cNvPr id="0" name=""/>
        <dsp:cNvSpPr/>
      </dsp:nvSpPr>
      <dsp:spPr>
        <a:xfrm rot="10798172">
          <a:off x="2562207" y="3723460"/>
          <a:ext cx="220572" cy="4750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latin typeface="Times New Roman" pitchFamily="18" charset="0"/>
            <a:cs typeface="Times New Roman" pitchFamily="18" charset="0"/>
          </a:endParaRPr>
        </a:p>
      </dsp:txBody>
      <dsp:txXfrm rot="10800000">
        <a:off x="2628379" y="3818455"/>
        <a:ext cx="154400" cy="285039"/>
      </dsp:txXfrm>
    </dsp:sp>
    <dsp:sp modelId="{98F312F2-DD58-47F3-A42E-77ADDFC30DE5}">
      <dsp:nvSpPr>
        <dsp:cNvPr id="0" name=""/>
        <dsp:cNvSpPr/>
      </dsp:nvSpPr>
      <dsp:spPr>
        <a:xfrm>
          <a:off x="642076" y="3257789"/>
          <a:ext cx="1816087" cy="140760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a:latin typeface="Times New Roman" pitchFamily="18" charset="0"/>
              <a:cs typeface="Times New Roman" pitchFamily="18" charset="0"/>
            </a:rPr>
            <a:t>ISO 9001: 2008</a:t>
          </a:r>
        </a:p>
        <a:p>
          <a:pPr lvl="0" algn="ctr" defTabSz="577850">
            <a:lnSpc>
              <a:spcPct val="90000"/>
            </a:lnSpc>
            <a:spcBef>
              <a:spcPct val="0"/>
            </a:spcBef>
            <a:spcAft>
              <a:spcPct val="35000"/>
            </a:spcAft>
          </a:pPr>
          <a:r>
            <a:rPr lang="es-EC" sz="1300" kern="1200">
              <a:latin typeface="Times New Roman" pitchFamily="18" charset="0"/>
              <a:cs typeface="Times New Roman" pitchFamily="18" charset="0"/>
            </a:rPr>
            <a:t>Process Approach &amp; PDCA</a:t>
          </a:r>
        </a:p>
      </dsp:txBody>
      <dsp:txXfrm>
        <a:off x="908036" y="3463927"/>
        <a:ext cx="1284167" cy="995325"/>
      </dsp:txXfrm>
    </dsp:sp>
    <dsp:sp modelId="{2A538A5C-A09E-4B1D-9C4E-83CCACBC31F5}">
      <dsp:nvSpPr>
        <dsp:cNvPr id="0" name=""/>
        <dsp:cNvSpPr/>
      </dsp:nvSpPr>
      <dsp:spPr>
        <a:xfrm rot="15206031">
          <a:off x="1074848" y="2725560"/>
          <a:ext cx="356498" cy="4750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latin typeface="Times New Roman" pitchFamily="18" charset="0"/>
            <a:cs typeface="Times New Roman" pitchFamily="18" charset="0"/>
          </a:endParaRPr>
        </a:p>
      </dsp:txBody>
      <dsp:txXfrm rot="10800000">
        <a:off x="1143569" y="2871828"/>
        <a:ext cx="249549" cy="285039"/>
      </dsp:txXfrm>
    </dsp:sp>
    <dsp:sp modelId="{4DC17719-9837-45A7-9D20-90A47F156438}">
      <dsp:nvSpPr>
        <dsp:cNvPr id="0" name=""/>
        <dsp:cNvSpPr/>
      </dsp:nvSpPr>
      <dsp:spPr>
        <a:xfrm>
          <a:off x="117186" y="1244637"/>
          <a:ext cx="1668162" cy="140760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a:latin typeface="Times New Roman" pitchFamily="18" charset="0"/>
              <a:cs typeface="Times New Roman" pitchFamily="18" charset="0"/>
            </a:rPr>
            <a:t>ISO 9001: 2015</a:t>
          </a:r>
        </a:p>
      </dsp:txBody>
      <dsp:txXfrm>
        <a:off x="361483" y="1450775"/>
        <a:ext cx="1179568" cy="995325"/>
      </dsp:txXfrm>
    </dsp:sp>
    <dsp:sp modelId="{B88B203D-7DE1-4846-AA60-BD01AF324EB8}">
      <dsp:nvSpPr>
        <dsp:cNvPr id="0" name=""/>
        <dsp:cNvSpPr/>
      </dsp:nvSpPr>
      <dsp:spPr>
        <a:xfrm rot="19440000">
          <a:off x="1651286" y="1099597"/>
          <a:ext cx="282749" cy="4750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latin typeface="Times New Roman" pitchFamily="18" charset="0"/>
            <a:cs typeface="Times New Roman" pitchFamily="18" charset="0"/>
          </a:endParaRPr>
        </a:p>
      </dsp:txBody>
      <dsp:txXfrm>
        <a:off x="1659386" y="1219539"/>
        <a:ext cx="197924" cy="2850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DC115-62DD-4EEC-9985-FC48E5B3CF7D}">
      <dsp:nvSpPr>
        <dsp:cNvPr id="0" name=""/>
        <dsp:cNvSpPr/>
      </dsp:nvSpPr>
      <dsp:spPr>
        <a:xfrm>
          <a:off x="0" y="438"/>
          <a:ext cx="25202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856F3-8B98-4073-88C5-7553BB80266F}">
      <dsp:nvSpPr>
        <dsp:cNvPr id="0" name=""/>
        <dsp:cNvSpPr/>
      </dsp:nvSpPr>
      <dsp:spPr>
        <a:xfrm>
          <a:off x="0" y="438"/>
          <a:ext cx="504055" cy="51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4to</a:t>
          </a:r>
          <a:endParaRPr lang="es-EC" sz="1200" b="1" i="1" kern="1200" dirty="0"/>
        </a:p>
      </dsp:txBody>
      <dsp:txXfrm>
        <a:off x="0" y="438"/>
        <a:ext cx="504055" cy="512711"/>
      </dsp:txXfrm>
    </dsp:sp>
    <dsp:sp modelId="{B18D55E4-313C-4672-9BAC-79C37A560137}">
      <dsp:nvSpPr>
        <dsp:cNvPr id="0" name=""/>
        <dsp:cNvSpPr/>
      </dsp:nvSpPr>
      <dsp:spPr>
        <a:xfrm>
          <a:off x="541859" y="23720"/>
          <a:ext cx="1978419" cy="46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Contexto de la Organización</a:t>
          </a:r>
          <a:endParaRPr lang="es-EC" sz="1200" b="1" i="1" kern="1200" dirty="0"/>
        </a:p>
      </dsp:txBody>
      <dsp:txXfrm>
        <a:off x="541859" y="23720"/>
        <a:ext cx="1978419" cy="465646"/>
      </dsp:txXfrm>
    </dsp:sp>
    <dsp:sp modelId="{0CCC48CC-2C88-44F5-963A-8C9FA3B6B316}">
      <dsp:nvSpPr>
        <dsp:cNvPr id="0" name=""/>
        <dsp:cNvSpPr/>
      </dsp:nvSpPr>
      <dsp:spPr>
        <a:xfrm>
          <a:off x="504055" y="489366"/>
          <a:ext cx="20162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0B7678-9B45-4D7E-8932-39D35B6992D4}">
      <dsp:nvSpPr>
        <dsp:cNvPr id="0" name=""/>
        <dsp:cNvSpPr/>
      </dsp:nvSpPr>
      <dsp:spPr>
        <a:xfrm>
          <a:off x="0" y="513150"/>
          <a:ext cx="25202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7BA98-C501-43A1-BAC8-F1F5790F540B}">
      <dsp:nvSpPr>
        <dsp:cNvPr id="0" name=""/>
        <dsp:cNvSpPr/>
      </dsp:nvSpPr>
      <dsp:spPr>
        <a:xfrm>
          <a:off x="0" y="513150"/>
          <a:ext cx="504055" cy="51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5to</a:t>
          </a:r>
          <a:endParaRPr lang="es-EC" sz="1200" b="1" i="1" kern="1200" dirty="0"/>
        </a:p>
      </dsp:txBody>
      <dsp:txXfrm>
        <a:off x="0" y="513150"/>
        <a:ext cx="504055" cy="512711"/>
      </dsp:txXfrm>
    </dsp:sp>
    <dsp:sp modelId="{79C88276-A5CA-4049-A1DA-A2A18EB6203E}">
      <dsp:nvSpPr>
        <dsp:cNvPr id="0" name=""/>
        <dsp:cNvSpPr/>
      </dsp:nvSpPr>
      <dsp:spPr>
        <a:xfrm>
          <a:off x="541859" y="536432"/>
          <a:ext cx="1978419" cy="46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Liderazgo</a:t>
          </a:r>
          <a:endParaRPr lang="es-EC" sz="1200" b="1" i="1" kern="1200" dirty="0"/>
        </a:p>
      </dsp:txBody>
      <dsp:txXfrm>
        <a:off x="541859" y="536432"/>
        <a:ext cx="1978419" cy="465646"/>
      </dsp:txXfrm>
    </dsp:sp>
    <dsp:sp modelId="{A18C805B-FF6C-4E66-BF70-F44078698181}">
      <dsp:nvSpPr>
        <dsp:cNvPr id="0" name=""/>
        <dsp:cNvSpPr/>
      </dsp:nvSpPr>
      <dsp:spPr>
        <a:xfrm>
          <a:off x="504055" y="1002078"/>
          <a:ext cx="20162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64C08E-E0F3-460D-AE28-238E40F8233D}">
      <dsp:nvSpPr>
        <dsp:cNvPr id="0" name=""/>
        <dsp:cNvSpPr/>
      </dsp:nvSpPr>
      <dsp:spPr>
        <a:xfrm>
          <a:off x="0" y="1025861"/>
          <a:ext cx="25202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194136-1BA0-4B96-8BD6-A1395498AD2C}">
      <dsp:nvSpPr>
        <dsp:cNvPr id="0" name=""/>
        <dsp:cNvSpPr/>
      </dsp:nvSpPr>
      <dsp:spPr>
        <a:xfrm>
          <a:off x="0" y="1025861"/>
          <a:ext cx="504055" cy="51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6to</a:t>
          </a:r>
          <a:endParaRPr lang="es-EC" sz="1200" b="1" i="1" kern="1200" dirty="0"/>
        </a:p>
      </dsp:txBody>
      <dsp:txXfrm>
        <a:off x="0" y="1025861"/>
        <a:ext cx="504055" cy="512711"/>
      </dsp:txXfrm>
    </dsp:sp>
    <dsp:sp modelId="{40996321-3B44-4773-9458-4A65BC2FDCBF}">
      <dsp:nvSpPr>
        <dsp:cNvPr id="0" name=""/>
        <dsp:cNvSpPr/>
      </dsp:nvSpPr>
      <dsp:spPr>
        <a:xfrm>
          <a:off x="541859" y="1049144"/>
          <a:ext cx="1978419" cy="46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Planificación</a:t>
          </a:r>
          <a:endParaRPr lang="es-EC" sz="1200" b="1" i="1" kern="1200" dirty="0"/>
        </a:p>
      </dsp:txBody>
      <dsp:txXfrm>
        <a:off x="541859" y="1049144"/>
        <a:ext cx="1978419" cy="465646"/>
      </dsp:txXfrm>
    </dsp:sp>
    <dsp:sp modelId="{04C85E09-E926-436C-8931-A35B7AE13FD3}">
      <dsp:nvSpPr>
        <dsp:cNvPr id="0" name=""/>
        <dsp:cNvSpPr/>
      </dsp:nvSpPr>
      <dsp:spPr>
        <a:xfrm>
          <a:off x="504055" y="1514790"/>
          <a:ext cx="20162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6F2A4-AD72-422E-9B80-820385CD09FE}">
      <dsp:nvSpPr>
        <dsp:cNvPr id="0" name=""/>
        <dsp:cNvSpPr/>
      </dsp:nvSpPr>
      <dsp:spPr>
        <a:xfrm>
          <a:off x="0" y="1538573"/>
          <a:ext cx="25202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0B5FE-3384-49BB-A935-3361494D64FD}">
      <dsp:nvSpPr>
        <dsp:cNvPr id="0" name=""/>
        <dsp:cNvSpPr/>
      </dsp:nvSpPr>
      <dsp:spPr>
        <a:xfrm>
          <a:off x="0" y="1538573"/>
          <a:ext cx="504055" cy="51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7mo </a:t>
          </a:r>
          <a:endParaRPr lang="es-EC" sz="1200" b="1" i="1" kern="1200" dirty="0"/>
        </a:p>
      </dsp:txBody>
      <dsp:txXfrm>
        <a:off x="0" y="1538573"/>
        <a:ext cx="504055" cy="512711"/>
      </dsp:txXfrm>
    </dsp:sp>
    <dsp:sp modelId="{57DA9F85-0E19-45A2-8F89-5BF8C32A5045}">
      <dsp:nvSpPr>
        <dsp:cNvPr id="0" name=""/>
        <dsp:cNvSpPr/>
      </dsp:nvSpPr>
      <dsp:spPr>
        <a:xfrm>
          <a:off x="541859" y="1561855"/>
          <a:ext cx="1978419" cy="46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Apoyo</a:t>
          </a:r>
          <a:endParaRPr lang="es-EC" sz="1200" b="1" i="1" kern="1200" dirty="0"/>
        </a:p>
      </dsp:txBody>
      <dsp:txXfrm>
        <a:off x="541859" y="1561855"/>
        <a:ext cx="1978419" cy="465646"/>
      </dsp:txXfrm>
    </dsp:sp>
    <dsp:sp modelId="{21E6EED0-9686-4A70-8A32-47F13AB9FED4}">
      <dsp:nvSpPr>
        <dsp:cNvPr id="0" name=""/>
        <dsp:cNvSpPr/>
      </dsp:nvSpPr>
      <dsp:spPr>
        <a:xfrm>
          <a:off x="504055" y="2027502"/>
          <a:ext cx="20162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060E6-5704-440B-9FBF-9C6C42F7992C}">
      <dsp:nvSpPr>
        <dsp:cNvPr id="0" name=""/>
        <dsp:cNvSpPr/>
      </dsp:nvSpPr>
      <dsp:spPr>
        <a:xfrm>
          <a:off x="0" y="2051285"/>
          <a:ext cx="25202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C8AAE-6716-40D5-86D6-4A40E29AE6F8}">
      <dsp:nvSpPr>
        <dsp:cNvPr id="0" name=""/>
        <dsp:cNvSpPr/>
      </dsp:nvSpPr>
      <dsp:spPr>
        <a:xfrm>
          <a:off x="0" y="2051285"/>
          <a:ext cx="504055" cy="51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8vo</a:t>
          </a:r>
          <a:endParaRPr lang="es-EC" sz="1200" b="1" i="1" kern="1200" dirty="0"/>
        </a:p>
      </dsp:txBody>
      <dsp:txXfrm>
        <a:off x="0" y="2051285"/>
        <a:ext cx="504055" cy="512711"/>
      </dsp:txXfrm>
    </dsp:sp>
    <dsp:sp modelId="{C8624D63-216D-4507-8A4B-8CB1F035590C}">
      <dsp:nvSpPr>
        <dsp:cNvPr id="0" name=""/>
        <dsp:cNvSpPr/>
      </dsp:nvSpPr>
      <dsp:spPr>
        <a:xfrm>
          <a:off x="541859" y="2074567"/>
          <a:ext cx="1978419" cy="46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Operación</a:t>
          </a:r>
          <a:endParaRPr lang="es-EC" sz="1200" b="1" i="1" kern="1200" dirty="0"/>
        </a:p>
      </dsp:txBody>
      <dsp:txXfrm>
        <a:off x="541859" y="2074567"/>
        <a:ext cx="1978419" cy="465646"/>
      </dsp:txXfrm>
    </dsp:sp>
    <dsp:sp modelId="{FE778317-923F-4ECD-AB80-10CAE306A411}">
      <dsp:nvSpPr>
        <dsp:cNvPr id="0" name=""/>
        <dsp:cNvSpPr/>
      </dsp:nvSpPr>
      <dsp:spPr>
        <a:xfrm>
          <a:off x="504055" y="2540214"/>
          <a:ext cx="20162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86F30-EED9-4BB0-A665-6EBDD1922B94}">
      <dsp:nvSpPr>
        <dsp:cNvPr id="0" name=""/>
        <dsp:cNvSpPr/>
      </dsp:nvSpPr>
      <dsp:spPr>
        <a:xfrm>
          <a:off x="0" y="2563997"/>
          <a:ext cx="25202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0F671-3AC4-4ACB-BB3E-507CFE4D78C7}">
      <dsp:nvSpPr>
        <dsp:cNvPr id="0" name=""/>
        <dsp:cNvSpPr/>
      </dsp:nvSpPr>
      <dsp:spPr>
        <a:xfrm>
          <a:off x="0" y="2563997"/>
          <a:ext cx="504055" cy="51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9no</a:t>
          </a:r>
          <a:endParaRPr lang="es-EC" sz="1200" b="1" i="1" kern="1200" dirty="0"/>
        </a:p>
      </dsp:txBody>
      <dsp:txXfrm>
        <a:off x="0" y="2563997"/>
        <a:ext cx="504055" cy="512711"/>
      </dsp:txXfrm>
    </dsp:sp>
    <dsp:sp modelId="{FECD7989-AC92-43AC-9FC8-C12B54E18352}">
      <dsp:nvSpPr>
        <dsp:cNvPr id="0" name=""/>
        <dsp:cNvSpPr/>
      </dsp:nvSpPr>
      <dsp:spPr>
        <a:xfrm>
          <a:off x="541859" y="2587279"/>
          <a:ext cx="1978419" cy="46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Evaluación de Desempeño</a:t>
          </a:r>
          <a:endParaRPr lang="es-EC" sz="1200" b="1" i="1" kern="1200" dirty="0"/>
        </a:p>
      </dsp:txBody>
      <dsp:txXfrm>
        <a:off x="541859" y="2587279"/>
        <a:ext cx="1978419" cy="465646"/>
      </dsp:txXfrm>
    </dsp:sp>
    <dsp:sp modelId="{A10A012B-5A4A-4A99-B104-F9125D6FC2CB}">
      <dsp:nvSpPr>
        <dsp:cNvPr id="0" name=""/>
        <dsp:cNvSpPr/>
      </dsp:nvSpPr>
      <dsp:spPr>
        <a:xfrm>
          <a:off x="504055" y="3052925"/>
          <a:ext cx="20162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F693C-0207-4EF3-B261-5E5F3F0E16AB}">
      <dsp:nvSpPr>
        <dsp:cNvPr id="0" name=""/>
        <dsp:cNvSpPr/>
      </dsp:nvSpPr>
      <dsp:spPr>
        <a:xfrm>
          <a:off x="0" y="3076708"/>
          <a:ext cx="25202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D6407-1E39-49C6-A590-103577338409}">
      <dsp:nvSpPr>
        <dsp:cNvPr id="0" name=""/>
        <dsp:cNvSpPr/>
      </dsp:nvSpPr>
      <dsp:spPr>
        <a:xfrm>
          <a:off x="0" y="3076708"/>
          <a:ext cx="504055" cy="51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10mo</a:t>
          </a:r>
          <a:endParaRPr lang="es-EC" sz="1200" b="1" i="1" kern="1200" dirty="0"/>
        </a:p>
      </dsp:txBody>
      <dsp:txXfrm>
        <a:off x="0" y="3076708"/>
        <a:ext cx="504055" cy="512711"/>
      </dsp:txXfrm>
    </dsp:sp>
    <dsp:sp modelId="{3A835DF0-0195-404F-80E3-206B0066D580}">
      <dsp:nvSpPr>
        <dsp:cNvPr id="0" name=""/>
        <dsp:cNvSpPr/>
      </dsp:nvSpPr>
      <dsp:spPr>
        <a:xfrm>
          <a:off x="541859" y="3099991"/>
          <a:ext cx="1978419" cy="46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Mejora</a:t>
          </a:r>
          <a:endParaRPr lang="es-EC" sz="1200" b="1" i="1" kern="1200" dirty="0"/>
        </a:p>
      </dsp:txBody>
      <dsp:txXfrm>
        <a:off x="541859" y="3099991"/>
        <a:ext cx="1978419" cy="465646"/>
      </dsp:txXfrm>
    </dsp:sp>
    <dsp:sp modelId="{BBE13AB6-77B5-4F7C-A124-289A084AB791}">
      <dsp:nvSpPr>
        <dsp:cNvPr id="0" name=""/>
        <dsp:cNvSpPr/>
      </dsp:nvSpPr>
      <dsp:spPr>
        <a:xfrm>
          <a:off x="504055" y="3565637"/>
          <a:ext cx="20162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DC115-62DD-4EEC-9985-FC48E5B3CF7D}">
      <dsp:nvSpPr>
        <dsp:cNvPr id="0" name=""/>
        <dsp:cNvSpPr/>
      </dsp:nvSpPr>
      <dsp:spPr>
        <a:xfrm>
          <a:off x="0" y="438"/>
          <a:ext cx="237626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856F3-8B98-4073-88C5-7553BB80266F}">
      <dsp:nvSpPr>
        <dsp:cNvPr id="0" name=""/>
        <dsp:cNvSpPr/>
      </dsp:nvSpPr>
      <dsp:spPr>
        <a:xfrm>
          <a:off x="0" y="438"/>
          <a:ext cx="475252" cy="71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4to</a:t>
          </a:r>
          <a:endParaRPr lang="es-EC" sz="1200" b="1" i="1" kern="1200" dirty="0"/>
        </a:p>
      </dsp:txBody>
      <dsp:txXfrm>
        <a:off x="0" y="438"/>
        <a:ext cx="475252" cy="717796"/>
      </dsp:txXfrm>
    </dsp:sp>
    <dsp:sp modelId="{B18D55E4-313C-4672-9BAC-79C37A560137}">
      <dsp:nvSpPr>
        <dsp:cNvPr id="0" name=""/>
        <dsp:cNvSpPr/>
      </dsp:nvSpPr>
      <dsp:spPr>
        <a:xfrm>
          <a:off x="510896" y="33033"/>
          <a:ext cx="1865367" cy="65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Sistema de Gestión de la Calidad</a:t>
          </a:r>
          <a:endParaRPr lang="es-EC" sz="1200" b="1" i="1" kern="1200" dirty="0"/>
        </a:p>
      </dsp:txBody>
      <dsp:txXfrm>
        <a:off x="510896" y="33033"/>
        <a:ext cx="1865367" cy="651905"/>
      </dsp:txXfrm>
    </dsp:sp>
    <dsp:sp modelId="{0CCC48CC-2C88-44F5-963A-8C9FA3B6B316}">
      <dsp:nvSpPr>
        <dsp:cNvPr id="0" name=""/>
        <dsp:cNvSpPr/>
      </dsp:nvSpPr>
      <dsp:spPr>
        <a:xfrm>
          <a:off x="475252" y="684938"/>
          <a:ext cx="190101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0B7678-9B45-4D7E-8932-39D35B6992D4}">
      <dsp:nvSpPr>
        <dsp:cNvPr id="0" name=""/>
        <dsp:cNvSpPr/>
      </dsp:nvSpPr>
      <dsp:spPr>
        <a:xfrm>
          <a:off x="0" y="718234"/>
          <a:ext cx="237626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7BA98-C501-43A1-BAC8-F1F5790F540B}">
      <dsp:nvSpPr>
        <dsp:cNvPr id="0" name=""/>
        <dsp:cNvSpPr/>
      </dsp:nvSpPr>
      <dsp:spPr>
        <a:xfrm>
          <a:off x="0" y="718234"/>
          <a:ext cx="475252" cy="71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5to</a:t>
          </a:r>
          <a:endParaRPr lang="es-EC" sz="1200" b="1" i="1" kern="1200" dirty="0"/>
        </a:p>
      </dsp:txBody>
      <dsp:txXfrm>
        <a:off x="0" y="718234"/>
        <a:ext cx="475252" cy="717796"/>
      </dsp:txXfrm>
    </dsp:sp>
    <dsp:sp modelId="{79C88276-A5CA-4049-A1DA-A2A18EB6203E}">
      <dsp:nvSpPr>
        <dsp:cNvPr id="0" name=""/>
        <dsp:cNvSpPr/>
      </dsp:nvSpPr>
      <dsp:spPr>
        <a:xfrm>
          <a:off x="510896" y="750829"/>
          <a:ext cx="1865367" cy="65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Responsabilidad de la Dirección</a:t>
          </a:r>
          <a:endParaRPr lang="es-EC" sz="1200" b="1" i="1" kern="1200" dirty="0"/>
        </a:p>
      </dsp:txBody>
      <dsp:txXfrm>
        <a:off x="510896" y="750829"/>
        <a:ext cx="1865367" cy="651905"/>
      </dsp:txXfrm>
    </dsp:sp>
    <dsp:sp modelId="{A18C805B-FF6C-4E66-BF70-F44078698181}">
      <dsp:nvSpPr>
        <dsp:cNvPr id="0" name=""/>
        <dsp:cNvSpPr/>
      </dsp:nvSpPr>
      <dsp:spPr>
        <a:xfrm>
          <a:off x="475252" y="1402735"/>
          <a:ext cx="190101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64C08E-E0F3-460D-AE28-238E40F8233D}">
      <dsp:nvSpPr>
        <dsp:cNvPr id="0" name=""/>
        <dsp:cNvSpPr/>
      </dsp:nvSpPr>
      <dsp:spPr>
        <a:xfrm>
          <a:off x="0" y="1436031"/>
          <a:ext cx="237626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194136-1BA0-4B96-8BD6-A1395498AD2C}">
      <dsp:nvSpPr>
        <dsp:cNvPr id="0" name=""/>
        <dsp:cNvSpPr/>
      </dsp:nvSpPr>
      <dsp:spPr>
        <a:xfrm>
          <a:off x="0" y="1436031"/>
          <a:ext cx="475252" cy="71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6to</a:t>
          </a:r>
          <a:endParaRPr lang="es-EC" sz="1200" b="1" i="1" kern="1200" dirty="0"/>
        </a:p>
      </dsp:txBody>
      <dsp:txXfrm>
        <a:off x="0" y="1436031"/>
        <a:ext cx="475252" cy="717796"/>
      </dsp:txXfrm>
    </dsp:sp>
    <dsp:sp modelId="{40996321-3B44-4773-9458-4A65BC2FDCBF}">
      <dsp:nvSpPr>
        <dsp:cNvPr id="0" name=""/>
        <dsp:cNvSpPr/>
      </dsp:nvSpPr>
      <dsp:spPr>
        <a:xfrm>
          <a:off x="510896" y="1468626"/>
          <a:ext cx="1865367" cy="65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Gestión de los Recursos</a:t>
          </a:r>
          <a:endParaRPr lang="es-EC" sz="1200" b="1" i="1" kern="1200" dirty="0"/>
        </a:p>
      </dsp:txBody>
      <dsp:txXfrm>
        <a:off x="510896" y="1468626"/>
        <a:ext cx="1865367" cy="651905"/>
      </dsp:txXfrm>
    </dsp:sp>
    <dsp:sp modelId="{04C85E09-E926-436C-8931-A35B7AE13FD3}">
      <dsp:nvSpPr>
        <dsp:cNvPr id="0" name=""/>
        <dsp:cNvSpPr/>
      </dsp:nvSpPr>
      <dsp:spPr>
        <a:xfrm>
          <a:off x="475252" y="2120531"/>
          <a:ext cx="190101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6F2A4-AD72-422E-9B80-820385CD09FE}">
      <dsp:nvSpPr>
        <dsp:cNvPr id="0" name=""/>
        <dsp:cNvSpPr/>
      </dsp:nvSpPr>
      <dsp:spPr>
        <a:xfrm>
          <a:off x="0" y="2153827"/>
          <a:ext cx="237626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0B5FE-3384-49BB-A935-3361494D64FD}">
      <dsp:nvSpPr>
        <dsp:cNvPr id="0" name=""/>
        <dsp:cNvSpPr/>
      </dsp:nvSpPr>
      <dsp:spPr>
        <a:xfrm>
          <a:off x="0" y="2153827"/>
          <a:ext cx="475252" cy="71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7mo </a:t>
          </a:r>
          <a:endParaRPr lang="es-EC" sz="1200" b="1" i="1" kern="1200" dirty="0"/>
        </a:p>
      </dsp:txBody>
      <dsp:txXfrm>
        <a:off x="0" y="2153827"/>
        <a:ext cx="475252" cy="717796"/>
      </dsp:txXfrm>
    </dsp:sp>
    <dsp:sp modelId="{57DA9F85-0E19-45A2-8F89-5BF8C32A5045}">
      <dsp:nvSpPr>
        <dsp:cNvPr id="0" name=""/>
        <dsp:cNvSpPr/>
      </dsp:nvSpPr>
      <dsp:spPr>
        <a:xfrm>
          <a:off x="510896" y="2186423"/>
          <a:ext cx="1865367" cy="65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Realización del Producto</a:t>
          </a:r>
          <a:endParaRPr lang="es-EC" sz="1200" b="1" i="1" kern="1200" dirty="0"/>
        </a:p>
      </dsp:txBody>
      <dsp:txXfrm>
        <a:off x="510896" y="2186423"/>
        <a:ext cx="1865367" cy="651905"/>
      </dsp:txXfrm>
    </dsp:sp>
    <dsp:sp modelId="{21E6EED0-9686-4A70-8A32-47F13AB9FED4}">
      <dsp:nvSpPr>
        <dsp:cNvPr id="0" name=""/>
        <dsp:cNvSpPr/>
      </dsp:nvSpPr>
      <dsp:spPr>
        <a:xfrm>
          <a:off x="475252" y="2838328"/>
          <a:ext cx="190101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060E6-5704-440B-9FBF-9C6C42F7992C}">
      <dsp:nvSpPr>
        <dsp:cNvPr id="0" name=""/>
        <dsp:cNvSpPr/>
      </dsp:nvSpPr>
      <dsp:spPr>
        <a:xfrm>
          <a:off x="0" y="2871624"/>
          <a:ext cx="237626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C8AAE-6716-40D5-86D6-4A40E29AE6F8}">
      <dsp:nvSpPr>
        <dsp:cNvPr id="0" name=""/>
        <dsp:cNvSpPr/>
      </dsp:nvSpPr>
      <dsp:spPr>
        <a:xfrm>
          <a:off x="0" y="2871624"/>
          <a:ext cx="475252" cy="71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8vo</a:t>
          </a:r>
          <a:endParaRPr lang="es-EC" sz="1200" b="1" i="1" kern="1200" dirty="0"/>
        </a:p>
      </dsp:txBody>
      <dsp:txXfrm>
        <a:off x="0" y="2871624"/>
        <a:ext cx="475252" cy="717796"/>
      </dsp:txXfrm>
    </dsp:sp>
    <dsp:sp modelId="{C8624D63-216D-4507-8A4B-8CB1F035590C}">
      <dsp:nvSpPr>
        <dsp:cNvPr id="0" name=""/>
        <dsp:cNvSpPr/>
      </dsp:nvSpPr>
      <dsp:spPr>
        <a:xfrm>
          <a:off x="510896" y="2904219"/>
          <a:ext cx="1865367" cy="65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EC" sz="1200" b="1" i="1" kern="1200" dirty="0" smtClean="0"/>
            <a:t>Medición y Seguimiento</a:t>
          </a:r>
          <a:endParaRPr lang="es-EC" sz="1200" b="1" i="1" kern="1200" dirty="0"/>
        </a:p>
      </dsp:txBody>
      <dsp:txXfrm>
        <a:off x="510896" y="2904219"/>
        <a:ext cx="1865367" cy="651905"/>
      </dsp:txXfrm>
    </dsp:sp>
    <dsp:sp modelId="{FE778317-923F-4ECD-AB80-10CAE306A411}">
      <dsp:nvSpPr>
        <dsp:cNvPr id="0" name=""/>
        <dsp:cNvSpPr/>
      </dsp:nvSpPr>
      <dsp:spPr>
        <a:xfrm>
          <a:off x="475252" y="3556124"/>
          <a:ext cx="190101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3E7ADDB2-50D0-41AA-87DF-B2B114D250D0}" type="datetimeFigureOut">
              <a:rPr lang="es-EC" smtClean="0"/>
              <a:t>25/8/2016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36F6A1B-C6F8-442D-BCE0-987724B2B4E0}" type="slidenum">
              <a:rPr lang="es-EC" smtClean="0"/>
              <a:t>‹Nº›</a:t>
            </a:fld>
            <a:endParaRPr lang="es-EC"/>
          </a:p>
        </p:txBody>
      </p:sp>
    </p:spTree>
    <p:extLst>
      <p:ext uri="{BB962C8B-B14F-4D97-AF65-F5344CB8AC3E}">
        <p14:creationId xmlns:p14="http://schemas.microsoft.com/office/powerpoint/2010/main" val="294326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E7ADDB2-50D0-41AA-87DF-B2B114D250D0}" type="datetimeFigureOut">
              <a:rPr lang="es-EC" smtClean="0"/>
              <a:t>25/8/2016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36F6A1B-C6F8-442D-BCE0-987724B2B4E0}" type="slidenum">
              <a:rPr lang="es-EC" smtClean="0"/>
              <a:t>‹Nº›</a:t>
            </a:fld>
            <a:endParaRPr lang="es-EC"/>
          </a:p>
        </p:txBody>
      </p:sp>
    </p:spTree>
    <p:extLst>
      <p:ext uri="{BB962C8B-B14F-4D97-AF65-F5344CB8AC3E}">
        <p14:creationId xmlns:p14="http://schemas.microsoft.com/office/powerpoint/2010/main" val="129472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E7ADDB2-50D0-41AA-87DF-B2B114D250D0}" type="datetimeFigureOut">
              <a:rPr lang="es-EC" smtClean="0"/>
              <a:t>25/8/2016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36F6A1B-C6F8-442D-BCE0-987724B2B4E0}" type="slidenum">
              <a:rPr lang="es-EC" smtClean="0"/>
              <a:t>‹Nº›</a:t>
            </a:fld>
            <a:endParaRPr lang="es-EC"/>
          </a:p>
        </p:txBody>
      </p:sp>
    </p:spTree>
    <p:extLst>
      <p:ext uri="{BB962C8B-B14F-4D97-AF65-F5344CB8AC3E}">
        <p14:creationId xmlns:p14="http://schemas.microsoft.com/office/powerpoint/2010/main" val="155246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E7ADDB2-50D0-41AA-87DF-B2B114D250D0}" type="datetimeFigureOut">
              <a:rPr lang="es-EC" smtClean="0"/>
              <a:t>25/8/2016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36F6A1B-C6F8-442D-BCE0-987724B2B4E0}" type="slidenum">
              <a:rPr lang="es-EC" smtClean="0"/>
              <a:t>‹Nº›</a:t>
            </a:fld>
            <a:endParaRPr lang="es-EC"/>
          </a:p>
        </p:txBody>
      </p:sp>
    </p:spTree>
    <p:extLst>
      <p:ext uri="{BB962C8B-B14F-4D97-AF65-F5344CB8AC3E}">
        <p14:creationId xmlns:p14="http://schemas.microsoft.com/office/powerpoint/2010/main" val="370375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E7ADDB2-50D0-41AA-87DF-B2B114D250D0}" type="datetimeFigureOut">
              <a:rPr lang="es-EC" smtClean="0"/>
              <a:t>25/8/2016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36F6A1B-C6F8-442D-BCE0-987724B2B4E0}" type="slidenum">
              <a:rPr lang="es-EC" smtClean="0"/>
              <a:t>‹Nº›</a:t>
            </a:fld>
            <a:endParaRPr lang="es-EC"/>
          </a:p>
        </p:txBody>
      </p:sp>
    </p:spTree>
    <p:extLst>
      <p:ext uri="{BB962C8B-B14F-4D97-AF65-F5344CB8AC3E}">
        <p14:creationId xmlns:p14="http://schemas.microsoft.com/office/powerpoint/2010/main" val="128935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3E7ADDB2-50D0-41AA-87DF-B2B114D250D0}" type="datetimeFigureOut">
              <a:rPr lang="es-EC" smtClean="0"/>
              <a:t>25/8/2016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36F6A1B-C6F8-442D-BCE0-987724B2B4E0}" type="slidenum">
              <a:rPr lang="es-EC" smtClean="0"/>
              <a:t>‹Nº›</a:t>
            </a:fld>
            <a:endParaRPr lang="es-EC"/>
          </a:p>
        </p:txBody>
      </p:sp>
    </p:spTree>
    <p:extLst>
      <p:ext uri="{BB962C8B-B14F-4D97-AF65-F5344CB8AC3E}">
        <p14:creationId xmlns:p14="http://schemas.microsoft.com/office/powerpoint/2010/main" val="27021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3E7ADDB2-50D0-41AA-87DF-B2B114D250D0}" type="datetimeFigureOut">
              <a:rPr lang="es-EC" smtClean="0"/>
              <a:t>25/8/2016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36F6A1B-C6F8-442D-BCE0-987724B2B4E0}" type="slidenum">
              <a:rPr lang="es-EC" smtClean="0"/>
              <a:t>‹Nº›</a:t>
            </a:fld>
            <a:endParaRPr lang="es-EC"/>
          </a:p>
        </p:txBody>
      </p:sp>
    </p:spTree>
    <p:extLst>
      <p:ext uri="{BB962C8B-B14F-4D97-AF65-F5344CB8AC3E}">
        <p14:creationId xmlns:p14="http://schemas.microsoft.com/office/powerpoint/2010/main" val="45794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3E7ADDB2-50D0-41AA-87DF-B2B114D250D0}" type="datetimeFigureOut">
              <a:rPr lang="es-EC" smtClean="0"/>
              <a:t>25/8/2016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36F6A1B-C6F8-442D-BCE0-987724B2B4E0}" type="slidenum">
              <a:rPr lang="es-EC" smtClean="0"/>
              <a:t>‹Nº›</a:t>
            </a:fld>
            <a:endParaRPr lang="es-EC"/>
          </a:p>
        </p:txBody>
      </p:sp>
    </p:spTree>
    <p:extLst>
      <p:ext uri="{BB962C8B-B14F-4D97-AF65-F5344CB8AC3E}">
        <p14:creationId xmlns:p14="http://schemas.microsoft.com/office/powerpoint/2010/main" val="36515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E7ADDB2-50D0-41AA-87DF-B2B114D250D0}" type="datetimeFigureOut">
              <a:rPr lang="es-EC" smtClean="0"/>
              <a:t>25/8/2016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36F6A1B-C6F8-442D-BCE0-987724B2B4E0}" type="slidenum">
              <a:rPr lang="es-EC" smtClean="0"/>
              <a:t>‹Nº›</a:t>
            </a:fld>
            <a:endParaRPr lang="es-EC"/>
          </a:p>
        </p:txBody>
      </p:sp>
    </p:spTree>
    <p:extLst>
      <p:ext uri="{BB962C8B-B14F-4D97-AF65-F5344CB8AC3E}">
        <p14:creationId xmlns:p14="http://schemas.microsoft.com/office/powerpoint/2010/main" val="53049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E7ADDB2-50D0-41AA-87DF-B2B114D250D0}" type="datetimeFigureOut">
              <a:rPr lang="es-EC" smtClean="0"/>
              <a:t>25/8/2016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36F6A1B-C6F8-442D-BCE0-987724B2B4E0}" type="slidenum">
              <a:rPr lang="es-EC" smtClean="0"/>
              <a:t>‹Nº›</a:t>
            </a:fld>
            <a:endParaRPr lang="es-EC"/>
          </a:p>
        </p:txBody>
      </p:sp>
    </p:spTree>
    <p:extLst>
      <p:ext uri="{BB962C8B-B14F-4D97-AF65-F5344CB8AC3E}">
        <p14:creationId xmlns:p14="http://schemas.microsoft.com/office/powerpoint/2010/main" val="297068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E7ADDB2-50D0-41AA-87DF-B2B114D250D0}" type="datetimeFigureOut">
              <a:rPr lang="es-EC" smtClean="0"/>
              <a:t>25/8/2016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36F6A1B-C6F8-442D-BCE0-987724B2B4E0}" type="slidenum">
              <a:rPr lang="es-EC" smtClean="0"/>
              <a:t>‹Nº›</a:t>
            </a:fld>
            <a:endParaRPr lang="es-EC"/>
          </a:p>
        </p:txBody>
      </p:sp>
    </p:spTree>
    <p:extLst>
      <p:ext uri="{BB962C8B-B14F-4D97-AF65-F5344CB8AC3E}">
        <p14:creationId xmlns:p14="http://schemas.microsoft.com/office/powerpoint/2010/main" val="373061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ADDB2-50D0-41AA-87DF-B2B114D250D0}" type="datetimeFigureOut">
              <a:rPr lang="es-EC" smtClean="0"/>
              <a:t>25/8/2016</a:t>
            </a:fld>
            <a:endParaRPr lang="es-EC"/>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F6A1B-C6F8-442D-BCE0-987724B2B4E0}" type="slidenum">
              <a:rPr lang="es-EC" smtClean="0"/>
              <a:t>‹Nº›</a:t>
            </a:fld>
            <a:endParaRPr lang="es-EC"/>
          </a:p>
        </p:txBody>
      </p:sp>
    </p:spTree>
    <p:extLst>
      <p:ext uri="{BB962C8B-B14F-4D97-AF65-F5344CB8AC3E}">
        <p14:creationId xmlns:p14="http://schemas.microsoft.com/office/powerpoint/2010/main" val="337804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2.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766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971600" y="3327127"/>
            <a:ext cx="7943800" cy="1470025"/>
          </a:xfrm>
        </p:spPr>
        <p:txBody>
          <a:bodyPr>
            <a:noAutofit/>
          </a:bodyPr>
          <a:lstStyle/>
          <a:p>
            <a:r>
              <a:rPr lang="es-EC" sz="2000" b="1" dirty="0" smtClean="0"/>
              <a:t>“DISEÑO E IMPLEMENTACIÓN DE UN SISTEMA DE GESTIÓN DE CALIDAD BASADO EN LA NORMA ISO 9001:2008 PARA LA EMPRESA GRUPO MARURI &amp; LOZANO CIA. LTDA.”</a:t>
            </a:r>
            <a:endParaRPr lang="en-US" sz="2000" dirty="0"/>
          </a:p>
        </p:txBody>
      </p:sp>
      <p:sp>
        <p:nvSpPr>
          <p:cNvPr id="3" name="2 Subtítulo"/>
          <p:cNvSpPr>
            <a:spLocks noGrp="1"/>
          </p:cNvSpPr>
          <p:nvPr>
            <p:ph type="subTitle" idx="1"/>
          </p:nvPr>
        </p:nvSpPr>
        <p:spPr>
          <a:xfrm>
            <a:off x="1371600" y="4664968"/>
            <a:ext cx="7010400" cy="1140296"/>
          </a:xfrm>
        </p:spPr>
        <p:txBody>
          <a:bodyPr>
            <a:noAutofit/>
          </a:bodyPr>
          <a:lstStyle/>
          <a:p>
            <a:r>
              <a:rPr lang="es-US" sz="2000" dirty="0" smtClean="0">
                <a:solidFill>
                  <a:schemeClr val="tx1"/>
                </a:solidFill>
              </a:rPr>
              <a:t>AUTORA:</a:t>
            </a:r>
          </a:p>
          <a:p>
            <a:r>
              <a:rPr lang="es-US" sz="2000" b="1" dirty="0" smtClean="0">
                <a:solidFill>
                  <a:schemeClr val="tx1"/>
                </a:solidFill>
              </a:rPr>
              <a:t>STEPHANIE CAROLINA MARURI ORTIZ</a:t>
            </a:r>
          </a:p>
          <a:p>
            <a:r>
              <a:rPr lang="es-US" sz="2000" dirty="0" smtClean="0">
                <a:solidFill>
                  <a:schemeClr val="tx1"/>
                </a:solidFill>
              </a:rPr>
              <a:t>DIRECTORA:</a:t>
            </a:r>
          </a:p>
          <a:p>
            <a:r>
              <a:rPr lang="es-US" sz="2000" b="1" dirty="0" smtClean="0">
                <a:solidFill>
                  <a:schemeClr val="tx1"/>
                </a:solidFill>
              </a:rPr>
              <a:t>ING. ENA TANDAZO</a:t>
            </a:r>
          </a:p>
          <a:p>
            <a:endParaRPr lang="es-US" sz="2000" dirty="0" smtClean="0"/>
          </a:p>
          <a:p>
            <a:endParaRPr lang="es-US" sz="2000" dirty="0"/>
          </a:p>
        </p:txBody>
      </p:sp>
      <p:sp>
        <p:nvSpPr>
          <p:cNvPr id="5" name="1 Título"/>
          <p:cNvSpPr txBox="1">
            <a:spLocks/>
          </p:cNvSpPr>
          <p:nvPr/>
        </p:nvSpPr>
        <p:spPr>
          <a:xfrm>
            <a:off x="1066800" y="1484784"/>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000" b="1" dirty="0" smtClean="0"/>
              <a:t>DEPARTAMENTO DE CIENCIAS ECONÓMICAS, ADMINISTRATIVAS Y DE COMERCIO</a:t>
            </a:r>
          </a:p>
          <a:p>
            <a:endParaRPr lang="es-MX" sz="2000" b="1" dirty="0" smtClean="0"/>
          </a:p>
          <a:p>
            <a:r>
              <a:rPr lang="es-MX" sz="2000" b="1" dirty="0" smtClean="0"/>
              <a:t> CARRERA INGENIERÍA COMERCIAL</a:t>
            </a:r>
          </a:p>
          <a:p>
            <a:r>
              <a:rPr lang="es-MX" sz="2000" b="1" dirty="0"/>
              <a:t> </a:t>
            </a:r>
            <a:endParaRPr lang="en-US" sz="2000" dirty="0"/>
          </a:p>
          <a:p>
            <a:r>
              <a:rPr lang="es-MX" sz="2000" b="1" dirty="0"/>
              <a:t>PROYECTO DE TESIS PREVIO A LA OBTENCIÓN DEL TÍTULO DE: </a:t>
            </a:r>
            <a:r>
              <a:rPr lang="es-MX" sz="2000" b="1" dirty="0" smtClean="0"/>
              <a:t>INGENIERA COMERCIAL</a:t>
            </a:r>
            <a:endParaRPr lang="en-US" sz="2000" dirty="0"/>
          </a:p>
        </p:txBody>
      </p:sp>
      <p:sp>
        <p:nvSpPr>
          <p:cNvPr id="4" name="3 CuadroTexto"/>
          <p:cNvSpPr txBox="1"/>
          <p:nvPr/>
        </p:nvSpPr>
        <p:spPr>
          <a:xfrm>
            <a:off x="4248320" y="6309320"/>
            <a:ext cx="1321196" cy="369332"/>
          </a:xfrm>
          <a:prstGeom prst="rect">
            <a:avLst/>
          </a:prstGeom>
          <a:noFill/>
        </p:spPr>
        <p:txBody>
          <a:bodyPr wrap="none" rtlCol="0">
            <a:spAutoFit/>
          </a:bodyPr>
          <a:lstStyle/>
          <a:p>
            <a:r>
              <a:rPr lang="es-EC" b="1" dirty="0" smtClean="0"/>
              <a:t>Junio - 2016</a:t>
            </a:r>
            <a:endParaRPr lang="es-EC" b="1" dirty="0"/>
          </a:p>
        </p:txBody>
      </p:sp>
    </p:spTree>
    <p:extLst>
      <p:ext uri="{BB962C8B-B14F-4D97-AF65-F5344CB8AC3E}">
        <p14:creationId xmlns:p14="http://schemas.microsoft.com/office/powerpoint/2010/main" val="335515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87524" y="158916"/>
            <a:ext cx="8676964" cy="430887"/>
          </a:xfrm>
          <a:prstGeom prst="rect">
            <a:avLst/>
          </a:prstGeom>
        </p:spPr>
        <p:txBody>
          <a:bodyPr wrap="square">
            <a:spAutoFit/>
          </a:bodyPr>
          <a:lstStyle/>
          <a:p>
            <a:r>
              <a:rPr lang="es-EC" sz="2200" b="1" dirty="0"/>
              <a:t>DESARROLLO DE LOS REQUISITOS DE LA NORMA ISO 9001: 2008 EN GML</a:t>
            </a:r>
          </a:p>
        </p:txBody>
      </p:sp>
      <p:sp>
        <p:nvSpPr>
          <p:cNvPr id="6" name="5 CuadroTexto"/>
          <p:cNvSpPr txBox="1"/>
          <p:nvPr/>
        </p:nvSpPr>
        <p:spPr>
          <a:xfrm>
            <a:off x="385732" y="794468"/>
            <a:ext cx="5472608" cy="369332"/>
          </a:xfrm>
          <a:prstGeom prst="rect">
            <a:avLst/>
          </a:prstGeom>
          <a:noFill/>
        </p:spPr>
        <p:txBody>
          <a:bodyPr wrap="square" rtlCol="0">
            <a:spAutoFit/>
          </a:bodyPr>
          <a:lstStyle/>
          <a:p>
            <a:r>
              <a:rPr lang="es-EC" b="1" i="1" dirty="0" smtClean="0"/>
              <a:t>5.Responsabilidad de la dirección.-</a:t>
            </a:r>
            <a:endParaRPr lang="es-EC" b="1" i="1" dirty="0"/>
          </a:p>
        </p:txBody>
      </p:sp>
      <p:sp>
        <p:nvSpPr>
          <p:cNvPr id="7" name="6 CuadroTexto"/>
          <p:cNvSpPr txBox="1"/>
          <p:nvPr/>
        </p:nvSpPr>
        <p:spPr>
          <a:xfrm>
            <a:off x="342767" y="1326760"/>
            <a:ext cx="257304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smtClean="0"/>
              <a:t>Compromiso de la Dirección</a:t>
            </a:r>
            <a:endParaRPr lang="es-EC" dirty="0"/>
          </a:p>
        </p:txBody>
      </p:sp>
      <p:sp>
        <p:nvSpPr>
          <p:cNvPr id="8" name="7 CuadroTexto"/>
          <p:cNvSpPr txBox="1"/>
          <p:nvPr/>
        </p:nvSpPr>
        <p:spPr>
          <a:xfrm>
            <a:off x="539552" y="2492896"/>
            <a:ext cx="208823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Política de Calidad y Objetivos de Calidad</a:t>
            </a:r>
            <a:endParaRPr lang="es-EC" dirty="0"/>
          </a:p>
        </p:txBody>
      </p:sp>
      <p:sp>
        <p:nvSpPr>
          <p:cNvPr id="12" name="11 CuadroTexto"/>
          <p:cNvSpPr txBox="1"/>
          <p:nvPr/>
        </p:nvSpPr>
        <p:spPr>
          <a:xfrm>
            <a:off x="406160" y="3861048"/>
            <a:ext cx="24376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dirty="0" smtClean="0"/>
              <a:t>Revisión por la Dirección</a:t>
            </a:r>
            <a:endParaRPr lang="es-EC" dirty="0"/>
          </a:p>
        </p:txBody>
      </p:sp>
      <p:sp>
        <p:nvSpPr>
          <p:cNvPr id="13" name="12 Abrir llave"/>
          <p:cNvSpPr/>
          <p:nvPr/>
        </p:nvSpPr>
        <p:spPr>
          <a:xfrm>
            <a:off x="3133662" y="1195874"/>
            <a:ext cx="432048" cy="908105"/>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14" name="13 CuadroTexto"/>
          <p:cNvSpPr txBox="1"/>
          <p:nvPr/>
        </p:nvSpPr>
        <p:spPr>
          <a:xfrm>
            <a:off x="3531367" y="1196752"/>
            <a:ext cx="4925579" cy="830997"/>
          </a:xfrm>
          <a:prstGeom prst="rect">
            <a:avLst/>
          </a:prstGeom>
          <a:noFill/>
        </p:spPr>
        <p:txBody>
          <a:bodyPr wrap="none" rtlCol="0">
            <a:spAutoFit/>
          </a:bodyPr>
          <a:lstStyle/>
          <a:p>
            <a:r>
              <a:rPr lang="es-EC" sz="1600" b="1" i="1" dirty="0" smtClean="0"/>
              <a:t>Elección de un representante de la dirección</a:t>
            </a:r>
          </a:p>
          <a:p>
            <a:r>
              <a:rPr lang="es-EC" sz="1600" b="1" i="1" dirty="0" smtClean="0"/>
              <a:t>Procedimiento de Planificación del SGC: </a:t>
            </a:r>
            <a:r>
              <a:rPr lang="es-EC" sz="1600" b="1" i="1" dirty="0"/>
              <a:t>DOC - GC – 002.</a:t>
            </a:r>
          </a:p>
          <a:p>
            <a:endParaRPr lang="es-EC" sz="1600" b="1" i="1" dirty="0"/>
          </a:p>
        </p:txBody>
      </p:sp>
      <p:sp>
        <p:nvSpPr>
          <p:cNvPr id="15" name="14 Abrir llave"/>
          <p:cNvSpPr/>
          <p:nvPr/>
        </p:nvSpPr>
        <p:spPr>
          <a:xfrm>
            <a:off x="2843808" y="2296637"/>
            <a:ext cx="432048" cy="10388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15 CuadroTexto"/>
          <p:cNvSpPr txBox="1"/>
          <p:nvPr/>
        </p:nvSpPr>
        <p:spPr>
          <a:xfrm>
            <a:off x="3349686" y="2296641"/>
            <a:ext cx="2616425" cy="1077218"/>
          </a:xfrm>
          <a:prstGeom prst="rect">
            <a:avLst/>
          </a:prstGeom>
          <a:noFill/>
        </p:spPr>
        <p:txBody>
          <a:bodyPr wrap="square" rtlCol="0">
            <a:spAutoFit/>
          </a:bodyPr>
          <a:lstStyle/>
          <a:p>
            <a:r>
              <a:rPr lang="es-EC" sz="1600" b="1" i="1" dirty="0" smtClean="0"/>
              <a:t>Se interrelacionan entre si. </a:t>
            </a:r>
          </a:p>
          <a:p>
            <a:r>
              <a:rPr lang="es-EC" sz="1600" b="1" i="1" dirty="0" smtClean="0"/>
              <a:t>Política: </a:t>
            </a:r>
            <a:r>
              <a:rPr lang="es-EC" sz="1600" b="1" dirty="0"/>
              <a:t>DOC – GC – </a:t>
            </a:r>
            <a:r>
              <a:rPr lang="es-EC" sz="1600" b="1" dirty="0" smtClean="0"/>
              <a:t>003</a:t>
            </a:r>
          </a:p>
          <a:p>
            <a:r>
              <a:rPr lang="es-EC" sz="1600" b="1" i="1" dirty="0" smtClean="0"/>
              <a:t>Objetivos:  </a:t>
            </a:r>
            <a:r>
              <a:rPr lang="es-EC" sz="1600" b="1" dirty="0"/>
              <a:t>DOC – GC- 004</a:t>
            </a:r>
            <a:r>
              <a:rPr lang="es-EC" sz="1600" dirty="0"/>
              <a:t>. </a:t>
            </a:r>
            <a:endParaRPr lang="es-EC" sz="1600" b="1" i="1" dirty="0"/>
          </a:p>
          <a:p>
            <a:endParaRPr lang="es-EC" sz="1600" b="1" i="1" dirty="0"/>
          </a:p>
        </p:txBody>
      </p:sp>
      <p:sp>
        <p:nvSpPr>
          <p:cNvPr id="17" name="16 Abrir llave"/>
          <p:cNvSpPr/>
          <p:nvPr/>
        </p:nvSpPr>
        <p:spPr>
          <a:xfrm>
            <a:off x="2913203" y="3667022"/>
            <a:ext cx="432048" cy="103884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18" name="17 CuadroTexto"/>
          <p:cNvSpPr txBox="1"/>
          <p:nvPr/>
        </p:nvSpPr>
        <p:spPr>
          <a:xfrm>
            <a:off x="3349686" y="3894057"/>
            <a:ext cx="4178664" cy="584775"/>
          </a:xfrm>
          <a:prstGeom prst="rect">
            <a:avLst/>
          </a:prstGeom>
          <a:noFill/>
        </p:spPr>
        <p:txBody>
          <a:bodyPr wrap="square" rtlCol="0">
            <a:spAutoFit/>
          </a:bodyPr>
          <a:lstStyle/>
          <a:p>
            <a:r>
              <a:rPr lang="es-EC" sz="1600" b="1" i="1" dirty="0" smtClean="0"/>
              <a:t>Calendario del SGC con código: </a:t>
            </a:r>
            <a:r>
              <a:rPr lang="es-EC" sz="1600" b="1" dirty="0"/>
              <a:t>REG - GC </a:t>
            </a:r>
            <a:r>
              <a:rPr lang="es-EC" sz="1600" b="1" dirty="0" smtClean="0"/>
              <a:t>– 006.</a:t>
            </a:r>
          </a:p>
          <a:p>
            <a:r>
              <a:rPr lang="es-EC" sz="1600" b="1" i="1" dirty="0" smtClean="0"/>
              <a:t>Actas de revisión del SGC: </a:t>
            </a:r>
            <a:r>
              <a:rPr lang="es-EC" sz="1600" b="1" dirty="0"/>
              <a:t>DOC – GD- </a:t>
            </a:r>
            <a:r>
              <a:rPr lang="es-EC" sz="1600" b="1" dirty="0" smtClean="0"/>
              <a:t>004.</a:t>
            </a:r>
            <a:endParaRPr lang="es-EC" sz="1600" b="1" i="1" dirty="0"/>
          </a:p>
        </p:txBody>
      </p:sp>
      <p:sp>
        <p:nvSpPr>
          <p:cNvPr id="10" name="9 Triángulo isósceles">
            <a:hlinkClick r:id="rId3" action="ppaction://hlinksldjump"/>
          </p:cNvPr>
          <p:cNvSpPr/>
          <p:nvPr/>
        </p:nvSpPr>
        <p:spPr>
          <a:xfrm>
            <a:off x="6052024" y="2492896"/>
            <a:ext cx="576064"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0907805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 y="-171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899592" y="1196752"/>
            <a:ext cx="184731" cy="369332"/>
          </a:xfrm>
          <a:prstGeom prst="rect">
            <a:avLst/>
          </a:prstGeom>
          <a:noFill/>
        </p:spPr>
        <p:txBody>
          <a:bodyPr wrap="none" rtlCol="0">
            <a:spAutoFit/>
          </a:bodyPr>
          <a:lstStyle/>
          <a:p>
            <a:endParaRPr lang="es-EC" dirty="0"/>
          </a:p>
        </p:txBody>
      </p:sp>
      <p:sp>
        <p:nvSpPr>
          <p:cNvPr id="7" name="6 Rectángulo"/>
          <p:cNvSpPr/>
          <p:nvPr/>
        </p:nvSpPr>
        <p:spPr>
          <a:xfrm>
            <a:off x="179512" y="610142"/>
            <a:ext cx="4032448" cy="4801314"/>
          </a:xfrm>
          <a:prstGeom prst="rect">
            <a:avLst/>
          </a:prstGeom>
        </p:spPr>
        <p:txBody>
          <a:bodyPr wrap="square">
            <a:spAutoFit/>
          </a:bodyPr>
          <a:lstStyle/>
          <a:p>
            <a:pPr algn="ctr"/>
            <a:r>
              <a:rPr lang="es-EC" b="1" dirty="0"/>
              <a:t>POLÍTICA DE CALIDAD DE GRUPO MARURI &amp; LOZANO CIA. LTDA.</a:t>
            </a:r>
          </a:p>
          <a:p>
            <a:pPr algn="ctr"/>
            <a:r>
              <a:rPr lang="es-EC" dirty="0"/>
              <a:t> </a:t>
            </a:r>
          </a:p>
          <a:p>
            <a:pPr algn="ctr"/>
            <a:r>
              <a:rPr lang="es-EC" dirty="0">
                <a:latin typeface="Times New Roman" pitchFamily="18" charset="0"/>
                <a:cs typeface="Times New Roman" pitchFamily="18" charset="0"/>
              </a:rPr>
              <a:t>GRUPO MARURI &amp; LOZANO CIA. LTDA. (GML),  provee servicios de calidad en asesoría y gestión de geología, </a:t>
            </a:r>
            <a:r>
              <a:rPr lang="es-EC" b="1" i="1" dirty="0">
                <a:solidFill>
                  <a:schemeClr val="accent2">
                    <a:lumMod val="75000"/>
                  </a:schemeClr>
                </a:solidFill>
                <a:latin typeface="Times New Roman" pitchFamily="18" charset="0"/>
                <a:cs typeface="Times New Roman" pitchFamily="18" charset="0"/>
              </a:rPr>
              <a:t>logrando la satisfacción del cliente</a:t>
            </a:r>
            <a:r>
              <a:rPr lang="es-EC" dirty="0">
                <a:latin typeface="Times New Roman" pitchFamily="18" charset="0"/>
                <a:cs typeface="Times New Roman" pitchFamily="18" charset="0"/>
              </a:rPr>
              <a:t>, cumpliendo sus objetivos de calidad así como </a:t>
            </a:r>
            <a:r>
              <a:rPr lang="es-EC" b="1" i="1" dirty="0">
                <a:solidFill>
                  <a:schemeClr val="accent3">
                    <a:lumMod val="75000"/>
                  </a:schemeClr>
                </a:solidFill>
                <a:latin typeface="Times New Roman" pitchFamily="18" charset="0"/>
                <a:cs typeface="Times New Roman" pitchFamily="18" charset="0"/>
              </a:rPr>
              <a:t>sus requisitos</a:t>
            </a:r>
            <a:r>
              <a:rPr lang="es-EC" dirty="0">
                <a:latin typeface="Times New Roman" pitchFamily="18" charset="0"/>
                <a:cs typeface="Times New Roman" pitchFamily="18" charset="0"/>
              </a:rPr>
              <a:t>, </a:t>
            </a:r>
            <a:r>
              <a:rPr lang="es-EC" b="1" i="1" dirty="0">
                <a:solidFill>
                  <a:srgbClr val="0070C0"/>
                </a:solidFill>
                <a:latin typeface="Times New Roman" pitchFamily="18" charset="0"/>
                <a:cs typeface="Times New Roman" pitchFamily="18" charset="0"/>
              </a:rPr>
              <a:t>mejorando continuamente la eficacia del Sistema de Gestión de Calidad</a:t>
            </a:r>
            <a:r>
              <a:rPr lang="es-EC" dirty="0">
                <a:latin typeface="Times New Roman" pitchFamily="18" charset="0"/>
                <a:cs typeface="Times New Roman" pitchFamily="18" charset="0"/>
              </a:rPr>
              <a:t>, </a:t>
            </a:r>
            <a:r>
              <a:rPr lang="es-EC" b="1" i="1" dirty="0">
                <a:solidFill>
                  <a:schemeClr val="accent6">
                    <a:lumMod val="75000"/>
                  </a:schemeClr>
                </a:solidFill>
                <a:latin typeface="Times New Roman" pitchFamily="18" charset="0"/>
                <a:cs typeface="Times New Roman" pitchFamily="18" charset="0"/>
              </a:rPr>
              <a:t>con la participación y colaboración de sus funcionarios y con el compromiso de la  alta dirección  en la  revisión permanente de su sistema de calidad y en  la socialización de esta política dentro de la organización.</a:t>
            </a:r>
            <a:endParaRPr lang="es-EC" dirty="0">
              <a:solidFill>
                <a:schemeClr val="accent6">
                  <a:lumMod val="75000"/>
                </a:schemeClr>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1657" y="1332148"/>
            <a:ext cx="5060013" cy="41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4305663" y="5061123"/>
            <a:ext cx="4697918" cy="830997"/>
          </a:xfrm>
          <a:prstGeom prst="rect">
            <a:avLst/>
          </a:prstGeom>
        </p:spPr>
        <p:txBody>
          <a:bodyPr wrap="square">
            <a:spAutoFit/>
          </a:bodyPr>
          <a:lstStyle/>
          <a:p>
            <a:pPr algn="ctr"/>
            <a:r>
              <a:rPr lang="es-EC" sz="1600" dirty="0"/>
              <a:t>S = </a:t>
            </a:r>
            <a:r>
              <a:rPr lang="es-EC" sz="1600" dirty="0" err="1"/>
              <a:t>Specific</a:t>
            </a:r>
            <a:r>
              <a:rPr lang="es-EC" sz="1600" dirty="0"/>
              <a:t> (Especifico), M = </a:t>
            </a:r>
            <a:r>
              <a:rPr lang="es-EC" sz="1600" dirty="0" err="1"/>
              <a:t>Measurable</a:t>
            </a:r>
            <a:r>
              <a:rPr lang="es-EC" sz="1600" dirty="0"/>
              <a:t> (Medible), A=</a:t>
            </a:r>
            <a:r>
              <a:rPr lang="es-EC" sz="1600" dirty="0" err="1"/>
              <a:t>Attainable</a:t>
            </a:r>
            <a:r>
              <a:rPr lang="es-EC" sz="1600" dirty="0"/>
              <a:t> (Alcanzable), R= </a:t>
            </a:r>
            <a:r>
              <a:rPr lang="es-EC" sz="1600" dirty="0" err="1"/>
              <a:t>Realist</a:t>
            </a:r>
            <a:r>
              <a:rPr lang="es-EC" sz="1600" dirty="0"/>
              <a:t> (Realista), </a:t>
            </a:r>
            <a:endParaRPr lang="es-EC" sz="1600" dirty="0" smtClean="0"/>
          </a:p>
          <a:p>
            <a:pPr algn="ctr"/>
            <a:r>
              <a:rPr lang="es-EC" sz="1600" dirty="0" smtClean="0"/>
              <a:t>T </a:t>
            </a:r>
            <a:r>
              <a:rPr lang="es-EC" sz="1600" dirty="0"/>
              <a:t>= </a:t>
            </a:r>
            <a:r>
              <a:rPr lang="es-EC" sz="1600" dirty="0" err="1"/>
              <a:t>Timely</a:t>
            </a:r>
            <a:r>
              <a:rPr lang="es-EC" sz="1600" dirty="0"/>
              <a:t> (Tiempo). </a:t>
            </a:r>
          </a:p>
        </p:txBody>
      </p:sp>
      <p:sp>
        <p:nvSpPr>
          <p:cNvPr id="9" name="8 Rectángulo"/>
          <p:cNvSpPr/>
          <p:nvPr/>
        </p:nvSpPr>
        <p:spPr>
          <a:xfrm>
            <a:off x="4368622" y="572806"/>
            <a:ext cx="4572000" cy="646331"/>
          </a:xfrm>
          <a:prstGeom prst="rect">
            <a:avLst/>
          </a:prstGeom>
        </p:spPr>
        <p:txBody>
          <a:bodyPr>
            <a:spAutoFit/>
          </a:bodyPr>
          <a:lstStyle/>
          <a:p>
            <a:pPr algn="ctr"/>
            <a:r>
              <a:rPr lang="es-EC" b="1" dirty="0" smtClean="0"/>
              <a:t>OBJETIVOS </a:t>
            </a:r>
            <a:r>
              <a:rPr lang="es-EC" b="1" dirty="0"/>
              <a:t>DE CALIDAD DE GRUPO MARURI &amp; LOZANO CIA. LTDA.</a:t>
            </a:r>
          </a:p>
        </p:txBody>
      </p:sp>
      <p:sp>
        <p:nvSpPr>
          <p:cNvPr id="10" name="9 Rectángulo"/>
          <p:cNvSpPr/>
          <p:nvPr/>
        </p:nvSpPr>
        <p:spPr>
          <a:xfrm>
            <a:off x="179512" y="-27384"/>
            <a:ext cx="8919640" cy="430887"/>
          </a:xfrm>
          <a:prstGeom prst="rect">
            <a:avLst/>
          </a:prstGeom>
        </p:spPr>
        <p:txBody>
          <a:bodyPr wrap="square">
            <a:spAutoFit/>
          </a:bodyPr>
          <a:lstStyle/>
          <a:p>
            <a:pPr algn="ctr"/>
            <a:r>
              <a:rPr lang="es-EC" sz="2200" b="1" dirty="0" smtClean="0"/>
              <a:t>OBJETIVOS Y POLÍTICA </a:t>
            </a:r>
            <a:r>
              <a:rPr lang="es-EC" sz="2200" b="1" dirty="0"/>
              <a:t>DE CALIDAD DE </a:t>
            </a:r>
            <a:r>
              <a:rPr lang="es-EC" sz="2200" b="1" dirty="0" smtClean="0"/>
              <a:t>GML</a:t>
            </a:r>
            <a:endParaRPr lang="es-EC" sz="2200" b="1" dirty="0"/>
          </a:p>
        </p:txBody>
      </p:sp>
      <p:sp>
        <p:nvSpPr>
          <p:cNvPr id="12" name="11 Flecha derecha">
            <a:hlinkClick r:id="rId4" action="ppaction://hlinksldjump"/>
          </p:cNvPr>
          <p:cNvSpPr/>
          <p:nvPr/>
        </p:nvSpPr>
        <p:spPr>
          <a:xfrm>
            <a:off x="467544" y="5551844"/>
            <a:ext cx="524413" cy="43204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31791190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4624"/>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59532" y="158916"/>
            <a:ext cx="8676964" cy="430887"/>
          </a:xfrm>
          <a:prstGeom prst="rect">
            <a:avLst/>
          </a:prstGeom>
        </p:spPr>
        <p:txBody>
          <a:bodyPr wrap="square">
            <a:spAutoFit/>
          </a:bodyPr>
          <a:lstStyle/>
          <a:p>
            <a:r>
              <a:rPr lang="es-EC" sz="2200" b="1" dirty="0"/>
              <a:t>DESARROLLO DE LOS REQUISITOS DE LA NORMA ISO 9001: 2008 EN GML</a:t>
            </a:r>
          </a:p>
        </p:txBody>
      </p:sp>
      <p:sp>
        <p:nvSpPr>
          <p:cNvPr id="6" name="5 CuadroTexto"/>
          <p:cNvSpPr txBox="1"/>
          <p:nvPr/>
        </p:nvSpPr>
        <p:spPr>
          <a:xfrm>
            <a:off x="539552" y="703004"/>
            <a:ext cx="5472608" cy="369332"/>
          </a:xfrm>
          <a:prstGeom prst="rect">
            <a:avLst/>
          </a:prstGeom>
          <a:noFill/>
        </p:spPr>
        <p:txBody>
          <a:bodyPr wrap="square" rtlCol="0">
            <a:spAutoFit/>
          </a:bodyPr>
          <a:lstStyle/>
          <a:p>
            <a:r>
              <a:rPr lang="es-EC" b="1" i="1" dirty="0"/>
              <a:t>6</a:t>
            </a:r>
            <a:r>
              <a:rPr lang="es-EC" b="1" i="1" dirty="0" smtClean="0"/>
              <a:t>.Gestión de los recursos</a:t>
            </a:r>
            <a:endParaRPr lang="es-EC" b="1" i="1" dirty="0"/>
          </a:p>
        </p:txBody>
      </p:sp>
      <p:sp>
        <p:nvSpPr>
          <p:cNvPr id="7" name="6 CuadroTexto"/>
          <p:cNvSpPr txBox="1"/>
          <p:nvPr/>
        </p:nvSpPr>
        <p:spPr>
          <a:xfrm>
            <a:off x="611560" y="1268760"/>
            <a:ext cx="331236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t>Caracterización de los Procesos</a:t>
            </a:r>
            <a:endParaRPr lang="es-EC" dirty="0"/>
          </a:p>
        </p:txBody>
      </p:sp>
      <p:sp>
        <p:nvSpPr>
          <p:cNvPr id="9" name="8 CuadroTexto"/>
          <p:cNvSpPr txBox="1"/>
          <p:nvPr/>
        </p:nvSpPr>
        <p:spPr>
          <a:xfrm>
            <a:off x="4675646" y="2123564"/>
            <a:ext cx="407281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i="1" dirty="0" smtClean="0"/>
              <a:t>Procedimiento de RRHH: </a:t>
            </a:r>
            <a:r>
              <a:rPr lang="es-EC" b="1" dirty="0"/>
              <a:t>DOC – RH – 002</a:t>
            </a:r>
            <a:endParaRPr lang="es-EC" b="1" i="1" dirty="0"/>
          </a:p>
        </p:txBody>
      </p:sp>
      <p:sp>
        <p:nvSpPr>
          <p:cNvPr id="11" name="10 CuadroTexto"/>
          <p:cNvSpPr txBox="1"/>
          <p:nvPr/>
        </p:nvSpPr>
        <p:spPr>
          <a:xfrm>
            <a:off x="607084" y="1978080"/>
            <a:ext cx="341237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Educación, formación, habilidades y experiencia</a:t>
            </a:r>
            <a:endParaRPr lang="es-EC" dirty="0"/>
          </a:p>
        </p:txBody>
      </p:sp>
      <p:sp>
        <p:nvSpPr>
          <p:cNvPr id="14" name="13 CuadroTexto"/>
          <p:cNvSpPr txBox="1"/>
          <p:nvPr/>
        </p:nvSpPr>
        <p:spPr>
          <a:xfrm>
            <a:off x="611560" y="2636912"/>
            <a:ext cx="5472608" cy="369332"/>
          </a:xfrm>
          <a:prstGeom prst="rect">
            <a:avLst/>
          </a:prstGeom>
          <a:noFill/>
        </p:spPr>
        <p:txBody>
          <a:bodyPr wrap="square" rtlCol="0">
            <a:spAutoFit/>
          </a:bodyPr>
          <a:lstStyle/>
          <a:p>
            <a:r>
              <a:rPr lang="es-EC" b="1" i="1" dirty="0" smtClean="0"/>
              <a:t>7. Realización del Servicio</a:t>
            </a:r>
            <a:endParaRPr lang="es-EC" b="1" i="1" dirty="0"/>
          </a:p>
        </p:txBody>
      </p:sp>
      <p:sp>
        <p:nvSpPr>
          <p:cNvPr id="15" name="14 Rectángulo"/>
          <p:cNvSpPr/>
          <p:nvPr/>
        </p:nvSpPr>
        <p:spPr>
          <a:xfrm>
            <a:off x="2809929" y="3695056"/>
            <a:ext cx="6120680"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sz="1600" b="1" i="1" dirty="0"/>
              <a:t>P</a:t>
            </a:r>
            <a:r>
              <a:rPr lang="es-EC" sz="1600" b="1" i="1" dirty="0" smtClean="0"/>
              <a:t>rocedimiento </a:t>
            </a:r>
            <a:r>
              <a:rPr lang="es-EC" sz="1600" b="1" i="1" dirty="0"/>
              <a:t>de gestión de operaciones con código: DOC – GO – 002 </a:t>
            </a:r>
          </a:p>
        </p:txBody>
      </p:sp>
      <p:sp>
        <p:nvSpPr>
          <p:cNvPr id="16" name="15 Rectángulo"/>
          <p:cNvSpPr/>
          <p:nvPr/>
        </p:nvSpPr>
        <p:spPr>
          <a:xfrm>
            <a:off x="3923928" y="3215099"/>
            <a:ext cx="4932682"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sz="1600" b="1" i="1" dirty="0"/>
              <a:t>Procedimiento de Ventas con código: DOC – GV  - 002. </a:t>
            </a:r>
          </a:p>
        </p:txBody>
      </p:sp>
      <p:sp>
        <p:nvSpPr>
          <p:cNvPr id="17" name="16 Rectángulo"/>
          <p:cNvSpPr/>
          <p:nvPr/>
        </p:nvSpPr>
        <p:spPr>
          <a:xfrm>
            <a:off x="596867" y="5004840"/>
            <a:ext cx="183821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600" b="1" i="1" dirty="0" smtClean="0"/>
              <a:t>Compras y Evaluación de Proveedores  </a:t>
            </a:r>
            <a:endParaRPr lang="es-EC" sz="1600" b="1" i="1" dirty="0"/>
          </a:p>
        </p:txBody>
      </p:sp>
      <p:sp>
        <p:nvSpPr>
          <p:cNvPr id="23" name="22 CuadroTexto"/>
          <p:cNvSpPr txBox="1"/>
          <p:nvPr/>
        </p:nvSpPr>
        <p:spPr>
          <a:xfrm>
            <a:off x="596867" y="4221088"/>
            <a:ext cx="29523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Identificación y Trazabilidad</a:t>
            </a:r>
            <a:endParaRPr lang="es-EC" dirty="0"/>
          </a:p>
        </p:txBody>
      </p:sp>
      <p:cxnSp>
        <p:nvCxnSpPr>
          <p:cNvPr id="12" name="11 Conector recto de flecha"/>
          <p:cNvCxnSpPr/>
          <p:nvPr/>
        </p:nvCxnSpPr>
        <p:spPr>
          <a:xfrm>
            <a:off x="4139952" y="2301245"/>
            <a:ext cx="4137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4675646" y="1124744"/>
            <a:ext cx="385679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600" b="1" i="1" dirty="0" smtClean="0"/>
              <a:t>Recursos (Moneda, Materiales, MO, Métodos, Medio A, Maquinaria</a:t>
            </a:r>
            <a:endParaRPr lang="es-EC" sz="1600" b="1" i="1" dirty="0"/>
          </a:p>
        </p:txBody>
      </p:sp>
      <p:cxnSp>
        <p:nvCxnSpPr>
          <p:cNvPr id="25" name="24 Conector recto de flecha"/>
          <p:cNvCxnSpPr/>
          <p:nvPr/>
        </p:nvCxnSpPr>
        <p:spPr>
          <a:xfrm>
            <a:off x="4139952" y="1461583"/>
            <a:ext cx="4137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626957" y="3202933"/>
            <a:ext cx="249478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s-EC" dirty="0" smtClean="0"/>
              <a:t>Planificación del Servicio</a:t>
            </a:r>
            <a:endParaRPr lang="es-EC" dirty="0"/>
          </a:p>
        </p:txBody>
      </p:sp>
      <p:cxnSp>
        <p:nvCxnSpPr>
          <p:cNvPr id="26" name="25 Conector recto de flecha"/>
          <p:cNvCxnSpPr/>
          <p:nvPr/>
        </p:nvCxnSpPr>
        <p:spPr>
          <a:xfrm>
            <a:off x="3347864" y="3395756"/>
            <a:ext cx="4137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4169649" y="4245137"/>
            <a:ext cx="4290783"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600" b="1" i="1" dirty="0" smtClean="0"/>
              <a:t>Identificación de las cabinas y servicio brindado </a:t>
            </a:r>
            <a:endParaRPr lang="es-EC" sz="1600" b="1" i="1" dirty="0"/>
          </a:p>
        </p:txBody>
      </p:sp>
      <p:sp>
        <p:nvSpPr>
          <p:cNvPr id="29" name="28 Rectángulo"/>
          <p:cNvSpPr/>
          <p:nvPr/>
        </p:nvSpPr>
        <p:spPr>
          <a:xfrm>
            <a:off x="3203848" y="5158933"/>
            <a:ext cx="514644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b="1" i="1" dirty="0" smtClean="0"/>
              <a:t>Procedimiento </a:t>
            </a:r>
            <a:r>
              <a:rPr lang="es-EC" b="1" i="1" dirty="0"/>
              <a:t>de Adquisiciones con código: DOC – AQ – 002 </a:t>
            </a:r>
          </a:p>
        </p:txBody>
      </p:sp>
      <p:cxnSp>
        <p:nvCxnSpPr>
          <p:cNvPr id="32" name="31 Conector angular"/>
          <p:cNvCxnSpPr>
            <a:stCxn id="21" idx="2"/>
          </p:cNvCxnSpPr>
          <p:nvPr/>
        </p:nvCxnSpPr>
        <p:spPr>
          <a:xfrm rot="16200000" flipH="1">
            <a:off x="2124097" y="3322517"/>
            <a:ext cx="292068" cy="79156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3605669" y="4414414"/>
            <a:ext cx="4137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2603033" y="5466279"/>
            <a:ext cx="4137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37070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59532" y="158916"/>
            <a:ext cx="8676964" cy="430887"/>
          </a:xfrm>
          <a:prstGeom prst="rect">
            <a:avLst/>
          </a:prstGeom>
        </p:spPr>
        <p:txBody>
          <a:bodyPr wrap="square">
            <a:spAutoFit/>
          </a:bodyPr>
          <a:lstStyle/>
          <a:p>
            <a:r>
              <a:rPr lang="es-EC" sz="2200" b="1" dirty="0"/>
              <a:t>DESARROLLO DE LOS REQUISITOS DE LA NORMA ISO 9001: 2008 EN GML</a:t>
            </a:r>
          </a:p>
        </p:txBody>
      </p:sp>
      <p:sp>
        <p:nvSpPr>
          <p:cNvPr id="6" name="5 CuadroTexto"/>
          <p:cNvSpPr txBox="1"/>
          <p:nvPr/>
        </p:nvSpPr>
        <p:spPr>
          <a:xfrm>
            <a:off x="539552" y="703004"/>
            <a:ext cx="5472608" cy="369332"/>
          </a:xfrm>
          <a:prstGeom prst="rect">
            <a:avLst/>
          </a:prstGeom>
          <a:noFill/>
        </p:spPr>
        <p:txBody>
          <a:bodyPr wrap="square" rtlCol="0">
            <a:spAutoFit/>
          </a:bodyPr>
          <a:lstStyle/>
          <a:p>
            <a:r>
              <a:rPr lang="es-EC" b="1" i="1" dirty="0" smtClean="0"/>
              <a:t>8. Medición, análisis y mejora</a:t>
            </a:r>
            <a:endParaRPr lang="es-EC" b="1" i="1" dirty="0"/>
          </a:p>
        </p:txBody>
      </p:sp>
      <p:sp>
        <p:nvSpPr>
          <p:cNvPr id="7" name="6 CuadroTexto"/>
          <p:cNvSpPr txBox="1"/>
          <p:nvPr/>
        </p:nvSpPr>
        <p:spPr>
          <a:xfrm>
            <a:off x="539552" y="1372126"/>
            <a:ext cx="233538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C" dirty="0" smtClean="0"/>
              <a:t>Satisfacción del Cliente</a:t>
            </a:r>
            <a:endParaRPr lang="es-EC" dirty="0"/>
          </a:p>
        </p:txBody>
      </p:sp>
      <p:sp>
        <p:nvSpPr>
          <p:cNvPr id="8" name="7 CuadroTexto"/>
          <p:cNvSpPr txBox="1"/>
          <p:nvPr/>
        </p:nvSpPr>
        <p:spPr>
          <a:xfrm>
            <a:off x="3662094" y="1372126"/>
            <a:ext cx="1127232" cy="369332"/>
          </a:xfrm>
          <a:prstGeom prst="rect">
            <a:avLst/>
          </a:prstGeom>
          <a:noFill/>
        </p:spPr>
        <p:txBody>
          <a:bodyPr wrap="none" rtlCol="0">
            <a:spAutoFit/>
          </a:bodyPr>
          <a:lstStyle/>
          <a:p>
            <a:r>
              <a:rPr lang="es-EC" b="1" i="1" dirty="0" smtClean="0"/>
              <a:t>Encuestas</a:t>
            </a:r>
            <a:endParaRPr lang="es-EC" b="1" i="1" dirty="0"/>
          </a:p>
        </p:txBody>
      </p:sp>
      <p:sp>
        <p:nvSpPr>
          <p:cNvPr id="9" name="8 CuadroTexto"/>
          <p:cNvSpPr txBox="1"/>
          <p:nvPr/>
        </p:nvSpPr>
        <p:spPr>
          <a:xfrm>
            <a:off x="584989" y="2169150"/>
            <a:ext cx="178722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C" dirty="0" smtClean="0"/>
              <a:t>Auditoría Interna</a:t>
            </a:r>
            <a:endParaRPr lang="es-EC" dirty="0"/>
          </a:p>
        </p:txBody>
      </p:sp>
      <p:sp>
        <p:nvSpPr>
          <p:cNvPr id="10" name="9 CuadroTexto"/>
          <p:cNvSpPr txBox="1"/>
          <p:nvPr/>
        </p:nvSpPr>
        <p:spPr>
          <a:xfrm>
            <a:off x="2627785" y="2199927"/>
            <a:ext cx="6358138" cy="307777"/>
          </a:xfrm>
          <a:prstGeom prst="rect">
            <a:avLst/>
          </a:prstGeom>
          <a:noFill/>
        </p:spPr>
        <p:txBody>
          <a:bodyPr wrap="square" rtlCol="0">
            <a:spAutoFit/>
          </a:bodyPr>
          <a:lstStyle/>
          <a:p>
            <a:pPr algn="ctr"/>
            <a:r>
              <a:rPr lang="es-EC" sz="1400" b="1" i="1" dirty="0"/>
              <a:t>P</a:t>
            </a:r>
            <a:r>
              <a:rPr lang="es-EC" sz="1400" b="1" i="1" dirty="0" smtClean="0"/>
              <a:t>rocedimiento </a:t>
            </a:r>
            <a:r>
              <a:rPr lang="es-EC" sz="1400" b="1" i="1" dirty="0"/>
              <a:t>de Auditorías Interna de Calidad con código: DOC – GC – 008</a:t>
            </a:r>
          </a:p>
        </p:txBody>
      </p:sp>
      <p:sp>
        <p:nvSpPr>
          <p:cNvPr id="11" name="10 CuadroTexto"/>
          <p:cNvSpPr txBox="1"/>
          <p:nvPr/>
        </p:nvSpPr>
        <p:spPr>
          <a:xfrm>
            <a:off x="539552" y="2876544"/>
            <a:ext cx="343837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dirty="0" smtClean="0"/>
              <a:t>Control del Producto No Conforme</a:t>
            </a:r>
            <a:endParaRPr lang="es-EC" dirty="0"/>
          </a:p>
        </p:txBody>
      </p:sp>
      <p:sp>
        <p:nvSpPr>
          <p:cNvPr id="12" name="11 CuadroTexto"/>
          <p:cNvSpPr txBox="1"/>
          <p:nvPr/>
        </p:nvSpPr>
        <p:spPr>
          <a:xfrm>
            <a:off x="539552" y="3681898"/>
            <a:ext cx="3402791"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s-EC" dirty="0" smtClean="0"/>
              <a:t>Acciones Correctivas y Preventivas</a:t>
            </a:r>
            <a:endParaRPr lang="es-EC" dirty="0"/>
          </a:p>
        </p:txBody>
      </p:sp>
      <p:sp>
        <p:nvSpPr>
          <p:cNvPr id="13" name="12 Rectángulo"/>
          <p:cNvSpPr/>
          <p:nvPr/>
        </p:nvSpPr>
        <p:spPr>
          <a:xfrm>
            <a:off x="4427984" y="2905780"/>
            <a:ext cx="4572000" cy="523220"/>
          </a:xfrm>
          <a:prstGeom prst="rect">
            <a:avLst/>
          </a:prstGeom>
        </p:spPr>
        <p:txBody>
          <a:bodyPr>
            <a:spAutoFit/>
          </a:bodyPr>
          <a:lstStyle/>
          <a:p>
            <a:pPr algn="ctr"/>
            <a:r>
              <a:rPr lang="es-EC" sz="1400" b="1" i="1" dirty="0"/>
              <a:t>P</a:t>
            </a:r>
            <a:r>
              <a:rPr lang="es-EC" sz="1400" b="1" i="1" dirty="0" smtClean="0"/>
              <a:t>rocedimiento </a:t>
            </a:r>
            <a:r>
              <a:rPr lang="es-EC" sz="1400" b="1" i="1" dirty="0"/>
              <a:t>de servicio no conforme con código: DOC – GC – 009</a:t>
            </a:r>
          </a:p>
        </p:txBody>
      </p:sp>
      <p:sp>
        <p:nvSpPr>
          <p:cNvPr id="14" name="13 Rectángulo"/>
          <p:cNvSpPr/>
          <p:nvPr/>
        </p:nvSpPr>
        <p:spPr>
          <a:xfrm>
            <a:off x="4413923" y="3604954"/>
            <a:ext cx="4572000" cy="523220"/>
          </a:xfrm>
          <a:prstGeom prst="rect">
            <a:avLst/>
          </a:prstGeom>
        </p:spPr>
        <p:txBody>
          <a:bodyPr>
            <a:spAutoFit/>
          </a:bodyPr>
          <a:lstStyle/>
          <a:p>
            <a:pPr algn="ctr"/>
            <a:r>
              <a:rPr lang="es-EC" sz="1400" b="1" i="1" dirty="0"/>
              <a:t>P</a:t>
            </a:r>
            <a:r>
              <a:rPr lang="es-EC" sz="1400" b="1" i="1" dirty="0" smtClean="0"/>
              <a:t>rocedimiento </a:t>
            </a:r>
            <a:r>
              <a:rPr lang="es-EC" sz="1400" b="1" i="1" dirty="0"/>
              <a:t>Acciones Correctivas y Preventivas con código: DOC – GC – 010. </a:t>
            </a:r>
          </a:p>
        </p:txBody>
      </p:sp>
      <p:sp>
        <p:nvSpPr>
          <p:cNvPr id="15" name="14 CuadroTexto"/>
          <p:cNvSpPr txBox="1"/>
          <p:nvPr/>
        </p:nvSpPr>
        <p:spPr>
          <a:xfrm>
            <a:off x="755576" y="5151567"/>
            <a:ext cx="176888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dirty="0" smtClean="0"/>
              <a:t>Análisis de Datos</a:t>
            </a:r>
            <a:endParaRPr lang="es-EC" dirty="0"/>
          </a:p>
        </p:txBody>
      </p:sp>
      <p:sp>
        <p:nvSpPr>
          <p:cNvPr id="16" name="15 Rectángulo"/>
          <p:cNvSpPr/>
          <p:nvPr/>
        </p:nvSpPr>
        <p:spPr>
          <a:xfrm>
            <a:off x="3059832" y="4974267"/>
            <a:ext cx="4572000" cy="830997"/>
          </a:xfrm>
          <a:prstGeom prst="rect">
            <a:avLst/>
          </a:prstGeom>
        </p:spPr>
        <p:txBody>
          <a:bodyPr>
            <a:spAutoFit/>
          </a:bodyPr>
          <a:lstStyle/>
          <a:p>
            <a:pPr algn="ctr"/>
            <a:r>
              <a:rPr lang="es-EC" sz="1600" b="1" i="1" dirty="0" smtClean="0"/>
              <a:t>Encuestas (Satisfacción del Cliente)</a:t>
            </a:r>
          </a:p>
          <a:p>
            <a:pPr algn="ctr"/>
            <a:r>
              <a:rPr lang="es-EC" sz="1600" b="1" i="1" dirty="0" smtClean="0"/>
              <a:t>Indicadores (Procesos)</a:t>
            </a:r>
          </a:p>
          <a:p>
            <a:pPr algn="ctr"/>
            <a:r>
              <a:rPr lang="es-EC" sz="1600" b="1" i="1" dirty="0" smtClean="0"/>
              <a:t>Proveedores (Registros de Evaluaciones)</a:t>
            </a:r>
            <a:endParaRPr lang="es-EC" sz="1600" b="1" i="1" dirty="0"/>
          </a:p>
        </p:txBody>
      </p:sp>
      <p:cxnSp>
        <p:nvCxnSpPr>
          <p:cNvPr id="18" name="17 Conector recto de flecha"/>
          <p:cNvCxnSpPr/>
          <p:nvPr/>
        </p:nvCxnSpPr>
        <p:spPr>
          <a:xfrm>
            <a:off x="3059832" y="155679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Abrir llave"/>
          <p:cNvSpPr/>
          <p:nvPr/>
        </p:nvSpPr>
        <p:spPr>
          <a:xfrm>
            <a:off x="2627784" y="4725144"/>
            <a:ext cx="292588"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20" name="19 Conector recto de flecha"/>
          <p:cNvCxnSpPr/>
          <p:nvPr/>
        </p:nvCxnSpPr>
        <p:spPr>
          <a:xfrm>
            <a:off x="2488324" y="237243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4121696" y="3034226"/>
            <a:ext cx="216024" cy="26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4121696" y="3866564"/>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49951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 y="-171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46486" y="1988840"/>
            <a:ext cx="6768752" cy="1938992"/>
          </a:xfrm>
          <a:prstGeom prst="rect">
            <a:avLst/>
          </a:prstGeom>
          <a:noFill/>
        </p:spPr>
        <p:txBody>
          <a:bodyPr wrap="square" rtlCol="0">
            <a:spAutoFit/>
          </a:bodyPr>
          <a:lstStyle/>
          <a:p>
            <a:pPr algn="ctr"/>
            <a:r>
              <a:rPr lang="es-EC" sz="4000" b="1" dirty="0" smtClean="0"/>
              <a:t>PROCEDIMIENTOS MANDATORIOS REQUERIDOS POR LA ISO 9001:2008 </a:t>
            </a:r>
            <a:endParaRPr lang="es-EC" sz="4000" b="1"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836712"/>
            <a:ext cx="1148893" cy="94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36712"/>
            <a:ext cx="1148893" cy="94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7065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 y="-171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40696" y="1304764"/>
            <a:ext cx="8568952" cy="3337148"/>
          </a:xfrm>
          <a:prstGeom prst="rect">
            <a:avLst/>
          </a:prstGeom>
          <a:noFill/>
          <a:ln>
            <a:noFill/>
          </a:ln>
        </p:spPr>
      </p:pic>
      <p:sp>
        <p:nvSpPr>
          <p:cNvPr id="9" name="8 Rectángulo"/>
          <p:cNvSpPr/>
          <p:nvPr/>
        </p:nvSpPr>
        <p:spPr>
          <a:xfrm>
            <a:off x="1280172" y="-92458"/>
            <a:ext cx="6768752" cy="369332"/>
          </a:xfrm>
          <a:prstGeom prst="rect">
            <a:avLst/>
          </a:prstGeom>
        </p:spPr>
        <p:txBody>
          <a:bodyPr wrap="square">
            <a:spAutoFit/>
          </a:bodyPr>
          <a:lstStyle/>
          <a:p>
            <a:pPr algn="ctr">
              <a:defRPr/>
            </a:pPr>
            <a:r>
              <a:rPr lang="es-EC" b="1" dirty="0" smtClean="0"/>
              <a:t>Procedimiento de Control </a:t>
            </a:r>
            <a:r>
              <a:rPr lang="es-EC" b="1" dirty="0"/>
              <a:t>de </a:t>
            </a:r>
            <a:r>
              <a:rPr lang="es-EC" b="1" dirty="0" smtClean="0"/>
              <a:t>Documentos</a:t>
            </a:r>
            <a:endParaRPr lang="es-EC" b="1" dirty="0"/>
          </a:p>
        </p:txBody>
      </p:sp>
      <p:sp>
        <p:nvSpPr>
          <p:cNvPr id="14" name="13 CuadroTexto"/>
          <p:cNvSpPr txBox="1"/>
          <p:nvPr/>
        </p:nvSpPr>
        <p:spPr>
          <a:xfrm>
            <a:off x="1410364" y="499967"/>
            <a:ext cx="2016224"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200" b="1" i="1" dirty="0" smtClean="0"/>
              <a:t>Identificación</a:t>
            </a:r>
            <a:endParaRPr lang="es-EC" sz="1200" b="1" i="1" dirty="0"/>
          </a:p>
        </p:txBody>
      </p:sp>
      <p:cxnSp>
        <p:nvCxnSpPr>
          <p:cNvPr id="19" name="18 Conector angular"/>
          <p:cNvCxnSpPr/>
          <p:nvPr/>
        </p:nvCxnSpPr>
        <p:spPr>
          <a:xfrm rot="5400000" flipH="1" flipV="1">
            <a:off x="8280412" y="1160748"/>
            <a:ext cx="504056" cy="144016"/>
          </a:xfrm>
          <a:prstGeom prst="bentConnector3">
            <a:avLst/>
          </a:prstGeom>
          <a:ln>
            <a:tailEnd type="arrow"/>
          </a:ln>
        </p:spPr>
        <p:style>
          <a:lnRef idx="1">
            <a:schemeClr val="accent6"/>
          </a:lnRef>
          <a:fillRef idx="0">
            <a:schemeClr val="accent6"/>
          </a:fillRef>
          <a:effectRef idx="0">
            <a:schemeClr val="accent6"/>
          </a:effectRef>
          <a:fontRef idx="minor">
            <a:schemeClr val="tx1"/>
          </a:fontRef>
        </p:style>
      </p:cxnSp>
      <p:sp>
        <p:nvSpPr>
          <p:cNvPr id="20" name="19 CuadroTexto"/>
          <p:cNvSpPr txBox="1"/>
          <p:nvPr/>
        </p:nvSpPr>
        <p:spPr>
          <a:xfrm>
            <a:off x="6876256" y="260648"/>
            <a:ext cx="2270173"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sz="1200" b="1" i="1" dirty="0" smtClean="0"/>
              <a:t>REG: Tipo de Documento</a:t>
            </a:r>
          </a:p>
          <a:p>
            <a:r>
              <a:rPr lang="es-EC" sz="1200" b="1" i="1" dirty="0" smtClean="0"/>
              <a:t>GC : Proceso al que pertenece</a:t>
            </a:r>
          </a:p>
          <a:p>
            <a:r>
              <a:rPr lang="es-EC" sz="1200" b="1" i="1" dirty="0" smtClean="0"/>
              <a:t>001: N° de Doc. O Reg</a:t>
            </a:r>
            <a:r>
              <a:rPr lang="es-EC" sz="1200" b="1" i="1" dirty="0"/>
              <a:t>.</a:t>
            </a:r>
            <a:r>
              <a:rPr lang="es-EC" sz="1200" b="1" i="1" dirty="0" smtClean="0"/>
              <a:t> Realizado</a:t>
            </a:r>
            <a:endParaRPr lang="es-EC" sz="1200" b="1" i="1" dirty="0"/>
          </a:p>
        </p:txBody>
      </p:sp>
      <p:sp>
        <p:nvSpPr>
          <p:cNvPr id="21" name="20 CuadroTexto"/>
          <p:cNvSpPr txBox="1"/>
          <p:nvPr/>
        </p:nvSpPr>
        <p:spPr>
          <a:xfrm>
            <a:off x="6228184" y="4692820"/>
            <a:ext cx="268146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200" b="1" i="1" dirty="0" smtClean="0"/>
              <a:t>Versión: Consecución de la Actualización del Documento</a:t>
            </a:r>
          </a:p>
          <a:p>
            <a:r>
              <a:rPr lang="es-EC" sz="1200" b="1" i="1" dirty="0" smtClean="0"/>
              <a:t>REV: No. De Revisión que obtiene por el encargado del proceso, para aprobar el </a:t>
            </a:r>
            <a:r>
              <a:rPr lang="es-EC" sz="1200" b="1" i="1" dirty="0" err="1" smtClean="0"/>
              <a:t>doc</a:t>
            </a:r>
            <a:r>
              <a:rPr lang="es-EC" sz="1200" b="1" i="1" dirty="0" smtClean="0"/>
              <a:t>, </a:t>
            </a:r>
            <a:r>
              <a:rPr lang="es-EC" sz="1200" b="1" i="1" dirty="0" err="1" smtClean="0"/>
              <a:t>reg</a:t>
            </a:r>
            <a:r>
              <a:rPr lang="es-EC" sz="1200" b="1" i="1" dirty="0" smtClean="0"/>
              <a:t>, manual o instructivo. </a:t>
            </a:r>
            <a:endParaRPr lang="es-EC" sz="1200" b="1" i="1" dirty="0"/>
          </a:p>
        </p:txBody>
      </p:sp>
      <p:cxnSp>
        <p:nvCxnSpPr>
          <p:cNvPr id="23" name="22 Conector angular"/>
          <p:cNvCxnSpPr/>
          <p:nvPr/>
        </p:nvCxnSpPr>
        <p:spPr>
          <a:xfrm rot="5400000">
            <a:off x="6719850" y="2865326"/>
            <a:ext cx="2833092" cy="648072"/>
          </a:xfrm>
          <a:prstGeom prst="bentConnector3">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5" name="24 Conector angular"/>
          <p:cNvCxnSpPr/>
          <p:nvPr/>
        </p:nvCxnSpPr>
        <p:spPr>
          <a:xfrm rot="10800000">
            <a:off x="6228184" y="908720"/>
            <a:ext cx="936104" cy="864096"/>
          </a:xfrm>
          <a:prstGeom prst="bentConnector3">
            <a:avLst/>
          </a:prstGeom>
          <a:ln>
            <a:tailEnd type="arrow"/>
          </a:ln>
        </p:spPr>
        <p:style>
          <a:lnRef idx="1">
            <a:schemeClr val="dk1"/>
          </a:lnRef>
          <a:fillRef idx="0">
            <a:schemeClr val="dk1"/>
          </a:fillRef>
          <a:effectRef idx="0">
            <a:schemeClr val="dk1"/>
          </a:effectRef>
          <a:fontRef idx="minor">
            <a:schemeClr val="tx1"/>
          </a:fontRef>
        </p:style>
      </p:cxnSp>
      <p:sp>
        <p:nvSpPr>
          <p:cNvPr id="26" name="25 CuadroTexto"/>
          <p:cNvSpPr txBox="1"/>
          <p:nvPr/>
        </p:nvSpPr>
        <p:spPr>
          <a:xfrm>
            <a:off x="4582586" y="406405"/>
            <a:ext cx="158184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200" b="1" i="1" dirty="0" smtClean="0"/>
              <a:t>Revisión No: Cuando se realiza una modificación del doc. </a:t>
            </a:r>
            <a:endParaRPr lang="es-EC" sz="1200" b="1" i="1" dirty="0"/>
          </a:p>
        </p:txBody>
      </p:sp>
      <p:sp>
        <p:nvSpPr>
          <p:cNvPr id="28" name="27 Cerrar llave"/>
          <p:cNvSpPr/>
          <p:nvPr/>
        </p:nvSpPr>
        <p:spPr>
          <a:xfrm rot="16200000">
            <a:off x="2236539" y="-1068870"/>
            <a:ext cx="363875" cy="416303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29" name="28 CuadroTexto"/>
          <p:cNvSpPr txBox="1"/>
          <p:nvPr/>
        </p:nvSpPr>
        <p:spPr>
          <a:xfrm>
            <a:off x="251520" y="4923652"/>
            <a:ext cx="5209266"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400" b="1" i="1" dirty="0" smtClean="0"/>
              <a:t>Distribución y Puntos de Uso: Sello de </a:t>
            </a:r>
            <a:r>
              <a:rPr lang="en-CA" sz="1400" b="1" i="1" dirty="0"/>
              <a:t>“ </a:t>
            </a:r>
            <a:r>
              <a:rPr lang="es-EC" sz="1400" b="1" i="1" dirty="0" smtClean="0"/>
              <a:t>Documento Original en la Primera Página</a:t>
            </a:r>
            <a:r>
              <a:rPr lang="en-CA" sz="1400" b="1" i="1" dirty="0" smtClean="0"/>
              <a:t>” y un </a:t>
            </a:r>
            <a:r>
              <a:rPr lang="en-CA" sz="1400" b="1" i="1" dirty="0" err="1" smtClean="0"/>
              <a:t>sello</a:t>
            </a:r>
            <a:r>
              <a:rPr lang="en-CA" sz="1400" b="1" i="1" dirty="0" smtClean="0"/>
              <a:t> de </a:t>
            </a:r>
            <a:r>
              <a:rPr lang="en-CA" sz="1400" b="1" i="1" dirty="0" err="1" smtClean="0"/>
              <a:t>Copia</a:t>
            </a:r>
            <a:r>
              <a:rPr lang="en-CA" sz="1400" b="1" i="1" dirty="0" smtClean="0"/>
              <a:t> en </a:t>
            </a:r>
            <a:r>
              <a:rPr lang="en-CA" sz="1400" b="1" i="1" dirty="0" err="1" smtClean="0"/>
              <a:t>las</a:t>
            </a:r>
            <a:r>
              <a:rPr lang="en-CA" sz="1400" b="1" i="1" dirty="0" smtClean="0"/>
              <a:t> </a:t>
            </a:r>
            <a:r>
              <a:rPr lang="en-CA" sz="1400" b="1" i="1" dirty="0" err="1" smtClean="0"/>
              <a:t>copias</a:t>
            </a:r>
            <a:r>
              <a:rPr lang="en-CA" sz="1400" b="1" i="1" dirty="0" smtClean="0"/>
              <a:t> </a:t>
            </a:r>
            <a:r>
              <a:rPr lang="en-CA" sz="1400" b="1" i="1" dirty="0" err="1" smtClean="0"/>
              <a:t>realizados</a:t>
            </a:r>
            <a:r>
              <a:rPr lang="en-CA" sz="1400" b="1" i="1" dirty="0" smtClean="0"/>
              <a:t>. Los </a:t>
            </a:r>
            <a:r>
              <a:rPr lang="en-CA" sz="1400" b="1" i="1" dirty="0" err="1" smtClean="0"/>
              <a:t>Documentos</a:t>
            </a:r>
            <a:r>
              <a:rPr lang="en-CA" sz="1400" b="1" i="1" dirty="0" smtClean="0"/>
              <a:t> o </a:t>
            </a:r>
            <a:r>
              <a:rPr lang="en-CA" sz="1400" b="1" i="1" dirty="0" err="1" smtClean="0"/>
              <a:t>registros</a:t>
            </a:r>
            <a:r>
              <a:rPr lang="en-CA" sz="1400" b="1" i="1" dirty="0" smtClean="0"/>
              <a:t> </a:t>
            </a:r>
            <a:r>
              <a:rPr lang="en-CA" sz="1400" b="1" i="1" dirty="0" err="1" smtClean="0"/>
              <a:t>originales</a:t>
            </a:r>
            <a:r>
              <a:rPr lang="en-CA" sz="1400" b="1" i="1" dirty="0" smtClean="0"/>
              <a:t> se </a:t>
            </a:r>
            <a:r>
              <a:rPr lang="en-CA" sz="1400" b="1" i="1" dirty="0" err="1" smtClean="0"/>
              <a:t>mantienen</a:t>
            </a:r>
            <a:r>
              <a:rPr lang="en-CA" sz="1400" b="1" i="1" dirty="0" smtClean="0"/>
              <a:t> en </a:t>
            </a:r>
            <a:r>
              <a:rPr lang="en-CA" sz="1400" b="1" i="1" dirty="0" err="1" smtClean="0"/>
              <a:t>cada</a:t>
            </a:r>
            <a:r>
              <a:rPr lang="en-CA" sz="1400" b="1" i="1" dirty="0" smtClean="0"/>
              <a:t> </a:t>
            </a:r>
            <a:r>
              <a:rPr lang="en-CA" sz="1400" b="1" i="1" dirty="0" err="1" smtClean="0"/>
              <a:t>proceso</a:t>
            </a:r>
            <a:r>
              <a:rPr lang="en-CA" sz="1400" b="1" i="1" dirty="0" smtClean="0"/>
              <a:t>.</a:t>
            </a:r>
            <a:endParaRPr lang="es-EC" sz="1400" b="1" i="1" dirty="0"/>
          </a:p>
        </p:txBody>
      </p:sp>
      <p:sp>
        <p:nvSpPr>
          <p:cNvPr id="4097" name="4096 CuadroTexto"/>
          <p:cNvSpPr txBox="1"/>
          <p:nvPr/>
        </p:nvSpPr>
        <p:spPr>
          <a:xfrm>
            <a:off x="3511990" y="2429502"/>
            <a:ext cx="1307265"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200" b="1" i="1" dirty="0" smtClean="0"/>
              <a:t>Interno o Externo</a:t>
            </a:r>
            <a:endParaRPr lang="es-EC" sz="1200" b="1" i="1" dirty="0"/>
          </a:p>
        </p:txBody>
      </p:sp>
      <p:cxnSp>
        <p:nvCxnSpPr>
          <p:cNvPr id="4102" name="4101 Conector recto de flecha"/>
          <p:cNvCxnSpPr/>
          <p:nvPr/>
        </p:nvCxnSpPr>
        <p:spPr>
          <a:xfrm>
            <a:off x="4165622" y="2132856"/>
            <a:ext cx="0" cy="288032"/>
          </a:xfrm>
          <a:prstGeom prst="straightConnector1">
            <a:avLst/>
          </a:prstGeom>
          <a:ln w="19050">
            <a:solidFill>
              <a:schemeClr val="accent1"/>
            </a:solidFill>
            <a:tailEnd type="arrow"/>
          </a:ln>
        </p:spPr>
        <p:style>
          <a:lnRef idx="1">
            <a:schemeClr val="accent4"/>
          </a:lnRef>
          <a:fillRef idx="0">
            <a:schemeClr val="accent4"/>
          </a:fillRef>
          <a:effectRef idx="0">
            <a:schemeClr val="accent4"/>
          </a:effectRef>
          <a:fontRef idx="minor">
            <a:schemeClr val="tx1"/>
          </a:fontRef>
        </p:style>
      </p:cxnSp>
      <p:sp>
        <p:nvSpPr>
          <p:cNvPr id="4103" name="4102 Flecha derecha">
            <a:hlinkClick r:id="rId4" action="ppaction://hlinksldjump"/>
          </p:cNvPr>
          <p:cNvSpPr/>
          <p:nvPr/>
        </p:nvSpPr>
        <p:spPr>
          <a:xfrm>
            <a:off x="971600" y="5749133"/>
            <a:ext cx="576064" cy="2880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09629190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 y="-171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864096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Abrir llave"/>
          <p:cNvSpPr/>
          <p:nvPr/>
        </p:nvSpPr>
        <p:spPr>
          <a:xfrm rot="16200000">
            <a:off x="1916705" y="3708031"/>
            <a:ext cx="198022" cy="1656184"/>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7" name="6 CuadroTexto"/>
          <p:cNvSpPr txBox="1"/>
          <p:nvPr/>
        </p:nvSpPr>
        <p:spPr>
          <a:xfrm>
            <a:off x="1241628" y="4678675"/>
            <a:ext cx="1548173"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200" b="1" i="1" dirty="0" smtClean="0"/>
              <a:t>Identificación</a:t>
            </a:r>
            <a:endParaRPr lang="es-EC" sz="1200" b="1" i="1" dirty="0"/>
          </a:p>
        </p:txBody>
      </p:sp>
      <p:sp>
        <p:nvSpPr>
          <p:cNvPr id="8" name="7 Abrir llave"/>
          <p:cNvSpPr/>
          <p:nvPr/>
        </p:nvSpPr>
        <p:spPr>
          <a:xfrm rot="16200000">
            <a:off x="3337828" y="3977025"/>
            <a:ext cx="198022" cy="11181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8 CuadroTexto"/>
          <p:cNvSpPr txBox="1"/>
          <p:nvPr/>
        </p:nvSpPr>
        <p:spPr>
          <a:xfrm>
            <a:off x="2877742" y="4678674"/>
            <a:ext cx="111819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b="1" i="1" dirty="0" smtClean="0"/>
              <a:t>Recuperación</a:t>
            </a:r>
            <a:endParaRPr lang="es-EC" sz="1200" b="1" i="1" dirty="0"/>
          </a:p>
        </p:txBody>
      </p:sp>
      <p:sp>
        <p:nvSpPr>
          <p:cNvPr id="10" name="9 Abrir llave"/>
          <p:cNvSpPr/>
          <p:nvPr/>
        </p:nvSpPr>
        <p:spPr>
          <a:xfrm rot="16200000">
            <a:off x="5320119" y="3979247"/>
            <a:ext cx="198022" cy="11181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10 CuadroTexto"/>
          <p:cNvSpPr txBox="1"/>
          <p:nvPr/>
        </p:nvSpPr>
        <p:spPr>
          <a:xfrm>
            <a:off x="4788024" y="4671048"/>
            <a:ext cx="136815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b="1" i="1" dirty="0" smtClean="0"/>
              <a:t>Almacenamiento</a:t>
            </a:r>
            <a:endParaRPr lang="es-EC" sz="1200" b="1" i="1" dirty="0"/>
          </a:p>
        </p:txBody>
      </p:sp>
      <p:sp>
        <p:nvSpPr>
          <p:cNvPr id="12" name="11 Abrir llave"/>
          <p:cNvSpPr/>
          <p:nvPr/>
        </p:nvSpPr>
        <p:spPr>
          <a:xfrm rot="16200000">
            <a:off x="7641341" y="3365629"/>
            <a:ext cx="198022" cy="2304256"/>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13" name="12 CuadroTexto"/>
          <p:cNvSpPr txBox="1"/>
          <p:nvPr/>
        </p:nvSpPr>
        <p:spPr>
          <a:xfrm>
            <a:off x="6966265" y="4671047"/>
            <a:ext cx="154817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200" b="1" i="1" dirty="0" smtClean="0"/>
              <a:t>Retención y Disposición Final</a:t>
            </a:r>
            <a:endParaRPr lang="es-EC" sz="1200" b="1" i="1" dirty="0"/>
          </a:p>
        </p:txBody>
      </p:sp>
      <p:sp>
        <p:nvSpPr>
          <p:cNvPr id="6" name="5 Flecha derecha"/>
          <p:cNvSpPr/>
          <p:nvPr/>
        </p:nvSpPr>
        <p:spPr>
          <a:xfrm>
            <a:off x="611560" y="5229200"/>
            <a:ext cx="432048"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4" name="13 Rectángulo"/>
          <p:cNvSpPr/>
          <p:nvPr/>
        </p:nvSpPr>
        <p:spPr>
          <a:xfrm>
            <a:off x="2012638" y="116632"/>
            <a:ext cx="5904655" cy="369332"/>
          </a:xfrm>
          <a:prstGeom prst="rect">
            <a:avLst/>
          </a:prstGeom>
        </p:spPr>
        <p:txBody>
          <a:bodyPr wrap="square">
            <a:spAutoFit/>
          </a:bodyPr>
          <a:lstStyle/>
          <a:p>
            <a:pPr algn="ctr">
              <a:defRPr/>
            </a:pPr>
            <a:r>
              <a:rPr lang="es-EC" b="1" dirty="0" smtClean="0"/>
              <a:t>Procedimiento de Control </a:t>
            </a:r>
            <a:r>
              <a:rPr lang="es-EC" b="1" dirty="0"/>
              <a:t>de </a:t>
            </a:r>
            <a:r>
              <a:rPr lang="es-EC" b="1" dirty="0" smtClean="0"/>
              <a:t>Registros</a:t>
            </a:r>
            <a:endParaRPr lang="es-EC" b="1" dirty="0"/>
          </a:p>
        </p:txBody>
      </p:sp>
    </p:spTree>
    <p:extLst>
      <p:ext uri="{BB962C8B-B14F-4D97-AF65-F5344CB8AC3E}">
        <p14:creationId xmlns:p14="http://schemas.microsoft.com/office/powerpoint/2010/main" val="104529423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 y="-171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012638" y="-27384"/>
            <a:ext cx="5904655" cy="430887"/>
          </a:xfrm>
          <a:prstGeom prst="rect">
            <a:avLst/>
          </a:prstGeom>
        </p:spPr>
        <p:txBody>
          <a:bodyPr wrap="square">
            <a:spAutoFit/>
          </a:bodyPr>
          <a:lstStyle/>
          <a:p>
            <a:pPr algn="ctr">
              <a:defRPr/>
            </a:pPr>
            <a:r>
              <a:rPr lang="es-EC" sz="2200" b="1" dirty="0" smtClean="0"/>
              <a:t>Procedimiento de Auditoría Interna de Calidad</a:t>
            </a:r>
            <a:endParaRPr lang="es-EC" sz="22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76672"/>
            <a:ext cx="6897687" cy="52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4" descr="data:image/png;base64,iVBORw0KGgoAAAANSUhEUgAAAP4AAADGCAMAAADFYc2jAAABy1BMVEX//////8tmmswAAAD//8z/y5maZgBmZmb//87//9H5+fn//9L//8ns7Oz//9X//9YAAAX5AAB6ncT//9qZZwBlZWVsbGyeeD7+/fny8vKZYwD7AACeaABmmc3/zpvc3NxKSkrR0dFVVVU1NTWdnZ0sLCxERES1tbWfn5//06AUFBQ8PDwdHR1cXFz/2aO+vr6IiIjt7cXCwqFBQjbm5ryAgICCgmvV1rOqqqpkZVHGxsaJWwWPj3ZPT0JwcFwgIBusrJH2xKC5uppsSQVIMwimp4ra27bzsZAiFwX41bJSNgb37MBqaFldPgjyPi72iXE2JQhKSTz2Yk4ZEQY0Myrq6cdgksHBo3o8V3OZmn14eWCLi3LPBQUzKiEuLS4mGwX1U0F8Ugb0oYSbfGEsSF4ZHBMQFiBsWkKujm1JapGin4w9KAYwJhxnVjhTRTXatowbKDVZgayIbVVLOy7KyrHNuaFEJAAhNks3T2ljcYJ4XTiMcUg2NjxQeJw8Lgd8fnD4Kh/4gWszQzX3b1n0yq6wr4j4q4kkAACFSj7zMCUwAACaAAWHCwnQQDShZlaqSD3aAABlAAC9a1xCBAO3BgZxAABPZVRXNjA7AwSinUuEAAAgAElEQVR4nO19i18bx5YmcrVxF9V0S9tCOzzMWzwEGLrVqC1Qt4SwGsuSeRgRR1JiA7mJY5Oxkzi7zu5OrmG49h0nmdlkk5mdP3fPqWqJl4QdP4D8fls317EdsHWqTn3nO89qabkgqy9CDlZ/53l/nDNec5MgdWyof3BwsD9GSOS8P8/ZrmkQfnIwEolcuXIl0g+/mDvvT3SWqx0EHrmCsuOKwPFPnfdHepfVF+nrbPsDXw/3fqomvDj+2MAH+3Affs0SEozFov2RsdGBvtfD2MCB9B1c/iFChs/gY36gBTf59k4NxScHZ4f7TleFWTIkpI/g7e+4EhkkJHpGn/UDrAgJ9vSE5xdvrZJgzZSNDTTdgjZCOvDYI4MxMtnPdQC+449cngu12ifJek9raw9uwdbizk0iNqF/tokSgO5zxB8h5N4kmYCfR6KE/Gkv/xwht3p6tlb/utXD1/zi7VWhBRPDfQ2+foxEI3D4/WSyr6VvknSIy3/9zD/3e1qzJLjY09p1mwRXF7fmW8OgBXATdtZxCyan5trb24+i4Qy/+iAyGPvOKOmPXIlM/InFByWeD7eGW+8TMOBk9cbivK8E94UOTEb7Z0cPfb1AvsgEHL4Qv+PPLH57lNzvAunnCclaiRKXeGdxHrFg/sZ6DQtHDqBwFpQfr/5Iewsq/5RQ/unzlOEdFlz9HUA+FN9kdCProLTB2Ortea4CNWMwORWZmeZgOMPFvzI4MdA+DJiH0A8eQPt5y/GWawyRr6u15xZJ25IkMc3IuGku8fqtrXBPeAvs4cGanB3rEGY/MingMSJY/3mL8bYLkG+rpyscvk/WDCkgBQIyo5ZZxFsQDHIduEHIYH80FqvvwQRnPVP4G/cA+Dsm/8Skf4gEu8KtPV3rxKUgPCyuA8zOxfk12LkNnA7p3dRgP6zBjisjU4LzdYz0A/nt4Ic/+ielPZ1EkJ7FIKmqiiI2IKAoASqr5hp69bALgz7JvdJocfFj0cGxufY/3x4MkOANsPo9t4OAfIqk+McPP8qSapipsr0m4O2Qj3N8jdSA4crw2J/MAgxz0tPac58QOeCfPd+CgALbQCkz4II3Pvb6fkT6o5N1YJg9b4n+0Iog8rX2zAdJiYHSSwfii3+pJkFid/oCBJganOBbsD4zNzb9Gpfx4qzOQXIzDIe/FSQpGcQPHF+sQmJTr5FebAGsCRKc/+9cB6Kzf4pN6IuSVdT9W8D5ZOWw9gsIDBgOiTW88I12ANjffNf84o3Vdb4FI5HrbxA9Oc81jaSntTW8StKepEjHxQ/INgGW8zrlr60YWQ0jW+7p2qp5jfdmrzdyGy/IGuZXvzV8kziA+ydOP8BeoFHrn2pi9I6ujhj5x55wa1crjx60zt9e5T5D7N7s3AXlxB1wW4HyAvJVtQCYPQURX/FNHyAfNQWeR0emXq8DU4Q4wl+EDcUtgB3wnaah2dGLeA0IuY9nBczOkrm8wHwkGTdAGAH4RTbB6R+JTQx2nLoDGPPDBS5zGGNH8AfDv+dv3QwKv2lq9KLpQDsJ8qsfJGmjbu9kBocvCRVAAkwNOxXlBHhyorkOdPDwV+477jFi1KBVqAECwY7vNw5FLlY+ZJqTHrT6OUH4Uer8diEgy/5eCHVQtY2yy32e2EhTHMCoh6fpRln4zOAtbHE1wFuwiDrAoXDsAiHhDFx9JPxg9pgvvrYQ2izQfEGCLRDnz9mATFUjtya4baMdwJDfPUKopMjUsFIO95mD6/d3xE0AHagh4WSkeRT5bFfbFbIeDqPVj1lg9fHKy4XQne4FtrsgBwrbOlUk3w1AFGAsE/eREHw9fg06DrkBgHwxFb9cklTVy6ZKPg2+f2urC5AAcWBxJ4g70HExPIP2e5z0tO4A4+UnHQiod1bkUH7pVUFS9+/cWVBlYQ7hDqBZoExEgwjP707hkUd8TehA5EuoNbokg7pQ+1ElyTdh/cZWuKeVA+JtHkIc/ofzlr2Fh+wX0VB/TtZ0oeLq9rJe2N3Y22OsEMpvh/Y1EESjMjeKeK6UmcWD2E90aKR/cKoDFigDIF+W1uiixL9YZXTDFIGD+7fC4Xm8CF2LN+GXFwEBrqPV58hX1vDjBuheKLT8ak8LFWS2uQfnv7tP5cLKy4UCraGAJGtqJlEix9fE1BCJ2Qe8CSGTEwlZ1Wn2eRrBEP65gTtw42KkRTrIzS4R6jAp0h2FLS/l85tLhVBBWwoV8qHCQmhBvRMKhV7tUVmSAQ4VToao4WXdeCkdO7oFcaPuMEoibiBxWwLfYAFsBHEP7ocxtnARxG+bJDd8f8dDlFfU7T2N5l/pS3ADQiv6nW2qv1pZCC1pd/a21YWCLMucDMGPoNe6DkLZpmlmyjU8SLK6z3icPgMamraB92axB5X/AojfFyO3UfxVODYOb3SlEGDbL3WQ+M5uIb9cCOjLC9vLWj6Uh99b3t1W5YJK4UhlVpAVBbZDppTB/6ys66ytxVPspNwHi1LZcAm5PQ+3YPACEMBR8E8R+DHKqeCZBgD/5XxBLtxZ2dvXV1Z0bWlT213Q9zZBG7b/thLS87ubC2pAKqws4y7g/ebaDfebyZTJSnPhEQ1kWobTnycXIy4OpAc9E/g4VVliIAR8RFkCkJNVdWWBbRqFlX19YVkt7OYLy9saLYSk/Zd7oZeMbW8z+LraBec/Khgn5fax6QJoTQLYAsmaOG/RYbVNkfs9ItKTU6UFVRIRvgJTZWT6dO/Oq9D+0t6K9vKO/hJsQSAfkja34adgEAuqulSQajYOdwDUh0eLmosPf/hGjATRv7oIGcF2hCHh7nksH9rE45TYQmh3Ow87EJCXtvNyofCqoN7J6yt39IC+t58HPdh+tQCwmA8tFyQRHhIAL8iRdIr6KxKzSXCnZwdT4+e/BvxQBwC/TPO73UsM7zHN74dCmyt5xjSVBuTCUsB4xfTdJcCB5cJ+aP/OSmF7t8A2d0MLyAVwowIB7izL0mnAh/ukJdDFWiUjF8H3n+FWPxzeIZ9rUmG5+w4T1EfPb+92d7/aWygwDTBBLuRl7dWdpb39AgvtgsFT97f1lc1CCNwCiS68ymsaHD/lGnDazYc/3Eiji3XzYqTE+kVqF9NbugTav5sXQQ6M7i/sww7sbr7MGxRsmyIX9lbyVF1YfrXN5HxIW9gtFMAsgoO0u8/29wpUzhvgIAZOBgsPKz/NAvcNz69fiCrQ9iFh9YHyvmDgzex3r+j8AgvnrrAABBiuwd5SQdX8m7AJLDCvb+8vhV6t7N+Bb2IvkRuuMLod2txfwpCB3HwDJJrCwCog7cx5y97Cg7zzHPgJUt4AmLWQYYDtlvwwD1Xl/Mr+bqg7tLuylOf/BdzAl6/ADG6uLCwsv1QDirq3p+9351lhd3tld3lBKwBpqAEAt4NH5Gcugi1Q7NHXf7oPvoa51UfgT3v4mUGO//3PbsZiGhPMHjmdnF9YWQ7BFmwCFIDvgib/ztIdphq7CHyFV/l8KLSgL+3r23cKbHt5dzOvq9wCCiJw2BBImoMu1u2L4e75Vx+A2GFc4wu7v/AQTbFs89APunfo7upyfntvuRu0YG8pz3Sm7xVkurQC30S3N8Ex2H+pL+cLYBtWXhUK2/nlzTzjl0iSjt4ERQU/sQfFvwDA30n41W/tugmUl388dS/0f4xsEtyymI3pToXH+XAb4NALhfw2GLvu5f2X+YLG9KU8ED22uZTf1Fe285va0q5WAFyg2sr2fuilCnoD9+moHZQ9Ai4WersXINg1B1afU951UmWoqQrc/mXKNMN0MfCJ4qMWK4LKSDJVVflv2+j9ghYUdBW+Ahzj/QV9ZX9/SQfPYAUAIK/f2UdemF95SeVCwGcEYmlltPo998nEBRB/lqzzdMwWd/bxkjL7p+4lOcAKL0hOBpllAzBBEmosdgMsglpYAi4c2t0H/xcpwZ4qL4U2NfAOC8srK5vbcihvgHnYCwFjXJbBM/SDaD7yzff0XIjuh7ZBDPOFWzH2YIggL0382n1HU7dD/0IyFMQ3nCLlkT5JOZT45jZxhUdA8lTHnEBhP6+CdwiegUoL26H9Zdia3U34g/b1wp1N2SfGQHrWyP2ucJhcBLvn+/qteBVl4bRtxB7th/Y2u3/BwGdAUt0kboyf8ajjl4J+q8ryK5vdodBKXoVLrlFpu6AtvyzAWt4tUE3f210uqK/y9E73bp7HCdHbNbGELjx/IRyeUUH4W8PrxOHhWUl6RJ7/rbu7e/nfSEoDVbWTRhorHuCA5SN+nCyimIX8yi4YxO0COojwG/uh5c3NheXQtibLIQyVberbuwu7C7K/uywHYBtG9/oCmP0IIV0Ye8cwJ+VBXgOt3u+//J79D+KB52cGEzmXUpllHXrUfivcTMKX6HRhbzcUurNUYBgkgLPX9v/2t9CCtveSAShiyBAwwQc/SS2C1Q8jy7oAUX5CVlv9so4sFbkJK+PEv/o77IEDF1orVk03Z77wbMMCJ+Dw8cs+NYZtAHR/CZcAYEBlPPJVoGx792/LqhwCWrh7Z2Flk9X2TAZKwTNKF6Dzpc+3+khCTDDrKJOsapKXzaWKNg1Qr6hqbmbSrJom0+wXjGrIYiRuBA8iepj+A/co1N0NlwDYIlwTkB9Qn22C/Pvb269e8nIxVBaLINjCXxg9/zjfGJpgOH3wdksGW1ihIrnPa7lU0HXZtGQjpceTplO1cqWUZroGhsHQp6Up85A1R1tQ4Di4+bKgossgg76zlysLd4A+7xY474fbz0wShB3vuUWGzt/sR/Aetna1hu+DqgNAb/PknB+9ERE/cAJpztbtWNV0ssmJjJ5NGJjp0k3CfF9GUQS3RRVYARVAGNDhFsB/hvPPg9+8x2q7pHLS0wWWZuS8hccq9nWO+4DDrqoude/KDBzagDBxiojhgmzg/MhUryRLUadSTqVtGZNcMY8aB8df2wFNza+gYwA6IKPTI4EO0JW8+EL4Q2mFrKOHuUP6z1t6ZLw3+NUH7zML5C0Uylu2pjK0AdxRrVE1Hv2wmGl7ru3FbUmy3VhCd4tqIFAnA4ISKmgLF9BB3t3fLqB7jKEwThv5f5aT5GYrL6IaPG/pMcTNw3xIeiyA+d3Qwj+T54lUllHpRHkbR3hZp9ky4AFJluxUHF0i5nlcNFkz/OwfHLFOl/bwFixvg70/YEsgvVVC0oPin3/d5xBvYIHTXydpYHbaSvf2PxMsxoub9HiQ4hDESdRe83LJdBlg0Kg4HrVkSa2kksyPdUsy/CODV4BBErj7ilTXEJYVtgbA5txbHoHxrnah1QcC7mJmZ6H7Xz9/5NnZXInYtFmsmvt+jMrUTnmyRYaKWo5YMrixVdQZYLWSHyhiWn4bVWDpIOUXYBlCUOHAwTx3zntdFDNy0lNmoNyF5V+eGkylahZJUBPhkbf7zi9ywUy6mog7lQ23uBFPaBKPdIp0D1wCVthbDu1qtSppSdESoHCiZ+bcy5tmRVkDd/eyWNehrnT/mw6sFVT0haz4gHZM933XV4ABGDbmbayVTZJYs921DTNn2LgBaC95kAfIQD4v+xXyWO7yKdBMEVg9b9LXGQP6iVcfrFAMwzIK9UKbC6HQHisTE2ydEqDU5jlvX/RG6Qs4Z7Bw8kYskc6kYvHJhMdUKwvCo8Q8RiJIBF+AmbyEDin/eUf6BkhwHX19bOApaXiYWup3oG3bKqvC3ccaHi/plLx6qO5krbNvFkFYw2Rm2Yx/F1+L01QpSw20CjxIdthLQuTjGbXF82/6GhYnwa9+QsOPKif/pTu0ogbUNWJjkM4uGapj1biNf+UbIgLeeTDyzM7pZRIrZexJ16DMMOjRZCet8joa7mOclfjtA41DqoOibZVbfZszPJZMFYCwqxZJmLAb6pqplx1NEjkrSbYaGMPD2MALuSQjmU0lMzE3bZmlkikf+RbDIYSjzS0yeVbiD5KRRn9V+xDQz1Zh9hKUe3FqhcQTOdOrEgs8NMn6XFMdT6OqyHllklrj7BV+Lw/mC10HZ0nNuFbViZnFI15RQPKIKKHr2SETZyR+Zwyc98jcCQ2YJhyEw8h4n1BhrY2iaF2cNACtQfc14HKpWE4FXkMtYlo2siFZOTWBjUsGWiAbbiVpyXXYhKVlRctQGHjW1BlF+YfJz+SnH8ng8djSMFr9ME9wxLpXdIVXbDHPzKVSGXBq4KYbJOPlHCdbfEQMcPsdzUEy6Ic4Tq9f4R6QYbB6fJfbAa0oSE9rV/Cs4rztkz//TH7p/v3H402G9zjhD4fBBGf3Q9uMm2kFqIymMVHACa5+ynqUdFy3tObapQ2qgvMr8eIFRWpewOHLy7/s8FfBn1fCIC/seNeZxXk7+3/98Tfknj/9nQweohrthPdtchC2MUOHjPUgMy8sNgNy61mGkwMUe7Hh2Go5CUQHo5aK0sQnOKwEPDjoEz6sGMtifgepxvzZTTkBbvdzN64QXIFInWyMkiCW9LS2YgML0L1l5rdx1GqUAoog77AMRq2S/Tz9KPEobWUqdo5hWevpACCJw5cC9ZCIQh1x9bnZHzsj8a9PgPwhsQG/g9K113fltl/RlFKlwm73Ntak+ad67GCBxdqVqmpWDXOtWorHnSxldsqgnAjUWfCp+oDpIo8EudXnhTRnFuftnP6c/PYLl7/7k9/IPY6Bndzqh3lpqUUD6svQLsu5WVmTkbMfl0NhqZiJhYtmxna/iyfS2UQpo5spypN/XAmY2IJmkAB/JniGYPVR4VpvnCnnbR8h5CehAN0/E9IPEDAQA6sf5iaoxJCv3One/o8oMACbspM6LbFyWebtPZLCLFO3STruZiolA/SCGjLAJs1YKjNqdS0N7AIYUse3Na2t98+0orFzZDJGfvUV4CdCYsNYynnfr2nBGlQFi3p+NG3wR5OZRpUpTGAYxv4kqrCMnXVMz7Ekyas4RtZmXtFLZBK8IjrQKFIC32jEwdZgfxuGFifPUPyWGTIxRIK+AnzyK7biC1+fB/h1DcyZ+rL7J5NpuumSmHWyjVOqpSg5mCkqpZqWS3jUSmcZ2Ebd0GiZZBjv/WkUKoBdswmnmWGON2cb6ZshQ/2xGgKEfg6SYIzggJ6uVRLNVcse+CZsM7SkydsFmiQ8eicbsqhu8Sv4laPCwI9oAL14KmFmK2XH2EimvLipUom6tnzCPYRL88JnvDy+cMahrmESnRqqIcBvv/2OJeVdi3+tjWQpZVU5v7tb2A4tsOSkhQ5OmVRVXuCkKAFhwk6cKO6AZ8tqsmrGHrlrVsnVUznZyPLC0GPukKSm/JQS8swzj/VMx8jUYIz85yeIfr93//IzePso+NMHDz778jF6Pca/de+GNilNxg1sWi7arkNFDxf/pzGiK+gtgG+btbOTibiZKK9t2JLMLMwMHKlulDC5x81eT+s6iZ15sGNukvRjc/XPvwY5Dfr9P0H4L5/0jo9fuzb+gJCcBbvyKq9Rx8XD20hrBrG4EVSoYTSM9AhI4w6ABt4CLaesbNIlzCqSF5pt0iPSW/DXddWSKoNnX9bUNkiGBnES2b93+zbg7+Tp3fHey5d7e8efEuJ5//e3WMX8DsOeEi0PPXdtaqAWU5uYamOKJ3wbLh8gHnDkVM4oPS+52WRusswOi89MZLyYT2xdPJ/hDm0zZJLPVvBJYPcvv5LgZyj/ZZQ/oRspbDElNkC3XkobTHOTGnjv1ClpBqeDor7lyHCLwOFfY70DtayUE6+aI9YR68/KWNbQ6idVzifKzUerDkbIj78D/nMF+JE8vTwO8o9/ST63mcbMcpnHvK1isawl1qyNVNKornnZksal93PbzRZv80Nvn+lxx2SH7r7EKuDshnnx9Pq5lfT19eMIElSAX+oKUHrCL8BT3sSIzBb1/TtbLWXXypnSmmkQUzMsyS/OaYaBh7SBh38sQzqC/Cwpasg40zq/qY7Ts5Mk9u2n5O+/+wgANvDBk/HL43dxWlcAfX7eeyeDAtipoOMkkzndfKHKlhzAnG2j4Q6HpAz4OhIQ7d8Hy3CAZoL8Xedg9VvqytY2EyNfjo8j1P/2SV0BYl9eu3ztMxK3ZMmvQ1Aw8gFwTa2MGX/uuFY1bWpe0aSqfLpfp/gN38eYr7RR4u1ysM7a6g/MRAYjw3wHOjsIgaMGqPvyAAJDP/Pf7H1MkljGLEl+gh/LEwKSKtsbG+mUnbQr0YpmJW2ZX2/FT4JL9HD+Q6m59wImDonv+b4+pvfOsI2jfbQ2S2iYD9Z70ItIB1g3/i2WcIX8CxAECzieJo7BeBIvcJjmgUpoultNEjede57IAa0Fx1eiPJunuqYmvUHkh2ZrpOcszV7bGPi6X3/zw9ffPCRktD1KhJ27zG3dk8f1G/AJST8ZH38C8lsswG/A4ZOTArIZtC2bVU2jmGKSVQFyb3oUY7dr1DSYfNqN4AvL+eb9GPdZpfc6h2Pki48/unTp6qWrV78nk7H1u9cu11bv5d5rTwACfuUb8Mk6uQvyg0JkGFM1diRGqWjVatKS5YCuWmVbZrHJtJkrWZ5qlD/f8JJeLiuKAk9ZuktWOfC3Bsm9Mylq6hwbIl8/vHr1EooP63vy1ZPxy0cWaMAD3w/65O9BgMS7nxISz+ZStnwYuiSWS1l+dBt0njl22U0mE67plMq6IRvFpvnw+lIB+Vr9jNqZ4P518PB/EILzHy5d+mL9Se/lY/L3XgMM5I7wJ4R8O37tyd0HiBNIco9wNk32I6GoFhqlwI+8IinGM7mkbiSrOjY6YUsXDUjKMf+AB03B4bnld42cAe53jkbJFw9rcvtb8APId/nE4gqAJOCTIHkKDOgaEADy3KBN4/hiyZR6FcMspojpljbM2BqzgeU+crVjtFiIjz0MwttdPYPW1Wkgd3/56LD0fAO+Jr3Hj/+ybwR/Euf/1V1OAAgp2ayZ4L6TA0fKsLuhnM3Gi8R0cqWkBjAo6/S4/JKf2UZ/54P3r7UNDBMU/qjsXP6HwHhOin/58rUnn5JfAQB++Q0YIHf/ijbxTo3ii3AOVjGpqpmzSol41q5kJnWWdY6mNflXK7SKVVRdXeHFD4v7fcP4TMSzb04KD+sj8qCh+HABnpJ/D4lMyINrX8aIY0c92kjuA/F5BEjwYxqwLIMli4/wIlROREqBFtAKCYZFTumDZbY759DKc1PXUPpLl5599aSR+sMFAATk8v/+W/oxVnM/MgxT9imw4qcw/IoeodqK4ue5uBOMDpGhyTmHVCa9414RfJ2xJkL8Pfc/jO639U1fGULZn/3wUWPRcT0kdxtKjwpwFxjAzz9i8G8t/TmYdCcJfl7AT+kGFJmnrUTUi6d0TtxwGWtcLDXnHRl3yX1EDPXwlFrXB0nuzc3wOWHB70+THS7/N8D6moh/+drd2gSSYjXnqMnkhhkv6lieIRw4GenwkTqGRgF9wAL5WAeziBeJqWDvv6Krc2Amyo/9429OE11c/i8eX2smfu/dr8hjDHoGSVmvVqrO82wR7JpBVVsywA3IpvzmXMxyN7OKfkzk6PGD25TxR6Euvuf0TucYP/dnD2vHfrXJtRfrC9JY+Xsvj4O5+/LatyMz5Mffia2WLdNIkMTn2ZKZSJcdXWZZD9Qb77tqJjfw/GUpcNz352k+JXBUfPi55orqYUC+91nHPsBfRfpLnd+cKjr+92fkBPHz5X9CHvde6yV9YDV/I2lLA1pjWlo1W04Uk8V40bAMleFYH0kvxxMyr072MLl3RA+U+g9HpJdoXJSxt954f4nttjk8+C8efnP16ulHfmh93MTyX772LcGY18RcjGB5T0WT+IgZ2AQ5YzgZ1y3l9CrxqELNuCtzNCuVtZR1wsY3WIqEZR1IesKr74vxto2ikfv+9ff9yPqoIe/Fw4/hf+j9bzGSNbKZrMfRXXQvMtlQDTu1Vv0u6bGAQVKGrBkyS6a1FJbBnz6pgsdCZC9dG3//XvIbfdNo4cHAv+mp15T/0rPHDcUH3gsmsffJOsmoOIZIrgWr6k0KksXMdFaWK4kqM8pJIxc3zXiONsx+HT98bF30a1kb1tj90UW41r/hhT+yvm98+XvvPgXVh01IaqK+R/LHrfmhXZ60s2xQhHgx9rxUyuilrJauMBmTw6/Vfoqtiz1hBP5770X84DPuy/7Bw7+El78x8enFKBCgf5YF6nRO6K4iYrsi+ivJZcNyHPD2q3omqTHbRXsQkE4jyGJcBQf+8M3YzHuw+w//4JU/LP5nTS3/5fEHxKS8huMUUSTZMqhpRt1SxnBLKUZtWbYqvGdFajKyRfWr+NHsv4+SNkD6P37wfD0El6aZ9HD1S4YcoFmjufh+uRdlMrWTsZiTzlTIhg1ECWPk7Djh498BZt8hpKsVO1e/JcMT757hQkHeTv6H5GlT8eHqlzwJq9mbmzNR0cd7VmTVNi3XNCuZmM3KpaRhNNw3HAmQxoa5cPj+pwtkYPTdGxjf9uwvXf2BfNpM/N5rj0nW07JOsqyefvqKVJvbL+tavJwtZdySGc0VS3IjM8gjXTs9XT3z4G+Tgb7Jd65lf0vhL2HAq7n4vSRNqbG2kbBrQ+pPlmnV53JxuifLRjXItKRjOImk6TaJ96K/dxvEXyR3r62Ptg2+c03fW0t/7PR7+arp/mckrlmldDltqZosgAypvYyzJ5skMoxk1WWJHPjGVDVx2EWjL6Iiw9NziyC5nO14Z/B7+9P/pn73x8fHnzy5e/fuEyzw6OUBD3B1wJ2xgdOs2dSTZRXlt+KWP5Hw5JLABKh20c3y0QVa4/AgVjZwh2c1Nt7b+6T37jtHPN5FfET+XpD4yWePP+Xu/c3HD+5y2CcJJhctPZtyE95GkpRZGaycnkyxWqVvg2sNzi/1LL+Xv+FSFFVkeLruPx3Hv/kJ6Tg38X8g314b731yFxN80WQFlrtWm7Ca0CTDVuWcFTdzpWLWqQK5w/omxpSm4xfFKBelltdv+DVg9tHfmxeRRjd9eOgAABVPSURBVICY/nMU/0s49q9IzMlaBqYr4GpbdirpOM89HEOMk3kkz7QyyWLCq2QTzqStehWbNrcFBw26zRKdrILz7wH4hbs1/nToHaH/raW/+tAfEm9polSBa62s4TC2+tFJ2IsiMdWLFkm1ZCfSCd0uWn5vaqDWoiqyPqcWO9T+uCQf2LDlR9rGH7zrmMZ3EX/19uI6IVRMaTA8gzFK5ZM1O6gHqplTM1GSdLJVB5w7aliY14f/g/QJ+BcWAMivlV+SkljZAOILd2P823eN97219Jcernf14JQaMXlBjpNSMmObnqwqJ8Tn4U1J9UwjkTWcjCzbjlvN6pTmJEkvJ7FhXaGNaO5x8ZlTM/vjvvjvGPN4+9P/y04PfI6SxeEKLFJSPDeArs7RKJUU8Lt2wJkBzy5hU6k8mSgly6z0uUYzJSOVVAPUXmOvjfdgFwea/UPivyPveVvhr36P743eIkmVxyPVJPGo59l2glRrc9XqZSrC3Rd+v4Kj12Q7Y65l466zYbskq1sGoGY8K78mFYoj2kpEvH5QV/6zFl8k+f9CSGwek6w5lQ+gg8PH2QKy7hLeqYtDiGQqHb8HtUWZBW5OqlQk7udGJsuouVZVmaq8JuJDX/ApCfW73/vtuw5sepuTR6NH7s/3YJIVI5SSoiWxUxlvOHEE7stWIplq0MxS0wuMd1Aj4XiOW3q+4TppQzUTOM3xtAgBy5Bg11HoOwfxP/oLn4uOSphmomczDe69zmSWw/nMmIi04t/JxG5mvyUxzIWCqTAM04mmE47tDmV0q2qfUtsisTK52cW712qG7+zF/+hjTIIF8YHd+0BueYGuAaiXfp61vGjM4iSAOqYqVY0GzTy4eP6Cj17CQiZZK2eZS4bi5UyVWKeVNmFZD771949ff8Xdq/GnZy7+x1+Q2BiOhubl5DkqGvTMchJIUDpOEnwiHzVLqqSrhtmE4B+MbuDggFmAnG06dtUxToN/NUj4U4c3vxBJhvH02Yp/9WGQTM7gGxSLfFpWzPM/LVV1jWaTxNXF56wmdCvhlVy6QTGT57eyBGpJXv/nNWRAiARyqBvJslzr3TjGHRBEsX2P17UEyac8vd77zrPq3lRu/uNDuPSzfS1tHaKTaJXE69qN1I/Jnh+sVnPRR0486W7k0galZkpmNamxobcW/BW9PbyrjRfw4osLgUBAaqQy+FtqincM4oQ+uPsYT46d3ekj4kXH0MUY4A8NYz21q9U/Hg/d1UYMKNS0i2YiWS3GnZwdTBll4P5arZ1VFjEukdeWJNUuB4Avi15mkfNv2O2jALngLz0uEj/BNv7pmYn/0cfBmD+8YYbX0/MHSFh90pzos/btPGiC51LFspycGY2n7MTnWR3pHuXT1y1DqALvXw4YrpPTMkmbWgqfayb5Y7uOSQ/b4qXJelg0rorSkjNC/quXrgLiDdW8q0nePI5dVFY9Hi8enpNqc2TRqvP3UxgwvGjVS2QT0YTuJYHdy3bJ4peFYUQLfhkzzLV4NVkmHjMZVror+GwvPYaBkoJNLFjYEd4hAvgv9372rhUerxWcr4dfEDJTCypPC6PfFSRJ5iPYiQq8el+Owvv4PacUTJbA5zepgjMIMZ3NsgRLuCUjkbArKSdpO2YqnbFKVVWliedxy/THFgX8wXeKmhEVfV3rtTDb+N13jXe8ydF/9AwQ78CznPWpV5Bg47HEZ0spzVpThIHzA/nGmgneXkLVTFOVjVJO5t9FJc0ybcNOu6AkSUe3npsbpSSaTh8GRaRU0RPi6sNf/O01P7761Tt6vG8gPdCcqUNRhT4+OYDfQP7OsGwYkkZPbzrnTXrc25Np6vPvqqRsqqk1HGkgxMOcn+fpdqmazrlOZsNd06mOU4wVv/0fNUAr8V5pRL674/V0yrsFO18r/Tdw9MOHmwaG/VEVOziPN4BjSeJO1WZN3NVafF8M6MKJFbKTyqXdWDbtqWWXDyrkU+oCMub8qJ0hWTPhZDNV1c4Ztmb4YIjMIEZ2/Dr2em55/PG79a+/wdEPHtGvtiFeX4CUb03DM0kSfEMpnbPURtovctyioEvYBUXTcqaemizbpWIxkSCGaqhY6iMKv6hulk2DPAeYiNkpL+fAxloiGWj7E+oIqVUW9F4ef/JuD1M0lxyTn998TSaPYeuon2GGG5hh8KFt4uiG6a6RdPmUhxSO4YGs0GS2nCyvubbjJZxMAvDe9Lv1sArG1qibLbqZ+FDFsJ0KT3rTHKodJz3fHmTWrz14J5f/1LPHoz+uWx1+USXOKYHzZBXw6ySqyfYaeaPyHK4Skuw5CcMzTc2MJtbWnHhKL/OeR747yB8p08tmLlYOJrJgLnisKMGrWQ9Ij1CAJ+vvMqe2+eFf+iFIho6xin+ozeMNg9Vfw/46o+TyoizQgueva0Q4OH5swU9hJw9Oc0ltOBmnUjqoX/bHd+BcF9U2qsEsz/hrDrmJwylvELJwqK4C0O8dOvibyS6s3cl9nRXzqXAUtwu6T7Pg8wLqKVpZ9O692ZL1LDE0BANgNxQQzsqWKoeJnnAHMCYim6hkip/dbA233ifBw6lVrBp/e+7TRHyMaJzQ+xbewCV66OaxVQewyi4RUvbAhBFHq53dazFAtitY7+hRv7AXQ2OWdSQ4INWCg3xqIyxq1p92P1pW0dv76ds3dJ3EenRugOJOjjYqHRATWbvCeANFYMPIxEnMtTLEVGuf2zDEe0RKg7F8fLL8i7iT1IslT0Z6Kwv/B3SA8ec5m8xr0RLC6t8OHq8pwraptz3/RicPTn19KM+xRfhsXIF84q7KTDWTaPlqwIeVh2Um+d7tCeFxQGvSMUuVIYsqmlGuMD6BV2Frps7DP42jg1jOiXNpAXNO9BFh1+xbWv8T4uPJHxrJdHRd9/towj1/JclaLgu8G8uN1+bpgX12PCfFpMajd/hJW5TadjxBZTPt2GoV9IaqqaLheqpkNfT28b5M8oK++XW0+sfkv/bW5O/4yaPwI814dFsHzy+Hu8LgduQO7BQWKLFablbLVbVUsf7SaAPtl3hShwf3h6IVN26ldDuZNoyMnawUWWPlr1l9JPwnyikB/oJvd/xHxEeCSwab540G6hNTAPmEoRKkNnDI47FKxURZ3TA4MBgnBRFT2fm3UFO1y5l+N+3GJ8qaJ6lZYmr+EO5jVpQVxVOHN0Tn8LE1/u1bFnkdOnoev45On9IUPFxrHu7ZIqVamM/vS6lnp8Gia5qdzgB1CQzZ3C2oVbX6X6HUSzzA9DPDBqndhJuIG2Ypp9uezFgADH4tVyZKfwyx8ziw4ITu89v/doUOtQruqx99jyd/evBkiNwMh33kc5rkYyk4NLZByoZLM5oHclADCA56+X53gnSo1kmcc0DOUiNnpStVx3NjMTuXY0YiV8v4cvOhZUSQYQs7JE+K3/uEDLXgLNE/Kn7N2OGd758+vUyu3Z/F3IU66KpNLqmp2XGT5IpJM5ODG56zvARQm5xJfWFOWkMJ+3yYZBnZdKpkxyvPHdWzcHKH0C9ULZrEABs3OI1KaXsvk2hL58y9WMcf3ADRmPvDF2/yjLfv7YhxQTm1SUaSBVRw2rKZdC5HjOzzkgEOnWZn0HMVkU56ghwrvM8b/F2PJaplO1tMpDesquPPq8GS/w0s4w9jUvHT3t6Tp395nAz13as11/+BxW3ds6MBjWZrpjYlDseie03K73lAHjwWL0tZwjUTxUSSWZU1m4GZF5kt0z3Ojv2HljADzmRVS6Ss+PPYUPygspPlRIQfdB+rek6Kfy1NYuT7jy49+4Mt/WDsMJA39gbVoW2R2tAItL5GvRpF8dH/cJ8+vr4DklKPPDJLqVKlmkitqfz1eaYRm+cy5Po8ywOiJ+Y4qPjU+qdZPgBOMAV9jb99wXW/URcBnyDxw1WRev4j8l/Fo2/E7k+uziGh++B1bfEp/PzBCUWuf/LjeoBSUpWaG06ilHCcUobCpphrZW3D3yNZ9G4GjjZy8If35IPwESZMRVatZ52sN2qexOapLz7mEWmMz0TevNL3h6+B4L7ZAIx239nj9QVFnZPV2nyNJokZriCUWt6GlzbLjhrwEvG0nsG94w80c+mlw3Yz4M+042mA2r6ylLC44O5820h6IL3ff+SHpTFI8eYBIEKG3rQ8ZoCshltrdi9WrObMDari2zkiVXXi/CWBaAr3AWWqSl6ATZSKye+iGRkMuVM2sIFBVtFDUg7NZeP/kuuxYwymxgkJN9X98Sfr5OODymzE8f43jYBEI288+2TOnw3bKl58x970uFM1LYMx/ppCg+NXaiFwPpAYSE7xheck8UUScAuseEWlrJzkIX35iLur1HtgcNHakK6dYIMGmt4nn5Lvj3qsDw9SMq9ZfyBQNI1WX0zNCM/P3ya1CX1pt5rxqKaJ8bxisLIYOlQbwSwFakOawOgx+iJLtWRVd1zDjueMUsV2qEzNQ93qR6+SxGe1hMMYXQ0+OE56eq99Rp4d91q/IdH3PsdulCz6wA/n39MT3rq1czMY9Dfhc6dsejhqNFBL5QbEvT6pExjhkcxSNf68mo1+58Y1Q1VwWm2zal+cSH2/S7y+NXqiexAv/g8n/NYfyMT7ln+0Rnr8BTvQNb94+2ALYk4lY1BdvCcnFOGEMGLesKyliGllNxKxhJt55Gos5xpaHUmPfYd4cjOMLetTbYO8R5Ifuy/+U/KXk0GLS9+Tifc80WhajMupKYC/BbBgD/56s7YHpPjC5lrgG7UTeMCf5SnnXJNSmrO0mFuOZ9PJYuJRvEnjD00Iow+4fx3fgLk7Pt7be623dvMJadBrjoV373dwfefsYfG7jqgBYML84s5NrPnBHVhL5jyqMqnBcQosoFWXhwsoVcDBK5ulsuM6xaTdqItNUh3+4BXG19oQgMlXTx8/+OwJbx1AwvPsRD8Ob8969n7P/x7YXuHvHRz+wS/Cvhqs1rRgsgJboIsnWaUa+tWy4eAAMv9XQH2Y6mVsm2SKyQZBUszu8AevenaEU9s3NjPBR4N+OQ4wcO0p+bhJP9Kz93r/gfEH72+Fe46JfngTwqgGW7dX/ZuQjidMQ7A3bg2UmilTjlJknFvGDEs1zEYxYpxIvQVX/9ADPJ3tc5H+IM7HxDBns07Eq8/e2P69ycIxLsHVrdaextL7NwLVALfA1wK42p6k8Ye4D5Lg0gmvF/09pXEH5wHuH73MA7Nk/Uugu180k/7S1a9J+j0ONuqbwg1Yvz3fGuYTohtJDz901bZgZ923CMUM2ET18JtzJzhi0/ZtEeLlPvZxXwbO4/Fj8n3TVjzE//c5y7ONT+gMrt/YQjVvdgXqgBie37q17kOBU8kaqio3OX3u9yiN3CYJX17DRxfByTwRypjBP/nULtzv3/P4/rkrXJrgjcV5POMjKhA+CokcCwAOb933L8JE2QYHULj2nBUc8XMCvud7JNcDsJCFqy/G9Jz8NHys0imNmFcvPSTv9+mStj4+3wR0YPXW1nwrDuZvqglCCXq65m+vrvsmMeGpVPZ9vNe9ysJf6KVl/sIt4H6jnr2BkZFDhL+R/N98QSbe82SzuZkRodLB9b/eXtxCTiIUIdzIKIR9Jbjp+0mp72Rez1ALc9SCHg1uP443AeTr4Xy/iRDXT1D+owsDGu/7/Yq29tHZwSF/D2LrN1dvw10Ih7saSA9oGBbUiCsBQmG8bOETq/7Acl/qRjYf/sf4vALA/ZFmQYxhkL9pH7qfq/4Qg/3a50YFA+El3vdvz5+Kh+CyARgu7ggdKJY3sL/14AkXyWrEkHmgB99bPe3JyVPlx/XwAz7S3n59dkp08QTvL863nqRFXQc/4Z7i4g1hDkpl05A1VssN+g7CMTeJZbBxEbNKpzCYYfL1adLzSo3+DzfJva1vblbswM1bW6cjYWtXF+jAbd8exoEUoYsoxtf7Aw0OUgEYGXVxUA1yntPwe5Z7facM3fmBkOiHHWvaNxbhWxC7dcAKmtBjQIKtG3U/eS3FfUSNm4SAHzn0bwSOZL4FVv/ma27vDJz/aevqR19/+Ad82qc7OC+6z3egp/kGoDGYX1ytB4xicaeYytqWyrfgIHAmYRnz1ps8uBmB8z91AgtmMGc/+FDj9lE+/Yqs13hRIxT0NcCnRPVIAcCBm8pyP9FHQT6aEiCjIec5sjonTuU/uD4G4nUGc33bxwa5DpCbNxAKG2NBl9gKbIlZvLWzs3pzvbYFk6UKQCIV5T1alcdX3+Cp4QFyCvvn+IdViuT6WUz2Hbje4QuzeuO22IJwk6vA40UYLtlCYuRrQilh48vjID4S/jd7bXWMYLj7VA3AC3DljKZ6943NDgphgqAGW/PC6oGgXRz/D5mCVj9awpnRjZsCEeIZA+yBgeUkPbfeKHB1nZzOf3FngALHhs/qMZPOvrmZoVocdHXnFm5CzU86QRDD/i5wNxG/KV429O94/8b6m+XtRknTyM+BAoAPOPmGaa33s+bGZifq4Eb4JnSBH9R8gVm8JaCgimYPaxrerG53GuVvvgFX+YRxrOCpT3tr//Crs7OzHcBgYkise/f+aeLp4//5X1+zHkyIr/1f8NOh6Bv+VTOT//RfXr/+xyQZ6uNf39J2Ngt3+shvdHa+FoLr3/kH/pr2vn94/Wrpm4m01z/W/18XdM3N9TVBfFTcU1YbXLe+P/fZto2R6FCU92kOjPT3D4pUdBv/cYbEYjGk8IAr9a8fHZ7tB7FR7rYZEhk8ZazJ62/eea++KTKK6DQMnm7f9dE5fprts4NYbztKptvb+zraW2ZgX2BbOlv6ZttbJgZnRkejJIbtDe2xtpbY4Sq9urztbS3TfSNn9XzpW6/rpK1lNjrY0tKBuZ3h9oGxlrH2uckIBq6n/LBfJDI3MDAYGSHXIyTaMtMx3dI263uGQ7NRMj0zM9bZNzM73NcZxd6EyNBsSx/4PVHwfs/71fbXreukpeVK5HonnDD8qr9vLDpLZudiETy3iKje6eSvsc0M9QPfG4j2zUZApuuiurONjA33DfTPkL6p4bnZichU50BnW39spA2+tG+WjJ3V28VvvQbAPe+7fn1ghrvpk33DHXNkbI6Q/k5U/qHh6eHZluvR2ZkpMjzYMjTY0j8TmRoba2kfFmqO7WdzkbmpichI/2BscGQ4NtHZP0siU8PwZQMtw2f0cvXbr7n+iSuRiUnRRtcGINcy1tfi2+q+yAjcdPjt2Y7IXNt1+O2W6eHrQ/cG61d8zPeRABvnpts7Z4eGOlraW9pn4O6cidP37qttYHp6uhl6tzWg7Z2nXOjGhvL/Af9SzYV6zgp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6" descr="data:image/png;base64,iVBORw0KGgoAAAANSUhEUgAAAP4AAADGCAMAAADFYc2jAAABy1BMVEX//////8tmmswAAAD//8z/y5maZgBmZmb//87//9H5+fn//9L//8ns7Oz//9X//9YAAAX5AAB6ncT//9qZZwBlZWVsbGyeeD7+/fny8vKZYwD7AACeaABmmc3/zpvc3NxKSkrR0dFVVVU1NTWdnZ0sLCxERES1tbWfn5//06AUFBQ8PDwdHR1cXFz/2aO+vr6IiIjt7cXCwqFBQjbm5ryAgICCgmvV1rOqqqpkZVHGxsaJWwWPj3ZPT0JwcFwgIBusrJH2xKC5uppsSQVIMwimp4ra27bzsZAiFwX41bJSNgb37MBqaFldPgjyPi72iXE2JQhKSTz2Yk4ZEQY0Myrq6cdgksHBo3o8V3OZmn14eWCLi3LPBQUzKiEuLS4mGwX1U0F8Ugb0oYSbfGEsSF4ZHBMQFiBsWkKujm1JapGin4w9KAYwJhxnVjhTRTXatowbKDVZgayIbVVLOy7KyrHNuaFEJAAhNks3T2ljcYJ4XTiMcUg2NjxQeJw8Lgd8fnD4Kh/4gWszQzX3b1n0yq6wr4j4q4kkAACFSj7zMCUwAACaAAWHCwnQQDShZlaqSD3aAABlAAC9a1xCBAO3BgZxAABPZVRXNjA7AwSinUuEAAAgAElEQVR4nO19i18bx5YmcrVxF9V0S9tCOzzMWzwEGLrVqC1Qt4SwGsuSeRgRR1JiA7mJY5Oxkzi7zu5OrmG49h0nmdlkk5mdP3fPqWqJl4QdP4D8fls317EdsHWqTn3nO89qabkgqy9CDlZ/53l/nDNec5MgdWyof3BwsD9GSOS8P8/ZrmkQfnIwEolcuXIl0g+/mDvvT3SWqx0EHrmCsuOKwPFPnfdHepfVF+nrbPsDXw/3fqomvDj+2MAH+3Affs0SEozFov2RsdGBvtfD2MCB9B1c/iFChs/gY36gBTf59k4NxScHZ4f7TleFWTIkpI/g7e+4EhkkJHpGn/UDrAgJ9vSE5xdvrZJgzZSNDTTdgjZCOvDYI4MxMtnPdQC+449cngu12ifJek9raw9uwdbizk0iNqF/tokSgO5zxB8h5N4kmYCfR6KE/Gkv/xwht3p6tlb/utXD1/zi7VWhBRPDfQ2+foxEI3D4/WSyr6VvknSIy3/9zD/3e1qzJLjY09p1mwRXF7fmW8OgBXATdtZxCyan5trb24+i4Qy/+iAyGPvOKOmPXIlM/InFByWeD7eGW+8TMOBk9cbivK8E94UOTEb7Z0cPfb1AvsgEHL4Qv+PPLH57lNzvAunnCclaiRKXeGdxHrFg/sZ6DQtHDqBwFpQfr/5Iewsq/5RQ/unzlOEdFlz9HUA+FN9kdCProLTB2Ortea4CNWMwORWZmeZgOMPFvzI4MdA+DJiH0A8eQPt5y/GWawyRr6u15xZJ25IkMc3IuGku8fqtrXBPeAvs4cGanB3rEGY/MingMSJY/3mL8bYLkG+rpyscvk/WDCkgBQIyo5ZZxFsQDHIduEHIYH80FqvvwQRnPVP4G/cA+Dsm/8Skf4gEu8KtPV3rxKUgPCyuA8zOxfk12LkNnA7p3dRgP6zBjisjU4LzdYz0A/nt4Ic/+ielPZ1EkJ7FIKmqiiI2IKAoASqr5hp69bALgz7JvdJocfFj0cGxufY/3x4MkOANsPo9t4OAfIqk+McPP8qSapipsr0m4O2Qj3N8jdSA4crw2J/MAgxz0tPac58QOeCfPd+CgALbQCkz4II3Pvb6fkT6o5N1YJg9b4n+0Iog8rX2zAdJiYHSSwfii3+pJkFid/oCBJganOBbsD4zNzb9Gpfx4qzOQXIzDIe/FSQpGcQPHF+sQmJTr5FebAGsCRKc/+9cB6Kzf4pN6IuSVdT9W8D5ZOWw9gsIDBgOiTW88I12ANjffNf84o3Vdb4FI5HrbxA9Oc81jaSntTW8StKepEjHxQ/INgGW8zrlr60YWQ0jW+7p2qp5jfdmrzdyGy/IGuZXvzV8kziA+ydOP8BeoFHrn2pi9I6ujhj5x55wa1crjx60zt9e5T5D7N7s3AXlxB1wW4HyAvJVtQCYPQURX/FNHyAfNQWeR0emXq8DU4Q4wl+EDcUtgB3wnaah2dGLeA0IuY9nBczOkrm8wHwkGTdAGAH4RTbB6R+JTQx2nLoDGPPDBS5zGGNH8AfDv+dv3QwKv2lq9KLpQDsJ8qsfJGmjbu9kBocvCRVAAkwNOxXlBHhyorkOdPDwV+477jFi1KBVqAECwY7vNw5FLlY+ZJqTHrT6OUH4Uer8diEgy/5eCHVQtY2yy32e2EhTHMCoh6fpRln4zOAtbHE1wFuwiDrAoXDsAiHhDFx9JPxg9pgvvrYQ2izQfEGCLRDnz9mATFUjtya4baMdwJDfPUKopMjUsFIO95mD6/d3xE0AHagh4WSkeRT5bFfbFbIeDqPVj1lg9fHKy4XQne4FtrsgBwrbOlUk3w1AFGAsE/eREHw9fg06DrkBgHwxFb9cklTVy6ZKPg2+f2urC5AAcWBxJ4g70HExPIP2e5z0tO4A4+UnHQiod1bkUH7pVUFS9+/cWVBlYQ7hDqBZoExEgwjP707hkUd8TehA5EuoNbokg7pQ+1ElyTdh/cZWuKeVA+JtHkIc/ofzlr2Fh+wX0VB/TtZ0oeLq9rJe2N3Y22OsEMpvh/Y1EESjMjeKeK6UmcWD2E90aKR/cKoDFigDIF+W1uiixL9YZXTDFIGD+7fC4Xm8CF2LN+GXFwEBrqPV58hX1vDjBuheKLT8ak8LFWS2uQfnv7tP5cLKy4UCraGAJGtqJlEix9fE1BCJ2Qe8CSGTEwlZ1Wn2eRrBEP65gTtw42KkRTrIzS4R6jAp0h2FLS/l85tLhVBBWwoV8qHCQmhBvRMKhV7tUVmSAQ4VToao4WXdeCkdO7oFcaPuMEoibiBxWwLfYAFsBHEP7ocxtnARxG+bJDd8f8dDlFfU7T2N5l/pS3ADQiv6nW2qv1pZCC1pd/a21YWCLMucDMGPoNe6DkLZpmlmyjU8SLK6z3icPgMamraB92axB5X/AojfFyO3UfxVODYOb3SlEGDbL3WQ+M5uIb9cCOjLC9vLWj6Uh99b3t1W5YJK4UhlVpAVBbZDppTB/6ys66ytxVPspNwHi1LZcAm5PQ+3YPACEMBR8E8R+DHKqeCZBgD/5XxBLtxZ2dvXV1Z0bWlT213Q9zZBG7b/thLS87ubC2pAKqws4y7g/ebaDfebyZTJSnPhEQ1kWobTnycXIy4OpAc9E/g4VVliIAR8RFkCkJNVdWWBbRqFlX19YVkt7OYLy9saLYSk/Zd7oZeMbW8z+LraBec/Khgn5fax6QJoTQLYAsmaOG/RYbVNkfs9ItKTU6UFVRIRvgJTZWT6dO/Oq9D+0t6K9vKO/hJsQSAfkja34adgEAuqulSQajYOdwDUh0eLmosPf/hGjATRv7oIGcF2hCHh7nksH9rE45TYQmh3Ow87EJCXtvNyofCqoN7J6yt39IC+t58HPdh+tQCwmA8tFyQRHhIAL8iRdIr6KxKzSXCnZwdT4+e/BvxQBwC/TPO73UsM7zHN74dCmyt5xjSVBuTCUsB4xfTdJcCB5cJ+aP/OSmF7t8A2d0MLyAVwowIB7izL0mnAh/ukJdDFWiUjF8H3n+FWPxzeIZ9rUmG5+w4T1EfPb+92d7/aWygwDTBBLuRl7dWdpb39AgvtgsFT97f1lc1CCNwCiS68ymsaHD/lGnDazYc/3Eiji3XzYqTE+kVqF9NbugTav5sXQQ6M7i/sww7sbr7MGxRsmyIX9lbyVF1YfrXN5HxIW9gtFMAsgoO0u8/29wpUzhvgIAZOBgsPKz/NAvcNz69fiCrQ9iFh9YHyvmDgzex3r+j8AgvnrrAABBiuwd5SQdX8m7AJLDCvb+8vhV6t7N+Bb2IvkRuuMLod2txfwpCB3HwDJJrCwCog7cx5y97Cg7zzHPgJUt4AmLWQYYDtlvwwD1Xl/Mr+bqg7tLuylOf/BdzAl6/ADG6uLCwsv1QDirq3p+9351lhd3tld3lBKwBpqAEAt4NH5Gcugi1Q7NHXf7oPvoa51UfgT3v4mUGO//3PbsZiGhPMHjmdnF9YWQ7BFmwCFIDvgib/ztIdphq7CHyFV/l8KLSgL+3r23cKbHt5dzOvq9wCCiJw2BBImoMu1u2L4e75Vx+A2GFc4wu7v/AQTbFs89APunfo7upyfntvuRu0YG8pz3Sm7xVkurQC30S3N8Ex2H+pL+cLYBtWXhUK2/nlzTzjl0iSjt4ERQU/sQfFvwDA30n41W/tugmUl388dS/0f4xsEtyymI3pToXH+XAb4NALhfw2GLvu5f2X+YLG9KU8ED22uZTf1Fe285va0q5WAFyg2sr2fuilCnoD9+moHZQ9Ai4WersXINg1B1afU951UmWoqQrc/mXKNMN0MfCJ4qMWK4LKSDJVVflv2+j9ghYUdBW+Ahzj/QV9ZX9/SQfPYAUAIK/f2UdemF95SeVCwGcEYmlltPo998nEBRB/lqzzdMwWd/bxkjL7p+4lOcAKL0hOBpllAzBBEmosdgMsglpYAi4c2t0H/xcpwZ4qL4U2NfAOC8srK5vbcihvgHnYCwFjXJbBM/SDaD7yzff0XIjuh7ZBDPOFWzH2YIggL0382n1HU7dD/0IyFMQ3nCLlkT5JOZT45jZxhUdA8lTHnEBhP6+CdwiegUoL26H9Zdia3U34g/b1wp1N2SfGQHrWyP2ucJhcBLvn+/qteBVl4bRtxB7th/Y2u3/BwGdAUt0kboyf8ajjl4J+q8ryK5vdodBKXoVLrlFpu6AtvyzAWt4tUE3f210uqK/y9E73bp7HCdHbNbGELjx/IRyeUUH4W8PrxOHhWUl6RJ7/rbu7e/nfSEoDVbWTRhorHuCA5SN+nCyimIX8yi4YxO0COojwG/uh5c3NheXQtibLIQyVberbuwu7C7K/uywHYBtG9/oCmP0IIV0Ye8cwJ+VBXgOt3u+//J79D+KB52cGEzmXUpllHXrUfivcTMKX6HRhbzcUurNUYBgkgLPX9v/2t9CCtveSAShiyBAwwQc/SS2C1Q8jy7oAUX5CVlv9so4sFbkJK+PEv/o77IEDF1orVk03Z77wbMMCJ+Dw8cs+NYZtAHR/CZcAYEBlPPJVoGx792/LqhwCWrh7Z2Flk9X2TAZKwTNKF6Dzpc+3+khCTDDrKJOsapKXzaWKNg1Qr6hqbmbSrJom0+wXjGrIYiRuBA8iepj+A/co1N0NlwDYIlwTkB9Qn22C/Pvb269e8nIxVBaLINjCXxg9/zjfGJpgOH3wdksGW1ihIrnPa7lU0HXZtGQjpceTplO1cqWUZroGhsHQp6Up85A1R1tQ4Di4+bKgossgg76zlysLd4A+7xY474fbz0wShB3vuUWGzt/sR/Aetna1hu+DqgNAb/PknB+9ERE/cAJpztbtWNV0ssmJjJ5NGJjp0k3CfF9GUQS3RRVYARVAGNDhFsB/hvPPg9+8x2q7pHLS0wWWZuS8hccq9nWO+4DDrqoude/KDBzagDBxiojhgmzg/MhUryRLUadSTqVtGZNcMY8aB8df2wFNza+gYwA6IKPTI4EO0JW8+EL4Q2mFrKOHuUP6z1t6ZLw3+NUH7zML5C0Uylu2pjK0AdxRrVE1Hv2wmGl7ru3FbUmy3VhCd4tqIFAnA4ISKmgLF9BB3t3fLqB7jKEwThv5f5aT5GYrL6IaPG/pMcTNw3xIeiyA+d3Qwj+T54lUllHpRHkbR3hZp9ky4AFJluxUHF0i5nlcNFkz/OwfHLFOl/bwFixvg70/YEsgvVVC0oPin3/d5xBvYIHTXydpYHbaSvf2PxMsxoub9HiQ4hDESdRe83LJdBlg0Kg4HrVkSa2kksyPdUsy/CODV4BBErj7ilTXEJYVtgbA5txbHoHxrnah1QcC7mJmZ6H7Xz9/5NnZXInYtFmsmvt+jMrUTnmyRYaKWo5YMrixVdQZYLWSHyhiWn4bVWDpIOUXYBlCUOHAwTx3zntdFDNy0lNmoNyF5V+eGkylahZJUBPhkbf7zi9ywUy6mog7lQ23uBFPaBKPdIp0D1wCVthbDu1qtSppSdESoHCiZ+bcy5tmRVkDd/eyWNehrnT/mw6sFVT0haz4gHZM933XV4ABGDbmbayVTZJYs921DTNn2LgBaC95kAfIQD4v+xXyWO7yKdBMEVg9b9LXGQP6iVcfrFAMwzIK9UKbC6HQHisTE2ydEqDU5jlvX/RG6Qs4Z7Bw8kYskc6kYvHJhMdUKwvCo8Q8RiJIBF+AmbyEDin/eUf6BkhwHX19bOApaXiYWup3oG3bKqvC3ccaHi/plLx6qO5krbNvFkFYw2Rm2Yx/F1+L01QpSw20CjxIdthLQuTjGbXF82/6GhYnwa9+QsOPKif/pTu0ogbUNWJjkM4uGapj1biNf+UbIgLeeTDyzM7pZRIrZexJ16DMMOjRZCet8joa7mOclfjtA41DqoOibZVbfZszPJZMFYCwqxZJmLAb6pqplx1NEjkrSbYaGMPD2MALuSQjmU0lMzE3bZmlkikf+RbDIYSjzS0yeVbiD5KRRn9V+xDQz1Zh9hKUe3FqhcQTOdOrEgs8NMn6XFMdT6OqyHllklrj7BV+Lw/mC10HZ0nNuFbViZnFI15RQPKIKKHr2SETZyR+Zwyc98jcCQ2YJhyEw8h4n1BhrY2iaF2cNACtQfc14HKpWE4FXkMtYlo2siFZOTWBjUsGWiAbbiVpyXXYhKVlRctQGHjW1BlF+YfJz+SnH8ng8djSMFr9ME9wxLpXdIVXbDHPzKVSGXBq4KYbJOPlHCdbfEQMcPsdzUEy6Ic4Tq9f4R6QYbB6fJfbAa0oSE9rV/Cs4rztkz//TH7p/v3H402G9zjhD4fBBGf3Q9uMm2kFqIymMVHACa5+ynqUdFy3tObapQ2qgvMr8eIFRWpewOHLy7/s8FfBn1fCIC/seNeZxXk7+3/98Tfknj/9nQweohrthPdtchC2MUOHjPUgMy8sNgNy61mGkwMUe7Hh2Go5CUQHo5aK0sQnOKwEPDjoEz6sGMtifgepxvzZTTkBbvdzN64QXIFInWyMkiCW9LS2YgML0L1l5rdx1GqUAoog77AMRq2S/Tz9KPEobWUqdo5hWevpACCJw5cC9ZCIQh1x9bnZHzsj8a9PgPwhsQG/g9K113fltl/RlFKlwm73Ntak+ad67GCBxdqVqmpWDXOtWorHnSxldsqgnAjUWfCp+oDpIo8EudXnhTRnFuftnP6c/PYLl7/7k9/IPY6Bndzqh3lpqUUD6svQLsu5WVmTkbMfl0NhqZiJhYtmxna/iyfS2UQpo5spypN/XAmY2IJmkAB/JniGYPVR4VpvnCnnbR8h5CehAN0/E9IPEDAQA6sf5iaoxJCv3One/o8oMACbspM6LbFyWebtPZLCLFO3STruZiolA/SCGjLAJs1YKjNqdS0N7AIYUse3Na2t98+0orFzZDJGfvUV4CdCYsNYynnfr2nBGlQFi3p+NG3wR5OZRpUpTGAYxv4kqrCMnXVMz7Ekyas4RtZmXtFLZBK8IjrQKFIC32jEwdZgfxuGFifPUPyWGTIxRIK+AnzyK7biC1+fB/h1DcyZ+rL7J5NpuumSmHWyjVOqpSg5mCkqpZqWS3jUSmcZ2Ebd0GiZZBjv/WkUKoBdswmnmWGON2cb6ZshQ/2xGgKEfg6SYIzggJ6uVRLNVcse+CZsM7SkydsFmiQ8eicbsqhu8Sv4laPCwI9oAL14KmFmK2XH2EimvLipUom6tnzCPYRL88JnvDy+cMahrmESnRqqIcBvv/2OJeVdi3+tjWQpZVU5v7tb2A4tsOSkhQ5OmVRVXuCkKAFhwk6cKO6AZ8tqsmrGHrlrVsnVUznZyPLC0GPukKSm/JQS8swzj/VMx8jUYIz85yeIfr93//IzePso+NMHDz778jF6Pca/de+GNilNxg1sWi7arkNFDxf/pzGiK+gtgG+btbOTibiZKK9t2JLMLMwMHKlulDC5x81eT+s6iZ15sGNukvRjc/XPvwY5Dfr9P0H4L5/0jo9fuzb+gJCcBbvyKq9Rx8XD20hrBrG4EVSoYTSM9AhI4w6ABt4CLaesbNIlzCqSF5pt0iPSW/DXddWSKoNnX9bUNkiGBnES2b93+zbg7+Tp3fHey5d7e8efEuJ5//e3WMX8DsOeEi0PPXdtaqAWU5uYamOKJ3wbLh8gHnDkVM4oPS+52WRusswOi89MZLyYT2xdPJ/hDm0zZJLPVvBJYPcvv5LgZyj/ZZQ/oRspbDElNkC3XkobTHOTGnjv1ClpBqeDor7lyHCLwOFfY70DtayUE6+aI9YR68/KWNbQ6idVzifKzUerDkbIj78D/nMF+JE8vTwO8o9/ST63mcbMcpnHvK1isawl1qyNVNKornnZksal93PbzRZv80Nvn+lxx2SH7r7EKuDshnnx9Pq5lfT19eMIElSAX+oKUHrCL8BT3sSIzBb1/TtbLWXXypnSmmkQUzMsyS/OaYaBh7SBh38sQzqC/Cwpasg40zq/qY7Ts5Mk9u2n5O+/+wgANvDBk/HL43dxWlcAfX7eeyeDAtipoOMkkzndfKHKlhzAnG2j4Q6HpAz4OhIQ7d8Hy3CAZoL8Xedg9VvqytY2EyNfjo8j1P/2SV0BYl9eu3ztMxK3ZMmvQ1Aw8gFwTa2MGX/uuFY1bWpe0aSqfLpfp/gN38eYr7RR4u1ysM7a6g/MRAYjw3wHOjsIgaMGqPvyAAJDP/Pf7H1MkljGLEl+gh/LEwKSKtsbG+mUnbQr0YpmJW2ZX2/FT4JL9HD+Q6m59wImDonv+b4+pvfOsI2jfbQ2S2iYD9Z70ItIB1g3/i2WcIX8CxAECzieJo7BeBIvcJjmgUpoultNEjede57IAa0Fx1eiPJunuqYmvUHkh2ZrpOcszV7bGPi6X3/zw9ffPCRktD1KhJ27zG3dk8f1G/AJST8ZH38C8lsswG/A4ZOTArIZtC2bVU2jmGKSVQFyb3oUY7dr1DSYfNqN4AvL+eb9GPdZpfc6h2Pki48/unTp6qWrV78nk7H1u9cu11bv5d5rTwACfuUb8Mk6uQvyg0JkGFM1diRGqWjVatKS5YCuWmVbZrHJtJkrWZ5qlD/f8JJeLiuKAk9ZuktWOfC3Bsm9Mylq6hwbIl8/vHr1EooP63vy1ZPxy0cWaMAD3w/65O9BgMS7nxISz+ZStnwYuiSWS1l+dBt0njl22U0mE67plMq6IRvFpvnw+lIB+Vr9jNqZ4P518PB/EILzHy5d+mL9Se/lY/L3XgMM5I7wJ4R8O37tyd0HiBNIco9wNk32I6GoFhqlwI+8IinGM7mkbiSrOjY6YUsXDUjKMf+AB03B4bnld42cAe53jkbJFw9rcvtb8APId/nE4gqAJOCTIHkKDOgaEADy3KBN4/hiyZR6FcMspojpljbM2BqzgeU+crVjtFiIjz0MwttdPYPW1Wkgd3/56LD0fAO+Jr3Hj/+ybwR/Euf/1V1OAAgp2ayZ4L6TA0fKsLuhnM3Gi8R0cqWkBjAo6/S4/JKf2UZ/54P3r7UNDBMU/qjsXP6HwHhOin/58rUnn5JfAQB++Q0YIHf/ijbxTo3ii3AOVjGpqpmzSol41q5kJnWWdY6mNflXK7SKVVRdXeHFD4v7fcP4TMSzb04KD+sj8qCh+HABnpJ/D4lMyINrX8aIY0c92kjuA/F5BEjwYxqwLIMli4/wIlROREqBFtAKCYZFTumDZbY759DKc1PXUPpLl5599aSR+sMFAATk8v/+W/oxVnM/MgxT9imw4qcw/IoeodqK4ue5uBOMDpGhyTmHVCa9414RfJ2xJkL8Pfc/jO639U1fGULZn/3wUWPRcT0kdxtKjwpwFxjAzz9i8G8t/TmYdCcJfl7AT+kGFJmnrUTUi6d0TtxwGWtcLDXnHRl3yX1EDPXwlFrXB0nuzc3wOWHB70+THS7/N8D6moh/+drd2gSSYjXnqMnkhhkv6lieIRw4GenwkTqGRgF9wAL5WAeziBeJqWDvv6Krc2Amyo/9429OE11c/i8eX2smfu/dr8hjDHoGSVmvVqrO82wR7JpBVVsywA3IpvzmXMxyN7OKfkzk6PGD25TxR6Euvuf0TucYP/dnD2vHfrXJtRfrC9JY+Xsvj4O5+/LatyMz5Mffia2WLdNIkMTn2ZKZSJcdXWZZD9Qb77tqJjfw/GUpcNz352k+JXBUfPi55orqYUC+91nHPsBfRfpLnd+cKjr+92fkBPHz5X9CHvde6yV9YDV/I2lLA1pjWlo1W04Uk8V40bAMleFYH0kvxxMyr072MLl3RA+U+g9HpJdoXJSxt954f4nttjk8+C8efnP16ulHfmh93MTyX772LcGY18RcjGB5T0WT+IgZ2AQ5YzgZ1y3l9CrxqELNuCtzNCuVtZR1wsY3WIqEZR1IesKr74vxto2ikfv+9ff9yPqoIe/Fw4/hf+j9bzGSNbKZrMfRXXQvMtlQDTu1Vv0u6bGAQVKGrBkyS6a1FJbBnz6pgsdCZC9dG3//XvIbfdNo4cHAv+mp15T/0rPHDcUH3gsmsffJOsmoOIZIrgWr6k0KksXMdFaWK4kqM8pJIxc3zXiONsx+HT98bF30a1kb1tj90UW41r/hhT+yvm98+XvvPgXVh01IaqK+R/LHrfmhXZ60s2xQhHgx9rxUyuilrJauMBmTw6/Vfoqtiz1hBP5770X84DPuy/7Bw7+El78x8enFKBCgf5YF6nRO6K4iYrsi+ivJZcNyHPD2q3omqTHbRXsQkE4jyGJcBQf+8M3YzHuw+w//4JU/LP5nTS3/5fEHxKS8huMUUSTZMqhpRt1SxnBLKUZtWbYqvGdFajKyRfWr+NHsv4+SNkD6P37wfD0El6aZ9HD1S4YcoFmjufh+uRdlMrWTsZiTzlTIhg1ECWPk7Djh498BZt8hpKsVO1e/JcMT757hQkHeTv6H5GlT8eHqlzwJq9mbmzNR0cd7VmTVNi3XNCuZmM3KpaRhNNw3HAmQxoa5cPj+pwtkYPTdGxjf9uwvXf2BfNpM/N5rj0nW07JOsqyefvqKVJvbL+tavJwtZdySGc0VS3IjM8gjXTs9XT3z4G+Tgb7Jd65lf0vhL2HAq7n4vSRNqbG2kbBrQ+pPlmnV53JxuifLRjXItKRjOImk6TaJ96K/dxvEXyR3r62Ptg2+c03fW0t/7PR7+arp/mckrlmldDltqZosgAypvYyzJ5skMoxk1WWJHPjGVDVx2EWjL6Iiw9NziyC5nO14Z/B7+9P/pn73x8fHnzy5e/fuEyzw6OUBD3B1wJ2xgdOs2dSTZRXlt+KWP5Hw5JLABKh20c3y0QVa4/AgVjZwh2c1Nt7b+6T37jtHPN5FfET+XpD4yWePP+Xu/c3HD+5y2CcJJhctPZtyE95GkpRZGaycnkyxWqVvg2sNzi/1LL+Xv+FSFFVkeLruPx3Hv/kJ6Tg38X8g314b731yFxN80WQFlrtWm7Ca0CTDVuWcFTdzpWLWqQK5w/omxpSm4xfFKBelltdv+DVg9tHfmxeRRjd9eOgAABVPSURBVICY/nMU/0s49q9IzMlaBqYr4GpbdirpOM89HEOMk3kkz7QyyWLCq2QTzqStehWbNrcFBw26zRKdrILz7wH4hbs1/nToHaH/raW/+tAfEm9polSBa62s4TC2+tFJ2IsiMdWLFkm1ZCfSCd0uWn5vaqDWoiqyPqcWO9T+uCQf2LDlR9rGH7zrmMZ3EX/19uI6IVRMaTA8gzFK5ZM1O6gHqplTM1GSdLJVB5w7aliY14f/g/QJ+BcWAMivlV+SkljZAOILd2P823eN97219Jcernf14JQaMXlBjpNSMmObnqwqJ8Tn4U1J9UwjkTWcjCzbjlvN6pTmJEkvJ7FhXaGNaO5x8ZlTM/vjvvjvGPN4+9P/y04PfI6SxeEKLFJSPDeArs7RKJUU8Lt2wJkBzy5hU6k8mSgly6z0uUYzJSOVVAPUXmOvjfdgFwea/UPivyPveVvhr36P743eIkmVxyPVJPGo59l2glRrc9XqZSrC3Rd+v4Kj12Q7Y65l466zYbskq1sGoGY8K78mFYoj2kpEvH5QV/6zFl8k+f9CSGwek6w5lQ+gg8PH2QKy7hLeqYtDiGQqHb8HtUWZBW5OqlQk7udGJsuouVZVmaq8JuJDX/ApCfW73/vtuw5sepuTR6NH7s/3YJIVI5SSoiWxUxlvOHEE7stWIplq0MxS0wuMd1Aj4XiOW3q+4TppQzUTOM3xtAgBy5Bg11HoOwfxP/oLn4uOSphmomczDe69zmSWw/nMmIi04t/JxG5mvyUxzIWCqTAM04mmE47tDmV0q2qfUtsisTK52cW712qG7+zF/+hjTIIF8YHd+0BueYGuAaiXfp61vGjM4iSAOqYqVY0GzTy4eP6Cj17CQiZZK2eZS4bi5UyVWKeVNmFZD771949ff8Xdq/GnZy7+x1+Q2BiOhubl5DkqGvTMchJIUDpOEnwiHzVLqqSrhtmE4B+MbuDggFmAnG06dtUxToN/NUj4U4c3vxBJhvH02Yp/9WGQTM7gGxSLfFpWzPM/LVV1jWaTxNXF56wmdCvhlVy6QTGT57eyBGpJXv/nNWRAiARyqBvJslzr3TjGHRBEsX2P17UEyac8vd77zrPq3lRu/uNDuPSzfS1tHaKTaJXE69qN1I/Jnh+sVnPRR0486W7k0galZkpmNamxobcW/BW9PbyrjRfw4osLgUBAaqQy+FtqincM4oQ+uPsYT46d3ekj4kXH0MUY4A8NYz21q9U/Hg/d1UYMKNS0i2YiWS3GnZwdTBll4P5arZ1VFjEukdeWJNUuB4Avi15mkfNv2O2jALngLz0uEj/BNv7pmYn/0cfBmD+8YYbX0/MHSFh90pzos/btPGiC51LFspycGY2n7MTnWR3pHuXT1y1DqALvXw4YrpPTMkmbWgqfayb5Y7uOSQ/b4qXJelg0rorSkjNC/quXrgLiDdW8q0nePI5dVFY9Hi8enpNqc2TRqvP3UxgwvGjVS2QT0YTuJYHdy3bJ4peFYUQLfhkzzLV4NVkmHjMZVror+GwvPYaBkoJNLFjYEd4hAvgv9372rhUerxWcr4dfEDJTCypPC6PfFSRJ5iPYiQq8el+Owvv4PacUTJbA5zepgjMIMZ3NsgRLuCUjkbArKSdpO2YqnbFKVVWliedxy/THFgX8wXeKmhEVfV3rtTDb+N13jXe8ydF/9AwQ78CznPWpV5Bg47HEZ0spzVpThIHzA/nGmgneXkLVTFOVjVJO5t9FJc0ybcNOu6AkSUe3npsbpSSaTh8GRaRU0RPi6sNf/O01P7761Tt6vG8gPdCcqUNRhT4+OYDfQP7OsGwYkkZPbzrnTXrc25Np6vPvqqRsqqk1HGkgxMOcn+fpdqmazrlOZsNd06mOU4wVv/0fNUAr8V5pRL674/V0yrsFO18r/Tdw9MOHmwaG/VEVOziPN4BjSeJO1WZN3NVafF8M6MKJFbKTyqXdWDbtqWWXDyrkU+oCMub8qJ0hWTPhZDNV1c4Ztmb4YIjMIEZ2/Dr2em55/PG79a+/wdEPHtGvtiFeX4CUb03DM0kSfEMpnbPURtovctyioEvYBUXTcqaemizbpWIxkSCGaqhY6iMKv6hulk2DPAeYiNkpL+fAxloiGWj7E+oIqVUW9F4ef/JuD1M0lxyTn998TSaPYeuon2GGG5hh8KFt4uiG6a6RdPmUhxSO4YGs0GS2nCyvubbjJZxMAvDe9Lv1sArG1qibLbqZ+FDFsJ0KT3rTHKodJz3fHmTWrz14J5f/1LPHoz+uWx1+USXOKYHzZBXw6ySqyfYaeaPyHK4Skuw5CcMzTc2MJtbWnHhKL/OeR747yB8p08tmLlYOJrJgLnisKMGrWQ9Ij1CAJ+vvMqe2+eFf+iFIho6xin+ozeMNg9Vfw/46o+TyoizQgueva0Q4OH5swU9hJw9Oc0ltOBmnUjqoX/bHd+BcF9U2qsEsz/hrDrmJwylvELJwqK4C0O8dOvibyS6s3cl9nRXzqXAUtwu6T7Pg8wLqKVpZ9O692ZL1LDE0BANgNxQQzsqWKoeJnnAHMCYim6hkip/dbA233ifBw6lVrBp/e+7TRHyMaJzQ+xbewCV66OaxVQewyi4RUvbAhBFHq53dazFAtitY7+hRv7AXQ2OWdSQ4INWCg3xqIyxq1p92P1pW0dv76ds3dJ3EenRugOJOjjYqHRATWbvCeANFYMPIxEnMtTLEVGuf2zDEe0RKg7F8fLL8i7iT1IslT0Z6Kwv/B3SA8ec5m8xr0RLC6t8OHq8pwraptz3/RicPTn19KM+xRfhsXIF84q7KTDWTaPlqwIeVh2Um+d7tCeFxQGvSMUuVIYsqmlGuMD6BV2Frps7DP42jg1jOiXNpAXNO9BFh1+xbWv8T4uPJHxrJdHRd9/towj1/JclaLgu8G8uN1+bpgX12PCfFpMajd/hJW5TadjxBZTPt2GoV9IaqqaLheqpkNfT28b5M8oK++XW0+sfkv/bW5O/4yaPwI814dFsHzy+Hu8LgduQO7BQWKLFablbLVbVUsf7SaAPtl3hShwf3h6IVN26ldDuZNoyMnawUWWPlr1l9JPwnyikB/oJvd/xHxEeCSwab540G6hNTAPmEoRKkNnDI47FKxURZ3TA4MBgnBRFT2fm3UFO1y5l+N+3GJ8qaJ6lZYmr+EO5jVpQVxVOHN0Tn8LE1/u1bFnkdOnoev45On9IUPFxrHu7ZIqVamM/vS6lnp8Gia5qdzgB1CQzZ3C2oVbX6X6HUSzzA9DPDBqndhJuIG2Ypp9uezFgADH4tVyZKfwyx8ziw4ITu89v/doUOtQruqx99jyd/evBkiNwMh33kc5rkYyk4NLZByoZLM5oHclADCA56+X53gnSo1kmcc0DOUiNnpStVx3NjMTuXY0YiV8v4cvOhZUSQYQs7JE+K3/uEDLXgLNE/Kn7N2OGd758+vUyu3Z/F3IU66KpNLqmp2XGT5IpJM5ODG56zvARQm5xJfWFOWkMJ+3yYZBnZdKpkxyvPHdWzcHKH0C9ULZrEABs3OI1KaXsvk2hL58y9WMcf3ADRmPvDF2/yjLfv7YhxQTm1SUaSBVRw2rKZdC5HjOzzkgEOnWZn0HMVkU56ghwrvM8b/F2PJaplO1tMpDesquPPq8GS/w0s4w9jUvHT3t6Tp395nAz13as11/+BxW3ds6MBjWZrpjYlDseie03K73lAHjwWL0tZwjUTxUSSWZU1m4GZF5kt0z3Ojv2HljADzmRVS6Ss+PPYUPygspPlRIQfdB+rek6Kfy1NYuT7jy49+4Mt/WDsMJA39gbVoW2R2tAItL5GvRpF8dH/cJ8+vr4DklKPPDJLqVKlmkitqfz1eaYRm+cy5Po8ywOiJ+Y4qPjU+qdZPgBOMAV9jb99wXW/URcBnyDxw1WRev4j8l/Fo2/E7k+uziGh++B1bfEp/PzBCUWuf/LjeoBSUpWaG06ilHCcUobCpphrZW3D3yNZ9G4GjjZy8If35IPwESZMRVatZ52sN2qexOapLz7mEWmMz0TevNL3h6+B4L7ZAIx239nj9QVFnZPV2nyNJokZriCUWt6GlzbLjhrwEvG0nsG94w80c+mlw3Yz4M+042mA2r6ylLC44O5820h6IL3ff+SHpTFI8eYBIEKG3rQ8ZoCshltrdi9WrObMDari2zkiVXXi/CWBaAr3AWWqSl6ATZSKye+iGRkMuVM2sIFBVtFDUg7NZeP/kuuxYwymxgkJN9X98Sfr5OODymzE8f43jYBEI288+2TOnw3bKl58x970uFM1LYMx/ppCg+NXaiFwPpAYSE7xheck8UUScAuseEWlrJzkIX35iLur1HtgcNHakK6dYIMGmt4nn5Lvj3qsDw9SMq9ZfyBQNI1WX0zNCM/P3ya1CX1pt5rxqKaJ8bxisLIYOlQbwSwFakOawOgx+iJLtWRVd1zDjueMUsV2qEzNQ93qR6+SxGe1hMMYXQ0+OE56eq99Rp4d91q/IdH3PsdulCz6wA/n39MT3rq1czMY9Dfhc6dsejhqNFBL5QbEvT6pExjhkcxSNf68mo1+58Y1Q1VwWm2zal+cSH2/S7y+NXqiexAv/g8n/NYfyMT7ln+0Rnr8BTvQNb94+2ALYk4lY1BdvCcnFOGEMGLesKyliGllNxKxhJt55Gos5xpaHUmPfYd4cjOMLetTbYO8R5Ifuy/+U/KXk0GLS9+Tifc80WhajMupKYC/BbBgD/56s7YHpPjC5lrgG7UTeMCf5SnnXJNSmrO0mFuOZ9PJYuJRvEnjD00Iow+4fx3fgLk7Pt7be623dvMJadBrjoV373dwfefsYfG7jqgBYML84s5NrPnBHVhL5jyqMqnBcQosoFWXhwsoVcDBK5ulsuM6xaTdqItNUh3+4BXG19oQgMlXTx8/+OwJbx1AwvPsRD8Ob8969n7P/x7YXuHvHRz+wS/Cvhqs1rRgsgJboIsnWaUa+tWy4eAAMv9XQH2Y6mVsm2SKyQZBUszu8AevenaEU9s3NjPBR4N+OQ4wcO0p+bhJP9Kz93r/gfEH72+Fe46JfngTwqgGW7dX/ZuQjidMQ7A3bg2UmilTjlJknFvGDEs1zEYxYpxIvQVX/9ADPJ3tc5H+IM7HxDBns07Eq8/e2P69ycIxLsHVrdaextL7NwLVALfA1wK42p6k8Ye4D5Lg0gmvF/09pXEH5wHuH73MA7Nk/Uugu180k/7S1a9J+j0ONuqbwg1Yvz3fGuYTohtJDz901bZgZ923CMUM2ET18JtzJzhi0/ZtEeLlPvZxXwbO4/Fj8n3TVjzE//c5y7ONT+gMrt/YQjVvdgXqgBie37q17kOBU8kaqio3OX3u9yiN3CYJX17DRxfByTwRypjBP/nULtzv3/P4/rkrXJrgjcV5POMjKhA+CokcCwAOb933L8JE2QYHULj2nBUc8XMCvud7JNcDsJCFqy/G9Jz8NHys0imNmFcvPSTv9+mStj4+3wR0YPXW1nwrDuZvqglCCXq65m+vrvsmMeGpVPZ9vNe9ysJf6KVl/sIt4H6jnr2BkZFDhL+R/N98QSbe82SzuZkRodLB9b/eXtxCTiIUIdzIKIR9Jbjp+0mp72Rez1ALc9SCHg1uP443AeTr4Xy/iRDXT1D+owsDGu/7/Yq29tHZwSF/D2LrN1dvw10Ih7saSA9oGBbUiCsBQmG8bOETq/7Acl/qRjYf/sf4vALA/ZFmQYxhkL9pH7qfq/4Qg/3a50YFA+El3vdvz5+Kh+CyARgu7ggdKJY3sL/14AkXyWrEkHmgB99bPe3JyVPlx/XwAz7S3n59dkp08QTvL863nqRFXQc/4Z7i4g1hDkpl05A1VssN+g7CMTeJZbBxEbNKpzCYYfL1adLzSo3+DzfJva1vblbswM1bW6cjYWtXF+jAbd8exoEUoYsoxtf7Aw0OUgEYGXVxUA1yntPwe5Z7facM3fmBkOiHHWvaNxbhWxC7dcAKmtBjQIKtG3U/eS3FfUSNm4SAHzn0bwSOZL4FVv/ma27vDJz/aevqR19/+Ad82qc7OC+6z3egp/kGoDGYX1ytB4xicaeYytqWyrfgIHAmYRnz1ps8uBmB8z91AgtmMGc/+FDj9lE+/Yqs13hRIxT0NcCnRPVIAcCBm8pyP9FHQT6aEiCjIec5sjonTuU/uD4G4nUGc33bxwa5DpCbNxAKG2NBl9gKbIlZvLWzs3pzvbYFk6UKQCIV5T1alcdX3+Cp4QFyCvvn+IdViuT6WUz2Hbje4QuzeuO22IJwk6vA40UYLtlCYuRrQilh48vjID4S/jd7bXWMYLj7VA3AC3DljKZ6943NDgphgqAGW/PC6oGgXRz/D5mCVj9awpnRjZsCEeIZA+yBgeUkPbfeKHB1nZzOf3FngALHhs/qMZPOvrmZoVocdHXnFm5CzU86QRDD/i5wNxG/KV429O94/8b6m+XtRknTyM+BAoAPOPmGaa33s+bGZifq4Eb4JnSBH9R8gVm8JaCgimYPaxrerG53GuVvvgFX+YRxrOCpT3tr//Crs7OzHcBgYkise/f+aeLp4//5X1+zHkyIr/1f8NOh6Bv+VTOT//RfXr/+xyQZ6uNf39J2Ngt3+shvdHa+FoLr3/kH/pr2vn94/Wrpm4m01z/W/18XdM3N9TVBfFTcU1YbXLe+P/fZto2R6FCU92kOjPT3D4pUdBv/cYbEYjGk8IAr9a8fHZ7tB7FR7rYZEhk8ZazJ62/eea++KTKK6DQMnm7f9dE5fprts4NYbztKptvb+zraW2ZgX2BbOlv6ZttbJgZnRkejJIbtDe2xtpbY4Sq9urztbS3TfSNn9XzpW6/rpK1lNjrY0tKBuZ3h9oGxlrH2uckIBq6n/LBfJDI3MDAYGSHXIyTaMtMx3dI263uGQ7NRMj0zM9bZNzM73NcZxd6EyNBsSx/4PVHwfs/71fbXreukpeVK5HonnDD8qr9vLDpLZudiETy3iKje6eSvsc0M9QPfG4j2zUZApuuiurONjA33DfTPkL6p4bnZichU50BnW39spA2+tG+WjJ3V28VvvQbAPe+7fn1ghrvpk33DHXNkbI6Q/k5U/qHh6eHZluvR2ZkpMjzYMjTY0j8TmRoba2kfFmqO7WdzkbmpichI/2BscGQ4NtHZP0siU8PwZQMtw2f0cvXbr7n+iSuRiUnRRtcGINcy1tfi2+q+yAjcdPjt2Y7IXNt1+O2W6eHrQ/cG61d8zPeRABvnpts7Z4eGOlraW9pn4O6cidP37qttYHp6uhl6tzWg7Z2nXOjGhvL/Af9SzYV6zgp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12725">
            <a:off x="6732240" y="797144"/>
            <a:ext cx="2160240" cy="168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14904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 y="-171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907704" y="-31017"/>
            <a:ext cx="5904655" cy="430887"/>
          </a:xfrm>
          <a:prstGeom prst="rect">
            <a:avLst/>
          </a:prstGeom>
        </p:spPr>
        <p:txBody>
          <a:bodyPr wrap="square">
            <a:spAutoFit/>
          </a:bodyPr>
          <a:lstStyle/>
          <a:p>
            <a:pPr algn="ctr">
              <a:defRPr/>
            </a:pPr>
            <a:r>
              <a:rPr lang="es-EC" sz="2200" b="1" dirty="0" smtClean="0"/>
              <a:t>Procedimiento de Servicio No Conforme</a:t>
            </a:r>
            <a:endParaRPr lang="es-EC" sz="22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1" y="596250"/>
            <a:ext cx="5727816" cy="532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http://www.grupolanka.com/wp-content/uploads/2014/07/Quejas-y-reclamacion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23989"/>
            <a:ext cx="2448272" cy="190994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iudadanoquien1976.files.wordpress.com/2012/10/votacic3b3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686" y="3717032"/>
            <a:ext cx="1789299" cy="178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08013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331640" y="-31017"/>
            <a:ext cx="6984776" cy="430887"/>
          </a:xfrm>
          <a:prstGeom prst="rect">
            <a:avLst/>
          </a:prstGeom>
        </p:spPr>
        <p:txBody>
          <a:bodyPr wrap="square">
            <a:spAutoFit/>
          </a:bodyPr>
          <a:lstStyle/>
          <a:p>
            <a:pPr algn="ctr">
              <a:defRPr/>
            </a:pPr>
            <a:r>
              <a:rPr lang="es-EC" sz="2200" b="1" dirty="0" smtClean="0"/>
              <a:t>Procedimiento de Acciones Correctivas y Preventivas</a:t>
            </a:r>
            <a:endParaRPr lang="es-EC" sz="2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972" y="1079831"/>
            <a:ext cx="308005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971600" y="531986"/>
            <a:ext cx="255730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b="1" i="1" dirty="0" smtClean="0"/>
              <a:t>ACCIONES CORRECTIVAS </a:t>
            </a:r>
            <a:endParaRPr lang="es-EC" b="1" i="1" dirty="0"/>
          </a:p>
        </p:txBody>
      </p:sp>
      <p:sp>
        <p:nvSpPr>
          <p:cNvPr id="9" name="8 CuadroTexto"/>
          <p:cNvSpPr txBox="1"/>
          <p:nvPr/>
        </p:nvSpPr>
        <p:spPr>
          <a:xfrm>
            <a:off x="5364088" y="548680"/>
            <a:ext cx="256236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C" b="1" i="1" dirty="0" smtClean="0"/>
              <a:t>ACCIONES PREVENTIVAS </a:t>
            </a:r>
            <a:endParaRPr lang="es-EC" b="1" i="1" dirty="0"/>
          </a:p>
        </p:txBody>
      </p:sp>
    </p:spTree>
    <p:extLst>
      <p:ext uri="{BB962C8B-B14F-4D97-AF65-F5344CB8AC3E}">
        <p14:creationId xmlns:p14="http://schemas.microsoft.com/office/powerpoint/2010/main" val="91578057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a:xfrm>
            <a:off x="457200" y="-27384"/>
            <a:ext cx="8229600" cy="778098"/>
          </a:xfrm>
        </p:spPr>
        <p:txBody>
          <a:bodyPr>
            <a:normAutofit/>
          </a:bodyPr>
          <a:lstStyle/>
          <a:p>
            <a:r>
              <a:rPr lang="es-EC" b="1" dirty="0" smtClean="0">
                <a:effectLst>
                  <a:outerShdw blurRad="38100" dist="38100" dir="2700000" algn="tl">
                    <a:srgbClr val="000000">
                      <a:alpha val="43137"/>
                    </a:srgbClr>
                  </a:outerShdw>
                </a:effectLst>
              </a:rPr>
              <a:t>OBJETIVOS</a:t>
            </a:r>
            <a:endParaRPr lang="es-EC" b="1" dirty="0">
              <a:effectLst>
                <a:outerShdw blurRad="38100" dist="38100" dir="2700000" algn="tl">
                  <a:srgbClr val="000000">
                    <a:alpha val="43137"/>
                  </a:srgbClr>
                </a:outerShdw>
              </a:effectLst>
            </a:endParaRPr>
          </a:p>
        </p:txBody>
      </p:sp>
      <p:graphicFrame>
        <p:nvGraphicFramePr>
          <p:cNvPr id="4" name="3 Diagrama"/>
          <p:cNvGraphicFramePr/>
          <p:nvPr>
            <p:extLst>
              <p:ext uri="{D42A27DB-BD31-4B8C-83A1-F6EECF244321}">
                <p14:modId xmlns:p14="http://schemas.microsoft.com/office/powerpoint/2010/main" val="5929703"/>
              </p:ext>
            </p:extLst>
          </p:nvPr>
        </p:nvGraphicFramePr>
        <p:xfrm>
          <a:off x="251520" y="764704"/>
          <a:ext cx="864096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1 Imagen" descr="C:\Users\st_ma_000\Desktop\stfy gml\pagina web GML\LOGO ACTUAL ENERO 2015.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733256"/>
            <a:ext cx="1728192" cy="485050"/>
          </a:xfrm>
          <a:prstGeom prst="rect">
            <a:avLst/>
          </a:prstGeom>
          <a:noFill/>
          <a:ln>
            <a:noFill/>
          </a:ln>
        </p:spPr>
      </p:pic>
    </p:spTree>
    <p:extLst>
      <p:ext uri="{BB962C8B-B14F-4D97-AF65-F5344CB8AC3E}">
        <p14:creationId xmlns:p14="http://schemas.microsoft.com/office/powerpoint/2010/main" val="16471912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620688"/>
            <a:ext cx="8676964" cy="534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331640" y="117793"/>
            <a:ext cx="6984776" cy="430887"/>
          </a:xfrm>
          <a:prstGeom prst="rect">
            <a:avLst/>
          </a:prstGeom>
        </p:spPr>
        <p:txBody>
          <a:bodyPr wrap="square">
            <a:spAutoFit/>
          </a:bodyPr>
          <a:lstStyle/>
          <a:p>
            <a:pPr algn="ctr">
              <a:defRPr/>
            </a:pPr>
            <a:r>
              <a:rPr lang="es-EC" sz="2200" b="1" dirty="0" smtClean="0"/>
              <a:t>PLAN DE IMPLEMENTACIÓN</a:t>
            </a:r>
            <a:endParaRPr lang="es-EC" sz="2200" b="1" dirty="0"/>
          </a:p>
        </p:txBody>
      </p:sp>
    </p:spTree>
    <p:extLst>
      <p:ext uri="{BB962C8B-B14F-4D97-AF65-F5344CB8AC3E}">
        <p14:creationId xmlns:p14="http://schemas.microsoft.com/office/powerpoint/2010/main" val="2383996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52892" y="188575"/>
            <a:ext cx="3277307" cy="369332"/>
          </a:xfrm>
          <a:prstGeom prst="rect">
            <a:avLst/>
          </a:prstGeom>
          <a:noFill/>
        </p:spPr>
        <p:txBody>
          <a:bodyPr wrap="none" rtlCol="0">
            <a:spAutoFit/>
          </a:bodyPr>
          <a:lstStyle/>
          <a:p>
            <a:r>
              <a:rPr lang="es-EC" b="1" dirty="0" smtClean="0"/>
              <a:t>INDICADORES IMPLEMENTADOS</a:t>
            </a:r>
            <a:endParaRPr lang="es-EC" b="1" dirty="0"/>
          </a:p>
        </p:txBody>
      </p:sp>
      <p:pic>
        <p:nvPicPr>
          <p:cNvPr id="1025"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445"/>
          <a:stretch/>
        </p:blipFill>
        <p:spPr bwMode="auto">
          <a:xfrm>
            <a:off x="2422091" y="836712"/>
            <a:ext cx="4578822" cy="508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16939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2443443" y="179348"/>
            <a:ext cx="4541821" cy="369332"/>
          </a:xfrm>
          <a:prstGeom prst="rect">
            <a:avLst/>
          </a:prstGeom>
          <a:noFill/>
        </p:spPr>
        <p:txBody>
          <a:bodyPr wrap="none" rtlCol="0">
            <a:spAutoFit/>
          </a:bodyPr>
          <a:lstStyle/>
          <a:p>
            <a:r>
              <a:rPr lang="es-EC" b="1" dirty="0" smtClean="0"/>
              <a:t>REPORTE DE AUDITORÍA INTERNA REALIZADA</a:t>
            </a:r>
            <a:endParaRPr lang="es-EC" b="1" dirty="0"/>
          </a:p>
        </p:txBody>
      </p:sp>
      <p:sp>
        <p:nvSpPr>
          <p:cNvPr id="6" name="5 Rectángulo"/>
          <p:cNvSpPr/>
          <p:nvPr/>
        </p:nvSpPr>
        <p:spPr>
          <a:xfrm>
            <a:off x="395536" y="1556792"/>
            <a:ext cx="828092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sz="1600" b="1" dirty="0" smtClean="0"/>
              <a:t>ALCANCE DE ADUTIRÍA </a:t>
            </a:r>
          </a:p>
          <a:p>
            <a:pPr algn="just"/>
            <a:r>
              <a:rPr lang="es-EC" sz="1600" dirty="0" smtClean="0"/>
              <a:t>Se </a:t>
            </a:r>
            <a:r>
              <a:rPr lang="es-EC" sz="1600" dirty="0"/>
              <a:t>aplicará la auditoría para los procesos de gestión de la dirección, proceso de gestión de la calidad, proceso de gestión de ventas, proceso de gestión de operaciones, proceso de gestión financiera, proceso de </a:t>
            </a:r>
            <a:r>
              <a:rPr lang="es-EC" sz="1600" dirty="0" smtClean="0"/>
              <a:t>gestión </a:t>
            </a:r>
            <a:r>
              <a:rPr lang="es-EC" sz="1600" dirty="0"/>
              <a:t>de recursos humanos y proceso de adquisiciones en la ciudad de Quito en la dirección en la Avenida de los </a:t>
            </a:r>
            <a:r>
              <a:rPr lang="es-EC" sz="1600" dirty="0" err="1"/>
              <a:t>Shyris</a:t>
            </a:r>
            <a:r>
              <a:rPr lang="es-EC" sz="1600" dirty="0"/>
              <a:t> N32-21 y Av. Eloy Alfaro dentro de las instalaciones de GML teniendo una duración de 1 hora aproximadas por proceso (total 8 horas laborales). Se excluye la auditoría dentro del requisito 7.3 de la norma ISO </a:t>
            </a:r>
            <a:r>
              <a:rPr lang="es-EC" sz="1600" dirty="0" smtClean="0"/>
              <a:t>9001:2008.</a:t>
            </a:r>
            <a:endParaRPr lang="es-EC" sz="1600" dirty="0"/>
          </a:p>
        </p:txBody>
      </p:sp>
      <p:sp>
        <p:nvSpPr>
          <p:cNvPr id="10" name="9 Rectángulo"/>
          <p:cNvSpPr/>
          <p:nvPr/>
        </p:nvSpPr>
        <p:spPr>
          <a:xfrm>
            <a:off x="395536" y="3882212"/>
            <a:ext cx="828092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b="1" dirty="0" smtClean="0"/>
              <a:t>NO CONFORMIDADES</a:t>
            </a:r>
          </a:p>
          <a:p>
            <a:r>
              <a:rPr lang="es-EC" sz="1600" b="1" i="1" dirty="0"/>
              <a:t>A. Control de Documentos y Control de Registros - Requisito 4.2.3 y 4.2.4</a:t>
            </a:r>
          </a:p>
          <a:p>
            <a:r>
              <a:rPr lang="es-EC" sz="1600" dirty="0" smtClean="0"/>
              <a:t>El </a:t>
            </a:r>
            <a:r>
              <a:rPr lang="es-EC" sz="1600" dirty="0"/>
              <a:t>personal no se llega a familiarizar con los formatos establecidos implicando que no se tenga trazabilidad tanto en los documentos como en registros. </a:t>
            </a:r>
          </a:p>
        </p:txBody>
      </p:sp>
    </p:spTree>
    <p:extLst>
      <p:ext uri="{BB962C8B-B14F-4D97-AF65-F5344CB8AC3E}">
        <p14:creationId xmlns:p14="http://schemas.microsoft.com/office/powerpoint/2010/main" val="3914536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323528" y="655528"/>
            <a:ext cx="8424936" cy="13234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1600" b="1" i="1" dirty="0"/>
              <a:t>B. Requisitos Generales - Requisito 4.1 y  8.4</a:t>
            </a:r>
          </a:p>
          <a:p>
            <a:pPr algn="just"/>
            <a:r>
              <a:rPr lang="es-EC" sz="1600" dirty="0"/>
              <a:t>E</a:t>
            </a:r>
            <a:r>
              <a:rPr lang="es-EC" sz="1600" dirty="0" smtClean="0"/>
              <a:t>l </a:t>
            </a:r>
            <a:r>
              <a:rPr lang="es-EC" sz="1600" dirty="0"/>
              <a:t>indicador de "grado de liquidez" dentro del proceso de gestión financiera no se ha implementado por el momento ya que no se mantienen los balances de situación financiera a Abril y Mayo, revisados y no se ha realizado el análisis pertinente, siendo un incumplimiento por parte de la organización dentro del SGC. </a:t>
            </a:r>
          </a:p>
        </p:txBody>
      </p:sp>
      <p:sp>
        <p:nvSpPr>
          <p:cNvPr id="7" name="6 Rectángulo"/>
          <p:cNvSpPr/>
          <p:nvPr/>
        </p:nvSpPr>
        <p:spPr>
          <a:xfrm>
            <a:off x="323528" y="2060848"/>
            <a:ext cx="8424936"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sz="1600" b="1" i="1" dirty="0"/>
              <a:t>C. Proveedores - Requisito 7.4.1</a:t>
            </a:r>
          </a:p>
          <a:p>
            <a:r>
              <a:rPr lang="es-EC" sz="1600" dirty="0" smtClean="0"/>
              <a:t>Los </a:t>
            </a:r>
            <a:r>
              <a:rPr lang="es-EC" sz="1600" dirty="0"/>
              <a:t>registros de la evaluación de proveedores no se ha podido concluir, puesto que GML cuenta con varios proveedores que no pueden brindar información por el momento, se aclara que esto se presenta como un incumplimiento a los requisitos de la ISO 9001:2008.</a:t>
            </a:r>
          </a:p>
        </p:txBody>
      </p:sp>
      <p:sp>
        <p:nvSpPr>
          <p:cNvPr id="8" name="7 Rectángulo"/>
          <p:cNvSpPr/>
          <p:nvPr/>
        </p:nvSpPr>
        <p:spPr>
          <a:xfrm>
            <a:off x="323528" y="3322439"/>
            <a:ext cx="8421638"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b="1" i="1" dirty="0"/>
              <a:t>D. Propiedad del Cliente - Requisito 7.5.4</a:t>
            </a:r>
          </a:p>
          <a:p>
            <a:r>
              <a:rPr lang="es-EC" sz="1600" dirty="0" smtClean="0"/>
              <a:t>El </a:t>
            </a:r>
            <a:r>
              <a:rPr lang="es-EC" sz="1600" dirty="0"/>
              <a:t>Instructivo de Seguridad de la Información y Propiedad del Cliente, con código DOC - GO - 003, se presenta </a:t>
            </a:r>
            <a:r>
              <a:rPr lang="es-EC" sz="1600" dirty="0" smtClean="0"/>
              <a:t>incompleto incumplimiento </a:t>
            </a:r>
            <a:r>
              <a:rPr lang="es-EC" sz="1600" dirty="0"/>
              <a:t>el requisito 7.5.4 en donde se indica que además de </a:t>
            </a:r>
            <a:r>
              <a:rPr lang="es-EC" sz="1600" dirty="0" smtClean="0"/>
              <a:t>proteger </a:t>
            </a:r>
            <a:r>
              <a:rPr lang="es-EC" sz="1600" dirty="0"/>
              <a:t>y salvaguardad los bienes que son propiedad del </a:t>
            </a:r>
            <a:r>
              <a:rPr lang="es-EC" sz="1600" dirty="0" smtClean="0"/>
              <a:t>cliente. </a:t>
            </a:r>
            <a:endParaRPr lang="es-EC" sz="1600" dirty="0"/>
          </a:p>
        </p:txBody>
      </p:sp>
      <p:sp>
        <p:nvSpPr>
          <p:cNvPr id="9" name="8 Rectángulo"/>
          <p:cNvSpPr/>
          <p:nvPr/>
        </p:nvSpPr>
        <p:spPr>
          <a:xfrm>
            <a:off x="321071" y="4509120"/>
            <a:ext cx="8421638"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sz="1600" b="1" i="1" dirty="0" smtClean="0"/>
              <a:t>E.  </a:t>
            </a:r>
            <a:r>
              <a:rPr lang="es-EC" sz="1600" b="1" i="1" dirty="0"/>
              <a:t>Información del personal - Requisito 6.2.2</a:t>
            </a:r>
          </a:p>
          <a:p>
            <a:r>
              <a:rPr lang="es-EC" sz="1600" dirty="0" smtClean="0"/>
              <a:t>No </a:t>
            </a:r>
            <a:r>
              <a:rPr lang="es-EC" sz="1600" dirty="0"/>
              <a:t>se cuenta con una actualización de carpetas del personal de GML, tanto las hojas de vida como las capacitaciones, registros de evaluaciones y roles de pagos respectivos. </a:t>
            </a:r>
          </a:p>
        </p:txBody>
      </p:sp>
      <p:sp>
        <p:nvSpPr>
          <p:cNvPr id="10" name="9 Rectángulo"/>
          <p:cNvSpPr/>
          <p:nvPr/>
        </p:nvSpPr>
        <p:spPr>
          <a:xfrm>
            <a:off x="321070" y="5445224"/>
            <a:ext cx="8421639"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sz="1600" b="1" i="1" dirty="0"/>
              <a:t>F. Actualización del Reglamento de Seguridad y Salud Ocupacional.</a:t>
            </a:r>
          </a:p>
          <a:p>
            <a:r>
              <a:rPr lang="es-EC" sz="1600" dirty="0" smtClean="0"/>
              <a:t>No </a:t>
            </a:r>
            <a:r>
              <a:rPr lang="es-EC" sz="1600" dirty="0"/>
              <a:t>se encuentra actualizado al 2016, la última revisión se presenta en el 2011.</a:t>
            </a:r>
          </a:p>
        </p:txBody>
      </p:sp>
      <p:sp>
        <p:nvSpPr>
          <p:cNvPr id="12" name="11 CuadroTexto"/>
          <p:cNvSpPr txBox="1"/>
          <p:nvPr/>
        </p:nvSpPr>
        <p:spPr>
          <a:xfrm>
            <a:off x="2411760" y="179348"/>
            <a:ext cx="4541821" cy="369332"/>
          </a:xfrm>
          <a:prstGeom prst="rect">
            <a:avLst/>
          </a:prstGeom>
          <a:noFill/>
        </p:spPr>
        <p:txBody>
          <a:bodyPr wrap="none" rtlCol="0">
            <a:spAutoFit/>
          </a:bodyPr>
          <a:lstStyle/>
          <a:p>
            <a:r>
              <a:rPr lang="es-EC" b="1" dirty="0" smtClean="0"/>
              <a:t>REPORTE DE AUDITORÍA INTERNA REALIZADA</a:t>
            </a:r>
            <a:endParaRPr lang="es-EC" b="1" dirty="0"/>
          </a:p>
        </p:txBody>
      </p:sp>
    </p:spTree>
    <p:extLst>
      <p:ext uri="{BB962C8B-B14F-4D97-AF65-F5344CB8AC3E}">
        <p14:creationId xmlns:p14="http://schemas.microsoft.com/office/powerpoint/2010/main" val="3510700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2713643203"/>
              </p:ext>
            </p:extLst>
          </p:nvPr>
        </p:nvGraphicFramePr>
        <p:xfrm>
          <a:off x="457200" y="1600200"/>
          <a:ext cx="8229600" cy="741680"/>
        </p:xfrm>
        <a:graphic>
          <a:graphicData uri="http://schemas.openxmlformats.org/drawingml/2006/table">
            <a:tbl>
              <a:tblPr firstRow="1" bandRow="1">
                <a:tableStyleId>{073A0DAA-6AF3-43AB-8588-CEC1D06C72B9}</a:tableStyleId>
              </a:tblPr>
              <a:tblGrid>
                <a:gridCol w="2743200"/>
                <a:gridCol w="2743200"/>
                <a:gridCol w="2743200"/>
              </a:tblGrid>
              <a:tr h="370840">
                <a:tc>
                  <a:txBody>
                    <a:bodyPr/>
                    <a:lstStyle/>
                    <a:p>
                      <a:endParaRPr lang="es-EC" dirty="0"/>
                    </a:p>
                  </a:txBody>
                  <a:tcPr/>
                </a:tc>
                <a:tc>
                  <a:txBody>
                    <a:bodyPr/>
                    <a:lstStyle/>
                    <a:p>
                      <a:endParaRPr lang="es-EC"/>
                    </a:p>
                  </a:txBody>
                  <a:tcPr/>
                </a:tc>
                <a:tc>
                  <a:txBody>
                    <a:bodyPr/>
                    <a:lstStyle/>
                    <a:p>
                      <a:endParaRPr lang="es-EC"/>
                    </a:p>
                  </a:txBody>
                  <a:tcPr/>
                </a:tc>
              </a:tr>
              <a:tr h="370840">
                <a:tc>
                  <a:txBody>
                    <a:bodyPr/>
                    <a:lstStyle/>
                    <a:p>
                      <a:endParaRPr lang="es-EC"/>
                    </a:p>
                  </a:txBody>
                  <a:tcPr/>
                </a:tc>
                <a:tc>
                  <a:txBody>
                    <a:bodyPr/>
                    <a:lstStyle/>
                    <a:p>
                      <a:endParaRPr lang="es-EC"/>
                    </a:p>
                  </a:txBody>
                  <a:tcPr/>
                </a:tc>
                <a:tc>
                  <a:txBody>
                    <a:bodyPr/>
                    <a:lstStyle/>
                    <a:p>
                      <a:endParaRPr lang="es-EC" dirty="0"/>
                    </a:p>
                  </a:txBody>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563888" y="207033"/>
            <a:ext cx="3105850" cy="369332"/>
          </a:xfrm>
          <a:prstGeom prst="rect">
            <a:avLst/>
          </a:prstGeom>
          <a:noFill/>
        </p:spPr>
        <p:txBody>
          <a:bodyPr wrap="none" rtlCol="0">
            <a:spAutoFit/>
          </a:bodyPr>
          <a:lstStyle/>
          <a:p>
            <a:pPr algn="ctr"/>
            <a:r>
              <a:rPr lang="es-EC" b="1" dirty="0" smtClean="0"/>
              <a:t>RESULTADOS DE INDICADORES</a:t>
            </a:r>
            <a:endParaRPr lang="es-EC" b="1" dirty="0"/>
          </a:p>
        </p:txBody>
      </p:sp>
      <p:graphicFrame>
        <p:nvGraphicFramePr>
          <p:cNvPr id="9" name="8 Tabla"/>
          <p:cNvGraphicFramePr>
            <a:graphicFrameLocks noGrp="1"/>
          </p:cNvGraphicFramePr>
          <p:nvPr>
            <p:extLst>
              <p:ext uri="{D42A27DB-BD31-4B8C-83A1-F6EECF244321}">
                <p14:modId xmlns:p14="http://schemas.microsoft.com/office/powerpoint/2010/main" val="4013990425"/>
              </p:ext>
            </p:extLst>
          </p:nvPr>
        </p:nvGraphicFramePr>
        <p:xfrm>
          <a:off x="1619672" y="764708"/>
          <a:ext cx="6552728" cy="4934551"/>
        </p:xfrm>
        <a:graphic>
          <a:graphicData uri="http://schemas.openxmlformats.org/drawingml/2006/table">
            <a:tbl>
              <a:tblPr>
                <a:tableStyleId>{B301B821-A1FF-4177-AEE7-76D212191A09}</a:tableStyleId>
              </a:tblPr>
              <a:tblGrid>
                <a:gridCol w="1264094"/>
                <a:gridCol w="913802"/>
                <a:gridCol w="2547226"/>
                <a:gridCol w="1827606"/>
              </a:tblGrid>
              <a:tr h="168282">
                <a:tc>
                  <a:txBody>
                    <a:bodyPr/>
                    <a:lstStyle/>
                    <a:p>
                      <a:pPr algn="ctr" fontAlgn="b"/>
                      <a:r>
                        <a:rPr lang="es-EC" sz="900" b="1" u="none" strike="noStrike" dirty="0">
                          <a:effectLst/>
                        </a:rPr>
                        <a:t>Indicador</a:t>
                      </a:r>
                      <a:endParaRPr lang="es-EC" sz="900" b="1" i="1" u="none" strike="noStrike" dirty="0">
                        <a:solidFill>
                          <a:srgbClr val="000000"/>
                        </a:solidFill>
                        <a:effectLst/>
                        <a:latin typeface="Calibri"/>
                      </a:endParaRPr>
                    </a:p>
                  </a:txBody>
                  <a:tcPr marL="7742" marR="7742" marT="7742" marB="0" anchor="b"/>
                </a:tc>
                <a:tc>
                  <a:txBody>
                    <a:bodyPr/>
                    <a:lstStyle/>
                    <a:p>
                      <a:pPr algn="ctr" fontAlgn="b"/>
                      <a:r>
                        <a:rPr lang="es-EC" sz="900" b="1" u="none" strike="noStrike">
                          <a:effectLst/>
                        </a:rPr>
                        <a:t>Resultado</a:t>
                      </a:r>
                      <a:endParaRPr lang="es-EC" sz="900" b="1" i="1" u="none" strike="noStrike">
                        <a:solidFill>
                          <a:srgbClr val="000000"/>
                        </a:solidFill>
                        <a:effectLst/>
                        <a:latin typeface="Calibri"/>
                      </a:endParaRPr>
                    </a:p>
                  </a:txBody>
                  <a:tcPr marL="7742" marR="7742" marT="7742" marB="0" anchor="b"/>
                </a:tc>
                <a:tc>
                  <a:txBody>
                    <a:bodyPr/>
                    <a:lstStyle/>
                    <a:p>
                      <a:pPr algn="ctr" fontAlgn="b"/>
                      <a:r>
                        <a:rPr lang="es-EC" sz="900" b="1" u="none" strike="noStrike" dirty="0">
                          <a:effectLst/>
                        </a:rPr>
                        <a:t>Porcentaje Óptimo</a:t>
                      </a:r>
                      <a:endParaRPr lang="es-EC" sz="900" b="1" i="1" u="none" strike="noStrike" dirty="0">
                        <a:solidFill>
                          <a:srgbClr val="000000"/>
                        </a:solidFill>
                        <a:effectLst/>
                        <a:latin typeface="Calibri"/>
                      </a:endParaRPr>
                    </a:p>
                  </a:txBody>
                  <a:tcPr marL="7742" marR="7742" marT="7742" marB="0" anchor="b"/>
                </a:tc>
                <a:tc>
                  <a:txBody>
                    <a:bodyPr/>
                    <a:lstStyle/>
                    <a:p>
                      <a:pPr algn="ctr" fontAlgn="b"/>
                      <a:r>
                        <a:rPr lang="es-EC" sz="900" b="1" u="none" strike="noStrike" dirty="0">
                          <a:effectLst/>
                        </a:rPr>
                        <a:t>Observación</a:t>
                      </a:r>
                      <a:endParaRPr lang="es-EC" sz="900" b="1" i="1" u="none" strike="noStrike" dirty="0">
                        <a:solidFill>
                          <a:srgbClr val="000000"/>
                        </a:solidFill>
                        <a:effectLst/>
                        <a:latin typeface="Calibri"/>
                      </a:endParaRPr>
                    </a:p>
                  </a:txBody>
                  <a:tcPr marL="7742" marR="7742" marT="7742" marB="0" anchor="b"/>
                </a:tc>
              </a:tr>
              <a:tr h="168282">
                <a:tc rowSpan="2">
                  <a:txBody>
                    <a:bodyPr/>
                    <a:lstStyle/>
                    <a:p>
                      <a:pPr algn="ctr" fontAlgn="b"/>
                      <a:r>
                        <a:rPr lang="es-EC" sz="900" b="1" u="none" strike="noStrike" dirty="0">
                          <a:effectLst/>
                        </a:rPr>
                        <a:t>Quejas del Cliente</a:t>
                      </a:r>
                      <a:endParaRPr lang="es-EC" sz="900" b="1" i="0" u="none" strike="noStrike" dirty="0">
                        <a:solidFill>
                          <a:srgbClr val="000000"/>
                        </a:solidFill>
                        <a:effectLst/>
                        <a:latin typeface="Calibri"/>
                      </a:endParaRPr>
                    </a:p>
                  </a:txBody>
                  <a:tcPr marL="7742" marR="7742" marT="7742" marB="0" anchor="b"/>
                </a:tc>
                <a:tc rowSpan="2">
                  <a:txBody>
                    <a:bodyPr/>
                    <a:lstStyle/>
                    <a:p>
                      <a:pPr algn="ctr" fontAlgn="ctr"/>
                      <a:r>
                        <a:rPr lang="es-EC" sz="900" u="none" strike="noStrike">
                          <a:effectLst/>
                        </a:rPr>
                        <a:t>0%</a:t>
                      </a:r>
                      <a:endParaRPr lang="es-EC" sz="900" b="0" i="0" u="none" strike="noStrike">
                        <a:solidFill>
                          <a:srgbClr val="000000"/>
                        </a:solidFill>
                        <a:effectLst/>
                        <a:latin typeface="Calibri"/>
                      </a:endParaRPr>
                    </a:p>
                  </a:txBody>
                  <a:tcPr marL="7742" marR="7742" marT="7742" marB="0" anchor="ctr"/>
                </a:tc>
                <a:tc>
                  <a:txBody>
                    <a:bodyPr/>
                    <a:lstStyle/>
                    <a:p>
                      <a:pPr algn="l" fontAlgn="b"/>
                      <a:r>
                        <a:rPr lang="es-EC" sz="900" u="none" strike="noStrike">
                          <a:effectLst/>
                        </a:rPr>
                        <a:t>97 - 100% quejas solucionadas</a:t>
                      </a:r>
                      <a:endParaRPr lang="es-EC" sz="900" b="0" i="0" u="none" strike="noStrike">
                        <a:solidFill>
                          <a:srgbClr val="000000"/>
                        </a:solidFill>
                        <a:effectLst/>
                        <a:latin typeface="Calibri"/>
                      </a:endParaRPr>
                    </a:p>
                  </a:txBody>
                  <a:tcPr marL="7742" marR="7742" marT="7742" marB="0" anchor="b"/>
                </a:tc>
                <a:tc rowSpan="2">
                  <a:txBody>
                    <a:bodyPr/>
                    <a:lstStyle/>
                    <a:p>
                      <a:pPr algn="ctr" fontAlgn="b"/>
                      <a:r>
                        <a:rPr lang="es-EC" sz="900" u="none" strike="noStrike">
                          <a:effectLst/>
                        </a:rPr>
                        <a:t>No se presentaron quejas</a:t>
                      </a:r>
                      <a:endParaRPr lang="es-EC" sz="900" b="0" i="0" u="none" strike="noStrike">
                        <a:solidFill>
                          <a:srgbClr val="000000"/>
                        </a:solidFill>
                        <a:effectLst/>
                        <a:latin typeface="Calibri"/>
                      </a:endParaRPr>
                    </a:p>
                  </a:txBody>
                  <a:tcPr marL="7742" marR="7742" marT="7742" marB="0" anchor="b"/>
                </a:tc>
              </a:tr>
              <a:tr h="168282">
                <a:tc vMerge="1">
                  <a:txBody>
                    <a:bodyPr/>
                    <a:lstStyle/>
                    <a:p>
                      <a:endParaRPr lang="es-EC"/>
                    </a:p>
                  </a:txBody>
                  <a:tcPr/>
                </a:tc>
                <a:tc vMerge="1">
                  <a:txBody>
                    <a:bodyPr/>
                    <a:lstStyle/>
                    <a:p>
                      <a:endParaRPr lang="es-EC"/>
                    </a:p>
                  </a:txBody>
                  <a:tcPr/>
                </a:tc>
                <a:tc>
                  <a:txBody>
                    <a:bodyPr/>
                    <a:lstStyle/>
                    <a:p>
                      <a:pPr algn="l" fontAlgn="ctr"/>
                      <a:r>
                        <a:rPr lang="es-EC" sz="900" u="none" strike="noStrike">
                          <a:effectLst/>
                        </a:rPr>
                        <a:t>0% en caso de no presentar quejas</a:t>
                      </a:r>
                      <a:endParaRPr lang="es-EC" sz="900" b="0" i="0" u="none" strike="noStrike">
                        <a:solidFill>
                          <a:srgbClr val="000000"/>
                        </a:solidFill>
                        <a:effectLst/>
                        <a:latin typeface="Calibri"/>
                      </a:endParaRPr>
                    </a:p>
                  </a:txBody>
                  <a:tcPr marL="7742" marR="7742" marT="7742" marB="0" anchor="ctr"/>
                </a:tc>
                <a:tc vMerge="1">
                  <a:txBody>
                    <a:bodyPr/>
                    <a:lstStyle/>
                    <a:p>
                      <a:endParaRPr lang="es-EC"/>
                    </a:p>
                  </a:txBody>
                  <a:tcPr/>
                </a:tc>
              </a:tr>
              <a:tr h="157481">
                <a:tc rowSpan="2">
                  <a:txBody>
                    <a:bodyPr/>
                    <a:lstStyle/>
                    <a:p>
                      <a:pPr algn="ctr" fontAlgn="ctr"/>
                      <a:r>
                        <a:rPr lang="es-EC" sz="900" b="1" u="none" strike="noStrike" dirty="0">
                          <a:effectLst/>
                        </a:rPr>
                        <a:t>Mantenimiento de Equipo Preventivo</a:t>
                      </a:r>
                      <a:endParaRPr lang="es-EC" sz="900" b="1" i="0" u="none" strike="noStrike" dirty="0">
                        <a:solidFill>
                          <a:srgbClr val="000000"/>
                        </a:solidFill>
                        <a:effectLst/>
                        <a:latin typeface="Calibri"/>
                      </a:endParaRPr>
                    </a:p>
                  </a:txBody>
                  <a:tcPr marL="7742" marR="7742" marT="7742" marB="0" anchor="ctr"/>
                </a:tc>
                <a:tc>
                  <a:txBody>
                    <a:bodyPr/>
                    <a:lstStyle/>
                    <a:p>
                      <a:pPr algn="ctr" fontAlgn="ctr"/>
                      <a:r>
                        <a:rPr lang="es-EC" sz="900" u="none" strike="noStrike">
                          <a:effectLst/>
                        </a:rPr>
                        <a:t>92%</a:t>
                      </a:r>
                      <a:endParaRPr lang="es-EC" sz="900" b="0" i="0" u="none" strike="noStrike">
                        <a:solidFill>
                          <a:srgbClr val="000000"/>
                        </a:solidFill>
                        <a:effectLst/>
                        <a:latin typeface="Calibri"/>
                      </a:endParaRPr>
                    </a:p>
                  </a:txBody>
                  <a:tcPr marL="7742" marR="7742" marT="7742" marB="0" anchor="ctr"/>
                </a:tc>
                <a:tc rowSpan="2">
                  <a:txBody>
                    <a:bodyPr/>
                    <a:lstStyle/>
                    <a:p>
                      <a:pPr algn="ctr" fontAlgn="ctr"/>
                      <a:r>
                        <a:rPr lang="es-EC" sz="900" u="none" strike="noStrike">
                          <a:effectLst/>
                        </a:rPr>
                        <a:t>del 90 al 100% Equipos Ingresados</a:t>
                      </a:r>
                      <a:endParaRPr lang="es-EC" sz="900" b="0" i="0" u="none" strike="noStrike">
                        <a:solidFill>
                          <a:srgbClr val="000000"/>
                        </a:solidFill>
                        <a:effectLst/>
                        <a:latin typeface="Calibri"/>
                      </a:endParaRPr>
                    </a:p>
                  </a:txBody>
                  <a:tcPr marL="7742" marR="7742" marT="7742" marB="0" anchor="ctr"/>
                </a:tc>
                <a:tc rowSpan="2">
                  <a:txBody>
                    <a:bodyPr/>
                    <a:lstStyle/>
                    <a:p>
                      <a:pPr algn="ctr" fontAlgn="ctr"/>
                      <a:r>
                        <a:rPr lang="es-EC" sz="900" u="none" strike="noStrike">
                          <a:effectLst/>
                        </a:rPr>
                        <a:t>No se devolvió en su totalidad los equipos establecidos en el contrato se entrego 25 y se devolvió 23.</a:t>
                      </a:r>
                      <a:endParaRPr lang="es-EC" sz="900" b="0" i="0" u="none" strike="noStrike">
                        <a:solidFill>
                          <a:srgbClr val="000000"/>
                        </a:solidFill>
                        <a:effectLst/>
                        <a:latin typeface="Calibri"/>
                      </a:endParaRPr>
                    </a:p>
                  </a:txBody>
                  <a:tcPr marL="7742" marR="7742" marT="7742" marB="0" anchor="ctr"/>
                </a:tc>
              </a:tr>
              <a:tr h="596270">
                <a:tc vMerge="1">
                  <a:txBody>
                    <a:bodyPr/>
                    <a:lstStyle/>
                    <a:p>
                      <a:endParaRPr lang="es-EC"/>
                    </a:p>
                  </a:txBody>
                  <a:tcPr/>
                </a:tc>
                <a:tc>
                  <a:txBody>
                    <a:bodyPr/>
                    <a:lstStyle/>
                    <a:p>
                      <a:pPr algn="ctr" fontAlgn="ctr"/>
                      <a:r>
                        <a:rPr lang="es-EC" sz="900" u="none" strike="noStrike">
                          <a:effectLst/>
                        </a:rPr>
                        <a:t>en Abril</a:t>
                      </a:r>
                      <a:endParaRPr lang="es-EC" sz="900" b="0" i="0" u="none" strike="noStrike">
                        <a:solidFill>
                          <a:srgbClr val="000000"/>
                        </a:solidFill>
                        <a:effectLst/>
                        <a:latin typeface="Calibri"/>
                      </a:endParaRPr>
                    </a:p>
                  </a:txBody>
                  <a:tcPr marL="7742" marR="7742" marT="7742" marB="0" anchor="ctr"/>
                </a:tc>
                <a:tc vMerge="1">
                  <a:txBody>
                    <a:bodyPr/>
                    <a:lstStyle/>
                    <a:p>
                      <a:endParaRPr lang="es-EC"/>
                    </a:p>
                  </a:txBody>
                  <a:tcPr/>
                </a:tc>
                <a:tc vMerge="1">
                  <a:txBody>
                    <a:bodyPr/>
                    <a:lstStyle/>
                    <a:p>
                      <a:endParaRPr lang="es-EC"/>
                    </a:p>
                  </a:txBody>
                  <a:tcPr/>
                </a:tc>
              </a:tr>
              <a:tr h="168282">
                <a:tc rowSpan="3">
                  <a:txBody>
                    <a:bodyPr/>
                    <a:lstStyle/>
                    <a:p>
                      <a:pPr algn="ctr" fontAlgn="ctr"/>
                      <a:r>
                        <a:rPr lang="es-EC" sz="900" b="1" u="none" strike="noStrike" dirty="0">
                          <a:effectLst/>
                        </a:rPr>
                        <a:t>Mantenimiento de Equipo Correctivo</a:t>
                      </a:r>
                      <a:endParaRPr lang="es-EC" sz="900" b="1" i="0" u="none" strike="noStrike" dirty="0">
                        <a:solidFill>
                          <a:srgbClr val="000000"/>
                        </a:solidFill>
                        <a:effectLst/>
                        <a:latin typeface="Calibri"/>
                      </a:endParaRPr>
                    </a:p>
                  </a:txBody>
                  <a:tcPr marL="7742" marR="7742" marT="7742" marB="0" anchor="ctr"/>
                </a:tc>
                <a:tc>
                  <a:txBody>
                    <a:bodyPr/>
                    <a:lstStyle/>
                    <a:p>
                      <a:pPr algn="ctr" fontAlgn="ctr"/>
                      <a:r>
                        <a:rPr lang="es-EC" sz="900" u="none" strike="noStrike">
                          <a:effectLst/>
                        </a:rPr>
                        <a:t> </a:t>
                      </a:r>
                      <a:endParaRPr lang="es-EC" sz="900" b="0" i="0" u="none" strike="noStrike">
                        <a:solidFill>
                          <a:srgbClr val="000000"/>
                        </a:solidFill>
                        <a:effectLst/>
                        <a:latin typeface="Calibri"/>
                      </a:endParaRPr>
                    </a:p>
                  </a:txBody>
                  <a:tcPr marL="7742" marR="7742" marT="7742" marB="0" anchor="ctr"/>
                </a:tc>
                <a:tc rowSpan="3">
                  <a:txBody>
                    <a:bodyPr/>
                    <a:lstStyle/>
                    <a:p>
                      <a:pPr algn="ctr" fontAlgn="ctr"/>
                      <a:r>
                        <a:rPr lang="es-EC" sz="900" u="none" strike="noStrike">
                          <a:effectLst/>
                        </a:rPr>
                        <a:t>90 - 100% equipos reparados en mantenimiento correctivo el 0% en caso de no tener equipos en mantenimiento correctivo</a:t>
                      </a:r>
                      <a:endParaRPr lang="es-EC" sz="900" b="0" i="0" u="none" strike="noStrike">
                        <a:solidFill>
                          <a:srgbClr val="000000"/>
                        </a:solidFill>
                        <a:effectLst/>
                        <a:latin typeface="Calibri"/>
                      </a:endParaRPr>
                    </a:p>
                  </a:txBody>
                  <a:tcPr marL="7742" marR="7742" marT="7742" marB="0" anchor="ctr"/>
                </a:tc>
                <a:tc rowSpan="3">
                  <a:txBody>
                    <a:bodyPr/>
                    <a:lstStyle/>
                    <a:p>
                      <a:pPr algn="ctr" fontAlgn="ctr"/>
                      <a:r>
                        <a:rPr lang="es-EC" sz="900" u="none" strike="noStrike">
                          <a:effectLst/>
                        </a:rPr>
                        <a:t>No se presentó solicitud de mantenimiento </a:t>
                      </a:r>
                      <a:endParaRPr lang="es-EC" sz="900" b="0" i="0" u="none" strike="noStrike">
                        <a:solidFill>
                          <a:srgbClr val="000000"/>
                        </a:solidFill>
                        <a:effectLst/>
                        <a:latin typeface="Calibri"/>
                      </a:endParaRPr>
                    </a:p>
                  </a:txBody>
                  <a:tcPr marL="7742" marR="7742" marT="7742" marB="0" anchor="ctr"/>
                </a:tc>
              </a:tr>
              <a:tr h="168282">
                <a:tc vMerge="1">
                  <a:txBody>
                    <a:bodyPr/>
                    <a:lstStyle/>
                    <a:p>
                      <a:endParaRPr lang="es-EC"/>
                    </a:p>
                  </a:txBody>
                  <a:tcPr/>
                </a:tc>
                <a:tc>
                  <a:txBody>
                    <a:bodyPr/>
                    <a:lstStyle/>
                    <a:p>
                      <a:pPr algn="ctr" fontAlgn="ctr"/>
                      <a:r>
                        <a:rPr lang="es-EC" sz="900" u="none" strike="noStrike">
                          <a:effectLst/>
                        </a:rPr>
                        <a:t>0%</a:t>
                      </a:r>
                      <a:endParaRPr lang="es-EC" sz="900" b="0" i="0" u="none" strike="noStrike">
                        <a:solidFill>
                          <a:srgbClr val="000000"/>
                        </a:solidFill>
                        <a:effectLst/>
                        <a:latin typeface="Calibri"/>
                      </a:endParaRPr>
                    </a:p>
                  </a:txBody>
                  <a:tcPr marL="7742" marR="7742" marT="7742" marB="0" anchor="ctr"/>
                </a:tc>
                <a:tc vMerge="1">
                  <a:txBody>
                    <a:bodyPr/>
                    <a:lstStyle/>
                    <a:p>
                      <a:endParaRPr lang="es-EC"/>
                    </a:p>
                  </a:txBody>
                  <a:tcPr/>
                </a:tc>
                <a:tc vMerge="1">
                  <a:txBody>
                    <a:bodyPr/>
                    <a:lstStyle/>
                    <a:p>
                      <a:endParaRPr lang="es-EC"/>
                    </a:p>
                  </a:txBody>
                  <a:tcPr/>
                </a:tc>
              </a:tr>
              <a:tr h="268120">
                <a:tc vMerge="1">
                  <a:txBody>
                    <a:bodyPr/>
                    <a:lstStyle/>
                    <a:p>
                      <a:endParaRPr lang="es-EC"/>
                    </a:p>
                  </a:txBody>
                  <a:tcPr/>
                </a:tc>
                <a:tc>
                  <a:txBody>
                    <a:bodyPr/>
                    <a:lstStyle/>
                    <a:p>
                      <a:pPr algn="ctr" fontAlgn="ctr"/>
                      <a:r>
                        <a:rPr lang="es-EC" sz="900" u="none" strike="noStrike">
                          <a:effectLst/>
                        </a:rPr>
                        <a:t> </a:t>
                      </a:r>
                      <a:endParaRPr lang="es-EC" sz="900" b="0" i="0" u="none" strike="noStrike">
                        <a:solidFill>
                          <a:srgbClr val="000000"/>
                        </a:solidFill>
                        <a:effectLst/>
                        <a:latin typeface="Calibri"/>
                      </a:endParaRPr>
                    </a:p>
                  </a:txBody>
                  <a:tcPr marL="7742" marR="7742" marT="7742" marB="0" anchor="ctr"/>
                </a:tc>
                <a:tc vMerge="1">
                  <a:txBody>
                    <a:bodyPr/>
                    <a:lstStyle/>
                    <a:p>
                      <a:endParaRPr lang="es-EC"/>
                    </a:p>
                  </a:txBody>
                  <a:tcPr/>
                </a:tc>
                <a:tc vMerge="1">
                  <a:txBody>
                    <a:bodyPr/>
                    <a:lstStyle/>
                    <a:p>
                      <a:endParaRPr lang="es-EC"/>
                    </a:p>
                  </a:txBody>
                  <a:tcPr/>
                </a:tc>
              </a:tr>
              <a:tr h="168282">
                <a:tc rowSpan="3">
                  <a:txBody>
                    <a:bodyPr/>
                    <a:lstStyle/>
                    <a:p>
                      <a:pPr algn="ctr" fontAlgn="ctr"/>
                      <a:r>
                        <a:rPr lang="es-EC" sz="900" b="1" u="none" strike="noStrike" dirty="0">
                          <a:effectLst/>
                        </a:rPr>
                        <a:t>Nivel de Cobranzas</a:t>
                      </a:r>
                      <a:endParaRPr lang="es-EC" sz="900" b="1" i="0" u="none" strike="noStrike" dirty="0">
                        <a:solidFill>
                          <a:srgbClr val="000000"/>
                        </a:solidFill>
                        <a:effectLst/>
                        <a:latin typeface="Calibri"/>
                      </a:endParaRPr>
                    </a:p>
                  </a:txBody>
                  <a:tcPr marL="7742" marR="7742" marT="7742" marB="0" anchor="ctr"/>
                </a:tc>
                <a:tc>
                  <a:txBody>
                    <a:bodyPr/>
                    <a:lstStyle/>
                    <a:p>
                      <a:pPr algn="ctr" fontAlgn="ctr"/>
                      <a:r>
                        <a:rPr lang="es-EC" sz="900" u="none" strike="noStrike">
                          <a:effectLst/>
                        </a:rPr>
                        <a:t>0%</a:t>
                      </a:r>
                      <a:endParaRPr lang="es-EC" sz="900" b="0" i="0" u="none" strike="noStrike">
                        <a:solidFill>
                          <a:srgbClr val="000000"/>
                        </a:solidFill>
                        <a:effectLst/>
                        <a:latin typeface="Calibri"/>
                      </a:endParaRPr>
                    </a:p>
                  </a:txBody>
                  <a:tcPr marL="7742" marR="7742" marT="7742" marB="0" anchor="ctr"/>
                </a:tc>
                <a:tc rowSpan="3">
                  <a:txBody>
                    <a:bodyPr/>
                    <a:lstStyle/>
                    <a:p>
                      <a:pPr algn="ctr" fontAlgn="ctr"/>
                      <a:r>
                        <a:rPr lang="es-EC" sz="900" u="none" strike="noStrike">
                          <a:effectLst/>
                        </a:rPr>
                        <a:t>100% Facturas Cobradas</a:t>
                      </a:r>
                      <a:endParaRPr lang="es-EC" sz="900" b="0" i="0" u="none" strike="noStrike">
                        <a:solidFill>
                          <a:srgbClr val="000000"/>
                        </a:solidFill>
                        <a:effectLst/>
                        <a:latin typeface="Calibri"/>
                      </a:endParaRPr>
                    </a:p>
                  </a:txBody>
                  <a:tcPr marL="7742" marR="7742" marT="7742" marB="0" anchor="ctr"/>
                </a:tc>
                <a:tc rowSpan="3">
                  <a:txBody>
                    <a:bodyPr/>
                    <a:lstStyle/>
                    <a:p>
                      <a:pPr algn="ctr" fontAlgn="ctr"/>
                      <a:r>
                        <a:rPr lang="es-EC" sz="900" u="none" strike="noStrike">
                          <a:effectLst/>
                        </a:rPr>
                        <a:t>Se generaron en total 15 facturas de las cuales no se coro ninguna</a:t>
                      </a:r>
                      <a:endParaRPr lang="es-EC" sz="900" b="0" i="0" u="none" strike="noStrike">
                        <a:solidFill>
                          <a:srgbClr val="000000"/>
                        </a:solidFill>
                        <a:effectLst/>
                        <a:latin typeface="Calibri"/>
                      </a:endParaRPr>
                    </a:p>
                  </a:txBody>
                  <a:tcPr marL="7742" marR="7742" marT="7742" marB="0" anchor="ctr"/>
                </a:tc>
              </a:tr>
              <a:tr h="168282">
                <a:tc vMerge="1">
                  <a:txBody>
                    <a:bodyPr/>
                    <a:lstStyle/>
                    <a:p>
                      <a:endParaRPr lang="es-EC"/>
                    </a:p>
                  </a:txBody>
                  <a:tcPr/>
                </a:tc>
                <a:tc>
                  <a:txBody>
                    <a:bodyPr/>
                    <a:lstStyle/>
                    <a:p>
                      <a:pPr algn="ctr" fontAlgn="ctr"/>
                      <a:r>
                        <a:rPr lang="es-EC" sz="900" u="none" strike="noStrike">
                          <a:effectLst/>
                        </a:rPr>
                        <a:t>en Abril</a:t>
                      </a:r>
                      <a:endParaRPr lang="es-EC" sz="900" b="0" i="0" u="none" strike="noStrike">
                        <a:solidFill>
                          <a:srgbClr val="000000"/>
                        </a:solidFill>
                        <a:effectLst/>
                        <a:latin typeface="Calibri"/>
                      </a:endParaRPr>
                    </a:p>
                  </a:txBody>
                  <a:tcPr marL="7742" marR="7742" marT="7742" marB="0" anchor="ctr"/>
                </a:tc>
                <a:tc vMerge="1">
                  <a:txBody>
                    <a:bodyPr/>
                    <a:lstStyle/>
                    <a:p>
                      <a:endParaRPr lang="es-EC"/>
                    </a:p>
                  </a:txBody>
                  <a:tcPr/>
                </a:tc>
                <a:tc vMerge="1">
                  <a:txBody>
                    <a:bodyPr/>
                    <a:lstStyle/>
                    <a:p>
                      <a:endParaRPr lang="es-EC"/>
                    </a:p>
                  </a:txBody>
                  <a:tcPr/>
                </a:tc>
              </a:tr>
              <a:tr h="168282">
                <a:tc vMerge="1">
                  <a:txBody>
                    <a:bodyPr/>
                    <a:lstStyle/>
                    <a:p>
                      <a:endParaRPr lang="es-EC"/>
                    </a:p>
                  </a:txBody>
                  <a:tcPr/>
                </a:tc>
                <a:tc>
                  <a:txBody>
                    <a:bodyPr/>
                    <a:lstStyle/>
                    <a:p>
                      <a:pPr algn="ctr" fontAlgn="ctr"/>
                      <a:r>
                        <a:rPr lang="es-EC" sz="900" u="none" strike="noStrike">
                          <a:effectLst/>
                        </a:rPr>
                        <a:t> </a:t>
                      </a:r>
                      <a:endParaRPr lang="es-EC" sz="900" b="0" i="0" u="none" strike="noStrike">
                        <a:solidFill>
                          <a:srgbClr val="000000"/>
                        </a:solidFill>
                        <a:effectLst/>
                        <a:latin typeface="Calibri"/>
                      </a:endParaRPr>
                    </a:p>
                  </a:txBody>
                  <a:tcPr marL="7742" marR="7742" marT="7742" marB="0" anchor="ctr"/>
                </a:tc>
                <a:tc vMerge="1">
                  <a:txBody>
                    <a:bodyPr/>
                    <a:lstStyle/>
                    <a:p>
                      <a:endParaRPr lang="es-EC"/>
                    </a:p>
                  </a:txBody>
                  <a:tcPr/>
                </a:tc>
                <a:tc vMerge="1">
                  <a:txBody>
                    <a:bodyPr/>
                    <a:lstStyle/>
                    <a:p>
                      <a:endParaRPr lang="es-EC"/>
                    </a:p>
                  </a:txBody>
                  <a:tcPr/>
                </a:tc>
              </a:tr>
              <a:tr h="168282">
                <a:tc rowSpan="3">
                  <a:txBody>
                    <a:bodyPr/>
                    <a:lstStyle/>
                    <a:p>
                      <a:pPr algn="ctr" fontAlgn="ctr"/>
                      <a:r>
                        <a:rPr lang="es-EC" sz="900" b="1" u="none" strike="noStrike">
                          <a:effectLst/>
                        </a:rPr>
                        <a:t>Nivel de Cobranzas</a:t>
                      </a:r>
                      <a:endParaRPr lang="es-EC" sz="900" b="1" i="0" u="none" strike="noStrike">
                        <a:solidFill>
                          <a:srgbClr val="000000"/>
                        </a:solidFill>
                        <a:effectLst/>
                        <a:latin typeface="Calibri"/>
                      </a:endParaRPr>
                    </a:p>
                  </a:txBody>
                  <a:tcPr marL="7742" marR="7742" marT="7742" marB="0" anchor="ctr"/>
                </a:tc>
                <a:tc>
                  <a:txBody>
                    <a:bodyPr/>
                    <a:lstStyle/>
                    <a:p>
                      <a:pPr algn="ctr" fontAlgn="ctr"/>
                      <a:r>
                        <a:rPr lang="es-EC" sz="900" u="none" strike="noStrike">
                          <a:effectLst/>
                        </a:rPr>
                        <a:t>0%</a:t>
                      </a:r>
                      <a:endParaRPr lang="es-EC" sz="900" b="0" i="0" u="none" strike="noStrike">
                        <a:solidFill>
                          <a:srgbClr val="000000"/>
                        </a:solidFill>
                        <a:effectLst/>
                        <a:latin typeface="Calibri"/>
                      </a:endParaRPr>
                    </a:p>
                  </a:txBody>
                  <a:tcPr marL="7742" marR="7742" marT="7742" marB="0" anchor="ctr"/>
                </a:tc>
                <a:tc rowSpan="3">
                  <a:txBody>
                    <a:bodyPr/>
                    <a:lstStyle/>
                    <a:p>
                      <a:pPr algn="ctr" fontAlgn="ctr"/>
                      <a:r>
                        <a:rPr lang="es-EC" sz="900" u="none" strike="noStrike">
                          <a:effectLst/>
                        </a:rPr>
                        <a:t>100% Facturas Cobradas</a:t>
                      </a:r>
                      <a:endParaRPr lang="es-EC" sz="900" b="0" i="0" u="none" strike="noStrike">
                        <a:solidFill>
                          <a:srgbClr val="000000"/>
                        </a:solidFill>
                        <a:effectLst/>
                        <a:latin typeface="Calibri"/>
                      </a:endParaRPr>
                    </a:p>
                  </a:txBody>
                  <a:tcPr marL="7742" marR="7742" marT="7742" marB="0" anchor="ctr"/>
                </a:tc>
                <a:tc rowSpan="3">
                  <a:txBody>
                    <a:bodyPr/>
                    <a:lstStyle/>
                    <a:p>
                      <a:pPr algn="ctr" fontAlgn="ctr"/>
                      <a:r>
                        <a:rPr lang="es-EC" sz="900" u="none" strike="noStrike">
                          <a:effectLst/>
                        </a:rPr>
                        <a:t>Se generaron en total 3 facturas de las cuales no se coro ninguna</a:t>
                      </a:r>
                      <a:endParaRPr lang="es-EC" sz="900" b="0" i="0" u="none" strike="noStrike">
                        <a:solidFill>
                          <a:srgbClr val="000000"/>
                        </a:solidFill>
                        <a:effectLst/>
                        <a:latin typeface="Calibri"/>
                      </a:endParaRPr>
                    </a:p>
                  </a:txBody>
                  <a:tcPr marL="7742" marR="7742" marT="7742" marB="0" anchor="ctr"/>
                </a:tc>
              </a:tr>
              <a:tr h="168282">
                <a:tc vMerge="1">
                  <a:txBody>
                    <a:bodyPr/>
                    <a:lstStyle/>
                    <a:p>
                      <a:endParaRPr lang="es-EC"/>
                    </a:p>
                  </a:txBody>
                  <a:tcPr/>
                </a:tc>
                <a:tc>
                  <a:txBody>
                    <a:bodyPr/>
                    <a:lstStyle/>
                    <a:p>
                      <a:pPr algn="ctr" fontAlgn="ctr"/>
                      <a:r>
                        <a:rPr lang="es-EC" sz="900" u="none" strike="noStrike">
                          <a:effectLst/>
                        </a:rPr>
                        <a:t>en Mayo</a:t>
                      </a:r>
                      <a:endParaRPr lang="es-EC" sz="900" b="0" i="0" u="none" strike="noStrike">
                        <a:solidFill>
                          <a:srgbClr val="000000"/>
                        </a:solidFill>
                        <a:effectLst/>
                        <a:latin typeface="Calibri"/>
                      </a:endParaRPr>
                    </a:p>
                  </a:txBody>
                  <a:tcPr marL="7742" marR="7742" marT="7742" marB="0" anchor="ctr"/>
                </a:tc>
                <a:tc vMerge="1">
                  <a:txBody>
                    <a:bodyPr/>
                    <a:lstStyle/>
                    <a:p>
                      <a:endParaRPr lang="es-EC"/>
                    </a:p>
                  </a:txBody>
                  <a:tcPr/>
                </a:tc>
                <a:tc vMerge="1">
                  <a:txBody>
                    <a:bodyPr/>
                    <a:lstStyle/>
                    <a:p>
                      <a:endParaRPr lang="es-EC"/>
                    </a:p>
                  </a:txBody>
                  <a:tcPr/>
                </a:tc>
              </a:tr>
              <a:tr h="168282">
                <a:tc vMerge="1">
                  <a:txBody>
                    <a:bodyPr/>
                    <a:lstStyle/>
                    <a:p>
                      <a:endParaRPr lang="es-EC"/>
                    </a:p>
                  </a:txBody>
                  <a:tcPr/>
                </a:tc>
                <a:tc>
                  <a:txBody>
                    <a:bodyPr/>
                    <a:lstStyle/>
                    <a:p>
                      <a:pPr algn="ctr" fontAlgn="ctr"/>
                      <a:r>
                        <a:rPr lang="es-EC" sz="900" u="none" strike="noStrike">
                          <a:effectLst/>
                        </a:rPr>
                        <a:t> </a:t>
                      </a:r>
                      <a:endParaRPr lang="es-EC" sz="900" b="0" i="0" u="none" strike="noStrike">
                        <a:solidFill>
                          <a:srgbClr val="000000"/>
                        </a:solidFill>
                        <a:effectLst/>
                        <a:latin typeface="Calibri"/>
                      </a:endParaRPr>
                    </a:p>
                  </a:txBody>
                  <a:tcPr marL="7742" marR="7742" marT="7742" marB="0" anchor="ctr"/>
                </a:tc>
                <a:tc vMerge="1">
                  <a:txBody>
                    <a:bodyPr/>
                    <a:lstStyle/>
                    <a:p>
                      <a:endParaRPr lang="es-EC"/>
                    </a:p>
                  </a:txBody>
                  <a:tcPr/>
                </a:tc>
                <a:tc vMerge="1">
                  <a:txBody>
                    <a:bodyPr/>
                    <a:lstStyle/>
                    <a:p>
                      <a:endParaRPr lang="es-EC"/>
                    </a:p>
                  </a:txBody>
                  <a:tcPr/>
                </a:tc>
              </a:tr>
              <a:tr h="455617">
                <a:tc>
                  <a:txBody>
                    <a:bodyPr/>
                    <a:lstStyle/>
                    <a:p>
                      <a:pPr algn="ctr" fontAlgn="ctr"/>
                      <a:r>
                        <a:rPr lang="es-EC" sz="900" b="1" u="none" strike="noStrike" dirty="0">
                          <a:effectLst/>
                        </a:rPr>
                        <a:t>Grado de Liquidez</a:t>
                      </a:r>
                      <a:endParaRPr lang="es-EC" sz="900" b="1" i="0" u="none" strike="noStrike" dirty="0">
                        <a:solidFill>
                          <a:srgbClr val="000000"/>
                        </a:solidFill>
                        <a:effectLst/>
                        <a:latin typeface="Calibri"/>
                      </a:endParaRPr>
                    </a:p>
                  </a:txBody>
                  <a:tcPr marL="7742" marR="7742" marT="7742" marB="0" anchor="ctr"/>
                </a:tc>
                <a:tc>
                  <a:txBody>
                    <a:bodyPr/>
                    <a:lstStyle/>
                    <a:p>
                      <a:pPr algn="ctr" fontAlgn="ctr"/>
                      <a:r>
                        <a:rPr lang="es-EC" sz="900" u="none" strike="noStrike">
                          <a:effectLst/>
                        </a:rPr>
                        <a:t>0</a:t>
                      </a:r>
                      <a:endParaRPr lang="es-EC" sz="900" b="0" i="0" u="none" strike="noStrike">
                        <a:solidFill>
                          <a:srgbClr val="000000"/>
                        </a:solidFill>
                        <a:effectLst/>
                        <a:latin typeface="Calibri"/>
                      </a:endParaRPr>
                    </a:p>
                  </a:txBody>
                  <a:tcPr marL="7742" marR="7742" marT="7742" marB="0" anchor="ctr"/>
                </a:tc>
                <a:tc>
                  <a:txBody>
                    <a:bodyPr/>
                    <a:lstStyle/>
                    <a:p>
                      <a:pPr algn="ctr" fontAlgn="ctr"/>
                      <a:r>
                        <a:rPr lang="es-EC" sz="900" u="none" strike="noStrike">
                          <a:effectLst/>
                        </a:rPr>
                        <a:t>$1,5 - $2,0</a:t>
                      </a:r>
                      <a:endParaRPr lang="es-EC" sz="900" b="0" i="0" u="none" strike="noStrike">
                        <a:solidFill>
                          <a:srgbClr val="000000"/>
                        </a:solidFill>
                        <a:effectLst/>
                        <a:latin typeface="Calibri"/>
                      </a:endParaRPr>
                    </a:p>
                  </a:txBody>
                  <a:tcPr marL="7742" marR="7742" marT="7742" marB="0" anchor="ctr"/>
                </a:tc>
                <a:tc>
                  <a:txBody>
                    <a:bodyPr/>
                    <a:lstStyle/>
                    <a:p>
                      <a:pPr algn="ctr" fontAlgn="ctr"/>
                      <a:r>
                        <a:rPr lang="es-EC" sz="900" u="none" strike="noStrike">
                          <a:effectLst/>
                        </a:rPr>
                        <a:t>No se presento el Balance de Situación Financiera de Abril ni Mayo</a:t>
                      </a:r>
                      <a:endParaRPr lang="es-EC" sz="900" b="0" i="0" u="none" strike="noStrike">
                        <a:solidFill>
                          <a:srgbClr val="000000"/>
                        </a:solidFill>
                        <a:effectLst/>
                        <a:latin typeface="Calibri"/>
                      </a:endParaRPr>
                    </a:p>
                  </a:txBody>
                  <a:tcPr marL="7742" marR="7742" marT="7742" marB="0" anchor="ctr"/>
                </a:tc>
              </a:tr>
              <a:tr h="168282">
                <a:tc rowSpan="2">
                  <a:txBody>
                    <a:bodyPr/>
                    <a:lstStyle/>
                    <a:p>
                      <a:pPr algn="ctr" fontAlgn="ctr"/>
                      <a:r>
                        <a:rPr lang="es-EC" sz="900" b="1" u="none" strike="noStrike" dirty="0">
                          <a:effectLst/>
                        </a:rPr>
                        <a:t>Cumplimiento de Actividades de </a:t>
                      </a:r>
                      <a:r>
                        <a:rPr lang="es-EC" sz="900" b="1" u="none" strike="noStrike" dirty="0" smtClean="0">
                          <a:effectLst/>
                        </a:rPr>
                        <a:t>Contabilidad</a:t>
                      </a:r>
                      <a:endParaRPr lang="es-EC" sz="900" b="1" i="0" u="none" strike="noStrike" dirty="0">
                        <a:solidFill>
                          <a:srgbClr val="000000"/>
                        </a:solidFill>
                        <a:effectLst/>
                        <a:latin typeface="Calibri"/>
                      </a:endParaRPr>
                    </a:p>
                  </a:txBody>
                  <a:tcPr marL="7742" marR="7742" marT="7742" marB="0" anchor="ctr"/>
                </a:tc>
                <a:tc>
                  <a:txBody>
                    <a:bodyPr/>
                    <a:lstStyle/>
                    <a:p>
                      <a:pPr algn="ctr" fontAlgn="ctr"/>
                      <a:r>
                        <a:rPr lang="es-EC" sz="900" u="none" strike="noStrike">
                          <a:effectLst/>
                        </a:rPr>
                        <a:t>65,71%</a:t>
                      </a:r>
                      <a:endParaRPr lang="es-EC" sz="900" b="0" i="0" u="none" strike="noStrike">
                        <a:solidFill>
                          <a:srgbClr val="000000"/>
                        </a:solidFill>
                        <a:effectLst/>
                        <a:latin typeface="Calibri"/>
                      </a:endParaRPr>
                    </a:p>
                  </a:txBody>
                  <a:tcPr marL="7742" marR="7742" marT="7742" marB="0" anchor="ctr"/>
                </a:tc>
                <a:tc rowSpan="2">
                  <a:txBody>
                    <a:bodyPr/>
                    <a:lstStyle/>
                    <a:p>
                      <a:pPr algn="ctr" fontAlgn="ctr"/>
                      <a:r>
                        <a:rPr lang="es-EC" sz="900" u="none" strike="noStrike">
                          <a:effectLst/>
                        </a:rPr>
                        <a:t>50% - 99%</a:t>
                      </a:r>
                      <a:endParaRPr lang="es-EC" sz="900" b="0" i="0" u="none" strike="noStrike">
                        <a:solidFill>
                          <a:srgbClr val="000000"/>
                        </a:solidFill>
                        <a:effectLst/>
                        <a:latin typeface="Calibri"/>
                      </a:endParaRPr>
                    </a:p>
                  </a:txBody>
                  <a:tcPr marL="7742" marR="7742" marT="7742" marB="0" anchor="ctr"/>
                </a:tc>
                <a:tc rowSpan="2">
                  <a:txBody>
                    <a:bodyPr/>
                    <a:lstStyle/>
                    <a:p>
                      <a:pPr algn="ctr" fontAlgn="ctr"/>
                      <a:r>
                        <a:rPr lang="es-EC" sz="900" u="none" strike="noStrike">
                          <a:effectLst/>
                        </a:rPr>
                        <a:t>Se planificaron 35 actividades y se realizaron 23</a:t>
                      </a:r>
                      <a:endParaRPr lang="es-EC" sz="900" b="0" i="0" u="none" strike="noStrike">
                        <a:solidFill>
                          <a:srgbClr val="000000"/>
                        </a:solidFill>
                        <a:effectLst/>
                        <a:latin typeface="Calibri"/>
                      </a:endParaRPr>
                    </a:p>
                  </a:txBody>
                  <a:tcPr marL="7742" marR="7742" marT="7742" marB="0" anchor="ctr"/>
                </a:tc>
              </a:tr>
              <a:tr h="353392">
                <a:tc vMerge="1">
                  <a:txBody>
                    <a:bodyPr/>
                    <a:lstStyle/>
                    <a:p>
                      <a:endParaRPr lang="es-EC"/>
                    </a:p>
                  </a:txBody>
                  <a:tcPr/>
                </a:tc>
                <a:tc>
                  <a:txBody>
                    <a:bodyPr/>
                    <a:lstStyle/>
                    <a:p>
                      <a:pPr algn="ctr" fontAlgn="ctr"/>
                      <a:r>
                        <a:rPr lang="es-EC" sz="900" u="none" strike="noStrike">
                          <a:effectLst/>
                        </a:rPr>
                        <a:t>Abril</a:t>
                      </a:r>
                      <a:endParaRPr lang="es-EC" sz="900" b="0" i="0" u="none" strike="noStrike">
                        <a:solidFill>
                          <a:srgbClr val="000000"/>
                        </a:solidFill>
                        <a:effectLst/>
                        <a:latin typeface="Calibri"/>
                      </a:endParaRPr>
                    </a:p>
                  </a:txBody>
                  <a:tcPr marL="7742" marR="7742" marT="7742" marB="0" anchor="ctr"/>
                </a:tc>
                <a:tc vMerge="1">
                  <a:txBody>
                    <a:bodyPr/>
                    <a:lstStyle/>
                    <a:p>
                      <a:endParaRPr lang="es-EC"/>
                    </a:p>
                  </a:txBody>
                  <a:tcPr/>
                </a:tc>
                <a:tc vMerge="1">
                  <a:txBody>
                    <a:bodyPr/>
                    <a:lstStyle/>
                    <a:p>
                      <a:endParaRPr lang="es-EC"/>
                    </a:p>
                  </a:txBody>
                  <a:tcPr/>
                </a:tc>
              </a:tr>
              <a:tr h="168282">
                <a:tc rowSpan="2">
                  <a:txBody>
                    <a:bodyPr/>
                    <a:lstStyle/>
                    <a:p>
                      <a:pPr algn="ctr" fontAlgn="ctr"/>
                      <a:r>
                        <a:rPr lang="es-EC" sz="900" b="1" u="none" strike="noStrike" dirty="0">
                          <a:effectLst/>
                        </a:rPr>
                        <a:t>Cumplimiento de Actividades de </a:t>
                      </a:r>
                      <a:r>
                        <a:rPr lang="es-EC" sz="900" b="1" u="none" strike="noStrike" dirty="0" smtClean="0">
                          <a:effectLst/>
                        </a:rPr>
                        <a:t>Contabilidad</a:t>
                      </a:r>
                      <a:endParaRPr lang="es-EC" sz="900" b="1" i="0" u="none" strike="noStrike" dirty="0">
                        <a:solidFill>
                          <a:srgbClr val="000000"/>
                        </a:solidFill>
                        <a:effectLst/>
                        <a:latin typeface="Calibri"/>
                      </a:endParaRPr>
                    </a:p>
                  </a:txBody>
                  <a:tcPr marL="7742" marR="7742" marT="7742" marB="0" anchor="ctr"/>
                </a:tc>
                <a:tc>
                  <a:txBody>
                    <a:bodyPr/>
                    <a:lstStyle/>
                    <a:p>
                      <a:pPr algn="ctr" fontAlgn="ctr"/>
                      <a:r>
                        <a:rPr lang="es-EC" sz="900" u="none" strike="noStrike" dirty="0" smtClean="0">
                          <a:effectLst/>
                        </a:rPr>
                        <a:t>60,8%</a:t>
                      </a:r>
                      <a:endParaRPr lang="es-EC" sz="900" b="0" i="0" u="none" strike="noStrike" dirty="0">
                        <a:solidFill>
                          <a:srgbClr val="000000"/>
                        </a:solidFill>
                        <a:effectLst/>
                        <a:latin typeface="Calibri"/>
                      </a:endParaRPr>
                    </a:p>
                  </a:txBody>
                  <a:tcPr marL="7742" marR="7742" marT="7742" marB="0" anchor="ctr"/>
                </a:tc>
                <a:tc rowSpan="2">
                  <a:txBody>
                    <a:bodyPr/>
                    <a:lstStyle/>
                    <a:p>
                      <a:pPr algn="ctr" fontAlgn="ctr"/>
                      <a:r>
                        <a:rPr lang="es-EC" sz="900" u="none" strike="noStrike">
                          <a:effectLst/>
                        </a:rPr>
                        <a:t>50% - 99%</a:t>
                      </a:r>
                      <a:endParaRPr lang="es-EC" sz="900" b="0" i="0" u="none" strike="noStrike">
                        <a:solidFill>
                          <a:srgbClr val="000000"/>
                        </a:solidFill>
                        <a:effectLst/>
                        <a:latin typeface="Calibri"/>
                      </a:endParaRPr>
                    </a:p>
                  </a:txBody>
                  <a:tcPr marL="7742" marR="7742" marT="7742" marB="0" anchor="ctr"/>
                </a:tc>
                <a:tc rowSpan="2">
                  <a:txBody>
                    <a:bodyPr/>
                    <a:lstStyle/>
                    <a:p>
                      <a:pPr algn="ctr" fontAlgn="ctr"/>
                      <a:r>
                        <a:rPr lang="es-EC" sz="900" u="none" strike="noStrike">
                          <a:effectLst/>
                        </a:rPr>
                        <a:t>Se planificaron 46 actividades y se realizaron 28</a:t>
                      </a:r>
                      <a:endParaRPr lang="es-EC" sz="900" b="0" i="0" u="none" strike="noStrike">
                        <a:solidFill>
                          <a:srgbClr val="000000"/>
                        </a:solidFill>
                        <a:effectLst/>
                        <a:latin typeface="Calibri"/>
                      </a:endParaRPr>
                    </a:p>
                  </a:txBody>
                  <a:tcPr marL="7742" marR="7742" marT="7742" marB="0" anchor="ctr"/>
                </a:tc>
              </a:tr>
              <a:tr h="311321">
                <a:tc vMerge="1">
                  <a:txBody>
                    <a:bodyPr/>
                    <a:lstStyle/>
                    <a:p>
                      <a:endParaRPr lang="es-EC"/>
                    </a:p>
                  </a:txBody>
                  <a:tcPr/>
                </a:tc>
                <a:tc>
                  <a:txBody>
                    <a:bodyPr/>
                    <a:lstStyle/>
                    <a:p>
                      <a:pPr algn="ctr" fontAlgn="ctr"/>
                      <a:r>
                        <a:rPr lang="es-EC" sz="900" u="none" strike="noStrike">
                          <a:effectLst/>
                        </a:rPr>
                        <a:t>Mayo</a:t>
                      </a:r>
                      <a:endParaRPr lang="es-EC" sz="900" b="0" i="0" u="none" strike="noStrike">
                        <a:solidFill>
                          <a:srgbClr val="000000"/>
                        </a:solidFill>
                        <a:effectLst/>
                        <a:latin typeface="Calibri"/>
                      </a:endParaRPr>
                    </a:p>
                  </a:txBody>
                  <a:tcPr marL="7742" marR="7742" marT="7742" marB="0" anchor="ctr"/>
                </a:tc>
                <a:tc vMerge="1">
                  <a:txBody>
                    <a:bodyPr/>
                    <a:lstStyle/>
                    <a:p>
                      <a:endParaRPr lang="es-EC"/>
                    </a:p>
                  </a:txBody>
                  <a:tcPr/>
                </a:tc>
                <a:tc vMerge="1">
                  <a:txBody>
                    <a:bodyPr/>
                    <a:lstStyle/>
                    <a:p>
                      <a:endParaRPr lang="es-EC"/>
                    </a:p>
                  </a:txBody>
                  <a:tcPr/>
                </a:tc>
              </a:tr>
              <a:tr h="604684">
                <a:tc>
                  <a:txBody>
                    <a:bodyPr/>
                    <a:lstStyle/>
                    <a:p>
                      <a:pPr algn="ctr" fontAlgn="ctr"/>
                      <a:r>
                        <a:rPr lang="es-EC" sz="900" b="1" u="none" strike="noStrike" dirty="0">
                          <a:effectLst/>
                        </a:rPr>
                        <a:t>Compras</a:t>
                      </a:r>
                      <a:endParaRPr lang="es-EC" sz="900" b="1" i="0" u="none" strike="noStrike" dirty="0">
                        <a:solidFill>
                          <a:srgbClr val="000000"/>
                        </a:solidFill>
                        <a:effectLst/>
                        <a:latin typeface="Calibri"/>
                      </a:endParaRPr>
                    </a:p>
                  </a:txBody>
                  <a:tcPr marL="7742" marR="7742" marT="7742" marB="0" anchor="ctr"/>
                </a:tc>
                <a:tc>
                  <a:txBody>
                    <a:bodyPr/>
                    <a:lstStyle/>
                    <a:p>
                      <a:pPr algn="ctr" fontAlgn="ctr"/>
                      <a:r>
                        <a:rPr lang="es-EC" sz="900" u="none" strike="noStrike">
                          <a:effectLst/>
                        </a:rPr>
                        <a:t>100%</a:t>
                      </a:r>
                      <a:endParaRPr lang="es-EC" sz="900" b="0" i="0" u="none" strike="noStrike">
                        <a:solidFill>
                          <a:srgbClr val="000000"/>
                        </a:solidFill>
                        <a:effectLst/>
                        <a:latin typeface="Calibri"/>
                      </a:endParaRPr>
                    </a:p>
                  </a:txBody>
                  <a:tcPr marL="7742" marR="7742" marT="7742" marB="0" anchor="ctr"/>
                </a:tc>
                <a:tc>
                  <a:txBody>
                    <a:bodyPr/>
                    <a:lstStyle/>
                    <a:p>
                      <a:pPr algn="ctr" fontAlgn="ctr"/>
                      <a:r>
                        <a:rPr lang="es-EC" sz="900" u="none" strike="noStrike">
                          <a:effectLst/>
                        </a:rPr>
                        <a:t>90 - 100% de requerimiento de compras cubierto</a:t>
                      </a:r>
                      <a:endParaRPr lang="es-EC" sz="900" b="0" i="0" u="none" strike="noStrike">
                        <a:solidFill>
                          <a:srgbClr val="000000"/>
                        </a:solidFill>
                        <a:effectLst/>
                        <a:latin typeface="Calibri"/>
                      </a:endParaRPr>
                    </a:p>
                  </a:txBody>
                  <a:tcPr marL="7742" marR="7742" marT="7742" marB="0" anchor="ctr"/>
                </a:tc>
                <a:tc>
                  <a:txBody>
                    <a:bodyPr/>
                    <a:lstStyle/>
                    <a:p>
                      <a:pPr algn="ctr" fontAlgn="ctr"/>
                      <a:r>
                        <a:rPr lang="es-EC" sz="900" u="none" strike="noStrike" dirty="0">
                          <a:effectLst/>
                        </a:rPr>
                        <a:t>Se realizó 3 compras y se </a:t>
                      </a:r>
                      <a:r>
                        <a:rPr lang="es-EC" sz="900" u="none" strike="noStrike" dirty="0" smtClean="0">
                          <a:effectLst/>
                        </a:rPr>
                        <a:t>requirió </a:t>
                      </a:r>
                      <a:r>
                        <a:rPr lang="es-EC" sz="900" u="none" strike="noStrike" dirty="0">
                          <a:effectLst/>
                        </a:rPr>
                        <a:t>3 compras en base a lo que se estaba planificando.</a:t>
                      </a:r>
                      <a:endParaRPr lang="es-EC" sz="900" b="0" i="0" u="none" strike="noStrike" dirty="0">
                        <a:solidFill>
                          <a:srgbClr val="000000"/>
                        </a:solidFill>
                        <a:effectLst/>
                        <a:latin typeface="Calibri"/>
                      </a:endParaRPr>
                    </a:p>
                  </a:txBody>
                  <a:tcPr marL="7742" marR="7742" marT="7742" marB="0" anchor="ctr"/>
                </a:tc>
              </a:tr>
            </a:tbl>
          </a:graphicData>
        </a:graphic>
      </p:graphicFrame>
    </p:spTree>
    <p:extLst>
      <p:ext uri="{BB962C8B-B14F-4D97-AF65-F5344CB8AC3E}">
        <p14:creationId xmlns:p14="http://schemas.microsoft.com/office/powerpoint/2010/main" val="66434482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a:xfrm>
            <a:off x="457200" y="-315416"/>
            <a:ext cx="8229600" cy="1143000"/>
          </a:xfrm>
        </p:spPr>
        <p:txBody>
          <a:bodyPr/>
          <a:lstStyle/>
          <a:p>
            <a:r>
              <a:rPr lang="es-EC" b="1" dirty="0" smtClean="0">
                <a:effectLst>
                  <a:outerShdw blurRad="38100" dist="38100" dir="2700000" algn="tl">
                    <a:srgbClr val="000000">
                      <a:alpha val="43137"/>
                    </a:srgbClr>
                  </a:outerShdw>
                </a:effectLst>
              </a:rPr>
              <a:t>CONCLUSIONES</a:t>
            </a:r>
            <a:endParaRPr lang="es-EC" b="1" dirty="0">
              <a:effectLst>
                <a:outerShdw blurRad="38100" dist="38100" dir="2700000" algn="tl">
                  <a:srgbClr val="000000">
                    <a:alpha val="43137"/>
                  </a:srgbClr>
                </a:outerShdw>
              </a:effectLst>
            </a:endParaRPr>
          </a:p>
        </p:txBody>
      </p:sp>
      <p:graphicFrame>
        <p:nvGraphicFramePr>
          <p:cNvPr id="4" name="3 Diagrama"/>
          <p:cNvGraphicFramePr/>
          <p:nvPr>
            <p:extLst>
              <p:ext uri="{D42A27DB-BD31-4B8C-83A1-F6EECF244321}">
                <p14:modId xmlns:p14="http://schemas.microsoft.com/office/powerpoint/2010/main" val="126713165"/>
              </p:ext>
            </p:extLst>
          </p:nvPr>
        </p:nvGraphicFramePr>
        <p:xfrm>
          <a:off x="107504" y="332656"/>
          <a:ext cx="9145016"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44997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a:xfrm>
            <a:off x="457200" y="-315416"/>
            <a:ext cx="8229600" cy="1143000"/>
          </a:xfrm>
        </p:spPr>
        <p:txBody>
          <a:bodyPr/>
          <a:lstStyle/>
          <a:p>
            <a:r>
              <a:rPr lang="es-EC" b="1" dirty="0" smtClean="0">
                <a:effectLst>
                  <a:outerShdw blurRad="38100" dist="38100" dir="2700000" algn="tl">
                    <a:srgbClr val="000000">
                      <a:alpha val="43137"/>
                    </a:srgbClr>
                  </a:outerShdw>
                </a:effectLst>
              </a:rPr>
              <a:t>RECOMENDACIONES</a:t>
            </a:r>
            <a:endParaRPr lang="es-EC" b="1" dirty="0">
              <a:effectLst>
                <a:outerShdw blurRad="38100" dist="38100" dir="2700000" algn="tl">
                  <a:srgbClr val="000000">
                    <a:alpha val="43137"/>
                  </a:srgbClr>
                </a:outerShdw>
              </a:effectLst>
            </a:endParaRPr>
          </a:p>
        </p:txBody>
      </p:sp>
      <p:graphicFrame>
        <p:nvGraphicFramePr>
          <p:cNvPr id="5" name="4 Diagrama"/>
          <p:cNvGraphicFramePr/>
          <p:nvPr>
            <p:extLst>
              <p:ext uri="{D42A27DB-BD31-4B8C-83A1-F6EECF244321}">
                <p14:modId xmlns:p14="http://schemas.microsoft.com/office/powerpoint/2010/main" val="2124010449"/>
              </p:ext>
            </p:extLst>
          </p:nvPr>
        </p:nvGraphicFramePr>
        <p:xfrm>
          <a:off x="539552" y="836712"/>
          <a:ext cx="813690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06761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http://www.sermadres.es/wp-content/uploads/2012/11/gracias-500x3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96" y="692696"/>
            <a:ext cx="7011092" cy="458447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encrypted-tbn1.gstatic.com/images?q=tbn:ANd9GcT7ebqRCVEInjU3d_W3Sh1G_e9_T3O8O4lf4g7YbpGTJ9riBouh4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0" y="3717032"/>
            <a:ext cx="2283719" cy="2283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6171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123728" y="3284984"/>
            <a:ext cx="6624736" cy="1477328"/>
          </a:xfrm>
          <a:prstGeom prst="rect">
            <a:avLst/>
          </a:prstGeom>
          <a:noFill/>
        </p:spPr>
        <p:txBody>
          <a:bodyPr wrap="square" rtlCol="0">
            <a:spAutoFit/>
          </a:bodyPr>
          <a:lstStyle/>
          <a:p>
            <a:r>
              <a:rPr lang="en-CA" sz="3000" i="1" dirty="0" smtClean="0">
                <a:latin typeface="Script MT Bold" pitchFamily="66" charset="0"/>
              </a:rPr>
              <a:t>“Este </a:t>
            </a:r>
            <a:r>
              <a:rPr lang="en-CA" sz="3000" i="1" dirty="0" err="1" smtClean="0">
                <a:latin typeface="Script MT Bold" pitchFamily="66" charset="0"/>
              </a:rPr>
              <a:t>es</a:t>
            </a:r>
            <a:r>
              <a:rPr lang="en-CA" sz="3000" i="1" dirty="0" smtClean="0">
                <a:latin typeface="Script MT Bold" pitchFamily="66" charset="0"/>
              </a:rPr>
              <a:t> solo el primer </a:t>
            </a:r>
            <a:r>
              <a:rPr lang="en-CA" sz="3000" i="1" dirty="0" err="1" smtClean="0">
                <a:latin typeface="Script MT Bold" pitchFamily="66" charset="0"/>
              </a:rPr>
              <a:t>paso</a:t>
            </a:r>
            <a:r>
              <a:rPr lang="en-CA" sz="3000" i="1" dirty="0" smtClean="0">
                <a:latin typeface="Script MT Bold" pitchFamily="66" charset="0"/>
              </a:rPr>
              <a:t> </a:t>
            </a:r>
            <a:r>
              <a:rPr lang="en-CA" sz="3000" i="1" dirty="0" err="1" smtClean="0">
                <a:latin typeface="Script MT Bold" pitchFamily="66" charset="0"/>
              </a:rPr>
              <a:t>hacia</a:t>
            </a:r>
            <a:r>
              <a:rPr lang="en-CA" sz="3000" i="1" dirty="0" smtClean="0">
                <a:latin typeface="Script MT Bold" pitchFamily="66" charset="0"/>
              </a:rPr>
              <a:t> el </a:t>
            </a:r>
            <a:r>
              <a:rPr lang="en-CA" sz="3000" i="1" dirty="0" err="1" smtClean="0">
                <a:latin typeface="Script MT Bold" pitchFamily="66" charset="0"/>
              </a:rPr>
              <a:t>cielo</a:t>
            </a:r>
            <a:r>
              <a:rPr lang="en-CA" sz="3000" i="1" dirty="0">
                <a:latin typeface="Script MT Bold" pitchFamily="66" charset="0"/>
              </a:rPr>
              <a:t>.</a:t>
            </a:r>
            <a:r>
              <a:rPr lang="en-CA" sz="3000" i="1" dirty="0" smtClean="0">
                <a:latin typeface="Script MT Bold" pitchFamily="66" charset="0"/>
              </a:rPr>
              <a:t> </a:t>
            </a:r>
            <a:r>
              <a:rPr lang="en-CA" sz="3000" i="1" dirty="0">
                <a:latin typeface="Script MT Bold" pitchFamily="66" charset="0"/>
              </a:rPr>
              <a:t>S</a:t>
            </a:r>
            <a:r>
              <a:rPr lang="en-CA" sz="3000" i="1" dirty="0" smtClean="0">
                <a:latin typeface="Script MT Bold" pitchFamily="66" charset="0"/>
              </a:rPr>
              <a:t>i lo </a:t>
            </a:r>
            <a:r>
              <a:rPr lang="en-CA" sz="3000" i="1" dirty="0" err="1" smtClean="0">
                <a:latin typeface="Script MT Bold" pitchFamily="66" charset="0"/>
              </a:rPr>
              <a:t>puedes</a:t>
            </a:r>
            <a:r>
              <a:rPr lang="en-CA" sz="3000" i="1" dirty="0" smtClean="0">
                <a:latin typeface="Script MT Bold" pitchFamily="66" charset="0"/>
              </a:rPr>
              <a:t> so</a:t>
            </a:r>
            <a:r>
              <a:rPr lang="es-EC" sz="3000" i="1" dirty="0" err="1" smtClean="0">
                <a:latin typeface="Script MT Bold" pitchFamily="66" charset="0"/>
              </a:rPr>
              <a:t>ñar</a:t>
            </a:r>
            <a:r>
              <a:rPr lang="es-EC" sz="3000" i="1" dirty="0" smtClean="0">
                <a:latin typeface="Script MT Bold" pitchFamily="66" charset="0"/>
              </a:rPr>
              <a:t>, lo puedes lograr</a:t>
            </a:r>
            <a:r>
              <a:rPr lang="en-CA" sz="3000" i="1" dirty="0" smtClean="0">
                <a:latin typeface="Script MT Bold" pitchFamily="66" charset="0"/>
              </a:rPr>
              <a:t>”</a:t>
            </a:r>
          </a:p>
          <a:p>
            <a:r>
              <a:rPr lang="en-CA" sz="3000" dirty="0" smtClean="0"/>
              <a:t>	</a:t>
            </a:r>
            <a:r>
              <a:rPr lang="en-CA" sz="3000" dirty="0"/>
              <a:t>	</a:t>
            </a:r>
            <a:r>
              <a:rPr lang="en-CA" sz="3000" dirty="0" smtClean="0"/>
              <a:t>		</a:t>
            </a:r>
            <a:r>
              <a:rPr lang="en-CA" sz="3000" dirty="0"/>
              <a:t> </a:t>
            </a:r>
            <a:r>
              <a:rPr lang="en-CA" sz="3000" dirty="0" smtClean="0"/>
              <a:t>       </a:t>
            </a:r>
            <a:r>
              <a:rPr lang="en-CA" sz="3000" dirty="0" smtClean="0">
                <a:latin typeface="Script MT Bold" pitchFamily="66" charset="0"/>
              </a:rPr>
              <a:t>Stephanie M.</a:t>
            </a:r>
            <a:endParaRPr lang="es-EC" sz="3000" dirty="0">
              <a:latin typeface="Script MT Bold" pitchFamily="66" charset="0"/>
            </a:endParaRPr>
          </a:p>
        </p:txBody>
      </p:sp>
    </p:spTree>
    <p:extLst>
      <p:ext uri="{BB962C8B-B14F-4D97-AF65-F5344CB8AC3E}">
        <p14:creationId xmlns:p14="http://schemas.microsoft.com/office/powerpoint/2010/main" val="321090982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347864" y="2708920"/>
            <a:ext cx="3079626" cy="1107996"/>
          </a:xfrm>
          <a:prstGeom prst="rect">
            <a:avLst/>
          </a:prstGeom>
          <a:noFill/>
        </p:spPr>
        <p:txBody>
          <a:bodyPr wrap="none" rtlCol="0">
            <a:spAutoFit/>
          </a:bodyPr>
          <a:lstStyle/>
          <a:p>
            <a:r>
              <a:rPr lang="es-EC" sz="6600" b="1" dirty="0" smtClean="0"/>
              <a:t>ANEXOS</a:t>
            </a:r>
            <a:endParaRPr lang="es-EC" sz="6600" b="1" dirty="0"/>
          </a:p>
        </p:txBody>
      </p:sp>
    </p:spTree>
    <p:extLst>
      <p:ext uri="{BB962C8B-B14F-4D97-AF65-F5344CB8AC3E}">
        <p14:creationId xmlns:p14="http://schemas.microsoft.com/office/powerpoint/2010/main" val="28576120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redondeado"/>
          <p:cNvSpPr/>
          <p:nvPr/>
        </p:nvSpPr>
        <p:spPr>
          <a:xfrm>
            <a:off x="611560" y="980728"/>
            <a:ext cx="3106688" cy="661262"/>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5">
              <a:tint val="50000"/>
              <a:hueOff val="-10682366"/>
              <a:satOff val="47617"/>
              <a:lumOff val="4207"/>
              <a:alphaOff val="0"/>
            </a:schemeClr>
          </a:effectRef>
          <a:fontRef idx="minor">
            <a:schemeClr val="lt1">
              <a:hueOff val="0"/>
              <a:satOff val="0"/>
              <a:lumOff val="0"/>
              <a:alphaOff val="0"/>
            </a:schemeClr>
          </a:fontRef>
        </p:style>
      </p:sp>
      <p:sp>
        <p:nvSpPr>
          <p:cNvPr id="6" name="2 Título"/>
          <p:cNvSpPr txBox="1">
            <a:spLocks/>
          </p:cNvSpPr>
          <p:nvPr/>
        </p:nvSpPr>
        <p:spPr>
          <a:xfrm>
            <a:off x="457200" y="58614"/>
            <a:ext cx="85072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effectLst>
                  <a:outerShdw blurRad="38100" dist="38100" dir="2700000" algn="tl">
                    <a:srgbClr val="000000">
                      <a:alpha val="43137"/>
                    </a:srgbClr>
                  </a:outerShdw>
                </a:effectLst>
              </a:rPr>
              <a:t>GRUPO MARURI &amp; LOZANO CIA. LTDA.</a:t>
            </a:r>
            <a:endParaRPr lang="es-EC" sz="3200" b="1" dirty="0">
              <a:effectLst>
                <a:outerShdw blurRad="38100" dist="38100" dir="2700000" algn="tl">
                  <a:srgbClr val="000000">
                    <a:alpha val="43137"/>
                  </a:srgbClr>
                </a:outerShdw>
              </a:effectLst>
            </a:endParaRPr>
          </a:p>
        </p:txBody>
      </p:sp>
      <p:sp>
        <p:nvSpPr>
          <p:cNvPr id="7" name="6 CuadroTexto"/>
          <p:cNvSpPr txBox="1"/>
          <p:nvPr/>
        </p:nvSpPr>
        <p:spPr>
          <a:xfrm>
            <a:off x="489448" y="2097722"/>
            <a:ext cx="357849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smtClean="0"/>
              <a:t>Servicio</a:t>
            </a:r>
            <a:r>
              <a:rPr lang="es-EC" dirty="0" smtClean="0"/>
              <a:t>: </a:t>
            </a:r>
            <a:r>
              <a:rPr lang="es-EC" i="1" dirty="0" smtClean="0"/>
              <a:t>Alquiler </a:t>
            </a:r>
            <a:r>
              <a:rPr lang="es-EC" i="1" dirty="0"/>
              <a:t>de cabinas de control </a:t>
            </a:r>
            <a:r>
              <a:rPr lang="es-EC" i="1" dirty="0" smtClean="0"/>
              <a:t>litológico equipados.</a:t>
            </a:r>
            <a:endParaRPr lang="es-EC" i="1" dirty="0"/>
          </a:p>
        </p:txBody>
      </p:sp>
      <p:pic>
        <p:nvPicPr>
          <p:cNvPr id="9" name="8 Imagen" descr="Resultado de imagen para pason logotipo"/>
          <p:cNvPicPr/>
          <p:nvPr/>
        </p:nvPicPr>
        <p:blipFill rotWithShape="1">
          <a:blip r:embed="rId4">
            <a:extLst>
              <a:ext uri="{28A0092B-C50C-407E-A947-70E740481C1C}">
                <a14:useLocalDpi xmlns:a14="http://schemas.microsoft.com/office/drawing/2010/main" val="0"/>
              </a:ext>
            </a:extLst>
          </a:blip>
          <a:srcRect l="6805" t="19588" r="5420" b="17525"/>
          <a:stretch/>
        </p:blipFill>
        <p:spPr bwMode="auto">
          <a:xfrm>
            <a:off x="5886505" y="1772816"/>
            <a:ext cx="1547454" cy="933427"/>
          </a:xfrm>
          <a:prstGeom prst="rect">
            <a:avLst/>
          </a:prstGeom>
          <a:noFill/>
          <a:ln>
            <a:noFill/>
          </a:ln>
          <a:extLst>
            <a:ext uri="{53640926-AAD7-44D8-BBD7-CCE9431645EC}">
              <a14:shadowObscured xmlns:a14="http://schemas.microsoft.com/office/drawing/2010/main"/>
            </a:ext>
          </a:extLst>
        </p:spPr>
      </p:pic>
      <p:sp>
        <p:nvSpPr>
          <p:cNvPr id="10" name="9 Rectángulo"/>
          <p:cNvSpPr/>
          <p:nvPr/>
        </p:nvSpPr>
        <p:spPr>
          <a:xfrm>
            <a:off x="5988138" y="1126693"/>
            <a:ext cx="112415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b="1" dirty="0"/>
              <a:t>H</a:t>
            </a:r>
            <a:r>
              <a:rPr lang="es-EC" b="1" dirty="0" smtClean="0"/>
              <a:t>ardware</a:t>
            </a:r>
            <a:endParaRPr lang="es-EC" b="1" dirty="0"/>
          </a:p>
        </p:txBody>
      </p:sp>
      <p:cxnSp>
        <p:nvCxnSpPr>
          <p:cNvPr id="12" name="11 Conector recto de flecha"/>
          <p:cNvCxnSpPr/>
          <p:nvPr/>
        </p:nvCxnSpPr>
        <p:spPr>
          <a:xfrm>
            <a:off x="2278696" y="1671399"/>
            <a:ext cx="0" cy="389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curvado"/>
          <p:cNvCxnSpPr/>
          <p:nvPr/>
        </p:nvCxnSpPr>
        <p:spPr>
          <a:xfrm flipV="1">
            <a:off x="4211960" y="1311359"/>
            <a:ext cx="1584176" cy="110952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6660232" y="285293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4665912" y="3573016"/>
            <a:ext cx="40825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smtClean="0"/>
              <a:t>Cabinas de Control Litológico</a:t>
            </a:r>
            <a:r>
              <a:rPr lang="es-EC" dirty="0" smtClean="0"/>
              <a:t>: Actuales 6. </a:t>
            </a:r>
            <a:endParaRPr lang="es-EC" i="1" dirty="0"/>
          </a:p>
        </p:txBody>
      </p:sp>
      <p:pic>
        <p:nvPicPr>
          <p:cNvPr id="133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673" t="26016" r="5601" b="19778"/>
          <a:stretch/>
        </p:blipFill>
        <p:spPr bwMode="auto">
          <a:xfrm>
            <a:off x="5277139" y="4221088"/>
            <a:ext cx="2887889" cy="155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Rectángulo"/>
          <p:cNvSpPr/>
          <p:nvPr/>
        </p:nvSpPr>
        <p:spPr>
          <a:xfrm>
            <a:off x="894293" y="5313982"/>
            <a:ext cx="2981137"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s-EC" b="1" dirty="0" smtClean="0"/>
              <a:t>Personal</a:t>
            </a:r>
          </a:p>
          <a:p>
            <a:r>
              <a:rPr lang="es-EC" dirty="0" smtClean="0"/>
              <a:t>6 Empleados internos </a:t>
            </a:r>
            <a:r>
              <a:rPr lang="es-EC" b="1" dirty="0" smtClean="0"/>
              <a:t>(Quito)</a:t>
            </a:r>
          </a:p>
          <a:p>
            <a:r>
              <a:rPr lang="es-EC" dirty="0" smtClean="0"/>
              <a:t>2 Ayudantes externos </a:t>
            </a:r>
            <a:r>
              <a:rPr lang="es-EC" b="1" dirty="0" smtClean="0"/>
              <a:t>(Coca)</a:t>
            </a:r>
          </a:p>
        </p:txBody>
      </p:sp>
      <p:pic>
        <p:nvPicPr>
          <p:cNvPr id="31" name="30 Imagen"/>
          <p:cNvPicPr/>
          <p:nvPr/>
        </p:nvPicPr>
        <p:blipFill>
          <a:blip r:embed="rId6">
            <a:extLst>
              <a:ext uri="{28A0092B-C50C-407E-A947-70E740481C1C}">
                <a14:useLocalDpi xmlns:a14="http://schemas.microsoft.com/office/drawing/2010/main" val="0"/>
              </a:ext>
            </a:extLst>
          </a:blip>
          <a:srcRect/>
          <a:stretch>
            <a:fillRect/>
          </a:stretch>
        </p:blipFill>
        <p:spPr bwMode="auto">
          <a:xfrm>
            <a:off x="395536" y="2840162"/>
            <a:ext cx="4104456" cy="2389038"/>
          </a:xfrm>
          <a:prstGeom prst="rect">
            <a:avLst/>
          </a:prstGeom>
          <a:noFill/>
          <a:ln>
            <a:noFill/>
          </a:ln>
        </p:spPr>
      </p:pic>
    </p:spTree>
    <p:extLst>
      <p:ext uri="{BB962C8B-B14F-4D97-AF65-F5344CB8AC3E}">
        <p14:creationId xmlns:p14="http://schemas.microsoft.com/office/powerpoint/2010/main" val="1562731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7" y="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23" t="8910" r="17803" b="17976"/>
          <a:stretch/>
        </p:blipFill>
        <p:spPr bwMode="auto">
          <a:xfrm>
            <a:off x="-49517" y="573206"/>
            <a:ext cx="9200145" cy="54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Título"/>
          <p:cNvSpPr txBox="1">
            <a:spLocks/>
          </p:cNvSpPr>
          <p:nvPr/>
        </p:nvSpPr>
        <p:spPr>
          <a:xfrm>
            <a:off x="457200" y="44624"/>
            <a:ext cx="8229600" cy="43204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smtClean="0">
                <a:effectLst>
                  <a:outerShdw blurRad="38100" dist="38100" dir="2700000" algn="tl">
                    <a:srgbClr val="000000">
                      <a:alpha val="43137"/>
                    </a:srgbClr>
                  </a:outerShdw>
                </a:effectLst>
              </a:rPr>
              <a:t>REQUISITOS DE LA NORMA ISO 9001:2008</a:t>
            </a:r>
          </a:p>
        </p:txBody>
      </p:sp>
    </p:spTree>
    <p:extLst>
      <p:ext uri="{BB962C8B-B14F-4D97-AF65-F5344CB8AC3E}">
        <p14:creationId xmlns:p14="http://schemas.microsoft.com/office/powerpoint/2010/main" val="100820788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nvPr>
        </p:nvGraphicFramePr>
        <p:xfrm>
          <a:off x="2880068" y="1585675"/>
          <a:ext cx="3383864" cy="4555014"/>
        </p:xfrm>
        <a:graphic>
          <a:graphicData uri="http://schemas.openxmlformats.org/drawingml/2006/table">
            <a:tbl>
              <a:tblPr firstRow="1" firstCol="1" bandRow="1">
                <a:tableStyleId>{5C22544A-7EE6-4342-B048-85BDC9FD1C3A}</a:tableStyleId>
              </a:tblPr>
              <a:tblGrid>
                <a:gridCol w="1713344"/>
                <a:gridCol w="1670520"/>
              </a:tblGrid>
              <a:tr h="3168174">
                <a:tc>
                  <a:txBody>
                    <a:bodyPr/>
                    <a:lstStyle/>
                    <a:p>
                      <a:pPr indent="450215" algn="ctr">
                        <a:spcAft>
                          <a:spcPts val="0"/>
                        </a:spcAft>
                      </a:pPr>
                      <a:r>
                        <a:rPr lang="es-EC" sz="700">
                          <a:effectLst/>
                        </a:rPr>
                        <a:t>PLANIFICAR</a:t>
                      </a:r>
                    </a:p>
                    <a:p>
                      <a:pPr indent="450215" algn="just">
                        <a:spcAft>
                          <a:spcPts val="0"/>
                        </a:spcAft>
                      </a:pPr>
                      <a:r>
                        <a:rPr lang="es-EC" sz="700">
                          <a:effectLst/>
                        </a:rPr>
                        <a:t>- Planificación estratégica de la calidad</a:t>
                      </a:r>
                    </a:p>
                    <a:p>
                      <a:pPr indent="180340" algn="just">
                        <a:spcAft>
                          <a:spcPts val="0"/>
                        </a:spcAft>
                      </a:pPr>
                      <a:r>
                        <a:rPr lang="es-EC" sz="700">
                          <a:effectLst/>
                        </a:rPr>
                        <a:t>5.3 Política de Calidad</a:t>
                      </a:r>
                    </a:p>
                    <a:p>
                      <a:pPr indent="180340" algn="just">
                        <a:spcAft>
                          <a:spcPts val="0"/>
                        </a:spcAft>
                      </a:pPr>
                      <a:r>
                        <a:rPr lang="es-EC" sz="700">
                          <a:effectLst/>
                        </a:rPr>
                        <a:t>5.4.1 Objetivos de Calidad.</a:t>
                      </a:r>
                    </a:p>
                    <a:p>
                      <a:pPr indent="180340" algn="just">
                        <a:spcAft>
                          <a:spcPts val="0"/>
                        </a:spcAft>
                      </a:pPr>
                      <a:r>
                        <a:rPr lang="es-EC" sz="700">
                          <a:effectLst/>
                        </a:rPr>
                        <a:t>5.5 Responsabilidad, autoridad y comunicación.</a:t>
                      </a:r>
                    </a:p>
                    <a:p>
                      <a:pPr indent="180340" algn="just">
                        <a:spcAft>
                          <a:spcPts val="0"/>
                        </a:spcAft>
                      </a:pPr>
                      <a:r>
                        <a:rPr lang="es-EC" sz="700">
                          <a:effectLst/>
                        </a:rPr>
                        <a:t>6.1 Provisión de recursos.</a:t>
                      </a:r>
                    </a:p>
                    <a:p>
                      <a:pPr indent="180340" algn="just">
                        <a:spcAft>
                          <a:spcPts val="0"/>
                        </a:spcAft>
                      </a:pPr>
                      <a:r>
                        <a:rPr lang="es-EC" sz="700">
                          <a:effectLst/>
                        </a:rPr>
                        <a:t>8.1 Generalidad de medición, análisis y mejora. </a:t>
                      </a:r>
                    </a:p>
                    <a:p>
                      <a:pPr indent="450215" algn="just">
                        <a:spcAft>
                          <a:spcPts val="0"/>
                        </a:spcAft>
                      </a:pPr>
                      <a:r>
                        <a:rPr lang="es-EC" sz="700">
                          <a:effectLst/>
                        </a:rPr>
                        <a:t>- Planificación del sistema de gestión de la calidad</a:t>
                      </a:r>
                    </a:p>
                    <a:p>
                      <a:pPr indent="180340" algn="just">
                        <a:spcAft>
                          <a:spcPts val="0"/>
                        </a:spcAft>
                      </a:pPr>
                      <a:r>
                        <a:rPr lang="es-EC" sz="700">
                          <a:effectLst/>
                        </a:rPr>
                        <a:t>4.1 Requisitos Generales</a:t>
                      </a:r>
                    </a:p>
                    <a:p>
                      <a:pPr indent="180340" algn="just">
                        <a:spcAft>
                          <a:spcPts val="0"/>
                        </a:spcAft>
                      </a:pPr>
                      <a:r>
                        <a:rPr lang="es-EC" sz="700">
                          <a:effectLst/>
                        </a:rPr>
                        <a:t>5.4.2 Planificación del sistema de gestión de la calidad</a:t>
                      </a:r>
                    </a:p>
                    <a:p>
                      <a:pPr indent="180340" algn="just">
                        <a:spcAft>
                          <a:spcPts val="0"/>
                        </a:spcAft>
                      </a:pPr>
                      <a:r>
                        <a:rPr lang="es-EC" sz="700">
                          <a:effectLst/>
                        </a:rPr>
                        <a:t>4.2.1 Generalidades de la documentación</a:t>
                      </a:r>
                    </a:p>
                    <a:p>
                      <a:pPr indent="180340" algn="just">
                        <a:spcAft>
                          <a:spcPts val="0"/>
                        </a:spcAft>
                      </a:pPr>
                      <a:r>
                        <a:rPr lang="es-EC" sz="700">
                          <a:effectLst/>
                        </a:rPr>
                        <a:t>4.2.2 Manual de Calidad</a:t>
                      </a:r>
                    </a:p>
                    <a:p>
                      <a:pPr indent="450215" algn="just">
                        <a:spcAft>
                          <a:spcPts val="0"/>
                        </a:spcAft>
                      </a:pPr>
                      <a:r>
                        <a:rPr lang="es-EC" sz="700">
                          <a:effectLst/>
                        </a:rPr>
                        <a:t>- Planificación operativa del producto y su realización</a:t>
                      </a:r>
                    </a:p>
                    <a:p>
                      <a:pPr indent="180340" algn="just">
                        <a:spcAft>
                          <a:spcPts val="0"/>
                        </a:spcAft>
                      </a:pPr>
                      <a:r>
                        <a:rPr lang="es-EC" sz="700">
                          <a:effectLst/>
                        </a:rPr>
                        <a:t>7.1 Planificación de la realización del producto</a:t>
                      </a:r>
                    </a:p>
                    <a:p>
                      <a:pPr indent="180340" algn="just">
                        <a:spcAft>
                          <a:spcPts val="0"/>
                        </a:spcAft>
                      </a:pPr>
                      <a:r>
                        <a:rPr lang="es-EC" sz="700">
                          <a:effectLst/>
                        </a:rPr>
                        <a:t>7.3 Diseño y Desarrollo</a:t>
                      </a:r>
                    </a:p>
                    <a:p>
                      <a:pPr indent="180340" algn="just">
                        <a:spcAft>
                          <a:spcPts val="0"/>
                        </a:spcAft>
                      </a:pPr>
                      <a:r>
                        <a:rPr lang="es-EC" sz="700">
                          <a:effectLst/>
                        </a:rPr>
                        <a:t>6.2.2 Competencia del personal</a:t>
                      </a:r>
                    </a:p>
                    <a:p>
                      <a:pPr indent="450215" algn="just">
                        <a:spcAft>
                          <a:spcPts val="0"/>
                        </a:spcAft>
                      </a:pPr>
                      <a:r>
                        <a:rPr lang="es-EC" sz="700">
                          <a:effectLst/>
                        </a:rPr>
                        <a:t>6.3 Infraestructura</a:t>
                      </a:r>
                    </a:p>
                    <a:p>
                      <a:pPr indent="450215" algn="just">
                        <a:spcAft>
                          <a:spcPts val="0"/>
                        </a:spcAft>
                      </a:pPr>
                      <a:r>
                        <a:rPr lang="es-EC" sz="700">
                          <a:effectLst/>
                        </a:rPr>
                        <a:t>6.4 Ambiente de Trabajo</a:t>
                      </a:r>
                    </a:p>
                    <a:p>
                      <a:pPr indent="180340" algn="just">
                        <a:spcAft>
                          <a:spcPts val="0"/>
                        </a:spcAft>
                      </a:pPr>
                      <a:r>
                        <a:rPr lang="es-EC" sz="700">
                          <a:effectLst/>
                        </a:rPr>
                        <a:t>8.1 Generalidades de medición, análisis y mejora</a:t>
                      </a:r>
                      <a:endParaRPr lang="es-EC" sz="700">
                        <a:solidFill>
                          <a:srgbClr val="000000"/>
                        </a:solidFill>
                        <a:effectLst/>
                        <a:latin typeface="Times New Roman"/>
                        <a:ea typeface="Calibri"/>
                        <a:cs typeface="Times New Roman"/>
                      </a:endParaRPr>
                    </a:p>
                  </a:txBody>
                  <a:tcPr marL="42431" marR="42431" marT="0" marB="0"/>
                </a:tc>
                <a:tc>
                  <a:txBody>
                    <a:bodyPr/>
                    <a:lstStyle/>
                    <a:p>
                      <a:pPr indent="450215" algn="ctr">
                        <a:spcAft>
                          <a:spcPts val="0"/>
                        </a:spcAft>
                      </a:pPr>
                      <a:r>
                        <a:rPr lang="es-EC" sz="700">
                          <a:effectLst/>
                        </a:rPr>
                        <a:t>HACER</a:t>
                      </a:r>
                    </a:p>
                    <a:p>
                      <a:pPr indent="450215" algn="just">
                        <a:spcAft>
                          <a:spcPts val="0"/>
                        </a:spcAft>
                      </a:pPr>
                      <a:r>
                        <a:rPr lang="es-EC" sz="700">
                          <a:effectLst/>
                        </a:rPr>
                        <a:t>- Implementación de disposiciones planificadas</a:t>
                      </a:r>
                    </a:p>
                    <a:p>
                      <a:pPr indent="450215" algn="just">
                        <a:spcAft>
                          <a:spcPts val="0"/>
                        </a:spcAft>
                      </a:pPr>
                      <a:r>
                        <a:rPr lang="es-EC" sz="700">
                          <a:effectLst/>
                        </a:rPr>
                        <a:t>4.2.3 Control de documentos</a:t>
                      </a:r>
                    </a:p>
                    <a:p>
                      <a:pPr indent="450215" algn="just">
                        <a:spcAft>
                          <a:spcPts val="0"/>
                        </a:spcAft>
                      </a:pPr>
                      <a:r>
                        <a:rPr lang="es-EC" sz="700">
                          <a:effectLst/>
                        </a:rPr>
                        <a:t>4.2.4 Control de registros</a:t>
                      </a:r>
                    </a:p>
                    <a:p>
                      <a:pPr indent="450215" algn="just">
                        <a:spcAft>
                          <a:spcPts val="0"/>
                        </a:spcAft>
                      </a:pPr>
                      <a:r>
                        <a:rPr lang="es-EC" sz="700">
                          <a:effectLst/>
                        </a:rPr>
                        <a:t>5.1 Compromiso de la dirección</a:t>
                      </a:r>
                    </a:p>
                    <a:p>
                      <a:pPr indent="450215" algn="just">
                        <a:spcAft>
                          <a:spcPts val="0"/>
                        </a:spcAft>
                      </a:pPr>
                      <a:r>
                        <a:rPr lang="es-EC" sz="700">
                          <a:effectLst/>
                        </a:rPr>
                        <a:t>5.2 Enfoque al cliente</a:t>
                      </a:r>
                    </a:p>
                    <a:p>
                      <a:pPr indent="450215" algn="just">
                        <a:spcAft>
                          <a:spcPts val="0"/>
                        </a:spcAft>
                      </a:pPr>
                      <a:r>
                        <a:rPr lang="es-EC" sz="700">
                          <a:effectLst/>
                        </a:rPr>
                        <a:t>6.3 Infraestructura</a:t>
                      </a:r>
                    </a:p>
                    <a:p>
                      <a:pPr indent="450215" algn="just">
                        <a:spcAft>
                          <a:spcPts val="0"/>
                        </a:spcAft>
                      </a:pPr>
                      <a:r>
                        <a:rPr lang="es-EC" sz="700">
                          <a:effectLst/>
                        </a:rPr>
                        <a:t>6.2.2 Competencia, toma de conciencia y formación </a:t>
                      </a:r>
                    </a:p>
                    <a:p>
                      <a:pPr indent="450215" algn="just">
                        <a:spcAft>
                          <a:spcPts val="0"/>
                        </a:spcAft>
                      </a:pPr>
                      <a:r>
                        <a:rPr lang="es-EC" sz="700">
                          <a:effectLst/>
                        </a:rPr>
                        <a:t>7.2 Procesos relacionados con el cliente</a:t>
                      </a:r>
                    </a:p>
                    <a:p>
                      <a:pPr indent="450215" algn="just">
                        <a:spcAft>
                          <a:spcPts val="0"/>
                        </a:spcAft>
                      </a:pPr>
                      <a:r>
                        <a:rPr lang="es-EC" sz="700">
                          <a:effectLst/>
                        </a:rPr>
                        <a:t>7.3 Diseño y desarrollo</a:t>
                      </a:r>
                    </a:p>
                    <a:p>
                      <a:pPr indent="450215" algn="just">
                        <a:spcAft>
                          <a:spcPts val="0"/>
                        </a:spcAft>
                      </a:pPr>
                      <a:r>
                        <a:rPr lang="es-EC" sz="700">
                          <a:effectLst/>
                        </a:rPr>
                        <a:t>7.5 Producción y prestación del servicio</a:t>
                      </a:r>
                    </a:p>
                    <a:p>
                      <a:pPr indent="450215" algn="just">
                        <a:spcAft>
                          <a:spcPts val="0"/>
                        </a:spcAft>
                      </a:pPr>
                      <a:r>
                        <a:rPr lang="es-EC" sz="700">
                          <a:effectLst/>
                        </a:rPr>
                        <a:t>7.6 Control de dispositivos de seguimiento y medición</a:t>
                      </a:r>
                      <a:endParaRPr lang="es-EC" sz="700">
                        <a:solidFill>
                          <a:srgbClr val="000000"/>
                        </a:solidFill>
                        <a:effectLst/>
                        <a:latin typeface="Times New Roman"/>
                        <a:ea typeface="Calibri"/>
                        <a:cs typeface="Times New Roman"/>
                      </a:endParaRPr>
                    </a:p>
                  </a:txBody>
                  <a:tcPr marL="42431" marR="42431" marT="0" marB="0"/>
                </a:tc>
              </a:tr>
              <a:tr h="1357789">
                <a:tc>
                  <a:txBody>
                    <a:bodyPr/>
                    <a:lstStyle/>
                    <a:p>
                      <a:pPr indent="450215" algn="ctr">
                        <a:spcAft>
                          <a:spcPts val="0"/>
                        </a:spcAft>
                      </a:pPr>
                      <a:r>
                        <a:rPr lang="es-EC" sz="700">
                          <a:effectLst/>
                        </a:rPr>
                        <a:t>VERIFICAR</a:t>
                      </a:r>
                    </a:p>
                    <a:p>
                      <a:pPr marL="342900" lvl="0" indent="-342900" algn="just">
                        <a:spcAft>
                          <a:spcPts val="0"/>
                        </a:spcAft>
                        <a:buFont typeface="Symbol"/>
                        <a:buChar char=""/>
                      </a:pPr>
                      <a:r>
                        <a:rPr lang="es-EC" sz="700">
                          <a:effectLst/>
                        </a:rPr>
                        <a:t>Verificación de Resultados</a:t>
                      </a:r>
                    </a:p>
                    <a:p>
                      <a:pPr marL="228600" indent="450215" algn="just">
                        <a:spcAft>
                          <a:spcPts val="0"/>
                        </a:spcAft>
                      </a:pPr>
                      <a:r>
                        <a:rPr lang="es-EC" sz="700">
                          <a:effectLst/>
                        </a:rPr>
                        <a:t>5.6.1 Generalidades, Revisión por la Dirección</a:t>
                      </a:r>
                    </a:p>
                    <a:p>
                      <a:pPr marL="228600" indent="450215" algn="just">
                        <a:spcAft>
                          <a:spcPts val="0"/>
                        </a:spcAft>
                      </a:pPr>
                      <a:r>
                        <a:rPr lang="es-EC" sz="700">
                          <a:effectLst/>
                        </a:rPr>
                        <a:t>5.6.2 Información para la revisión</a:t>
                      </a:r>
                    </a:p>
                    <a:p>
                      <a:pPr marL="228600" indent="450215" algn="just">
                        <a:spcAft>
                          <a:spcPts val="0"/>
                        </a:spcAft>
                      </a:pPr>
                      <a:r>
                        <a:rPr lang="es-EC" sz="700">
                          <a:effectLst/>
                        </a:rPr>
                        <a:t>8.2.1 Satisfacción del cliente</a:t>
                      </a:r>
                    </a:p>
                    <a:p>
                      <a:pPr marL="228600" indent="450215" algn="just">
                        <a:spcAft>
                          <a:spcPts val="0"/>
                        </a:spcAft>
                      </a:pPr>
                      <a:r>
                        <a:rPr lang="es-EC" sz="700">
                          <a:effectLst/>
                        </a:rPr>
                        <a:t>8.2.2 Auditoría Interna</a:t>
                      </a:r>
                    </a:p>
                    <a:p>
                      <a:pPr marL="228600" indent="450215" algn="just">
                        <a:spcAft>
                          <a:spcPts val="0"/>
                        </a:spcAft>
                      </a:pPr>
                      <a:r>
                        <a:rPr lang="es-EC" sz="700">
                          <a:effectLst/>
                        </a:rPr>
                        <a:t>8.2.3 Seguimiento y medición de los procesos</a:t>
                      </a:r>
                    </a:p>
                    <a:p>
                      <a:pPr marL="228600" indent="450215" algn="just">
                        <a:spcAft>
                          <a:spcPts val="0"/>
                        </a:spcAft>
                      </a:pPr>
                      <a:r>
                        <a:rPr lang="es-EC" sz="700">
                          <a:effectLst/>
                        </a:rPr>
                        <a:t>8.2.4 Seguimiento y medición del producto</a:t>
                      </a:r>
                      <a:endParaRPr lang="es-EC" sz="700">
                        <a:solidFill>
                          <a:srgbClr val="000000"/>
                        </a:solidFill>
                        <a:effectLst/>
                        <a:latin typeface="Times New Roman"/>
                        <a:ea typeface="Calibri"/>
                        <a:cs typeface="Times New Roman"/>
                      </a:endParaRPr>
                    </a:p>
                  </a:txBody>
                  <a:tcPr marL="42431" marR="42431" marT="0" marB="0"/>
                </a:tc>
                <a:tc>
                  <a:txBody>
                    <a:bodyPr/>
                    <a:lstStyle/>
                    <a:p>
                      <a:pPr indent="450215" algn="ctr">
                        <a:spcAft>
                          <a:spcPts val="0"/>
                        </a:spcAft>
                      </a:pPr>
                      <a:r>
                        <a:rPr lang="es-EC" sz="700" dirty="0">
                          <a:effectLst/>
                        </a:rPr>
                        <a:t>ACTUAR</a:t>
                      </a:r>
                    </a:p>
                    <a:p>
                      <a:pPr marL="342900" lvl="0" indent="-342900" algn="just">
                        <a:spcAft>
                          <a:spcPts val="0"/>
                        </a:spcAft>
                        <a:buFont typeface="Symbol"/>
                        <a:buChar char=""/>
                      </a:pPr>
                      <a:r>
                        <a:rPr lang="es-EC" sz="700" dirty="0">
                          <a:effectLst/>
                        </a:rPr>
                        <a:t>Acciones frente a los resultados</a:t>
                      </a:r>
                    </a:p>
                    <a:p>
                      <a:pPr marL="228600" indent="450215" algn="just">
                        <a:spcAft>
                          <a:spcPts val="0"/>
                        </a:spcAft>
                      </a:pPr>
                      <a:r>
                        <a:rPr lang="es-EC" sz="700" dirty="0">
                          <a:effectLst/>
                        </a:rPr>
                        <a:t>5.6.3 Resultados de la revisión por la dirección</a:t>
                      </a:r>
                    </a:p>
                    <a:p>
                      <a:pPr marL="228600" indent="450215" algn="just">
                        <a:spcAft>
                          <a:spcPts val="0"/>
                        </a:spcAft>
                      </a:pPr>
                      <a:r>
                        <a:rPr lang="es-EC" sz="700" dirty="0">
                          <a:effectLst/>
                        </a:rPr>
                        <a:t>8.3 Control de producto no conforme</a:t>
                      </a:r>
                    </a:p>
                    <a:p>
                      <a:pPr marL="228600" indent="450215" algn="just">
                        <a:spcAft>
                          <a:spcPts val="0"/>
                        </a:spcAft>
                      </a:pPr>
                      <a:r>
                        <a:rPr lang="es-EC" sz="700" dirty="0">
                          <a:effectLst/>
                        </a:rPr>
                        <a:t>8.4 Análisis de Datos</a:t>
                      </a:r>
                    </a:p>
                    <a:p>
                      <a:pPr marL="228600" indent="450215" algn="just">
                        <a:spcAft>
                          <a:spcPts val="0"/>
                        </a:spcAft>
                      </a:pPr>
                      <a:r>
                        <a:rPr lang="es-EC" sz="700" dirty="0">
                          <a:effectLst/>
                        </a:rPr>
                        <a:t>8.5.1 Mejora</a:t>
                      </a:r>
                    </a:p>
                    <a:p>
                      <a:pPr marL="228600" indent="450215" algn="just">
                        <a:spcAft>
                          <a:spcPts val="0"/>
                        </a:spcAft>
                      </a:pPr>
                      <a:r>
                        <a:rPr lang="es-EC" sz="700" dirty="0">
                          <a:effectLst/>
                        </a:rPr>
                        <a:t>8.5.2 Acción Correctiva</a:t>
                      </a:r>
                    </a:p>
                    <a:p>
                      <a:pPr marL="228600" indent="450215" algn="just">
                        <a:spcAft>
                          <a:spcPts val="0"/>
                        </a:spcAft>
                      </a:pPr>
                      <a:r>
                        <a:rPr lang="es-EC" sz="700" dirty="0">
                          <a:effectLst/>
                        </a:rPr>
                        <a:t>8.5.3 Acción preventiva.</a:t>
                      </a:r>
                      <a:endParaRPr lang="es-EC" sz="700" dirty="0">
                        <a:solidFill>
                          <a:srgbClr val="000000"/>
                        </a:solidFill>
                        <a:effectLst/>
                        <a:latin typeface="Times New Roman"/>
                        <a:ea typeface="Calibri"/>
                        <a:cs typeface="Times New Roman"/>
                      </a:endParaRPr>
                    </a:p>
                  </a:txBody>
                  <a:tcPr marL="42431" marR="42431" marT="0" marB="0"/>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val="2519309941"/>
              </p:ext>
            </p:extLst>
          </p:nvPr>
        </p:nvGraphicFramePr>
        <p:xfrm>
          <a:off x="179512" y="548680"/>
          <a:ext cx="8712968" cy="5349240"/>
        </p:xfrm>
        <a:graphic>
          <a:graphicData uri="http://schemas.openxmlformats.org/drawingml/2006/table">
            <a:tbl>
              <a:tblPr firstRow="1" firstCol="1" bandRow="1">
                <a:tableStyleId>{5DA37D80-6434-44D0-A028-1B22A696006F}</a:tableStyleId>
              </a:tblPr>
              <a:tblGrid>
                <a:gridCol w="4474226"/>
                <a:gridCol w="4238742"/>
              </a:tblGrid>
              <a:tr h="3681097">
                <a:tc>
                  <a:txBody>
                    <a:bodyPr/>
                    <a:lstStyle/>
                    <a:p>
                      <a:pPr indent="450215" algn="ctr">
                        <a:spcAft>
                          <a:spcPts val="0"/>
                        </a:spcAft>
                      </a:pPr>
                      <a:r>
                        <a:rPr lang="es-EC" sz="1300" dirty="0">
                          <a:effectLst/>
                          <a:latin typeface="+mj-lt"/>
                          <a:cs typeface="Times New Roman" pitchFamily="18" charset="0"/>
                        </a:rPr>
                        <a:t>PLANIFICAR</a:t>
                      </a:r>
                    </a:p>
                    <a:p>
                      <a:pPr indent="450215" algn="just">
                        <a:spcAft>
                          <a:spcPts val="0"/>
                        </a:spcAft>
                      </a:pPr>
                      <a:r>
                        <a:rPr lang="es-EC" sz="1300" dirty="0">
                          <a:effectLst/>
                          <a:latin typeface="+mj-lt"/>
                          <a:cs typeface="Times New Roman" pitchFamily="18" charset="0"/>
                        </a:rPr>
                        <a:t>- Planificación estratégica de la calidad</a:t>
                      </a:r>
                    </a:p>
                    <a:p>
                      <a:pPr indent="180340" algn="just">
                        <a:spcAft>
                          <a:spcPts val="0"/>
                        </a:spcAft>
                      </a:pPr>
                      <a:r>
                        <a:rPr lang="es-EC" sz="1300" b="0" dirty="0">
                          <a:effectLst/>
                          <a:latin typeface="+mj-lt"/>
                          <a:cs typeface="Times New Roman" pitchFamily="18" charset="0"/>
                        </a:rPr>
                        <a:t>5.3 Política de Calidad</a:t>
                      </a:r>
                    </a:p>
                    <a:p>
                      <a:pPr indent="180340" algn="just">
                        <a:spcAft>
                          <a:spcPts val="0"/>
                        </a:spcAft>
                      </a:pPr>
                      <a:r>
                        <a:rPr lang="es-EC" sz="1300" b="0" dirty="0">
                          <a:effectLst/>
                          <a:latin typeface="+mj-lt"/>
                          <a:cs typeface="Times New Roman" pitchFamily="18" charset="0"/>
                        </a:rPr>
                        <a:t>5.4.1 Objetivos de Calidad.</a:t>
                      </a:r>
                    </a:p>
                    <a:p>
                      <a:pPr indent="180340" algn="just">
                        <a:spcAft>
                          <a:spcPts val="0"/>
                        </a:spcAft>
                      </a:pPr>
                      <a:r>
                        <a:rPr lang="es-EC" sz="1300" b="0" dirty="0">
                          <a:effectLst/>
                          <a:latin typeface="+mj-lt"/>
                          <a:cs typeface="Times New Roman" pitchFamily="18" charset="0"/>
                        </a:rPr>
                        <a:t>5.5 Responsabilidad, autoridad y comunicación.</a:t>
                      </a:r>
                    </a:p>
                    <a:p>
                      <a:pPr indent="180340" algn="just">
                        <a:spcAft>
                          <a:spcPts val="0"/>
                        </a:spcAft>
                      </a:pPr>
                      <a:r>
                        <a:rPr lang="es-EC" sz="1300" b="0" dirty="0">
                          <a:effectLst/>
                          <a:latin typeface="+mj-lt"/>
                          <a:cs typeface="Times New Roman" pitchFamily="18" charset="0"/>
                        </a:rPr>
                        <a:t>6.1 Provisión de recursos.</a:t>
                      </a:r>
                    </a:p>
                    <a:p>
                      <a:pPr indent="180340" algn="just">
                        <a:spcAft>
                          <a:spcPts val="0"/>
                        </a:spcAft>
                      </a:pPr>
                      <a:r>
                        <a:rPr lang="es-EC" sz="1300" b="0" dirty="0">
                          <a:effectLst/>
                          <a:latin typeface="+mj-lt"/>
                          <a:cs typeface="Times New Roman" pitchFamily="18" charset="0"/>
                        </a:rPr>
                        <a:t>8.1 Generalidad de medición, análisis y mejora. </a:t>
                      </a:r>
                    </a:p>
                    <a:p>
                      <a:pPr indent="450215" algn="just">
                        <a:spcAft>
                          <a:spcPts val="0"/>
                        </a:spcAft>
                      </a:pPr>
                      <a:r>
                        <a:rPr lang="es-EC" sz="1300" b="0" dirty="0">
                          <a:effectLst/>
                          <a:latin typeface="+mj-lt"/>
                          <a:cs typeface="Times New Roman" pitchFamily="18" charset="0"/>
                        </a:rPr>
                        <a:t>- Planificación del sistema de gestión de la calidad</a:t>
                      </a:r>
                    </a:p>
                    <a:p>
                      <a:pPr indent="180340" algn="just">
                        <a:spcAft>
                          <a:spcPts val="0"/>
                        </a:spcAft>
                      </a:pPr>
                      <a:r>
                        <a:rPr lang="es-EC" sz="1300" b="0" dirty="0">
                          <a:effectLst/>
                          <a:latin typeface="+mj-lt"/>
                          <a:cs typeface="Times New Roman" pitchFamily="18" charset="0"/>
                        </a:rPr>
                        <a:t>4.1 Requisitos Generales</a:t>
                      </a:r>
                    </a:p>
                    <a:p>
                      <a:pPr indent="180340" algn="just">
                        <a:spcAft>
                          <a:spcPts val="0"/>
                        </a:spcAft>
                      </a:pPr>
                      <a:r>
                        <a:rPr lang="es-EC" sz="1300" b="0" dirty="0">
                          <a:effectLst/>
                          <a:latin typeface="+mj-lt"/>
                          <a:cs typeface="Times New Roman" pitchFamily="18" charset="0"/>
                        </a:rPr>
                        <a:t>5.4.2 Planificación del sistema de gestión de la calidad</a:t>
                      </a:r>
                    </a:p>
                    <a:p>
                      <a:pPr indent="180340" algn="just">
                        <a:spcAft>
                          <a:spcPts val="0"/>
                        </a:spcAft>
                      </a:pPr>
                      <a:r>
                        <a:rPr lang="es-EC" sz="1300" b="0" dirty="0">
                          <a:effectLst/>
                          <a:latin typeface="+mj-lt"/>
                          <a:cs typeface="Times New Roman" pitchFamily="18" charset="0"/>
                        </a:rPr>
                        <a:t>4.2.1 Generalidades de la documentación</a:t>
                      </a:r>
                    </a:p>
                    <a:p>
                      <a:pPr indent="180340" algn="just">
                        <a:spcAft>
                          <a:spcPts val="0"/>
                        </a:spcAft>
                      </a:pPr>
                      <a:r>
                        <a:rPr lang="es-EC" sz="1300" b="0" dirty="0">
                          <a:effectLst/>
                          <a:latin typeface="+mj-lt"/>
                          <a:cs typeface="Times New Roman" pitchFamily="18" charset="0"/>
                        </a:rPr>
                        <a:t>4.2.2 Manual de Calidad</a:t>
                      </a:r>
                    </a:p>
                    <a:p>
                      <a:pPr indent="450215" algn="just">
                        <a:spcAft>
                          <a:spcPts val="0"/>
                        </a:spcAft>
                      </a:pPr>
                      <a:r>
                        <a:rPr lang="es-EC" sz="1300" b="0" dirty="0">
                          <a:effectLst/>
                          <a:latin typeface="+mj-lt"/>
                          <a:cs typeface="Times New Roman" pitchFamily="18" charset="0"/>
                        </a:rPr>
                        <a:t>- Planificación operativa del producto y su realización</a:t>
                      </a:r>
                    </a:p>
                    <a:p>
                      <a:pPr indent="180340" algn="just">
                        <a:spcAft>
                          <a:spcPts val="0"/>
                        </a:spcAft>
                      </a:pPr>
                      <a:r>
                        <a:rPr lang="es-EC" sz="1300" b="0" dirty="0">
                          <a:effectLst/>
                          <a:latin typeface="+mj-lt"/>
                          <a:cs typeface="Times New Roman" pitchFamily="18" charset="0"/>
                        </a:rPr>
                        <a:t>7.1 Planificación de la realización del producto</a:t>
                      </a:r>
                    </a:p>
                    <a:p>
                      <a:pPr indent="180340" algn="just">
                        <a:spcAft>
                          <a:spcPts val="0"/>
                        </a:spcAft>
                      </a:pPr>
                      <a:r>
                        <a:rPr lang="es-EC" sz="1300" b="0" dirty="0">
                          <a:effectLst/>
                          <a:latin typeface="+mj-lt"/>
                          <a:cs typeface="Times New Roman" pitchFamily="18" charset="0"/>
                        </a:rPr>
                        <a:t>7.3 Diseño y Desarrollo</a:t>
                      </a:r>
                    </a:p>
                    <a:p>
                      <a:pPr indent="180340" algn="just">
                        <a:spcAft>
                          <a:spcPts val="0"/>
                        </a:spcAft>
                      </a:pPr>
                      <a:r>
                        <a:rPr lang="es-EC" sz="1300" b="0" dirty="0">
                          <a:effectLst/>
                          <a:latin typeface="+mj-lt"/>
                          <a:cs typeface="Times New Roman" pitchFamily="18" charset="0"/>
                        </a:rPr>
                        <a:t>6.2.2 Competencia del personal</a:t>
                      </a:r>
                    </a:p>
                    <a:p>
                      <a:pPr indent="450215" algn="just">
                        <a:spcAft>
                          <a:spcPts val="0"/>
                        </a:spcAft>
                      </a:pPr>
                      <a:r>
                        <a:rPr lang="es-EC" sz="1300" b="0" dirty="0">
                          <a:effectLst/>
                          <a:latin typeface="+mj-lt"/>
                          <a:cs typeface="Times New Roman" pitchFamily="18" charset="0"/>
                        </a:rPr>
                        <a:t>6.3 Infraestructura</a:t>
                      </a:r>
                    </a:p>
                    <a:p>
                      <a:pPr indent="450215" algn="just">
                        <a:spcAft>
                          <a:spcPts val="0"/>
                        </a:spcAft>
                      </a:pPr>
                      <a:r>
                        <a:rPr lang="es-EC" sz="1300" b="0" dirty="0">
                          <a:effectLst/>
                          <a:latin typeface="+mj-lt"/>
                          <a:cs typeface="Times New Roman" pitchFamily="18" charset="0"/>
                        </a:rPr>
                        <a:t>6.4 Ambiente de Trabajo</a:t>
                      </a:r>
                    </a:p>
                    <a:p>
                      <a:pPr indent="180340" algn="just">
                        <a:spcAft>
                          <a:spcPts val="0"/>
                        </a:spcAft>
                      </a:pPr>
                      <a:r>
                        <a:rPr lang="es-EC" sz="1300" b="0" dirty="0">
                          <a:effectLst/>
                          <a:latin typeface="+mj-lt"/>
                          <a:cs typeface="Times New Roman" pitchFamily="18" charset="0"/>
                        </a:rPr>
                        <a:t>8.1 Generalidades de medición, análisis y mejora</a:t>
                      </a:r>
                      <a:endParaRPr lang="es-EC" sz="1300" b="0" dirty="0">
                        <a:solidFill>
                          <a:srgbClr val="000000"/>
                        </a:solidFill>
                        <a:effectLst/>
                        <a:latin typeface="+mj-lt"/>
                        <a:ea typeface="Calibri"/>
                        <a:cs typeface="Times New Roman" pitchFamily="18" charset="0"/>
                      </a:endParaRPr>
                    </a:p>
                  </a:txBody>
                  <a:tcPr marL="42431" marR="42431" marT="0" marB="0"/>
                </a:tc>
                <a:tc>
                  <a:txBody>
                    <a:bodyPr/>
                    <a:lstStyle/>
                    <a:p>
                      <a:pPr indent="450215" algn="ctr">
                        <a:spcAft>
                          <a:spcPts val="0"/>
                        </a:spcAft>
                      </a:pPr>
                      <a:r>
                        <a:rPr lang="es-EC" sz="1300" dirty="0">
                          <a:effectLst/>
                          <a:latin typeface="+mj-lt"/>
                          <a:cs typeface="Times New Roman" pitchFamily="18" charset="0"/>
                        </a:rPr>
                        <a:t>HACER</a:t>
                      </a:r>
                    </a:p>
                    <a:p>
                      <a:pPr indent="450215" algn="just">
                        <a:spcAft>
                          <a:spcPts val="0"/>
                        </a:spcAft>
                      </a:pPr>
                      <a:r>
                        <a:rPr lang="es-EC" sz="1300" dirty="0">
                          <a:effectLst/>
                          <a:latin typeface="+mj-lt"/>
                          <a:cs typeface="Times New Roman" pitchFamily="18" charset="0"/>
                        </a:rPr>
                        <a:t>- Implementación de disposiciones planificadas</a:t>
                      </a:r>
                    </a:p>
                    <a:p>
                      <a:pPr indent="450215" algn="just">
                        <a:spcAft>
                          <a:spcPts val="0"/>
                        </a:spcAft>
                      </a:pPr>
                      <a:r>
                        <a:rPr lang="es-EC" sz="1300" b="0" dirty="0">
                          <a:effectLst/>
                          <a:latin typeface="+mj-lt"/>
                          <a:cs typeface="Times New Roman" pitchFamily="18" charset="0"/>
                        </a:rPr>
                        <a:t>4.2.3 Control de documentos</a:t>
                      </a:r>
                    </a:p>
                    <a:p>
                      <a:pPr indent="450215" algn="just">
                        <a:spcAft>
                          <a:spcPts val="0"/>
                        </a:spcAft>
                      </a:pPr>
                      <a:r>
                        <a:rPr lang="es-EC" sz="1300" b="0" dirty="0">
                          <a:effectLst/>
                          <a:latin typeface="+mj-lt"/>
                          <a:cs typeface="Times New Roman" pitchFamily="18" charset="0"/>
                        </a:rPr>
                        <a:t>4.2.4 Control de registros</a:t>
                      </a:r>
                    </a:p>
                    <a:p>
                      <a:pPr indent="450215" algn="just">
                        <a:spcAft>
                          <a:spcPts val="0"/>
                        </a:spcAft>
                      </a:pPr>
                      <a:r>
                        <a:rPr lang="es-EC" sz="1300" b="0" dirty="0">
                          <a:effectLst/>
                          <a:latin typeface="+mj-lt"/>
                          <a:cs typeface="Times New Roman" pitchFamily="18" charset="0"/>
                        </a:rPr>
                        <a:t>5.1 Compromiso de la dirección</a:t>
                      </a:r>
                    </a:p>
                    <a:p>
                      <a:pPr indent="450215" algn="just">
                        <a:spcAft>
                          <a:spcPts val="0"/>
                        </a:spcAft>
                      </a:pPr>
                      <a:r>
                        <a:rPr lang="es-EC" sz="1300" b="0" dirty="0">
                          <a:effectLst/>
                          <a:latin typeface="+mj-lt"/>
                          <a:cs typeface="Times New Roman" pitchFamily="18" charset="0"/>
                        </a:rPr>
                        <a:t>5.2 Enfoque al cliente</a:t>
                      </a:r>
                    </a:p>
                    <a:p>
                      <a:pPr indent="450215" algn="just">
                        <a:spcAft>
                          <a:spcPts val="0"/>
                        </a:spcAft>
                      </a:pPr>
                      <a:r>
                        <a:rPr lang="es-EC" sz="1300" b="0" dirty="0">
                          <a:effectLst/>
                          <a:latin typeface="+mj-lt"/>
                          <a:cs typeface="Times New Roman" pitchFamily="18" charset="0"/>
                        </a:rPr>
                        <a:t>6.3 Infraestructura</a:t>
                      </a:r>
                    </a:p>
                    <a:p>
                      <a:pPr indent="450215" algn="just">
                        <a:spcAft>
                          <a:spcPts val="0"/>
                        </a:spcAft>
                      </a:pPr>
                      <a:r>
                        <a:rPr lang="es-EC" sz="1300" b="0" dirty="0">
                          <a:effectLst/>
                          <a:latin typeface="+mj-lt"/>
                          <a:cs typeface="Times New Roman" pitchFamily="18" charset="0"/>
                        </a:rPr>
                        <a:t>6.2.2 Competencia, toma de conciencia y formación </a:t>
                      </a:r>
                    </a:p>
                    <a:p>
                      <a:pPr indent="450215" algn="just">
                        <a:spcAft>
                          <a:spcPts val="0"/>
                        </a:spcAft>
                      </a:pPr>
                      <a:r>
                        <a:rPr lang="es-EC" sz="1300" b="0" dirty="0">
                          <a:effectLst/>
                          <a:latin typeface="+mj-lt"/>
                          <a:cs typeface="Times New Roman" pitchFamily="18" charset="0"/>
                        </a:rPr>
                        <a:t>7.2 Procesos relacionados con el cliente</a:t>
                      </a:r>
                    </a:p>
                    <a:p>
                      <a:pPr indent="450215" algn="just">
                        <a:spcAft>
                          <a:spcPts val="0"/>
                        </a:spcAft>
                      </a:pPr>
                      <a:r>
                        <a:rPr lang="es-EC" sz="1300" b="0" dirty="0">
                          <a:effectLst/>
                          <a:latin typeface="+mj-lt"/>
                          <a:cs typeface="Times New Roman" pitchFamily="18" charset="0"/>
                        </a:rPr>
                        <a:t>7.3 Diseño y desarrollo</a:t>
                      </a:r>
                    </a:p>
                    <a:p>
                      <a:pPr indent="450215" algn="just">
                        <a:spcAft>
                          <a:spcPts val="0"/>
                        </a:spcAft>
                      </a:pPr>
                      <a:r>
                        <a:rPr lang="es-EC" sz="1300" b="0" dirty="0">
                          <a:effectLst/>
                          <a:latin typeface="+mj-lt"/>
                          <a:cs typeface="Times New Roman" pitchFamily="18" charset="0"/>
                        </a:rPr>
                        <a:t>7.5 Producción y prestación del servicio</a:t>
                      </a:r>
                    </a:p>
                    <a:p>
                      <a:pPr indent="450215" algn="just">
                        <a:spcAft>
                          <a:spcPts val="0"/>
                        </a:spcAft>
                      </a:pPr>
                      <a:r>
                        <a:rPr lang="es-EC" sz="1300" b="0" dirty="0">
                          <a:effectLst/>
                          <a:latin typeface="+mj-lt"/>
                          <a:cs typeface="Times New Roman" pitchFamily="18" charset="0"/>
                        </a:rPr>
                        <a:t>7.6 Control de dispositivos de seguimiento y medición</a:t>
                      </a:r>
                      <a:endParaRPr lang="es-EC" sz="1300" b="0" dirty="0">
                        <a:solidFill>
                          <a:srgbClr val="000000"/>
                        </a:solidFill>
                        <a:effectLst/>
                        <a:latin typeface="+mj-lt"/>
                        <a:ea typeface="Calibri"/>
                        <a:cs typeface="Times New Roman" pitchFamily="18" charset="0"/>
                      </a:endParaRPr>
                    </a:p>
                  </a:txBody>
                  <a:tcPr marL="42431" marR="42431" marT="0" marB="0"/>
                </a:tc>
              </a:tr>
              <a:tr h="1526359">
                <a:tc>
                  <a:txBody>
                    <a:bodyPr/>
                    <a:lstStyle/>
                    <a:p>
                      <a:pPr indent="450215" algn="ctr">
                        <a:spcAft>
                          <a:spcPts val="0"/>
                        </a:spcAft>
                      </a:pPr>
                      <a:r>
                        <a:rPr lang="es-EC" sz="1300" dirty="0">
                          <a:effectLst/>
                          <a:latin typeface="+mj-lt"/>
                          <a:cs typeface="Times New Roman" pitchFamily="18" charset="0"/>
                        </a:rPr>
                        <a:t>VERIFICAR</a:t>
                      </a:r>
                    </a:p>
                    <a:p>
                      <a:pPr marL="342900" lvl="0" indent="-342900" algn="just">
                        <a:spcAft>
                          <a:spcPts val="0"/>
                        </a:spcAft>
                        <a:buFont typeface="Symbol"/>
                        <a:buChar char=""/>
                      </a:pPr>
                      <a:r>
                        <a:rPr lang="es-EC" sz="1300" b="0" dirty="0">
                          <a:effectLst/>
                          <a:latin typeface="+mj-lt"/>
                          <a:cs typeface="Times New Roman" pitchFamily="18" charset="0"/>
                        </a:rPr>
                        <a:t>Verificación de Resultados</a:t>
                      </a:r>
                    </a:p>
                    <a:p>
                      <a:pPr marL="228600" indent="450215" algn="just">
                        <a:spcAft>
                          <a:spcPts val="0"/>
                        </a:spcAft>
                      </a:pPr>
                      <a:r>
                        <a:rPr lang="es-EC" sz="1300" b="0" dirty="0">
                          <a:effectLst/>
                          <a:latin typeface="+mj-lt"/>
                          <a:cs typeface="Times New Roman" pitchFamily="18" charset="0"/>
                        </a:rPr>
                        <a:t>5.6.1 Generalidades, Revisión por la Dirección</a:t>
                      </a:r>
                    </a:p>
                    <a:p>
                      <a:pPr marL="228600" indent="450215" algn="just">
                        <a:spcAft>
                          <a:spcPts val="0"/>
                        </a:spcAft>
                      </a:pPr>
                      <a:r>
                        <a:rPr lang="es-EC" sz="1300" b="0" dirty="0">
                          <a:effectLst/>
                          <a:latin typeface="+mj-lt"/>
                          <a:cs typeface="Times New Roman" pitchFamily="18" charset="0"/>
                        </a:rPr>
                        <a:t>5.6.2 Información para la revisión</a:t>
                      </a:r>
                    </a:p>
                    <a:p>
                      <a:pPr marL="228600" indent="450215" algn="just">
                        <a:spcAft>
                          <a:spcPts val="0"/>
                        </a:spcAft>
                      </a:pPr>
                      <a:r>
                        <a:rPr lang="es-EC" sz="1300" b="0" dirty="0">
                          <a:effectLst/>
                          <a:latin typeface="+mj-lt"/>
                          <a:cs typeface="Times New Roman" pitchFamily="18" charset="0"/>
                        </a:rPr>
                        <a:t>8.2.1 Satisfacción del cliente</a:t>
                      </a:r>
                    </a:p>
                    <a:p>
                      <a:pPr marL="228600" indent="450215" algn="just">
                        <a:spcAft>
                          <a:spcPts val="0"/>
                        </a:spcAft>
                      </a:pPr>
                      <a:r>
                        <a:rPr lang="es-EC" sz="1300" b="0" dirty="0">
                          <a:effectLst/>
                          <a:latin typeface="+mj-lt"/>
                          <a:cs typeface="Times New Roman" pitchFamily="18" charset="0"/>
                        </a:rPr>
                        <a:t>8.2.2 Auditoría Interna</a:t>
                      </a:r>
                    </a:p>
                    <a:p>
                      <a:pPr marL="228600" indent="450215" algn="just">
                        <a:spcAft>
                          <a:spcPts val="0"/>
                        </a:spcAft>
                      </a:pPr>
                      <a:r>
                        <a:rPr lang="es-EC" sz="1300" b="0" dirty="0">
                          <a:effectLst/>
                          <a:latin typeface="+mj-lt"/>
                          <a:cs typeface="Times New Roman" pitchFamily="18" charset="0"/>
                        </a:rPr>
                        <a:t>8.2.3 Seguimiento y medición de los procesos</a:t>
                      </a:r>
                    </a:p>
                    <a:p>
                      <a:pPr marL="228600" indent="450215" algn="just">
                        <a:spcAft>
                          <a:spcPts val="0"/>
                        </a:spcAft>
                      </a:pPr>
                      <a:r>
                        <a:rPr lang="es-EC" sz="1300" b="0" dirty="0">
                          <a:effectLst/>
                          <a:latin typeface="+mj-lt"/>
                          <a:cs typeface="Times New Roman" pitchFamily="18" charset="0"/>
                        </a:rPr>
                        <a:t>8.2.4 Seguimiento y medición del producto</a:t>
                      </a:r>
                      <a:endParaRPr lang="es-EC" sz="1300" b="0" dirty="0">
                        <a:solidFill>
                          <a:srgbClr val="000000"/>
                        </a:solidFill>
                        <a:effectLst/>
                        <a:latin typeface="+mj-lt"/>
                        <a:ea typeface="Calibri"/>
                        <a:cs typeface="Times New Roman" pitchFamily="18" charset="0"/>
                      </a:endParaRPr>
                    </a:p>
                  </a:txBody>
                  <a:tcPr marL="42431" marR="42431" marT="0" marB="0"/>
                </a:tc>
                <a:tc>
                  <a:txBody>
                    <a:bodyPr/>
                    <a:lstStyle/>
                    <a:p>
                      <a:pPr indent="450215" algn="ctr">
                        <a:spcAft>
                          <a:spcPts val="0"/>
                        </a:spcAft>
                      </a:pPr>
                      <a:r>
                        <a:rPr lang="es-EC" sz="1300" b="1" dirty="0">
                          <a:effectLst/>
                          <a:latin typeface="+mj-lt"/>
                          <a:cs typeface="Times New Roman" pitchFamily="18" charset="0"/>
                        </a:rPr>
                        <a:t>ACTUAR</a:t>
                      </a:r>
                    </a:p>
                    <a:p>
                      <a:pPr marL="342900" lvl="0" indent="-342900" algn="just">
                        <a:spcAft>
                          <a:spcPts val="0"/>
                        </a:spcAft>
                        <a:buFont typeface="Symbol"/>
                        <a:buChar char=""/>
                      </a:pPr>
                      <a:r>
                        <a:rPr lang="es-EC" sz="1300" dirty="0">
                          <a:effectLst/>
                          <a:latin typeface="+mj-lt"/>
                          <a:cs typeface="Times New Roman" pitchFamily="18" charset="0"/>
                        </a:rPr>
                        <a:t>Acciones frente a los resultados</a:t>
                      </a:r>
                    </a:p>
                    <a:p>
                      <a:pPr marL="228600" indent="450215" algn="just">
                        <a:spcAft>
                          <a:spcPts val="0"/>
                        </a:spcAft>
                      </a:pPr>
                      <a:r>
                        <a:rPr lang="es-EC" sz="1300" dirty="0">
                          <a:effectLst/>
                          <a:latin typeface="+mj-lt"/>
                          <a:cs typeface="Times New Roman" pitchFamily="18" charset="0"/>
                        </a:rPr>
                        <a:t>5.6.3 Resultados de la revisión por la dirección</a:t>
                      </a:r>
                    </a:p>
                    <a:p>
                      <a:pPr marL="228600" indent="450215" algn="just">
                        <a:spcAft>
                          <a:spcPts val="0"/>
                        </a:spcAft>
                      </a:pPr>
                      <a:r>
                        <a:rPr lang="es-EC" sz="1300" dirty="0">
                          <a:effectLst/>
                          <a:latin typeface="+mj-lt"/>
                          <a:cs typeface="Times New Roman" pitchFamily="18" charset="0"/>
                        </a:rPr>
                        <a:t>8.3 Control de producto no conforme</a:t>
                      </a:r>
                    </a:p>
                    <a:p>
                      <a:pPr marL="228600" indent="450215" algn="just">
                        <a:spcAft>
                          <a:spcPts val="0"/>
                        </a:spcAft>
                      </a:pPr>
                      <a:r>
                        <a:rPr lang="es-EC" sz="1300" dirty="0">
                          <a:effectLst/>
                          <a:latin typeface="+mj-lt"/>
                          <a:cs typeface="Times New Roman" pitchFamily="18" charset="0"/>
                        </a:rPr>
                        <a:t>8.4 Análisis de Datos</a:t>
                      </a:r>
                    </a:p>
                    <a:p>
                      <a:pPr marL="228600" indent="450215" algn="just">
                        <a:spcAft>
                          <a:spcPts val="0"/>
                        </a:spcAft>
                      </a:pPr>
                      <a:r>
                        <a:rPr lang="es-EC" sz="1300" dirty="0">
                          <a:effectLst/>
                          <a:latin typeface="+mj-lt"/>
                          <a:cs typeface="Times New Roman" pitchFamily="18" charset="0"/>
                        </a:rPr>
                        <a:t>8.5.1 Mejora</a:t>
                      </a:r>
                    </a:p>
                    <a:p>
                      <a:pPr marL="228600" indent="450215" algn="just">
                        <a:spcAft>
                          <a:spcPts val="0"/>
                        </a:spcAft>
                      </a:pPr>
                      <a:r>
                        <a:rPr lang="es-EC" sz="1300" dirty="0">
                          <a:effectLst/>
                          <a:latin typeface="+mj-lt"/>
                          <a:cs typeface="Times New Roman" pitchFamily="18" charset="0"/>
                        </a:rPr>
                        <a:t>8.5.2 Acción Correctiva</a:t>
                      </a:r>
                    </a:p>
                    <a:p>
                      <a:pPr marL="228600" indent="450215" algn="just">
                        <a:spcAft>
                          <a:spcPts val="0"/>
                        </a:spcAft>
                      </a:pPr>
                      <a:r>
                        <a:rPr lang="es-EC" sz="1300" dirty="0">
                          <a:effectLst/>
                          <a:latin typeface="+mj-lt"/>
                          <a:cs typeface="Times New Roman" pitchFamily="18" charset="0"/>
                        </a:rPr>
                        <a:t>8.5.3 Acción preventiva.</a:t>
                      </a:r>
                      <a:endParaRPr lang="es-EC" sz="1300" dirty="0">
                        <a:solidFill>
                          <a:srgbClr val="000000"/>
                        </a:solidFill>
                        <a:effectLst/>
                        <a:latin typeface="+mj-lt"/>
                        <a:ea typeface="Calibri"/>
                        <a:cs typeface="Times New Roman" pitchFamily="18" charset="0"/>
                      </a:endParaRPr>
                    </a:p>
                  </a:txBody>
                  <a:tcPr marL="42431" marR="42431" marT="0" marB="0"/>
                </a:tc>
              </a:tr>
            </a:tbl>
          </a:graphicData>
        </a:graphic>
      </p:graphicFrame>
      <p:sp>
        <p:nvSpPr>
          <p:cNvPr id="7" name="2 Título"/>
          <p:cNvSpPr txBox="1">
            <a:spLocks/>
          </p:cNvSpPr>
          <p:nvPr/>
        </p:nvSpPr>
        <p:spPr>
          <a:xfrm>
            <a:off x="457200" y="116632"/>
            <a:ext cx="8229600" cy="43204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smtClean="0">
                <a:effectLst>
                  <a:outerShdw blurRad="38100" dist="38100" dir="2700000" algn="tl">
                    <a:srgbClr val="000000">
                      <a:alpha val="43137"/>
                    </a:srgbClr>
                  </a:outerShdw>
                </a:effectLst>
              </a:rPr>
              <a:t>PHVA - PDCA</a:t>
            </a:r>
          </a:p>
        </p:txBody>
      </p:sp>
    </p:spTree>
    <p:extLst>
      <p:ext uri="{BB962C8B-B14F-4D97-AF65-F5344CB8AC3E}">
        <p14:creationId xmlns:p14="http://schemas.microsoft.com/office/powerpoint/2010/main" val="276851307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6" name="5 Marcador de contenido"/>
          <p:cNvGraphicFramePr>
            <a:graphicFrameLocks noGrp="1"/>
          </p:cNvGraphicFramePr>
          <p:nvPr>
            <p:ph idx="1"/>
          </p:nvPr>
        </p:nvGraphicFramePr>
        <p:xfrm>
          <a:off x="2414956" y="1109979"/>
          <a:ext cx="4314088" cy="5506405"/>
        </p:xfrm>
        <a:graphic>
          <a:graphicData uri="http://schemas.openxmlformats.org/drawingml/2006/table">
            <a:tbl>
              <a:tblPr firstRow="1" firstCol="1" bandRow="1">
                <a:tableStyleId>{5C22544A-7EE6-4342-B048-85BDC9FD1C3A}</a:tableStyleId>
              </a:tblPr>
              <a:tblGrid>
                <a:gridCol w="265589"/>
                <a:gridCol w="2044144"/>
                <a:gridCol w="2004355"/>
              </a:tblGrid>
              <a:tr h="157165">
                <a:tc>
                  <a:txBody>
                    <a:bodyPr/>
                    <a:lstStyle/>
                    <a:p>
                      <a:pPr indent="450215" algn="just">
                        <a:spcAft>
                          <a:spcPts val="0"/>
                        </a:spcAft>
                      </a:pPr>
                      <a:r>
                        <a:rPr lang="es-EC" sz="900">
                          <a:effectLst/>
                        </a:rPr>
                        <a:t> </a:t>
                      </a:r>
                      <a:endParaRPr lang="es-EC" sz="900">
                        <a:solidFill>
                          <a:srgbClr val="000000"/>
                        </a:solidFill>
                        <a:effectLst/>
                        <a:latin typeface="Times New Roman"/>
                        <a:ea typeface="Calibri"/>
                        <a:cs typeface="Times New Roman"/>
                      </a:endParaRPr>
                    </a:p>
                  </a:txBody>
                  <a:tcPr marL="53715" marR="53715" marT="0" marB="0"/>
                </a:tc>
                <a:tc>
                  <a:txBody>
                    <a:bodyPr/>
                    <a:lstStyle/>
                    <a:p>
                      <a:pPr indent="450215" algn="ctr">
                        <a:spcAft>
                          <a:spcPts val="0"/>
                        </a:spcAft>
                      </a:pPr>
                      <a:r>
                        <a:rPr lang="es-EC" sz="900">
                          <a:effectLst/>
                        </a:rPr>
                        <a:t>PUNTOS FUERTES</a:t>
                      </a:r>
                      <a:endParaRPr lang="es-EC" sz="900">
                        <a:solidFill>
                          <a:srgbClr val="000000"/>
                        </a:solidFill>
                        <a:effectLst/>
                        <a:latin typeface="Times New Roman"/>
                        <a:ea typeface="Calibri"/>
                        <a:cs typeface="Times New Roman"/>
                      </a:endParaRPr>
                    </a:p>
                  </a:txBody>
                  <a:tcPr marL="53715" marR="53715" marT="0" marB="0"/>
                </a:tc>
                <a:tc>
                  <a:txBody>
                    <a:bodyPr/>
                    <a:lstStyle/>
                    <a:p>
                      <a:pPr indent="450215" algn="ctr">
                        <a:spcAft>
                          <a:spcPts val="0"/>
                        </a:spcAft>
                      </a:pPr>
                      <a:r>
                        <a:rPr lang="es-EC" sz="900">
                          <a:effectLst/>
                        </a:rPr>
                        <a:t>PUNTOS DÉBILES</a:t>
                      </a:r>
                      <a:endParaRPr lang="es-EC" sz="900">
                        <a:solidFill>
                          <a:srgbClr val="000000"/>
                        </a:solidFill>
                        <a:effectLst/>
                        <a:latin typeface="Times New Roman"/>
                        <a:ea typeface="Calibri"/>
                        <a:cs typeface="Times New Roman"/>
                      </a:endParaRPr>
                    </a:p>
                  </a:txBody>
                  <a:tcPr marL="53715" marR="53715" marT="0" marB="0"/>
                </a:tc>
              </a:tr>
              <a:tr h="2387321">
                <a:tc>
                  <a:txBody>
                    <a:bodyPr/>
                    <a:lstStyle/>
                    <a:p>
                      <a:pPr indent="450215" algn="ctr">
                        <a:spcAft>
                          <a:spcPts val="0"/>
                        </a:spcAft>
                      </a:pPr>
                      <a:r>
                        <a:rPr lang="es-EC" sz="900">
                          <a:effectLst/>
                        </a:rPr>
                        <a:t>DE ORIGEN INTERNO</a:t>
                      </a:r>
                      <a:endParaRPr lang="es-EC" sz="900">
                        <a:solidFill>
                          <a:srgbClr val="000000"/>
                        </a:solidFill>
                        <a:effectLst/>
                        <a:latin typeface="Times New Roman"/>
                        <a:ea typeface="Calibri"/>
                        <a:cs typeface="Times New Roman"/>
                      </a:endParaRPr>
                    </a:p>
                  </a:txBody>
                  <a:tcPr marL="53715" marR="53715" marT="0" marB="0" vert="vert270"/>
                </a:tc>
                <a:tc>
                  <a:txBody>
                    <a:bodyPr/>
                    <a:lstStyle/>
                    <a:p>
                      <a:pPr indent="450215" algn="ctr">
                        <a:spcAft>
                          <a:spcPts val="0"/>
                        </a:spcAft>
                      </a:pPr>
                      <a:r>
                        <a:rPr lang="es-EC" sz="900">
                          <a:effectLst/>
                        </a:rPr>
                        <a:t>FORTALEZAS</a:t>
                      </a:r>
                    </a:p>
                    <a:p>
                      <a:pPr indent="450215" algn="ctr">
                        <a:spcAft>
                          <a:spcPts val="0"/>
                        </a:spcAft>
                      </a:pPr>
                      <a:r>
                        <a:rPr lang="es-EC" sz="900">
                          <a:effectLst/>
                        </a:rPr>
                        <a:t> </a:t>
                      </a:r>
                    </a:p>
                    <a:p>
                      <a:pPr marL="342900" lvl="0" indent="-342900" algn="just">
                        <a:spcAft>
                          <a:spcPts val="0"/>
                        </a:spcAft>
                        <a:buFont typeface="Wingdings"/>
                        <a:buChar char=""/>
                      </a:pPr>
                      <a:r>
                        <a:rPr lang="es-EC" sz="900">
                          <a:effectLst/>
                        </a:rPr>
                        <a:t>Tener backups o repuestos en equipos para realizar los trabajos.</a:t>
                      </a:r>
                    </a:p>
                    <a:p>
                      <a:pPr marL="342900" lvl="0" indent="-342900" algn="just">
                        <a:spcAft>
                          <a:spcPts val="0"/>
                        </a:spcAft>
                        <a:buFont typeface="Wingdings"/>
                        <a:buChar char=""/>
                      </a:pPr>
                      <a:r>
                        <a:rPr lang="es-EC" sz="900">
                          <a:effectLst/>
                        </a:rPr>
                        <a:t>Proyecto de Implantación del Sistema de Calidad. </a:t>
                      </a:r>
                    </a:p>
                    <a:p>
                      <a:pPr marL="342900" lvl="0" indent="-342900" algn="just">
                        <a:spcAft>
                          <a:spcPts val="0"/>
                        </a:spcAft>
                        <a:buFont typeface="Wingdings"/>
                        <a:buChar char=""/>
                      </a:pPr>
                      <a:r>
                        <a:rPr lang="es-EC" sz="900">
                          <a:effectLst/>
                        </a:rPr>
                        <a:t>Facilidad para conseguir proveedores competentes.  </a:t>
                      </a:r>
                    </a:p>
                    <a:p>
                      <a:pPr marL="342900" lvl="0" indent="-342900" algn="just">
                        <a:spcAft>
                          <a:spcPts val="0"/>
                        </a:spcAft>
                        <a:buFont typeface="Wingdings"/>
                        <a:buChar char=""/>
                      </a:pPr>
                      <a:r>
                        <a:rPr lang="es-EC" sz="900">
                          <a:effectLst/>
                        </a:rPr>
                        <a:t>Conocimiento pleno del mercado a quien va dirigido el servicio.</a:t>
                      </a:r>
                    </a:p>
                    <a:p>
                      <a:pPr marL="342900" lvl="0" indent="-342900" algn="just">
                        <a:spcAft>
                          <a:spcPts val="0"/>
                        </a:spcAft>
                        <a:buFont typeface="Wingdings"/>
                        <a:buChar char=""/>
                      </a:pPr>
                      <a:r>
                        <a:rPr lang="es-EC" sz="900">
                          <a:effectLst/>
                        </a:rPr>
                        <a:t>Conocimiento pleno de la competencia. </a:t>
                      </a:r>
                    </a:p>
                    <a:p>
                      <a:pPr marL="342900" lvl="0" indent="-342900" algn="just">
                        <a:spcAft>
                          <a:spcPts val="0"/>
                        </a:spcAft>
                        <a:buFont typeface="Wingdings"/>
                        <a:buChar char=""/>
                      </a:pPr>
                      <a:r>
                        <a:rPr lang="es-EC" sz="900">
                          <a:effectLst/>
                        </a:rPr>
                        <a:t>Las decisiones se toman sin mucha burocracia. </a:t>
                      </a:r>
                    </a:p>
                    <a:p>
                      <a:pPr marL="342900" lvl="0" indent="-342900" algn="just">
                        <a:spcAft>
                          <a:spcPts val="0"/>
                        </a:spcAft>
                        <a:buFont typeface="Wingdings"/>
                        <a:buChar char=""/>
                      </a:pPr>
                      <a:r>
                        <a:rPr lang="es-EC" sz="900">
                          <a:effectLst/>
                        </a:rPr>
                        <a:t>Aumentar la línea de producto y/o servicios</a:t>
                      </a:r>
                    </a:p>
                    <a:p>
                      <a:pPr marL="342900" lvl="0" indent="-342900" algn="just">
                        <a:spcAft>
                          <a:spcPts val="0"/>
                        </a:spcAft>
                        <a:buFont typeface="Wingdings"/>
                        <a:buChar char=""/>
                      </a:pPr>
                      <a:r>
                        <a:rPr lang="es-EC" sz="900">
                          <a:effectLst/>
                        </a:rPr>
                        <a:t>Precios cómodos brindados al cliente.</a:t>
                      </a:r>
                      <a:endParaRPr lang="es-EC" sz="900">
                        <a:solidFill>
                          <a:srgbClr val="000000"/>
                        </a:solidFill>
                        <a:effectLst/>
                        <a:latin typeface="Times New Roman"/>
                        <a:ea typeface="Calibri"/>
                        <a:cs typeface="Times New Roman"/>
                      </a:endParaRPr>
                    </a:p>
                  </a:txBody>
                  <a:tcPr marL="53715" marR="53715" marT="0" marB="0"/>
                </a:tc>
                <a:tc>
                  <a:txBody>
                    <a:bodyPr/>
                    <a:lstStyle/>
                    <a:p>
                      <a:pPr indent="450215" algn="ctr">
                        <a:spcAft>
                          <a:spcPts val="0"/>
                        </a:spcAft>
                      </a:pPr>
                      <a:r>
                        <a:rPr lang="es-EC" sz="900">
                          <a:effectLst/>
                        </a:rPr>
                        <a:t>DEBILIDADES</a:t>
                      </a:r>
                    </a:p>
                    <a:p>
                      <a:pPr indent="450215" algn="ctr">
                        <a:spcAft>
                          <a:spcPts val="0"/>
                        </a:spcAft>
                      </a:pPr>
                      <a:r>
                        <a:rPr lang="es-EC" sz="900">
                          <a:effectLst/>
                        </a:rPr>
                        <a:t> </a:t>
                      </a:r>
                    </a:p>
                    <a:p>
                      <a:pPr marL="342900" lvl="0" indent="-342900" algn="just">
                        <a:spcAft>
                          <a:spcPts val="0"/>
                        </a:spcAft>
                        <a:buFont typeface="Wingdings"/>
                        <a:buChar char=""/>
                      </a:pPr>
                      <a:r>
                        <a:rPr lang="es-EC" sz="900">
                          <a:effectLst/>
                        </a:rPr>
                        <a:t>Mayor Número de Socios</a:t>
                      </a:r>
                    </a:p>
                    <a:p>
                      <a:pPr marL="342900" lvl="0" indent="-342900" algn="just">
                        <a:spcAft>
                          <a:spcPts val="0"/>
                        </a:spcAft>
                        <a:buFont typeface="Wingdings"/>
                        <a:buChar char=""/>
                      </a:pPr>
                      <a:r>
                        <a:rPr lang="es-EC" sz="900">
                          <a:effectLst/>
                        </a:rPr>
                        <a:t>Depender de un solo cliente activo</a:t>
                      </a:r>
                    </a:p>
                    <a:p>
                      <a:pPr marL="342900" lvl="0" indent="-342900" algn="just">
                        <a:spcAft>
                          <a:spcPts val="0"/>
                        </a:spcAft>
                        <a:buFont typeface="Wingdings"/>
                        <a:buChar char=""/>
                      </a:pPr>
                      <a:r>
                        <a:rPr lang="es-EC" sz="900">
                          <a:effectLst/>
                        </a:rPr>
                        <a:t>Depender de una persona en decisiones generales. </a:t>
                      </a:r>
                    </a:p>
                    <a:p>
                      <a:pPr marL="342900" lvl="0" indent="-342900" algn="just">
                        <a:spcAft>
                          <a:spcPts val="0"/>
                        </a:spcAft>
                        <a:buFont typeface="Wingdings"/>
                        <a:buChar char=""/>
                      </a:pPr>
                      <a:r>
                        <a:rPr lang="es-EC" sz="900">
                          <a:effectLst/>
                        </a:rPr>
                        <a:t>Baja utilización de equipos e instalaciones. (Equipos en stand – by)</a:t>
                      </a:r>
                    </a:p>
                    <a:p>
                      <a:pPr marL="342900" lvl="0" indent="-342900" algn="just">
                        <a:spcAft>
                          <a:spcPts val="0"/>
                        </a:spcAft>
                        <a:buFont typeface="Wingdings"/>
                        <a:buChar char=""/>
                      </a:pPr>
                      <a:r>
                        <a:rPr lang="es-EC" sz="900">
                          <a:effectLst/>
                        </a:rPr>
                        <a:t>Perdida de inventario dentro de cabinas de la base del Coca. </a:t>
                      </a:r>
                    </a:p>
                    <a:p>
                      <a:pPr marL="342900" lvl="0" indent="-342900" algn="just">
                        <a:spcAft>
                          <a:spcPts val="0"/>
                        </a:spcAft>
                        <a:buFont typeface="Wingdings"/>
                        <a:buChar char=""/>
                      </a:pPr>
                      <a:r>
                        <a:rPr lang="es-EC" sz="900">
                          <a:effectLst/>
                        </a:rPr>
                        <a:t>Falta de delegación de actividades por parte de gerencia general. </a:t>
                      </a:r>
                    </a:p>
                    <a:p>
                      <a:pPr marL="342900" lvl="0" indent="-342900" algn="just">
                        <a:spcAft>
                          <a:spcPts val="0"/>
                        </a:spcAft>
                        <a:buFont typeface="Wingdings"/>
                        <a:buChar char=""/>
                      </a:pPr>
                      <a:r>
                        <a:rPr lang="es-EC" sz="900">
                          <a:effectLst/>
                        </a:rPr>
                        <a:t>No se posee una trazabilidad de los equipos. </a:t>
                      </a:r>
                    </a:p>
                    <a:p>
                      <a:pPr marL="342900" lvl="0" indent="-342900" algn="just">
                        <a:spcAft>
                          <a:spcPts val="0"/>
                        </a:spcAft>
                        <a:buFont typeface="Wingdings"/>
                        <a:buChar char=""/>
                      </a:pPr>
                      <a:r>
                        <a:rPr lang="es-EC" sz="900">
                          <a:effectLst/>
                        </a:rPr>
                        <a:t>No tener un buen control financiero. </a:t>
                      </a:r>
                    </a:p>
                    <a:p>
                      <a:pPr marL="342900" lvl="0" indent="-342900" algn="just">
                        <a:spcAft>
                          <a:spcPts val="0"/>
                        </a:spcAft>
                        <a:buFont typeface="Wingdings"/>
                        <a:buChar char=""/>
                      </a:pPr>
                      <a:r>
                        <a:rPr lang="es-EC" sz="900">
                          <a:effectLst/>
                        </a:rPr>
                        <a:t>Falta de documentación de procesos. </a:t>
                      </a:r>
                    </a:p>
                    <a:p>
                      <a:pPr indent="450215" algn="just">
                        <a:spcAft>
                          <a:spcPts val="0"/>
                        </a:spcAft>
                      </a:pPr>
                      <a:r>
                        <a:rPr lang="es-EC" sz="900">
                          <a:effectLst/>
                        </a:rPr>
                        <a:t> </a:t>
                      </a:r>
                      <a:endParaRPr lang="es-EC" sz="900">
                        <a:solidFill>
                          <a:srgbClr val="000000"/>
                        </a:solidFill>
                        <a:effectLst/>
                        <a:latin typeface="Times New Roman"/>
                        <a:ea typeface="Calibri"/>
                        <a:cs typeface="Times New Roman"/>
                      </a:endParaRPr>
                    </a:p>
                  </a:txBody>
                  <a:tcPr marL="53715" marR="53715" marT="0" marB="0"/>
                </a:tc>
              </a:tr>
              <a:tr h="1981476">
                <a:tc>
                  <a:txBody>
                    <a:bodyPr/>
                    <a:lstStyle/>
                    <a:p>
                      <a:pPr indent="450215" algn="ctr">
                        <a:spcAft>
                          <a:spcPts val="0"/>
                        </a:spcAft>
                      </a:pPr>
                      <a:r>
                        <a:rPr lang="es-EC" sz="900">
                          <a:effectLst/>
                        </a:rPr>
                        <a:t>DE ORIGEN EXTERNO</a:t>
                      </a:r>
                    </a:p>
                    <a:p>
                      <a:pPr indent="450215" algn="ctr">
                        <a:spcAft>
                          <a:spcPts val="0"/>
                        </a:spcAft>
                      </a:pPr>
                      <a:r>
                        <a:rPr lang="es-EC" sz="900">
                          <a:effectLst/>
                        </a:rPr>
                        <a:t> </a:t>
                      </a:r>
                      <a:endParaRPr lang="es-EC" sz="900">
                        <a:solidFill>
                          <a:srgbClr val="000000"/>
                        </a:solidFill>
                        <a:effectLst/>
                        <a:latin typeface="Times New Roman"/>
                        <a:ea typeface="Calibri"/>
                        <a:cs typeface="Times New Roman"/>
                      </a:endParaRPr>
                    </a:p>
                  </a:txBody>
                  <a:tcPr marL="53715" marR="53715" marT="0" marB="0" vert="vert270"/>
                </a:tc>
                <a:tc>
                  <a:txBody>
                    <a:bodyPr/>
                    <a:lstStyle/>
                    <a:p>
                      <a:pPr indent="450215" algn="ctr">
                        <a:spcAft>
                          <a:spcPts val="0"/>
                        </a:spcAft>
                      </a:pPr>
                      <a:r>
                        <a:rPr lang="es-EC" sz="900">
                          <a:effectLst/>
                        </a:rPr>
                        <a:t>OPORTUNIDADES</a:t>
                      </a:r>
                    </a:p>
                    <a:p>
                      <a:pPr indent="450215" algn="just">
                        <a:spcAft>
                          <a:spcPts val="0"/>
                        </a:spcAft>
                      </a:pPr>
                      <a:r>
                        <a:rPr lang="es-EC" sz="900">
                          <a:effectLst/>
                        </a:rPr>
                        <a:t> </a:t>
                      </a:r>
                    </a:p>
                    <a:p>
                      <a:pPr marL="342900" lvl="0" indent="-342900" algn="just">
                        <a:spcAft>
                          <a:spcPts val="0"/>
                        </a:spcAft>
                        <a:buFont typeface="Wingdings"/>
                        <a:buChar char=""/>
                      </a:pPr>
                      <a:r>
                        <a:rPr lang="es-EC" sz="900">
                          <a:effectLst/>
                        </a:rPr>
                        <a:t>Crecer en el Mercado  Internacional (Bolivia)</a:t>
                      </a:r>
                    </a:p>
                    <a:p>
                      <a:pPr marL="342900" lvl="0" indent="-342900" algn="just">
                        <a:spcAft>
                          <a:spcPts val="0"/>
                        </a:spcAft>
                        <a:buFont typeface="Wingdings"/>
                        <a:buChar char=""/>
                      </a:pPr>
                      <a:r>
                        <a:rPr lang="es-EC" sz="900">
                          <a:effectLst/>
                        </a:rPr>
                        <a:t>Baja actividad de compañías grandes de mudlogging. </a:t>
                      </a:r>
                    </a:p>
                    <a:p>
                      <a:pPr marL="342900" lvl="0" indent="-342900" algn="just">
                        <a:spcAft>
                          <a:spcPts val="0"/>
                        </a:spcAft>
                        <a:buFont typeface="Wingdings"/>
                        <a:buChar char=""/>
                      </a:pPr>
                      <a:r>
                        <a:rPr lang="es-EC" sz="900">
                          <a:effectLst/>
                        </a:rPr>
                        <a:t>Crecimiento en otras de líneas de servicios. </a:t>
                      </a:r>
                    </a:p>
                    <a:p>
                      <a:pPr marL="342900" lvl="0" indent="-342900" algn="just">
                        <a:spcAft>
                          <a:spcPts val="0"/>
                        </a:spcAft>
                        <a:buFont typeface="Wingdings"/>
                        <a:buChar char=""/>
                      </a:pPr>
                      <a:r>
                        <a:rPr lang="es-EC" sz="900">
                          <a:effectLst/>
                        </a:rPr>
                        <a:t>Mejores negociaciones con proveedores al disminuir la actividad de mudlogging. </a:t>
                      </a:r>
                    </a:p>
                    <a:p>
                      <a:pPr marL="342900" lvl="0" indent="-342900" algn="just">
                        <a:spcAft>
                          <a:spcPts val="0"/>
                        </a:spcAft>
                        <a:buFont typeface="Wingdings"/>
                        <a:buChar char=""/>
                      </a:pPr>
                      <a:r>
                        <a:rPr lang="es-EC" sz="900">
                          <a:effectLst/>
                        </a:rPr>
                        <a:t>Mayores requisitos y exigencias del cliente. </a:t>
                      </a:r>
                    </a:p>
                    <a:p>
                      <a:pPr indent="450215" algn="just">
                        <a:spcAft>
                          <a:spcPts val="0"/>
                        </a:spcAft>
                      </a:pPr>
                      <a:r>
                        <a:rPr lang="es-EC" sz="900">
                          <a:effectLst/>
                        </a:rPr>
                        <a:t> </a:t>
                      </a:r>
                      <a:endParaRPr lang="es-EC" sz="900">
                        <a:solidFill>
                          <a:srgbClr val="000000"/>
                        </a:solidFill>
                        <a:effectLst/>
                        <a:latin typeface="Times New Roman"/>
                        <a:ea typeface="Calibri"/>
                        <a:cs typeface="Times New Roman"/>
                      </a:endParaRPr>
                    </a:p>
                  </a:txBody>
                  <a:tcPr marL="53715" marR="53715" marT="0" marB="0"/>
                </a:tc>
                <a:tc>
                  <a:txBody>
                    <a:bodyPr/>
                    <a:lstStyle/>
                    <a:p>
                      <a:pPr indent="450215" algn="ctr">
                        <a:spcAft>
                          <a:spcPts val="0"/>
                        </a:spcAft>
                      </a:pPr>
                      <a:r>
                        <a:rPr lang="es-EC" sz="900" dirty="0">
                          <a:effectLst/>
                        </a:rPr>
                        <a:t>AMENAZAS</a:t>
                      </a:r>
                    </a:p>
                    <a:p>
                      <a:pPr indent="450215" algn="just">
                        <a:spcAft>
                          <a:spcPts val="0"/>
                        </a:spcAft>
                      </a:pPr>
                      <a:r>
                        <a:rPr lang="es-EC" sz="900" dirty="0">
                          <a:effectLst/>
                        </a:rPr>
                        <a:t> </a:t>
                      </a:r>
                    </a:p>
                    <a:p>
                      <a:pPr marL="342900" lvl="0" indent="-342900" algn="just">
                        <a:spcAft>
                          <a:spcPts val="0"/>
                        </a:spcAft>
                        <a:buFont typeface="Wingdings"/>
                        <a:buChar char=""/>
                      </a:pPr>
                      <a:r>
                        <a:rPr lang="es-EC" sz="900" dirty="0">
                          <a:effectLst/>
                        </a:rPr>
                        <a:t>Falta del pagos a tiempo acordados por parte del cliente. </a:t>
                      </a:r>
                    </a:p>
                    <a:p>
                      <a:pPr marL="342900" lvl="0" indent="-342900" algn="just">
                        <a:spcAft>
                          <a:spcPts val="0"/>
                        </a:spcAft>
                        <a:buFont typeface="Wingdings"/>
                        <a:buChar char=""/>
                      </a:pPr>
                      <a:r>
                        <a:rPr lang="es-EC" sz="900" dirty="0">
                          <a:effectLst/>
                        </a:rPr>
                        <a:t>Disminución de actividad en el área petrolera en el Ecuador.</a:t>
                      </a:r>
                    </a:p>
                    <a:p>
                      <a:pPr marL="342900" lvl="0" indent="-342900" algn="just">
                        <a:spcAft>
                          <a:spcPts val="0"/>
                        </a:spcAft>
                        <a:buFont typeface="Wingdings"/>
                        <a:buChar char=""/>
                      </a:pPr>
                      <a:r>
                        <a:rPr lang="es-EC" sz="900" dirty="0">
                          <a:effectLst/>
                        </a:rPr>
                        <a:t>Falta de inversión en el sector petrolero en el Ecuador. </a:t>
                      </a:r>
                    </a:p>
                    <a:p>
                      <a:pPr marL="342900" lvl="0" indent="-342900" algn="just">
                        <a:spcAft>
                          <a:spcPts val="0"/>
                        </a:spcAft>
                        <a:buFont typeface="Wingdings"/>
                        <a:buChar char=""/>
                      </a:pPr>
                      <a:r>
                        <a:rPr lang="es-EC" sz="900" dirty="0">
                          <a:effectLst/>
                        </a:rPr>
                        <a:t>Inestabilidad política del Ecuador. </a:t>
                      </a:r>
                    </a:p>
                    <a:p>
                      <a:pPr marL="342900" lvl="0" indent="-342900" algn="just">
                        <a:spcAft>
                          <a:spcPts val="0"/>
                        </a:spcAft>
                        <a:buFont typeface="Wingdings"/>
                        <a:buChar char=""/>
                      </a:pPr>
                      <a:r>
                        <a:rPr lang="es-EC" sz="900" dirty="0">
                          <a:effectLst/>
                        </a:rPr>
                        <a:t>Renegociación de contratos petroleros. </a:t>
                      </a:r>
                    </a:p>
                    <a:p>
                      <a:pPr marL="342900" lvl="0" indent="-342900" algn="just">
                        <a:spcAft>
                          <a:spcPts val="0"/>
                        </a:spcAft>
                        <a:buFont typeface="Wingdings"/>
                        <a:buChar char=""/>
                      </a:pPr>
                      <a:r>
                        <a:rPr lang="es-EC" sz="900" dirty="0">
                          <a:effectLst/>
                        </a:rPr>
                        <a:t>Disminución drástica del presupuesto de las empresas estatales dentro del campo petrolero (Petroamazonas, Petroecuador). </a:t>
                      </a:r>
                      <a:endParaRPr lang="es-EC" sz="900" dirty="0">
                        <a:solidFill>
                          <a:srgbClr val="000000"/>
                        </a:solidFill>
                        <a:effectLst/>
                        <a:latin typeface="Times New Roman"/>
                        <a:ea typeface="Calibri"/>
                        <a:cs typeface="Times New Roman"/>
                      </a:endParaRPr>
                    </a:p>
                  </a:txBody>
                  <a:tcPr marL="53715" marR="53715" marT="0" marB="0"/>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65"/>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Título"/>
          <p:cNvSpPr txBox="1">
            <a:spLocks/>
          </p:cNvSpPr>
          <p:nvPr/>
        </p:nvSpPr>
        <p:spPr>
          <a:xfrm>
            <a:off x="457200" y="-13394"/>
            <a:ext cx="85072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effectLst>
                  <a:outerShdw blurRad="38100" dist="38100" dir="2700000" algn="tl">
                    <a:srgbClr val="000000">
                      <a:alpha val="43137"/>
                    </a:srgbClr>
                  </a:outerShdw>
                </a:effectLst>
              </a:rPr>
              <a:t>MATRIZ FODA DE LA ORGANIZACIÓN</a:t>
            </a:r>
            <a:endParaRPr lang="es-EC" sz="3200" b="1" dirty="0">
              <a:effectLst>
                <a:outerShdw blurRad="38100" dist="38100" dir="2700000" algn="tl">
                  <a:srgbClr val="000000">
                    <a:alpha val="43137"/>
                  </a:srgbClr>
                </a:outerShdw>
              </a:effectLst>
            </a:endParaRPr>
          </a:p>
        </p:txBody>
      </p:sp>
      <p:sp>
        <p:nvSpPr>
          <p:cNvPr id="7" name="6 CuadroTexto"/>
          <p:cNvSpPr txBox="1"/>
          <p:nvPr/>
        </p:nvSpPr>
        <p:spPr>
          <a:xfrm>
            <a:off x="683568" y="620688"/>
            <a:ext cx="2344424" cy="430887"/>
          </a:xfrm>
          <a:prstGeom prst="rect">
            <a:avLst/>
          </a:prstGeom>
          <a:noFill/>
        </p:spPr>
        <p:txBody>
          <a:bodyPr wrap="none" rtlCol="0">
            <a:spAutoFit/>
          </a:bodyPr>
          <a:lstStyle/>
          <a:p>
            <a:r>
              <a:rPr lang="es-EC" sz="2200" b="1" dirty="0" smtClean="0">
                <a:solidFill>
                  <a:schemeClr val="accent5">
                    <a:lumMod val="75000"/>
                  </a:schemeClr>
                </a:solidFill>
              </a:rPr>
              <a:t>De Origen Interno</a:t>
            </a:r>
            <a:endParaRPr lang="es-EC" dirty="0"/>
          </a:p>
        </p:txBody>
      </p:sp>
      <p:sp>
        <p:nvSpPr>
          <p:cNvPr id="8" name="7 CuadroTexto"/>
          <p:cNvSpPr txBox="1"/>
          <p:nvPr/>
        </p:nvSpPr>
        <p:spPr>
          <a:xfrm>
            <a:off x="683568" y="3646185"/>
            <a:ext cx="2398157" cy="430887"/>
          </a:xfrm>
          <a:prstGeom prst="rect">
            <a:avLst/>
          </a:prstGeom>
          <a:noFill/>
        </p:spPr>
        <p:txBody>
          <a:bodyPr wrap="none" rtlCol="0">
            <a:spAutoFit/>
          </a:bodyPr>
          <a:lstStyle/>
          <a:p>
            <a:r>
              <a:rPr lang="es-EC" sz="2200" b="1" dirty="0" smtClean="0">
                <a:solidFill>
                  <a:schemeClr val="accent5">
                    <a:lumMod val="75000"/>
                  </a:schemeClr>
                </a:solidFill>
              </a:rPr>
              <a:t>De Origen Externo</a:t>
            </a: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3750676651"/>
              </p:ext>
            </p:extLst>
          </p:nvPr>
        </p:nvGraphicFramePr>
        <p:xfrm>
          <a:off x="323528" y="1117848"/>
          <a:ext cx="8568952" cy="2407920"/>
        </p:xfrm>
        <a:graphic>
          <a:graphicData uri="http://schemas.openxmlformats.org/drawingml/2006/table">
            <a:tbl>
              <a:tblPr firstRow="1" firstCol="1" bandRow="1">
                <a:tableStyleId>{8799B23B-EC83-4686-B30A-512413B5E67A}</a:tableStyleId>
              </a:tblPr>
              <a:tblGrid>
                <a:gridCol w="4176464"/>
                <a:gridCol w="4392488"/>
              </a:tblGrid>
              <a:tr h="0">
                <a:tc>
                  <a:txBody>
                    <a:bodyPr/>
                    <a:lstStyle/>
                    <a:p>
                      <a:pPr indent="450215" algn="ctr">
                        <a:spcAft>
                          <a:spcPts val="0"/>
                        </a:spcAft>
                      </a:pPr>
                      <a:r>
                        <a:rPr lang="es-EC" sz="1400" dirty="0">
                          <a:effectLst/>
                          <a:latin typeface="+mj-lt"/>
                          <a:cs typeface="Times New Roman" pitchFamily="18" charset="0"/>
                        </a:rPr>
                        <a:t>FORTALEZAS</a:t>
                      </a:r>
                    </a:p>
                    <a:p>
                      <a:pPr indent="450215" algn="ctr">
                        <a:spcAft>
                          <a:spcPts val="0"/>
                        </a:spcAft>
                      </a:pPr>
                      <a:r>
                        <a:rPr lang="es-EC" sz="1200" dirty="0">
                          <a:effectLst/>
                          <a:latin typeface="+mj-lt"/>
                          <a:cs typeface="Times New Roman" pitchFamily="18" charset="0"/>
                        </a:rPr>
                        <a:t> </a:t>
                      </a:r>
                    </a:p>
                    <a:p>
                      <a:pPr marL="342900" lvl="0" indent="-342900" algn="just">
                        <a:spcAft>
                          <a:spcPts val="0"/>
                        </a:spcAft>
                        <a:buFont typeface="Wingdings"/>
                        <a:buChar char=""/>
                      </a:pPr>
                      <a:r>
                        <a:rPr lang="es-EC" sz="1200" dirty="0">
                          <a:effectLst/>
                          <a:latin typeface="+mj-lt"/>
                          <a:cs typeface="Times New Roman" pitchFamily="18" charset="0"/>
                        </a:rPr>
                        <a:t>Tener backups o repuestos en equipos para realizar los trabajos.</a:t>
                      </a:r>
                    </a:p>
                    <a:p>
                      <a:pPr marL="342900" lvl="0" indent="-342900" algn="just">
                        <a:spcAft>
                          <a:spcPts val="0"/>
                        </a:spcAft>
                        <a:buFont typeface="Wingdings"/>
                        <a:buChar char=""/>
                      </a:pPr>
                      <a:r>
                        <a:rPr lang="es-EC" sz="1200" dirty="0">
                          <a:effectLst/>
                          <a:latin typeface="+mj-lt"/>
                          <a:cs typeface="Times New Roman" pitchFamily="18" charset="0"/>
                        </a:rPr>
                        <a:t>Proyecto de Implantación del Sistema de Calidad. </a:t>
                      </a:r>
                    </a:p>
                    <a:p>
                      <a:pPr marL="342900" lvl="0" indent="-342900" algn="just">
                        <a:spcAft>
                          <a:spcPts val="0"/>
                        </a:spcAft>
                        <a:buFont typeface="Wingdings"/>
                        <a:buChar char=""/>
                      </a:pPr>
                      <a:r>
                        <a:rPr lang="es-EC" sz="1200" dirty="0">
                          <a:effectLst/>
                          <a:latin typeface="+mj-lt"/>
                          <a:cs typeface="Times New Roman" pitchFamily="18" charset="0"/>
                        </a:rPr>
                        <a:t>Facilidad para conseguir proveedores competentes.  </a:t>
                      </a:r>
                    </a:p>
                    <a:p>
                      <a:pPr marL="342900" lvl="0" indent="-342900" algn="just">
                        <a:spcAft>
                          <a:spcPts val="0"/>
                        </a:spcAft>
                        <a:buFont typeface="Wingdings"/>
                        <a:buChar char=""/>
                      </a:pPr>
                      <a:r>
                        <a:rPr lang="es-EC" sz="1200" dirty="0">
                          <a:effectLst/>
                          <a:latin typeface="+mj-lt"/>
                          <a:cs typeface="Times New Roman" pitchFamily="18" charset="0"/>
                        </a:rPr>
                        <a:t>Conocimiento pleno del mercado a quien va dirigido el servicio.</a:t>
                      </a:r>
                    </a:p>
                    <a:p>
                      <a:pPr marL="342900" lvl="0" indent="-342900" algn="just">
                        <a:spcAft>
                          <a:spcPts val="0"/>
                        </a:spcAft>
                        <a:buFont typeface="Wingdings"/>
                        <a:buChar char=""/>
                      </a:pPr>
                      <a:r>
                        <a:rPr lang="es-EC" sz="1200" dirty="0">
                          <a:effectLst/>
                          <a:latin typeface="+mj-lt"/>
                          <a:cs typeface="Times New Roman" pitchFamily="18" charset="0"/>
                        </a:rPr>
                        <a:t>Conocimiento pleno de la competencia. </a:t>
                      </a:r>
                    </a:p>
                    <a:p>
                      <a:pPr marL="342900" lvl="0" indent="-342900" algn="just">
                        <a:spcAft>
                          <a:spcPts val="0"/>
                        </a:spcAft>
                        <a:buFont typeface="Wingdings"/>
                        <a:buChar char=""/>
                      </a:pPr>
                      <a:r>
                        <a:rPr lang="es-EC" sz="1200" dirty="0">
                          <a:effectLst/>
                          <a:latin typeface="+mj-lt"/>
                          <a:cs typeface="Times New Roman" pitchFamily="18" charset="0"/>
                        </a:rPr>
                        <a:t>Las decisiones se toman sin mucha burocracia. </a:t>
                      </a:r>
                    </a:p>
                    <a:p>
                      <a:pPr marL="342900" lvl="0" indent="-342900" algn="just">
                        <a:spcAft>
                          <a:spcPts val="0"/>
                        </a:spcAft>
                        <a:buFont typeface="Wingdings"/>
                        <a:buChar char=""/>
                      </a:pPr>
                      <a:r>
                        <a:rPr lang="es-EC" sz="1200" dirty="0">
                          <a:effectLst/>
                          <a:latin typeface="+mj-lt"/>
                          <a:cs typeface="Times New Roman" pitchFamily="18" charset="0"/>
                        </a:rPr>
                        <a:t>Aumentar la línea de producto y/o servicios</a:t>
                      </a:r>
                    </a:p>
                    <a:p>
                      <a:pPr marL="342900" lvl="0" indent="-342900" algn="just">
                        <a:spcAft>
                          <a:spcPts val="0"/>
                        </a:spcAft>
                        <a:buFont typeface="Wingdings"/>
                        <a:buChar char=""/>
                      </a:pPr>
                      <a:r>
                        <a:rPr lang="es-EC" sz="1200" dirty="0">
                          <a:effectLst/>
                          <a:latin typeface="+mj-lt"/>
                          <a:cs typeface="Times New Roman" pitchFamily="18" charset="0"/>
                        </a:rPr>
                        <a:t>Precios cómodos brindados al cliente.</a:t>
                      </a:r>
                      <a:endParaRPr lang="es-EC" sz="1200" dirty="0">
                        <a:solidFill>
                          <a:srgbClr val="000000"/>
                        </a:solidFill>
                        <a:effectLst/>
                        <a:latin typeface="+mj-lt"/>
                        <a:ea typeface="Calibri"/>
                        <a:cs typeface="Times New Roman" pitchFamily="18" charset="0"/>
                      </a:endParaRPr>
                    </a:p>
                  </a:txBody>
                  <a:tcPr marL="68580" marR="68580" marT="0" marB="0"/>
                </a:tc>
                <a:tc>
                  <a:txBody>
                    <a:bodyPr/>
                    <a:lstStyle/>
                    <a:p>
                      <a:pPr indent="450215" algn="ctr">
                        <a:spcAft>
                          <a:spcPts val="0"/>
                        </a:spcAft>
                      </a:pPr>
                      <a:r>
                        <a:rPr lang="es-EC" sz="1400" dirty="0">
                          <a:effectLst/>
                          <a:latin typeface="+mj-lt"/>
                          <a:cs typeface="Times New Roman" pitchFamily="18" charset="0"/>
                        </a:rPr>
                        <a:t>DEBILIDADES</a:t>
                      </a:r>
                    </a:p>
                    <a:p>
                      <a:pPr indent="450215" algn="ctr">
                        <a:spcAft>
                          <a:spcPts val="0"/>
                        </a:spcAft>
                      </a:pPr>
                      <a:r>
                        <a:rPr lang="es-EC" sz="1200" dirty="0">
                          <a:effectLst/>
                          <a:latin typeface="+mj-lt"/>
                          <a:cs typeface="Times New Roman" pitchFamily="18" charset="0"/>
                        </a:rPr>
                        <a:t> </a:t>
                      </a:r>
                    </a:p>
                    <a:p>
                      <a:pPr marL="342900" lvl="0" indent="-342900" algn="just">
                        <a:spcAft>
                          <a:spcPts val="0"/>
                        </a:spcAft>
                        <a:buFont typeface="Wingdings"/>
                        <a:buChar char=""/>
                      </a:pPr>
                      <a:r>
                        <a:rPr lang="es-EC" sz="1200" dirty="0">
                          <a:effectLst/>
                          <a:latin typeface="+mj-lt"/>
                          <a:cs typeface="Times New Roman" pitchFamily="18" charset="0"/>
                        </a:rPr>
                        <a:t>Mayor Número de Socios</a:t>
                      </a:r>
                    </a:p>
                    <a:p>
                      <a:pPr marL="342900" lvl="0" indent="-342900" algn="just">
                        <a:spcAft>
                          <a:spcPts val="0"/>
                        </a:spcAft>
                        <a:buFont typeface="Wingdings"/>
                        <a:buChar char=""/>
                      </a:pPr>
                      <a:r>
                        <a:rPr lang="es-EC" sz="1200" dirty="0">
                          <a:effectLst/>
                          <a:latin typeface="+mj-lt"/>
                          <a:cs typeface="Times New Roman" pitchFamily="18" charset="0"/>
                        </a:rPr>
                        <a:t>Depender de un solo cliente activo</a:t>
                      </a:r>
                    </a:p>
                    <a:p>
                      <a:pPr marL="342900" lvl="0" indent="-342900" algn="just">
                        <a:spcAft>
                          <a:spcPts val="0"/>
                        </a:spcAft>
                        <a:buFont typeface="Wingdings"/>
                        <a:buChar char=""/>
                      </a:pPr>
                      <a:r>
                        <a:rPr lang="es-EC" sz="1200" dirty="0">
                          <a:effectLst/>
                          <a:latin typeface="+mj-lt"/>
                          <a:cs typeface="Times New Roman" pitchFamily="18" charset="0"/>
                        </a:rPr>
                        <a:t>Depender de una persona en decisiones generales. </a:t>
                      </a:r>
                    </a:p>
                    <a:p>
                      <a:pPr marL="342900" lvl="0" indent="-342900" algn="just">
                        <a:spcAft>
                          <a:spcPts val="0"/>
                        </a:spcAft>
                        <a:buFont typeface="Wingdings"/>
                        <a:buChar char=""/>
                      </a:pPr>
                      <a:r>
                        <a:rPr lang="es-EC" sz="1200" dirty="0">
                          <a:effectLst/>
                          <a:latin typeface="+mj-lt"/>
                          <a:cs typeface="Times New Roman" pitchFamily="18" charset="0"/>
                        </a:rPr>
                        <a:t>Baja utilización de equipos e instalaciones. (Equipos en stand – </a:t>
                      </a:r>
                      <a:r>
                        <a:rPr lang="es-EC" sz="1200" dirty="0" err="1">
                          <a:effectLst/>
                          <a:latin typeface="+mj-lt"/>
                          <a:cs typeface="Times New Roman" pitchFamily="18" charset="0"/>
                        </a:rPr>
                        <a:t>by</a:t>
                      </a:r>
                      <a:r>
                        <a:rPr lang="es-EC" sz="1200" dirty="0">
                          <a:effectLst/>
                          <a:latin typeface="+mj-lt"/>
                          <a:cs typeface="Times New Roman" pitchFamily="18" charset="0"/>
                        </a:rPr>
                        <a:t>)</a:t>
                      </a:r>
                    </a:p>
                    <a:p>
                      <a:pPr marL="342900" lvl="0" indent="-342900" algn="just">
                        <a:spcAft>
                          <a:spcPts val="0"/>
                        </a:spcAft>
                        <a:buFont typeface="Wingdings"/>
                        <a:buChar char=""/>
                      </a:pPr>
                      <a:r>
                        <a:rPr lang="es-EC" sz="1200" dirty="0">
                          <a:effectLst/>
                          <a:latin typeface="+mj-lt"/>
                          <a:cs typeface="Times New Roman" pitchFamily="18" charset="0"/>
                        </a:rPr>
                        <a:t>Perdida de inventario dentro de cabinas de la base del Coca. </a:t>
                      </a:r>
                    </a:p>
                    <a:p>
                      <a:pPr marL="342900" lvl="0" indent="-342900" algn="just">
                        <a:spcAft>
                          <a:spcPts val="0"/>
                        </a:spcAft>
                        <a:buFont typeface="Wingdings"/>
                        <a:buChar char=""/>
                      </a:pPr>
                      <a:r>
                        <a:rPr lang="es-EC" sz="1200" dirty="0">
                          <a:effectLst/>
                          <a:latin typeface="+mj-lt"/>
                          <a:cs typeface="Times New Roman" pitchFamily="18" charset="0"/>
                        </a:rPr>
                        <a:t>Falta de delegación de actividades por parte de gerencia general. </a:t>
                      </a:r>
                    </a:p>
                    <a:p>
                      <a:pPr marL="342900" lvl="0" indent="-342900" algn="just">
                        <a:spcAft>
                          <a:spcPts val="0"/>
                        </a:spcAft>
                        <a:buFont typeface="Wingdings"/>
                        <a:buChar char=""/>
                      </a:pPr>
                      <a:r>
                        <a:rPr lang="es-EC" sz="1200" dirty="0">
                          <a:effectLst/>
                          <a:latin typeface="+mj-lt"/>
                          <a:cs typeface="Times New Roman" pitchFamily="18" charset="0"/>
                        </a:rPr>
                        <a:t>No se posee una trazabilidad de los equipos. </a:t>
                      </a:r>
                    </a:p>
                    <a:p>
                      <a:pPr marL="342900" lvl="0" indent="-342900" algn="just">
                        <a:spcAft>
                          <a:spcPts val="0"/>
                        </a:spcAft>
                        <a:buFont typeface="Wingdings"/>
                        <a:buChar char=""/>
                      </a:pPr>
                      <a:r>
                        <a:rPr lang="es-EC" sz="1200" dirty="0">
                          <a:effectLst/>
                          <a:latin typeface="+mj-lt"/>
                          <a:cs typeface="Times New Roman" pitchFamily="18" charset="0"/>
                        </a:rPr>
                        <a:t>No tener un buen control financiero. </a:t>
                      </a:r>
                    </a:p>
                    <a:p>
                      <a:pPr marL="342900" lvl="0" indent="-342900" algn="just">
                        <a:spcAft>
                          <a:spcPts val="0"/>
                        </a:spcAft>
                        <a:buFont typeface="Wingdings"/>
                        <a:buChar char=""/>
                      </a:pPr>
                      <a:r>
                        <a:rPr lang="es-EC" sz="1200" dirty="0">
                          <a:effectLst/>
                          <a:latin typeface="+mj-lt"/>
                          <a:cs typeface="Times New Roman" pitchFamily="18" charset="0"/>
                        </a:rPr>
                        <a:t>Falta de documentación de procesos</a:t>
                      </a:r>
                      <a:r>
                        <a:rPr lang="es-EC" sz="1200" dirty="0" smtClean="0">
                          <a:effectLst/>
                          <a:latin typeface="+mj-lt"/>
                          <a:cs typeface="Times New Roman" pitchFamily="18" charset="0"/>
                        </a:rPr>
                        <a:t>.</a:t>
                      </a:r>
                      <a:r>
                        <a:rPr lang="es-EC" sz="1200" dirty="0">
                          <a:effectLst/>
                          <a:latin typeface="+mj-lt"/>
                          <a:cs typeface="Times New Roman" pitchFamily="18" charset="0"/>
                        </a:rPr>
                        <a:t> </a:t>
                      </a:r>
                      <a:endParaRPr lang="es-EC" sz="1200" dirty="0">
                        <a:solidFill>
                          <a:srgbClr val="000000"/>
                        </a:solidFill>
                        <a:effectLst/>
                        <a:latin typeface="+mj-lt"/>
                        <a:ea typeface="Calibri"/>
                        <a:cs typeface="Times New Roman" pitchFamily="18" charset="0"/>
                      </a:endParaRPr>
                    </a:p>
                  </a:txBody>
                  <a:tcPr marL="68580" marR="68580" marT="0" marB="0"/>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700772759"/>
              </p:ext>
            </p:extLst>
          </p:nvPr>
        </p:nvGraphicFramePr>
        <p:xfrm>
          <a:off x="419100" y="4165451"/>
          <a:ext cx="8424935" cy="1699657"/>
        </p:xfrm>
        <a:graphic>
          <a:graphicData uri="http://schemas.openxmlformats.org/drawingml/2006/table">
            <a:tbl>
              <a:tblPr firstRow="1" firstCol="1" bandRow="1">
                <a:tableStyleId>{E8B1032C-EA38-4F05-BA0D-38AFFFC7BED3}</a:tableStyleId>
              </a:tblPr>
              <a:tblGrid>
                <a:gridCol w="4124533"/>
                <a:gridCol w="4300402"/>
              </a:tblGrid>
              <a:tr h="1699657">
                <a:tc>
                  <a:txBody>
                    <a:bodyPr/>
                    <a:lstStyle/>
                    <a:p>
                      <a:pPr indent="450215" algn="ctr">
                        <a:spcAft>
                          <a:spcPts val="0"/>
                        </a:spcAft>
                      </a:pPr>
                      <a:r>
                        <a:rPr lang="es-EC" sz="1400" dirty="0">
                          <a:effectLst/>
                          <a:latin typeface="+mj-lt"/>
                          <a:cs typeface="Times New Roman" pitchFamily="18" charset="0"/>
                        </a:rPr>
                        <a:t>OPORTUNIDADES</a:t>
                      </a:r>
                    </a:p>
                    <a:p>
                      <a:pPr indent="450215" algn="just">
                        <a:spcAft>
                          <a:spcPts val="0"/>
                        </a:spcAft>
                      </a:pPr>
                      <a:r>
                        <a:rPr lang="es-EC" sz="1100" dirty="0">
                          <a:effectLst/>
                          <a:latin typeface="+mj-lt"/>
                          <a:cs typeface="Times New Roman" pitchFamily="18" charset="0"/>
                        </a:rPr>
                        <a:t> </a:t>
                      </a:r>
                      <a:endParaRPr lang="es-EC" sz="1200" dirty="0">
                        <a:effectLst/>
                        <a:latin typeface="+mj-lt"/>
                        <a:cs typeface="Times New Roman" pitchFamily="18" charset="0"/>
                      </a:endParaRPr>
                    </a:p>
                    <a:p>
                      <a:pPr marL="342900" lvl="0" indent="-342900" algn="just">
                        <a:spcAft>
                          <a:spcPts val="0"/>
                        </a:spcAft>
                        <a:buFont typeface="Wingdings"/>
                        <a:buChar char=""/>
                      </a:pPr>
                      <a:r>
                        <a:rPr lang="es-EC" sz="1100" dirty="0">
                          <a:effectLst/>
                          <a:latin typeface="+mj-lt"/>
                          <a:cs typeface="Times New Roman" pitchFamily="18" charset="0"/>
                        </a:rPr>
                        <a:t>Crecer en el Mercado  Internacional (Bolivia)</a:t>
                      </a:r>
                      <a:endParaRPr lang="es-EC" sz="1200" dirty="0">
                        <a:effectLst/>
                        <a:latin typeface="+mj-lt"/>
                        <a:cs typeface="Times New Roman" pitchFamily="18" charset="0"/>
                      </a:endParaRPr>
                    </a:p>
                    <a:p>
                      <a:pPr marL="342900" lvl="0" indent="-342900" algn="just">
                        <a:spcAft>
                          <a:spcPts val="0"/>
                        </a:spcAft>
                        <a:buFont typeface="Wingdings"/>
                        <a:buChar char=""/>
                      </a:pPr>
                      <a:r>
                        <a:rPr lang="es-EC" sz="1100" dirty="0">
                          <a:effectLst/>
                          <a:latin typeface="+mj-lt"/>
                          <a:cs typeface="Times New Roman" pitchFamily="18" charset="0"/>
                        </a:rPr>
                        <a:t>Baja actividad de compañías grandes de mudlogging. </a:t>
                      </a:r>
                      <a:endParaRPr lang="es-EC" sz="1200" dirty="0">
                        <a:effectLst/>
                        <a:latin typeface="+mj-lt"/>
                        <a:cs typeface="Times New Roman" pitchFamily="18" charset="0"/>
                      </a:endParaRPr>
                    </a:p>
                    <a:p>
                      <a:pPr marL="342900" lvl="0" indent="-342900" algn="just">
                        <a:spcAft>
                          <a:spcPts val="0"/>
                        </a:spcAft>
                        <a:buFont typeface="Wingdings"/>
                        <a:buChar char=""/>
                      </a:pPr>
                      <a:r>
                        <a:rPr lang="es-EC" sz="1100" dirty="0">
                          <a:effectLst/>
                          <a:latin typeface="+mj-lt"/>
                          <a:cs typeface="Times New Roman" pitchFamily="18" charset="0"/>
                        </a:rPr>
                        <a:t>Crecimiento en otras de líneas de servicios. </a:t>
                      </a:r>
                      <a:endParaRPr lang="es-EC" sz="1200" dirty="0">
                        <a:effectLst/>
                        <a:latin typeface="+mj-lt"/>
                        <a:cs typeface="Times New Roman" pitchFamily="18" charset="0"/>
                      </a:endParaRPr>
                    </a:p>
                    <a:p>
                      <a:pPr marL="342900" lvl="0" indent="-342900" algn="just">
                        <a:spcAft>
                          <a:spcPts val="0"/>
                        </a:spcAft>
                        <a:buFont typeface="Wingdings"/>
                        <a:buChar char=""/>
                      </a:pPr>
                      <a:r>
                        <a:rPr lang="es-EC" sz="1100" dirty="0">
                          <a:effectLst/>
                          <a:latin typeface="+mj-lt"/>
                          <a:cs typeface="Times New Roman" pitchFamily="18" charset="0"/>
                        </a:rPr>
                        <a:t>Mejores negociaciones con proveedores al disminuir la actividad de mudlogging. </a:t>
                      </a:r>
                      <a:endParaRPr lang="es-EC" sz="1200" dirty="0">
                        <a:effectLst/>
                        <a:latin typeface="+mj-lt"/>
                        <a:cs typeface="Times New Roman" pitchFamily="18" charset="0"/>
                      </a:endParaRPr>
                    </a:p>
                    <a:p>
                      <a:pPr marL="342900" lvl="0" indent="-342900" algn="just">
                        <a:spcAft>
                          <a:spcPts val="0"/>
                        </a:spcAft>
                        <a:buFont typeface="Wingdings"/>
                        <a:buChar char=""/>
                      </a:pPr>
                      <a:r>
                        <a:rPr lang="es-EC" sz="1100" dirty="0">
                          <a:effectLst/>
                          <a:latin typeface="+mj-lt"/>
                          <a:cs typeface="Times New Roman" pitchFamily="18" charset="0"/>
                        </a:rPr>
                        <a:t>Mayores requisitos y exigencias del cliente. </a:t>
                      </a:r>
                      <a:endParaRPr lang="es-EC" sz="1200" dirty="0">
                        <a:effectLst/>
                        <a:latin typeface="+mj-lt"/>
                        <a:cs typeface="Times New Roman" pitchFamily="18" charset="0"/>
                      </a:endParaRPr>
                    </a:p>
                    <a:p>
                      <a:pPr indent="450215" algn="just">
                        <a:spcAft>
                          <a:spcPts val="0"/>
                        </a:spcAft>
                      </a:pPr>
                      <a:r>
                        <a:rPr lang="es-EC" sz="1100" dirty="0">
                          <a:effectLst/>
                          <a:latin typeface="+mj-lt"/>
                          <a:cs typeface="Times New Roman" pitchFamily="18" charset="0"/>
                        </a:rPr>
                        <a:t> </a:t>
                      </a:r>
                      <a:endParaRPr lang="es-EC" sz="1200" dirty="0">
                        <a:solidFill>
                          <a:srgbClr val="000000"/>
                        </a:solidFill>
                        <a:effectLst/>
                        <a:latin typeface="+mj-lt"/>
                        <a:ea typeface="Calibri"/>
                        <a:cs typeface="Times New Roman" pitchFamily="18" charset="0"/>
                      </a:endParaRPr>
                    </a:p>
                  </a:txBody>
                  <a:tcPr marL="68580" marR="68580" marT="0" marB="0"/>
                </a:tc>
                <a:tc>
                  <a:txBody>
                    <a:bodyPr/>
                    <a:lstStyle/>
                    <a:p>
                      <a:pPr indent="450215" algn="ctr">
                        <a:spcAft>
                          <a:spcPts val="0"/>
                        </a:spcAft>
                      </a:pPr>
                      <a:r>
                        <a:rPr lang="es-EC" sz="1400" dirty="0">
                          <a:effectLst/>
                          <a:latin typeface="+mj-lt"/>
                          <a:cs typeface="Times New Roman" pitchFamily="18" charset="0"/>
                        </a:rPr>
                        <a:t>AMENAZAS</a:t>
                      </a:r>
                    </a:p>
                    <a:p>
                      <a:pPr indent="450215" algn="just">
                        <a:spcAft>
                          <a:spcPts val="0"/>
                        </a:spcAft>
                      </a:pPr>
                      <a:r>
                        <a:rPr lang="es-EC" sz="1100" dirty="0">
                          <a:effectLst/>
                          <a:latin typeface="+mj-lt"/>
                          <a:cs typeface="Times New Roman" pitchFamily="18" charset="0"/>
                        </a:rPr>
                        <a:t> </a:t>
                      </a:r>
                      <a:endParaRPr lang="es-EC" sz="1200" dirty="0">
                        <a:effectLst/>
                        <a:latin typeface="+mj-lt"/>
                        <a:cs typeface="Times New Roman" pitchFamily="18" charset="0"/>
                      </a:endParaRPr>
                    </a:p>
                    <a:p>
                      <a:pPr marL="342900" lvl="0" indent="-342900" algn="just">
                        <a:spcAft>
                          <a:spcPts val="0"/>
                        </a:spcAft>
                        <a:buFont typeface="Wingdings"/>
                        <a:buChar char=""/>
                      </a:pPr>
                      <a:r>
                        <a:rPr lang="es-EC" sz="1100" dirty="0">
                          <a:effectLst/>
                          <a:latin typeface="+mj-lt"/>
                          <a:cs typeface="Times New Roman" pitchFamily="18" charset="0"/>
                        </a:rPr>
                        <a:t>Falta del pagos a tiempo acordados por parte del cliente. </a:t>
                      </a:r>
                      <a:endParaRPr lang="es-EC" sz="1200" dirty="0">
                        <a:effectLst/>
                        <a:latin typeface="+mj-lt"/>
                        <a:cs typeface="Times New Roman" pitchFamily="18" charset="0"/>
                      </a:endParaRPr>
                    </a:p>
                    <a:p>
                      <a:pPr marL="342900" lvl="0" indent="-342900" algn="just">
                        <a:spcAft>
                          <a:spcPts val="0"/>
                        </a:spcAft>
                        <a:buFont typeface="Wingdings"/>
                        <a:buChar char=""/>
                      </a:pPr>
                      <a:r>
                        <a:rPr lang="es-EC" sz="1100" dirty="0">
                          <a:effectLst/>
                          <a:latin typeface="+mj-lt"/>
                          <a:cs typeface="Times New Roman" pitchFamily="18" charset="0"/>
                        </a:rPr>
                        <a:t>Disminución de actividad en el área petrolera en el Ecuador.</a:t>
                      </a:r>
                      <a:endParaRPr lang="es-EC" sz="1200" dirty="0">
                        <a:effectLst/>
                        <a:latin typeface="+mj-lt"/>
                        <a:cs typeface="Times New Roman" pitchFamily="18" charset="0"/>
                      </a:endParaRPr>
                    </a:p>
                    <a:p>
                      <a:pPr marL="342900" lvl="0" indent="-342900" algn="just">
                        <a:spcAft>
                          <a:spcPts val="0"/>
                        </a:spcAft>
                        <a:buFont typeface="Wingdings"/>
                        <a:buChar char=""/>
                      </a:pPr>
                      <a:r>
                        <a:rPr lang="es-EC" sz="1100" dirty="0">
                          <a:effectLst/>
                          <a:latin typeface="+mj-lt"/>
                          <a:cs typeface="Times New Roman" pitchFamily="18" charset="0"/>
                        </a:rPr>
                        <a:t>Falta de inversión en el sector petrolero en el Ecuador. </a:t>
                      </a:r>
                      <a:endParaRPr lang="es-EC" sz="1200" dirty="0">
                        <a:effectLst/>
                        <a:latin typeface="+mj-lt"/>
                        <a:cs typeface="Times New Roman" pitchFamily="18" charset="0"/>
                      </a:endParaRPr>
                    </a:p>
                    <a:p>
                      <a:pPr marL="342900" lvl="0" indent="-342900" algn="just">
                        <a:spcAft>
                          <a:spcPts val="0"/>
                        </a:spcAft>
                        <a:buFont typeface="Wingdings"/>
                        <a:buChar char=""/>
                      </a:pPr>
                      <a:r>
                        <a:rPr lang="es-EC" sz="1100" dirty="0">
                          <a:effectLst/>
                          <a:latin typeface="+mj-lt"/>
                          <a:cs typeface="Times New Roman" pitchFamily="18" charset="0"/>
                        </a:rPr>
                        <a:t>Inestabilidad política del Ecuador. </a:t>
                      </a:r>
                      <a:endParaRPr lang="es-EC" sz="1200" dirty="0">
                        <a:effectLst/>
                        <a:latin typeface="+mj-lt"/>
                        <a:cs typeface="Times New Roman" pitchFamily="18" charset="0"/>
                      </a:endParaRPr>
                    </a:p>
                    <a:p>
                      <a:pPr marL="342900" lvl="0" indent="-342900" algn="just">
                        <a:spcAft>
                          <a:spcPts val="0"/>
                        </a:spcAft>
                        <a:buFont typeface="Wingdings"/>
                        <a:buChar char=""/>
                      </a:pPr>
                      <a:r>
                        <a:rPr lang="es-EC" sz="1100" dirty="0">
                          <a:effectLst/>
                          <a:latin typeface="+mj-lt"/>
                          <a:cs typeface="Times New Roman" pitchFamily="18" charset="0"/>
                        </a:rPr>
                        <a:t>Renegociación de contratos petroleros. </a:t>
                      </a:r>
                      <a:endParaRPr lang="es-EC" sz="1200" dirty="0">
                        <a:effectLst/>
                        <a:latin typeface="+mj-lt"/>
                        <a:cs typeface="Times New Roman" pitchFamily="18" charset="0"/>
                      </a:endParaRPr>
                    </a:p>
                    <a:p>
                      <a:pPr marL="342900" lvl="0" indent="-342900" algn="just">
                        <a:spcAft>
                          <a:spcPts val="0"/>
                        </a:spcAft>
                        <a:buFont typeface="Wingdings"/>
                        <a:buChar char=""/>
                      </a:pPr>
                      <a:r>
                        <a:rPr lang="es-EC" sz="1100" dirty="0">
                          <a:effectLst/>
                          <a:latin typeface="+mj-lt"/>
                          <a:cs typeface="Times New Roman" pitchFamily="18" charset="0"/>
                        </a:rPr>
                        <a:t>Disminución drástica del presupuesto de las empresas estatales dentro del campo petrolero (Petroamazonas, Petroecuador). </a:t>
                      </a:r>
                      <a:endParaRPr lang="es-EC" sz="1200" dirty="0">
                        <a:solidFill>
                          <a:srgbClr val="000000"/>
                        </a:solidFill>
                        <a:effectLst/>
                        <a:latin typeface="+mj-lt"/>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118650448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369" b="12344"/>
          <a:stretch/>
        </p:blipFill>
        <p:spPr bwMode="auto">
          <a:xfrm>
            <a:off x="224548" y="1412776"/>
            <a:ext cx="869490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Título"/>
          <p:cNvSpPr txBox="1">
            <a:spLocks/>
          </p:cNvSpPr>
          <p:nvPr/>
        </p:nvSpPr>
        <p:spPr>
          <a:xfrm>
            <a:off x="457200" y="188640"/>
            <a:ext cx="8229600" cy="43204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smtClean="0">
                <a:effectLst>
                  <a:outerShdw blurRad="38100" dist="38100" dir="2700000" algn="tl">
                    <a:srgbClr val="000000">
                      <a:alpha val="43137"/>
                    </a:srgbClr>
                  </a:outerShdw>
                </a:effectLst>
              </a:rPr>
              <a:t>INTERACCIÓN DE LOS PROCESOS</a:t>
            </a:r>
          </a:p>
        </p:txBody>
      </p:sp>
    </p:spTree>
    <p:extLst>
      <p:ext uri="{BB962C8B-B14F-4D97-AF65-F5344CB8AC3E}">
        <p14:creationId xmlns:p14="http://schemas.microsoft.com/office/powerpoint/2010/main" val="22699618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9" y="-171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2 Título"/>
          <p:cNvSpPr txBox="1">
            <a:spLocks/>
          </p:cNvSpPr>
          <p:nvPr/>
        </p:nvSpPr>
        <p:spPr>
          <a:xfrm>
            <a:off x="442091" y="0"/>
            <a:ext cx="8229600" cy="43204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smtClean="0">
                <a:effectLst>
                  <a:outerShdw blurRad="38100" dist="38100" dir="2700000" algn="tl">
                    <a:srgbClr val="000000">
                      <a:alpha val="43137"/>
                    </a:srgbClr>
                  </a:outerShdw>
                </a:effectLst>
              </a:rPr>
              <a:t>PLAN DE AUDITORIA</a:t>
            </a:r>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57" y="625014"/>
            <a:ext cx="7663868" cy="499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39438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9" y="-171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Título"/>
          <p:cNvSpPr txBox="1">
            <a:spLocks/>
          </p:cNvSpPr>
          <p:nvPr/>
        </p:nvSpPr>
        <p:spPr>
          <a:xfrm>
            <a:off x="442091" y="0"/>
            <a:ext cx="8229600" cy="43204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smtClean="0">
                <a:effectLst>
                  <a:outerShdw blurRad="38100" dist="38100" dir="2700000" algn="tl">
                    <a:srgbClr val="000000">
                      <a:alpha val="43137"/>
                    </a:srgbClr>
                  </a:outerShdw>
                </a:effectLst>
              </a:rPr>
              <a:t>PROGRAMA DE AUDITORIA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91" y="1052736"/>
            <a:ext cx="832019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25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 y="642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2 Título"/>
          <p:cNvSpPr txBox="1">
            <a:spLocks/>
          </p:cNvSpPr>
          <p:nvPr/>
        </p:nvSpPr>
        <p:spPr>
          <a:xfrm>
            <a:off x="457200" y="188640"/>
            <a:ext cx="8229600" cy="43204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smtClean="0">
                <a:effectLst>
                  <a:outerShdw blurRad="38100" dist="38100" dir="2700000" algn="tl">
                    <a:srgbClr val="000000">
                      <a:alpha val="43137"/>
                    </a:srgbClr>
                  </a:outerShdw>
                </a:effectLst>
              </a:rPr>
              <a:t>RESULTADOS DE LOS INDICADORES</a:t>
            </a: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899592" y="764704"/>
            <a:ext cx="7344816" cy="4805488"/>
          </a:xfrm>
          <a:prstGeom prst="rect">
            <a:avLst/>
          </a:prstGeom>
          <a:noFill/>
          <a:ln>
            <a:noFill/>
          </a:ln>
        </p:spPr>
      </p:pic>
    </p:spTree>
    <p:extLst>
      <p:ext uri="{BB962C8B-B14F-4D97-AF65-F5344CB8AC3E}">
        <p14:creationId xmlns:p14="http://schemas.microsoft.com/office/powerpoint/2010/main" val="1910681690"/>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2 Título"/>
          <p:cNvSpPr txBox="1">
            <a:spLocks/>
          </p:cNvSpPr>
          <p:nvPr/>
        </p:nvSpPr>
        <p:spPr>
          <a:xfrm>
            <a:off x="457200" y="188640"/>
            <a:ext cx="8229600" cy="43204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smtClean="0">
                <a:effectLst>
                  <a:outerShdw blurRad="38100" dist="38100" dir="2700000" algn="tl">
                    <a:srgbClr val="000000">
                      <a:alpha val="43137"/>
                    </a:srgbClr>
                  </a:outerShdw>
                </a:effectLst>
              </a:rPr>
              <a:t>INTERACCIÓN DE LOS PROCESOS</a:t>
            </a: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40768"/>
            <a:ext cx="6840760" cy="4320480"/>
          </a:xfrm>
          <a:prstGeom prst="rect">
            <a:avLst/>
          </a:prstGeom>
          <a:noFill/>
          <a:ln>
            <a:noFill/>
          </a:ln>
        </p:spPr>
      </p:pic>
    </p:spTree>
    <p:extLst>
      <p:ext uri="{BB962C8B-B14F-4D97-AF65-F5344CB8AC3E}">
        <p14:creationId xmlns:p14="http://schemas.microsoft.com/office/powerpoint/2010/main" val="191068169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3"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947862" y="1268760"/>
            <a:ext cx="6008514" cy="3625820"/>
          </a:xfrm>
          <a:prstGeom prst="rect">
            <a:avLst/>
          </a:prstGeom>
          <a:noFill/>
          <a:ln>
            <a:noFill/>
          </a:ln>
        </p:spPr>
      </p:pic>
      <p:sp>
        <p:nvSpPr>
          <p:cNvPr id="6" name="2 Título"/>
          <p:cNvSpPr txBox="1">
            <a:spLocks/>
          </p:cNvSpPr>
          <p:nvPr/>
        </p:nvSpPr>
        <p:spPr>
          <a:xfrm>
            <a:off x="457200" y="188640"/>
            <a:ext cx="8229600" cy="43204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smtClean="0">
                <a:effectLst>
                  <a:outerShdw blurRad="38100" dist="38100" dir="2700000" algn="tl">
                    <a:srgbClr val="000000">
                      <a:alpha val="43137"/>
                    </a:srgbClr>
                  </a:outerShdw>
                </a:effectLst>
              </a:rPr>
              <a:t>RESULTADOS DE LOS INDICADORES</a:t>
            </a:r>
          </a:p>
        </p:txBody>
      </p:sp>
    </p:spTree>
    <p:extLst>
      <p:ext uri="{BB962C8B-B14F-4D97-AF65-F5344CB8AC3E}">
        <p14:creationId xmlns:p14="http://schemas.microsoft.com/office/powerpoint/2010/main" val="200764138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28901" y="980728"/>
            <a:ext cx="7488832" cy="3960440"/>
          </a:xfrm>
          <a:prstGeom prst="rect">
            <a:avLst/>
          </a:prstGeom>
          <a:noFill/>
          <a:ln>
            <a:noFill/>
          </a:ln>
        </p:spPr>
      </p:pic>
      <p:sp>
        <p:nvSpPr>
          <p:cNvPr id="6" name="2 Título"/>
          <p:cNvSpPr txBox="1">
            <a:spLocks/>
          </p:cNvSpPr>
          <p:nvPr/>
        </p:nvSpPr>
        <p:spPr>
          <a:xfrm>
            <a:off x="457200" y="188640"/>
            <a:ext cx="8229600" cy="43204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smtClean="0">
                <a:effectLst>
                  <a:outerShdw blurRad="38100" dist="38100" dir="2700000" algn="tl">
                    <a:srgbClr val="000000">
                      <a:alpha val="43137"/>
                    </a:srgbClr>
                  </a:outerShdw>
                </a:effectLst>
              </a:rPr>
              <a:t>RESULTADOS DE LOS INDICADORES</a:t>
            </a:r>
          </a:p>
        </p:txBody>
      </p:sp>
    </p:spTree>
    <p:extLst>
      <p:ext uri="{BB962C8B-B14F-4D97-AF65-F5344CB8AC3E}">
        <p14:creationId xmlns:p14="http://schemas.microsoft.com/office/powerpoint/2010/main" val="28858434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a:xfrm>
            <a:off x="251520" y="44624"/>
            <a:ext cx="4824536" cy="720080"/>
          </a:xfrm>
        </p:spPr>
        <p:txBody>
          <a:bodyPr>
            <a:normAutofit/>
          </a:bodyPr>
          <a:lstStyle/>
          <a:p>
            <a:r>
              <a:rPr lang="es-EC" sz="2200" b="1" dirty="0" smtClean="0">
                <a:effectLst>
                  <a:outerShdw blurRad="38100" dist="38100" dir="2700000" algn="tl">
                    <a:srgbClr val="000000">
                      <a:alpha val="43137"/>
                    </a:srgbClr>
                  </a:outerShdw>
                </a:effectLst>
              </a:rPr>
              <a:t>SGC - SISTEMA DE GESTIÓN DE CALIDAD</a:t>
            </a:r>
            <a:endParaRPr lang="es-EC" sz="2200" b="1" dirty="0">
              <a:effectLst>
                <a:outerShdw blurRad="38100" dist="38100" dir="2700000" algn="tl">
                  <a:srgbClr val="000000">
                    <a:alpha val="43137"/>
                  </a:srgbClr>
                </a:outerShdw>
              </a:effectLst>
            </a:endParaRPr>
          </a:p>
        </p:txBody>
      </p:sp>
      <p:sp>
        <p:nvSpPr>
          <p:cNvPr id="9" name="8 CuadroTexto"/>
          <p:cNvSpPr txBox="1"/>
          <p:nvPr/>
        </p:nvSpPr>
        <p:spPr>
          <a:xfrm>
            <a:off x="1043608" y="819490"/>
            <a:ext cx="317093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b="1" i="1" dirty="0" smtClean="0">
                <a:latin typeface="Times New Roman" pitchFamily="18" charset="0"/>
                <a:cs typeface="Times New Roman" pitchFamily="18" charset="0"/>
              </a:rPr>
              <a:t>Sistema Organizado de Trabajo</a:t>
            </a:r>
            <a:endParaRPr lang="es-EC" b="1" i="1" dirty="0">
              <a:latin typeface="Times New Roman" pitchFamily="18" charset="0"/>
              <a:cs typeface="Times New Roman" pitchFamily="18" charset="0"/>
            </a:endParaRPr>
          </a:p>
        </p:txBody>
      </p:sp>
      <p:sp>
        <p:nvSpPr>
          <p:cNvPr id="25" name="24 Rectángulo"/>
          <p:cNvSpPr/>
          <p:nvPr/>
        </p:nvSpPr>
        <p:spPr>
          <a:xfrm>
            <a:off x="262036" y="1575729"/>
            <a:ext cx="447147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C" dirty="0" smtClean="0">
                <a:latin typeface="+mj-lt"/>
                <a:cs typeface="Times New Roman" pitchFamily="18" charset="0"/>
              </a:rPr>
              <a:t>Genéricos y aplicables a organizaciones de cualquier sector</a:t>
            </a:r>
            <a:endParaRPr lang="es-EC" dirty="0">
              <a:latin typeface="+mj-lt"/>
              <a:cs typeface="Times New Roman" pitchFamily="18" charset="0"/>
            </a:endParaRPr>
          </a:p>
        </p:txBody>
      </p:sp>
      <p:sp>
        <p:nvSpPr>
          <p:cNvPr id="29" name="28 Rectángulo"/>
          <p:cNvSpPr/>
          <p:nvPr/>
        </p:nvSpPr>
        <p:spPr>
          <a:xfrm>
            <a:off x="238564" y="2708920"/>
            <a:ext cx="4471473" cy="313932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lvl="0" indent="-285750" algn="just">
              <a:buFont typeface="Wingdings" pitchFamily="2" charset="2"/>
              <a:buChar char="ü"/>
            </a:pPr>
            <a:r>
              <a:rPr lang="es-EC" dirty="0" smtClean="0">
                <a:latin typeface="+mj-lt"/>
                <a:cs typeface="Times New Roman" pitchFamily="18" charset="0"/>
              </a:rPr>
              <a:t>Un SGC se basa en que las organizaciones analicen los requisitos del cliente,  definan los procesos que contribuyen al logro de productos aceptables para el cliente y mantengan estos procesos bajo control. </a:t>
            </a:r>
          </a:p>
          <a:p>
            <a:pPr lvl="0" algn="just"/>
            <a:endParaRPr lang="es-EC" dirty="0">
              <a:latin typeface="+mj-lt"/>
              <a:cs typeface="Times New Roman" pitchFamily="18" charset="0"/>
            </a:endParaRPr>
          </a:p>
          <a:p>
            <a:pPr marL="285750" lvl="0" indent="-285750" algn="just">
              <a:buFont typeface="Wingdings" pitchFamily="2" charset="2"/>
              <a:buChar char="ü"/>
            </a:pPr>
            <a:r>
              <a:rPr lang="es-EC" dirty="0" smtClean="0">
                <a:latin typeface="+mj-lt"/>
                <a:cs typeface="Times New Roman" pitchFamily="18" charset="0"/>
              </a:rPr>
              <a:t>Un SGC, puede proporcionar el marco de referencia para la mejora continua de la organización, incrementando la probabilidad de aumentar la satisfacción del cliente y otras partes interesadas</a:t>
            </a:r>
            <a:endParaRPr lang="es-EC" dirty="0">
              <a:latin typeface="+mj-lt"/>
              <a:cs typeface="Times New Roman" pitchFamily="18" charset="0"/>
            </a:endParaRPr>
          </a:p>
        </p:txBody>
      </p:sp>
      <p:cxnSp>
        <p:nvCxnSpPr>
          <p:cNvPr id="4" name="3 Conector recto de flecha"/>
          <p:cNvCxnSpPr/>
          <p:nvPr/>
        </p:nvCxnSpPr>
        <p:spPr>
          <a:xfrm>
            <a:off x="2497772" y="1196752"/>
            <a:ext cx="1" cy="367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2469046" y="2194728"/>
            <a:ext cx="0" cy="514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2 Título"/>
          <p:cNvSpPr txBox="1">
            <a:spLocks/>
          </p:cNvSpPr>
          <p:nvPr/>
        </p:nvSpPr>
        <p:spPr>
          <a:xfrm>
            <a:off x="6660232" y="17988"/>
            <a:ext cx="1532856" cy="720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300" b="1" dirty="0" smtClean="0">
                <a:effectLst>
                  <a:outerShdw blurRad="38100" dist="38100" dir="2700000" algn="tl">
                    <a:srgbClr val="000000">
                      <a:alpha val="43137"/>
                    </a:srgbClr>
                  </a:outerShdw>
                </a:effectLst>
              </a:rPr>
              <a:t>ISO </a:t>
            </a:r>
          </a:p>
        </p:txBody>
      </p:sp>
      <p:sp>
        <p:nvSpPr>
          <p:cNvPr id="14" name="13 CuadroTexto"/>
          <p:cNvSpPr txBox="1"/>
          <p:nvPr/>
        </p:nvSpPr>
        <p:spPr>
          <a:xfrm>
            <a:off x="5508104" y="703908"/>
            <a:ext cx="3456384" cy="923330"/>
          </a:xfrm>
          <a:prstGeom prst="rect">
            <a:avLst/>
          </a:prstGeom>
          <a:noFill/>
        </p:spPr>
        <p:txBody>
          <a:bodyPr wrap="square" rtlCol="0">
            <a:spAutoFit/>
          </a:bodyPr>
          <a:lstStyle/>
          <a:p>
            <a:pPr algn="ctr"/>
            <a:r>
              <a:rPr lang="es-EC" b="1" dirty="0" smtClean="0"/>
              <a:t>(Organización Internacional de Normalización o </a:t>
            </a:r>
            <a:r>
              <a:rPr lang="es-EC" b="1" dirty="0"/>
              <a:t>International </a:t>
            </a:r>
            <a:r>
              <a:rPr lang="es-EC" b="1" dirty="0" err="1"/>
              <a:t>Organization</a:t>
            </a:r>
            <a:r>
              <a:rPr lang="es-EC" b="1" dirty="0"/>
              <a:t> </a:t>
            </a:r>
            <a:r>
              <a:rPr lang="es-EC" b="1" dirty="0" err="1"/>
              <a:t>for</a:t>
            </a:r>
            <a:r>
              <a:rPr lang="es-EC" b="1" dirty="0"/>
              <a:t> </a:t>
            </a:r>
            <a:r>
              <a:rPr lang="es-EC" b="1" dirty="0" err="1" smtClean="0"/>
              <a:t>Standardization</a:t>
            </a:r>
            <a:r>
              <a:rPr lang="es-EC" b="1" dirty="0" smtClean="0"/>
              <a:t> )</a:t>
            </a:r>
            <a:endParaRPr lang="es-EC" b="1" dirty="0"/>
          </a:p>
        </p:txBody>
      </p:sp>
      <p:sp>
        <p:nvSpPr>
          <p:cNvPr id="15" name="14 CuadroTexto"/>
          <p:cNvSpPr txBox="1"/>
          <p:nvPr/>
        </p:nvSpPr>
        <p:spPr>
          <a:xfrm>
            <a:off x="6120172" y="1898894"/>
            <a:ext cx="223224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b="1" dirty="0" smtClean="0"/>
              <a:t>Comités Técnicos</a:t>
            </a:r>
            <a:endParaRPr lang="es-EC" sz="2000" b="1" dirty="0"/>
          </a:p>
        </p:txBody>
      </p:sp>
      <p:sp>
        <p:nvSpPr>
          <p:cNvPr id="16" name="15 CuadroTexto"/>
          <p:cNvSpPr txBox="1"/>
          <p:nvPr/>
        </p:nvSpPr>
        <p:spPr>
          <a:xfrm>
            <a:off x="6120172" y="2700209"/>
            <a:ext cx="2314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600" dirty="0" smtClean="0"/>
              <a:t>SAE (Servicio de Acreditación Ecuatoriano)</a:t>
            </a:r>
            <a:endParaRPr lang="es-EC" sz="1600" dirty="0"/>
          </a:p>
        </p:txBody>
      </p:sp>
      <p:sp>
        <p:nvSpPr>
          <p:cNvPr id="17" name="16 CuadroTexto"/>
          <p:cNvSpPr txBox="1"/>
          <p:nvPr/>
        </p:nvSpPr>
        <p:spPr>
          <a:xfrm>
            <a:off x="5873316" y="3682599"/>
            <a:ext cx="2808312"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600" dirty="0" smtClean="0"/>
              <a:t>Organismos de Certificación de Sistemas de Gestión</a:t>
            </a:r>
            <a:endParaRPr lang="es-EC" sz="1600" dirty="0"/>
          </a:p>
        </p:txBody>
      </p:sp>
      <p:cxnSp>
        <p:nvCxnSpPr>
          <p:cNvPr id="18" name="17 Conector recto de flecha"/>
          <p:cNvCxnSpPr/>
          <p:nvPr/>
        </p:nvCxnSpPr>
        <p:spPr>
          <a:xfrm>
            <a:off x="7277472" y="2304992"/>
            <a:ext cx="0" cy="329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7299533" y="3296795"/>
            <a:ext cx="0" cy="294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44997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052736"/>
            <a:ext cx="6408712" cy="3960440"/>
          </a:xfrm>
          <a:prstGeom prst="rect">
            <a:avLst/>
          </a:prstGeom>
          <a:noFill/>
          <a:ln>
            <a:noFill/>
          </a:ln>
        </p:spPr>
      </p:pic>
      <p:sp>
        <p:nvSpPr>
          <p:cNvPr id="6" name="2 Título"/>
          <p:cNvSpPr txBox="1">
            <a:spLocks/>
          </p:cNvSpPr>
          <p:nvPr/>
        </p:nvSpPr>
        <p:spPr>
          <a:xfrm>
            <a:off x="457200" y="188640"/>
            <a:ext cx="8229600" cy="43204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smtClean="0">
                <a:effectLst>
                  <a:outerShdw blurRad="38100" dist="38100" dir="2700000" algn="tl">
                    <a:srgbClr val="000000">
                      <a:alpha val="43137"/>
                    </a:srgbClr>
                  </a:outerShdw>
                </a:effectLst>
              </a:rPr>
              <a:t>RESULTADOS DE LOS INDICADORES</a:t>
            </a:r>
          </a:p>
        </p:txBody>
      </p:sp>
    </p:spTree>
    <p:extLst>
      <p:ext uri="{BB962C8B-B14F-4D97-AF65-F5344CB8AC3E}">
        <p14:creationId xmlns:p14="http://schemas.microsoft.com/office/powerpoint/2010/main" val="2885843436"/>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5433060" cy="2677795"/>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140968"/>
            <a:ext cx="5433060" cy="2971165"/>
          </a:xfrm>
          <a:prstGeom prst="rect">
            <a:avLst/>
          </a:prstGeom>
          <a:noFill/>
          <a:ln>
            <a:noFill/>
          </a:ln>
        </p:spPr>
      </p:pic>
      <p:sp>
        <p:nvSpPr>
          <p:cNvPr id="7" name="2 Título"/>
          <p:cNvSpPr txBox="1">
            <a:spLocks/>
          </p:cNvSpPr>
          <p:nvPr/>
        </p:nvSpPr>
        <p:spPr>
          <a:xfrm>
            <a:off x="457200" y="0"/>
            <a:ext cx="8229600" cy="43204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effectLst>
                  <a:outerShdw blurRad="38100" dist="38100" dir="2700000" algn="tl">
                    <a:srgbClr val="000000">
                      <a:alpha val="43137"/>
                    </a:srgbClr>
                  </a:outerShdw>
                </a:effectLst>
              </a:rPr>
              <a:t>RESULTADOS DE LOS INDICADORES</a:t>
            </a:r>
          </a:p>
        </p:txBody>
      </p:sp>
    </p:spTree>
    <p:extLst>
      <p:ext uri="{BB962C8B-B14F-4D97-AF65-F5344CB8AC3E}">
        <p14:creationId xmlns:p14="http://schemas.microsoft.com/office/powerpoint/2010/main" val="2885843436"/>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7"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635180" y="332656"/>
            <a:ext cx="5433060" cy="2971165"/>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03821"/>
            <a:ext cx="5433060" cy="2978150"/>
          </a:xfrm>
          <a:prstGeom prst="rect">
            <a:avLst/>
          </a:prstGeom>
          <a:noFill/>
          <a:ln>
            <a:noFill/>
          </a:ln>
        </p:spPr>
      </p:pic>
    </p:spTree>
    <p:extLst>
      <p:ext uri="{BB962C8B-B14F-4D97-AF65-F5344CB8AC3E}">
        <p14:creationId xmlns:p14="http://schemas.microsoft.com/office/powerpoint/2010/main" val="2935730368"/>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17" name="16 Marcador de contenido"/>
          <p:cNvGraphicFramePr>
            <a:graphicFrameLocks noGrp="1"/>
          </p:cNvGraphicFramePr>
          <p:nvPr>
            <p:ph idx="1"/>
            <p:extLst>
              <p:ext uri="{D42A27DB-BD31-4B8C-83A1-F6EECF244321}">
                <p14:modId xmlns:p14="http://schemas.microsoft.com/office/powerpoint/2010/main" val="9826756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17" y="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Título"/>
          <p:cNvSpPr txBox="1">
            <a:spLocks/>
          </p:cNvSpPr>
          <p:nvPr/>
        </p:nvSpPr>
        <p:spPr>
          <a:xfrm>
            <a:off x="457200" y="44624"/>
            <a:ext cx="822960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effectLst>
                  <a:outerShdw blurRad="38100" dist="38100" dir="2700000" algn="tl">
                    <a:srgbClr val="000000">
                      <a:alpha val="43137"/>
                    </a:srgbClr>
                  </a:outerShdw>
                </a:effectLst>
              </a:rPr>
              <a:t>ISO </a:t>
            </a:r>
          </a:p>
        </p:txBody>
      </p:sp>
      <p:sp>
        <p:nvSpPr>
          <p:cNvPr id="6" name="5 CuadroTexto"/>
          <p:cNvSpPr txBox="1"/>
          <p:nvPr/>
        </p:nvSpPr>
        <p:spPr>
          <a:xfrm>
            <a:off x="-59003" y="646324"/>
            <a:ext cx="9311523" cy="369332"/>
          </a:xfrm>
          <a:prstGeom prst="rect">
            <a:avLst/>
          </a:prstGeom>
          <a:noFill/>
        </p:spPr>
        <p:txBody>
          <a:bodyPr wrap="square" rtlCol="0">
            <a:spAutoFit/>
          </a:bodyPr>
          <a:lstStyle/>
          <a:p>
            <a:pPr algn="ctr"/>
            <a:r>
              <a:rPr lang="es-EC" b="1" dirty="0" smtClean="0"/>
              <a:t>(Organización Internacional de Normalización o </a:t>
            </a:r>
            <a:r>
              <a:rPr lang="es-EC" b="1" dirty="0"/>
              <a:t>International </a:t>
            </a:r>
            <a:r>
              <a:rPr lang="es-EC" b="1" dirty="0" err="1"/>
              <a:t>Organization</a:t>
            </a:r>
            <a:r>
              <a:rPr lang="es-EC" b="1" dirty="0"/>
              <a:t> </a:t>
            </a:r>
            <a:r>
              <a:rPr lang="es-EC" b="1" dirty="0" err="1"/>
              <a:t>for</a:t>
            </a:r>
            <a:r>
              <a:rPr lang="es-EC" b="1" dirty="0"/>
              <a:t> </a:t>
            </a:r>
            <a:r>
              <a:rPr lang="es-EC" b="1" dirty="0" err="1" smtClean="0"/>
              <a:t>Standardization</a:t>
            </a:r>
            <a:r>
              <a:rPr lang="es-EC" b="1" dirty="0" smtClean="0"/>
              <a:t> )</a:t>
            </a:r>
            <a:endParaRPr lang="es-EC" b="1" dirty="0"/>
          </a:p>
        </p:txBody>
      </p:sp>
      <p:sp>
        <p:nvSpPr>
          <p:cNvPr id="7" name="6 CuadroTexto"/>
          <p:cNvSpPr txBox="1"/>
          <p:nvPr/>
        </p:nvSpPr>
        <p:spPr>
          <a:xfrm>
            <a:off x="572832" y="1469395"/>
            <a:ext cx="223224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b="1" dirty="0" smtClean="0"/>
              <a:t>Comités Técnicos</a:t>
            </a:r>
            <a:endParaRPr lang="es-EC" sz="2000" b="1" dirty="0"/>
          </a:p>
        </p:txBody>
      </p:sp>
      <p:cxnSp>
        <p:nvCxnSpPr>
          <p:cNvPr id="9" name="8 Conector recto de flecha"/>
          <p:cNvCxnSpPr/>
          <p:nvPr/>
        </p:nvCxnSpPr>
        <p:spPr>
          <a:xfrm>
            <a:off x="2915816" y="1669450"/>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4057154" y="1292655"/>
            <a:ext cx="1584176" cy="923330"/>
          </a:xfrm>
          <a:prstGeom prst="rect">
            <a:avLst/>
          </a:prstGeom>
          <a:noFill/>
        </p:spPr>
        <p:txBody>
          <a:bodyPr wrap="square" rtlCol="0">
            <a:spAutoFit/>
          </a:bodyPr>
          <a:lstStyle/>
          <a:p>
            <a:pPr algn="ctr"/>
            <a:r>
              <a:rPr lang="es-EC" dirty="0" smtClean="0"/>
              <a:t>Comité Técnico 176</a:t>
            </a:r>
          </a:p>
          <a:p>
            <a:pPr algn="ctr"/>
            <a:r>
              <a:rPr lang="es-EC" dirty="0" smtClean="0"/>
              <a:t>(ISO / TC 176)</a:t>
            </a:r>
            <a:endParaRPr lang="es-EC" dirty="0"/>
          </a:p>
        </p:txBody>
      </p:sp>
      <p:cxnSp>
        <p:nvCxnSpPr>
          <p:cNvPr id="12" name="11 Conector recto de flecha"/>
          <p:cNvCxnSpPr/>
          <p:nvPr/>
        </p:nvCxnSpPr>
        <p:spPr>
          <a:xfrm>
            <a:off x="4849242" y="2276872"/>
            <a:ext cx="0" cy="294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562099" y="2638653"/>
            <a:ext cx="2574286" cy="646331"/>
          </a:xfrm>
          <a:prstGeom prst="rect">
            <a:avLst/>
          </a:prstGeom>
          <a:noFill/>
        </p:spPr>
        <p:txBody>
          <a:bodyPr wrap="square" rtlCol="0">
            <a:spAutoFit/>
          </a:bodyPr>
          <a:lstStyle/>
          <a:p>
            <a:pPr algn="ctr"/>
            <a:r>
              <a:rPr lang="es-EC" b="1" i="1" dirty="0" smtClean="0"/>
              <a:t>Función</a:t>
            </a:r>
            <a:r>
              <a:rPr lang="es-EC" b="1" dirty="0" smtClean="0"/>
              <a:t>: Preparar Normas Internacionales</a:t>
            </a:r>
            <a:endParaRPr lang="es-EC" b="1" dirty="0"/>
          </a:p>
        </p:txBody>
      </p:sp>
      <p:cxnSp>
        <p:nvCxnSpPr>
          <p:cNvPr id="14" name="13 Conector recto de flecha"/>
          <p:cNvCxnSpPr/>
          <p:nvPr/>
        </p:nvCxnSpPr>
        <p:spPr>
          <a:xfrm>
            <a:off x="5652120" y="1669450"/>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6876256" y="1384901"/>
            <a:ext cx="1944216" cy="1015663"/>
          </a:xfrm>
          <a:prstGeom prst="rect">
            <a:avLst/>
          </a:prstGeom>
          <a:noFill/>
        </p:spPr>
        <p:txBody>
          <a:bodyPr wrap="square" rtlCol="0">
            <a:spAutoFit/>
          </a:bodyPr>
          <a:lstStyle/>
          <a:p>
            <a:pPr algn="ctr"/>
            <a:r>
              <a:rPr lang="es-EC" sz="1500" i="1" dirty="0" smtClean="0"/>
              <a:t>Gestión y aseguramiento de la calidad, Subcomité 2, Sistemas de la Calidad</a:t>
            </a:r>
            <a:endParaRPr lang="es-EC" sz="1500" i="1" dirty="0"/>
          </a:p>
        </p:txBody>
      </p:sp>
      <p:graphicFrame>
        <p:nvGraphicFramePr>
          <p:cNvPr id="18" name="17 Diagrama"/>
          <p:cNvGraphicFramePr/>
          <p:nvPr>
            <p:extLst>
              <p:ext uri="{D42A27DB-BD31-4B8C-83A1-F6EECF244321}">
                <p14:modId xmlns:p14="http://schemas.microsoft.com/office/powerpoint/2010/main" val="1734423666"/>
              </p:ext>
            </p:extLst>
          </p:nvPr>
        </p:nvGraphicFramePr>
        <p:xfrm>
          <a:off x="-16113" y="3455009"/>
          <a:ext cx="9147107" cy="3142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18 CuadroTexto"/>
          <p:cNvSpPr txBox="1"/>
          <p:nvPr/>
        </p:nvSpPr>
        <p:spPr>
          <a:xfrm>
            <a:off x="531656" y="2345843"/>
            <a:ext cx="2314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600" dirty="0" smtClean="0"/>
              <a:t>SAE (Servicio de Acreditación Ecuatoriano)</a:t>
            </a:r>
            <a:endParaRPr lang="es-EC" sz="1600" dirty="0"/>
          </a:p>
        </p:txBody>
      </p:sp>
      <p:cxnSp>
        <p:nvCxnSpPr>
          <p:cNvPr id="22" name="21 Conector recto de flecha"/>
          <p:cNvCxnSpPr/>
          <p:nvPr/>
        </p:nvCxnSpPr>
        <p:spPr>
          <a:xfrm>
            <a:off x="1688956" y="1947586"/>
            <a:ext cx="0" cy="329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1688956" y="3027706"/>
            <a:ext cx="0" cy="329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251520" y="3455008"/>
            <a:ext cx="2808312"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600" dirty="0" smtClean="0"/>
              <a:t>Organismos de Certificación de Sistemas de Gestión</a:t>
            </a:r>
            <a:endParaRPr lang="es-EC" sz="1600" dirty="0"/>
          </a:p>
        </p:txBody>
      </p:sp>
    </p:spTree>
    <p:extLst>
      <p:ext uri="{BB962C8B-B14F-4D97-AF65-F5344CB8AC3E}">
        <p14:creationId xmlns:p14="http://schemas.microsoft.com/office/powerpoint/2010/main" val="3567360486"/>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7" y="-27384"/>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7" y="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2 Título"/>
          <p:cNvSpPr txBox="1">
            <a:spLocks/>
          </p:cNvSpPr>
          <p:nvPr/>
        </p:nvSpPr>
        <p:spPr>
          <a:xfrm>
            <a:off x="457200" y="44624"/>
            <a:ext cx="822960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effectLst>
                  <a:outerShdw blurRad="38100" dist="38100" dir="2700000" algn="tl">
                    <a:srgbClr val="000000">
                      <a:alpha val="43137"/>
                    </a:srgbClr>
                  </a:outerShdw>
                </a:effectLst>
              </a:rPr>
              <a:t>ISO 9001:2008 </a:t>
            </a:r>
          </a:p>
        </p:txBody>
      </p:sp>
      <p:sp>
        <p:nvSpPr>
          <p:cNvPr id="7" name="6 CuadroTexto"/>
          <p:cNvSpPr txBox="1"/>
          <p:nvPr/>
        </p:nvSpPr>
        <p:spPr>
          <a:xfrm>
            <a:off x="5868144" y="764704"/>
            <a:ext cx="300556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400" b="1" dirty="0" smtClean="0"/>
              <a:t>FAMILIA ISO 9000</a:t>
            </a:r>
            <a:endParaRPr lang="es-EC" sz="2400" b="1" dirty="0"/>
          </a:p>
        </p:txBody>
      </p:sp>
      <p:graphicFrame>
        <p:nvGraphicFramePr>
          <p:cNvPr id="13" name="12 Diagrama"/>
          <p:cNvGraphicFramePr/>
          <p:nvPr>
            <p:extLst>
              <p:ext uri="{D42A27DB-BD31-4B8C-83A1-F6EECF244321}">
                <p14:modId xmlns:p14="http://schemas.microsoft.com/office/powerpoint/2010/main" val="3520291198"/>
              </p:ext>
            </p:extLst>
          </p:nvPr>
        </p:nvGraphicFramePr>
        <p:xfrm>
          <a:off x="251520" y="1082612"/>
          <a:ext cx="5328592" cy="4665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CuadroTexto"/>
          <p:cNvSpPr txBox="1"/>
          <p:nvPr/>
        </p:nvSpPr>
        <p:spPr>
          <a:xfrm>
            <a:off x="5845539" y="2267580"/>
            <a:ext cx="117473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dirty="0" smtClean="0"/>
              <a:t>ISO 9000</a:t>
            </a:r>
            <a:endParaRPr lang="es-EC" dirty="0"/>
          </a:p>
        </p:txBody>
      </p:sp>
      <p:sp>
        <p:nvSpPr>
          <p:cNvPr id="15" name="14 CuadroTexto"/>
          <p:cNvSpPr txBox="1"/>
          <p:nvPr/>
        </p:nvSpPr>
        <p:spPr>
          <a:xfrm>
            <a:off x="5904148" y="3419708"/>
            <a:ext cx="11161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s-EC"/>
            </a:defPPr>
            <a:lvl1pPr algn="ctr"/>
          </a:lstStyle>
          <a:p>
            <a:r>
              <a:rPr lang="es-EC" dirty="0"/>
              <a:t>ISO 9001</a:t>
            </a:r>
          </a:p>
        </p:txBody>
      </p:sp>
      <p:sp>
        <p:nvSpPr>
          <p:cNvPr id="16" name="15 CuadroTexto"/>
          <p:cNvSpPr txBox="1"/>
          <p:nvPr/>
        </p:nvSpPr>
        <p:spPr>
          <a:xfrm>
            <a:off x="5904148" y="4780202"/>
            <a:ext cx="11161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s-EC"/>
            </a:defPPr>
            <a:lvl1pPr algn="ctr"/>
          </a:lstStyle>
          <a:p>
            <a:r>
              <a:rPr lang="es-EC" dirty="0"/>
              <a:t>ISO 9004</a:t>
            </a:r>
          </a:p>
        </p:txBody>
      </p:sp>
      <p:sp>
        <p:nvSpPr>
          <p:cNvPr id="17" name="16 Rectángulo"/>
          <p:cNvSpPr/>
          <p:nvPr/>
        </p:nvSpPr>
        <p:spPr>
          <a:xfrm>
            <a:off x="7022699" y="2033493"/>
            <a:ext cx="1851007" cy="892552"/>
          </a:xfrm>
          <a:prstGeom prst="rect">
            <a:avLst/>
          </a:prstGeom>
        </p:spPr>
        <p:txBody>
          <a:bodyPr wrap="square">
            <a:spAutoFit/>
          </a:bodyPr>
          <a:lstStyle/>
          <a:p>
            <a:pPr algn="ctr"/>
            <a:r>
              <a:rPr lang="es-EC" sz="1300" b="1" dirty="0">
                <a:latin typeface="Times New Roman" pitchFamily="18" charset="0"/>
                <a:cs typeface="Times New Roman" pitchFamily="18" charset="0"/>
              </a:rPr>
              <a:t>Sistemas de </a:t>
            </a:r>
            <a:r>
              <a:rPr lang="es-EC" sz="1300" b="1" dirty="0" smtClean="0">
                <a:latin typeface="Times New Roman" pitchFamily="18" charset="0"/>
                <a:cs typeface="Times New Roman" pitchFamily="18" charset="0"/>
              </a:rPr>
              <a:t>Gestión </a:t>
            </a:r>
            <a:r>
              <a:rPr lang="es-EC" sz="1300" b="1" dirty="0">
                <a:latin typeface="Times New Roman" pitchFamily="18" charset="0"/>
                <a:cs typeface="Times New Roman" pitchFamily="18" charset="0"/>
              </a:rPr>
              <a:t>de la Calidad – Fundamentos y </a:t>
            </a:r>
            <a:r>
              <a:rPr lang="es-EC" sz="1300" b="1" dirty="0" smtClean="0">
                <a:latin typeface="Times New Roman" pitchFamily="18" charset="0"/>
                <a:cs typeface="Times New Roman" pitchFamily="18" charset="0"/>
              </a:rPr>
              <a:t>Vocabulario.</a:t>
            </a:r>
            <a:endParaRPr lang="es-EC" sz="1300" b="1" dirty="0">
              <a:latin typeface="Times New Roman" pitchFamily="18" charset="0"/>
              <a:cs typeface="Times New Roman" pitchFamily="18" charset="0"/>
            </a:endParaRPr>
          </a:p>
        </p:txBody>
      </p:sp>
      <p:sp>
        <p:nvSpPr>
          <p:cNvPr id="18" name="17 Rectángulo"/>
          <p:cNvSpPr/>
          <p:nvPr/>
        </p:nvSpPr>
        <p:spPr>
          <a:xfrm>
            <a:off x="7155570" y="3240559"/>
            <a:ext cx="1709418" cy="692497"/>
          </a:xfrm>
          <a:prstGeom prst="rect">
            <a:avLst/>
          </a:prstGeom>
        </p:spPr>
        <p:txBody>
          <a:bodyPr wrap="square">
            <a:spAutoFit/>
          </a:bodyPr>
          <a:lstStyle/>
          <a:p>
            <a:pPr algn="ctr"/>
            <a:r>
              <a:rPr lang="es-EC" sz="1300" b="1" dirty="0">
                <a:latin typeface="Times New Roman" pitchFamily="18" charset="0"/>
                <a:cs typeface="Times New Roman" pitchFamily="18" charset="0"/>
              </a:rPr>
              <a:t>Sistemas de </a:t>
            </a:r>
            <a:r>
              <a:rPr lang="es-EC" sz="1300" b="1" dirty="0" smtClean="0">
                <a:latin typeface="Times New Roman" pitchFamily="18" charset="0"/>
                <a:cs typeface="Times New Roman" pitchFamily="18" charset="0"/>
              </a:rPr>
              <a:t>Gestión </a:t>
            </a:r>
            <a:r>
              <a:rPr lang="es-EC" sz="1300" b="1" dirty="0">
                <a:latin typeface="Times New Roman" pitchFamily="18" charset="0"/>
                <a:cs typeface="Times New Roman" pitchFamily="18" charset="0"/>
              </a:rPr>
              <a:t>de la Calidad – </a:t>
            </a:r>
            <a:r>
              <a:rPr lang="es-EC" sz="1300" b="1" dirty="0" smtClean="0">
                <a:latin typeface="Times New Roman" pitchFamily="18" charset="0"/>
                <a:cs typeface="Times New Roman" pitchFamily="18" charset="0"/>
              </a:rPr>
              <a:t>Requisitos.</a:t>
            </a:r>
            <a:endParaRPr lang="es-EC" sz="1300" b="1" dirty="0">
              <a:latin typeface="Times New Roman" pitchFamily="18" charset="0"/>
              <a:cs typeface="Times New Roman" pitchFamily="18" charset="0"/>
            </a:endParaRPr>
          </a:p>
        </p:txBody>
      </p:sp>
      <p:sp>
        <p:nvSpPr>
          <p:cNvPr id="19" name="18 Rectángulo"/>
          <p:cNvSpPr/>
          <p:nvPr/>
        </p:nvSpPr>
        <p:spPr>
          <a:xfrm>
            <a:off x="7155570" y="4418564"/>
            <a:ext cx="1709418" cy="1092607"/>
          </a:xfrm>
          <a:prstGeom prst="rect">
            <a:avLst/>
          </a:prstGeom>
        </p:spPr>
        <p:txBody>
          <a:bodyPr wrap="square">
            <a:spAutoFit/>
          </a:bodyPr>
          <a:lstStyle/>
          <a:p>
            <a:pPr algn="ctr"/>
            <a:r>
              <a:rPr lang="es-EC" sz="1300" b="1" dirty="0">
                <a:latin typeface="Times New Roman" pitchFamily="18" charset="0"/>
                <a:cs typeface="Times New Roman" pitchFamily="18" charset="0"/>
              </a:rPr>
              <a:t>Sistemas de Gestión de la Calidad – Directrices para la mejora del </a:t>
            </a:r>
            <a:r>
              <a:rPr lang="es-EC" sz="1300" b="1" dirty="0" smtClean="0">
                <a:latin typeface="Times New Roman" pitchFamily="18" charset="0"/>
                <a:cs typeface="Times New Roman" pitchFamily="18" charset="0"/>
              </a:rPr>
              <a:t>desempeño.</a:t>
            </a:r>
            <a:endParaRPr lang="es-EC" sz="1300" b="1" dirty="0">
              <a:latin typeface="Times New Roman" pitchFamily="18" charset="0"/>
              <a:cs typeface="Times New Roman" pitchFamily="18" charset="0"/>
            </a:endParaRPr>
          </a:p>
        </p:txBody>
      </p:sp>
      <p:cxnSp>
        <p:nvCxnSpPr>
          <p:cNvPr id="21" name="20 Conector recto de flecha"/>
          <p:cNvCxnSpPr/>
          <p:nvPr/>
        </p:nvCxnSpPr>
        <p:spPr>
          <a:xfrm>
            <a:off x="7289064" y="1340768"/>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691632"/>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7" y="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83568" y="260648"/>
            <a:ext cx="3240360" cy="369332"/>
          </a:xfrm>
          <a:prstGeom prst="rect">
            <a:avLst/>
          </a:prstGeom>
          <a:noFill/>
        </p:spPr>
        <p:txBody>
          <a:bodyPr wrap="square" rtlCol="0">
            <a:spAutoFit/>
          </a:bodyPr>
          <a:lstStyle/>
          <a:p>
            <a:pPr algn="ctr"/>
            <a:r>
              <a:rPr lang="es-EC" b="1" dirty="0" smtClean="0"/>
              <a:t>ISO 9001:2015</a:t>
            </a:r>
            <a:endParaRPr lang="es-EC" b="1" dirty="0"/>
          </a:p>
        </p:txBody>
      </p:sp>
      <p:sp>
        <p:nvSpPr>
          <p:cNvPr id="6" name="5 CuadroTexto"/>
          <p:cNvSpPr txBox="1"/>
          <p:nvPr/>
        </p:nvSpPr>
        <p:spPr>
          <a:xfrm>
            <a:off x="5292080" y="228382"/>
            <a:ext cx="3240360" cy="369332"/>
          </a:xfrm>
          <a:prstGeom prst="rect">
            <a:avLst/>
          </a:prstGeom>
          <a:noFill/>
        </p:spPr>
        <p:txBody>
          <a:bodyPr wrap="square" rtlCol="0">
            <a:spAutoFit/>
          </a:bodyPr>
          <a:lstStyle/>
          <a:p>
            <a:pPr algn="ctr"/>
            <a:r>
              <a:rPr lang="es-EC" b="1" dirty="0" smtClean="0"/>
              <a:t>ISO 9001:2008</a:t>
            </a:r>
            <a:endParaRPr lang="es-EC" b="1"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613951394"/>
              </p:ext>
            </p:extLst>
          </p:nvPr>
        </p:nvGraphicFramePr>
        <p:xfrm>
          <a:off x="1043608" y="908720"/>
          <a:ext cx="2520279" cy="3589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8 Marcador de contenido"/>
          <p:cNvGraphicFramePr>
            <a:graphicFrameLocks/>
          </p:cNvGraphicFramePr>
          <p:nvPr>
            <p:extLst>
              <p:ext uri="{D42A27DB-BD31-4B8C-83A1-F6EECF244321}">
                <p14:modId xmlns:p14="http://schemas.microsoft.com/office/powerpoint/2010/main" val="1913792530"/>
              </p:ext>
            </p:extLst>
          </p:nvPr>
        </p:nvGraphicFramePr>
        <p:xfrm>
          <a:off x="5940152" y="980728"/>
          <a:ext cx="2376264" cy="35898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10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Título"/>
          <p:cNvSpPr txBox="1">
            <a:spLocks/>
          </p:cNvSpPr>
          <p:nvPr/>
        </p:nvSpPr>
        <p:spPr>
          <a:xfrm>
            <a:off x="457200" y="188640"/>
            <a:ext cx="8229600" cy="43204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smtClean="0">
                <a:effectLst>
                  <a:outerShdw blurRad="38100" dist="38100" dir="2700000" algn="tl">
                    <a:srgbClr val="000000">
                      <a:alpha val="43137"/>
                    </a:srgbClr>
                  </a:outerShdw>
                </a:effectLst>
              </a:rPr>
              <a:t>IMPLEMENTACIÓN</a:t>
            </a:r>
          </a:p>
        </p:txBody>
      </p:sp>
      <p:sp>
        <p:nvSpPr>
          <p:cNvPr id="9" name="8 CuadroTexto"/>
          <p:cNvSpPr txBox="1"/>
          <p:nvPr/>
        </p:nvSpPr>
        <p:spPr>
          <a:xfrm>
            <a:off x="251520" y="1124744"/>
            <a:ext cx="2528769" cy="707886"/>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defPPr>
              <a:defRPr lang="es-EC"/>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sz="2000" dirty="0">
                <a:solidFill>
                  <a:schemeClr val="bg1"/>
                </a:solidFill>
              </a:rPr>
              <a:t>FASE I </a:t>
            </a:r>
          </a:p>
          <a:p>
            <a:r>
              <a:rPr lang="es-EC" sz="2000" dirty="0" smtClean="0">
                <a:solidFill>
                  <a:schemeClr val="bg1"/>
                </a:solidFill>
              </a:rPr>
              <a:t>DIAGNÓSTICO INICIAL</a:t>
            </a:r>
            <a:endParaRPr lang="es-EC" sz="2000" dirty="0">
              <a:solidFill>
                <a:schemeClr val="bg1"/>
              </a:solidFill>
            </a:endParaRPr>
          </a:p>
        </p:txBody>
      </p:sp>
      <p:sp>
        <p:nvSpPr>
          <p:cNvPr id="10" name="9 CuadroTexto"/>
          <p:cNvSpPr txBox="1"/>
          <p:nvPr/>
        </p:nvSpPr>
        <p:spPr>
          <a:xfrm>
            <a:off x="3590721" y="1126485"/>
            <a:ext cx="2146037" cy="707886"/>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s-EC"/>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sz="2000" dirty="0"/>
              <a:t>FASE II </a:t>
            </a:r>
          </a:p>
          <a:p>
            <a:r>
              <a:rPr lang="es-EC" sz="2000" dirty="0" smtClean="0"/>
              <a:t>DOCUMENTACIÓN</a:t>
            </a:r>
            <a:endParaRPr lang="es-EC" sz="2000" dirty="0"/>
          </a:p>
        </p:txBody>
      </p:sp>
      <p:sp>
        <p:nvSpPr>
          <p:cNvPr id="11" name="10 CuadroTexto"/>
          <p:cNvSpPr txBox="1"/>
          <p:nvPr/>
        </p:nvSpPr>
        <p:spPr>
          <a:xfrm>
            <a:off x="6515737" y="1124744"/>
            <a:ext cx="2304735" cy="707886"/>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s-EC" sz="2000" b="1" dirty="0" smtClean="0">
                <a:solidFill>
                  <a:schemeClr val="bg1"/>
                </a:solidFill>
              </a:rPr>
              <a:t>FASE III</a:t>
            </a:r>
          </a:p>
          <a:p>
            <a:pPr algn="ctr"/>
            <a:r>
              <a:rPr lang="es-EC" sz="2000" b="1" dirty="0" smtClean="0">
                <a:solidFill>
                  <a:schemeClr val="bg1"/>
                </a:solidFill>
              </a:rPr>
              <a:t>MEJORA CONTINUA</a:t>
            </a:r>
            <a:endParaRPr lang="es-EC" sz="2000" b="1" dirty="0">
              <a:solidFill>
                <a:schemeClr val="bg1"/>
              </a:solidFill>
            </a:endParaRPr>
          </a:p>
        </p:txBody>
      </p:sp>
      <p:cxnSp>
        <p:nvCxnSpPr>
          <p:cNvPr id="13" name="12 Conector recto de flecha"/>
          <p:cNvCxnSpPr/>
          <p:nvPr/>
        </p:nvCxnSpPr>
        <p:spPr>
          <a:xfrm flipV="1">
            <a:off x="2915816" y="1447909"/>
            <a:ext cx="576064" cy="17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14 Conector recto de flecha"/>
          <p:cNvCxnSpPr/>
          <p:nvPr/>
        </p:nvCxnSpPr>
        <p:spPr>
          <a:xfrm>
            <a:off x="5868144" y="1447909"/>
            <a:ext cx="5040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a:off x="1547664" y="1916832"/>
            <a:ext cx="0"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17 Conector recto de flecha"/>
          <p:cNvCxnSpPr/>
          <p:nvPr/>
        </p:nvCxnSpPr>
        <p:spPr>
          <a:xfrm>
            <a:off x="4788024" y="1916832"/>
            <a:ext cx="0"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18 Conector recto de flecha"/>
          <p:cNvCxnSpPr/>
          <p:nvPr/>
        </p:nvCxnSpPr>
        <p:spPr>
          <a:xfrm>
            <a:off x="7668344" y="1916832"/>
            <a:ext cx="0"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22 CuadroTexto"/>
          <p:cNvSpPr txBox="1"/>
          <p:nvPr/>
        </p:nvSpPr>
        <p:spPr>
          <a:xfrm>
            <a:off x="251520" y="2564904"/>
            <a:ext cx="237626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latin typeface="+mj-lt"/>
                <a:cs typeface="Times New Roman" pitchFamily="18" charset="0"/>
              </a:rPr>
              <a:t>Diagnóstico de cumplimiento en base a los requisitos de la ISO 9001:2008.</a:t>
            </a:r>
            <a:endParaRPr lang="es-EC" dirty="0">
              <a:latin typeface="+mj-lt"/>
              <a:cs typeface="Times New Roman" pitchFamily="18" charset="0"/>
            </a:endParaRPr>
          </a:p>
        </p:txBody>
      </p:sp>
      <p:sp>
        <p:nvSpPr>
          <p:cNvPr id="24" name="23 CuadroTexto"/>
          <p:cNvSpPr txBox="1"/>
          <p:nvPr/>
        </p:nvSpPr>
        <p:spPr>
          <a:xfrm>
            <a:off x="3347863" y="2594998"/>
            <a:ext cx="2756553"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500" dirty="0" smtClean="0"/>
              <a:t>Elaboración de la Política de Calidad</a:t>
            </a:r>
            <a:endParaRPr lang="es-EC" sz="1500" dirty="0"/>
          </a:p>
        </p:txBody>
      </p:sp>
      <p:sp>
        <p:nvSpPr>
          <p:cNvPr id="25" name="24 CuadroTexto"/>
          <p:cNvSpPr txBox="1"/>
          <p:nvPr/>
        </p:nvSpPr>
        <p:spPr>
          <a:xfrm>
            <a:off x="3347863" y="3313682"/>
            <a:ext cx="2756553"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500" dirty="0" smtClean="0"/>
              <a:t>Elaboración del Manual de Calidad</a:t>
            </a:r>
            <a:endParaRPr lang="es-EC" sz="1500" dirty="0"/>
          </a:p>
        </p:txBody>
      </p:sp>
      <p:sp>
        <p:nvSpPr>
          <p:cNvPr id="26" name="25 CuadroTexto"/>
          <p:cNvSpPr txBox="1"/>
          <p:nvPr/>
        </p:nvSpPr>
        <p:spPr>
          <a:xfrm>
            <a:off x="3347864" y="3975851"/>
            <a:ext cx="2756552"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500" dirty="0" smtClean="0"/>
              <a:t>Elaboración del Manual de Procesos</a:t>
            </a:r>
            <a:endParaRPr lang="es-EC" sz="1500" dirty="0"/>
          </a:p>
        </p:txBody>
      </p:sp>
      <p:sp>
        <p:nvSpPr>
          <p:cNvPr id="27" name="26 CuadroTexto"/>
          <p:cNvSpPr txBox="1"/>
          <p:nvPr/>
        </p:nvSpPr>
        <p:spPr>
          <a:xfrm>
            <a:off x="3347863" y="4724259"/>
            <a:ext cx="2772309" cy="3231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500" dirty="0" smtClean="0"/>
              <a:t>Elaboración de Procedimientos</a:t>
            </a:r>
            <a:endParaRPr lang="es-EC" sz="1500" dirty="0"/>
          </a:p>
        </p:txBody>
      </p:sp>
      <p:sp>
        <p:nvSpPr>
          <p:cNvPr id="28" name="27 CuadroTexto"/>
          <p:cNvSpPr txBox="1"/>
          <p:nvPr/>
        </p:nvSpPr>
        <p:spPr>
          <a:xfrm>
            <a:off x="3347864" y="5240794"/>
            <a:ext cx="2756553"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500" dirty="0" smtClean="0"/>
              <a:t>Elaboración de Documentos, Registros, Instructivos y/o métodos</a:t>
            </a:r>
            <a:endParaRPr lang="es-EC" sz="1500" dirty="0"/>
          </a:p>
        </p:txBody>
      </p:sp>
      <p:cxnSp>
        <p:nvCxnSpPr>
          <p:cNvPr id="30" name="29 Conector recto"/>
          <p:cNvCxnSpPr>
            <a:stCxn id="24" idx="2"/>
            <a:endCxn id="25" idx="0"/>
          </p:cNvCxnSpPr>
          <p:nvPr/>
        </p:nvCxnSpPr>
        <p:spPr>
          <a:xfrm>
            <a:off x="4726140" y="3148996"/>
            <a:ext cx="0" cy="164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4726140" y="3823451"/>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4878540" y="3301396"/>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a:stCxn id="26" idx="2"/>
            <a:endCxn id="27" idx="0"/>
          </p:cNvCxnSpPr>
          <p:nvPr/>
        </p:nvCxnSpPr>
        <p:spPr>
          <a:xfrm>
            <a:off x="4726140" y="4529849"/>
            <a:ext cx="7878" cy="194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p:cNvCxnSpPr>
            <a:endCxn id="28" idx="0"/>
          </p:cNvCxnSpPr>
          <p:nvPr/>
        </p:nvCxnSpPr>
        <p:spPr>
          <a:xfrm>
            <a:off x="4726139" y="5047424"/>
            <a:ext cx="2" cy="193370"/>
          </a:xfrm>
          <a:prstGeom prst="line">
            <a:avLst/>
          </a:prstGeom>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6516216" y="2492896"/>
            <a:ext cx="237626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Auditoría Interna</a:t>
            </a:r>
            <a:endParaRPr lang="es-EC" dirty="0"/>
          </a:p>
        </p:txBody>
      </p:sp>
      <p:sp>
        <p:nvSpPr>
          <p:cNvPr id="39" name="38 CuadroTexto"/>
          <p:cNvSpPr txBox="1"/>
          <p:nvPr/>
        </p:nvSpPr>
        <p:spPr>
          <a:xfrm>
            <a:off x="6516216" y="3080722"/>
            <a:ext cx="237626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Resultados en base a Indicadores</a:t>
            </a:r>
            <a:endParaRPr lang="es-EC" dirty="0"/>
          </a:p>
        </p:txBody>
      </p:sp>
      <p:cxnSp>
        <p:nvCxnSpPr>
          <p:cNvPr id="42" name="41 Conector recto"/>
          <p:cNvCxnSpPr>
            <a:stCxn id="38" idx="2"/>
            <a:endCxn id="39" idx="0"/>
          </p:cNvCxnSpPr>
          <p:nvPr/>
        </p:nvCxnSpPr>
        <p:spPr>
          <a:xfrm>
            <a:off x="7704348" y="2862228"/>
            <a:ext cx="0" cy="2184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68203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1"/>
            <a:ext cx="9144000" cy="690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06235" y="116632"/>
            <a:ext cx="8730261" cy="646331"/>
          </a:xfrm>
          <a:prstGeom prst="rect">
            <a:avLst/>
          </a:prstGeom>
        </p:spPr>
        <p:txBody>
          <a:bodyPr wrap="square">
            <a:spAutoFit/>
          </a:bodyPr>
          <a:lstStyle/>
          <a:p>
            <a:pPr lvl="0" algn="ctr"/>
            <a:r>
              <a:rPr lang="es-EC" b="1" dirty="0"/>
              <a:t>Interpretación de los resultados de la Evaluación a GML respecto a los requisitos  de la norma ISO 9001:2008.</a:t>
            </a:r>
            <a:endParaRPr lang="es-EC" dirty="0"/>
          </a:p>
        </p:txBody>
      </p:sp>
      <p:sp>
        <p:nvSpPr>
          <p:cNvPr id="11" name="10 Rectángulo"/>
          <p:cNvSpPr/>
          <p:nvPr/>
        </p:nvSpPr>
        <p:spPr>
          <a:xfrm>
            <a:off x="438326" y="1340768"/>
            <a:ext cx="4666157" cy="584775"/>
          </a:xfrm>
          <a:prstGeom prst="rect">
            <a:avLst/>
          </a:prstGeom>
        </p:spPr>
        <p:txBody>
          <a:bodyPr wrap="square">
            <a:spAutoFit/>
          </a:bodyPr>
          <a:lstStyle/>
          <a:p>
            <a:pPr algn="ctr"/>
            <a:r>
              <a:rPr lang="es-EC" sz="1600" b="1" dirty="0"/>
              <a:t>Resultados de Evaluación a los Requisitos 4 al 8 de la Norma en Porcentaje (%).</a:t>
            </a:r>
            <a:endParaRPr lang="es-EC" sz="1600" dirty="0"/>
          </a:p>
        </p:txBody>
      </p:sp>
      <p:graphicFrame>
        <p:nvGraphicFramePr>
          <p:cNvPr id="12" name="11 Gráfico"/>
          <p:cNvGraphicFramePr/>
          <p:nvPr>
            <p:extLst>
              <p:ext uri="{D42A27DB-BD31-4B8C-83A1-F6EECF244321}">
                <p14:modId xmlns:p14="http://schemas.microsoft.com/office/powerpoint/2010/main" val="3004188567"/>
              </p:ext>
            </p:extLst>
          </p:nvPr>
        </p:nvGraphicFramePr>
        <p:xfrm>
          <a:off x="5436096" y="1700808"/>
          <a:ext cx="3456384" cy="3061723"/>
        </p:xfrm>
        <a:graphic>
          <a:graphicData uri="http://schemas.openxmlformats.org/drawingml/2006/chart">
            <c:chart xmlns:c="http://schemas.openxmlformats.org/drawingml/2006/chart" xmlns:r="http://schemas.openxmlformats.org/officeDocument/2006/relationships" r:id="rId3"/>
          </a:graphicData>
        </a:graphic>
      </p:graphicFrame>
      <p:sp>
        <p:nvSpPr>
          <p:cNvPr id="13" name="12 Rectángulo"/>
          <p:cNvSpPr/>
          <p:nvPr/>
        </p:nvSpPr>
        <p:spPr>
          <a:xfrm>
            <a:off x="5436096" y="4869160"/>
            <a:ext cx="3456384" cy="584775"/>
          </a:xfrm>
          <a:prstGeom prst="rect">
            <a:avLst/>
          </a:prstGeom>
        </p:spPr>
        <p:txBody>
          <a:bodyPr wrap="square">
            <a:spAutoFit/>
          </a:bodyPr>
          <a:lstStyle/>
          <a:p>
            <a:pPr algn="ctr"/>
            <a:r>
              <a:rPr lang="es-EC" sz="1600" b="1" dirty="0"/>
              <a:t>Porcentaje global de Cumplimiento de la ISO 9001:2008 en GML.</a:t>
            </a: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067" b="34803"/>
          <a:stretch/>
        </p:blipFill>
        <p:spPr bwMode="auto">
          <a:xfrm>
            <a:off x="483343" y="2420888"/>
            <a:ext cx="4572817"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620688"/>
            <a:ext cx="1148893" cy="94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53803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5" name="4 Marcador de contenido"/>
          <p:cNvGraphicFramePr>
            <a:graphicFrameLocks noGrp="1"/>
          </p:cNvGraphicFramePr>
          <p:nvPr>
            <p:ph idx="1"/>
          </p:nvPr>
        </p:nvGraphicFramePr>
        <p:xfrm>
          <a:off x="1811020" y="2090261"/>
          <a:ext cx="5521959" cy="3545840"/>
        </p:xfrm>
        <a:graphic>
          <a:graphicData uri="http://schemas.openxmlformats.org/drawingml/2006/table">
            <a:tbl>
              <a:tblPr firstRow="1" firstCol="1" bandRow="1">
                <a:tableStyleId>{5C22544A-7EE6-4342-B048-85BDC9FD1C3A}</a:tableStyleId>
              </a:tblPr>
              <a:tblGrid>
                <a:gridCol w="1840653"/>
                <a:gridCol w="1840653"/>
                <a:gridCol w="1840653"/>
              </a:tblGrid>
              <a:tr h="428625">
                <a:tc>
                  <a:txBody>
                    <a:bodyPr/>
                    <a:lstStyle/>
                    <a:p>
                      <a:pPr indent="450215" algn="ctr">
                        <a:spcAft>
                          <a:spcPts val="0"/>
                        </a:spcAft>
                      </a:pPr>
                      <a:r>
                        <a:rPr lang="es-EC" sz="1100">
                          <a:effectLst/>
                        </a:rPr>
                        <a:t>TIPO DE</a:t>
                      </a:r>
                      <a:endParaRPr lang="es-EC" sz="1200">
                        <a:effectLst/>
                      </a:endParaRPr>
                    </a:p>
                    <a:p>
                      <a:pPr indent="450215" algn="ctr">
                        <a:spcAft>
                          <a:spcPts val="0"/>
                        </a:spcAft>
                      </a:pPr>
                      <a:r>
                        <a:rPr lang="es-EC" sz="1100">
                          <a:effectLst/>
                        </a:rPr>
                        <a:t>PROCESO</a:t>
                      </a:r>
                      <a:endParaRPr lang="es-EC" sz="1200">
                        <a:solidFill>
                          <a:srgbClr val="000000"/>
                        </a:solidFill>
                        <a:effectLst/>
                        <a:latin typeface="Times New Roman"/>
                        <a:ea typeface="Calibri"/>
                        <a:cs typeface="Times New Roman"/>
                      </a:endParaRPr>
                    </a:p>
                  </a:txBody>
                  <a:tcPr marL="68580" marR="68580" marT="0" marB="0"/>
                </a:tc>
                <a:tc>
                  <a:txBody>
                    <a:bodyPr/>
                    <a:lstStyle/>
                    <a:p>
                      <a:pPr indent="450215" algn="ctr">
                        <a:spcAft>
                          <a:spcPts val="0"/>
                        </a:spcAft>
                      </a:pPr>
                      <a:r>
                        <a:rPr lang="es-EC" sz="1100">
                          <a:effectLst/>
                        </a:rPr>
                        <a:t> </a:t>
                      </a:r>
                      <a:endParaRPr lang="es-EC" sz="1200">
                        <a:effectLst/>
                      </a:endParaRPr>
                    </a:p>
                    <a:p>
                      <a:pPr indent="450215" algn="ctr">
                        <a:spcAft>
                          <a:spcPts val="0"/>
                        </a:spcAft>
                      </a:pPr>
                      <a:r>
                        <a:rPr lang="es-EC" sz="1100">
                          <a:effectLst/>
                        </a:rPr>
                        <a:t>PROCESOS ACTUALES</a:t>
                      </a:r>
                      <a:endParaRPr lang="es-EC" sz="1200">
                        <a:solidFill>
                          <a:srgbClr val="000000"/>
                        </a:solidFill>
                        <a:effectLst/>
                        <a:latin typeface="Times New Roman"/>
                        <a:ea typeface="Calibri"/>
                        <a:cs typeface="Times New Roman"/>
                      </a:endParaRPr>
                    </a:p>
                  </a:txBody>
                  <a:tcPr marL="68580" marR="68580" marT="0" marB="0"/>
                </a:tc>
                <a:tc>
                  <a:txBody>
                    <a:bodyPr/>
                    <a:lstStyle/>
                    <a:p>
                      <a:pPr indent="450215" algn="ctr">
                        <a:spcAft>
                          <a:spcPts val="0"/>
                        </a:spcAft>
                      </a:pPr>
                      <a:r>
                        <a:rPr lang="es-EC" sz="1100">
                          <a:effectLst/>
                        </a:rPr>
                        <a:t> </a:t>
                      </a:r>
                      <a:endParaRPr lang="es-EC" sz="1200">
                        <a:effectLst/>
                      </a:endParaRPr>
                    </a:p>
                    <a:p>
                      <a:pPr indent="450215" algn="ctr">
                        <a:spcAft>
                          <a:spcPts val="0"/>
                        </a:spcAft>
                      </a:pPr>
                      <a:r>
                        <a:rPr lang="es-EC" sz="1100">
                          <a:effectLst/>
                        </a:rPr>
                        <a:t>PROCESOS PROPUESTOS</a:t>
                      </a:r>
                      <a:endParaRPr lang="es-EC" sz="1200">
                        <a:effectLst/>
                      </a:endParaRPr>
                    </a:p>
                    <a:p>
                      <a:pPr indent="450215" algn="ctr">
                        <a:spcAft>
                          <a:spcPts val="0"/>
                        </a:spcAft>
                      </a:pPr>
                      <a:r>
                        <a:rPr lang="es-EC" sz="1100">
                          <a:effectLst/>
                        </a:rPr>
                        <a:t> </a:t>
                      </a:r>
                      <a:endParaRPr lang="es-EC" sz="1200">
                        <a:solidFill>
                          <a:srgbClr val="000000"/>
                        </a:solidFill>
                        <a:effectLst/>
                        <a:latin typeface="Times New Roman"/>
                        <a:ea typeface="Calibri"/>
                        <a:cs typeface="Times New Roman"/>
                      </a:endParaRPr>
                    </a:p>
                  </a:txBody>
                  <a:tcPr marL="68580" marR="68580" marT="0" marB="0"/>
                </a:tc>
              </a:tr>
              <a:tr h="198120">
                <a:tc rowSpan="2">
                  <a:txBody>
                    <a:bodyPr/>
                    <a:lstStyle/>
                    <a:p>
                      <a:pPr indent="450215" algn="ctr">
                        <a:spcAft>
                          <a:spcPts val="0"/>
                        </a:spcAft>
                      </a:pPr>
                      <a:r>
                        <a:rPr lang="es-EC" sz="1100">
                          <a:effectLst/>
                        </a:rPr>
                        <a:t> </a:t>
                      </a:r>
                      <a:endParaRPr lang="es-EC" sz="1200">
                        <a:effectLst/>
                      </a:endParaRPr>
                    </a:p>
                    <a:p>
                      <a:pPr indent="450215" algn="ctr">
                        <a:spcAft>
                          <a:spcPts val="0"/>
                        </a:spcAft>
                      </a:pPr>
                      <a:r>
                        <a:rPr lang="es-EC" sz="1100">
                          <a:effectLst/>
                        </a:rPr>
                        <a:t>Gobernantes</a:t>
                      </a:r>
                      <a:endParaRPr lang="es-EC" sz="1200">
                        <a:solidFill>
                          <a:srgbClr val="000000"/>
                        </a:solidFill>
                        <a:effectLst/>
                        <a:latin typeface="Times New Roman"/>
                        <a:ea typeface="Calibri"/>
                        <a:cs typeface="Times New Roman"/>
                      </a:endParaRPr>
                    </a:p>
                  </a:txBody>
                  <a:tcPr marL="68580" marR="68580" marT="0" marB="0"/>
                </a:tc>
                <a:tc rowSpan="2">
                  <a:txBody>
                    <a:bodyPr/>
                    <a:lstStyle/>
                    <a:p>
                      <a:pPr indent="450215" algn="l">
                        <a:spcAft>
                          <a:spcPts val="0"/>
                        </a:spcAft>
                      </a:pPr>
                      <a:r>
                        <a:rPr lang="es-EC" sz="1100">
                          <a:effectLst/>
                        </a:rPr>
                        <a:t> </a:t>
                      </a:r>
                      <a:endParaRPr lang="es-EC" sz="1200">
                        <a:effectLst/>
                      </a:endParaRPr>
                    </a:p>
                    <a:p>
                      <a:pPr indent="450215" algn="l">
                        <a:spcAft>
                          <a:spcPts val="0"/>
                        </a:spcAft>
                      </a:pPr>
                      <a:r>
                        <a:rPr lang="es-EC" sz="1100">
                          <a:effectLst/>
                        </a:rPr>
                        <a:t>Planificación Estratégica</a:t>
                      </a:r>
                      <a:endParaRPr lang="es-EC" sz="1200">
                        <a:solidFill>
                          <a:srgbClr val="000000"/>
                        </a:solidFill>
                        <a:effectLst/>
                        <a:latin typeface="Times New Roman"/>
                        <a:ea typeface="Calibri"/>
                        <a:cs typeface="Times New Roman"/>
                      </a:endParaRPr>
                    </a:p>
                  </a:txBody>
                  <a:tcPr marL="68580" marR="68580" marT="0" marB="0"/>
                </a:tc>
                <a:tc>
                  <a:txBody>
                    <a:bodyPr/>
                    <a:lstStyle/>
                    <a:p>
                      <a:pPr indent="450215" algn="just">
                        <a:spcAft>
                          <a:spcPts val="0"/>
                        </a:spcAft>
                      </a:pPr>
                      <a:r>
                        <a:rPr lang="es-EC" sz="1100">
                          <a:effectLst/>
                        </a:rPr>
                        <a:t>Gestión de la Dirección (5.1, 5.2, 5.3,5.4, 5.5, 5.6, 6.1, 7.1, 8,4) </a:t>
                      </a:r>
                      <a:endParaRPr lang="es-EC" sz="1200">
                        <a:solidFill>
                          <a:srgbClr val="000000"/>
                        </a:solidFill>
                        <a:effectLst/>
                        <a:latin typeface="Times New Roman"/>
                        <a:ea typeface="Calibri"/>
                        <a:cs typeface="Times New Roman"/>
                      </a:endParaRPr>
                    </a:p>
                  </a:txBody>
                  <a:tcPr marL="68580" marR="68580" marT="0" marB="0"/>
                </a:tc>
              </a:tr>
              <a:tr h="134620">
                <a:tc vMerge="1">
                  <a:txBody>
                    <a:bodyPr/>
                    <a:lstStyle/>
                    <a:p>
                      <a:endParaRPr lang="es-EC"/>
                    </a:p>
                  </a:txBody>
                  <a:tcPr/>
                </a:tc>
                <a:tc vMerge="1">
                  <a:txBody>
                    <a:bodyPr/>
                    <a:lstStyle/>
                    <a:p>
                      <a:endParaRPr lang="es-EC"/>
                    </a:p>
                  </a:txBody>
                  <a:tcPr/>
                </a:tc>
                <a:tc>
                  <a:txBody>
                    <a:bodyPr/>
                    <a:lstStyle/>
                    <a:p>
                      <a:pPr indent="450215" algn="just">
                        <a:spcAft>
                          <a:spcPts val="0"/>
                        </a:spcAft>
                      </a:pPr>
                      <a:r>
                        <a:rPr lang="es-EC" sz="1100">
                          <a:effectLst/>
                        </a:rPr>
                        <a:t>Gestión de Calidad (4.1, 4.2, 7.1, 8.1, 8.2, 8.3, 8.5)</a:t>
                      </a:r>
                      <a:endParaRPr lang="es-EC" sz="1200">
                        <a:solidFill>
                          <a:srgbClr val="000000"/>
                        </a:solidFill>
                        <a:effectLst/>
                        <a:latin typeface="Times New Roman"/>
                        <a:ea typeface="Calibri"/>
                        <a:cs typeface="Times New Roman"/>
                      </a:endParaRPr>
                    </a:p>
                  </a:txBody>
                  <a:tcPr marL="68580" marR="68580" marT="0" marB="0"/>
                </a:tc>
              </a:tr>
              <a:tr h="133985">
                <a:tc rowSpan="5">
                  <a:txBody>
                    <a:bodyPr/>
                    <a:lstStyle/>
                    <a:p>
                      <a:pPr indent="450215" algn="ctr">
                        <a:spcAft>
                          <a:spcPts val="0"/>
                        </a:spcAft>
                      </a:pPr>
                      <a:r>
                        <a:rPr lang="es-EC" sz="1100">
                          <a:effectLst/>
                        </a:rPr>
                        <a:t> </a:t>
                      </a:r>
                      <a:endParaRPr lang="es-EC" sz="1200">
                        <a:effectLst/>
                      </a:endParaRPr>
                    </a:p>
                    <a:p>
                      <a:pPr indent="450215" algn="just">
                        <a:spcAft>
                          <a:spcPts val="0"/>
                        </a:spcAft>
                      </a:pPr>
                      <a:r>
                        <a:rPr lang="es-EC" sz="1100">
                          <a:effectLst/>
                        </a:rPr>
                        <a:t> </a:t>
                      </a:r>
                      <a:endParaRPr lang="es-EC" sz="1200">
                        <a:effectLst/>
                      </a:endParaRPr>
                    </a:p>
                    <a:p>
                      <a:pPr indent="450215" algn="ctr">
                        <a:spcAft>
                          <a:spcPts val="0"/>
                        </a:spcAft>
                      </a:pPr>
                      <a:r>
                        <a:rPr lang="es-EC" sz="1100">
                          <a:effectLst/>
                        </a:rPr>
                        <a:t>Principales</a:t>
                      </a:r>
                      <a:endParaRPr lang="es-EC" sz="1200">
                        <a:solidFill>
                          <a:srgbClr val="000000"/>
                        </a:solidFill>
                        <a:effectLst/>
                        <a:latin typeface="Times New Roman"/>
                        <a:ea typeface="Calibri"/>
                        <a:cs typeface="Times New Roman"/>
                      </a:endParaRPr>
                    </a:p>
                  </a:txBody>
                  <a:tcPr marL="68580" marR="68580" marT="0" marB="0"/>
                </a:tc>
                <a:tc>
                  <a:txBody>
                    <a:bodyPr/>
                    <a:lstStyle/>
                    <a:p>
                      <a:pPr indent="450215" algn="l">
                        <a:spcAft>
                          <a:spcPts val="0"/>
                        </a:spcAft>
                      </a:pPr>
                      <a:r>
                        <a:rPr lang="es-EC" sz="1100">
                          <a:effectLst/>
                        </a:rPr>
                        <a:t>Ventas del Servicio</a:t>
                      </a:r>
                      <a:endParaRPr lang="es-EC" sz="1200">
                        <a:solidFill>
                          <a:srgbClr val="000000"/>
                        </a:solidFill>
                        <a:effectLst/>
                        <a:latin typeface="Times New Roman"/>
                        <a:ea typeface="Calibri"/>
                        <a:cs typeface="Times New Roman"/>
                      </a:endParaRPr>
                    </a:p>
                  </a:txBody>
                  <a:tcPr marL="68580" marR="68580" marT="0" marB="0"/>
                </a:tc>
                <a:tc>
                  <a:txBody>
                    <a:bodyPr/>
                    <a:lstStyle/>
                    <a:p>
                      <a:pPr indent="450215" algn="l">
                        <a:spcAft>
                          <a:spcPts val="0"/>
                        </a:spcAft>
                      </a:pPr>
                      <a:r>
                        <a:rPr lang="es-EC" sz="1100">
                          <a:effectLst/>
                        </a:rPr>
                        <a:t>Gestión de Ventas (5.2, 7.2 )</a:t>
                      </a:r>
                      <a:endParaRPr lang="es-EC" sz="1200">
                        <a:solidFill>
                          <a:srgbClr val="000000"/>
                        </a:solidFill>
                        <a:effectLst/>
                        <a:latin typeface="Times New Roman"/>
                        <a:ea typeface="Calibri"/>
                        <a:cs typeface="Times New Roman"/>
                      </a:endParaRPr>
                    </a:p>
                  </a:txBody>
                  <a:tcPr marL="68580" marR="68580" marT="0" marB="0"/>
                </a:tc>
              </a:tr>
              <a:tr h="163830">
                <a:tc vMerge="1">
                  <a:txBody>
                    <a:bodyPr/>
                    <a:lstStyle/>
                    <a:p>
                      <a:endParaRPr lang="es-EC"/>
                    </a:p>
                  </a:txBody>
                  <a:tcPr/>
                </a:tc>
                <a:tc>
                  <a:txBody>
                    <a:bodyPr/>
                    <a:lstStyle/>
                    <a:p>
                      <a:pPr indent="450215" algn="l">
                        <a:spcAft>
                          <a:spcPts val="0"/>
                        </a:spcAft>
                      </a:pPr>
                      <a:r>
                        <a:rPr lang="es-EC" sz="1100">
                          <a:effectLst/>
                        </a:rPr>
                        <a:t>Servicio</a:t>
                      </a:r>
                      <a:endParaRPr lang="es-EC" sz="1200">
                        <a:solidFill>
                          <a:srgbClr val="000000"/>
                        </a:solidFill>
                        <a:effectLst/>
                        <a:latin typeface="Times New Roman"/>
                        <a:ea typeface="Calibri"/>
                        <a:cs typeface="Times New Roman"/>
                      </a:endParaRPr>
                    </a:p>
                  </a:txBody>
                  <a:tcPr marL="68580" marR="68580" marT="0" marB="0"/>
                </a:tc>
                <a:tc rowSpan="4">
                  <a:txBody>
                    <a:bodyPr/>
                    <a:lstStyle/>
                    <a:p>
                      <a:pPr indent="450215" algn="l">
                        <a:spcAft>
                          <a:spcPts val="0"/>
                        </a:spcAft>
                      </a:pPr>
                      <a:r>
                        <a:rPr lang="es-EC" sz="1100">
                          <a:effectLst/>
                        </a:rPr>
                        <a:t> </a:t>
                      </a:r>
                      <a:endParaRPr lang="es-EC" sz="1200">
                        <a:effectLst/>
                      </a:endParaRPr>
                    </a:p>
                    <a:p>
                      <a:pPr indent="450215" algn="l">
                        <a:spcAft>
                          <a:spcPts val="0"/>
                        </a:spcAft>
                      </a:pPr>
                      <a:r>
                        <a:rPr lang="es-EC" sz="1100">
                          <a:effectLst/>
                        </a:rPr>
                        <a:t>Gestión de Operaciones (7.5, 7.6, 8.2.1)</a:t>
                      </a:r>
                      <a:endParaRPr lang="es-EC" sz="1200">
                        <a:solidFill>
                          <a:srgbClr val="000000"/>
                        </a:solidFill>
                        <a:effectLst/>
                        <a:latin typeface="Times New Roman"/>
                        <a:ea typeface="Calibri"/>
                        <a:cs typeface="Times New Roman"/>
                      </a:endParaRPr>
                    </a:p>
                  </a:txBody>
                  <a:tcPr marL="68580" marR="68580" marT="0" marB="0"/>
                </a:tc>
              </a:tr>
              <a:tr h="173355">
                <a:tc vMerge="1">
                  <a:txBody>
                    <a:bodyPr/>
                    <a:lstStyle/>
                    <a:p>
                      <a:endParaRPr lang="es-EC"/>
                    </a:p>
                  </a:txBody>
                  <a:tcPr/>
                </a:tc>
                <a:tc>
                  <a:txBody>
                    <a:bodyPr/>
                    <a:lstStyle/>
                    <a:p>
                      <a:pPr indent="450215" algn="l">
                        <a:spcAft>
                          <a:spcPts val="0"/>
                        </a:spcAft>
                      </a:pPr>
                      <a:r>
                        <a:rPr lang="es-EC" sz="1100">
                          <a:effectLst/>
                        </a:rPr>
                        <a:t>Mantenimiento</a:t>
                      </a:r>
                      <a:endParaRPr lang="es-EC" sz="1200">
                        <a:solidFill>
                          <a:srgbClr val="000000"/>
                        </a:solidFill>
                        <a:effectLst/>
                        <a:latin typeface="Times New Roman"/>
                        <a:ea typeface="Calibri"/>
                        <a:cs typeface="Times New Roman"/>
                      </a:endParaRPr>
                    </a:p>
                  </a:txBody>
                  <a:tcPr marL="68580" marR="68580" marT="0" marB="0"/>
                </a:tc>
                <a:tc vMerge="1">
                  <a:txBody>
                    <a:bodyPr/>
                    <a:lstStyle/>
                    <a:p>
                      <a:endParaRPr lang="es-EC"/>
                    </a:p>
                  </a:txBody>
                  <a:tcPr/>
                </a:tc>
              </a:tr>
              <a:tr h="149860">
                <a:tc vMerge="1">
                  <a:txBody>
                    <a:bodyPr/>
                    <a:lstStyle/>
                    <a:p>
                      <a:endParaRPr lang="es-EC"/>
                    </a:p>
                  </a:txBody>
                  <a:tcPr/>
                </a:tc>
                <a:tc>
                  <a:txBody>
                    <a:bodyPr/>
                    <a:lstStyle/>
                    <a:p>
                      <a:pPr indent="450215" algn="l">
                        <a:spcAft>
                          <a:spcPts val="0"/>
                        </a:spcAft>
                      </a:pPr>
                      <a:r>
                        <a:rPr lang="es-EC" sz="1100">
                          <a:effectLst/>
                        </a:rPr>
                        <a:t>Compras</a:t>
                      </a:r>
                      <a:endParaRPr lang="es-EC" sz="1200">
                        <a:solidFill>
                          <a:srgbClr val="000000"/>
                        </a:solidFill>
                        <a:effectLst/>
                        <a:latin typeface="Times New Roman"/>
                        <a:ea typeface="Calibri"/>
                        <a:cs typeface="Times New Roman"/>
                      </a:endParaRPr>
                    </a:p>
                  </a:txBody>
                  <a:tcPr marL="68580" marR="68580" marT="0" marB="0"/>
                </a:tc>
                <a:tc vMerge="1">
                  <a:txBody>
                    <a:bodyPr/>
                    <a:lstStyle/>
                    <a:p>
                      <a:endParaRPr lang="es-EC"/>
                    </a:p>
                  </a:txBody>
                  <a:tcPr/>
                </a:tc>
              </a:tr>
              <a:tr h="158750">
                <a:tc vMerge="1">
                  <a:txBody>
                    <a:bodyPr/>
                    <a:lstStyle/>
                    <a:p>
                      <a:endParaRPr lang="es-EC"/>
                    </a:p>
                  </a:txBody>
                  <a:tcPr/>
                </a:tc>
                <a:tc>
                  <a:txBody>
                    <a:bodyPr/>
                    <a:lstStyle/>
                    <a:p>
                      <a:pPr indent="450215" algn="l">
                        <a:spcAft>
                          <a:spcPts val="0"/>
                        </a:spcAft>
                      </a:pPr>
                      <a:r>
                        <a:rPr lang="es-EC" sz="1100">
                          <a:effectLst/>
                        </a:rPr>
                        <a:t>Facturación</a:t>
                      </a:r>
                      <a:endParaRPr lang="es-EC" sz="1200">
                        <a:solidFill>
                          <a:srgbClr val="000000"/>
                        </a:solidFill>
                        <a:effectLst/>
                        <a:latin typeface="Times New Roman"/>
                        <a:ea typeface="Calibri"/>
                        <a:cs typeface="Times New Roman"/>
                      </a:endParaRPr>
                    </a:p>
                  </a:txBody>
                  <a:tcPr marL="68580" marR="68580" marT="0" marB="0"/>
                </a:tc>
                <a:tc vMerge="1">
                  <a:txBody>
                    <a:bodyPr/>
                    <a:lstStyle/>
                    <a:p>
                      <a:endParaRPr lang="es-EC"/>
                    </a:p>
                  </a:txBody>
                  <a:tcPr/>
                </a:tc>
              </a:tr>
              <a:tr h="200660">
                <a:tc rowSpan="3">
                  <a:txBody>
                    <a:bodyPr/>
                    <a:lstStyle/>
                    <a:p>
                      <a:pPr indent="450215" algn="ctr">
                        <a:spcAft>
                          <a:spcPts val="0"/>
                        </a:spcAft>
                      </a:pPr>
                      <a:r>
                        <a:rPr lang="es-EC" sz="1100">
                          <a:effectLst/>
                        </a:rPr>
                        <a:t> </a:t>
                      </a:r>
                      <a:endParaRPr lang="es-EC" sz="1200">
                        <a:effectLst/>
                      </a:endParaRPr>
                    </a:p>
                    <a:p>
                      <a:pPr indent="450215" algn="ctr">
                        <a:spcAft>
                          <a:spcPts val="0"/>
                        </a:spcAft>
                      </a:pPr>
                      <a:r>
                        <a:rPr lang="es-EC" sz="1100">
                          <a:effectLst/>
                        </a:rPr>
                        <a:t>Apoyo</a:t>
                      </a:r>
                      <a:endParaRPr lang="es-EC" sz="1200">
                        <a:solidFill>
                          <a:srgbClr val="000000"/>
                        </a:solidFill>
                        <a:effectLst/>
                        <a:latin typeface="Times New Roman"/>
                        <a:ea typeface="Calibri"/>
                        <a:cs typeface="Times New Roman"/>
                      </a:endParaRPr>
                    </a:p>
                  </a:txBody>
                  <a:tcPr marL="68580" marR="68580" marT="0" marB="0"/>
                </a:tc>
                <a:tc rowSpan="3">
                  <a:txBody>
                    <a:bodyPr/>
                    <a:lstStyle/>
                    <a:p>
                      <a:pPr indent="450215" algn="l">
                        <a:spcAft>
                          <a:spcPts val="0"/>
                        </a:spcAft>
                        <a:tabLst>
                          <a:tab pos="1337310" algn="l"/>
                        </a:tabLst>
                      </a:pPr>
                      <a:r>
                        <a:rPr lang="es-EC" sz="1100">
                          <a:effectLst/>
                        </a:rPr>
                        <a:t> </a:t>
                      </a:r>
                      <a:endParaRPr lang="es-EC" sz="1200">
                        <a:effectLst/>
                      </a:endParaRPr>
                    </a:p>
                    <a:p>
                      <a:pPr indent="450215" algn="l">
                        <a:spcAft>
                          <a:spcPts val="0"/>
                        </a:spcAft>
                        <a:tabLst>
                          <a:tab pos="1337310" algn="l"/>
                        </a:tabLst>
                      </a:pPr>
                      <a:r>
                        <a:rPr lang="es-EC" sz="1100">
                          <a:effectLst/>
                        </a:rPr>
                        <a:t> </a:t>
                      </a:r>
                      <a:endParaRPr lang="es-EC" sz="1200">
                        <a:effectLst/>
                      </a:endParaRPr>
                    </a:p>
                    <a:p>
                      <a:pPr indent="450215" algn="l">
                        <a:spcAft>
                          <a:spcPts val="0"/>
                        </a:spcAft>
                        <a:tabLst>
                          <a:tab pos="1337310" algn="l"/>
                        </a:tabLst>
                      </a:pPr>
                      <a:r>
                        <a:rPr lang="es-EC" sz="1100">
                          <a:effectLst/>
                        </a:rPr>
                        <a:t>Contabilidad	</a:t>
                      </a:r>
                      <a:endParaRPr lang="es-EC" sz="1200">
                        <a:solidFill>
                          <a:srgbClr val="000000"/>
                        </a:solidFill>
                        <a:effectLst/>
                        <a:latin typeface="Times New Roman"/>
                        <a:ea typeface="Calibri"/>
                        <a:cs typeface="Times New Roman"/>
                      </a:endParaRPr>
                    </a:p>
                  </a:txBody>
                  <a:tcPr marL="68580" marR="68580" marT="0" marB="0"/>
                </a:tc>
                <a:tc>
                  <a:txBody>
                    <a:bodyPr/>
                    <a:lstStyle/>
                    <a:p>
                      <a:pPr indent="450215" algn="l">
                        <a:spcAft>
                          <a:spcPts val="0"/>
                        </a:spcAft>
                      </a:pPr>
                      <a:r>
                        <a:rPr lang="es-EC" sz="1100">
                          <a:effectLst/>
                        </a:rPr>
                        <a:t>Gestión Financiera (6.1, 6.3, 7.5)</a:t>
                      </a:r>
                      <a:endParaRPr lang="es-EC" sz="1200">
                        <a:solidFill>
                          <a:srgbClr val="000000"/>
                        </a:solidFill>
                        <a:effectLst/>
                        <a:latin typeface="Times New Roman"/>
                        <a:ea typeface="Calibri"/>
                        <a:cs typeface="Times New Roman"/>
                      </a:endParaRPr>
                    </a:p>
                  </a:txBody>
                  <a:tcPr marL="68580" marR="68580" marT="0" marB="0"/>
                </a:tc>
              </a:tr>
              <a:tr h="354965">
                <a:tc vMerge="1">
                  <a:txBody>
                    <a:bodyPr/>
                    <a:lstStyle/>
                    <a:p>
                      <a:endParaRPr lang="es-EC"/>
                    </a:p>
                  </a:txBody>
                  <a:tcPr/>
                </a:tc>
                <a:tc vMerge="1">
                  <a:txBody>
                    <a:bodyPr/>
                    <a:lstStyle/>
                    <a:p>
                      <a:endParaRPr lang="es-EC"/>
                    </a:p>
                  </a:txBody>
                  <a:tcPr/>
                </a:tc>
                <a:tc>
                  <a:txBody>
                    <a:bodyPr/>
                    <a:lstStyle/>
                    <a:p>
                      <a:pPr indent="450215" algn="just">
                        <a:spcAft>
                          <a:spcPts val="0"/>
                        </a:spcAft>
                      </a:pPr>
                      <a:r>
                        <a:rPr lang="es-EC" sz="1100">
                          <a:effectLst/>
                        </a:rPr>
                        <a:t>Gestión de Recursos Humanos (6.2, 6.4).</a:t>
                      </a:r>
                      <a:endParaRPr lang="es-EC" sz="1200">
                        <a:solidFill>
                          <a:srgbClr val="000000"/>
                        </a:solidFill>
                        <a:effectLst/>
                        <a:latin typeface="Times New Roman"/>
                        <a:ea typeface="Calibri"/>
                        <a:cs typeface="Times New Roman"/>
                      </a:endParaRPr>
                    </a:p>
                  </a:txBody>
                  <a:tcPr marL="68580" marR="68580" marT="0" marB="0"/>
                </a:tc>
              </a:tr>
              <a:tr h="157480">
                <a:tc vMerge="1">
                  <a:txBody>
                    <a:bodyPr/>
                    <a:lstStyle/>
                    <a:p>
                      <a:endParaRPr lang="es-EC"/>
                    </a:p>
                  </a:txBody>
                  <a:tcPr/>
                </a:tc>
                <a:tc vMerge="1">
                  <a:txBody>
                    <a:bodyPr/>
                    <a:lstStyle/>
                    <a:p>
                      <a:endParaRPr lang="es-EC"/>
                    </a:p>
                  </a:txBody>
                  <a:tcPr/>
                </a:tc>
                <a:tc>
                  <a:txBody>
                    <a:bodyPr/>
                    <a:lstStyle/>
                    <a:p>
                      <a:pPr indent="450215" algn="just">
                        <a:spcAft>
                          <a:spcPts val="0"/>
                        </a:spcAft>
                      </a:pPr>
                      <a:r>
                        <a:rPr lang="es-EC" sz="1100" dirty="0">
                          <a:effectLst/>
                        </a:rPr>
                        <a:t>Adquisiciones (7.4)</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539552" y="116632"/>
            <a:ext cx="8392614" cy="492443"/>
          </a:xfrm>
          <a:prstGeom prst="rect">
            <a:avLst/>
          </a:prstGeom>
        </p:spPr>
        <p:txBody>
          <a:bodyPr wrap="square">
            <a:spAutoFit/>
          </a:bodyPr>
          <a:lstStyle/>
          <a:p>
            <a:pPr algn="ctr"/>
            <a:r>
              <a:rPr lang="es-EC" sz="2600" b="1" dirty="0" smtClean="0"/>
              <a:t>Procesos Propuestos </a:t>
            </a:r>
            <a:endParaRPr lang="es-EC" sz="26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988916"/>
            <a:ext cx="1405938" cy="113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615" b="12368"/>
          <a:stretch/>
        </p:blipFill>
        <p:spPr bwMode="auto">
          <a:xfrm>
            <a:off x="2483767" y="609075"/>
            <a:ext cx="4916317" cy="471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20307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977310803"/>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8229600"/>
              </a:tblGrid>
              <a:tr h="370840">
                <a:tc>
                  <a:txBody>
                    <a:bodyPr/>
                    <a:lstStyle/>
                    <a:p>
                      <a:endParaRPr lang="es-EC" dirty="0"/>
                    </a:p>
                  </a:txBody>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462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87524" y="158916"/>
            <a:ext cx="8676964" cy="430887"/>
          </a:xfrm>
          <a:prstGeom prst="rect">
            <a:avLst/>
          </a:prstGeom>
        </p:spPr>
        <p:txBody>
          <a:bodyPr wrap="square">
            <a:spAutoFit/>
          </a:bodyPr>
          <a:lstStyle/>
          <a:p>
            <a:r>
              <a:rPr lang="es-EC" sz="2200" b="1" dirty="0"/>
              <a:t>DESARROLLO DE LOS REQUISITOS DE LA NORMA ISO 9001: 2008 EN GML</a:t>
            </a:r>
          </a:p>
        </p:txBody>
      </p:sp>
      <p:sp>
        <p:nvSpPr>
          <p:cNvPr id="6" name="5 CuadroTexto"/>
          <p:cNvSpPr txBox="1"/>
          <p:nvPr/>
        </p:nvSpPr>
        <p:spPr>
          <a:xfrm>
            <a:off x="539552" y="703004"/>
            <a:ext cx="5472608" cy="369332"/>
          </a:xfrm>
          <a:prstGeom prst="rect">
            <a:avLst/>
          </a:prstGeom>
          <a:noFill/>
        </p:spPr>
        <p:txBody>
          <a:bodyPr wrap="square" rtlCol="0">
            <a:spAutoFit/>
          </a:bodyPr>
          <a:lstStyle/>
          <a:p>
            <a:r>
              <a:rPr lang="es-EC" b="1" i="1" dirty="0" smtClean="0"/>
              <a:t>4.Sistema de Gestión de la Calidad.-</a:t>
            </a:r>
            <a:endParaRPr lang="es-EC" b="1" i="1" dirty="0"/>
          </a:p>
        </p:txBody>
      </p:sp>
      <p:sp>
        <p:nvSpPr>
          <p:cNvPr id="8" name="7 CuadroTexto"/>
          <p:cNvSpPr txBox="1"/>
          <p:nvPr/>
        </p:nvSpPr>
        <p:spPr>
          <a:xfrm>
            <a:off x="539552" y="1700808"/>
            <a:ext cx="259228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smtClean="0"/>
              <a:t>Manual de Procesos</a:t>
            </a:r>
          </a:p>
          <a:p>
            <a:pPr algn="ctr"/>
            <a:r>
              <a:rPr lang="es-EC" dirty="0" smtClean="0"/>
              <a:t> MAN – GC - 001</a:t>
            </a:r>
            <a:endParaRPr lang="es-EC" dirty="0"/>
          </a:p>
        </p:txBody>
      </p:sp>
      <p:sp>
        <p:nvSpPr>
          <p:cNvPr id="11" name="10 CuadroTexto"/>
          <p:cNvSpPr txBox="1"/>
          <p:nvPr/>
        </p:nvSpPr>
        <p:spPr>
          <a:xfrm>
            <a:off x="539552" y="2854677"/>
            <a:ext cx="259228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Manual de Calidad</a:t>
            </a:r>
          </a:p>
          <a:p>
            <a:pPr algn="ctr"/>
            <a:r>
              <a:rPr lang="es-EC" dirty="0" smtClean="0"/>
              <a:t>MAN – GC - 003</a:t>
            </a:r>
            <a:endParaRPr lang="es-EC" dirty="0"/>
          </a:p>
        </p:txBody>
      </p:sp>
      <p:sp>
        <p:nvSpPr>
          <p:cNvPr id="13" name="12 CuadroTexto"/>
          <p:cNvSpPr txBox="1"/>
          <p:nvPr/>
        </p:nvSpPr>
        <p:spPr>
          <a:xfrm>
            <a:off x="539552" y="5158933"/>
            <a:ext cx="259228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smtClean="0"/>
              <a:t>Procedimientos Mandatorios de la Norma</a:t>
            </a:r>
          </a:p>
        </p:txBody>
      </p:sp>
      <p:sp>
        <p:nvSpPr>
          <p:cNvPr id="19" name="18 CuadroTexto"/>
          <p:cNvSpPr txBox="1"/>
          <p:nvPr/>
        </p:nvSpPr>
        <p:spPr>
          <a:xfrm>
            <a:off x="3635896" y="1547500"/>
            <a:ext cx="3744416" cy="369332"/>
          </a:xfrm>
          <a:prstGeom prst="rect">
            <a:avLst/>
          </a:prstGeom>
          <a:noFill/>
        </p:spPr>
        <p:txBody>
          <a:bodyPr wrap="square" rtlCol="0">
            <a:spAutoFit/>
          </a:bodyPr>
          <a:lstStyle/>
          <a:p>
            <a:pPr algn="ctr"/>
            <a:r>
              <a:rPr lang="es-EC" b="1" i="1" dirty="0" smtClean="0"/>
              <a:t>Caracterizaciones de los Procesos</a:t>
            </a:r>
            <a:endParaRPr lang="es-EC" b="1" i="1" dirty="0"/>
          </a:p>
        </p:txBody>
      </p:sp>
      <p:sp>
        <p:nvSpPr>
          <p:cNvPr id="20" name="19 CuadroTexto"/>
          <p:cNvSpPr txBox="1"/>
          <p:nvPr/>
        </p:nvSpPr>
        <p:spPr>
          <a:xfrm>
            <a:off x="3851920" y="1988840"/>
            <a:ext cx="3744416" cy="369332"/>
          </a:xfrm>
          <a:prstGeom prst="rect">
            <a:avLst/>
          </a:prstGeom>
          <a:noFill/>
        </p:spPr>
        <p:txBody>
          <a:bodyPr wrap="square" rtlCol="0">
            <a:spAutoFit/>
          </a:bodyPr>
          <a:lstStyle/>
          <a:p>
            <a:r>
              <a:rPr lang="es-EC" b="1" i="1" dirty="0" smtClean="0"/>
              <a:t>Procedimientos de la Organización</a:t>
            </a:r>
            <a:endParaRPr lang="es-EC" b="1" i="1" dirty="0"/>
          </a:p>
        </p:txBody>
      </p:sp>
      <p:sp>
        <p:nvSpPr>
          <p:cNvPr id="21" name="20 CuadroTexto"/>
          <p:cNvSpPr txBox="1"/>
          <p:nvPr/>
        </p:nvSpPr>
        <p:spPr>
          <a:xfrm>
            <a:off x="539552" y="4005064"/>
            <a:ext cx="259228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dirty="0" smtClean="0"/>
              <a:t>Manual del SGC</a:t>
            </a:r>
          </a:p>
          <a:p>
            <a:pPr algn="ctr"/>
            <a:r>
              <a:rPr lang="es-EC" dirty="0" smtClean="0"/>
              <a:t>MAN – GC – 002 </a:t>
            </a:r>
            <a:endParaRPr lang="es-EC" dirty="0"/>
          </a:p>
        </p:txBody>
      </p:sp>
      <p:sp>
        <p:nvSpPr>
          <p:cNvPr id="29" name="28 CuadroTexto"/>
          <p:cNvSpPr txBox="1"/>
          <p:nvPr/>
        </p:nvSpPr>
        <p:spPr>
          <a:xfrm>
            <a:off x="3347864" y="2780928"/>
            <a:ext cx="3744416" cy="369332"/>
          </a:xfrm>
          <a:prstGeom prst="rect">
            <a:avLst/>
          </a:prstGeom>
          <a:noFill/>
        </p:spPr>
        <p:txBody>
          <a:bodyPr wrap="square" rtlCol="0">
            <a:spAutoFit/>
          </a:bodyPr>
          <a:lstStyle/>
          <a:p>
            <a:pPr algn="ctr"/>
            <a:r>
              <a:rPr lang="es-EC" b="1" i="1" dirty="0" smtClean="0"/>
              <a:t>Interacción de los Procesos</a:t>
            </a:r>
            <a:endParaRPr lang="es-EC" b="1" i="1" dirty="0"/>
          </a:p>
        </p:txBody>
      </p:sp>
      <p:sp>
        <p:nvSpPr>
          <p:cNvPr id="30" name="29 CuadroTexto"/>
          <p:cNvSpPr txBox="1"/>
          <p:nvPr/>
        </p:nvSpPr>
        <p:spPr>
          <a:xfrm>
            <a:off x="3635896" y="3068960"/>
            <a:ext cx="4392488" cy="369332"/>
          </a:xfrm>
          <a:prstGeom prst="rect">
            <a:avLst/>
          </a:prstGeom>
          <a:noFill/>
        </p:spPr>
        <p:txBody>
          <a:bodyPr wrap="square" rtlCol="0">
            <a:spAutoFit/>
          </a:bodyPr>
          <a:lstStyle/>
          <a:p>
            <a:pPr algn="ctr"/>
            <a:r>
              <a:rPr lang="es-EC" b="1" i="1" dirty="0" smtClean="0"/>
              <a:t>Ref. de los Procedimientos Mandatorios</a:t>
            </a:r>
            <a:endParaRPr lang="es-EC" b="1" i="1" dirty="0"/>
          </a:p>
        </p:txBody>
      </p:sp>
      <p:sp>
        <p:nvSpPr>
          <p:cNvPr id="31" name="30 CuadroTexto"/>
          <p:cNvSpPr txBox="1"/>
          <p:nvPr/>
        </p:nvSpPr>
        <p:spPr>
          <a:xfrm>
            <a:off x="3131840" y="3384640"/>
            <a:ext cx="4392488" cy="369332"/>
          </a:xfrm>
          <a:prstGeom prst="rect">
            <a:avLst/>
          </a:prstGeom>
          <a:noFill/>
        </p:spPr>
        <p:txBody>
          <a:bodyPr wrap="square" rtlCol="0">
            <a:spAutoFit/>
          </a:bodyPr>
          <a:lstStyle/>
          <a:p>
            <a:pPr algn="ctr"/>
            <a:r>
              <a:rPr lang="es-EC" b="1" i="1" dirty="0" smtClean="0"/>
              <a:t>Alcance y Exclusiones del SGC</a:t>
            </a:r>
            <a:endParaRPr lang="es-EC" b="1" i="1" dirty="0"/>
          </a:p>
        </p:txBody>
      </p:sp>
      <p:sp>
        <p:nvSpPr>
          <p:cNvPr id="34" name="33 CuadroTexto"/>
          <p:cNvSpPr txBox="1"/>
          <p:nvPr/>
        </p:nvSpPr>
        <p:spPr>
          <a:xfrm>
            <a:off x="3923928" y="3993304"/>
            <a:ext cx="4384104" cy="646331"/>
          </a:xfrm>
          <a:prstGeom prst="rect">
            <a:avLst/>
          </a:prstGeom>
          <a:noFill/>
        </p:spPr>
        <p:txBody>
          <a:bodyPr wrap="square" rtlCol="0">
            <a:spAutoFit/>
          </a:bodyPr>
          <a:lstStyle/>
          <a:p>
            <a:r>
              <a:rPr lang="es-EC" b="1" i="1" dirty="0" smtClean="0"/>
              <a:t>Detalle del cumplimiento del requisito 4 al 8 de la Norma dentro de la Organización</a:t>
            </a:r>
            <a:endParaRPr lang="es-EC" b="1" i="1" dirty="0"/>
          </a:p>
        </p:txBody>
      </p:sp>
      <p:sp>
        <p:nvSpPr>
          <p:cNvPr id="35" name="34 Abrir llave"/>
          <p:cNvSpPr/>
          <p:nvPr/>
        </p:nvSpPr>
        <p:spPr>
          <a:xfrm>
            <a:off x="3275856" y="2854677"/>
            <a:ext cx="504056" cy="8992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6" name="35 Abrir llave"/>
          <p:cNvSpPr/>
          <p:nvPr/>
        </p:nvSpPr>
        <p:spPr>
          <a:xfrm>
            <a:off x="3419872" y="5032450"/>
            <a:ext cx="504056" cy="899295"/>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C"/>
          </a:p>
        </p:txBody>
      </p:sp>
      <p:sp>
        <p:nvSpPr>
          <p:cNvPr id="37" name="36 Abrir llave"/>
          <p:cNvSpPr/>
          <p:nvPr/>
        </p:nvSpPr>
        <p:spPr>
          <a:xfrm>
            <a:off x="3347864" y="1412776"/>
            <a:ext cx="432048" cy="1138638"/>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38" name="37 Abrir llave"/>
          <p:cNvSpPr/>
          <p:nvPr/>
        </p:nvSpPr>
        <p:spPr>
          <a:xfrm>
            <a:off x="3428256" y="4019221"/>
            <a:ext cx="504056" cy="8992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39" name="38 CuadroTexto"/>
          <p:cNvSpPr txBox="1"/>
          <p:nvPr/>
        </p:nvSpPr>
        <p:spPr>
          <a:xfrm>
            <a:off x="3995936" y="5036983"/>
            <a:ext cx="4384104" cy="1200329"/>
          </a:xfrm>
          <a:prstGeom prst="rect">
            <a:avLst/>
          </a:prstGeom>
          <a:noFill/>
        </p:spPr>
        <p:txBody>
          <a:bodyPr wrap="square" rtlCol="0">
            <a:spAutoFit/>
          </a:bodyPr>
          <a:lstStyle/>
          <a:p>
            <a:r>
              <a:rPr lang="es-EC" sz="1200" b="1" i="1" dirty="0" smtClean="0"/>
              <a:t>Control de Documentos </a:t>
            </a:r>
            <a:r>
              <a:rPr lang="pt-BR" sz="1200" b="1" dirty="0"/>
              <a:t>DOC – GC – 006.</a:t>
            </a:r>
            <a:endParaRPr lang="es-EC" sz="1200" b="1" i="1" dirty="0" smtClean="0"/>
          </a:p>
          <a:p>
            <a:r>
              <a:rPr lang="es-EC" sz="1200" b="1" i="1" dirty="0" smtClean="0"/>
              <a:t>Control de Registros: </a:t>
            </a:r>
            <a:r>
              <a:rPr lang="pt-BR" sz="1200" b="1" dirty="0"/>
              <a:t>DOC - GC – 007.</a:t>
            </a:r>
            <a:endParaRPr lang="es-EC" sz="1200" b="1" i="1" dirty="0" smtClean="0"/>
          </a:p>
          <a:p>
            <a:r>
              <a:rPr lang="es-EC" sz="1200" b="1" i="1" dirty="0" smtClean="0"/>
              <a:t>Auditoría Interna: </a:t>
            </a:r>
            <a:r>
              <a:rPr lang="pt-BR" sz="1200" b="1" dirty="0"/>
              <a:t>DOC - GC – 008.</a:t>
            </a:r>
            <a:endParaRPr lang="es-EC" sz="1200" b="1" i="1" dirty="0" smtClean="0"/>
          </a:p>
          <a:p>
            <a:pPr lvl="0"/>
            <a:r>
              <a:rPr lang="es-EC" sz="1200" b="1" i="1" dirty="0" smtClean="0"/>
              <a:t>Control de Servicio No Conforme: </a:t>
            </a:r>
            <a:r>
              <a:rPr lang="es-EC" sz="1200" b="1" dirty="0"/>
              <a:t>DOC - GC – 009.</a:t>
            </a:r>
            <a:endParaRPr lang="es-EC" sz="1200" dirty="0"/>
          </a:p>
          <a:p>
            <a:r>
              <a:rPr lang="es-EC" sz="1200" b="1" i="1" dirty="0" smtClean="0"/>
              <a:t>Acciones Correctivas y Acciones Preventivas: </a:t>
            </a:r>
            <a:r>
              <a:rPr lang="es-EC" sz="1200" b="1" dirty="0"/>
              <a:t>DOC - GC – 010. </a:t>
            </a:r>
            <a:endParaRPr lang="es-EC" sz="1200" dirty="0"/>
          </a:p>
          <a:p>
            <a:pPr lvl="0"/>
            <a:endParaRPr lang="es-EC" sz="1200" b="1" i="1" dirty="0"/>
          </a:p>
        </p:txBody>
      </p:sp>
      <p:sp>
        <p:nvSpPr>
          <p:cNvPr id="3" name="2 Triángulo isósceles">
            <a:hlinkClick r:id="rId3" action="ppaction://hlinksldjump"/>
          </p:cNvPr>
          <p:cNvSpPr/>
          <p:nvPr/>
        </p:nvSpPr>
        <p:spPr>
          <a:xfrm>
            <a:off x="6948264" y="3429000"/>
            <a:ext cx="360040" cy="3249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Abrir llave"/>
          <p:cNvSpPr/>
          <p:nvPr/>
        </p:nvSpPr>
        <p:spPr>
          <a:xfrm>
            <a:off x="7332572" y="1289764"/>
            <a:ext cx="191756" cy="18425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9 CuadroTexto"/>
          <p:cNvSpPr txBox="1"/>
          <p:nvPr/>
        </p:nvSpPr>
        <p:spPr>
          <a:xfrm>
            <a:off x="7575359" y="1196752"/>
            <a:ext cx="1728192" cy="1954381"/>
          </a:xfrm>
          <a:prstGeom prst="rect">
            <a:avLst/>
          </a:prstGeom>
          <a:noFill/>
        </p:spPr>
        <p:txBody>
          <a:bodyPr wrap="square" rtlCol="0">
            <a:spAutoFit/>
          </a:bodyPr>
          <a:lstStyle/>
          <a:p>
            <a:r>
              <a:rPr lang="es-EC" sz="1100" b="1" i="1" dirty="0" smtClean="0"/>
              <a:t>Objetivos</a:t>
            </a:r>
          </a:p>
          <a:p>
            <a:r>
              <a:rPr lang="es-EC" sz="1100" b="1" i="1" dirty="0" smtClean="0"/>
              <a:t>Alcance</a:t>
            </a:r>
          </a:p>
          <a:p>
            <a:r>
              <a:rPr lang="es-EC" sz="1100" b="1" i="1" dirty="0" smtClean="0"/>
              <a:t>Referencias</a:t>
            </a:r>
          </a:p>
          <a:p>
            <a:r>
              <a:rPr lang="es-EC" sz="1100" b="1" i="1" dirty="0" smtClean="0"/>
              <a:t>Definiciones</a:t>
            </a:r>
          </a:p>
          <a:p>
            <a:r>
              <a:rPr lang="es-EC" sz="1100" b="1" i="1" dirty="0" smtClean="0"/>
              <a:t>Identificación</a:t>
            </a:r>
          </a:p>
          <a:p>
            <a:r>
              <a:rPr lang="es-EC" sz="1100" b="1" i="1" dirty="0" smtClean="0"/>
              <a:t>Recomendaciones Generales</a:t>
            </a:r>
          </a:p>
          <a:p>
            <a:r>
              <a:rPr lang="es-EC" sz="1100" b="1" i="1" dirty="0" smtClean="0"/>
              <a:t>Procedimiento</a:t>
            </a:r>
          </a:p>
          <a:p>
            <a:r>
              <a:rPr lang="es-EC" sz="1100" b="1" i="1" dirty="0" smtClean="0"/>
              <a:t>Anexos </a:t>
            </a:r>
          </a:p>
          <a:p>
            <a:r>
              <a:rPr lang="es-EC" sz="1100" b="1" i="1" dirty="0" smtClean="0"/>
              <a:t>Control de Cambios Históricos</a:t>
            </a:r>
            <a:endParaRPr lang="es-EC" sz="1100" b="1" i="1" dirty="0"/>
          </a:p>
        </p:txBody>
      </p:sp>
    </p:spTree>
    <p:extLst>
      <p:ext uri="{BB962C8B-B14F-4D97-AF65-F5344CB8AC3E}">
        <p14:creationId xmlns:p14="http://schemas.microsoft.com/office/powerpoint/2010/main" val="238531434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Diagrama"/>
          <p:cNvGraphicFramePr/>
          <p:nvPr>
            <p:extLst>
              <p:ext uri="{D42A27DB-BD31-4B8C-83A1-F6EECF244321}">
                <p14:modId xmlns:p14="http://schemas.microsoft.com/office/powerpoint/2010/main" val="2788226424"/>
              </p:ext>
            </p:extLst>
          </p:nvPr>
        </p:nvGraphicFramePr>
        <p:xfrm>
          <a:off x="467544" y="692696"/>
          <a:ext cx="828092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287524" y="158916"/>
            <a:ext cx="8676964" cy="430887"/>
          </a:xfrm>
          <a:prstGeom prst="rect">
            <a:avLst/>
          </a:prstGeom>
        </p:spPr>
        <p:txBody>
          <a:bodyPr wrap="square">
            <a:spAutoFit/>
          </a:bodyPr>
          <a:lstStyle/>
          <a:p>
            <a:pPr algn="ctr"/>
            <a:r>
              <a:rPr lang="es-EC" sz="2200" b="1" dirty="0" smtClean="0"/>
              <a:t>ALCANCE Y EXCLUSIONES DE GML</a:t>
            </a:r>
            <a:endParaRPr lang="es-EC" sz="2200" b="1" dirty="0"/>
          </a:p>
        </p:txBody>
      </p:sp>
      <p:sp>
        <p:nvSpPr>
          <p:cNvPr id="11" name="10 Flecha derecha">
            <a:hlinkClick r:id="rId8" action="ppaction://hlinksldjump"/>
          </p:cNvPr>
          <p:cNvSpPr/>
          <p:nvPr/>
        </p:nvSpPr>
        <p:spPr>
          <a:xfrm rot="10800000">
            <a:off x="6876256" y="5278312"/>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5914031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1994</TotalTime>
  <Words>3277</Words>
  <Application>Microsoft Office PowerPoint</Application>
  <PresentationFormat>Presentación en pantalla (4:3)</PresentationFormat>
  <Paragraphs>527</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“DISEÑO E IMPLEMENTACIÓN DE UN SISTEMA DE GESTIÓN DE CALIDAD BASADO EN LA NORMA ISO 9001:2008 PARA LA EMPRESA GRUPO MARURI &amp; LOZANO CIA. LTDA.”</vt:lpstr>
      <vt:lpstr>OBJETIVOS</vt:lpstr>
      <vt:lpstr>Presentación de PowerPoint</vt:lpstr>
      <vt:lpstr>SGC - SISTEMA DE GESTIÓN DE CALIDAD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“AUDITORÍA DE GESTIÓN AL PROCESO DE VACUNACIÓN DEL DISTRITO DE SALUD CAYAMBE - PEDRO MONCAYO POR EL PERIODO 01 DE ENERO AL 31 DE DICIEMBRE DEL 2014”</dc:title>
  <dc:creator>Alex Fernando Chicaiza Castillo</dc:creator>
  <cp:lastModifiedBy>Nancy</cp:lastModifiedBy>
  <cp:revision>183</cp:revision>
  <dcterms:created xsi:type="dcterms:W3CDTF">2015-05-24T22:28:12Z</dcterms:created>
  <dcterms:modified xsi:type="dcterms:W3CDTF">2016-08-26T01:21:30Z</dcterms:modified>
</cp:coreProperties>
</file>