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30"/>
  </p:notesMasterIdLst>
  <p:handoutMasterIdLst>
    <p:handoutMasterId r:id="rId31"/>
  </p:handoutMasterIdLst>
  <p:sldIdLst>
    <p:sldId id="256" r:id="rId3"/>
    <p:sldId id="259" r:id="rId4"/>
    <p:sldId id="260" r:id="rId5"/>
    <p:sldId id="261" r:id="rId6"/>
    <p:sldId id="275" r:id="rId7"/>
    <p:sldId id="293" r:id="rId8"/>
    <p:sldId id="276" r:id="rId9"/>
    <p:sldId id="296" r:id="rId10"/>
    <p:sldId id="294" r:id="rId11"/>
    <p:sldId id="283" r:id="rId12"/>
    <p:sldId id="284" r:id="rId13"/>
    <p:sldId id="279" r:id="rId14"/>
    <p:sldId id="280" r:id="rId15"/>
    <p:sldId id="281" r:id="rId16"/>
    <p:sldId id="282" r:id="rId17"/>
    <p:sldId id="297" r:id="rId18"/>
    <p:sldId id="298" r:id="rId19"/>
    <p:sldId id="295" r:id="rId20"/>
    <p:sldId id="287" r:id="rId21"/>
    <p:sldId id="288" r:id="rId22"/>
    <p:sldId id="289" r:id="rId23"/>
    <p:sldId id="299" r:id="rId24"/>
    <p:sldId id="300" r:id="rId25"/>
    <p:sldId id="301" r:id="rId26"/>
    <p:sldId id="262" r:id="rId27"/>
    <p:sldId id="258" r:id="rId28"/>
    <p:sldId id="263"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p:scale>
          <a:sx n="66" d="100"/>
          <a:sy n="66" d="100"/>
        </p:scale>
        <p:origin x="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slide" Target="../slides/slide24.xml"/><Relationship Id="rId3" Type="http://schemas.openxmlformats.org/officeDocument/2006/relationships/slide" Target="../slides/slide10.xml"/><Relationship Id="rId7" Type="http://schemas.openxmlformats.org/officeDocument/2006/relationships/slide" Target="../slides/slide25.xml"/><Relationship Id="rId2" Type="http://schemas.openxmlformats.org/officeDocument/2006/relationships/slide" Target="../slides/slide7.xml"/><Relationship Id="rId1" Type="http://schemas.openxmlformats.org/officeDocument/2006/relationships/slide" Target="../slides/slide3.xml"/><Relationship Id="rId6" Type="http://schemas.openxmlformats.org/officeDocument/2006/relationships/slide" Target="../slides/slide19.xml"/><Relationship Id="rId5" Type="http://schemas.openxmlformats.org/officeDocument/2006/relationships/slide" Target="../slides/slide4.xml"/><Relationship Id="rId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a:t>Temario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a:hlinkClick xmlns:r="http://schemas.openxmlformats.org/officeDocument/2006/relationships" r:id="rId1" action="ppaction://hlinksldjump"/>
            </a:rPr>
            <a:t>Objetivo</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a:hlinkClick xmlns:r="http://schemas.openxmlformats.org/officeDocument/2006/relationships" r:id="rId2" action="ppaction://hlinksldjump"/>
            </a:rPr>
            <a:t>Sistema olfativo biológico vs e-Nose</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a:hlinkClick xmlns:r="http://schemas.openxmlformats.org/officeDocument/2006/relationships" r:id="rId3" action="ppaction://hlinksldjump"/>
            </a:rPr>
            <a:t>Pre-Procesamiento OFF LINE</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S" dirty="0">
              <a:hlinkClick xmlns:r="http://schemas.openxmlformats.org/officeDocument/2006/relationships" r:id="rId4" action="ppaction://hlinksldjump"/>
            </a:rPr>
            <a:t>Procesamiento digital de señales</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4458E3E2-8855-4AB8-BB4E-475F0C9D4252}">
      <dgm:prSet phldrT="[Texto]"/>
      <dgm:spPr/>
      <dgm:t>
        <a:bodyPr/>
        <a:lstStyle/>
        <a:p>
          <a:r>
            <a:rPr lang="es-ES" dirty="0">
              <a:hlinkClick xmlns:r="http://schemas.openxmlformats.org/officeDocument/2006/relationships" r:id="rId5" action="ppaction://hlinksldjump"/>
            </a:rPr>
            <a:t>Antecedentes</a:t>
          </a:r>
          <a:endParaRPr lang="es-ES" dirty="0"/>
        </a:p>
      </dgm:t>
    </dgm:pt>
    <dgm:pt modelId="{89C17D88-03F9-4625-BEE1-206EB7FC5C28}" type="parTrans" cxnId="{298617AA-7B5F-436C-A597-B126E1598279}">
      <dgm:prSet/>
      <dgm:spPr/>
      <dgm:t>
        <a:bodyPr/>
        <a:lstStyle/>
        <a:p>
          <a:endParaRPr lang="es-EC"/>
        </a:p>
      </dgm:t>
    </dgm:pt>
    <dgm:pt modelId="{352570DE-D7DB-4759-B2D7-0CCF71E3A432}" type="sibTrans" cxnId="{298617AA-7B5F-436C-A597-B126E1598279}">
      <dgm:prSet/>
      <dgm:spPr/>
      <dgm:t>
        <a:bodyPr/>
        <a:lstStyle/>
        <a:p>
          <a:endParaRPr lang="es-EC"/>
        </a:p>
      </dgm:t>
    </dgm:pt>
    <dgm:pt modelId="{017F67AA-E831-4F84-BBC1-42CD0C9762A2}">
      <dgm:prSet phldrT="[Texto]"/>
      <dgm:spPr/>
      <dgm:t>
        <a:bodyPr/>
        <a:lstStyle/>
        <a:p>
          <a:r>
            <a:rPr lang="es-ES" dirty="0">
              <a:hlinkClick xmlns:r="http://schemas.openxmlformats.org/officeDocument/2006/relationships" r:id="rId6" action="ppaction://hlinksldjump"/>
            </a:rPr>
            <a:t>Resultados</a:t>
          </a:r>
          <a:endParaRPr lang="es-ES" dirty="0"/>
        </a:p>
      </dgm:t>
    </dgm:pt>
    <dgm:pt modelId="{547C64E0-903D-4D11-BB95-6033A71B4DC1}" type="parTrans" cxnId="{9843B261-A481-46B2-BF5F-302FDAF98DD2}">
      <dgm:prSet/>
      <dgm:spPr/>
      <dgm:t>
        <a:bodyPr/>
        <a:lstStyle/>
        <a:p>
          <a:endParaRPr lang="en-US"/>
        </a:p>
      </dgm:t>
    </dgm:pt>
    <dgm:pt modelId="{0382F92C-CA38-4356-BE59-3740C7237B55}" type="sibTrans" cxnId="{9843B261-A481-46B2-BF5F-302FDAF98DD2}">
      <dgm:prSet/>
      <dgm:spPr/>
      <dgm:t>
        <a:bodyPr/>
        <a:lstStyle/>
        <a:p>
          <a:endParaRPr lang="en-US"/>
        </a:p>
      </dgm:t>
    </dgm:pt>
    <dgm:pt modelId="{04638AE3-E1A3-4C7D-AF07-19758C940618}">
      <dgm:prSet phldrT="[Texto]"/>
      <dgm:spPr/>
      <dgm:t>
        <a:bodyPr/>
        <a:lstStyle/>
        <a:p>
          <a:r>
            <a:rPr lang="es-ES" dirty="0">
              <a:hlinkClick xmlns:r="http://schemas.openxmlformats.org/officeDocument/2006/relationships" r:id="rId7" action="ppaction://hlinksldjump"/>
            </a:rPr>
            <a:t>Conclusiones  y Recomendaciones</a:t>
          </a:r>
          <a:endParaRPr lang="es-ES" dirty="0"/>
        </a:p>
      </dgm:t>
    </dgm:pt>
    <dgm:pt modelId="{8016280E-C858-49E3-B7F2-9943E521CBB5}" type="parTrans" cxnId="{7689CBCF-6316-4ECB-B565-D315BF8AC7EB}">
      <dgm:prSet/>
      <dgm:spPr/>
      <dgm:t>
        <a:bodyPr/>
        <a:lstStyle/>
        <a:p>
          <a:endParaRPr lang="en-US"/>
        </a:p>
      </dgm:t>
    </dgm:pt>
    <dgm:pt modelId="{190D1621-0ECB-4C0A-9B69-92342850B56D}" type="sibTrans" cxnId="{7689CBCF-6316-4ECB-B565-D315BF8AC7EB}">
      <dgm:prSet/>
      <dgm:spPr/>
      <dgm:t>
        <a:bodyPr/>
        <a:lstStyle/>
        <a:p>
          <a:endParaRPr lang="en-US"/>
        </a:p>
      </dgm:t>
    </dgm:pt>
    <dgm:pt modelId="{0EE2E407-8873-477D-B6F7-E21F5377C511}">
      <dgm:prSet phldrT="[Texto]"/>
      <dgm:spPr/>
      <dgm:t>
        <a:bodyPr/>
        <a:lstStyle/>
        <a:p>
          <a:r>
            <a:rPr lang="es-ES" dirty="0">
              <a:hlinkClick xmlns:r="http://schemas.openxmlformats.org/officeDocument/2006/relationships" r:id="rId8" action="ppaction://hlinksldjump"/>
            </a:rPr>
            <a:t>Trabajos Futuros</a:t>
          </a:r>
          <a:endParaRPr lang="es-ES" dirty="0"/>
        </a:p>
      </dgm:t>
    </dgm:pt>
    <dgm:pt modelId="{92C02B39-EB2C-493C-B962-8383668C91A8}" type="parTrans" cxnId="{6DAEDCBB-DE2F-43A0-8350-C86EF353D3EB}">
      <dgm:prSet/>
      <dgm:spPr/>
      <dgm:t>
        <a:bodyPr/>
        <a:lstStyle/>
        <a:p>
          <a:endParaRPr lang="en-US"/>
        </a:p>
      </dgm:t>
    </dgm:pt>
    <dgm:pt modelId="{C074442B-85C5-4354-B3C3-C63774B70826}" type="sibTrans" cxnId="{6DAEDCBB-DE2F-43A0-8350-C86EF353D3EB}">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8"/>
      <dgm:spPr/>
    </dgm:pt>
    <dgm:pt modelId="{45B98A4A-0B6D-4F48-B74E-847DD2F0977C}" type="pres">
      <dgm:prSet presAssocID="{D0D20E71-FED1-4623-8034-D329000238BD}" presName="childText" presStyleLbl="bgAcc1" presStyleIdx="0" presStyleCnt="8" custScaleX="739626" custScaleY="95946">
        <dgm:presLayoutVars>
          <dgm:bulletEnabled val="1"/>
        </dgm:presLayoutVars>
      </dgm:prSet>
      <dgm:spPr/>
    </dgm:pt>
    <dgm:pt modelId="{953F0666-00C7-4611-B2C7-686AC2353BA2}" type="pres">
      <dgm:prSet presAssocID="{89C17D88-03F9-4625-BEE1-206EB7FC5C28}" presName="Name13" presStyleLbl="parChTrans1D2" presStyleIdx="1" presStyleCnt="8"/>
      <dgm:spPr/>
    </dgm:pt>
    <dgm:pt modelId="{E7C65155-DC84-4DC6-83A3-6AB8724C3209}" type="pres">
      <dgm:prSet presAssocID="{4458E3E2-8855-4AB8-BB4E-475F0C9D4252}" presName="childText" presStyleLbl="bgAcc1" presStyleIdx="1" presStyleCnt="8" custScaleX="739626" custScaleY="95946">
        <dgm:presLayoutVars>
          <dgm:bulletEnabled val="1"/>
        </dgm:presLayoutVars>
      </dgm:prSet>
      <dgm:spPr/>
    </dgm:pt>
    <dgm:pt modelId="{2A81AC24-19E8-4B05-BE18-7F7DC22883F5}" type="pres">
      <dgm:prSet presAssocID="{300571DF-0E8D-4A75-B42A-9E0E27DF9B85}" presName="Name13" presStyleLbl="parChTrans1D2" presStyleIdx="2" presStyleCnt="8"/>
      <dgm:spPr/>
    </dgm:pt>
    <dgm:pt modelId="{7210391E-D0BA-4B05-BC9D-4C5F7A7038B2}" type="pres">
      <dgm:prSet presAssocID="{C718ADCF-EE16-40A9-92E0-023D415A390D}" presName="childText" presStyleLbl="bgAcc1" presStyleIdx="2" presStyleCnt="8" custScaleX="739626" custScaleY="95946">
        <dgm:presLayoutVars>
          <dgm:bulletEnabled val="1"/>
        </dgm:presLayoutVars>
      </dgm:prSet>
      <dgm:spPr/>
    </dgm:pt>
    <dgm:pt modelId="{F27B7295-80E4-4410-9A4D-672618C6243E}" type="pres">
      <dgm:prSet presAssocID="{8E58BE12-E61E-4161-87EB-35A7176E5F95}" presName="Name13" presStyleLbl="parChTrans1D2" presStyleIdx="3" presStyleCnt="8"/>
      <dgm:spPr/>
    </dgm:pt>
    <dgm:pt modelId="{59DD2AFD-1A85-48C2-96F2-E73FC04B45F7}" type="pres">
      <dgm:prSet presAssocID="{613D9770-E617-4792-A0EF-694D6913B044}" presName="childText" presStyleLbl="bgAcc1" presStyleIdx="3" presStyleCnt="8" custScaleX="739626" custScaleY="95946">
        <dgm:presLayoutVars>
          <dgm:bulletEnabled val="1"/>
        </dgm:presLayoutVars>
      </dgm:prSet>
      <dgm:spPr/>
    </dgm:pt>
    <dgm:pt modelId="{672A5E56-DE7C-423B-8AF4-B37E93A0E788}" type="pres">
      <dgm:prSet presAssocID="{0E6EAE7D-5720-4E49-8312-A1094045AD70}" presName="Name13" presStyleLbl="parChTrans1D2" presStyleIdx="4" presStyleCnt="8"/>
      <dgm:spPr/>
    </dgm:pt>
    <dgm:pt modelId="{0AFB512E-0A1F-4167-ADE0-87DA96AF7CDA}" type="pres">
      <dgm:prSet presAssocID="{4888119B-4460-4856-B734-0AC31AC71F78}" presName="childText" presStyleLbl="bgAcc1" presStyleIdx="4" presStyleCnt="8" custScaleX="739626" custScaleY="95946">
        <dgm:presLayoutVars>
          <dgm:bulletEnabled val="1"/>
        </dgm:presLayoutVars>
      </dgm:prSet>
      <dgm:spPr/>
    </dgm:pt>
    <dgm:pt modelId="{9698753C-3095-43CF-BFD3-2DE2015785EA}" type="pres">
      <dgm:prSet presAssocID="{547C64E0-903D-4D11-BB95-6033A71B4DC1}" presName="Name13" presStyleLbl="parChTrans1D2" presStyleIdx="5" presStyleCnt="8"/>
      <dgm:spPr/>
    </dgm:pt>
    <dgm:pt modelId="{0B9087AA-9BBC-4127-9AEF-2019F62E4574}" type="pres">
      <dgm:prSet presAssocID="{017F67AA-E831-4F84-BBC1-42CD0C9762A2}" presName="childText" presStyleLbl="bgAcc1" presStyleIdx="5" presStyleCnt="8" custScaleX="739626" custScaleY="95946">
        <dgm:presLayoutVars>
          <dgm:bulletEnabled val="1"/>
        </dgm:presLayoutVars>
      </dgm:prSet>
      <dgm:spPr/>
    </dgm:pt>
    <dgm:pt modelId="{216D1C57-4056-4FB6-A530-626534C9E612}" type="pres">
      <dgm:prSet presAssocID="{8016280E-C858-49E3-B7F2-9943E521CBB5}" presName="Name13" presStyleLbl="parChTrans1D2" presStyleIdx="6" presStyleCnt="8"/>
      <dgm:spPr/>
    </dgm:pt>
    <dgm:pt modelId="{ADAB9E6D-296E-4BFC-A049-F5FE079E61EF}" type="pres">
      <dgm:prSet presAssocID="{04638AE3-E1A3-4C7D-AF07-19758C940618}" presName="childText" presStyleLbl="bgAcc1" presStyleIdx="6" presStyleCnt="8" custScaleX="739626" custScaleY="95946">
        <dgm:presLayoutVars>
          <dgm:bulletEnabled val="1"/>
        </dgm:presLayoutVars>
      </dgm:prSet>
      <dgm:spPr/>
    </dgm:pt>
    <dgm:pt modelId="{6D64A33D-768E-42D4-A0D9-EAEF5F907D6C}" type="pres">
      <dgm:prSet presAssocID="{92C02B39-EB2C-493C-B962-8383668C91A8}" presName="Name13" presStyleLbl="parChTrans1D2" presStyleIdx="7" presStyleCnt="8"/>
      <dgm:spPr/>
    </dgm:pt>
    <dgm:pt modelId="{89ED343E-D857-454B-B0B9-53C963435949}" type="pres">
      <dgm:prSet presAssocID="{0EE2E407-8873-477D-B6F7-E21F5377C511}" presName="childText" presStyleLbl="bgAcc1" presStyleIdx="7" presStyleCnt="8" custScaleX="739626" custScaleY="95946">
        <dgm:presLayoutVars>
          <dgm:bulletEnabled val="1"/>
        </dgm:presLayoutVars>
      </dgm:prSet>
      <dgm:spPr/>
    </dgm:pt>
  </dgm:ptLst>
  <dgm:cxnLst>
    <dgm:cxn modelId="{2B3E0B88-707A-418B-AA63-FD88251C59CD}" srcId="{CB9964DC-5E01-4879-9733-CDEE2AB1D1F7}" destId="{D0D20E71-FED1-4623-8034-D329000238BD}" srcOrd="0" destOrd="0" parTransId="{4349BE00-98CD-4A0C-8970-0800DCF0B510}" sibTransId="{9E3869D8-A7FD-4027-8D69-6E2073D34B18}"/>
    <dgm:cxn modelId="{6DAEDCBB-DE2F-43A0-8350-C86EF353D3EB}" srcId="{CB9964DC-5E01-4879-9733-CDEE2AB1D1F7}" destId="{0EE2E407-8873-477D-B6F7-E21F5377C511}" srcOrd="7" destOrd="0" parTransId="{92C02B39-EB2C-493C-B962-8383668C91A8}" sibTransId="{C074442B-85C5-4354-B3C3-C63774B70826}"/>
    <dgm:cxn modelId="{AB08F36F-6526-4B17-98BF-3A157C07B831}" type="presOf" srcId="{89C17D88-03F9-4625-BEE1-206EB7FC5C28}" destId="{953F0666-00C7-4611-B2C7-686AC2353BA2}" srcOrd="0" destOrd="0" presId="urn:microsoft.com/office/officeart/2005/8/layout/hierarchy3"/>
    <dgm:cxn modelId="{3B193533-4CDF-4A24-A8AA-3664B967EDA7}" type="presOf" srcId="{04638AE3-E1A3-4C7D-AF07-19758C940618}" destId="{ADAB9E6D-296E-4BFC-A049-F5FE079E61EF}" srcOrd="0" destOrd="0" presId="urn:microsoft.com/office/officeart/2005/8/layout/hierarchy3"/>
    <dgm:cxn modelId="{789A8F1B-BBE9-49E7-830E-97E55432B7A1}" type="presOf" srcId="{C718ADCF-EE16-40A9-92E0-023D415A390D}" destId="{7210391E-D0BA-4B05-BC9D-4C5F7A7038B2}" srcOrd="0" destOrd="0" presId="urn:microsoft.com/office/officeart/2005/8/layout/hierarchy3"/>
    <dgm:cxn modelId="{9843B261-A481-46B2-BF5F-302FDAF98DD2}" srcId="{CB9964DC-5E01-4879-9733-CDEE2AB1D1F7}" destId="{017F67AA-E831-4F84-BBC1-42CD0C9762A2}" srcOrd="5" destOrd="0" parTransId="{547C64E0-903D-4D11-BB95-6033A71B4DC1}" sibTransId="{0382F92C-CA38-4356-BE59-3740C7237B55}"/>
    <dgm:cxn modelId="{3E5981CB-712E-4EA4-BBAF-ECA923D824DC}" type="presOf" srcId="{8E58BE12-E61E-4161-87EB-35A7176E5F95}" destId="{F27B7295-80E4-4410-9A4D-672618C6243E}" srcOrd="0" destOrd="0" presId="urn:microsoft.com/office/officeart/2005/8/layout/hierarchy3"/>
    <dgm:cxn modelId="{F2C4F495-6B8C-482F-A371-D368618DFBD9}" type="presOf" srcId="{CB9964DC-5E01-4879-9733-CDEE2AB1D1F7}" destId="{ECB1CA3E-26B8-4A39-AEF8-6F06E506D3C7}" srcOrd="0" destOrd="0" presId="urn:microsoft.com/office/officeart/2005/8/layout/hierarchy3"/>
    <dgm:cxn modelId="{131B19B9-C8E8-435D-8234-6D58E79BFF9B}" type="presOf" srcId="{4888119B-4460-4856-B734-0AC31AC71F78}" destId="{0AFB512E-0A1F-4167-ADE0-87DA96AF7CDA}" srcOrd="0" destOrd="0" presId="urn:microsoft.com/office/officeart/2005/8/layout/hierarchy3"/>
    <dgm:cxn modelId="{CAFE4DEC-80E8-4AC3-AD82-98ABCB379665}" type="presOf" srcId="{4349BE00-98CD-4A0C-8970-0800DCF0B510}" destId="{6453487C-0FAF-4B32-BD10-ECD1ABD7E947}" srcOrd="0" destOrd="0" presId="urn:microsoft.com/office/officeart/2005/8/layout/hierarchy3"/>
    <dgm:cxn modelId="{DD1AC973-C863-4A45-9D4D-3574FDADCB3C}" type="presOf" srcId="{8016280E-C858-49E3-B7F2-9943E521CBB5}" destId="{216D1C57-4056-4FB6-A530-626534C9E612}" srcOrd="0" destOrd="0" presId="urn:microsoft.com/office/officeart/2005/8/layout/hierarchy3"/>
    <dgm:cxn modelId="{51BBBFBB-F13B-4503-8E89-290FCD190554}" type="presOf" srcId="{0EE2E407-8873-477D-B6F7-E21F5377C511}" destId="{89ED343E-D857-454B-B0B9-53C963435949}" srcOrd="0" destOrd="0" presId="urn:microsoft.com/office/officeart/2005/8/layout/hierarchy3"/>
    <dgm:cxn modelId="{235AD1FB-B89B-4773-B588-A545CB10DC4E}" type="presOf" srcId="{0E6EAE7D-5720-4E49-8312-A1094045AD70}" destId="{672A5E56-DE7C-423B-8AF4-B37E93A0E788}"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EC18A89-9950-4C9E-9CED-CAFFEB8D9FFB}" type="presOf" srcId="{613D9770-E617-4792-A0EF-694D6913B044}" destId="{59DD2AFD-1A85-48C2-96F2-E73FC04B45F7}" srcOrd="0" destOrd="0" presId="urn:microsoft.com/office/officeart/2005/8/layout/hierarchy3"/>
    <dgm:cxn modelId="{7689CBCF-6316-4ECB-B565-D315BF8AC7EB}" srcId="{CB9964DC-5E01-4879-9733-CDEE2AB1D1F7}" destId="{04638AE3-E1A3-4C7D-AF07-19758C940618}" srcOrd="6" destOrd="0" parTransId="{8016280E-C858-49E3-B7F2-9943E521CBB5}" sibTransId="{190D1621-0ECB-4C0A-9B69-92342850B56D}"/>
    <dgm:cxn modelId="{51B52417-5B98-4984-ABCE-706A966B3E54}" type="presOf" srcId="{92C02B39-EB2C-493C-B962-8383668C91A8}" destId="{6D64A33D-768E-42D4-A0D9-EAEF5F907D6C}" srcOrd="0" destOrd="0" presId="urn:microsoft.com/office/officeart/2005/8/layout/hierarchy3"/>
    <dgm:cxn modelId="{28F28639-A436-45E1-8DD3-101222CEF329}" type="presOf" srcId="{4458E3E2-8855-4AB8-BB4E-475F0C9D4252}" destId="{E7C65155-DC84-4DC6-83A3-6AB8724C3209}" srcOrd="0" destOrd="0" presId="urn:microsoft.com/office/officeart/2005/8/layout/hierarchy3"/>
    <dgm:cxn modelId="{90119713-32EB-47E9-B377-BCFF4D8A9E3E}" type="presOf" srcId="{547C64E0-903D-4D11-BB95-6033A71B4DC1}" destId="{9698753C-3095-43CF-BFD3-2DE2015785EA}" srcOrd="0" destOrd="0" presId="urn:microsoft.com/office/officeart/2005/8/layout/hierarchy3"/>
    <dgm:cxn modelId="{298617AA-7B5F-436C-A597-B126E1598279}" srcId="{CB9964DC-5E01-4879-9733-CDEE2AB1D1F7}" destId="{4458E3E2-8855-4AB8-BB4E-475F0C9D4252}" srcOrd="1" destOrd="0" parTransId="{89C17D88-03F9-4625-BEE1-206EB7FC5C28}" sibTransId="{352570DE-D7DB-4759-B2D7-0CCF71E3A432}"/>
    <dgm:cxn modelId="{26837CF1-B42E-4157-BF55-0812B75BD343}" srcId="{CB9964DC-5E01-4879-9733-CDEE2AB1D1F7}" destId="{C718ADCF-EE16-40A9-92E0-023D415A390D}" srcOrd="2" destOrd="0" parTransId="{300571DF-0E8D-4A75-B42A-9E0E27DF9B85}" sibTransId="{6114FBC9-8357-44C8-835B-83E4DB75B6AA}"/>
    <dgm:cxn modelId="{5381A87D-2F9F-4E5B-B016-190F721D8FE2}" srcId="{CB9964DC-5E01-4879-9733-CDEE2AB1D1F7}" destId="{613D9770-E617-4792-A0EF-694D6913B044}" srcOrd="3" destOrd="0" parTransId="{8E58BE12-E61E-4161-87EB-35A7176E5F95}" sibTransId="{E4B6CB5B-513B-4507-8653-2C68DEB5C6C2}"/>
    <dgm:cxn modelId="{67C867BC-FC6C-42F0-A029-71EF9CA5A307}" type="presOf" srcId="{017F67AA-E831-4F84-BBC1-42CD0C9762A2}" destId="{0B9087AA-9BBC-4127-9AEF-2019F62E4574}" srcOrd="0" destOrd="0" presId="urn:microsoft.com/office/officeart/2005/8/layout/hierarchy3"/>
    <dgm:cxn modelId="{3B05F352-65C3-4C51-BF7B-C333C93EA5EF}" type="presOf" srcId="{300571DF-0E8D-4A75-B42A-9E0E27DF9B85}" destId="{2A81AC24-19E8-4B05-BE18-7F7DC22883F5}" srcOrd="0" destOrd="0" presId="urn:microsoft.com/office/officeart/2005/8/layout/hierarchy3"/>
    <dgm:cxn modelId="{AEC39A83-76B8-4C0A-97F2-F3865E322778}" srcId="{CB9964DC-5E01-4879-9733-CDEE2AB1D1F7}" destId="{4888119B-4460-4856-B734-0AC31AC71F78}" srcOrd="4" destOrd="0" parTransId="{0E6EAE7D-5720-4E49-8312-A1094045AD70}" sibTransId="{EF609D22-2240-462B-BBC6-2F511A02E366}"/>
    <dgm:cxn modelId="{47A71A5C-59BD-4053-9BE7-BC3B93335057}" type="presOf" srcId="{CB9964DC-5E01-4879-9733-CDEE2AB1D1F7}" destId="{C7DDC059-89DD-4F99-A10D-9C975D60C8D8}" srcOrd="1" destOrd="0" presId="urn:microsoft.com/office/officeart/2005/8/layout/hierarchy3"/>
    <dgm:cxn modelId="{CB832925-22C5-4F5B-8B74-9199C54F87AD}" type="presOf" srcId="{D0D20E71-FED1-4623-8034-D329000238BD}" destId="{45B98A4A-0B6D-4F48-B74E-847DD2F0977C}" srcOrd="0" destOrd="0" presId="urn:microsoft.com/office/officeart/2005/8/layout/hierarchy3"/>
    <dgm:cxn modelId="{01A3EA52-69A4-4A23-BC24-EBFF6618563C}" type="presOf" srcId="{7061F2FC-F2AB-4DE3-98B0-886576B4E2C6}" destId="{D433476B-D68D-4328-ADAC-B2895D3D50CF}" srcOrd="0" destOrd="0" presId="urn:microsoft.com/office/officeart/2005/8/layout/hierarchy3"/>
    <dgm:cxn modelId="{9EB26DA8-C59A-4336-8BA7-4FBEEAE4FD86}" type="presParOf" srcId="{D433476B-D68D-4328-ADAC-B2895D3D50CF}" destId="{1E58A3BC-F1F7-40EE-89AA-32E802ED4BF7}" srcOrd="0" destOrd="0" presId="urn:microsoft.com/office/officeart/2005/8/layout/hierarchy3"/>
    <dgm:cxn modelId="{F16A1B86-8195-4106-968A-55FAD14B41F9}" type="presParOf" srcId="{1E58A3BC-F1F7-40EE-89AA-32E802ED4BF7}" destId="{D21DF85A-45CA-4CE0-B0ED-CF4615475EE0}" srcOrd="0" destOrd="0" presId="urn:microsoft.com/office/officeart/2005/8/layout/hierarchy3"/>
    <dgm:cxn modelId="{C23A4655-19D7-4613-AD59-557BD33ECCA1}" type="presParOf" srcId="{D21DF85A-45CA-4CE0-B0ED-CF4615475EE0}" destId="{ECB1CA3E-26B8-4A39-AEF8-6F06E506D3C7}" srcOrd="0" destOrd="0" presId="urn:microsoft.com/office/officeart/2005/8/layout/hierarchy3"/>
    <dgm:cxn modelId="{5262B8D8-B85C-42E8-9B8B-9BC2B2BCDFFE}" type="presParOf" srcId="{D21DF85A-45CA-4CE0-B0ED-CF4615475EE0}" destId="{C7DDC059-89DD-4F99-A10D-9C975D60C8D8}" srcOrd="1" destOrd="0" presId="urn:microsoft.com/office/officeart/2005/8/layout/hierarchy3"/>
    <dgm:cxn modelId="{D48EBEAD-46E4-497D-93CA-B95DEE7430E0}" type="presParOf" srcId="{1E58A3BC-F1F7-40EE-89AA-32E802ED4BF7}" destId="{F784BE88-3DB9-4E87-AFCA-2ED0BF00DEA1}" srcOrd="1" destOrd="0" presId="urn:microsoft.com/office/officeart/2005/8/layout/hierarchy3"/>
    <dgm:cxn modelId="{E22606A4-C4DB-47E7-A1A7-A17946C0871B}" type="presParOf" srcId="{F784BE88-3DB9-4E87-AFCA-2ED0BF00DEA1}" destId="{6453487C-0FAF-4B32-BD10-ECD1ABD7E947}" srcOrd="0" destOrd="0" presId="urn:microsoft.com/office/officeart/2005/8/layout/hierarchy3"/>
    <dgm:cxn modelId="{438F3666-C232-4F7C-873E-CBD803A6FE47}" type="presParOf" srcId="{F784BE88-3DB9-4E87-AFCA-2ED0BF00DEA1}" destId="{45B98A4A-0B6D-4F48-B74E-847DD2F0977C}" srcOrd="1" destOrd="0" presId="urn:microsoft.com/office/officeart/2005/8/layout/hierarchy3"/>
    <dgm:cxn modelId="{0AAF1000-469D-4F6F-B587-1D3B832ACA12}" type="presParOf" srcId="{F784BE88-3DB9-4E87-AFCA-2ED0BF00DEA1}" destId="{953F0666-00C7-4611-B2C7-686AC2353BA2}" srcOrd="2" destOrd="0" presId="urn:microsoft.com/office/officeart/2005/8/layout/hierarchy3"/>
    <dgm:cxn modelId="{CFBB07D6-8D77-472E-A411-90840F7432F0}" type="presParOf" srcId="{F784BE88-3DB9-4E87-AFCA-2ED0BF00DEA1}" destId="{E7C65155-DC84-4DC6-83A3-6AB8724C3209}" srcOrd="3" destOrd="0" presId="urn:microsoft.com/office/officeart/2005/8/layout/hierarchy3"/>
    <dgm:cxn modelId="{E8FFBE24-98F6-485F-9E28-8169C8153F5E}" type="presParOf" srcId="{F784BE88-3DB9-4E87-AFCA-2ED0BF00DEA1}" destId="{2A81AC24-19E8-4B05-BE18-7F7DC22883F5}" srcOrd="4" destOrd="0" presId="urn:microsoft.com/office/officeart/2005/8/layout/hierarchy3"/>
    <dgm:cxn modelId="{080A31F8-B17A-4FB4-935E-A854F031ED27}" type="presParOf" srcId="{F784BE88-3DB9-4E87-AFCA-2ED0BF00DEA1}" destId="{7210391E-D0BA-4B05-BC9D-4C5F7A7038B2}" srcOrd="5" destOrd="0" presId="urn:microsoft.com/office/officeart/2005/8/layout/hierarchy3"/>
    <dgm:cxn modelId="{4F9C333B-2413-4B74-A165-E7F5462A0E45}" type="presParOf" srcId="{F784BE88-3DB9-4E87-AFCA-2ED0BF00DEA1}" destId="{F27B7295-80E4-4410-9A4D-672618C6243E}" srcOrd="6" destOrd="0" presId="urn:microsoft.com/office/officeart/2005/8/layout/hierarchy3"/>
    <dgm:cxn modelId="{BC8D3AB8-BA8B-4B4F-9AE5-4EF8AF097574}" type="presParOf" srcId="{F784BE88-3DB9-4E87-AFCA-2ED0BF00DEA1}" destId="{59DD2AFD-1A85-48C2-96F2-E73FC04B45F7}" srcOrd="7" destOrd="0" presId="urn:microsoft.com/office/officeart/2005/8/layout/hierarchy3"/>
    <dgm:cxn modelId="{3926C6FD-E801-4346-8AB9-94C5A26FE6C9}" type="presParOf" srcId="{F784BE88-3DB9-4E87-AFCA-2ED0BF00DEA1}" destId="{672A5E56-DE7C-423B-8AF4-B37E93A0E788}" srcOrd="8" destOrd="0" presId="urn:microsoft.com/office/officeart/2005/8/layout/hierarchy3"/>
    <dgm:cxn modelId="{CE55D6E9-D386-4BCD-91C7-83C7C4EA0B23}" type="presParOf" srcId="{F784BE88-3DB9-4E87-AFCA-2ED0BF00DEA1}" destId="{0AFB512E-0A1F-4167-ADE0-87DA96AF7CDA}" srcOrd="9" destOrd="0" presId="urn:microsoft.com/office/officeart/2005/8/layout/hierarchy3"/>
    <dgm:cxn modelId="{4C245D09-E58C-4900-B1D2-1098AE74A172}" type="presParOf" srcId="{F784BE88-3DB9-4E87-AFCA-2ED0BF00DEA1}" destId="{9698753C-3095-43CF-BFD3-2DE2015785EA}" srcOrd="10" destOrd="0" presId="urn:microsoft.com/office/officeart/2005/8/layout/hierarchy3"/>
    <dgm:cxn modelId="{5ADC2E76-B263-42BD-BD20-FE8D02BB0C99}" type="presParOf" srcId="{F784BE88-3DB9-4E87-AFCA-2ED0BF00DEA1}" destId="{0B9087AA-9BBC-4127-9AEF-2019F62E4574}" srcOrd="11" destOrd="0" presId="urn:microsoft.com/office/officeart/2005/8/layout/hierarchy3"/>
    <dgm:cxn modelId="{327B49EE-234A-47A6-AEBA-8FF630FA2A35}" type="presParOf" srcId="{F784BE88-3DB9-4E87-AFCA-2ED0BF00DEA1}" destId="{216D1C57-4056-4FB6-A530-626534C9E612}" srcOrd="12" destOrd="0" presId="urn:microsoft.com/office/officeart/2005/8/layout/hierarchy3"/>
    <dgm:cxn modelId="{F0742BCC-4255-49C4-947D-7804611EED76}" type="presParOf" srcId="{F784BE88-3DB9-4E87-AFCA-2ED0BF00DEA1}" destId="{ADAB9E6D-296E-4BFC-A049-F5FE079E61EF}" srcOrd="13" destOrd="0" presId="urn:microsoft.com/office/officeart/2005/8/layout/hierarchy3"/>
    <dgm:cxn modelId="{B2C1ECBF-F8E3-4642-9CAF-2C963302A837}" type="presParOf" srcId="{F784BE88-3DB9-4E87-AFCA-2ED0BF00DEA1}" destId="{6D64A33D-768E-42D4-A0D9-EAEF5F907D6C}" srcOrd="14" destOrd="0" presId="urn:microsoft.com/office/officeart/2005/8/layout/hierarchy3"/>
    <dgm:cxn modelId="{83513C0E-D481-4758-9D10-CB95EBE332C8}" type="presParOf" srcId="{F784BE88-3DB9-4E87-AFCA-2ED0BF00DEA1}" destId="{89ED343E-D857-454B-B0B9-53C963435949}"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PCA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a:t>Herramienta estadística, reducción de dimensionalidad</a:t>
          </a: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a:t>Transformación de variables originales a un nuevo conjunto con información no redundante</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n-US" dirty="0"/>
            <a:t>Este Nuevo </a:t>
          </a:r>
          <a:r>
            <a:rPr lang="en-US" dirty="0" err="1"/>
            <a:t>conjunto</a:t>
          </a:r>
          <a:r>
            <a:rPr lang="en-US" dirty="0"/>
            <a:t> </a:t>
          </a:r>
          <a:r>
            <a:rPr lang="en-US" dirty="0" err="1"/>
            <a:t>preserva</a:t>
          </a:r>
          <a:r>
            <a:rPr lang="en-US" dirty="0"/>
            <a:t> la mayor </a:t>
          </a:r>
          <a:r>
            <a:rPr lang="en-US" dirty="0" err="1"/>
            <a:t>cantidad</a:t>
          </a:r>
          <a:r>
            <a:rPr lang="en-US" dirty="0"/>
            <a:t> de información relevante de </a:t>
          </a:r>
          <a:r>
            <a:rPr lang="en-US" dirty="0" err="1"/>
            <a:t>los</a:t>
          </a:r>
          <a:r>
            <a:rPr lang="en-US" dirty="0"/>
            <a:t> </a:t>
          </a:r>
          <a:r>
            <a:rPr lang="en-US" dirty="0" err="1"/>
            <a:t>datos</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n-US" dirty="0"/>
            <a:t>Los </a:t>
          </a:r>
          <a:r>
            <a:rPr lang="en-US" dirty="0" err="1"/>
            <a:t>datos</a:t>
          </a:r>
          <a:r>
            <a:rPr lang="en-US" dirty="0"/>
            <a:t> se </a:t>
          </a:r>
          <a:r>
            <a:rPr lang="en-US" dirty="0" err="1"/>
            <a:t>proyectan</a:t>
          </a:r>
          <a:r>
            <a:rPr lang="en-US" dirty="0"/>
            <a:t> sobre </a:t>
          </a:r>
          <a:r>
            <a:rPr lang="en-US" dirty="0" err="1"/>
            <a:t>ejes</a:t>
          </a:r>
          <a:r>
            <a:rPr lang="en-US" dirty="0"/>
            <a:t> </a:t>
          </a:r>
          <a:r>
            <a:rPr lang="en-US" dirty="0" err="1"/>
            <a:t>nuevos</a:t>
          </a:r>
          <a:r>
            <a:rPr lang="en-US" dirty="0"/>
            <a:t>, </a:t>
          </a:r>
          <a:r>
            <a:rPr lang="en-US" dirty="0" err="1"/>
            <a:t>siendo</a:t>
          </a:r>
          <a:r>
            <a:rPr lang="en-US" dirty="0"/>
            <a:t> el primer </a:t>
          </a:r>
          <a:r>
            <a:rPr lang="en-US" dirty="0" err="1"/>
            <a:t>eje</a:t>
          </a:r>
          <a:r>
            <a:rPr lang="en-US" dirty="0"/>
            <a:t> el de mayor </a:t>
          </a:r>
          <a:r>
            <a:rPr lang="en-US" dirty="0" err="1"/>
            <a:t>varianza</a:t>
          </a:r>
          <a:r>
            <a:rPr lang="en-US" dirty="0"/>
            <a:t>.</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E9350BBD-0C18-4831-8E7C-F16A45935431}">
      <dgm:prSet phldrT="[Texto]"/>
      <dgm:spPr/>
      <dgm:t>
        <a:bodyPr/>
        <a:lstStyle/>
        <a:p>
          <a:r>
            <a:rPr lang="en-US" dirty="0" err="1"/>
            <a:t>Esta</a:t>
          </a:r>
          <a:r>
            <a:rPr lang="en-US" dirty="0"/>
            <a:t> </a:t>
          </a:r>
          <a:r>
            <a:rPr lang="en-US" dirty="0" err="1"/>
            <a:t>transformación</a:t>
          </a:r>
          <a:r>
            <a:rPr lang="en-US" dirty="0"/>
            <a:t> </a:t>
          </a:r>
          <a:r>
            <a:rPr lang="en-US" dirty="0" err="1"/>
            <a:t>esta</a:t>
          </a:r>
          <a:r>
            <a:rPr lang="en-US" dirty="0"/>
            <a:t> </a:t>
          </a:r>
          <a:r>
            <a:rPr lang="en-US" dirty="0" err="1"/>
            <a:t>basada</a:t>
          </a:r>
          <a:r>
            <a:rPr lang="en-US" dirty="0"/>
            <a:t> </a:t>
          </a:r>
          <a:r>
            <a:rPr lang="en-US" dirty="0" err="1"/>
            <a:t>en</a:t>
          </a:r>
          <a:r>
            <a:rPr lang="en-US" dirty="0"/>
            <a:t> el </a:t>
          </a:r>
          <a:r>
            <a:rPr lang="en-US" dirty="0" err="1"/>
            <a:t>cálculo</a:t>
          </a:r>
          <a:r>
            <a:rPr lang="en-US" dirty="0"/>
            <a:t>  de </a:t>
          </a:r>
          <a:r>
            <a:rPr lang="en-US" dirty="0" err="1"/>
            <a:t>vectores</a:t>
          </a:r>
          <a:r>
            <a:rPr lang="en-US" dirty="0"/>
            <a:t> y </a:t>
          </a:r>
          <a:r>
            <a:rPr lang="en-US" dirty="0" err="1"/>
            <a:t>valores</a:t>
          </a:r>
          <a:r>
            <a:rPr lang="en-US" dirty="0"/>
            <a:t> </a:t>
          </a:r>
          <a:r>
            <a:rPr lang="en-US" dirty="0" err="1"/>
            <a:t>propios</a:t>
          </a:r>
          <a:endParaRPr lang="es-ES" dirty="0"/>
        </a:p>
      </dgm:t>
    </dgm:pt>
    <dgm:pt modelId="{66EFD120-7370-4236-A1C8-805476443644}" type="parTrans" cxnId="{5A0BE935-2E16-4ECD-979E-C3DFA916FC51}">
      <dgm:prSet/>
      <dgm:spPr/>
      <dgm:t>
        <a:bodyPr/>
        <a:lstStyle/>
        <a:p>
          <a:endParaRPr lang="es-ES"/>
        </a:p>
      </dgm:t>
    </dgm:pt>
    <dgm:pt modelId="{F16DC11A-92A1-4BB0-B5D0-334054FBA32C}" type="sibTrans" cxnId="{5A0BE935-2E16-4ECD-979E-C3DFA916FC5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pt>
    <dgm:pt modelId="{2A81AC24-19E8-4B05-BE18-7F7DC22883F5}" type="pres">
      <dgm:prSet presAssocID="{300571DF-0E8D-4A75-B42A-9E0E27DF9B85}" presName="Name13" presStyleLbl="parChTrans1D2" presStyleIdx="1" presStyleCnt="5"/>
      <dgm:spPr/>
    </dgm:pt>
    <dgm:pt modelId="{7210391E-D0BA-4B05-BC9D-4C5F7A7038B2}" type="pres">
      <dgm:prSet presAssocID="{C718ADCF-EE16-40A9-92E0-023D415A390D}" presName="childText" presStyleLbl="bgAcc1" presStyleIdx="1" presStyleCnt="5" custScaleX="739626" custScaleY="95946">
        <dgm:presLayoutVars>
          <dgm:bulletEnabled val="1"/>
        </dgm:presLayoutVars>
      </dgm:prSet>
      <dgm:spPr/>
    </dgm:pt>
    <dgm:pt modelId="{F27B7295-80E4-4410-9A4D-672618C6243E}" type="pres">
      <dgm:prSet presAssocID="{8E58BE12-E61E-4161-87EB-35A7176E5F95}" presName="Name13" presStyleLbl="parChTrans1D2" presStyleIdx="2" presStyleCnt="5"/>
      <dgm:spPr/>
    </dgm:pt>
    <dgm:pt modelId="{59DD2AFD-1A85-48C2-96F2-E73FC04B45F7}" type="pres">
      <dgm:prSet presAssocID="{613D9770-E617-4792-A0EF-694D6913B044}" presName="childText" presStyleLbl="bgAcc1" presStyleIdx="2" presStyleCnt="5" custScaleX="739626" custScaleY="95946">
        <dgm:presLayoutVars>
          <dgm:bulletEnabled val="1"/>
        </dgm:presLayoutVars>
      </dgm:prSet>
      <dgm:spPr/>
    </dgm:pt>
    <dgm:pt modelId="{672A5E56-DE7C-423B-8AF4-B37E93A0E788}" type="pres">
      <dgm:prSet presAssocID="{0E6EAE7D-5720-4E49-8312-A1094045AD70}" presName="Name13" presStyleLbl="parChTrans1D2" presStyleIdx="3" presStyleCnt="5"/>
      <dgm:spPr/>
    </dgm:pt>
    <dgm:pt modelId="{0AFB512E-0A1F-4167-ADE0-87DA96AF7CDA}" type="pres">
      <dgm:prSet presAssocID="{4888119B-4460-4856-B734-0AC31AC71F78}" presName="childText" presStyleLbl="bgAcc1" presStyleIdx="3" presStyleCnt="5" custScaleX="739626" custScaleY="95946">
        <dgm:presLayoutVars>
          <dgm:bulletEnabled val="1"/>
        </dgm:presLayoutVars>
      </dgm:prSet>
      <dgm:spPr/>
    </dgm:pt>
    <dgm:pt modelId="{E1C3DDF9-8D78-42AC-8AD1-4E929A97D46F}" type="pres">
      <dgm:prSet presAssocID="{66EFD120-7370-4236-A1C8-805476443644}" presName="Name13" presStyleLbl="parChTrans1D2" presStyleIdx="4" presStyleCnt="5"/>
      <dgm:spPr/>
    </dgm:pt>
    <dgm:pt modelId="{33DB687E-6F14-4652-B35A-51688E08CDBC}" type="pres">
      <dgm:prSet presAssocID="{E9350BBD-0C18-4831-8E7C-F16A45935431}" presName="childText" presStyleLbl="bgAcc1" presStyleIdx="4" presStyleCnt="5" custScaleX="739626" custScaleY="95946">
        <dgm:presLayoutVars>
          <dgm:bulletEnabled val="1"/>
        </dgm:presLayoutVars>
      </dgm:prSet>
      <dgm:spPr/>
    </dgm:pt>
  </dgm:ptLst>
  <dgm:cxnLst>
    <dgm:cxn modelId="{596B4FB8-DA7C-45D3-83CD-371298CD0CBA}" type="presOf" srcId="{E9350BBD-0C18-4831-8E7C-F16A45935431}" destId="{33DB687E-6F14-4652-B35A-51688E08CDBC}" srcOrd="0" destOrd="0" presId="urn:microsoft.com/office/officeart/2005/8/layout/hierarchy3"/>
    <dgm:cxn modelId="{EC2911AA-DD4B-4E1C-8E1C-B7A4343A7099}" type="presOf" srcId="{8E58BE12-E61E-4161-87EB-35A7176E5F95}" destId="{F27B7295-80E4-4410-9A4D-672618C6243E}"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1FD61BBD-ED3E-4824-BC78-A62A9EE686E2}" type="presOf" srcId="{0E6EAE7D-5720-4E49-8312-A1094045AD70}" destId="{672A5E56-DE7C-423B-8AF4-B37E93A0E788}" srcOrd="0" destOrd="0" presId="urn:microsoft.com/office/officeart/2005/8/layout/hierarchy3"/>
    <dgm:cxn modelId="{20E5BE24-7447-4E4D-B416-C78B151AF336}"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CF72AE6-EA20-48B3-BDE8-EA202774651C}" type="presOf" srcId="{613D9770-E617-4792-A0EF-694D6913B044}" destId="{59DD2AFD-1A85-48C2-96F2-E73FC04B45F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5A0BE935-2E16-4ECD-979E-C3DFA916FC51}" srcId="{CB9964DC-5E01-4879-9733-CDEE2AB1D1F7}" destId="{E9350BBD-0C18-4831-8E7C-F16A45935431}" srcOrd="4" destOrd="0" parTransId="{66EFD120-7370-4236-A1C8-805476443644}" sibTransId="{F16DC11A-92A1-4BB0-B5D0-334054FBA32C}"/>
    <dgm:cxn modelId="{6D50D9F3-77D0-4855-932D-9DD6B9CE6B00}" type="presOf" srcId="{300571DF-0E8D-4A75-B42A-9E0E27DF9B85}" destId="{2A81AC24-19E8-4B05-BE18-7F7DC22883F5}" srcOrd="0" destOrd="0" presId="urn:microsoft.com/office/officeart/2005/8/layout/hierarchy3"/>
    <dgm:cxn modelId="{D82BB38B-C6B1-4C83-AE94-DD46DA02796E}" type="presOf" srcId="{4888119B-4460-4856-B734-0AC31AC71F78}" destId="{0AFB512E-0A1F-4167-ADE0-87DA96AF7CDA}" srcOrd="0"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DADC26F9-BC10-4603-B416-FE5B9D325BBC}" type="presOf" srcId="{66EFD120-7370-4236-A1C8-805476443644}" destId="{E1C3DDF9-8D78-42AC-8AD1-4E929A97D46F}" srcOrd="0" destOrd="0" presId="urn:microsoft.com/office/officeart/2005/8/layout/hierarchy3"/>
    <dgm:cxn modelId="{B6D2148A-7B5D-4DED-AEE1-F26471105DFA}" type="presOf" srcId="{D0D20E71-FED1-4623-8034-D329000238BD}" destId="{45B98A4A-0B6D-4F48-B74E-847DD2F0977C}" srcOrd="0" destOrd="0" presId="urn:microsoft.com/office/officeart/2005/8/layout/hierarchy3"/>
    <dgm:cxn modelId="{D092BC23-B5B4-47FA-8168-46701B82294A}"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 modelId="{86BC7A31-0C38-42A2-9CE5-19172142DF98}" type="presParOf" srcId="{F784BE88-3DB9-4E87-AFCA-2ED0BF00DEA1}" destId="{6453487C-0FAF-4B32-BD10-ECD1ABD7E947}" srcOrd="0" destOrd="0" presId="urn:microsoft.com/office/officeart/2005/8/layout/hierarchy3"/>
    <dgm:cxn modelId="{382F04DC-DBCA-4399-8149-8F31B7548A63}" type="presParOf" srcId="{F784BE88-3DB9-4E87-AFCA-2ED0BF00DEA1}" destId="{45B98A4A-0B6D-4F48-B74E-847DD2F0977C}" srcOrd="1" destOrd="0" presId="urn:microsoft.com/office/officeart/2005/8/layout/hierarchy3"/>
    <dgm:cxn modelId="{F6EE0C09-E687-44E6-ADC1-DFF8CE4F5427}" type="presParOf" srcId="{F784BE88-3DB9-4E87-AFCA-2ED0BF00DEA1}" destId="{2A81AC24-19E8-4B05-BE18-7F7DC22883F5}" srcOrd="2" destOrd="0" presId="urn:microsoft.com/office/officeart/2005/8/layout/hierarchy3"/>
    <dgm:cxn modelId="{4D4E230C-3C94-46D8-92E1-A45B1A69E6A4}" type="presParOf" srcId="{F784BE88-3DB9-4E87-AFCA-2ED0BF00DEA1}" destId="{7210391E-D0BA-4B05-BC9D-4C5F7A7038B2}" srcOrd="3" destOrd="0" presId="urn:microsoft.com/office/officeart/2005/8/layout/hierarchy3"/>
    <dgm:cxn modelId="{A70EDD9D-16F2-40E2-9E1D-DA014724D2EE}" type="presParOf" srcId="{F784BE88-3DB9-4E87-AFCA-2ED0BF00DEA1}" destId="{F27B7295-80E4-4410-9A4D-672618C6243E}" srcOrd="4" destOrd="0" presId="urn:microsoft.com/office/officeart/2005/8/layout/hierarchy3"/>
    <dgm:cxn modelId="{DEDF4DBA-9515-449A-B24A-4F2B1A837399}" type="presParOf" srcId="{F784BE88-3DB9-4E87-AFCA-2ED0BF00DEA1}" destId="{59DD2AFD-1A85-48C2-96F2-E73FC04B45F7}" srcOrd="5" destOrd="0" presId="urn:microsoft.com/office/officeart/2005/8/layout/hierarchy3"/>
    <dgm:cxn modelId="{B7F8ED7E-3137-4A8B-8926-504E43B0C7FB}" type="presParOf" srcId="{F784BE88-3DB9-4E87-AFCA-2ED0BF00DEA1}" destId="{672A5E56-DE7C-423B-8AF4-B37E93A0E788}" srcOrd="6" destOrd="0" presId="urn:microsoft.com/office/officeart/2005/8/layout/hierarchy3"/>
    <dgm:cxn modelId="{E34CDFEB-186C-416F-9B3A-9A2C1C91B4CD}" type="presParOf" srcId="{F784BE88-3DB9-4E87-AFCA-2ED0BF00DEA1}" destId="{0AFB512E-0A1F-4167-ADE0-87DA96AF7CDA}" srcOrd="7" destOrd="0" presId="urn:microsoft.com/office/officeart/2005/8/layout/hierarchy3"/>
    <dgm:cxn modelId="{DAA7C700-FD54-4DD8-9402-402C107F3173}" type="presParOf" srcId="{F784BE88-3DB9-4E87-AFCA-2ED0BF00DEA1}" destId="{E1C3DDF9-8D78-42AC-8AD1-4E929A97D46F}" srcOrd="8" destOrd="0" presId="urn:microsoft.com/office/officeart/2005/8/layout/hierarchy3"/>
    <dgm:cxn modelId="{719DFC35-59AA-4C24-BD0C-F756B81FBDC4}" type="presParOf" srcId="{F784BE88-3DB9-4E87-AFCA-2ED0BF00DEA1}" destId="{33DB687E-6F14-4652-B35A-51688E08CDBC}"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a:t>LDA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n-US" dirty="0" err="1"/>
            <a:t>Análisis</a:t>
          </a:r>
          <a:r>
            <a:rPr lang="en-US" dirty="0"/>
            <a:t> </a:t>
          </a:r>
          <a:r>
            <a:rPr lang="en-US" dirty="0" err="1"/>
            <a:t>discriminante</a:t>
          </a:r>
          <a:r>
            <a:rPr lang="en-US" dirty="0"/>
            <a:t> de Fisher</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n-US" dirty="0" err="1"/>
            <a:t>Garantizar</a:t>
          </a:r>
          <a:r>
            <a:rPr lang="en-US" dirty="0"/>
            <a:t> la mayor </a:t>
          </a:r>
          <a:r>
            <a:rPr lang="en-US" dirty="0" err="1"/>
            <a:t>separabilidad</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n-US" dirty="0" err="1"/>
            <a:t>Reduciendo</a:t>
          </a:r>
          <a:r>
            <a:rPr lang="en-US" dirty="0"/>
            <a:t> dimensionalidad, Mediante </a:t>
          </a:r>
          <a:r>
            <a:rPr lang="en-US" dirty="0" err="1"/>
            <a:t>combinación</a:t>
          </a:r>
          <a:r>
            <a:rPr lang="en-US" dirty="0"/>
            <a:t> lineal </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pt>
    <dgm:pt modelId="{2A81AC24-19E8-4B05-BE18-7F7DC22883F5}" type="pres">
      <dgm:prSet presAssocID="{300571DF-0E8D-4A75-B42A-9E0E27DF9B85}" presName="Name13" presStyleLbl="parChTrans1D2" presStyleIdx="1" presStyleCnt="3"/>
      <dgm:spPr/>
    </dgm:pt>
    <dgm:pt modelId="{7210391E-D0BA-4B05-BC9D-4C5F7A7038B2}" type="pres">
      <dgm:prSet presAssocID="{C718ADCF-EE16-40A9-92E0-023D415A390D}" presName="childText" presStyleLbl="bgAcc1" presStyleIdx="1" presStyleCnt="3" custScaleX="739626" custScaleY="95946">
        <dgm:presLayoutVars>
          <dgm:bulletEnabled val="1"/>
        </dgm:presLayoutVars>
      </dgm:prSet>
      <dgm:spPr/>
    </dgm:pt>
    <dgm:pt modelId="{F27B7295-80E4-4410-9A4D-672618C6243E}" type="pres">
      <dgm:prSet presAssocID="{8E58BE12-E61E-4161-87EB-35A7176E5F95}" presName="Name13" presStyleLbl="parChTrans1D2" presStyleIdx="2" presStyleCnt="3"/>
      <dgm:spPr/>
    </dgm:pt>
    <dgm:pt modelId="{59DD2AFD-1A85-48C2-96F2-E73FC04B45F7}" type="pres">
      <dgm:prSet presAssocID="{613D9770-E617-4792-A0EF-694D6913B044}" presName="childText" presStyleLbl="bgAcc1" presStyleIdx="2" presStyleCnt="3" custScaleX="739626" custScaleY="95946">
        <dgm:presLayoutVars>
          <dgm:bulletEnabled val="1"/>
        </dgm:presLayoutVars>
      </dgm:prSet>
      <dgm:spPr/>
    </dgm:pt>
  </dgm:ptLst>
  <dgm:cxnLst>
    <dgm:cxn modelId="{EC2911AA-DD4B-4E1C-8E1C-B7A4343A7099}" type="presOf" srcId="{8E58BE12-E61E-4161-87EB-35A7176E5F95}" destId="{F27B7295-80E4-4410-9A4D-672618C6243E}"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20E5BE24-7447-4E4D-B416-C78B151AF336}"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CF72AE6-EA20-48B3-BDE8-EA202774651C}" type="presOf" srcId="{613D9770-E617-4792-A0EF-694D6913B044}" destId="{59DD2AFD-1A85-48C2-96F2-E73FC04B45F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6D50D9F3-77D0-4855-932D-9DD6B9CE6B00}" type="presOf" srcId="{300571DF-0E8D-4A75-B42A-9E0E27DF9B85}" destId="{2A81AC24-19E8-4B05-BE18-7F7DC22883F5}" srcOrd="0"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B6D2148A-7B5D-4DED-AEE1-F26471105DFA}" type="presOf" srcId="{D0D20E71-FED1-4623-8034-D329000238BD}" destId="{45B98A4A-0B6D-4F48-B74E-847DD2F0977C}" srcOrd="0" destOrd="0" presId="urn:microsoft.com/office/officeart/2005/8/layout/hierarchy3"/>
    <dgm:cxn modelId="{D092BC23-B5B4-47FA-8168-46701B82294A}"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 modelId="{86BC7A31-0C38-42A2-9CE5-19172142DF98}" type="presParOf" srcId="{F784BE88-3DB9-4E87-AFCA-2ED0BF00DEA1}" destId="{6453487C-0FAF-4B32-BD10-ECD1ABD7E947}" srcOrd="0" destOrd="0" presId="urn:microsoft.com/office/officeart/2005/8/layout/hierarchy3"/>
    <dgm:cxn modelId="{382F04DC-DBCA-4399-8149-8F31B7548A63}" type="presParOf" srcId="{F784BE88-3DB9-4E87-AFCA-2ED0BF00DEA1}" destId="{45B98A4A-0B6D-4F48-B74E-847DD2F0977C}" srcOrd="1" destOrd="0" presId="urn:microsoft.com/office/officeart/2005/8/layout/hierarchy3"/>
    <dgm:cxn modelId="{F6EE0C09-E687-44E6-ADC1-DFF8CE4F5427}" type="presParOf" srcId="{F784BE88-3DB9-4E87-AFCA-2ED0BF00DEA1}" destId="{2A81AC24-19E8-4B05-BE18-7F7DC22883F5}" srcOrd="2" destOrd="0" presId="urn:microsoft.com/office/officeart/2005/8/layout/hierarchy3"/>
    <dgm:cxn modelId="{4D4E230C-3C94-46D8-92E1-A45B1A69E6A4}" type="presParOf" srcId="{F784BE88-3DB9-4E87-AFCA-2ED0BF00DEA1}" destId="{7210391E-D0BA-4B05-BC9D-4C5F7A7038B2}" srcOrd="3" destOrd="0" presId="urn:microsoft.com/office/officeart/2005/8/layout/hierarchy3"/>
    <dgm:cxn modelId="{A70EDD9D-16F2-40E2-9E1D-DA014724D2EE}" type="presParOf" srcId="{F784BE88-3DB9-4E87-AFCA-2ED0BF00DEA1}" destId="{F27B7295-80E4-4410-9A4D-672618C6243E}" srcOrd="4" destOrd="0" presId="urn:microsoft.com/office/officeart/2005/8/layout/hierarchy3"/>
    <dgm:cxn modelId="{DEDF4DBA-9515-449A-B24A-4F2B1A837399}"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a:t>PCDA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a:t>Combinación de PCA y LDA</a:t>
          </a: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n-US" dirty="0" err="1"/>
            <a:t>Combinar</a:t>
          </a:r>
          <a:r>
            <a:rPr lang="en-US" dirty="0"/>
            <a:t> el </a:t>
          </a:r>
          <a:r>
            <a:rPr lang="en-US" dirty="0" err="1"/>
            <a:t>poder</a:t>
          </a:r>
          <a:r>
            <a:rPr lang="en-US" dirty="0"/>
            <a:t> de reducer la dimensionalidad del PCA</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n-US" dirty="0"/>
            <a:t>Y el </a:t>
          </a:r>
          <a:r>
            <a:rPr lang="en-US" dirty="0" err="1"/>
            <a:t>poder</a:t>
          </a:r>
          <a:r>
            <a:rPr lang="en-US" dirty="0"/>
            <a:t> de </a:t>
          </a:r>
          <a:r>
            <a:rPr lang="en-US" dirty="0" err="1"/>
            <a:t>discriminación</a:t>
          </a:r>
          <a:r>
            <a:rPr lang="en-US" dirty="0"/>
            <a:t>  y </a:t>
          </a:r>
          <a:r>
            <a:rPr lang="en-US" dirty="0" err="1"/>
            <a:t>separabilidad</a:t>
          </a:r>
          <a:r>
            <a:rPr lang="en-US" dirty="0"/>
            <a:t> de </a:t>
          </a:r>
          <a:r>
            <a:rPr lang="en-US" dirty="0" err="1"/>
            <a:t>clases</a:t>
          </a:r>
          <a:r>
            <a:rPr lang="en-US" dirty="0"/>
            <a:t> del LDA</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pt>
    <dgm:pt modelId="{45B98A4A-0B6D-4F48-B74E-847DD2F0977C}" type="pres">
      <dgm:prSet presAssocID="{D0D20E71-FED1-4623-8034-D329000238BD}" presName="childText" presStyleLbl="bgAcc1" presStyleIdx="0" presStyleCnt="3" custScaleX="739626" custScaleY="95946">
        <dgm:presLayoutVars>
          <dgm:bulletEnabled val="1"/>
        </dgm:presLayoutVars>
      </dgm:prSet>
      <dgm:spPr/>
    </dgm:pt>
    <dgm:pt modelId="{2A81AC24-19E8-4B05-BE18-7F7DC22883F5}" type="pres">
      <dgm:prSet presAssocID="{300571DF-0E8D-4A75-B42A-9E0E27DF9B85}" presName="Name13" presStyleLbl="parChTrans1D2" presStyleIdx="1" presStyleCnt="3"/>
      <dgm:spPr/>
    </dgm:pt>
    <dgm:pt modelId="{7210391E-D0BA-4B05-BC9D-4C5F7A7038B2}" type="pres">
      <dgm:prSet presAssocID="{C718ADCF-EE16-40A9-92E0-023D415A390D}" presName="childText" presStyleLbl="bgAcc1" presStyleIdx="1" presStyleCnt="3" custScaleX="739626" custScaleY="95946">
        <dgm:presLayoutVars>
          <dgm:bulletEnabled val="1"/>
        </dgm:presLayoutVars>
      </dgm:prSet>
      <dgm:spPr/>
    </dgm:pt>
    <dgm:pt modelId="{F27B7295-80E4-4410-9A4D-672618C6243E}" type="pres">
      <dgm:prSet presAssocID="{8E58BE12-E61E-4161-87EB-35A7176E5F95}" presName="Name13" presStyleLbl="parChTrans1D2" presStyleIdx="2" presStyleCnt="3"/>
      <dgm:spPr/>
    </dgm:pt>
    <dgm:pt modelId="{59DD2AFD-1A85-48C2-96F2-E73FC04B45F7}" type="pres">
      <dgm:prSet presAssocID="{613D9770-E617-4792-A0EF-694D6913B044}" presName="childText" presStyleLbl="bgAcc1" presStyleIdx="2" presStyleCnt="3" custScaleX="739626" custScaleY="95946">
        <dgm:presLayoutVars>
          <dgm:bulletEnabled val="1"/>
        </dgm:presLayoutVars>
      </dgm:prSet>
      <dgm:spPr/>
    </dgm:pt>
  </dgm:ptLst>
  <dgm:cxnLst>
    <dgm:cxn modelId="{EC2911AA-DD4B-4E1C-8E1C-B7A4343A7099}" type="presOf" srcId="{8E58BE12-E61E-4161-87EB-35A7176E5F95}" destId="{F27B7295-80E4-4410-9A4D-672618C6243E}"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20E5BE24-7447-4E4D-B416-C78B151AF336}"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CF72AE6-EA20-48B3-BDE8-EA202774651C}" type="presOf" srcId="{613D9770-E617-4792-A0EF-694D6913B044}" destId="{59DD2AFD-1A85-48C2-96F2-E73FC04B45F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6D50D9F3-77D0-4855-932D-9DD6B9CE6B00}" type="presOf" srcId="{300571DF-0E8D-4A75-B42A-9E0E27DF9B85}" destId="{2A81AC24-19E8-4B05-BE18-7F7DC22883F5}" srcOrd="0"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B6D2148A-7B5D-4DED-AEE1-F26471105DFA}" type="presOf" srcId="{D0D20E71-FED1-4623-8034-D329000238BD}" destId="{45B98A4A-0B6D-4F48-B74E-847DD2F0977C}" srcOrd="0" destOrd="0" presId="urn:microsoft.com/office/officeart/2005/8/layout/hierarchy3"/>
    <dgm:cxn modelId="{D092BC23-B5B4-47FA-8168-46701B82294A}"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 modelId="{86BC7A31-0C38-42A2-9CE5-19172142DF98}" type="presParOf" srcId="{F784BE88-3DB9-4E87-AFCA-2ED0BF00DEA1}" destId="{6453487C-0FAF-4B32-BD10-ECD1ABD7E947}" srcOrd="0" destOrd="0" presId="urn:microsoft.com/office/officeart/2005/8/layout/hierarchy3"/>
    <dgm:cxn modelId="{382F04DC-DBCA-4399-8149-8F31B7548A63}" type="presParOf" srcId="{F784BE88-3DB9-4E87-AFCA-2ED0BF00DEA1}" destId="{45B98A4A-0B6D-4F48-B74E-847DD2F0977C}" srcOrd="1" destOrd="0" presId="urn:microsoft.com/office/officeart/2005/8/layout/hierarchy3"/>
    <dgm:cxn modelId="{F6EE0C09-E687-44E6-ADC1-DFF8CE4F5427}" type="presParOf" srcId="{F784BE88-3DB9-4E87-AFCA-2ED0BF00DEA1}" destId="{2A81AC24-19E8-4B05-BE18-7F7DC22883F5}" srcOrd="2" destOrd="0" presId="urn:microsoft.com/office/officeart/2005/8/layout/hierarchy3"/>
    <dgm:cxn modelId="{4D4E230C-3C94-46D8-92E1-A45B1A69E6A4}" type="presParOf" srcId="{F784BE88-3DB9-4E87-AFCA-2ED0BF00DEA1}" destId="{7210391E-D0BA-4B05-BC9D-4C5F7A7038B2}" srcOrd="3" destOrd="0" presId="urn:microsoft.com/office/officeart/2005/8/layout/hierarchy3"/>
    <dgm:cxn modelId="{A70EDD9D-16F2-40E2-9E1D-DA014724D2EE}" type="presParOf" srcId="{F784BE88-3DB9-4E87-AFCA-2ED0BF00DEA1}" destId="{F27B7295-80E4-4410-9A4D-672618C6243E}" srcOrd="4" destOrd="0" presId="urn:microsoft.com/office/officeart/2005/8/layout/hierarchy3"/>
    <dgm:cxn modelId="{DEDF4DBA-9515-449A-B24A-4F2B1A837399}" type="presParOf" srcId="{F784BE88-3DB9-4E87-AFCA-2ED0BF00DEA1}" destId="{59DD2AFD-1A85-48C2-96F2-E73FC04B45F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a:t>Clasificador</a:t>
          </a:r>
          <a:r>
            <a:rPr lang="en-US" dirty="0"/>
            <a:t> K-NN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a:t>Clasificador no lineal, que asigna  la clase de un nuevo dato en función de la más cercana</a:t>
          </a: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a:t>Se calcula la distancia </a:t>
          </a:r>
          <a:r>
            <a:rPr lang="es-ES" dirty="0" err="1"/>
            <a:t>euclídea</a:t>
          </a:r>
          <a:r>
            <a:rPr lang="es-ES" dirty="0"/>
            <a:t> o </a:t>
          </a:r>
          <a:r>
            <a:rPr lang="es-ES" dirty="0" err="1"/>
            <a:t>mahalanobis</a:t>
          </a:r>
          <a:r>
            <a:rPr lang="es-ES" dirty="0"/>
            <a:t> de todos los datos de entrenamiento</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n-US" dirty="0"/>
            <a:t>Y se </a:t>
          </a:r>
          <a:r>
            <a:rPr lang="en-US" dirty="0" err="1"/>
            <a:t>selecciona</a:t>
          </a:r>
          <a:r>
            <a:rPr lang="en-US" dirty="0"/>
            <a:t> </a:t>
          </a:r>
          <a:r>
            <a:rPr lang="en-US" dirty="0" err="1"/>
            <a:t>los</a:t>
          </a:r>
          <a:r>
            <a:rPr lang="en-US" dirty="0"/>
            <a:t> K </a:t>
          </a:r>
          <a:r>
            <a:rPr lang="en-US" dirty="0" err="1"/>
            <a:t>vecinos</a:t>
          </a:r>
          <a:r>
            <a:rPr lang="en-US" dirty="0"/>
            <a:t> con </a:t>
          </a:r>
          <a:r>
            <a:rPr lang="en-US" dirty="0" err="1"/>
            <a:t>menor</a:t>
          </a:r>
          <a:r>
            <a:rPr lang="en-US" dirty="0"/>
            <a:t> </a:t>
          </a:r>
          <a:r>
            <a:rPr lang="en-US" dirty="0" err="1"/>
            <a:t>distancia</a:t>
          </a:r>
          <a:r>
            <a:rPr lang="en-US" dirty="0"/>
            <a:t>.</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1DB47FED-0294-47EA-928A-441B5D4FA9DF}">
      <dgm:prSet phldrT="[Texto]"/>
      <dgm:spPr/>
      <dgm:t>
        <a:bodyPr/>
        <a:lstStyle/>
        <a:p>
          <a:r>
            <a:rPr lang="en-US" dirty="0"/>
            <a:t>La </a:t>
          </a:r>
          <a:r>
            <a:rPr lang="en-US" dirty="0" err="1"/>
            <a:t>clase</a:t>
          </a:r>
          <a:r>
            <a:rPr lang="en-US" dirty="0"/>
            <a:t>  </a:t>
          </a:r>
          <a:r>
            <a:rPr lang="en-US" dirty="0" err="1"/>
            <a:t>finalmente</a:t>
          </a:r>
          <a:r>
            <a:rPr lang="en-US" dirty="0"/>
            <a:t> se </a:t>
          </a:r>
          <a:r>
            <a:rPr lang="en-US" dirty="0" err="1"/>
            <a:t>asignará</a:t>
          </a:r>
          <a:r>
            <a:rPr lang="en-US" dirty="0"/>
            <a:t> </a:t>
          </a:r>
          <a:r>
            <a:rPr lang="en-US" dirty="0" err="1"/>
            <a:t>por</a:t>
          </a:r>
          <a:r>
            <a:rPr lang="en-US" dirty="0"/>
            <a:t> </a:t>
          </a:r>
          <a:r>
            <a:rPr lang="en-US" dirty="0" err="1"/>
            <a:t>voto</a:t>
          </a:r>
          <a:r>
            <a:rPr lang="en-US" dirty="0"/>
            <a:t> </a:t>
          </a:r>
          <a:r>
            <a:rPr lang="en-US" dirty="0" err="1"/>
            <a:t>mayoritario</a:t>
          </a:r>
          <a:r>
            <a:rPr lang="en-US" dirty="0"/>
            <a:t> a la </a:t>
          </a:r>
          <a:r>
            <a:rPr lang="en-US" dirty="0" err="1"/>
            <a:t>clase</a:t>
          </a:r>
          <a:r>
            <a:rPr lang="en-US" dirty="0"/>
            <a:t> de </a:t>
          </a:r>
          <a:r>
            <a:rPr lang="en-US" dirty="0" err="1"/>
            <a:t>los</a:t>
          </a:r>
          <a:r>
            <a:rPr lang="en-US" dirty="0"/>
            <a:t> k </a:t>
          </a:r>
          <a:r>
            <a:rPr lang="en-US" dirty="0" err="1"/>
            <a:t>vecinos</a:t>
          </a:r>
          <a:r>
            <a:rPr lang="en-US" dirty="0"/>
            <a:t>.</a:t>
          </a:r>
          <a:endParaRPr lang="es-ES" dirty="0"/>
        </a:p>
      </dgm:t>
    </dgm:pt>
    <dgm:pt modelId="{64AE12CA-9E01-44CD-A0EC-2BBE0E5DABB1}" type="parTrans" cxnId="{21844F93-AED5-45A8-9B65-8223EFDDA5F5}">
      <dgm:prSet/>
      <dgm:spPr/>
      <dgm:t>
        <a:bodyPr/>
        <a:lstStyle/>
        <a:p>
          <a:endParaRPr lang="en-US"/>
        </a:p>
      </dgm:t>
    </dgm:pt>
    <dgm:pt modelId="{6856392A-5EAB-42C6-A618-9C36A6DF6ED9}" type="sibTrans" cxnId="{21844F93-AED5-45A8-9B65-8223EFDDA5F5}">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pt>
    <dgm:pt modelId="{2A81AC24-19E8-4B05-BE18-7F7DC22883F5}" type="pres">
      <dgm:prSet presAssocID="{300571DF-0E8D-4A75-B42A-9E0E27DF9B85}" presName="Name13" presStyleLbl="parChTrans1D2" presStyleIdx="1" presStyleCnt="4"/>
      <dgm:spPr/>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pt>
    <dgm:pt modelId="{F27B7295-80E4-4410-9A4D-672618C6243E}" type="pres">
      <dgm:prSet presAssocID="{8E58BE12-E61E-4161-87EB-35A7176E5F95}" presName="Name13" presStyleLbl="parChTrans1D2" presStyleIdx="2" presStyleCnt="4"/>
      <dgm:spPr/>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pt>
    <dgm:pt modelId="{21BD75BA-5435-415A-A01F-4DA89BCA6177}" type="pres">
      <dgm:prSet presAssocID="{64AE12CA-9E01-44CD-A0EC-2BBE0E5DABB1}" presName="Name13" presStyleLbl="parChTrans1D2" presStyleIdx="3" presStyleCnt="4"/>
      <dgm:spPr/>
    </dgm:pt>
    <dgm:pt modelId="{CE0BF057-16AD-4965-A191-28991419394C}" type="pres">
      <dgm:prSet presAssocID="{1DB47FED-0294-47EA-928A-441B5D4FA9DF}" presName="childText" presStyleLbl="bgAcc1" presStyleIdx="3" presStyleCnt="4" custScaleX="739626" custScaleY="95946">
        <dgm:presLayoutVars>
          <dgm:bulletEnabled val="1"/>
        </dgm:presLayoutVars>
      </dgm:prSet>
      <dgm:spPr/>
    </dgm:pt>
  </dgm:ptLst>
  <dgm:cxnLst>
    <dgm:cxn modelId="{EC2911AA-DD4B-4E1C-8E1C-B7A4343A7099}" type="presOf" srcId="{8E58BE12-E61E-4161-87EB-35A7176E5F95}" destId="{F27B7295-80E4-4410-9A4D-672618C6243E}"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20E5BE24-7447-4E4D-B416-C78B151AF336}"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CF72AE6-EA20-48B3-BDE8-EA202774651C}" type="presOf" srcId="{613D9770-E617-4792-A0EF-694D6913B044}" destId="{59DD2AFD-1A85-48C2-96F2-E73FC04B45F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6D50D9F3-77D0-4855-932D-9DD6B9CE6B00}" type="presOf" srcId="{300571DF-0E8D-4A75-B42A-9E0E27DF9B85}" destId="{2A81AC24-19E8-4B05-BE18-7F7DC22883F5}" srcOrd="0" destOrd="0" presId="urn:microsoft.com/office/officeart/2005/8/layout/hierarchy3"/>
    <dgm:cxn modelId="{BF3F1918-BF9A-4E08-B5B5-C19C9B3E292F}" type="presOf" srcId="{1DB47FED-0294-47EA-928A-441B5D4FA9DF}" destId="{CE0BF057-16AD-4965-A191-28991419394C}" srcOrd="0"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B9465013-3E4A-4450-B11C-EDC6BEDBF903}" type="presOf" srcId="{64AE12CA-9E01-44CD-A0EC-2BBE0E5DABB1}" destId="{21BD75BA-5435-415A-A01F-4DA89BCA6177}" srcOrd="0" destOrd="0" presId="urn:microsoft.com/office/officeart/2005/8/layout/hierarchy3"/>
    <dgm:cxn modelId="{21844F93-AED5-45A8-9B65-8223EFDDA5F5}" srcId="{CB9964DC-5E01-4879-9733-CDEE2AB1D1F7}" destId="{1DB47FED-0294-47EA-928A-441B5D4FA9DF}" srcOrd="3" destOrd="0" parTransId="{64AE12CA-9E01-44CD-A0EC-2BBE0E5DABB1}" sibTransId="{6856392A-5EAB-42C6-A618-9C36A6DF6ED9}"/>
    <dgm:cxn modelId="{B6D2148A-7B5D-4DED-AEE1-F26471105DFA}" type="presOf" srcId="{D0D20E71-FED1-4623-8034-D329000238BD}" destId="{45B98A4A-0B6D-4F48-B74E-847DD2F0977C}" srcOrd="0" destOrd="0" presId="urn:microsoft.com/office/officeart/2005/8/layout/hierarchy3"/>
    <dgm:cxn modelId="{D092BC23-B5B4-47FA-8168-46701B82294A}"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 modelId="{86BC7A31-0C38-42A2-9CE5-19172142DF98}" type="presParOf" srcId="{F784BE88-3DB9-4E87-AFCA-2ED0BF00DEA1}" destId="{6453487C-0FAF-4B32-BD10-ECD1ABD7E947}" srcOrd="0" destOrd="0" presId="urn:microsoft.com/office/officeart/2005/8/layout/hierarchy3"/>
    <dgm:cxn modelId="{382F04DC-DBCA-4399-8149-8F31B7548A63}" type="presParOf" srcId="{F784BE88-3DB9-4E87-AFCA-2ED0BF00DEA1}" destId="{45B98A4A-0B6D-4F48-B74E-847DD2F0977C}" srcOrd="1" destOrd="0" presId="urn:microsoft.com/office/officeart/2005/8/layout/hierarchy3"/>
    <dgm:cxn modelId="{F6EE0C09-E687-44E6-ADC1-DFF8CE4F5427}" type="presParOf" srcId="{F784BE88-3DB9-4E87-AFCA-2ED0BF00DEA1}" destId="{2A81AC24-19E8-4B05-BE18-7F7DC22883F5}" srcOrd="2" destOrd="0" presId="urn:microsoft.com/office/officeart/2005/8/layout/hierarchy3"/>
    <dgm:cxn modelId="{4D4E230C-3C94-46D8-92E1-A45B1A69E6A4}" type="presParOf" srcId="{F784BE88-3DB9-4E87-AFCA-2ED0BF00DEA1}" destId="{7210391E-D0BA-4B05-BC9D-4C5F7A7038B2}" srcOrd="3" destOrd="0" presId="urn:microsoft.com/office/officeart/2005/8/layout/hierarchy3"/>
    <dgm:cxn modelId="{A70EDD9D-16F2-40E2-9E1D-DA014724D2EE}" type="presParOf" srcId="{F784BE88-3DB9-4E87-AFCA-2ED0BF00DEA1}" destId="{F27B7295-80E4-4410-9A4D-672618C6243E}" srcOrd="4" destOrd="0" presId="urn:microsoft.com/office/officeart/2005/8/layout/hierarchy3"/>
    <dgm:cxn modelId="{DEDF4DBA-9515-449A-B24A-4F2B1A837399}" type="presParOf" srcId="{F784BE88-3DB9-4E87-AFCA-2ED0BF00DEA1}" destId="{59DD2AFD-1A85-48C2-96F2-E73FC04B45F7}" srcOrd="5" destOrd="0" presId="urn:microsoft.com/office/officeart/2005/8/layout/hierarchy3"/>
    <dgm:cxn modelId="{F05116BE-90A3-4C02-81DE-A7401246449C}" type="presParOf" srcId="{F784BE88-3DB9-4E87-AFCA-2ED0BF00DEA1}" destId="{21BD75BA-5435-415A-A01F-4DA89BCA6177}" srcOrd="6" destOrd="0" presId="urn:microsoft.com/office/officeart/2005/8/layout/hierarchy3"/>
    <dgm:cxn modelId="{12876E39-672E-45CC-B854-4A566B87006F}" type="presParOf" srcId="{F784BE88-3DB9-4E87-AFCA-2ED0BF00DEA1}" destId="{CE0BF057-16AD-4965-A191-28991419394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VALIDACIÓN CRUZADA</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a:t>Los métodos de validación cruzada son usados para la estimación de la precisión de clasificación de datos </a:t>
          </a: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b="1" dirty="0" err="1"/>
            <a:t>Hold</a:t>
          </a:r>
          <a:r>
            <a:rPr lang="es-ES" b="1" dirty="0"/>
            <a:t> </a:t>
          </a:r>
          <a:r>
            <a:rPr lang="es-ES" b="1" dirty="0" err="1"/>
            <a:t>out</a:t>
          </a:r>
          <a:r>
            <a:rPr lang="es-ES" b="1" dirty="0"/>
            <a:t>.- </a:t>
          </a:r>
          <a:r>
            <a:rPr lang="es-ES" dirty="0"/>
            <a:t>Se separa el grupo de entrenamiento (70%)  y uno de validación (30%). Usado con datos en el orden de miles.</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C" b="1" dirty="0"/>
            <a:t>K-</a:t>
          </a:r>
          <a:r>
            <a:rPr lang="es-EC" b="1" dirty="0" err="1"/>
            <a:t>fold</a:t>
          </a:r>
          <a:r>
            <a:rPr lang="es-EC" b="1" dirty="0"/>
            <a:t> </a:t>
          </a:r>
          <a:r>
            <a:rPr lang="es-EC" b="1" dirty="0" err="1"/>
            <a:t>cross</a:t>
          </a:r>
          <a:r>
            <a:rPr lang="es-EC" b="1" dirty="0"/>
            <a:t> </a:t>
          </a:r>
          <a:r>
            <a:rPr lang="es-EC" b="1" dirty="0" err="1"/>
            <a:t>validation</a:t>
          </a:r>
          <a:r>
            <a:rPr lang="es-EC" b="1" dirty="0"/>
            <a:t>.- </a:t>
          </a:r>
          <a:r>
            <a:rPr lang="es-EC" b="0" dirty="0"/>
            <a:t>En este método separa un conjunto de n datos de validación ,entonces en cada iteración se separan los n datos y los restantes son de entrenamiento. </a:t>
          </a:r>
        </a:p>
        <a:p>
          <a:r>
            <a:rPr lang="es-EC" b="0" dirty="0"/>
            <a:t>En cada iteración secuencial los datos de validación serán diferentes y el proceso se repetirá K veces.</a:t>
          </a:r>
        </a:p>
        <a:p>
          <a:r>
            <a:rPr lang="es-EC" b="0" dirty="0"/>
            <a:t>Al final se estima el error de clasificación promedio</a:t>
          </a:r>
          <a:endParaRPr lang="es-ES" b="0"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S" b="1" dirty="0" err="1"/>
            <a:t>Random</a:t>
          </a:r>
          <a:r>
            <a:rPr lang="es-ES" b="1" dirty="0"/>
            <a:t> </a:t>
          </a:r>
          <a:r>
            <a:rPr lang="es-ES" b="1" dirty="0" err="1"/>
            <a:t>cross</a:t>
          </a:r>
          <a:r>
            <a:rPr lang="es-ES" b="1" dirty="0"/>
            <a:t> </a:t>
          </a:r>
          <a:r>
            <a:rPr lang="es-ES" b="1" dirty="0" err="1"/>
            <a:t>validation</a:t>
          </a:r>
          <a:r>
            <a:rPr lang="es-ES" dirty="0"/>
            <a:t>: Este procedimiento es muy parecido al anterior con la diferencia que los datos de validación se escogen de forma aleatoria. </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E9350BBD-0C18-4831-8E7C-F16A45935431}">
      <dgm:prSet phldrT="[Texto]"/>
      <dgm:spPr/>
      <dgm:t>
        <a:bodyPr/>
        <a:lstStyle/>
        <a:p>
          <a:r>
            <a:rPr lang="en-US" b="1" dirty="0"/>
            <a:t>Leave one out cross validation.- </a:t>
          </a:r>
          <a:r>
            <a:rPr lang="en-US" b="0" dirty="0"/>
            <a:t>Se </a:t>
          </a:r>
          <a:r>
            <a:rPr lang="en-US" b="0" dirty="0" err="1"/>
            <a:t>deja</a:t>
          </a:r>
          <a:r>
            <a:rPr lang="en-US" b="0" dirty="0"/>
            <a:t> </a:t>
          </a:r>
          <a:r>
            <a:rPr lang="en-US" b="0" dirty="0" err="1"/>
            <a:t>una</a:t>
          </a:r>
          <a:r>
            <a:rPr lang="en-US" b="0" dirty="0"/>
            <a:t> </a:t>
          </a:r>
          <a:r>
            <a:rPr lang="en-US" b="0" dirty="0" err="1"/>
            <a:t>muestra</a:t>
          </a:r>
          <a:r>
            <a:rPr lang="en-US" b="0" dirty="0"/>
            <a:t> </a:t>
          </a:r>
          <a:r>
            <a:rPr lang="en-US" b="0" dirty="0" err="1"/>
            <a:t>fuera</a:t>
          </a:r>
          <a:r>
            <a:rPr lang="en-US" b="0" dirty="0"/>
            <a:t> </a:t>
          </a:r>
          <a:r>
            <a:rPr lang="en-US" b="0" dirty="0" err="1"/>
            <a:t>como</a:t>
          </a:r>
          <a:r>
            <a:rPr lang="en-US" b="0" dirty="0"/>
            <a:t> </a:t>
          </a:r>
          <a:r>
            <a:rPr lang="en-US" b="0" dirty="0" err="1"/>
            <a:t>validación</a:t>
          </a:r>
          <a:r>
            <a:rPr lang="en-US" b="0" dirty="0"/>
            <a:t> y se </a:t>
          </a:r>
          <a:r>
            <a:rPr lang="en-US" b="0" dirty="0" err="1"/>
            <a:t>construye</a:t>
          </a:r>
          <a:r>
            <a:rPr lang="en-US" b="0" dirty="0"/>
            <a:t> el </a:t>
          </a:r>
          <a:r>
            <a:rPr lang="en-US" b="0" dirty="0" err="1"/>
            <a:t>modelo</a:t>
          </a:r>
          <a:r>
            <a:rPr lang="en-US" b="0" dirty="0"/>
            <a:t> con </a:t>
          </a:r>
          <a:r>
            <a:rPr lang="en-US" b="0" dirty="0" err="1"/>
            <a:t>los</a:t>
          </a:r>
          <a:r>
            <a:rPr lang="en-US" b="0" dirty="0"/>
            <a:t> </a:t>
          </a:r>
          <a:r>
            <a:rPr lang="en-US" b="0" dirty="0" err="1"/>
            <a:t>datos</a:t>
          </a:r>
          <a:r>
            <a:rPr lang="en-US" b="0" dirty="0"/>
            <a:t> </a:t>
          </a:r>
          <a:r>
            <a:rPr lang="en-US" b="0" dirty="0" err="1"/>
            <a:t>restantes</a:t>
          </a:r>
          <a:r>
            <a:rPr lang="en-US" b="0" dirty="0"/>
            <a:t>. Este </a:t>
          </a:r>
          <a:r>
            <a:rPr lang="en-US" b="0" dirty="0" err="1"/>
            <a:t>método</a:t>
          </a:r>
          <a:r>
            <a:rPr lang="en-US" b="0" dirty="0"/>
            <a:t> es </a:t>
          </a:r>
          <a:r>
            <a:rPr lang="en-US" b="0" dirty="0" err="1"/>
            <a:t>una</a:t>
          </a:r>
          <a:r>
            <a:rPr lang="en-US" b="0" dirty="0"/>
            <a:t> </a:t>
          </a:r>
          <a:r>
            <a:rPr lang="en-US" b="0" dirty="0" err="1"/>
            <a:t>variación</a:t>
          </a:r>
          <a:r>
            <a:rPr lang="en-US" b="0" dirty="0"/>
            <a:t> del </a:t>
          </a:r>
          <a:r>
            <a:rPr lang="en-US" b="0" dirty="0" err="1"/>
            <a:t>método</a:t>
          </a:r>
          <a:r>
            <a:rPr lang="en-US" b="0" dirty="0"/>
            <a:t> K-Fold </a:t>
          </a:r>
          <a:r>
            <a:rPr lang="en-US" b="0" dirty="0" err="1"/>
            <a:t>cuando</a:t>
          </a:r>
          <a:r>
            <a:rPr lang="en-US" b="0" dirty="0"/>
            <a:t> K=1</a:t>
          </a:r>
          <a:endParaRPr lang="es-ES" b="0" dirty="0"/>
        </a:p>
      </dgm:t>
    </dgm:pt>
    <dgm:pt modelId="{66EFD120-7370-4236-A1C8-805476443644}" type="parTrans" cxnId="{5A0BE935-2E16-4ECD-979E-C3DFA916FC51}">
      <dgm:prSet/>
      <dgm:spPr/>
      <dgm:t>
        <a:bodyPr/>
        <a:lstStyle/>
        <a:p>
          <a:endParaRPr lang="es-ES"/>
        </a:p>
      </dgm:t>
    </dgm:pt>
    <dgm:pt modelId="{F16DC11A-92A1-4BB0-B5D0-334054FBA32C}" type="sibTrans" cxnId="{5A0BE935-2E16-4ECD-979E-C3DFA916FC5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pt>
    <dgm:pt modelId="{2A81AC24-19E8-4B05-BE18-7F7DC22883F5}" type="pres">
      <dgm:prSet presAssocID="{300571DF-0E8D-4A75-B42A-9E0E27DF9B85}" presName="Name13" presStyleLbl="parChTrans1D2" presStyleIdx="1" presStyleCnt="5"/>
      <dgm:spPr/>
    </dgm:pt>
    <dgm:pt modelId="{7210391E-D0BA-4B05-BC9D-4C5F7A7038B2}" type="pres">
      <dgm:prSet presAssocID="{C718ADCF-EE16-40A9-92E0-023D415A390D}" presName="childText" presStyleLbl="bgAcc1" presStyleIdx="1" presStyleCnt="5" custScaleX="739626" custScaleY="95946">
        <dgm:presLayoutVars>
          <dgm:bulletEnabled val="1"/>
        </dgm:presLayoutVars>
      </dgm:prSet>
      <dgm:spPr/>
    </dgm:pt>
    <dgm:pt modelId="{F27B7295-80E4-4410-9A4D-672618C6243E}" type="pres">
      <dgm:prSet presAssocID="{8E58BE12-E61E-4161-87EB-35A7176E5F95}" presName="Name13" presStyleLbl="parChTrans1D2" presStyleIdx="2" presStyleCnt="5"/>
      <dgm:spPr/>
    </dgm:pt>
    <dgm:pt modelId="{59DD2AFD-1A85-48C2-96F2-E73FC04B45F7}" type="pres">
      <dgm:prSet presAssocID="{613D9770-E617-4792-A0EF-694D6913B044}" presName="childText" presStyleLbl="bgAcc1" presStyleIdx="2" presStyleCnt="5" custScaleX="739626" custScaleY="95946">
        <dgm:presLayoutVars>
          <dgm:bulletEnabled val="1"/>
        </dgm:presLayoutVars>
      </dgm:prSet>
      <dgm:spPr/>
    </dgm:pt>
    <dgm:pt modelId="{672A5E56-DE7C-423B-8AF4-B37E93A0E788}" type="pres">
      <dgm:prSet presAssocID="{0E6EAE7D-5720-4E49-8312-A1094045AD70}" presName="Name13" presStyleLbl="parChTrans1D2" presStyleIdx="3" presStyleCnt="5"/>
      <dgm:spPr/>
    </dgm:pt>
    <dgm:pt modelId="{0AFB512E-0A1F-4167-ADE0-87DA96AF7CDA}" type="pres">
      <dgm:prSet presAssocID="{4888119B-4460-4856-B734-0AC31AC71F78}" presName="childText" presStyleLbl="bgAcc1" presStyleIdx="3" presStyleCnt="5" custScaleX="739626" custScaleY="95946">
        <dgm:presLayoutVars>
          <dgm:bulletEnabled val="1"/>
        </dgm:presLayoutVars>
      </dgm:prSet>
      <dgm:spPr/>
    </dgm:pt>
    <dgm:pt modelId="{E1C3DDF9-8D78-42AC-8AD1-4E929A97D46F}" type="pres">
      <dgm:prSet presAssocID="{66EFD120-7370-4236-A1C8-805476443644}" presName="Name13" presStyleLbl="parChTrans1D2" presStyleIdx="4" presStyleCnt="5"/>
      <dgm:spPr/>
    </dgm:pt>
    <dgm:pt modelId="{33DB687E-6F14-4652-B35A-51688E08CDBC}" type="pres">
      <dgm:prSet presAssocID="{E9350BBD-0C18-4831-8E7C-F16A45935431}" presName="childText" presStyleLbl="bgAcc1" presStyleIdx="4" presStyleCnt="5" custScaleX="739626" custScaleY="95946">
        <dgm:presLayoutVars>
          <dgm:bulletEnabled val="1"/>
        </dgm:presLayoutVars>
      </dgm:prSet>
      <dgm:spPr/>
    </dgm:pt>
  </dgm:ptLst>
  <dgm:cxnLst>
    <dgm:cxn modelId="{26837CF1-B42E-4157-BF55-0812B75BD343}" srcId="{CB9964DC-5E01-4879-9733-CDEE2AB1D1F7}" destId="{C718ADCF-EE16-40A9-92E0-023D415A390D}" srcOrd="1" destOrd="0" parTransId="{300571DF-0E8D-4A75-B42A-9E0E27DF9B85}" sibTransId="{6114FBC9-8357-44C8-835B-83E4DB75B6AA}"/>
    <dgm:cxn modelId="{ECE670C2-553C-4A9C-B829-02F88BA891EB}" type="presOf" srcId="{7061F2FC-F2AB-4DE3-98B0-886576B4E2C6}" destId="{D433476B-D68D-4328-ADAC-B2895D3D50CF}"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EC2911AA-DD4B-4E1C-8E1C-B7A4343A7099}" type="presOf" srcId="{8E58BE12-E61E-4161-87EB-35A7176E5F95}" destId="{F27B7295-80E4-4410-9A4D-672618C6243E}" srcOrd="0" destOrd="0" presId="urn:microsoft.com/office/officeart/2005/8/layout/hierarchy3"/>
    <dgm:cxn modelId="{6D50D9F3-77D0-4855-932D-9DD6B9CE6B00}" type="presOf" srcId="{300571DF-0E8D-4A75-B42A-9E0E27DF9B85}" destId="{2A81AC24-19E8-4B05-BE18-7F7DC22883F5}"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1FD61BBD-ED3E-4824-BC78-A62A9EE686E2}" type="presOf" srcId="{0E6EAE7D-5720-4E49-8312-A1094045AD70}" destId="{672A5E56-DE7C-423B-8AF4-B37E93A0E788}" srcOrd="0" destOrd="0" presId="urn:microsoft.com/office/officeart/2005/8/layout/hierarchy3"/>
    <dgm:cxn modelId="{20E5BE24-7447-4E4D-B416-C78B151AF336}" type="presOf" srcId="{4349BE00-98CD-4A0C-8970-0800DCF0B510}" destId="{6453487C-0FAF-4B32-BD10-ECD1ABD7E947}" srcOrd="0" destOrd="0" presId="urn:microsoft.com/office/officeart/2005/8/layout/hierarchy3"/>
    <dgm:cxn modelId="{D092BC23-B5B4-47FA-8168-46701B82294A}" type="presOf" srcId="{C718ADCF-EE16-40A9-92E0-023D415A390D}" destId="{7210391E-D0BA-4B05-BC9D-4C5F7A7038B2}" srcOrd="0"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B6D2148A-7B5D-4DED-AEE1-F26471105DFA}" type="presOf" srcId="{D0D20E71-FED1-4623-8034-D329000238BD}" destId="{45B98A4A-0B6D-4F48-B74E-847DD2F0977C}" srcOrd="0" destOrd="0" presId="urn:microsoft.com/office/officeart/2005/8/layout/hierarchy3"/>
    <dgm:cxn modelId="{D82BB38B-C6B1-4C83-AE94-DD46DA02796E}" type="presOf" srcId="{4888119B-4460-4856-B734-0AC31AC71F78}" destId="{0AFB512E-0A1F-4167-ADE0-87DA96AF7CDA}" srcOrd="0" destOrd="0" presId="urn:microsoft.com/office/officeart/2005/8/layout/hierarchy3"/>
    <dgm:cxn modelId="{596B4FB8-DA7C-45D3-83CD-371298CD0CBA}" type="presOf" srcId="{E9350BBD-0C18-4831-8E7C-F16A45935431}" destId="{33DB687E-6F14-4652-B35A-51688E08CDBC}"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DCF72AE6-EA20-48B3-BDE8-EA202774651C}" type="presOf" srcId="{613D9770-E617-4792-A0EF-694D6913B044}" destId="{59DD2AFD-1A85-48C2-96F2-E73FC04B45F7}" srcOrd="0" destOrd="0" presId="urn:microsoft.com/office/officeart/2005/8/layout/hierarchy3"/>
    <dgm:cxn modelId="{5A0BE935-2E16-4ECD-979E-C3DFA916FC51}" srcId="{CB9964DC-5E01-4879-9733-CDEE2AB1D1F7}" destId="{E9350BBD-0C18-4831-8E7C-F16A45935431}" srcOrd="4" destOrd="0" parTransId="{66EFD120-7370-4236-A1C8-805476443644}" sibTransId="{F16DC11A-92A1-4BB0-B5D0-334054FBA32C}"/>
    <dgm:cxn modelId="{E5DF4D7B-2998-4040-B309-23173E1132D4}" srcId="{7061F2FC-F2AB-4DE3-98B0-886576B4E2C6}" destId="{CB9964DC-5E01-4879-9733-CDEE2AB1D1F7}" srcOrd="0" destOrd="0" parTransId="{5760939A-00E0-4E0F-82AC-14F95E0A4A90}" sibTransId="{2BAB4B72-4C27-47D9-A895-24F30C6A71EC}"/>
    <dgm:cxn modelId="{DADC26F9-BC10-4603-B416-FE5B9D325BBC}" type="presOf" srcId="{66EFD120-7370-4236-A1C8-805476443644}" destId="{E1C3DDF9-8D78-42AC-8AD1-4E929A97D46F}"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 modelId="{86BC7A31-0C38-42A2-9CE5-19172142DF98}" type="presParOf" srcId="{F784BE88-3DB9-4E87-AFCA-2ED0BF00DEA1}" destId="{6453487C-0FAF-4B32-BD10-ECD1ABD7E947}" srcOrd="0" destOrd="0" presId="urn:microsoft.com/office/officeart/2005/8/layout/hierarchy3"/>
    <dgm:cxn modelId="{382F04DC-DBCA-4399-8149-8F31B7548A63}" type="presParOf" srcId="{F784BE88-3DB9-4E87-AFCA-2ED0BF00DEA1}" destId="{45B98A4A-0B6D-4F48-B74E-847DD2F0977C}" srcOrd="1" destOrd="0" presId="urn:microsoft.com/office/officeart/2005/8/layout/hierarchy3"/>
    <dgm:cxn modelId="{F6EE0C09-E687-44E6-ADC1-DFF8CE4F5427}" type="presParOf" srcId="{F784BE88-3DB9-4E87-AFCA-2ED0BF00DEA1}" destId="{2A81AC24-19E8-4B05-BE18-7F7DC22883F5}" srcOrd="2" destOrd="0" presId="urn:microsoft.com/office/officeart/2005/8/layout/hierarchy3"/>
    <dgm:cxn modelId="{4D4E230C-3C94-46D8-92E1-A45B1A69E6A4}" type="presParOf" srcId="{F784BE88-3DB9-4E87-AFCA-2ED0BF00DEA1}" destId="{7210391E-D0BA-4B05-BC9D-4C5F7A7038B2}" srcOrd="3" destOrd="0" presId="urn:microsoft.com/office/officeart/2005/8/layout/hierarchy3"/>
    <dgm:cxn modelId="{A70EDD9D-16F2-40E2-9E1D-DA014724D2EE}" type="presParOf" srcId="{F784BE88-3DB9-4E87-AFCA-2ED0BF00DEA1}" destId="{F27B7295-80E4-4410-9A4D-672618C6243E}" srcOrd="4" destOrd="0" presId="urn:microsoft.com/office/officeart/2005/8/layout/hierarchy3"/>
    <dgm:cxn modelId="{DEDF4DBA-9515-449A-B24A-4F2B1A837399}" type="presParOf" srcId="{F784BE88-3DB9-4E87-AFCA-2ED0BF00DEA1}" destId="{59DD2AFD-1A85-48C2-96F2-E73FC04B45F7}" srcOrd="5" destOrd="0" presId="urn:microsoft.com/office/officeart/2005/8/layout/hierarchy3"/>
    <dgm:cxn modelId="{B7F8ED7E-3137-4A8B-8926-504E43B0C7FB}" type="presParOf" srcId="{F784BE88-3DB9-4E87-AFCA-2ED0BF00DEA1}" destId="{672A5E56-DE7C-423B-8AF4-B37E93A0E788}" srcOrd="6" destOrd="0" presId="urn:microsoft.com/office/officeart/2005/8/layout/hierarchy3"/>
    <dgm:cxn modelId="{E34CDFEB-186C-416F-9B3A-9A2C1C91B4CD}" type="presParOf" srcId="{F784BE88-3DB9-4E87-AFCA-2ED0BF00DEA1}" destId="{0AFB512E-0A1F-4167-ADE0-87DA96AF7CDA}" srcOrd="7" destOrd="0" presId="urn:microsoft.com/office/officeart/2005/8/layout/hierarchy3"/>
    <dgm:cxn modelId="{DAA7C700-FD54-4DD8-9402-402C107F3173}" type="presParOf" srcId="{F784BE88-3DB9-4E87-AFCA-2ED0BF00DEA1}" destId="{E1C3DDF9-8D78-42AC-8AD1-4E929A97D46F}" srcOrd="8" destOrd="0" presId="urn:microsoft.com/office/officeart/2005/8/layout/hierarchy3"/>
    <dgm:cxn modelId="{719DFC35-59AA-4C24-BD0C-F756B81FBDC4}" type="presParOf" srcId="{F784BE88-3DB9-4E87-AFCA-2ED0BF00DEA1}" destId="{33DB687E-6F14-4652-B35A-51688E08CDBC}"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Resultados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42AF7F-68ED-41DC-AEB4-BC25974658C9}" type="presOf" srcId="{CB9964DC-5E01-4879-9733-CDEE2AB1D1F7}" destId="{ECB1CA3E-26B8-4A39-AEF8-6F06E506D3C7}" srcOrd="0" destOrd="0" presId="urn:microsoft.com/office/officeart/2005/8/layout/hierarchy3"/>
    <dgm:cxn modelId="{8F8A8909-4883-47DD-A926-469801CF3BA1}" type="presOf" srcId="{CB9964DC-5E01-4879-9733-CDEE2AB1D1F7}" destId="{C7DDC059-89DD-4F99-A10D-9C975D60C8D8}" srcOrd="1" destOrd="0" presId="urn:microsoft.com/office/officeart/2005/8/layout/hierarchy3"/>
    <dgm:cxn modelId="{0BF378AE-FE1C-48C5-B43E-8F4E2C912CC3}" type="presOf" srcId="{7061F2FC-F2AB-4DE3-98B0-886576B4E2C6}" destId="{D433476B-D68D-4328-ADAC-B2895D3D50CF}" srcOrd="0" destOrd="0" presId="urn:microsoft.com/office/officeart/2005/8/layout/hierarchy3"/>
    <dgm:cxn modelId="{CDC03312-F648-4F30-9E63-3445DA2A0535}" type="presParOf" srcId="{D433476B-D68D-4328-ADAC-B2895D3D50CF}" destId="{1E58A3BC-F1F7-40EE-89AA-32E802ED4BF7}" srcOrd="0" destOrd="0" presId="urn:microsoft.com/office/officeart/2005/8/layout/hierarchy3"/>
    <dgm:cxn modelId="{D740855C-DBD0-4E9A-9301-80B932ADEC09}" type="presParOf" srcId="{1E58A3BC-F1F7-40EE-89AA-32E802ED4BF7}" destId="{D21DF85A-45CA-4CE0-B0ED-CF4615475EE0}" srcOrd="0" destOrd="0" presId="urn:microsoft.com/office/officeart/2005/8/layout/hierarchy3"/>
    <dgm:cxn modelId="{B8FC354F-C591-4738-A3B5-AD0F5CC5F245}" type="presParOf" srcId="{D21DF85A-45CA-4CE0-B0ED-CF4615475EE0}" destId="{ECB1CA3E-26B8-4A39-AEF8-6F06E506D3C7}" srcOrd="0" destOrd="0" presId="urn:microsoft.com/office/officeart/2005/8/layout/hierarchy3"/>
    <dgm:cxn modelId="{3FC0F418-C25F-4893-9D4F-E4280A4DA34D}" type="presParOf" srcId="{D21DF85A-45CA-4CE0-B0ED-CF4615475EE0}" destId="{C7DDC059-89DD-4F99-A10D-9C975D60C8D8}" srcOrd="1" destOrd="0" presId="urn:microsoft.com/office/officeart/2005/8/layout/hierarchy3"/>
    <dgm:cxn modelId="{D26578B3-54B6-4F77-A6DB-0AA682528D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a:t>PCA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5566" custLinFactNeighborY="-19509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360DB575-2147-457C-97F0-E3016EEB9475}" type="presOf" srcId="{CB9964DC-5E01-4879-9733-CDEE2AB1D1F7}" destId="{C7DDC059-89DD-4F99-A10D-9C975D60C8D8}" srcOrd="1"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a:t>PCDA</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5566" custLinFactNeighborY="-19509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CE670C2-553C-4A9C-B829-02F88BA891EB}" type="presOf" srcId="{7061F2FC-F2AB-4DE3-98B0-886576B4E2C6}" destId="{D433476B-D68D-4328-ADAC-B2895D3D50CF}"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VALIDACIÓN  </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5566" custLinFactNeighborY="-19509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CE670C2-553C-4A9C-B829-02F88BA891EB}" type="presOf" srcId="{7061F2FC-F2AB-4DE3-98B0-886576B4E2C6}" destId="{D433476B-D68D-4328-ADAC-B2895D3D50CF}"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MATRIZ DE CONFUSIÓN </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5566" custLinFactNeighborY="-19509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360DB575-2147-457C-97F0-E3016EEB9475}" type="presOf" srcId="{CB9964DC-5E01-4879-9733-CDEE2AB1D1F7}" destId="{C7DDC059-89DD-4F99-A10D-9C975D60C8D8}" srcOrd="1"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Objetivo</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a:t>Desarrollar un prototipo electrónico, para detectar Trinitrotolueno y pólvora en base doble, usando un arreglo de sensores químicos en un ambiente controlado</a:t>
          </a: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a:t>Determinar la disposición del arreglo de sensores químicos  que permitan obtener los resultados esperados.	</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a:t>Implementar un sistema de experimentación para optimizar el proceso de toma de muestras.</a:t>
          </a:r>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3C7BC678-9963-47CC-A51A-8DD7D1B2BA40}">
      <dgm:prSet phldrT="[Texto]"/>
      <dgm:spPr/>
      <dgm:t>
        <a:bodyPr/>
        <a:lstStyle/>
        <a:p>
          <a:r>
            <a:rPr lang="es-ES" dirty="0"/>
            <a:t>Analizar los tipos de sensores químicos a utilizar y disponibilidad en el mercado nacional e internacional</a:t>
          </a:r>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6EFE269D-CB64-40C0-A2D6-D98DB2F3DB27}">
      <dgm:prSet phldrT="[Texto]"/>
      <dgm:spPr/>
      <dgm:t>
        <a:bodyPr/>
        <a:lstStyle/>
        <a:p>
          <a:r>
            <a:rPr lang="es-ES" dirty="0"/>
            <a:t>Desarrollar algoritmos de procesamiento de datos, para las substancias de interés.</a:t>
          </a:r>
        </a:p>
      </dgm:t>
    </dgm:pt>
    <dgm:pt modelId="{2752F33C-8057-4FC5-9453-DB865E4D8431}" type="parTrans" cxnId="{B4035F20-9E83-49AF-8CB9-8E3FAA951A04}">
      <dgm:prSet/>
      <dgm:spPr/>
      <dgm:t>
        <a:bodyPr/>
        <a:lstStyle/>
        <a:p>
          <a:endParaRPr lang="en-US"/>
        </a:p>
      </dgm:t>
    </dgm:pt>
    <dgm:pt modelId="{F4A330E3-48E2-457D-A1E2-929241D735F9}" type="sibTrans" cxnId="{B4035F20-9E83-49AF-8CB9-8E3FAA951A04}">
      <dgm:prSet/>
      <dgm:spPr/>
      <dgm:t>
        <a:bodyPr/>
        <a:lstStyle/>
        <a:p>
          <a:endParaRPr lang="en-U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pt>
    <dgm:pt modelId="{45B98A4A-0B6D-4F48-B74E-847DD2F0977C}" type="pres">
      <dgm:prSet presAssocID="{D0D20E71-FED1-4623-8034-D329000238BD}" presName="childText" presStyleLbl="bgAcc1" presStyleIdx="0" presStyleCnt="5" custScaleX="739626" custScaleY="95946">
        <dgm:presLayoutVars>
          <dgm:bulletEnabled val="1"/>
        </dgm:presLayoutVars>
      </dgm:prSet>
      <dgm:spPr/>
    </dgm:pt>
    <dgm:pt modelId="{2F4C8067-67BB-44C9-93F6-385513DB36F0}" type="pres">
      <dgm:prSet presAssocID="{1403C3AE-380A-4F82-92DF-BFAA93FA6802}" presName="Name13" presStyleLbl="parChTrans1D2" presStyleIdx="1" presStyleCnt="5"/>
      <dgm:spPr/>
    </dgm:pt>
    <dgm:pt modelId="{61126DF8-EFA6-4B2B-B705-BD5C19885CDF}" type="pres">
      <dgm:prSet presAssocID="{3C7BC678-9963-47CC-A51A-8DD7D1B2BA40}" presName="childText" presStyleLbl="bgAcc1" presStyleIdx="1" presStyleCnt="5" custScaleX="739626" custScaleY="95946">
        <dgm:presLayoutVars>
          <dgm:bulletEnabled val="1"/>
        </dgm:presLayoutVars>
      </dgm:prSet>
      <dgm:spPr/>
    </dgm:pt>
    <dgm:pt modelId="{2A81AC24-19E8-4B05-BE18-7F7DC22883F5}" type="pres">
      <dgm:prSet presAssocID="{300571DF-0E8D-4A75-B42A-9E0E27DF9B85}" presName="Name13" presStyleLbl="parChTrans1D2" presStyleIdx="2" presStyleCnt="5"/>
      <dgm:spPr/>
    </dgm:pt>
    <dgm:pt modelId="{7210391E-D0BA-4B05-BC9D-4C5F7A7038B2}" type="pres">
      <dgm:prSet presAssocID="{C718ADCF-EE16-40A9-92E0-023D415A390D}" presName="childText" presStyleLbl="bgAcc1" presStyleIdx="2" presStyleCnt="5" custScaleX="739626" custScaleY="95946">
        <dgm:presLayoutVars>
          <dgm:bulletEnabled val="1"/>
        </dgm:presLayoutVars>
      </dgm:prSet>
      <dgm:spPr/>
    </dgm:pt>
    <dgm:pt modelId="{F27B7295-80E4-4410-9A4D-672618C6243E}" type="pres">
      <dgm:prSet presAssocID="{8E58BE12-E61E-4161-87EB-35A7176E5F95}" presName="Name13" presStyleLbl="parChTrans1D2" presStyleIdx="3" presStyleCnt="5"/>
      <dgm:spPr/>
    </dgm:pt>
    <dgm:pt modelId="{59DD2AFD-1A85-48C2-96F2-E73FC04B45F7}" type="pres">
      <dgm:prSet presAssocID="{613D9770-E617-4792-A0EF-694D6913B044}" presName="childText" presStyleLbl="bgAcc1" presStyleIdx="3" presStyleCnt="5" custScaleX="739626" custScaleY="95946">
        <dgm:presLayoutVars>
          <dgm:bulletEnabled val="1"/>
        </dgm:presLayoutVars>
      </dgm:prSet>
      <dgm:spPr/>
    </dgm:pt>
    <dgm:pt modelId="{E91F38F2-A373-4E7F-AC8A-1E4F2A436D74}" type="pres">
      <dgm:prSet presAssocID="{2752F33C-8057-4FC5-9453-DB865E4D8431}" presName="Name13" presStyleLbl="parChTrans1D2" presStyleIdx="4" presStyleCnt="5"/>
      <dgm:spPr/>
    </dgm:pt>
    <dgm:pt modelId="{3E25BDE4-6CCC-4F51-BDEF-4CDADEF3B1B1}" type="pres">
      <dgm:prSet presAssocID="{6EFE269D-CB64-40C0-A2D6-D98DB2F3DB27}" presName="childText" presStyleLbl="bgAcc1" presStyleIdx="4" presStyleCnt="5" custScaleX="739626" custScaleY="95946">
        <dgm:presLayoutVars>
          <dgm:bulletEnabled val="1"/>
        </dgm:presLayoutVars>
      </dgm:prSet>
      <dgm:spPr/>
    </dgm:pt>
  </dgm:ptLst>
  <dgm:cxnLst>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2" destOrd="0" parTransId="{300571DF-0E8D-4A75-B42A-9E0E27DF9B85}" sibTransId="{6114FBC9-8357-44C8-835B-83E4DB75B6AA}"/>
    <dgm:cxn modelId="{8AEE8E52-D7BE-4A5E-9AB5-6038FAF76FB2}" type="presOf" srcId="{D0D20E71-FED1-4623-8034-D329000238BD}" destId="{45B98A4A-0B6D-4F48-B74E-847DD2F0977C}" srcOrd="0" destOrd="0" presId="urn:microsoft.com/office/officeart/2005/8/layout/hierarchy3"/>
    <dgm:cxn modelId="{EFFA333A-A2C8-4A64-B526-D189668C8323}" type="presOf" srcId="{300571DF-0E8D-4A75-B42A-9E0E27DF9B85}" destId="{2A81AC24-19E8-4B05-BE18-7F7DC22883F5}" srcOrd="0" destOrd="0" presId="urn:microsoft.com/office/officeart/2005/8/layout/hierarchy3"/>
    <dgm:cxn modelId="{B4035F20-9E83-49AF-8CB9-8E3FAA951A04}" srcId="{CB9964DC-5E01-4879-9733-CDEE2AB1D1F7}" destId="{6EFE269D-CB64-40C0-A2D6-D98DB2F3DB27}" srcOrd="4" destOrd="0" parTransId="{2752F33C-8057-4FC5-9453-DB865E4D8431}" sibTransId="{F4A330E3-48E2-457D-A1E2-929241D735F9}"/>
    <dgm:cxn modelId="{E5DF4D7B-2998-4040-B309-23173E1132D4}" srcId="{7061F2FC-F2AB-4DE3-98B0-886576B4E2C6}" destId="{CB9964DC-5E01-4879-9733-CDEE2AB1D1F7}" srcOrd="0" destOrd="0" parTransId="{5760939A-00E0-4E0F-82AC-14F95E0A4A90}" sibTransId="{2BAB4B72-4C27-47D9-A895-24F30C6A71EC}"/>
    <dgm:cxn modelId="{2CE29580-783B-409B-B17E-BC2E104483B4}" type="presOf" srcId="{7061F2FC-F2AB-4DE3-98B0-886576B4E2C6}" destId="{D433476B-D68D-4328-ADAC-B2895D3D50CF}" srcOrd="0" destOrd="0" presId="urn:microsoft.com/office/officeart/2005/8/layout/hierarchy3"/>
    <dgm:cxn modelId="{DB647EDD-79E8-4E50-81EF-4EDFCA71CE6A}" type="presOf" srcId="{C718ADCF-EE16-40A9-92E0-023D415A390D}" destId="{7210391E-D0BA-4B05-BC9D-4C5F7A7038B2}" srcOrd="0" destOrd="0" presId="urn:microsoft.com/office/officeart/2005/8/layout/hierarchy3"/>
    <dgm:cxn modelId="{5381A87D-2F9F-4E5B-B016-190F721D8FE2}" srcId="{CB9964DC-5E01-4879-9733-CDEE2AB1D1F7}" destId="{613D9770-E617-4792-A0EF-694D6913B044}" srcOrd="3" destOrd="0" parTransId="{8E58BE12-E61E-4161-87EB-35A7176E5F95}" sibTransId="{E4B6CB5B-513B-4507-8653-2C68DEB5C6C2}"/>
    <dgm:cxn modelId="{0CE346E7-7684-4097-8000-209BC372C057}" type="presOf" srcId="{1403C3AE-380A-4F82-92DF-BFAA93FA6802}" destId="{2F4C8067-67BB-44C9-93F6-385513DB36F0}" srcOrd="0" destOrd="0" presId="urn:microsoft.com/office/officeart/2005/8/layout/hierarchy3"/>
    <dgm:cxn modelId="{038554C0-45DA-4824-AC3C-3DE74794D02A}" type="presOf" srcId="{CB9964DC-5E01-4879-9733-CDEE2AB1D1F7}" destId="{ECB1CA3E-26B8-4A39-AEF8-6F06E506D3C7}" srcOrd="0" destOrd="0" presId="urn:microsoft.com/office/officeart/2005/8/layout/hierarchy3"/>
    <dgm:cxn modelId="{DA837164-65D1-4D32-8EE9-540CBBEA4CA8}" type="presOf" srcId="{2752F33C-8057-4FC5-9453-DB865E4D8431}" destId="{E91F38F2-A373-4E7F-AC8A-1E4F2A436D74}" srcOrd="0" destOrd="0" presId="urn:microsoft.com/office/officeart/2005/8/layout/hierarchy3"/>
    <dgm:cxn modelId="{9E4A67A2-B24B-4262-9A4E-11FBE43D87DE}" type="presOf" srcId="{4349BE00-98CD-4A0C-8970-0800DCF0B510}" destId="{6453487C-0FAF-4B32-BD10-ECD1ABD7E947}" srcOrd="0" destOrd="0" presId="urn:microsoft.com/office/officeart/2005/8/layout/hierarchy3"/>
    <dgm:cxn modelId="{FF584A03-95DF-4078-8A19-E29894D438D0}" type="presOf" srcId="{CB9964DC-5E01-4879-9733-CDEE2AB1D1F7}" destId="{C7DDC059-89DD-4F99-A10D-9C975D60C8D8}" srcOrd="1" destOrd="0" presId="urn:microsoft.com/office/officeart/2005/8/layout/hierarchy3"/>
    <dgm:cxn modelId="{FC4F901D-171B-4904-A0E8-0820DB106E19}" srcId="{CB9964DC-5E01-4879-9733-CDEE2AB1D1F7}" destId="{3C7BC678-9963-47CC-A51A-8DD7D1B2BA40}" srcOrd="1" destOrd="0" parTransId="{1403C3AE-380A-4F82-92DF-BFAA93FA6802}" sibTransId="{4A6999B9-0B6E-4805-AED9-DB61718CDFBD}"/>
    <dgm:cxn modelId="{01439D90-0FA6-4FD5-B41F-0EF8611F82DE}" type="presOf" srcId="{6EFE269D-CB64-40C0-A2D6-D98DB2F3DB27}" destId="{3E25BDE4-6CCC-4F51-BDEF-4CDADEF3B1B1}" srcOrd="0" destOrd="0" presId="urn:microsoft.com/office/officeart/2005/8/layout/hierarchy3"/>
    <dgm:cxn modelId="{5B3EF399-4663-42A5-B890-5008ACC63811}" type="presOf" srcId="{8E58BE12-E61E-4161-87EB-35A7176E5F95}" destId="{F27B7295-80E4-4410-9A4D-672618C6243E}" srcOrd="0" destOrd="0" presId="urn:microsoft.com/office/officeart/2005/8/layout/hierarchy3"/>
    <dgm:cxn modelId="{45686678-6355-4B8E-9036-742CBA40EC9A}" type="presOf" srcId="{613D9770-E617-4792-A0EF-694D6913B044}" destId="{59DD2AFD-1A85-48C2-96F2-E73FC04B45F7}" srcOrd="0" destOrd="0" presId="urn:microsoft.com/office/officeart/2005/8/layout/hierarchy3"/>
    <dgm:cxn modelId="{89D15B4A-DC4C-421F-8B83-1C299742303F}" type="presOf" srcId="{3C7BC678-9963-47CC-A51A-8DD7D1B2BA40}" destId="{61126DF8-EFA6-4B2B-B705-BD5C19885CDF}" srcOrd="0" destOrd="0" presId="urn:microsoft.com/office/officeart/2005/8/layout/hierarchy3"/>
    <dgm:cxn modelId="{22FA5F29-F1DC-4BA2-8C51-958D372A91A6}" type="presParOf" srcId="{D433476B-D68D-4328-ADAC-B2895D3D50CF}" destId="{1E58A3BC-F1F7-40EE-89AA-32E802ED4BF7}" srcOrd="0" destOrd="0" presId="urn:microsoft.com/office/officeart/2005/8/layout/hierarchy3"/>
    <dgm:cxn modelId="{430B8765-DB69-4E78-831B-1FA3CAE6C33D}" type="presParOf" srcId="{1E58A3BC-F1F7-40EE-89AA-32E802ED4BF7}" destId="{D21DF85A-45CA-4CE0-B0ED-CF4615475EE0}" srcOrd="0" destOrd="0" presId="urn:microsoft.com/office/officeart/2005/8/layout/hierarchy3"/>
    <dgm:cxn modelId="{CE073044-B37D-4A78-A6AD-5BF64FDE8E5E}" type="presParOf" srcId="{D21DF85A-45CA-4CE0-B0ED-CF4615475EE0}" destId="{ECB1CA3E-26B8-4A39-AEF8-6F06E506D3C7}" srcOrd="0" destOrd="0" presId="urn:microsoft.com/office/officeart/2005/8/layout/hierarchy3"/>
    <dgm:cxn modelId="{C468B79F-500C-41E1-A5A2-30D46AF3069D}" type="presParOf" srcId="{D21DF85A-45CA-4CE0-B0ED-CF4615475EE0}" destId="{C7DDC059-89DD-4F99-A10D-9C975D60C8D8}" srcOrd="1" destOrd="0" presId="urn:microsoft.com/office/officeart/2005/8/layout/hierarchy3"/>
    <dgm:cxn modelId="{5314C8D2-4D55-465E-B692-B8E514915BA7}" type="presParOf" srcId="{1E58A3BC-F1F7-40EE-89AA-32E802ED4BF7}" destId="{F784BE88-3DB9-4E87-AFCA-2ED0BF00DEA1}" srcOrd="1" destOrd="0" presId="urn:microsoft.com/office/officeart/2005/8/layout/hierarchy3"/>
    <dgm:cxn modelId="{A0A29825-F75E-48CE-B01A-CA41245BC1E0}" type="presParOf" srcId="{F784BE88-3DB9-4E87-AFCA-2ED0BF00DEA1}" destId="{6453487C-0FAF-4B32-BD10-ECD1ABD7E947}" srcOrd="0" destOrd="0" presId="urn:microsoft.com/office/officeart/2005/8/layout/hierarchy3"/>
    <dgm:cxn modelId="{BDEC6B9D-CA52-4AE6-805B-6C9070C5E9B3}" type="presParOf" srcId="{F784BE88-3DB9-4E87-AFCA-2ED0BF00DEA1}" destId="{45B98A4A-0B6D-4F48-B74E-847DD2F0977C}" srcOrd="1" destOrd="0" presId="urn:microsoft.com/office/officeart/2005/8/layout/hierarchy3"/>
    <dgm:cxn modelId="{CEBB89B6-A62C-48FD-B31D-D8FA490CFCE8}" type="presParOf" srcId="{F784BE88-3DB9-4E87-AFCA-2ED0BF00DEA1}" destId="{2F4C8067-67BB-44C9-93F6-385513DB36F0}" srcOrd="2" destOrd="0" presId="urn:microsoft.com/office/officeart/2005/8/layout/hierarchy3"/>
    <dgm:cxn modelId="{BA4EB597-C6A7-407B-AC58-08B0A33CA6E9}" type="presParOf" srcId="{F784BE88-3DB9-4E87-AFCA-2ED0BF00DEA1}" destId="{61126DF8-EFA6-4B2B-B705-BD5C19885CDF}" srcOrd="3" destOrd="0" presId="urn:microsoft.com/office/officeart/2005/8/layout/hierarchy3"/>
    <dgm:cxn modelId="{88403DDD-8BB7-4947-8AEE-227E9D8E7D93}" type="presParOf" srcId="{F784BE88-3DB9-4E87-AFCA-2ED0BF00DEA1}" destId="{2A81AC24-19E8-4B05-BE18-7F7DC22883F5}" srcOrd="4" destOrd="0" presId="urn:microsoft.com/office/officeart/2005/8/layout/hierarchy3"/>
    <dgm:cxn modelId="{6B2D0504-6B2A-4956-90D9-2F588641AF35}" type="presParOf" srcId="{F784BE88-3DB9-4E87-AFCA-2ED0BF00DEA1}" destId="{7210391E-D0BA-4B05-BC9D-4C5F7A7038B2}" srcOrd="5" destOrd="0" presId="urn:microsoft.com/office/officeart/2005/8/layout/hierarchy3"/>
    <dgm:cxn modelId="{8BA7145B-4E78-49EF-B68C-E8B9714B58A7}" type="presParOf" srcId="{F784BE88-3DB9-4E87-AFCA-2ED0BF00DEA1}" destId="{F27B7295-80E4-4410-9A4D-672618C6243E}" srcOrd="6" destOrd="0" presId="urn:microsoft.com/office/officeart/2005/8/layout/hierarchy3"/>
    <dgm:cxn modelId="{FF8256BB-F9EE-4B8E-94E7-FD8CF93DACE6}" type="presParOf" srcId="{F784BE88-3DB9-4E87-AFCA-2ED0BF00DEA1}" destId="{59DD2AFD-1A85-48C2-96F2-E73FC04B45F7}" srcOrd="7" destOrd="0" presId="urn:microsoft.com/office/officeart/2005/8/layout/hierarchy3"/>
    <dgm:cxn modelId="{1B18AD94-8D70-4401-B327-924D4D8E95EF}" type="presParOf" srcId="{F784BE88-3DB9-4E87-AFCA-2ED0BF00DEA1}" destId="{E91F38F2-A373-4E7F-AC8A-1E4F2A436D74}" srcOrd="8" destOrd="0" presId="urn:microsoft.com/office/officeart/2005/8/layout/hierarchy3"/>
    <dgm:cxn modelId="{4D21CDDB-B4B4-4016-B0EE-F21AF739C2CB}" type="presParOf" srcId="{F784BE88-3DB9-4E87-AFCA-2ED0BF00DEA1}" destId="{3E25BDE4-6CCC-4F51-BDEF-4CDADEF3B1B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a:t>Conclusiones</a:t>
          </a:r>
          <a:r>
            <a:rPr lang="en-US" dirty="0"/>
            <a:t> </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2569858-4D38-494E-B6C1-AF4695F0FD27}" type="presOf" srcId="{7061F2FC-F2AB-4DE3-98B0-886576B4E2C6}" destId="{D433476B-D68D-4328-ADAC-B2895D3D50CF}" srcOrd="0" destOrd="0" presId="urn:microsoft.com/office/officeart/2005/8/layout/hierarchy3"/>
    <dgm:cxn modelId="{2D49EA2D-909F-463B-B8DF-9E6D47D7BC6A}" type="presOf" srcId="{CB9964DC-5E01-4879-9733-CDEE2AB1D1F7}" destId="{ECB1CA3E-26B8-4A39-AEF8-6F06E506D3C7}" srcOrd="0" destOrd="0" presId="urn:microsoft.com/office/officeart/2005/8/layout/hierarchy3"/>
    <dgm:cxn modelId="{2425AA4B-7FCF-44AF-8A54-961EAE0E13BF}" type="presOf" srcId="{CB9964DC-5E01-4879-9733-CDEE2AB1D1F7}" destId="{C7DDC059-89DD-4F99-A10D-9C975D60C8D8}" srcOrd="1" destOrd="0" presId="urn:microsoft.com/office/officeart/2005/8/layout/hierarchy3"/>
    <dgm:cxn modelId="{C7A2DEC6-2129-4620-A8DE-36FB3B5C18B0}" type="presParOf" srcId="{D433476B-D68D-4328-ADAC-B2895D3D50CF}" destId="{1E58A3BC-F1F7-40EE-89AA-32E802ED4BF7}" srcOrd="0" destOrd="0" presId="urn:microsoft.com/office/officeart/2005/8/layout/hierarchy3"/>
    <dgm:cxn modelId="{F4C061E0-6B96-4129-8FE3-98E826BF8925}" type="presParOf" srcId="{1E58A3BC-F1F7-40EE-89AA-32E802ED4BF7}" destId="{D21DF85A-45CA-4CE0-B0ED-CF4615475EE0}" srcOrd="0" destOrd="0" presId="urn:microsoft.com/office/officeart/2005/8/layout/hierarchy3"/>
    <dgm:cxn modelId="{736527C6-1961-4A29-A35B-A8D096373466}" type="presParOf" srcId="{D21DF85A-45CA-4CE0-B0ED-CF4615475EE0}" destId="{ECB1CA3E-26B8-4A39-AEF8-6F06E506D3C7}" srcOrd="0" destOrd="0" presId="urn:microsoft.com/office/officeart/2005/8/layout/hierarchy3"/>
    <dgm:cxn modelId="{2C127AA3-4109-4625-84F7-7A807BBD2415}" type="presParOf" srcId="{D21DF85A-45CA-4CE0-B0ED-CF4615475EE0}" destId="{C7DDC059-89DD-4F99-A10D-9C975D60C8D8}" srcOrd="1" destOrd="0" presId="urn:microsoft.com/office/officeart/2005/8/layout/hierarchy3"/>
    <dgm:cxn modelId="{AB78973B-346B-4F00-B7BF-91FFBF213B5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a:t>Se obtuvo un modelo de clasificación para la discriminación de TNT y pólvora en base doble. Con un 70% de discriminación sobre las substancias de TNT y pólvora en base doble y un 86.66% sobre las substancias explosivas de las no explosivas. </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a:t>Las pruebas realizadas con las substancias de interés TNT, Pólvora y alcohol, suministraron información necesaria, para la calibración del tiempo de limpieza del sistema, además de la necesidad del uso de una substancia diluyente que permita el arrastre de las partículas de olor de las substancias de interés.</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C" dirty="0"/>
            <a:t>En el proceso de toma de muestras de los experimentos, se determinó el procedimiento necesario para la absorción de compuestos volátiles de las substancias de interés y se concluyó que, para las sustancias como el TNT y Pólvora en Base Doble, es necesario usar un solvente, que puede ser alcohol o acetona. Para promover la creación de compuestos orgánicos volátiles (VOC´s).</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s-EC" dirty="0"/>
            <a:t>El pre - procesamiento de datos consistió en realizar diferentes algoritmos para: suavizar la señal, eliminar la línea base y alinear los picos de la señal. Como resultado de esta acción se obtuvo un conjunto de datos óptimos para obtener un modelo de clasificación de las substancias de interés.</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pt>
    <dgm:pt modelId="{45B98A4A-0B6D-4F48-B74E-847DD2F0977C}" type="pres">
      <dgm:prSet presAssocID="{D0D20E71-FED1-4623-8034-D329000238BD}" presName="childText" presStyleLbl="bgAcc1" presStyleIdx="0" presStyleCnt="4" custScaleX="739626" custScaleY="95946" custLinFactNeighborX="849" custLinFactNeighborY="6416">
        <dgm:presLayoutVars>
          <dgm:bulletEnabled val="1"/>
        </dgm:presLayoutVars>
      </dgm:prSet>
      <dgm:spPr/>
    </dgm:pt>
    <dgm:pt modelId="{2A81AC24-19E8-4B05-BE18-7F7DC22883F5}" type="pres">
      <dgm:prSet presAssocID="{300571DF-0E8D-4A75-B42A-9E0E27DF9B85}" presName="Name13" presStyleLbl="parChTrans1D2" presStyleIdx="1" presStyleCnt="4"/>
      <dgm:spPr/>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pt>
    <dgm:pt modelId="{F27B7295-80E4-4410-9A4D-672618C6243E}" type="pres">
      <dgm:prSet presAssocID="{8E58BE12-E61E-4161-87EB-35A7176E5F95}" presName="Name13" presStyleLbl="parChTrans1D2" presStyleIdx="2" presStyleCnt="4"/>
      <dgm:spPr/>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pt>
    <dgm:pt modelId="{672A5E56-DE7C-423B-8AF4-B37E93A0E788}" type="pres">
      <dgm:prSet presAssocID="{0E6EAE7D-5720-4E49-8312-A1094045AD70}" presName="Name13" presStyleLbl="parChTrans1D2" presStyleIdx="3" presStyleCnt="4"/>
      <dgm:spPr/>
    </dgm:pt>
    <dgm:pt modelId="{0AFB512E-0A1F-4167-ADE0-87DA96AF7CDA}" type="pres">
      <dgm:prSet presAssocID="{4888119B-4460-4856-B734-0AC31AC71F78}" presName="childText" presStyleLbl="bgAcc1" presStyleIdx="3" presStyleCnt="4" custScaleX="739626" custScaleY="95946">
        <dgm:presLayoutVars>
          <dgm:bulletEnabled val="1"/>
        </dgm:presLayoutVars>
      </dgm:prSet>
      <dgm:spPr/>
    </dgm:pt>
  </dgm:ptLst>
  <dgm:cxnLst>
    <dgm:cxn modelId="{BBA575D6-791A-4F63-A911-88FA1CA75C83}" type="presOf" srcId="{CB9964DC-5E01-4879-9733-CDEE2AB1D1F7}" destId="{C7DDC059-89DD-4F99-A10D-9C975D60C8D8}" srcOrd="1" destOrd="0" presId="urn:microsoft.com/office/officeart/2005/8/layout/hierarchy3"/>
    <dgm:cxn modelId="{B8ECF39E-D6CE-4274-9109-4D4ABE2D357E}" type="presOf" srcId="{D0D20E71-FED1-4623-8034-D329000238BD}" destId="{45B98A4A-0B6D-4F48-B74E-847DD2F0977C}" srcOrd="0" destOrd="0" presId="urn:microsoft.com/office/officeart/2005/8/layout/hierarchy3"/>
    <dgm:cxn modelId="{F6A33737-FAD7-456E-8B27-1ED6B7C767C7}" type="presOf" srcId="{8E58BE12-E61E-4161-87EB-35A7176E5F95}" destId="{F27B7295-80E4-4410-9A4D-672618C6243E}" srcOrd="0" destOrd="0" presId="urn:microsoft.com/office/officeart/2005/8/layout/hierarchy3"/>
    <dgm:cxn modelId="{B4C7EDB1-2031-45DE-A308-AFC0C45AC18E}" type="presOf" srcId="{C718ADCF-EE16-40A9-92E0-023D415A390D}" destId="{7210391E-D0BA-4B05-BC9D-4C5F7A7038B2}" srcOrd="0" destOrd="0" presId="urn:microsoft.com/office/officeart/2005/8/layout/hierarchy3"/>
    <dgm:cxn modelId="{72475E5D-0607-4764-BC55-7738CF827D9D}"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8C516C0-65BA-40F8-A43F-681483F4F595}" type="presOf" srcId="{613D9770-E617-4792-A0EF-694D6913B044}" destId="{59DD2AFD-1A85-48C2-96F2-E73FC04B45F7}" srcOrd="0"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848BFBAA-C8C4-487A-BCA3-96BF138652CF}" type="presOf" srcId="{7061F2FC-F2AB-4DE3-98B0-886576B4E2C6}" destId="{D433476B-D68D-4328-ADAC-B2895D3D50CF}" srcOrd="0" destOrd="0" presId="urn:microsoft.com/office/officeart/2005/8/layout/hierarchy3"/>
    <dgm:cxn modelId="{27E60DB6-704D-4B59-9267-FBB902A411C9}" type="presOf" srcId="{4888119B-4460-4856-B734-0AC31AC71F78}" destId="{0AFB512E-0A1F-4167-ADE0-87DA96AF7CDA}" srcOrd="0" destOrd="0" presId="urn:microsoft.com/office/officeart/2005/8/layout/hierarchy3"/>
    <dgm:cxn modelId="{45887A71-4A95-4A6D-871D-103A87F75F14}" type="presOf" srcId="{0E6EAE7D-5720-4E49-8312-A1094045AD70}" destId="{672A5E56-DE7C-423B-8AF4-B37E93A0E788}" srcOrd="0" destOrd="0" presId="urn:microsoft.com/office/officeart/2005/8/layout/hierarchy3"/>
    <dgm:cxn modelId="{0840A2D4-11B0-4C32-B75C-E0D6281D4770}" type="presOf" srcId="{CB9964DC-5E01-4879-9733-CDEE2AB1D1F7}" destId="{ECB1CA3E-26B8-4A39-AEF8-6F06E506D3C7}" srcOrd="0" destOrd="0" presId="urn:microsoft.com/office/officeart/2005/8/layout/hierarchy3"/>
    <dgm:cxn modelId="{4E9F10BA-2858-4D5D-9D53-FC9C24A9E7BB}" type="presOf" srcId="{4349BE00-98CD-4A0C-8970-0800DCF0B510}" destId="{6453487C-0FAF-4B32-BD10-ECD1ABD7E947}"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E82E83DB-66B5-4371-9543-E4839D35350E}" type="presParOf" srcId="{D433476B-D68D-4328-ADAC-B2895D3D50CF}" destId="{1E58A3BC-F1F7-40EE-89AA-32E802ED4BF7}" srcOrd="0" destOrd="0" presId="urn:microsoft.com/office/officeart/2005/8/layout/hierarchy3"/>
    <dgm:cxn modelId="{39E32C2E-3302-42A2-991F-5BAD0BD62562}" type="presParOf" srcId="{1E58A3BC-F1F7-40EE-89AA-32E802ED4BF7}" destId="{D21DF85A-45CA-4CE0-B0ED-CF4615475EE0}" srcOrd="0" destOrd="0" presId="urn:microsoft.com/office/officeart/2005/8/layout/hierarchy3"/>
    <dgm:cxn modelId="{E9C61799-9796-48A5-B891-6D8DFBC7B6A9}" type="presParOf" srcId="{D21DF85A-45CA-4CE0-B0ED-CF4615475EE0}" destId="{ECB1CA3E-26B8-4A39-AEF8-6F06E506D3C7}" srcOrd="0" destOrd="0" presId="urn:microsoft.com/office/officeart/2005/8/layout/hierarchy3"/>
    <dgm:cxn modelId="{DDD11AE8-B123-4E60-91DD-30F98238110D}" type="presParOf" srcId="{D21DF85A-45CA-4CE0-B0ED-CF4615475EE0}" destId="{C7DDC059-89DD-4F99-A10D-9C975D60C8D8}" srcOrd="1" destOrd="0" presId="urn:microsoft.com/office/officeart/2005/8/layout/hierarchy3"/>
    <dgm:cxn modelId="{C7AD3022-86F0-4B1E-B248-2FCF4134932C}" type="presParOf" srcId="{1E58A3BC-F1F7-40EE-89AA-32E802ED4BF7}" destId="{F784BE88-3DB9-4E87-AFCA-2ED0BF00DEA1}" srcOrd="1" destOrd="0" presId="urn:microsoft.com/office/officeart/2005/8/layout/hierarchy3"/>
    <dgm:cxn modelId="{188AA0DE-B199-4E80-81C7-811A5ADDB78A}" type="presParOf" srcId="{F784BE88-3DB9-4E87-AFCA-2ED0BF00DEA1}" destId="{6453487C-0FAF-4B32-BD10-ECD1ABD7E947}" srcOrd="0" destOrd="0" presId="urn:microsoft.com/office/officeart/2005/8/layout/hierarchy3"/>
    <dgm:cxn modelId="{FD74E6A1-EC7B-4903-ABC8-EA3528FDB35C}" type="presParOf" srcId="{F784BE88-3DB9-4E87-AFCA-2ED0BF00DEA1}" destId="{45B98A4A-0B6D-4F48-B74E-847DD2F0977C}" srcOrd="1" destOrd="0" presId="urn:microsoft.com/office/officeart/2005/8/layout/hierarchy3"/>
    <dgm:cxn modelId="{5D13FD6B-3B55-4A8B-BCE9-3AA2182B175F}" type="presParOf" srcId="{F784BE88-3DB9-4E87-AFCA-2ED0BF00DEA1}" destId="{2A81AC24-19E8-4B05-BE18-7F7DC22883F5}" srcOrd="2" destOrd="0" presId="urn:microsoft.com/office/officeart/2005/8/layout/hierarchy3"/>
    <dgm:cxn modelId="{A403447A-9A8E-4121-8A65-80F276C8A132}" type="presParOf" srcId="{F784BE88-3DB9-4E87-AFCA-2ED0BF00DEA1}" destId="{7210391E-D0BA-4B05-BC9D-4C5F7A7038B2}" srcOrd="3" destOrd="0" presId="urn:microsoft.com/office/officeart/2005/8/layout/hierarchy3"/>
    <dgm:cxn modelId="{4C4826F7-0ADE-40EC-B946-D779A346E506}" type="presParOf" srcId="{F784BE88-3DB9-4E87-AFCA-2ED0BF00DEA1}" destId="{F27B7295-80E4-4410-9A4D-672618C6243E}" srcOrd="4" destOrd="0" presId="urn:microsoft.com/office/officeart/2005/8/layout/hierarchy3"/>
    <dgm:cxn modelId="{6D5B1AB6-3672-4560-9C44-8776B9FC1E52}" type="presParOf" srcId="{F784BE88-3DB9-4E87-AFCA-2ED0BF00DEA1}" destId="{59DD2AFD-1A85-48C2-96F2-E73FC04B45F7}" srcOrd="5" destOrd="0" presId="urn:microsoft.com/office/officeart/2005/8/layout/hierarchy3"/>
    <dgm:cxn modelId="{0D6F96F1-12D2-4C05-9B76-806D9DF45746}" type="presParOf" srcId="{F784BE88-3DB9-4E87-AFCA-2ED0BF00DEA1}" destId="{672A5E56-DE7C-423B-8AF4-B37E93A0E788}" srcOrd="6" destOrd="0" presId="urn:microsoft.com/office/officeart/2005/8/layout/hierarchy3"/>
    <dgm:cxn modelId="{1F2CB05D-24DB-48CA-9096-332C9CC3EC54}" type="presParOf" srcId="{F784BE88-3DB9-4E87-AFCA-2ED0BF00DEA1}" destId="{0AFB512E-0A1F-4167-ADE0-87DA96AF7CD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DAD408BB-ACE3-4B3F-BA44-2452BAE99FF2}"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1EB6F83-F7CF-4D5D-A237-91C2BC56DC9E}" type="presOf" srcId="{CB9964DC-5E01-4879-9733-CDEE2AB1D1F7}" destId="{C7DDC059-89DD-4F99-A10D-9C975D60C8D8}" srcOrd="1" destOrd="0" presId="urn:microsoft.com/office/officeart/2005/8/layout/hierarchy3"/>
    <dgm:cxn modelId="{725C4E3C-ABA1-45D8-8AE0-0F2DB7DE21C0}" type="presOf" srcId="{CB9964DC-5E01-4879-9733-CDEE2AB1D1F7}" destId="{ECB1CA3E-26B8-4A39-AEF8-6F06E506D3C7}" srcOrd="0" destOrd="0" presId="urn:microsoft.com/office/officeart/2005/8/layout/hierarchy3"/>
    <dgm:cxn modelId="{A2AA0DF0-2B18-441C-BAA7-BFCBC4872101}" type="presParOf" srcId="{D433476B-D68D-4328-ADAC-B2895D3D50CF}" destId="{1E58A3BC-F1F7-40EE-89AA-32E802ED4BF7}" srcOrd="0" destOrd="0" presId="urn:microsoft.com/office/officeart/2005/8/layout/hierarchy3"/>
    <dgm:cxn modelId="{10BE8278-3869-4D24-8F5C-97AA9137078E}" type="presParOf" srcId="{1E58A3BC-F1F7-40EE-89AA-32E802ED4BF7}" destId="{D21DF85A-45CA-4CE0-B0ED-CF4615475EE0}" srcOrd="0" destOrd="0" presId="urn:microsoft.com/office/officeart/2005/8/layout/hierarchy3"/>
    <dgm:cxn modelId="{F10BB8A6-831B-4303-A3C1-E6A3FB9E20D8}" type="presParOf" srcId="{D21DF85A-45CA-4CE0-B0ED-CF4615475EE0}" destId="{ECB1CA3E-26B8-4A39-AEF8-6F06E506D3C7}" srcOrd="0" destOrd="0" presId="urn:microsoft.com/office/officeart/2005/8/layout/hierarchy3"/>
    <dgm:cxn modelId="{41FEBDD7-46D3-432F-8D61-C94EF06EC81C}" type="presParOf" srcId="{D21DF85A-45CA-4CE0-B0ED-CF4615475EE0}" destId="{C7DDC059-89DD-4F99-A10D-9C975D60C8D8}" srcOrd="1" destOrd="0" presId="urn:microsoft.com/office/officeart/2005/8/layout/hierarchy3"/>
    <dgm:cxn modelId="{462A00F0-1157-434F-8FCC-B66B109B69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a:t>ANTECEDENTES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42AF7F-68ED-41DC-AEB4-BC25974658C9}" type="presOf" srcId="{CB9964DC-5E01-4879-9733-CDEE2AB1D1F7}" destId="{ECB1CA3E-26B8-4A39-AEF8-6F06E506D3C7}" srcOrd="0" destOrd="0" presId="urn:microsoft.com/office/officeart/2005/8/layout/hierarchy3"/>
    <dgm:cxn modelId="{8F8A8909-4883-47DD-A926-469801CF3BA1}" type="presOf" srcId="{CB9964DC-5E01-4879-9733-CDEE2AB1D1F7}" destId="{C7DDC059-89DD-4F99-A10D-9C975D60C8D8}" srcOrd="1" destOrd="0" presId="urn:microsoft.com/office/officeart/2005/8/layout/hierarchy3"/>
    <dgm:cxn modelId="{0BF378AE-FE1C-48C5-B43E-8F4E2C912CC3}" type="presOf" srcId="{7061F2FC-F2AB-4DE3-98B0-886576B4E2C6}" destId="{D433476B-D68D-4328-ADAC-B2895D3D50CF}" srcOrd="0" destOrd="0" presId="urn:microsoft.com/office/officeart/2005/8/layout/hierarchy3"/>
    <dgm:cxn modelId="{CDC03312-F648-4F30-9E63-3445DA2A0535}" type="presParOf" srcId="{D433476B-D68D-4328-ADAC-B2895D3D50CF}" destId="{1E58A3BC-F1F7-40EE-89AA-32E802ED4BF7}" srcOrd="0" destOrd="0" presId="urn:microsoft.com/office/officeart/2005/8/layout/hierarchy3"/>
    <dgm:cxn modelId="{D740855C-DBD0-4E9A-9301-80B932ADEC09}" type="presParOf" srcId="{1E58A3BC-F1F7-40EE-89AA-32E802ED4BF7}" destId="{D21DF85A-45CA-4CE0-B0ED-CF4615475EE0}" srcOrd="0" destOrd="0" presId="urn:microsoft.com/office/officeart/2005/8/layout/hierarchy3"/>
    <dgm:cxn modelId="{B8FC354F-C591-4738-A3B5-AD0F5CC5F245}" type="presParOf" srcId="{D21DF85A-45CA-4CE0-B0ED-CF4615475EE0}" destId="{ECB1CA3E-26B8-4A39-AEF8-6F06E506D3C7}" srcOrd="0" destOrd="0" presId="urn:microsoft.com/office/officeart/2005/8/layout/hierarchy3"/>
    <dgm:cxn modelId="{3FC0F418-C25F-4893-9D4F-E4280A4DA34D}" type="presParOf" srcId="{D21DF85A-45CA-4CE0-B0ED-CF4615475EE0}" destId="{C7DDC059-89DD-4F99-A10D-9C975D60C8D8}" srcOrd="1" destOrd="0" presId="urn:microsoft.com/office/officeart/2005/8/layout/hierarchy3"/>
    <dgm:cxn modelId="{D26578B3-54B6-4F77-A6DB-0AA682528D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Antecedentes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S" dirty="0"/>
            <a:t>Incremento  del clima de violencia e inseguridad</a:t>
          </a:r>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S" dirty="0"/>
            <a:t>Al ser humano como principal sujeto de protección</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a:t>El gobierno identificó nuevas amenazas  o amenazas emergentes</a:t>
          </a:r>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3C7BC678-9963-47CC-A51A-8DD7D1B2BA40}">
      <dgm:prSet phldrT="[Texto]"/>
      <dgm:spPr/>
      <dgm:t>
        <a:bodyPr/>
        <a:lstStyle/>
        <a:p>
          <a:r>
            <a:rPr lang="es-ES" dirty="0"/>
            <a:t>2013 Plan Nacional de Seguridad Integral </a:t>
          </a:r>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pt>
    <dgm:pt modelId="{2F4C8067-67BB-44C9-93F6-385513DB36F0}" type="pres">
      <dgm:prSet presAssocID="{1403C3AE-380A-4F82-92DF-BFAA93FA6802}" presName="Name13" presStyleLbl="parChTrans1D2" presStyleIdx="1" presStyleCnt="4"/>
      <dgm:spPr/>
    </dgm:pt>
    <dgm:pt modelId="{61126DF8-EFA6-4B2B-B705-BD5C19885CDF}" type="pres">
      <dgm:prSet presAssocID="{3C7BC678-9963-47CC-A51A-8DD7D1B2BA40}" presName="childText" presStyleLbl="bgAcc1" presStyleIdx="1" presStyleCnt="4" custScaleX="739626" custScaleY="95946">
        <dgm:presLayoutVars>
          <dgm:bulletEnabled val="1"/>
        </dgm:presLayoutVars>
      </dgm:prSet>
      <dgm:spPr/>
    </dgm:pt>
    <dgm:pt modelId="{2A81AC24-19E8-4B05-BE18-7F7DC22883F5}" type="pres">
      <dgm:prSet presAssocID="{300571DF-0E8D-4A75-B42A-9E0E27DF9B85}" presName="Name13" presStyleLbl="parChTrans1D2" presStyleIdx="2" presStyleCnt="4"/>
      <dgm:spPr/>
    </dgm:pt>
    <dgm:pt modelId="{7210391E-D0BA-4B05-BC9D-4C5F7A7038B2}" type="pres">
      <dgm:prSet presAssocID="{C718ADCF-EE16-40A9-92E0-023D415A390D}" presName="childText" presStyleLbl="bgAcc1" presStyleIdx="2" presStyleCnt="4" custScaleX="739626" custScaleY="95946">
        <dgm:presLayoutVars>
          <dgm:bulletEnabled val="1"/>
        </dgm:presLayoutVars>
      </dgm:prSet>
      <dgm:spPr/>
    </dgm:pt>
    <dgm:pt modelId="{F27B7295-80E4-4410-9A4D-672618C6243E}" type="pres">
      <dgm:prSet presAssocID="{8E58BE12-E61E-4161-87EB-35A7176E5F95}" presName="Name13" presStyleLbl="parChTrans1D2" presStyleIdx="3" presStyleCnt="4"/>
      <dgm:spPr/>
    </dgm:pt>
    <dgm:pt modelId="{59DD2AFD-1A85-48C2-96F2-E73FC04B45F7}" type="pres">
      <dgm:prSet presAssocID="{613D9770-E617-4792-A0EF-694D6913B044}" presName="childText" presStyleLbl="bgAcc1" presStyleIdx="3" presStyleCnt="4" custScaleX="739626" custScaleY="95946">
        <dgm:presLayoutVars>
          <dgm:bulletEnabled val="1"/>
        </dgm:presLayoutVars>
      </dgm:prSet>
      <dgm:spPr/>
    </dgm:pt>
  </dgm:ptLst>
  <dgm:cxnLst>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2" destOrd="0" parTransId="{300571DF-0E8D-4A75-B42A-9E0E27DF9B85}" sibTransId="{6114FBC9-8357-44C8-835B-83E4DB75B6AA}"/>
    <dgm:cxn modelId="{8AEE8E52-D7BE-4A5E-9AB5-6038FAF76FB2}" type="presOf" srcId="{D0D20E71-FED1-4623-8034-D329000238BD}" destId="{45B98A4A-0B6D-4F48-B74E-847DD2F0977C}" srcOrd="0" destOrd="0" presId="urn:microsoft.com/office/officeart/2005/8/layout/hierarchy3"/>
    <dgm:cxn modelId="{EFFA333A-A2C8-4A64-B526-D189668C8323}"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CE29580-783B-409B-B17E-BC2E104483B4}" type="presOf" srcId="{7061F2FC-F2AB-4DE3-98B0-886576B4E2C6}" destId="{D433476B-D68D-4328-ADAC-B2895D3D50CF}" srcOrd="0" destOrd="0" presId="urn:microsoft.com/office/officeart/2005/8/layout/hierarchy3"/>
    <dgm:cxn modelId="{DB647EDD-79E8-4E50-81EF-4EDFCA71CE6A}" type="presOf" srcId="{C718ADCF-EE16-40A9-92E0-023D415A390D}" destId="{7210391E-D0BA-4B05-BC9D-4C5F7A7038B2}" srcOrd="0" destOrd="0" presId="urn:microsoft.com/office/officeart/2005/8/layout/hierarchy3"/>
    <dgm:cxn modelId="{5381A87D-2F9F-4E5B-B016-190F721D8FE2}" srcId="{CB9964DC-5E01-4879-9733-CDEE2AB1D1F7}" destId="{613D9770-E617-4792-A0EF-694D6913B044}" srcOrd="3" destOrd="0" parTransId="{8E58BE12-E61E-4161-87EB-35A7176E5F95}" sibTransId="{E4B6CB5B-513B-4507-8653-2C68DEB5C6C2}"/>
    <dgm:cxn modelId="{0CE346E7-7684-4097-8000-209BC372C057}" type="presOf" srcId="{1403C3AE-380A-4F82-92DF-BFAA93FA6802}" destId="{2F4C8067-67BB-44C9-93F6-385513DB36F0}" srcOrd="0" destOrd="0" presId="urn:microsoft.com/office/officeart/2005/8/layout/hierarchy3"/>
    <dgm:cxn modelId="{038554C0-45DA-4824-AC3C-3DE74794D02A}" type="presOf" srcId="{CB9964DC-5E01-4879-9733-CDEE2AB1D1F7}" destId="{ECB1CA3E-26B8-4A39-AEF8-6F06E506D3C7}" srcOrd="0" destOrd="0" presId="urn:microsoft.com/office/officeart/2005/8/layout/hierarchy3"/>
    <dgm:cxn modelId="{9E4A67A2-B24B-4262-9A4E-11FBE43D87DE}" type="presOf" srcId="{4349BE00-98CD-4A0C-8970-0800DCF0B510}" destId="{6453487C-0FAF-4B32-BD10-ECD1ABD7E947}" srcOrd="0" destOrd="0" presId="urn:microsoft.com/office/officeart/2005/8/layout/hierarchy3"/>
    <dgm:cxn modelId="{FF584A03-95DF-4078-8A19-E29894D438D0}" type="presOf" srcId="{CB9964DC-5E01-4879-9733-CDEE2AB1D1F7}" destId="{C7DDC059-89DD-4F99-A10D-9C975D60C8D8}" srcOrd="1" destOrd="0" presId="urn:microsoft.com/office/officeart/2005/8/layout/hierarchy3"/>
    <dgm:cxn modelId="{FC4F901D-171B-4904-A0E8-0820DB106E19}" srcId="{CB9964DC-5E01-4879-9733-CDEE2AB1D1F7}" destId="{3C7BC678-9963-47CC-A51A-8DD7D1B2BA40}" srcOrd="1" destOrd="0" parTransId="{1403C3AE-380A-4F82-92DF-BFAA93FA6802}" sibTransId="{4A6999B9-0B6E-4805-AED9-DB61718CDFBD}"/>
    <dgm:cxn modelId="{5B3EF399-4663-42A5-B890-5008ACC63811}" type="presOf" srcId="{8E58BE12-E61E-4161-87EB-35A7176E5F95}" destId="{F27B7295-80E4-4410-9A4D-672618C6243E}" srcOrd="0" destOrd="0" presId="urn:microsoft.com/office/officeart/2005/8/layout/hierarchy3"/>
    <dgm:cxn modelId="{45686678-6355-4B8E-9036-742CBA40EC9A}" type="presOf" srcId="{613D9770-E617-4792-A0EF-694D6913B044}" destId="{59DD2AFD-1A85-48C2-96F2-E73FC04B45F7}" srcOrd="0" destOrd="0" presId="urn:microsoft.com/office/officeart/2005/8/layout/hierarchy3"/>
    <dgm:cxn modelId="{89D15B4A-DC4C-421F-8B83-1C299742303F}" type="presOf" srcId="{3C7BC678-9963-47CC-A51A-8DD7D1B2BA40}" destId="{61126DF8-EFA6-4B2B-B705-BD5C19885CDF}" srcOrd="0" destOrd="0" presId="urn:microsoft.com/office/officeart/2005/8/layout/hierarchy3"/>
    <dgm:cxn modelId="{22FA5F29-F1DC-4BA2-8C51-958D372A91A6}" type="presParOf" srcId="{D433476B-D68D-4328-ADAC-B2895D3D50CF}" destId="{1E58A3BC-F1F7-40EE-89AA-32E802ED4BF7}" srcOrd="0" destOrd="0" presId="urn:microsoft.com/office/officeart/2005/8/layout/hierarchy3"/>
    <dgm:cxn modelId="{430B8765-DB69-4E78-831B-1FA3CAE6C33D}" type="presParOf" srcId="{1E58A3BC-F1F7-40EE-89AA-32E802ED4BF7}" destId="{D21DF85A-45CA-4CE0-B0ED-CF4615475EE0}" srcOrd="0" destOrd="0" presId="urn:microsoft.com/office/officeart/2005/8/layout/hierarchy3"/>
    <dgm:cxn modelId="{CE073044-B37D-4A78-A6AD-5BF64FDE8E5E}" type="presParOf" srcId="{D21DF85A-45CA-4CE0-B0ED-CF4615475EE0}" destId="{ECB1CA3E-26B8-4A39-AEF8-6F06E506D3C7}" srcOrd="0" destOrd="0" presId="urn:microsoft.com/office/officeart/2005/8/layout/hierarchy3"/>
    <dgm:cxn modelId="{C468B79F-500C-41E1-A5A2-30D46AF3069D}" type="presParOf" srcId="{D21DF85A-45CA-4CE0-B0ED-CF4615475EE0}" destId="{C7DDC059-89DD-4F99-A10D-9C975D60C8D8}" srcOrd="1" destOrd="0" presId="urn:microsoft.com/office/officeart/2005/8/layout/hierarchy3"/>
    <dgm:cxn modelId="{5314C8D2-4D55-465E-B692-B8E514915BA7}" type="presParOf" srcId="{1E58A3BC-F1F7-40EE-89AA-32E802ED4BF7}" destId="{F784BE88-3DB9-4E87-AFCA-2ED0BF00DEA1}" srcOrd="1" destOrd="0" presId="urn:microsoft.com/office/officeart/2005/8/layout/hierarchy3"/>
    <dgm:cxn modelId="{A0A29825-F75E-48CE-B01A-CA41245BC1E0}" type="presParOf" srcId="{F784BE88-3DB9-4E87-AFCA-2ED0BF00DEA1}" destId="{6453487C-0FAF-4B32-BD10-ECD1ABD7E947}" srcOrd="0" destOrd="0" presId="urn:microsoft.com/office/officeart/2005/8/layout/hierarchy3"/>
    <dgm:cxn modelId="{BDEC6B9D-CA52-4AE6-805B-6C9070C5E9B3}" type="presParOf" srcId="{F784BE88-3DB9-4E87-AFCA-2ED0BF00DEA1}" destId="{45B98A4A-0B6D-4F48-B74E-847DD2F0977C}" srcOrd="1" destOrd="0" presId="urn:microsoft.com/office/officeart/2005/8/layout/hierarchy3"/>
    <dgm:cxn modelId="{CEBB89B6-A62C-48FD-B31D-D8FA490CFCE8}" type="presParOf" srcId="{F784BE88-3DB9-4E87-AFCA-2ED0BF00DEA1}" destId="{2F4C8067-67BB-44C9-93F6-385513DB36F0}" srcOrd="2" destOrd="0" presId="urn:microsoft.com/office/officeart/2005/8/layout/hierarchy3"/>
    <dgm:cxn modelId="{BA4EB597-C6A7-407B-AC58-08B0A33CA6E9}" type="presParOf" srcId="{F784BE88-3DB9-4E87-AFCA-2ED0BF00DEA1}" destId="{61126DF8-EFA6-4B2B-B705-BD5C19885CDF}" srcOrd="3" destOrd="0" presId="urn:microsoft.com/office/officeart/2005/8/layout/hierarchy3"/>
    <dgm:cxn modelId="{88403DDD-8BB7-4947-8AEE-227E9D8E7D93}" type="presParOf" srcId="{F784BE88-3DB9-4E87-AFCA-2ED0BF00DEA1}" destId="{2A81AC24-19E8-4B05-BE18-7F7DC22883F5}" srcOrd="4" destOrd="0" presId="urn:microsoft.com/office/officeart/2005/8/layout/hierarchy3"/>
    <dgm:cxn modelId="{6B2D0504-6B2A-4956-90D9-2F588641AF35}" type="presParOf" srcId="{F784BE88-3DB9-4E87-AFCA-2ED0BF00DEA1}" destId="{7210391E-D0BA-4B05-BC9D-4C5F7A7038B2}" srcOrd="5" destOrd="0" presId="urn:microsoft.com/office/officeart/2005/8/layout/hierarchy3"/>
    <dgm:cxn modelId="{8BA7145B-4E78-49EF-B68C-E8B9714B58A7}" type="presParOf" srcId="{F784BE88-3DB9-4E87-AFCA-2ED0BF00DEA1}" destId="{F27B7295-80E4-4410-9A4D-672618C6243E}" srcOrd="6" destOrd="0" presId="urn:microsoft.com/office/officeart/2005/8/layout/hierarchy3"/>
    <dgm:cxn modelId="{FF8256BB-F9EE-4B8E-94E7-FD8CF93DACE6}" type="presParOf" srcId="{F784BE88-3DB9-4E87-AFCA-2ED0BF00DEA1}" destId="{59DD2AFD-1A85-48C2-96F2-E73FC04B45F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Antecedentes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r>
            <a:rPr lang="es-ES" sz="2000" dirty="0"/>
            <a:t>Una</a:t>
          </a:r>
          <a:r>
            <a:rPr lang="es-ES" sz="2000" baseline="0" dirty="0"/>
            <a:t> de ellas, la delincuencia organizada transnacional </a:t>
          </a:r>
          <a:endParaRPr lang="es-ES" sz="20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custT="1"/>
      <dgm:spPr/>
      <dgm:t>
        <a:bodyPr/>
        <a:lstStyle/>
        <a:p>
          <a:r>
            <a:rPr lang="es-ES" sz="2000" dirty="0"/>
            <a:t>Contrabando de armas, municiones, explosivos y otros materiales  peligrosos</a:t>
          </a:r>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custT="1"/>
      <dgm:spPr/>
      <dgm:t>
        <a:bodyPr/>
        <a:lstStyle/>
        <a:p>
          <a:r>
            <a:rPr lang="es-ES" sz="2000" dirty="0"/>
            <a:t>El gobierno identificó nuevas amenazas  o amenazas emergentes</a:t>
          </a:r>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3C7BC678-9963-47CC-A51A-8DD7D1B2BA40}">
      <dgm:prSet phldrT="[Texto]" custT="1"/>
      <dgm:spPr/>
      <dgm:t>
        <a:bodyPr/>
        <a:lstStyle/>
        <a:p>
          <a:r>
            <a:rPr lang="es-ES" sz="2000" dirty="0"/>
            <a:t>Principalmente el narcotráfico</a:t>
          </a:r>
        </a:p>
      </dgm:t>
    </dgm:pt>
    <dgm:pt modelId="{1403C3AE-380A-4F82-92DF-BFAA93FA6802}" type="parTrans" cxnId="{FC4F901D-171B-4904-A0E8-0820DB106E19}">
      <dgm:prSet/>
      <dgm:spPr/>
      <dgm:t>
        <a:bodyPr/>
        <a:lstStyle/>
        <a:p>
          <a:endParaRPr lang="es-ES"/>
        </a:p>
      </dgm:t>
    </dgm:pt>
    <dgm:pt modelId="{4A6999B9-0B6E-4805-AED9-DB61718CDFBD}" type="sibTrans" cxnId="{FC4F901D-171B-4904-A0E8-0820DB106E1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pt>
    <dgm:pt modelId="{2F4C8067-67BB-44C9-93F6-385513DB36F0}" type="pres">
      <dgm:prSet presAssocID="{1403C3AE-380A-4F82-92DF-BFAA93FA6802}" presName="Name13" presStyleLbl="parChTrans1D2" presStyleIdx="1" presStyleCnt="4"/>
      <dgm:spPr/>
    </dgm:pt>
    <dgm:pt modelId="{61126DF8-EFA6-4B2B-B705-BD5C19885CDF}" type="pres">
      <dgm:prSet presAssocID="{3C7BC678-9963-47CC-A51A-8DD7D1B2BA40}" presName="childText" presStyleLbl="bgAcc1" presStyleIdx="1" presStyleCnt="4" custScaleX="739626" custScaleY="95946">
        <dgm:presLayoutVars>
          <dgm:bulletEnabled val="1"/>
        </dgm:presLayoutVars>
      </dgm:prSet>
      <dgm:spPr/>
    </dgm:pt>
    <dgm:pt modelId="{2A81AC24-19E8-4B05-BE18-7F7DC22883F5}" type="pres">
      <dgm:prSet presAssocID="{300571DF-0E8D-4A75-B42A-9E0E27DF9B85}" presName="Name13" presStyleLbl="parChTrans1D2" presStyleIdx="2" presStyleCnt="4"/>
      <dgm:spPr/>
    </dgm:pt>
    <dgm:pt modelId="{7210391E-D0BA-4B05-BC9D-4C5F7A7038B2}" type="pres">
      <dgm:prSet presAssocID="{C718ADCF-EE16-40A9-92E0-023D415A390D}" presName="childText" presStyleLbl="bgAcc1" presStyleIdx="2" presStyleCnt="4" custScaleX="739626" custScaleY="95946">
        <dgm:presLayoutVars>
          <dgm:bulletEnabled val="1"/>
        </dgm:presLayoutVars>
      </dgm:prSet>
      <dgm:spPr/>
    </dgm:pt>
    <dgm:pt modelId="{F27B7295-80E4-4410-9A4D-672618C6243E}" type="pres">
      <dgm:prSet presAssocID="{8E58BE12-E61E-4161-87EB-35A7176E5F95}" presName="Name13" presStyleLbl="parChTrans1D2" presStyleIdx="3" presStyleCnt="4"/>
      <dgm:spPr/>
    </dgm:pt>
    <dgm:pt modelId="{59DD2AFD-1A85-48C2-96F2-E73FC04B45F7}" type="pres">
      <dgm:prSet presAssocID="{613D9770-E617-4792-A0EF-694D6913B044}" presName="childText" presStyleLbl="bgAcc1" presStyleIdx="3" presStyleCnt="4" custScaleX="739626" custScaleY="95946">
        <dgm:presLayoutVars>
          <dgm:bulletEnabled val="1"/>
        </dgm:presLayoutVars>
      </dgm:prSet>
      <dgm:spPr/>
    </dgm:pt>
  </dgm:ptLst>
  <dgm:cxnLst>
    <dgm:cxn modelId="{2B3E0B88-707A-418B-AA63-FD88251C59CD}" srcId="{CB9964DC-5E01-4879-9733-CDEE2AB1D1F7}" destId="{D0D20E71-FED1-4623-8034-D329000238BD}" srcOrd="0" destOrd="0" parTransId="{4349BE00-98CD-4A0C-8970-0800DCF0B510}" sibTransId="{9E3869D8-A7FD-4027-8D69-6E2073D34B18}"/>
    <dgm:cxn modelId="{26837CF1-B42E-4157-BF55-0812B75BD343}" srcId="{CB9964DC-5E01-4879-9733-CDEE2AB1D1F7}" destId="{C718ADCF-EE16-40A9-92E0-023D415A390D}" srcOrd="2" destOrd="0" parTransId="{300571DF-0E8D-4A75-B42A-9E0E27DF9B85}" sibTransId="{6114FBC9-8357-44C8-835B-83E4DB75B6AA}"/>
    <dgm:cxn modelId="{8AEE8E52-D7BE-4A5E-9AB5-6038FAF76FB2}" type="presOf" srcId="{D0D20E71-FED1-4623-8034-D329000238BD}" destId="{45B98A4A-0B6D-4F48-B74E-847DD2F0977C}" srcOrd="0" destOrd="0" presId="urn:microsoft.com/office/officeart/2005/8/layout/hierarchy3"/>
    <dgm:cxn modelId="{EFFA333A-A2C8-4A64-B526-D189668C8323}" type="presOf" srcId="{300571DF-0E8D-4A75-B42A-9E0E27DF9B85}" destId="{2A81AC24-19E8-4B05-BE18-7F7DC22883F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CE29580-783B-409B-B17E-BC2E104483B4}" type="presOf" srcId="{7061F2FC-F2AB-4DE3-98B0-886576B4E2C6}" destId="{D433476B-D68D-4328-ADAC-B2895D3D50CF}" srcOrd="0" destOrd="0" presId="urn:microsoft.com/office/officeart/2005/8/layout/hierarchy3"/>
    <dgm:cxn modelId="{DB647EDD-79E8-4E50-81EF-4EDFCA71CE6A}" type="presOf" srcId="{C718ADCF-EE16-40A9-92E0-023D415A390D}" destId="{7210391E-D0BA-4B05-BC9D-4C5F7A7038B2}" srcOrd="0" destOrd="0" presId="urn:microsoft.com/office/officeart/2005/8/layout/hierarchy3"/>
    <dgm:cxn modelId="{5381A87D-2F9F-4E5B-B016-190F721D8FE2}" srcId="{CB9964DC-5E01-4879-9733-CDEE2AB1D1F7}" destId="{613D9770-E617-4792-A0EF-694D6913B044}" srcOrd="3" destOrd="0" parTransId="{8E58BE12-E61E-4161-87EB-35A7176E5F95}" sibTransId="{E4B6CB5B-513B-4507-8653-2C68DEB5C6C2}"/>
    <dgm:cxn modelId="{0CE346E7-7684-4097-8000-209BC372C057}" type="presOf" srcId="{1403C3AE-380A-4F82-92DF-BFAA93FA6802}" destId="{2F4C8067-67BB-44C9-93F6-385513DB36F0}" srcOrd="0" destOrd="0" presId="urn:microsoft.com/office/officeart/2005/8/layout/hierarchy3"/>
    <dgm:cxn modelId="{038554C0-45DA-4824-AC3C-3DE74794D02A}" type="presOf" srcId="{CB9964DC-5E01-4879-9733-CDEE2AB1D1F7}" destId="{ECB1CA3E-26B8-4A39-AEF8-6F06E506D3C7}" srcOrd="0" destOrd="0" presId="urn:microsoft.com/office/officeart/2005/8/layout/hierarchy3"/>
    <dgm:cxn modelId="{9E4A67A2-B24B-4262-9A4E-11FBE43D87DE}" type="presOf" srcId="{4349BE00-98CD-4A0C-8970-0800DCF0B510}" destId="{6453487C-0FAF-4B32-BD10-ECD1ABD7E947}" srcOrd="0" destOrd="0" presId="urn:microsoft.com/office/officeart/2005/8/layout/hierarchy3"/>
    <dgm:cxn modelId="{FF584A03-95DF-4078-8A19-E29894D438D0}" type="presOf" srcId="{CB9964DC-5E01-4879-9733-CDEE2AB1D1F7}" destId="{C7DDC059-89DD-4F99-A10D-9C975D60C8D8}" srcOrd="1" destOrd="0" presId="urn:microsoft.com/office/officeart/2005/8/layout/hierarchy3"/>
    <dgm:cxn modelId="{FC4F901D-171B-4904-A0E8-0820DB106E19}" srcId="{CB9964DC-5E01-4879-9733-CDEE2AB1D1F7}" destId="{3C7BC678-9963-47CC-A51A-8DD7D1B2BA40}" srcOrd="1" destOrd="0" parTransId="{1403C3AE-380A-4F82-92DF-BFAA93FA6802}" sibTransId="{4A6999B9-0B6E-4805-AED9-DB61718CDFBD}"/>
    <dgm:cxn modelId="{5B3EF399-4663-42A5-B890-5008ACC63811}" type="presOf" srcId="{8E58BE12-E61E-4161-87EB-35A7176E5F95}" destId="{F27B7295-80E4-4410-9A4D-672618C6243E}" srcOrd="0" destOrd="0" presId="urn:microsoft.com/office/officeart/2005/8/layout/hierarchy3"/>
    <dgm:cxn modelId="{45686678-6355-4B8E-9036-742CBA40EC9A}" type="presOf" srcId="{613D9770-E617-4792-A0EF-694D6913B044}" destId="{59DD2AFD-1A85-48C2-96F2-E73FC04B45F7}" srcOrd="0" destOrd="0" presId="urn:microsoft.com/office/officeart/2005/8/layout/hierarchy3"/>
    <dgm:cxn modelId="{89D15B4A-DC4C-421F-8B83-1C299742303F}" type="presOf" srcId="{3C7BC678-9963-47CC-A51A-8DD7D1B2BA40}" destId="{61126DF8-EFA6-4B2B-B705-BD5C19885CDF}" srcOrd="0" destOrd="0" presId="urn:microsoft.com/office/officeart/2005/8/layout/hierarchy3"/>
    <dgm:cxn modelId="{22FA5F29-F1DC-4BA2-8C51-958D372A91A6}" type="presParOf" srcId="{D433476B-D68D-4328-ADAC-B2895D3D50CF}" destId="{1E58A3BC-F1F7-40EE-89AA-32E802ED4BF7}" srcOrd="0" destOrd="0" presId="urn:microsoft.com/office/officeart/2005/8/layout/hierarchy3"/>
    <dgm:cxn modelId="{430B8765-DB69-4E78-831B-1FA3CAE6C33D}" type="presParOf" srcId="{1E58A3BC-F1F7-40EE-89AA-32E802ED4BF7}" destId="{D21DF85A-45CA-4CE0-B0ED-CF4615475EE0}" srcOrd="0" destOrd="0" presId="urn:microsoft.com/office/officeart/2005/8/layout/hierarchy3"/>
    <dgm:cxn modelId="{CE073044-B37D-4A78-A6AD-5BF64FDE8E5E}" type="presParOf" srcId="{D21DF85A-45CA-4CE0-B0ED-CF4615475EE0}" destId="{ECB1CA3E-26B8-4A39-AEF8-6F06E506D3C7}" srcOrd="0" destOrd="0" presId="urn:microsoft.com/office/officeart/2005/8/layout/hierarchy3"/>
    <dgm:cxn modelId="{C468B79F-500C-41E1-A5A2-30D46AF3069D}" type="presParOf" srcId="{D21DF85A-45CA-4CE0-B0ED-CF4615475EE0}" destId="{C7DDC059-89DD-4F99-A10D-9C975D60C8D8}" srcOrd="1" destOrd="0" presId="urn:microsoft.com/office/officeart/2005/8/layout/hierarchy3"/>
    <dgm:cxn modelId="{5314C8D2-4D55-465E-B692-B8E514915BA7}" type="presParOf" srcId="{1E58A3BC-F1F7-40EE-89AA-32E802ED4BF7}" destId="{F784BE88-3DB9-4E87-AFCA-2ED0BF00DEA1}" srcOrd="1" destOrd="0" presId="urn:microsoft.com/office/officeart/2005/8/layout/hierarchy3"/>
    <dgm:cxn modelId="{A0A29825-F75E-48CE-B01A-CA41245BC1E0}" type="presParOf" srcId="{F784BE88-3DB9-4E87-AFCA-2ED0BF00DEA1}" destId="{6453487C-0FAF-4B32-BD10-ECD1ABD7E947}" srcOrd="0" destOrd="0" presId="urn:microsoft.com/office/officeart/2005/8/layout/hierarchy3"/>
    <dgm:cxn modelId="{BDEC6B9D-CA52-4AE6-805B-6C9070C5E9B3}" type="presParOf" srcId="{F784BE88-3DB9-4E87-AFCA-2ED0BF00DEA1}" destId="{45B98A4A-0B6D-4F48-B74E-847DD2F0977C}" srcOrd="1" destOrd="0" presId="urn:microsoft.com/office/officeart/2005/8/layout/hierarchy3"/>
    <dgm:cxn modelId="{CEBB89B6-A62C-48FD-B31D-D8FA490CFCE8}" type="presParOf" srcId="{F784BE88-3DB9-4E87-AFCA-2ED0BF00DEA1}" destId="{2F4C8067-67BB-44C9-93F6-385513DB36F0}" srcOrd="2" destOrd="0" presId="urn:microsoft.com/office/officeart/2005/8/layout/hierarchy3"/>
    <dgm:cxn modelId="{BA4EB597-C6A7-407B-AC58-08B0A33CA6E9}" type="presParOf" srcId="{F784BE88-3DB9-4E87-AFCA-2ED0BF00DEA1}" destId="{61126DF8-EFA6-4B2B-B705-BD5C19885CDF}" srcOrd="3" destOrd="0" presId="urn:microsoft.com/office/officeart/2005/8/layout/hierarchy3"/>
    <dgm:cxn modelId="{88403DDD-8BB7-4947-8AEE-227E9D8E7D93}" type="presParOf" srcId="{F784BE88-3DB9-4E87-AFCA-2ED0BF00DEA1}" destId="{2A81AC24-19E8-4B05-BE18-7F7DC22883F5}" srcOrd="4" destOrd="0" presId="urn:microsoft.com/office/officeart/2005/8/layout/hierarchy3"/>
    <dgm:cxn modelId="{6B2D0504-6B2A-4956-90D9-2F588641AF35}" type="presParOf" srcId="{F784BE88-3DB9-4E87-AFCA-2ED0BF00DEA1}" destId="{7210391E-D0BA-4B05-BC9D-4C5F7A7038B2}" srcOrd="5" destOrd="0" presId="urn:microsoft.com/office/officeart/2005/8/layout/hierarchy3"/>
    <dgm:cxn modelId="{8BA7145B-4E78-49EF-B68C-E8B9714B58A7}" type="presParOf" srcId="{F784BE88-3DB9-4E87-AFCA-2ED0BF00DEA1}" destId="{F27B7295-80E4-4410-9A4D-672618C6243E}" srcOrd="6" destOrd="0" presId="urn:microsoft.com/office/officeart/2005/8/layout/hierarchy3"/>
    <dgm:cxn modelId="{FF8256BB-F9EE-4B8E-94E7-FD8CF93DACE6}" type="presParOf" srcId="{F784BE88-3DB9-4E87-AFCA-2ED0BF00DEA1}" destId="{59DD2AFD-1A85-48C2-96F2-E73FC04B45F7}"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a:t>Sistema </a:t>
          </a:r>
          <a:r>
            <a:rPr lang="en-US" dirty="0" err="1"/>
            <a:t>olfativo</a:t>
          </a:r>
          <a:r>
            <a:rPr lang="en-US" dirty="0"/>
            <a:t> </a:t>
          </a:r>
          <a:r>
            <a:rPr lang="en-US" dirty="0" err="1"/>
            <a:t>Biológico</a:t>
          </a:r>
          <a:r>
            <a:rPr lang="en-US" dirty="0"/>
            <a:t> vs e-Nose</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42AF7F-68ED-41DC-AEB4-BC25974658C9}" type="presOf" srcId="{CB9964DC-5E01-4879-9733-CDEE2AB1D1F7}" destId="{ECB1CA3E-26B8-4A39-AEF8-6F06E506D3C7}" srcOrd="0" destOrd="0" presId="urn:microsoft.com/office/officeart/2005/8/layout/hierarchy3"/>
    <dgm:cxn modelId="{8F8A8909-4883-47DD-A926-469801CF3BA1}" type="presOf" srcId="{CB9964DC-5E01-4879-9733-CDEE2AB1D1F7}" destId="{C7DDC059-89DD-4F99-A10D-9C975D60C8D8}" srcOrd="1" destOrd="0" presId="urn:microsoft.com/office/officeart/2005/8/layout/hierarchy3"/>
    <dgm:cxn modelId="{0BF378AE-FE1C-48C5-B43E-8F4E2C912CC3}" type="presOf" srcId="{7061F2FC-F2AB-4DE3-98B0-886576B4E2C6}" destId="{D433476B-D68D-4328-ADAC-B2895D3D50CF}" srcOrd="0" destOrd="0" presId="urn:microsoft.com/office/officeart/2005/8/layout/hierarchy3"/>
    <dgm:cxn modelId="{CDC03312-F648-4F30-9E63-3445DA2A0535}" type="presParOf" srcId="{D433476B-D68D-4328-ADAC-B2895D3D50CF}" destId="{1E58A3BC-F1F7-40EE-89AA-32E802ED4BF7}" srcOrd="0" destOrd="0" presId="urn:microsoft.com/office/officeart/2005/8/layout/hierarchy3"/>
    <dgm:cxn modelId="{D740855C-DBD0-4E9A-9301-80B932ADEC09}" type="presParOf" srcId="{1E58A3BC-F1F7-40EE-89AA-32E802ED4BF7}" destId="{D21DF85A-45CA-4CE0-B0ED-CF4615475EE0}" srcOrd="0" destOrd="0" presId="urn:microsoft.com/office/officeart/2005/8/layout/hierarchy3"/>
    <dgm:cxn modelId="{B8FC354F-C591-4738-A3B5-AD0F5CC5F245}" type="presParOf" srcId="{D21DF85A-45CA-4CE0-B0ED-CF4615475EE0}" destId="{ECB1CA3E-26B8-4A39-AEF8-6F06E506D3C7}" srcOrd="0" destOrd="0" presId="urn:microsoft.com/office/officeart/2005/8/layout/hierarchy3"/>
    <dgm:cxn modelId="{3FC0F418-C25F-4893-9D4F-E4280A4DA34D}" type="presParOf" srcId="{D21DF85A-45CA-4CE0-B0ED-CF4615475EE0}" destId="{C7DDC059-89DD-4F99-A10D-9C975D60C8D8}" srcOrd="1" destOrd="0" presId="urn:microsoft.com/office/officeart/2005/8/layout/hierarchy3"/>
    <dgm:cxn modelId="{D26578B3-54B6-4F77-A6DB-0AA682528D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Pre-Procesamiento OFF LINE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42AF7F-68ED-41DC-AEB4-BC25974658C9}" type="presOf" srcId="{CB9964DC-5E01-4879-9733-CDEE2AB1D1F7}" destId="{ECB1CA3E-26B8-4A39-AEF8-6F06E506D3C7}" srcOrd="0" destOrd="0" presId="urn:microsoft.com/office/officeart/2005/8/layout/hierarchy3"/>
    <dgm:cxn modelId="{8F8A8909-4883-47DD-A926-469801CF3BA1}" type="presOf" srcId="{CB9964DC-5E01-4879-9733-CDEE2AB1D1F7}" destId="{C7DDC059-89DD-4F99-A10D-9C975D60C8D8}" srcOrd="1" destOrd="0" presId="urn:microsoft.com/office/officeart/2005/8/layout/hierarchy3"/>
    <dgm:cxn modelId="{0BF378AE-FE1C-48C5-B43E-8F4E2C912CC3}" type="presOf" srcId="{7061F2FC-F2AB-4DE3-98B0-886576B4E2C6}" destId="{D433476B-D68D-4328-ADAC-B2895D3D50CF}" srcOrd="0" destOrd="0" presId="urn:microsoft.com/office/officeart/2005/8/layout/hierarchy3"/>
    <dgm:cxn modelId="{CDC03312-F648-4F30-9E63-3445DA2A0535}" type="presParOf" srcId="{D433476B-D68D-4328-ADAC-B2895D3D50CF}" destId="{1E58A3BC-F1F7-40EE-89AA-32E802ED4BF7}" srcOrd="0" destOrd="0" presId="urn:microsoft.com/office/officeart/2005/8/layout/hierarchy3"/>
    <dgm:cxn modelId="{D740855C-DBD0-4E9A-9301-80B932ADEC09}" type="presParOf" srcId="{1E58A3BC-F1F7-40EE-89AA-32E802ED4BF7}" destId="{D21DF85A-45CA-4CE0-B0ED-CF4615475EE0}" srcOrd="0" destOrd="0" presId="urn:microsoft.com/office/officeart/2005/8/layout/hierarchy3"/>
    <dgm:cxn modelId="{B8FC354F-C591-4738-A3B5-AD0F5CC5F245}" type="presParOf" srcId="{D21DF85A-45CA-4CE0-B0ED-CF4615475EE0}" destId="{ECB1CA3E-26B8-4A39-AEF8-6F06E506D3C7}" srcOrd="0" destOrd="0" presId="urn:microsoft.com/office/officeart/2005/8/layout/hierarchy3"/>
    <dgm:cxn modelId="{3FC0F418-C25F-4893-9D4F-E4280A4DA34D}" type="presParOf" srcId="{D21DF85A-45CA-4CE0-B0ED-CF4615475EE0}" destId="{C7DDC059-89DD-4F99-A10D-9C975D60C8D8}" srcOrd="1" destOrd="0" presId="urn:microsoft.com/office/officeart/2005/8/layout/hierarchy3"/>
    <dgm:cxn modelId="{D26578B3-54B6-4F77-A6DB-0AA682528D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Pasos realizados</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n-US" dirty="0" err="1"/>
            <a:t>Eliminación</a:t>
          </a:r>
          <a:r>
            <a:rPr lang="en-US" dirty="0"/>
            <a:t> de la </a:t>
          </a:r>
          <a:r>
            <a:rPr lang="en-US" dirty="0" err="1"/>
            <a:t>Línea</a:t>
          </a:r>
          <a:r>
            <a:rPr lang="en-US" dirty="0"/>
            <a:t> base</a:t>
          </a:r>
          <a:endParaRPr lang="es-ES"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n-US" dirty="0" err="1"/>
            <a:t>Suavizado</a:t>
          </a:r>
          <a:r>
            <a:rPr lang="en-US" dirty="0"/>
            <a:t>  de la </a:t>
          </a:r>
          <a:r>
            <a:rPr lang="en-US" dirty="0" err="1"/>
            <a:t>señal</a:t>
          </a:r>
          <a:endParaRPr lang="es-ES"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n-US" dirty="0" err="1"/>
            <a:t>Alineamiento</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4888119B-4460-4856-B734-0AC31AC71F78}">
      <dgm:prSet phldrT="[Texto]"/>
      <dgm:spPr/>
      <dgm:t>
        <a:bodyPr/>
        <a:lstStyle/>
        <a:p>
          <a:r>
            <a:rPr lang="en-US" dirty="0"/>
            <a:t>Concatenamiento de la </a:t>
          </a:r>
          <a:r>
            <a:rPr lang="en-US" dirty="0" err="1"/>
            <a:t>respuesta</a:t>
          </a:r>
          <a:r>
            <a:rPr lang="en-US" dirty="0"/>
            <a:t> de </a:t>
          </a:r>
          <a:r>
            <a:rPr lang="en-US" dirty="0" err="1"/>
            <a:t>sensores</a:t>
          </a:r>
          <a:endParaRPr lang="es-ES" dirty="0"/>
        </a:p>
      </dgm:t>
    </dgm:pt>
    <dgm:pt modelId="{0E6EAE7D-5720-4E49-8312-A1094045AD70}" type="parTrans" cxnId="{AEC39A83-76B8-4C0A-97F2-F3865E322778}">
      <dgm:prSet/>
      <dgm:spPr/>
      <dgm:t>
        <a:bodyPr/>
        <a:lstStyle/>
        <a:p>
          <a:endParaRPr lang="es-ES"/>
        </a:p>
      </dgm:t>
    </dgm:pt>
    <dgm:pt modelId="{EF609D22-2240-462B-BBC6-2F511A02E366}" type="sibTrans" cxnId="{AEC39A83-76B8-4C0A-97F2-F3865E32277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pt>
    <dgm:pt modelId="{45B98A4A-0B6D-4F48-B74E-847DD2F0977C}" type="pres">
      <dgm:prSet presAssocID="{D0D20E71-FED1-4623-8034-D329000238BD}" presName="childText" presStyleLbl="bgAcc1" presStyleIdx="0" presStyleCnt="4" custScaleX="739626" custScaleY="95946">
        <dgm:presLayoutVars>
          <dgm:bulletEnabled val="1"/>
        </dgm:presLayoutVars>
      </dgm:prSet>
      <dgm:spPr/>
    </dgm:pt>
    <dgm:pt modelId="{2A81AC24-19E8-4B05-BE18-7F7DC22883F5}" type="pres">
      <dgm:prSet presAssocID="{300571DF-0E8D-4A75-B42A-9E0E27DF9B85}" presName="Name13" presStyleLbl="parChTrans1D2" presStyleIdx="1" presStyleCnt="4"/>
      <dgm:spPr/>
    </dgm:pt>
    <dgm:pt modelId="{7210391E-D0BA-4B05-BC9D-4C5F7A7038B2}" type="pres">
      <dgm:prSet presAssocID="{C718ADCF-EE16-40A9-92E0-023D415A390D}" presName="childText" presStyleLbl="bgAcc1" presStyleIdx="1" presStyleCnt="4" custScaleX="739626" custScaleY="95946">
        <dgm:presLayoutVars>
          <dgm:bulletEnabled val="1"/>
        </dgm:presLayoutVars>
      </dgm:prSet>
      <dgm:spPr/>
    </dgm:pt>
    <dgm:pt modelId="{F27B7295-80E4-4410-9A4D-672618C6243E}" type="pres">
      <dgm:prSet presAssocID="{8E58BE12-E61E-4161-87EB-35A7176E5F95}" presName="Name13" presStyleLbl="parChTrans1D2" presStyleIdx="2" presStyleCnt="4"/>
      <dgm:spPr/>
    </dgm:pt>
    <dgm:pt modelId="{59DD2AFD-1A85-48C2-96F2-E73FC04B45F7}" type="pres">
      <dgm:prSet presAssocID="{613D9770-E617-4792-A0EF-694D6913B044}" presName="childText" presStyleLbl="bgAcc1" presStyleIdx="2" presStyleCnt="4" custScaleX="739626" custScaleY="95946">
        <dgm:presLayoutVars>
          <dgm:bulletEnabled val="1"/>
        </dgm:presLayoutVars>
      </dgm:prSet>
      <dgm:spPr/>
    </dgm:pt>
    <dgm:pt modelId="{672A5E56-DE7C-423B-8AF4-B37E93A0E788}" type="pres">
      <dgm:prSet presAssocID="{0E6EAE7D-5720-4E49-8312-A1094045AD70}" presName="Name13" presStyleLbl="parChTrans1D2" presStyleIdx="3" presStyleCnt="4"/>
      <dgm:spPr/>
    </dgm:pt>
    <dgm:pt modelId="{0AFB512E-0A1F-4167-ADE0-87DA96AF7CDA}" type="pres">
      <dgm:prSet presAssocID="{4888119B-4460-4856-B734-0AC31AC71F78}" presName="childText" presStyleLbl="bgAcc1" presStyleIdx="3" presStyleCnt="4" custScaleX="739626" custScaleY="95946">
        <dgm:presLayoutVars>
          <dgm:bulletEnabled val="1"/>
        </dgm:presLayoutVars>
      </dgm:prSet>
      <dgm:spPr/>
    </dgm:pt>
  </dgm:ptLst>
  <dgm:cxnLst>
    <dgm:cxn modelId="{EC2911AA-DD4B-4E1C-8E1C-B7A4343A7099}" type="presOf" srcId="{8E58BE12-E61E-4161-87EB-35A7176E5F95}" destId="{F27B7295-80E4-4410-9A4D-672618C6243E}" srcOrd="0" destOrd="0" presId="urn:microsoft.com/office/officeart/2005/8/layout/hierarchy3"/>
    <dgm:cxn modelId="{48150F5F-C8A3-4901-84D5-61038965CC8D}" type="presOf" srcId="{CB9964DC-5E01-4879-9733-CDEE2AB1D1F7}" destId="{ECB1CA3E-26B8-4A39-AEF8-6F06E506D3C7}" srcOrd="0" destOrd="0" presId="urn:microsoft.com/office/officeart/2005/8/layout/hierarchy3"/>
    <dgm:cxn modelId="{1FD61BBD-ED3E-4824-BC78-A62A9EE686E2}" type="presOf" srcId="{0E6EAE7D-5720-4E49-8312-A1094045AD70}" destId="{672A5E56-DE7C-423B-8AF4-B37E93A0E788}" srcOrd="0" destOrd="0" presId="urn:microsoft.com/office/officeart/2005/8/layout/hierarchy3"/>
    <dgm:cxn modelId="{20E5BE24-7447-4E4D-B416-C78B151AF336}" type="presOf" srcId="{4349BE00-98CD-4A0C-8970-0800DCF0B510}" destId="{6453487C-0FAF-4B32-BD10-ECD1ABD7E94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DCF72AE6-EA20-48B3-BDE8-EA202774651C}" type="presOf" srcId="{613D9770-E617-4792-A0EF-694D6913B044}" destId="{59DD2AFD-1A85-48C2-96F2-E73FC04B45F7}" srcOrd="0" destOrd="0" presId="urn:microsoft.com/office/officeart/2005/8/layout/hierarchy3"/>
    <dgm:cxn modelId="{360DB575-2147-457C-97F0-E3016EEB9475}" type="presOf" srcId="{CB9964DC-5E01-4879-9733-CDEE2AB1D1F7}" destId="{C7DDC059-89DD-4F99-A10D-9C975D60C8D8}" srcOrd="1" destOrd="0" presId="urn:microsoft.com/office/officeart/2005/8/layout/hierarchy3"/>
    <dgm:cxn modelId="{AEC39A83-76B8-4C0A-97F2-F3865E322778}" srcId="{CB9964DC-5E01-4879-9733-CDEE2AB1D1F7}" destId="{4888119B-4460-4856-B734-0AC31AC71F78}" srcOrd="3" destOrd="0" parTransId="{0E6EAE7D-5720-4E49-8312-A1094045AD70}" sibTransId="{EF609D22-2240-462B-BBC6-2F511A02E366}"/>
    <dgm:cxn modelId="{5381A87D-2F9F-4E5B-B016-190F721D8FE2}" srcId="{CB9964DC-5E01-4879-9733-CDEE2AB1D1F7}" destId="{613D9770-E617-4792-A0EF-694D6913B044}" srcOrd="2" destOrd="0" parTransId="{8E58BE12-E61E-4161-87EB-35A7176E5F95}" sibTransId="{E4B6CB5B-513B-4507-8653-2C68DEB5C6C2}"/>
    <dgm:cxn modelId="{6D50D9F3-77D0-4855-932D-9DD6B9CE6B00}" type="presOf" srcId="{300571DF-0E8D-4A75-B42A-9E0E27DF9B85}" destId="{2A81AC24-19E8-4B05-BE18-7F7DC22883F5}" srcOrd="0" destOrd="0" presId="urn:microsoft.com/office/officeart/2005/8/layout/hierarchy3"/>
    <dgm:cxn modelId="{D82BB38B-C6B1-4C83-AE94-DD46DA02796E}" type="presOf" srcId="{4888119B-4460-4856-B734-0AC31AC71F78}" destId="{0AFB512E-0A1F-4167-ADE0-87DA96AF7CDA}" srcOrd="0" destOrd="0" presId="urn:microsoft.com/office/officeart/2005/8/layout/hierarchy3"/>
    <dgm:cxn modelId="{ECE670C2-553C-4A9C-B829-02F88BA891EB}" type="presOf" srcId="{7061F2FC-F2AB-4DE3-98B0-886576B4E2C6}" destId="{D433476B-D68D-4328-ADAC-B2895D3D50CF}"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B6D2148A-7B5D-4DED-AEE1-F26471105DFA}" type="presOf" srcId="{D0D20E71-FED1-4623-8034-D329000238BD}" destId="{45B98A4A-0B6D-4F48-B74E-847DD2F0977C}" srcOrd="0" destOrd="0" presId="urn:microsoft.com/office/officeart/2005/8/layout/hierarchy3"/>
    <dgm:cxn modelId="{D092BC23-B5B4-47FA-8168-46701B82294A}" type="presOf" srcId="{C718ADCF-EE16-40A9-92E0-023D415A390D}" destId="{7210391E-D0BA-4B05-BC9D-4C5F7A7038B2}" srcOrd="0" destOrd="0" presId="urn:microsoft.com/office/officeart/2005/8/layout/hierarchy3"/>
    <dgm:cxn modelId="{6D193E69-6ECC-45DB-92C2-5B1EF62E2880}" type="presParOf" srcId="{D433476B-D68D-4328-ADAC-B2895D3D50CF}" destId="{1E58A3BC-F1F7-40EE-89AA-32E802ED4BF7}" srcOrd="0" destOrd="0" presId="urn:microsoft.com/office/officeart/2005/8/layout/hierarchy3"/>
    <dgm:cxn modelId="{CD8E7FE7-95A0-4B12-B247-B1946190AF9A}" type="presParOf" srcId="{1E58A3BC-F1F7-40EE-89AA-32E802ED4BF7}" destId="{D21DF85A-45CA-4CE0-B0ED-CF4615475EE0}" srcOrd="0" destOrd="0" presId="urn:microsoft.com/office/officeart/2005/8/layout/hierarchy3"/>
    <dgm:cxn modelId="{08F49DA4-9C42-4232-817B-53D6C1A69AE8}" type="presParOf" srcId="{D21DF85A-45CA-4CE0-B0ED-CF4615475EE0}" destId="{ECB1CA3E-26B8-4A39-AEF8-6F06E506D3C7}" srcOrd="0" destOrd="0" presId="urn:microsoft.com/office/officeart/2005/8/layout/hierarchy3"/>
    <dgm:cxn modelId="{9B1677A9-64A8-4BEB-B34E-84B6F74D18E4}" type="presParOf" srcId="{D21DF85A-45CA-4CE0-B0ED-CF4615475EE0}" destId="{C7DDC059-89DD-4F99-A10D-9C975D60C8D8}" srcOrd="1" destOrd="0" presId="urn:microsoft.com/office/officeart/2005/8/layout/hierarchy3"/>
    <dgm:cxn modelId="{95628C03-289E-426A-9776-D2170B48D88E}" type="presParOf" srcId="{1E58A3BC-F1F7-40EE-89AA-32E802ED4BF7}" destId="{F784BE88-3DB9-4E87-AFCA-2ED0BF00DEA1}" srcOrd="1" destOrd="0" presId="urn:microsoft.com/office/officeart/2005/8/layout/hierarchy3"/>
    <dgm:cxn modelId="{86BC7A31-0C38-42A2-9CE5-19172142DF98}" type="presParOf" srcId="{F784BE88-3DB9-4E87-AFCA-2ED0BF00DEA1}" destId="{6453487C-0FAF-4B32-BD10-ECD1ABD7E947}" srcOrd="0" destOrd="0" presId="urn:microsoft.com/office/officeart/2005/8/layout/hierarchy3"/>
    <dgm:cxn modelId="{382F04DC-DBCA-4399-8149-8F31B7548A63}" type="presParOf" srcId="{F784BE88-3DB9-4E87-AFCA-2ED0BF00DEA1}" destId="{45B98A4A-0B6D-4F48-B74E-847DD2F0977C}" srcOrd="1" destOrd="0" presId="urn:microsoft.com/office/officeart/2005/8/layout/hierarchy3"/>
    <dgm:cxn modelId="{F6EE0C09-E687-44E6-ADC1-DFF8CE4F5427}" type="presParOf" srcId="{F784BE88-3DB9-4E87-AFCA-2ED0BF00DEA1}" destId="{2A81AC24-19E8-4B05-BE18-7F7DC22883F5}" srcOrd="2" destOrd="0" presId="urn:microsoft.com/office/officeart/2005/8/layout/hierarchy3"/>
    <dgm:cxn modelId="{4D4E230C-3C94-46D8-92E1-A45B1A69E6A4}" type="presParOf" srcId="{F784BE88-3DB9-4E87-AFCA-2ED0BF00DEA1}" destId="{7210391E-D0BA-4B05-BC9D-4C5F7A7038B2}" srcOrd="3" destOrd="0" presId="urn:microsoft.com/office/officeart/2005/8/layout/hierarchy3"/>
    <dgm:cxn modelId="{A70EDD9D-16F2-40E2-9E1D-DA014724D2EE}" type="presParOf" srcId="{F784BE88-3DB9-4E87-AFCA-2ED0BF00DEA1}" destId="{F27B7295-80E4-4410-9A4D-672618C6243E}" srcOrd="4" destOrd="0" presId="urn:microsoft.com/office/officeart/2005/8/layout/hierarchy3"/>
    <dgm:cxn modelId="{DEDF4DBA-9515-449A-B24A-4F2B1A837399}" type="presParOf" srcId="{F784BE88-3DB9-4E87-AFCA-2ED0BF00DEA1}" destId="{59DD2AFD-1A85-48C2-96F2-E73FC04B45F7}" srcOrd="5" destOrd="0" presId="urn:microsoft.com/office/officeart/2005/8/layout/hierarchy3"/>
    <dgm:cxn modelId="{B7F8ED7E-3137-4A8B-8926-504E43B0C7FB}" type="presParOf" srcId="{F784BE88-3DB9-4E87-AFCA-2ED0BF00DEA1}" destId="{672A5E56-DE7C-423B-8AF4-B37E93A0E788}" srcOrd="6" destOrd="0" presId="urn:microsoft.com/office/officeart/2005/8/layout/hierarchy3"/>
    <dgm:cxn modelId="{E34CDFEB-186C-416F-9B3A-9A2C1C91B4CD}" type="presParOf" srcId="{F784BE88-3DB9-4E87-AFCA-2ED0BF00DEA1}" destId="{0AFB512E-0A1F-4167-ADE0-87DA96AF7CDA}"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a:t>Análisis multivariante</a:t>
          </a:r>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F042AF7F-68ED-41DC-AEB4-BC25974658C9}" type="presOf" srcId="{CB9964DC-5E01-4879-9733-CDEE2AB1D1F7}" destId="{ECB1CA3E-26B8-4A39-AEF8-6F06E506D3C7}" srcOrd="0" destOrd="0" presId="urn:microsoft.com/office/officeart/2005/8/layout/hierarchy3"/>
    <dgm:cxn modelId="{8F8A8909-4883-47DD-A926-469801CF3BA1}" type="presOf" srcId="{CB9964DC-5E01-4879-9733-CDEE2AB1D1F7}" destId="{C7DDC059-89DD-4F99-A10D-9C975D60C8D8}" srcOrd="1" destOrd="0" presId="urn:microsoft.com/office/officeart/2005/8/layout/hierarchy3"/>
    <dgm:cxn modelId="{0BF378AE-FE1C-48C5-B43E-8F4E2C912CC3}" type="presOf" srcId="{7061F2FC-F2AB-4DE3-98B0-886576B4E2C6}" destId="{D433476B-D68D-4328-ADAC-B2895D3D50CF}" srcOrd="0" destOrd="0" presId="urn:microsoft.com/office/officeart/2005/8/layout/hierarchy3"/>
    <dgm:cxn modelId="{CDC03312-F648-4F30-9E63-3445DA2A0535}" type="presParOf" srcId="{D433476B-D68D-4328-ADAC-B2895D3D50CF}" destId="{1E58A3BC-F1F7-40EE-89AA-32E802ED4BF7}" srcOrd="0" destOrd="0" presId="urn:microsoft.com/office/officeart/2005/8/layout/hierarchy3"/>
    <dgm:cxn modelId="{D740855C-DBD0-4E9A-9301-80B932ADEC09}" type="presParOf" srcId="{1E58A3BC-F1F7-40EE-89AA-32E802ED4BF7}" destId="{D21DF85A-45CA-4CE0-B0ED-CF4615475EE0}" srcOrd="0" destOrd="0" presId="urn:microsoft.com/office/officeart/2005/8/layout/hierarchy3"/>
    <dgm:cxn modelId="{B8FC354F-C591-4738-A3B5-AD0F5CC5F245}" type="presParOf" srcId="{D21DF85A-45CA-4CE0-B0ED-CF4615475EE0}" destId="{ECB1CA3E-26B8-4A39-AEF8-6F06E506D3C7}" srcOrd="0" destOrd="0" presId="urn:microsoft.com/office/officeart/2005/8/layout/hierarchy3"/>
    <dgm:cxn modelId="{3FC0F418-C25F-4893-9D4F-E4280A4DA34D}" type="presParOf" srcId="{D21DF85A-45CA-4CE0-B0ED-CF4615475EE0}" destId="{C7DDC059-89DD-4F99-A10D-9C975D60C8D8}" srcOrd="1" destOrd="0" presId="urn:microsoft.com/office/officeart/2005/8/layout/hierarchy3"/>
    <dgm:cxn modelId="{D26578B3-54B6-4F77-A6DB-0AA682528DE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932007" y="2507"/>
          <a:ext cx="5587999" cy="456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err="1"/>
            <a:t>Temario</a:t>
          </a:r>
          <a:endParaRPr lang="es-ES" sz="2600" kern="1200" dirty="0"/>
        </a:p>
      </dsp:txBody>
      <dsp:txXfrm>
        <a:off x="945373" y="15873"/>
        <a:ext cx="5561267" cy="429612"/>
      </dsp:txXfrm>
    </dsp:sp>
    <dsp:sp modelId="{6453487C-0FAF-4B32-BD10-ECD1ABD7E947}">
      <dsp:nvSpPr>
        <dsp:cNvPr id="0" name=""/>
        <dsp:cNvSpPr/>
      </dsp:nvSpPr>
      <dsp:spPr>
        <a:xfrm>
          <a:off x="1490807" y="458851"/>
          <a:ext cx="558799" cy="333008"/>
        </a:xfrm>
        <a:custGeom>
          <a:avLst/>
          <a:gdLst/>
          <a:ahLst/>
          <a:cxnLst/>
          <a:rect l="0" t="0" r="0" b="0"/>
          <a:pathLst>
            <a:path>
              <a:moveTo>
                <a:pt x="0" y="0"/>
              </a:moveTo>
              <a:lnTo>
                <a:pt x="0" y="333008"/>
              </a:lnTo>
              <a:lnTo>
                <a:pt x="558799" y="3330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2049607" y="572937"/>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hlinkClick xmlns:r="http://schemas.openxmlformats.org/officeDocument/2006/relationships" r:id="" action="ppaction://hlinksldjump"/>
            </a:rPr>
            <a:t>Objetivo</a:t>
          </a:r>
          <a:endParaRPr lang="es-ES" sz="2400" kern="1200" dirty="0"/>
        </a:p>
      </dsp:txBody>
      <dsp:txXfrm>
        <a:off x="2062431" y="585761"/>
        <a:ext cx="5374737" cy="412196"/>
      </dsp:txXfrm>
    </dsp:sp>
    <dsp:sp modelId="{953F0666-00C7-4611-B2C7-686AC2353BA2}">
      <dsp:nvSpPr>
        <dsp:cNvPr id="0" name=""/>
        <dsp:cNvSpPr/>
      </dsp:nvSpPr>
      <dsp:spPr>
        <a:xfrm>
          <a:off x="1490807" y="458851"/>
          <a:ext cx="558799" cy="884938"/>
        </a:xfrm>
        <a:custGeom>
          <a:avLst/>
          <a:gdLst/>
          <a:ahLst/>
          <a:cxnLst/>
          <a:rect l="0" t="0" r="0" b="0"/>
          <a:pathLst>
            <a:path>
              <a:moveTo>
                <a:pt x="0" y="0"/>
              </a:moveTo>
              <a:lnTo>
                <a:pt x="0" y="884938"/>
              </a:lnTo>
              <a:lnTo>
                <a:pt x="558799" y="884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C65155-DC84-4DC6-83A3-6AB8724C3209}">
      <dsp:nvSpPr>
        <dsp:cNvPr id="0" name=""/>
        <dsp:cNvSpPr/>
      </dsp:nvSpPr>
      <dsp:spPr>
        <a:xfrm>
          <a:off x="2049607" y="1124867"/>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hlinkClick xmlns:r="http://schemas.openxmlformats.org/officeDocument/2006/relationships" r:id="" action="ppaction://hlinksldjump"/>
            </a:rPr>
            <a:t>Antecedentes</a:t>
          </a:r>
          <a:endParaRPr lang="es-ES" sz="2400" kern="1200" dirty="0"/>
        </a:p>
      </dsp:txBody>
      <dsp:txXfrm>
        <a:off x="2062431" y="1137691"/>
        <a:ext cx="5374737" cy="412196"/>
      </dsp:txXfrm>
    </dsp:sp>
    <dsp:sp modelId="{2A81AC24-19E8-4B05-BE18-7F7DC22883F5}">
      <dsp:nvSpPr>
        <dsp:cNvPr id="0" name=""/>
        <dsp:cNvSpPr/>
      </dsp:nvSpPr>
      <dsp:spPr>
        <a:xfrm>
          <a:off x="1490807" y="458851"/>
          <a:ext cx="558799" cy="1436868"/>
        </a:xfrm>
        <a:custGeom>
          <a:avLst/>
          <a:gdLst/>
          <a:ahLst/>
          <a:cxnLst/>
          <a:rect l="0" t="0" r="0" b="0"/>
          <a:pathLst>
            <a:path>
              <a:moveTo>
                <a:pt x="0" y="0"/>
              </a:moveTo>
              <a:lnTo>
                <a:pt x="0" y="1436868"/>
              </a:lnTo>
              <a:lnTo>
                <a:pt x="558799" y="1436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2049607" y="1676797"/>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hlinkClick xmlns:r="http://schemas.openxmlformats.org/officeDocument/2006/relationships" r:id="" action="ppaction://hlinksldjump"/>
            </a:rPr>
            <a:t>Sistema olfativo biológico vs e-Nose</a:t>
          </a:r>
          <a:endParaRPr lang="es-ES" sz="2400" kern="1200" dirty="0"/>
        </a:p>
      </dsp:txBody>
      <dsp:txXfrm>
        <a:off x="2062431" y="1689621"/>
        <a:ext cx="5374737" cy="412196"/>
      </dsp:txXfrm>
    </dsp:sp>
    <dsp:sp modelId="{F27B7295-80E4-4410-9A4D-672618C6243E}">
      <dsp:nvSpPr>
        <dsp:cNvPr id="0" name=""/>
        <dsp:cNvSpPr/>
      </dsp:nvSpPr>
      <dsp:spPr>
        <a:xfrm>
          <a:off x="1490807" y="458851"/>
          <a:ext cx="558799" cy="1988798"/>
        </a:xfrm>
        <a:custGeom>
          <a:avLst/>
          <a:gdLst/>
          <a:ahLst/>
          <a:cxnLst/>
          <a:rect l="0" t="0" r="0" b="0"/>
          <a:pathLst>
            <a:path>
              <a:moveTo>
                <a:pt x="0" y="0"/>
              </a:moveTo>
              <a:lnTo>
                <a:pt x="0" y="1988798"/>
              </a:lnTo>
              <a:lnTo>
                <a:pt x="558799" y="1988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2049607" y="222872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hlinkClick xmlns:r="http://schemas.openxmlformats.org/officeDocument/2006/relationships" r:id="" action="ppaction://hlinksldjump"/>
            </a:rPr>
            <a:t>Pre-Procesamiento OFF LINE</a:t>
          </a:r>
          <a:endParaRPr lang="es-ES" sz="2400" kern="1200" dirty="0"/>
        </a:p>
      </dsp:txBody>
      <dsp:txXfrm>
        <a:off x="2062431" y="2241552"/>
        <a:ext cx="5374737" cy="412196"/>
      </dsp:txXfrm>
    </dsp:sp>
    <dsp:sp modelId="{672A5E56-DE7C-423B-8AF4-B37E93A0E788}">
      <dsp:nvSpPr>
        <dsp:cNvPr id="0" name=""/>
        <dsp:cNvSpPr/>
      </dsp:nvSpPr>
      <dsp:spPr>
        <a:xfrm>
          <a:off x="1490807" y="458851"/>
          <a:ext cx="558799" cy="2540728"/>
        </a:xfrm>
        <a:custGeom>
          <a:avLst/>
          <a:gdLst/>
          <a:ahLst/>
          <a:cxnLst/>
          <a:rect l="0" t="0" r="0" b="0"/>
          <a:pathLst>
            <a:path>
              <a:moveTo>
                <a:pt x="0" y="0"/>
              </a:moveTo>
              <a:lnTo>
                <a:pt x="0" y="2540728"/>
              </a:lnTo>
              <a:lnTo>
                <a:pt x="558799" y="25407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2049607" y="278065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hlinkClick xmlns:r="http://schemas.openxmlformats.org/officeDocument/2006/relationships" r:id="" action="ppaction://hlinksldjump"/>
            </a:rPr>
            <a:t>Procesamiento digital de señales</a:t>
          </a:r>
          <a:endParaRPr lang="es-ES" sz="2400" kern="1200" dirty="0"/>
        </a:p>
      </dsp:txBody>
      <dsp:txXfrm>
        <a:off x="2062431" y="2793482"/>
        <a:ext cx="5374737" cy="412196"/>
      </dsp:txXfrm>
    </dsp:sp>
    <dsp:sp modelId="{9698753C-3095-43CF-BFD3-2DE2015785EA}">
      <dsp:nvSpPr>
        <dsp:cNvPr id="0" name=""/>
        <dsp:cNvSpPr/>
      </dsp:nvSpPr>
      <dsp:spPr>
        <a:xfrm>
          <a:off x="1490807" y="458851"/>
          <a:ext cx="558799" cy="3092658"/>
        </a:xfrm>
        <a:custGeom>
          <a:avLst/>
          <a:gdLst/>
          <a:ahLst/>
          <a:cxnLst/>
          <a:rect l="0" t="0" r="0" b="0"/>
          <a:pathLst>
            <a:path>
              <a:moveTo>
                <a:pt x="0" y="0"/>
              </a:moveTo>
              <a:lnTo>
                <a:pt x="0" y="3092658"/>
              </a:lnTo>
              <a:lnTo>
                <a:pt x="558799" y="3092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087AA-9BBC-4127-9AEF-2019F62E4574}">
      <dsp:nvSpPr>
        <dsp:cNvPr id="0" name=""/>
        <dsp:cNvSpPr/>
      </dsp:nvSpPr>
      <dsp:spPr>
        <a:xfrm>
          <a:off x="2049607" y="333258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hlinkClick xmlns:r="http://schemas.openxmlformats.org/officeDocument/2006/relationships" r:id="" action="ppaction://hlinksldjump"/>
            </a:rPr>
            <a:t>Resultados</a:t>
          </a:r>
          <a:endParaRPr lang="es-ES" sz="2400" kern="1200" dirty="0"/>
        </a:p>
      </dsp:txBody>
      <dsp:txXfrm>
        <a:off x="2062431" y="3345412"/>
        <a:ext cx="5374737" cy="412196"/>
      </dsp:txXfrm>
    </dsp:sp>
    <dsp:sp modelId="{216D1C57-4056-4FB6-A530-626534C9E612}">
      <dsp:nvSpPr>
        <dsp:cNvPr id="0" name=""/>
        <dsp:cNvSpPr/>
      </dsp:nvSpPr>
      <dsp:spPr>
        <a:xfrm>
          <a:off x="1490807" y="458851"/>
          <a:ext cx="558799" cy="3644588"/>
        </a:xfrm>
        <a:custGeom>
          <a:avLst/>
          <a:gdLst/>
          <a:ahLst/>
          <a:cxnLst/>
          <a:rect l="0" t="0" r="0" b="0"/>
          <a:pathLst>
            <a:path>
              <a:moveTo>
                <a:pt x="0" y="0"/>
              </a:moveTo>
              <a:lnTo>
                <a:pt x="0" y="3644588"/>
              </a:lnTo>
              <a:lnTo>
                <a:pt x="558799" y="36445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AB9E6D-296E-4BFC-A049-F5FE079E61EF}">
      <dsp:nvSpPr>
        <dsp:cNvPr id="0" name=""/>
        <dsp:cNvSpPr/>
      </dsp:nvSpPr>
      <dsp:spPr>
        <a:xfrm>
          <a:off x="2049607" y="388451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hlinkClick xmlns:r="http://schemas.openxmlformats.org/officeDocument/2006/relationships" r:id="" action="ppaction://hlinksldjump"/>
            </a:rPr>
            <a:t>Conclusiones  y Recomendaciones</a:t>
          </a:r>
          <a:endParaRPr lang="es-ES" sz="2400" kern="1200" dirty="0"/>
        </a:p>
      </dsp:txBody>
      <dsp:txXfrm>
        <a:off x="2062431" y="3897342"/>
        <a:ext cx="5374737" cy="412196"/>
      </dsp:txXfrm>
    </dsp:sp>
    <dsp:sp modelId="{6D64A33D-768E-42D4-A0D9-EAEF5F907D6C}">
      <dsp:nvSpPr>
        <dsp:cNvPr id="0" name=""/>
        <dsp:cNvSpPr/>
      </dsp:nvSpPr>
      <dsp:spPr>
        <a:xfrm>
          <a:off x="1490807" y="458851"/>
          <a:ext cx="558799" cy="4196518"/>
        </a:xfrm>
        <a:custGeom>
          <a:avLst/>
          <a:gdLst/>
          <a:ahLst/>
          <a:cxnLst/>
          <a:rect l="0" t="0" r="0" b="0"/>
          <a:pathLst>
            <a:path>
              <a:moveTo>
                <a:pt x="0" y="0"/>
              </a:moveTo>
              <a:lnTo>
                <a:pt x="0" y="4196518"/>
              </a:lnTo>
              <a:lnTo>
                <a:pt x="558799" y="41965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ED343E-D857-454B-B0B9-53C963435949}">
      <dsp:nvSpPr>
        <dsp:cNvPr id="0" name=""/>
        <dsp:cNvSpPr/>
      </dsp:nvSpPr>
      <dsp:spPr>
        <a:xfrm>
          <a:off x="2049607" y="4436448"/>
          <a:ext cx="5400385" cy="4378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hlinkClick xmlns:r="http://schemas.openxmlformats.org/officeDocument/2006/relationships" r:id="" action="ppaction://hlinksldjump"/>
            </a:rPr>
            <a:t>Trabajos Futuros</a:t>
          </a:r>
          <a:endParaRPr lang="es-ES" sz="2400" kern="1200" dirty="0"/>
        </a:p>
      </dsp:txBody>
      <dsp:txXfrm>
        <a:off x="2062431" y="4449272"/>
        <a:ext cx="5374737" cy="4121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72519"/>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kern="1200" dirty="0"/>
            <a:t>PCA</a:t>
          </a:r>
        </a:p>
      </dsp:txBody>
      <dsp:txXfrm>
        <a:off x="21170" y="389691"/>
        <a:ext cx="7144856" cy="551945"/>
      </dsp:txXfrm>
    </dsp:sp>
    <dsp:sp modelId="{6453487C-0FAF-4B32-BD10-ECD1ABD7E947}">
      <dsp:nvSpPr>
        <dsp:cNvPr id="0" name=""/>
        <dsp:cNvSpPr/>
      </dsp:nvSpPr>
      <dsp:spPr>
        <a:xfrm>
          <a:off x="721918" y="958809"/>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105382"/>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Herramienta estadística, reducción de dimensionalidad</a:t>
          </a:r>
        </a:p>
      </dsp:txBody>
      <dsp:txXfrm>
        <a:off x="1456314" y="1121858"/>
        <a:ext cx="6905210" cy="529569"/>
      </dsp:txXfrm>
    </dsp:sp>
    <dsp:sp modelId="{2A81AC24-19E8-4B05-BE18-7F7DC22883F5}">
      <dsp:nvSpPr>
        <dsp:cNvPr id="0" name=""/>
        <dsp:cNvSpPr/>
      </dsp:nvSpPr>
      <dsp:spPr>
        <a:xfrm>
          <a:off x="721918" y="958809"/>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1814476"/>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Transformación de variables originales a un nuevo conjunto con información no redundante</a:t>
          </a:r>
        </a:p>
      </dsp:txBody>
      <dsp:txXfrm>
        <a:off x="1456314" y="1830952"/>
        <a:ext cx="6905210" cy="529569"/>
      </dsp:txXfrm>
    </dsp:sp>
    <dsp:sp modelId="{F27B7295-80E4-4410-9A4D-672618C6243E}">
      <dsp:nvSpPr>
        <dsp:cNvPr id="0" name=""/>
        <dsp:cNvSpPr/>
      </dsp:nvSpPr>
      <dsp:spPr>
        <a:xfrm>
          <a:off x="721918" y="958809"/>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523570"/>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Este Nuevo </a:t>
          </a:r>
          <a:r>
            <a:rPr lang="en-US" sz="1700" kern="1200" dirty="0" err="1"/>
            <a:t>conjunto</a:t>
          </a:r>
          <a:r>
            <a:rPr lang="en-US" sz="1700" kern="1200" dirty="0"/>
            <a:t> </a:t>
          </a:r>
          <a:r>
            <a:rPr lang="en-US" sz="1700" kern="1200" dirty="0" err="1"/>
            <a:t>preserva</a:t>
          </a:r>
          <a:r>
            <a:rPr lang="en-US" sz="1700" kern="1200" dirty="0"/>
            <a:t> la mayor </a:t>
          </a:r>
          <a:r>
            <a:rPr lang="en-US" sz="1700" kern="1200" dirty="0" err="1"/>
            <a:t>cantidad</a:t>
          </a:r>
          <a:r>
            <a:rPr lang="en-US" sz="1700" kern="1200" dirty="0"/>
            <a:t> de información relevante de </a:t>
          </a:r>
          <a:r>
            <a:rPr lang="en-US" sz="1700" kern="1200" dirty="0" err="1"/>
            <a:t>los</a:t>
          </a:r>
          <a:r>
            <a:rPr lang="en-US" sz="1700" kern="1200" dirty="0"/>
            <a:t> </a:t>
          </a:r>
          <a:r>
            <a:rPr lang="en-US" sz="1700" kern="1200" dirty="0" err="1"/>
            <a:t>datos</a:t>
          </a:r>
          <a:endParaRPr lang="es-ES" sz="1700" kern="1200" dirty="0"/>
        </a:p>
      </dsp:txBody>
      <dsp:txXfrm>
        <a:off x="1456314" y="2540046"/>
        <a:ext cx="6905210" cy="529569"/>
      </dsp:txXfrm>
    </dsp:sp>
    <dsp:sp modelId="{672A5E56-DE7C-423B-8AF4-B37E93A0E788}">
      <dsp:nvSpPr>
        <dsp:cNvPr id="0" name=""/>
        <dsp:cNvSpPr/>
      </dsp:nvSpPr>
      <dsp:spPr>
        <a:xfrm>
          <a:off x="721918" y="958809"/>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439838" y="323266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Los </a:t>
          </a:r>
          <a:r>
            <a:rPr lang="en-US" sz="1700" kern="1200" dirty="0" err="1"/>
            <a:t>datos</a:t>
          </a:r>
          <a:r>
            <a:rPr lang="en-US" sz="1700" kern="1200" dirty="0"/>
            <a:t> se </a:t>
          </a:r>
          <a:r>
            <a:rPr lang="en-US" sz="1700" kern="1200" dirty="0" err="1"/>
            <a:t>proyectan</a:t>
          </a:r>
          <a:r>
            <a:rPr lang="en-US" sz="1700" kern="1200" dirty="0"/>
            <a:t> sobre </a:t>
          </a:r>
          <a:r>
            <a:rPr lang="en-US" sz="1700" kern="1200" dirty="0" err="1"/>
            <a:t>ejes</a:t>
          </a:r>
          <a:r>
            <a:rPr lang="en-US" sz="1700" kern="1200" dirty="0"/>
            <a:t> </a:t>
          </a:r>
          <a:r>
            <a:rPr lang="en-US" sz="1700" kern="1200" dirty="0" err="1"/>
            <a:t>nuevos</a:t>
          </a:r>
          <a:r>
            <a:rPr lang="en-US" sz="1700" kern="1200" dirty="0"/>
            <a:t>, </a:t>
          </a:r>
          <a:r>
            <a:rPr lang="en-US" sz="1700" kern="1200" dirty="0" err="1"/>
            <a:t>siendo</a:t>
          </a:r>
          <a:r>
            <a:rPr lang="en-US" sz="1700" kern="1200" dirty="0"/>
            <a:t> el primer </a:t>
          </a:r>
          <a:r>
            <a:rPr lang="en-US" sz="1700" kern="1200" dirty="0" err="1"/>
            <a:t>eje</a:t>
          </a:r>
          <a:r>
            <a:rPr lang="en-US" sz="1700" kern="1200" dirty="0"/>
            <a:t> el de mayor </a:t>
          </a:r>
          <a:r>
            <a:rPr lang="en-US" sz="1700" kern="1200" dirty="0" err="1"/>
            <a:t>varianza</a:t>
          </a:r>
          <a:r>
            <a:rPr lang="en-US" sz="1700" kern="1200" dirty="0"/>
            <a:t>.</a:t>
          </a:r>
          <a:endParaRPr lang="es-ES" sz="1700" kern="1200" dirty="0"/>
        </a:p>
      </dsp:txBody>
      <dsp:txXfrm>
        <a:off x="1456314" y="3249140"/>
        <a:ext cx="6905210" cy="529569"/>
      </dsp:txXfrm>
    </dsp:sp>
    <dsp:sp modelId="{E1C3DDF9-8D78-42AC-8AD1-4E929A97D46F}">
      <dsp:nvSpPr>
        <dsp:cNvPr id="0" name=""/>
        <dsp:cNvSpPr/>
      </dsp:nvSpPr>
      <dsp:spPr>
        <a:xfrm>
          <a:off x="721918" y="958809"/>
          <a:ext cx="717920" cy="3264209"/>
        </a:xfrm>
        <a:custGeom>
          <a:avLst/>
          <a:gdLst/>
          <a:ahLst/>
          <a:cxnLst/>
          <a:rect l="0" t="0" r="0" b="0"/>
          <a:pathLst>
            <a:path>
              <a:moveTo>
                <a:pt x="0" y="0"/>
              </a:moveTo>
              <a:lnTo>
                <a:pt x="0" y="3264209"/>
              </a:lnTo>
              <a:lnTo>
                <a:pt x="717920" y="32642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B687E-6F14-4652-B35A-51688E08CDBC}">
      <dsp:nvSpPr>
        <dsp:cNvPr id="0" name=""/>
        <dsp:cNvSpPr/>
      </dsp:nvSpPr>
      <dsp:spPr>
        <a:xfrm>
          <a:off x="1439838" y="3941758"/>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Esta</a:t>
          </a:r>
          <a:r>
            <a:rPr lang="en-US" sz="1700" kern="1200" dirty="0"/>
            <a:t> </a:t>
          </a:r>
          <a:r>
            <a:rPr lang="en-US" sz="1700" kern="1200" dirty="0" err="1"/>
            <a:t>transformación</a:t>
          </a:r>
          <a:r>
            <a:rPr lang="en-US" sz="1700" kern="1200" dirty="0"/>
            <a:t> </a:t>
          </a:r>
          <a:r>
            <a:rPr lang="en-US" sz="1700" kern="1200" dirty="0" err="1"/>
            <a:t>esta</a:t>
          </a:r>
          <a:r>
            <a:rPr lang="en-US" sz="1700" kern="1200" dirty="0"/>
            <a:t> </a:t>
          </a:r>
          <a:r>
            <a:rPr lang="en-US" sz="1700" kern="1200" dirty="0" err="1"/>
            <a:t>basada</a:t>
          </a:r>
          <a:r>
            <a:rPr lang="en-US" sz="1700" kern="1200" dirty="0"/>
            <a:t> </a:t>
          </a:r>
          <a:r>
            <a:rPr lang="en-US" sz="1700" kern="1200" dirty="0" err="1"/>
            <a:t>en</a:t>
          </a:r>
          <a:r>
            <a:rPr lang="en-US" sz="1700" kern="1200" dirty="0"/>
            <a:t> el </a:t>
          </a:r>
          <a:r>
            <a:rPr lang="en-US" sz="1700" kern="1200" dirty="0" err="1"/>
            <a:t>cálculo</a:t>
          </a:r>
          <a:r>
            <a:rPr lang="en-US" sz="1700" kern="1200" dirty="0"/>
            <a:t>  de </a:t>
          </a:r>
          <a:r>
            <a:rPr lang="en-US" sz="1700" kern="1200" dirty="0" err="1"/>
            <a:t>vectores</a:t>
          </a:r>
          <a:r>
            <a:rPr lang="en-US" sz="1700" kern="1200" dirty="0"/>
            <a:t> y </a:t>
          </a:r>
          <a:r>
            <a:rPr lang="en-US" sz="1700" kern="1200" dirty="0" err="1"/>
            <a:t>valores</a:t>
          </a:r>
          <a:r>
            <a:rPr lang="en-US" sz="1700" kern="1200" dirty="0"/>
            <a:t> </a:t>
          </a:r>
          <a:r>
            <a:rPr lang="en-US" sz="1700" kern="1200" dirty="0" err="1"/>
            <a:t>propios</a:t>
          </a:r>
          <a:endParaRPr lang="es-ES" sz="1700" kern="1200" dirty="0"/>
        </a:p>
      </dsp:txBody>
      <dsp:txXfrm>
        <a:off x="1456314" y="3958234"/>
        <a:ext cx="6905210" cy="5295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95814"/>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LDA</a:t>
          </a:r>
          <a:endParaRPr lang="es-ES" sz="3300" kern="1200" dirty="0"/>
        </a:p>
      </dsp:txBody>
      <dsp:txXfrm>
        <a:off x="21170" y="412986"/>
        <a:ext cx="7144856" cy="551945"/>
      </dsp:txXfrm>
    </dsp:sp>
    <dsp:sp modelId="{6453487C-0FAF-4B32-BD10-ECD1ABD7E947}">
      <dsp:nvSpPr>
        <dsp:cNvPr id="0" name=""/>
        <dsp:cNvSpPr/>
      </dsp:nvSpPr>
      <dsp:spPr>
        <a:xfrm>
          <a:off x="721918" y="982103"/>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128676"/>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t>Análisis</a:t>
          </a:r>
          <a:r>
            <a:rPr lang="en-US" sz="2200" kern="1200" dirty="0"/>
            <a:t> </a:t>
          </a:r>
          <a:r>
            <a:rPr lang="en-US" sz="2200" kern="1200" dirty="0" err="1"/>
            <a:t>discriminante</a:t>
          </a:r>
          <a:r>
            <a:rPr lang="en-US" sz="2200" kern="1200" dirty="0"/>
            <a:t> de Fisher</a:t>
          </a:r>
          <a:endParaRPr lang="es-ES" sz="2200" kern="1200" dirty="0"/>
        </a:p>
      </dsp:txBody>
      <dsp:txXfrm>
        <a:off x="1456314" y="1145152"/>
        <a:ext cx="6905210" cy="529569"/>
      </dsp:txXfrm>
    </dsp:sp>
    <dsp:sp modelId="{2A81AC24-19E8-4B05-BE18-7F7DC22883F5}">
      <dsp:nvSpPr>
        <dsp:cNvPr id="0" name=""/>
        <dsp:cNvSpPr/>
      </dsp:nvSpPr>
      <dsp:spPr>
        <a:xfrm>
          <a:off x="721918" y="982103"/>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1837770"/>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t>Garantizar</a:t>
          </a:r>
          <a:r>
            <a:rPr lang="en-US" sz="2200" kern="1200" dirty="0"/>
            <a:t> la mayor </a:t>
          </a:r>
          <a:r>
            <a:rPr lang="en-US" sz="2200" kern="1200" dirty="0" err="1"/>
            <a:t>separabilidad</a:t>
          </a:r>
          <a:endParaRPr lang="es-ES" sz="2200" kern="1200" dirty="0"/>
        </a:p>
      </dsp:txBody>
      <dsp:txXfrm>
        <a:off x="1456314" y="1854246"/>
        <a:ext cx="6905210" cy="529569"/>
      </dsp:txXfrm>
    </dsp:sp>
    <dsp:sp modelId="{F27B7295-80E4-4410-9A4D-672618C6243E}">
      <dsp:nvSpPr>
        <dsp:cNvPr id="0" name=""/>
        <dsp:cNvSpPr/>
      </dsp:nvSpPr>
      <dsp:spPr>
        <a:xfrm>
          <a:off x="721918" y="982103"/>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54686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err="1"/>
            <a:t>Reduciendo</a:t>
          </a:r>
          <a:r>
            <a:rPr lang="en-US" sz="2200" kern="1200" dirty="0"/>
            <a:t> dimensionalidad, Mediante </a:t>
          </a:r>
          <a:r>
            <a:rPr lang="en-US" sz="2200" kern="1200" dirty="0" err="1"/>
            <a:t>combinación</a:t>
          </a:r>
          <a:r>
            <a:rPr lang="en-US" sz="2200" kern="1200" dirty="0"/>
            <a:t> lineal </a:t>
          </a:r>
          <a:endParaRPr lang="es-ES" sz="2200" kern="1200" dirty="0"/>
        </a:p>
      </dsp:txBody>
      <dsp:txXfrm>
        <a:off x="1456314" y="2563340"/>
        <a:ext cx="6905210" cy="5295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1081614"/>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PCDA</a:t>
          </a:r>
          <a:endParaRPr lang="es-ES" sz="3300" kern="1200" dirty="0"/>
        </a:p>
      </dsp:txBody>
      <dsp:txXfrm>
        <a:off x="21170" y="1098786"/>
        <a:ext cx="7144856" cy="551945"/>
      </dsp:txXfrm>
    </dsp:sp>
    <dsp:sp modelId="{6453487C-0FAF-4B32-BD10-ECD1ABD7E947}">
      <dsp:nvSpPr>
        <dsp:cNvPr id="0" name=""/>
        <dsp:cNvSpPr/>
      </dsp:nvSpPr>
      <dsp:spPr>
        <a:xfrm>
          <a:off x="721918" y="1667903"/>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814476"/>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S" sz="2100" kern="1200" dirty="0"/>
            <a:t>Combinación de PCA y LDA</a:t>
          </a:r>
        </a:p>
      </dsp:txBody>
      <dsp:txXfrm>
        <a:off x="1456314" y="1830952"/>
        <a:ext cx="6905210" cy="529569"/>
      </dsp:txXfrm>
    </dsp:sp>
    <dsp:sp modelId="{2A81AC24-19E8-4B05-BE18-7F7DC22883F5}">
      <dsp:nvSpPr>
        <dsp:cNvPr id="0" name=""/>
        <dsp:cNvSpPr/>
      </dsp:nvSpPr>
      <dsp:spPr>
        <a:xfrm>
          <a:off x="721918" y="1667903"/>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523570"/>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err="1"/>
            <a:t>Combinar</a:t>
          </a:r>
          <a:r>
            <a:rPr lang="en-US" sz="2100" kern="1200" dirty="0"/>
            <a:t> el </a:t>
          </a:r>
          <a:r>
            <a:rPr lang="en-US" sz="2100" kern="1200" dirty="0" err="1"/>
            <a:t>poder</a:t>
          </a:r>
          <a:r>
            <a:rPr lang="en-US" sz="2100" kern="1200" dirty="0"/>
            <a:t> de reducer la dimensionalidad del PCA</a:t>
          </a:r>
          <a:endParaRPr lang="es-ES" sz="2100" kern="1200" dirty="0"/>
        </a:p>
      </dsp:txBody>
      <dsp:txXfrm>
        <a:off x="1456314" y="2540046"/>
        <a:ext cx="6905210" cy="529569"/>
      </dsp:txXfrm>
    </dsp:sp>
    <dsp:sp modelId="{F27B7295-80E4-4410-9A4D-672618C6243E}">
      <dsp:nvSpPr>
        <dsp:cNvPr id="0" name=""/>
        <dsp:cNvSpPr/>
      </dsp:nvSpPr>
      <dsp:spPr>
        <a:xfrm>
          <a:off x="721918" y="1667903"/>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23266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Y el </a:t>
          </a:r>
          <a:r>
            <a:rPr lang="en-US" sz="2100" kern="1200" dirty="0" err="1"/>
            <a:t>poder</a:t>
          </a:r>
          <a:r>
            <a:rPr lang="en-US" sz="2100" kern="1200" dirty="0"/>
            <a:t> de </a:t>
          </a:r>
          <a:r>
            <a:rPr lang="en-US" sz="2100" kern="1200" dirty="0" err="1"/>
            <a:t>discriminación</a:t>
          </a:r>
          <a:r>
            <a:rPr lang="en-US" sz="2100" kern="1200" dirty="0"/>
            <a:t>  y </a:t>
          </a:r>
          <a:r>
            <a:rPr lang="en-US" sz="2100" kern="1200" dirty="0" err="1"/>
            <a:t>separabilidad</a:t>
          </a:r>
          <a:r>
            <a:rPr lang="en-US" sz="2100" kern="1200" dirty="0"/>
            <a:t> de </a:t>
          </a:r>
          <a:r>
            <a:rPr lang="en-US" sz="2100" kern="1200" dirty="0" err="1"/>
            <a:t>clases</a:t>
          </a:r>
          <a:r>
            <a:rPr lang="en-US" sz="2100" kern="1200" dirty="0"/>
            <a:t> del LDA</a:t>
          </a:r>
          <a:endParaRPr lang="es-ES" sz="2100" kern="1200" dirty="0"/>
        </a:p>
      </dsp:txBody>
      <dsp:txXfrm>
        <a:off x="1456314" y="3249140"/>
        <a:ext cx="6905210" cy="5295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46066"/>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err="1"/>
            <a:t>Clasificador</a:t>
          </a:r>
          <a:r>
            <a:rPr lang="en-US" sz="3300" kern="1200" dirty="0"/>
            <a:t> K-NN</a:t>
          </a:r>
          <a:endParaRPr lang="es-ES" sz="3300" kern="1200" dirty="0"/>
        </a:p>
      </dsp:txBody>
      <dsp:txXfrm>
        <a:off x="21170" y="363238"/>
        <a:ext cx="7144856" cy="551945"/>
      </dsp:txXfrm>
    </dsp:sp>
    <dsp:sp modelId="{6453487C-0FAF-4B32-BD10-ECD1ABD7E947}">
      <dsp:nvSpPr>
        <dsp:cNvPr id="0" name=""/>
        <dsp:cNvSpPr/>
      </dsp:nvSpPr>
      <dsp:spPr>
        <a:xfrm>
          <a:off x="721918" y="932356"/>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078929"/>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Clasificador no lineal, que asigna  la clase de un nuevo dato en función de la más cercana</a:t>
          </a:r>
        </a:p>
      </dsp:txBody>
      <dsp:txXfrm>
        <a:off x="1456314" y="1095405"/>
        <a:ext cx="6905210" cy="529569"/>
      </dsp:txXfrm>
    </dsp:sp>
    <dsp:sp modelId="{2A81AC24-19E8-4B05-BE18-7F7DC22883F5}">
      <dsp:nvSpPr>
        <dsp:cNvPr id="0" name=""/>
        <dsp:cNvSpPr/>
      </dsp:nvSpPr>
      <dsp:spPr>
        <a:xfrm>
          <a:off x="721918" y="932356"/>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178802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s-ES" sz="1700" kern="1200" dirty="0"/>
            <a:t>Se calcula la distancia </a:t>
          </a:r>
          <a:r>
            <a:rPr lang="es-ES" sz="1700" kern="1200" dirty="0" err="1"/>
            <a:t>euclídea</a:t>
          </a:r>
          <a:r>
            <a:rPr lang="es-ES" sz="1700" kern="1200" dirty="0"/>
            <a:t> o </a:t>
          </a:r>
          <a:r>
            <a:rPr lang="es-ES" sz="1700" kern="1200" dirty="0" err="1"/>
            <a:t>mahalanobis</a:t>
          </a:r>
          <a:r>
            <a:rPr lang="es-ES" sz="1700" kern="1200" dirty="0"/>
            <a:t> de todos los datos de entrenamiento</a:t>
          </a:r>
        </a:p>
      </dsp:txBody>
      <dsp:txXfrm>
        <a:off x="1456314" y="1804499"/>
        <a:ext cx="6905210" cy="529569"/>
      </dsp:txXfrm>
    </dsp:sp>
    <dsp:sp modelId="{F27B7295-80E4-4410-9A4D-672618C6243E}">
      <dsp:nvSpPr>
        <dsp:cNvPr id="0" name=""/>
        <dsp:cNvSpPr/>
      </dsp:nvSpPr>
      <dsp:spPr>
        <a:xfrm>
          <a:off x="721918" y="932356"/>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497117"/>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Y se </a:t>
          </a:r>
          <a:r>
            <a:rPr lang="en-US" sz="1700" kern="1200" dirty="0" err="1"/>
            <a:t>selecciona</a:t>
          </a:r>
          <a:r>
            <a:rPr lang="en-US" sz="1700" kern="1200" dirty="0"/>
            <a:t> </a:t>
          </a:r>
          <a:r>
            <a:rPr lang="en-US" sz="1700" kern="1200" dirty="0" err="1"/>
            <a:t>los</a:t>
          </a:r>
          <a:r>
            <a:rPr lang="en-US" sz="1700" kern="1200" dirty="0"/>
            <a:t> K </a:t>
          </a:r>
          <a:r>
            <a:rPr lang="en-US" sz="1700" kern="1200" dirty="0" err="1"/>
            <a:t>vecinos</a:t>
          </a:r>
          <a:r>
            <a:rPr lang="en-US" sz="1700" kern="1200" dirty="0"/>
            <a:t> con </a:t>
          </a:r>
          <a:r>
            <a:rPr lang="en-US" sz="1700" kern="1200" dirty="0" err="1"/>
            <a:t>menor</a:t>
          </a:r>
          <a:r>
            <a:rPr lang="en-US" sz="1700" kern="1200" dirty="0"/>
            <a:t> </a:t>
          </a:r>
          <a:r>
            <a:rPr lang="en-US" sz="1700" kern="1200" dirty="0" err="1"/>
            <a:t>distancia</a:t>
          </a:r>
          <a:r>
            <a:rPr lang="en-US" sz="1700" kern="1200" dirty="0"/>
            <a:t>.</a:t>
          </a:r>
          <a:endParaRPr lang="es-ES" sz="1700" kern="1200" dirty="0"/>
        </a:p>
      </dsp:txBody>
      <dsp:txXfrm>
        <a:off x="1456314" y="2513593"/>
        <a:ext cx="6905210" cy="529569"/>
      </dsp:txXfrm>
    </dsp:sp>
    <dsp:sp modelId="{21BD75BA-5435-415A-A01F-4DA89BCA6177}">
      <dsp:nvSpPr>
        <dsp:cNvPr id="0" name=""/>
        <dsp:cNvSpPr/>
      </dsp:nvSpPr>
      <dsp:spPr>
        <a:xfrm>
          <a:off x="721918" y="932356"/>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0BF057-16AD-4965-A191-28991419394C}">
      <dsp:nvSpPr>
        <dsp:cNvPr id="0" name=""/>
        <dsp:cNvSpPr/>
      </dsp:nvSpPr>
      <dsp:spPr>
        <a:xfrm>
          <a:off x="1439838" y="3206211"/>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La </a:t>
          </a:r>
          <a:r>
            <a:rPr lang="en-US" sz="1700" kern="1200" dirty="0" err="1"/>
            <a:t>clase</a:t>
          </a:r>
          <a:r>
            <a:rPr lang="en-US" sz="1700" kern="1200" dirty="0"/>
            <a:t>  </a:t>
          </a:r>
          <a:r>
            <a:rPr lang="en-US" sz="1700" kern="1200" dirty="0" err="1"/>
            <a:t>finalmente</a:t>
          </a:r>
          <a:r>
            <a:rPr lang="en-US" sz="1700" kern="1200" dirty="0"/>
            <a:t> se </a:t>
          </a:r>
          <a:r>
            <a:rPr lang="en-US" sz="1700" kern="1200" dirty="0" err="1"/>
            <a:t>asignará</a:t>
          </a:r>
          <a:r>
            <a:rPr lang="en-US" sz="1700" kern="1200" dirty="0"/>
            <a:t> </a:t>
          </a:r>
          <a:r>
            <a:rPr lang="en-US" sz="1700" kern="1200" dirty="0" err="1"/>
            <a:t>por</a:t>
          </a:r>
          <a:r>
            <a:rPr lang="en-US" sz="1700" kern="1200" dirty="0"/>
            <a:t> </a:t>
          </a:r>
          <a:r>
            <a:rPr lang="en-US" sz="1700" kern="1200" dirty="0" err="1"/>
            <a:t>voto</a:t>
          </a:r>
          <a:r>
            <a:rPr lang="en-US" sz="1700" kern="1200" dirty="0"/>
            <a:t> </a:t>
          </a:r>
          <a:r>
            <a:rPr lang="en-US" sz="1700" kern="1200" dirty="0" err="1"/>
            <a:t>mayoritario</a:t>
          </a:r>
          <a:r>
            <a:rPr lang="en-US" sz="1700" kern="1200" dirty="0"/>
            <a:t> a la </a:t>
          </a:r>
          <a:r>
            <a:rPr lang="en-US" sz="1700" kern="1200" dirty="0" err="1"/>
            <a:t>clase</a:t>
          </a:r>
          <a:r>
            <a:rPr lang="en-US" sz="1700" kern="1200" dirty="0"/>
            <a:t> de </a:t>
          </a:r>
          <a:r>
            <a:rPr lang="en-US" sz="1700" kern="1200" dirty="0" err="1"/>
            <a:t>los</a:t>
          </a:r>
          <a:r>
            <a:rPr lang="en-US" sz="1700" kern="1200" dirty="0"/>
            <a:t> k </a:t>
          </a:r>
          <a:r>
            <a:rPr lang="en-US" sz="1700" kern="1200" dirty="0" err="1"/>
            <a:t>vecinos</a:t>
          </a:r>
          <a:r>
            <a:rPr lang="en-US" sz="1700" kern="1200" dirty="0"/>
            <a:t>.</a:t>
          </a:r>
          <a:endParaRPr lang="es-ES" sz="1700" kern="1200" dirty="0"/>
        </a:p>
      </dsp:txBody>
      <dsp:txXfrm>
        <a:off x="1456314" y="3222687"/>
        <a:ext cx="6905210" cy="52956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72519"/>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kern="1200" dirty="0"/>
            <a:t>VALIDACIÓN CRUZADA</a:t>
          </a:r>
        </a:p>
      </dsp:txBody>
      <dsp:txXfrm>
        <a:off x="21170" y="389691"/>
        <a:ext cx="7144856" cy="551945"/>
      </dsp:txXfrm>
    </dsp:sp>
    <dsp:sp modelId="{6453487C-0FAF-4B32-BD10-ECD1ABD7E947}">
      <dsp:nvSpPr>
        <dsp:cNvPr id="0" name=""/>
        <dsp:cNvSpPr/>
      </dsp:nvSpPr>
      <dsp:spPr>
        <a:xfrm>
          <a:off x="721918" y="958809"/>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105382"/>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S" sz="700" kern="1200" dirty="0"/>
            <a:t>Los métodos de validación cruzada son usados para la estimación de la precisión de clasificación de datos </a:t>
          </a:r>
        </a:p>
      </dsp:txBody>
      <dsp:txXfrm>
        <a:off x="1456314" y="1121858"/>
        <a:ext cx="6905210" cy="529569"/>
      </dsp:txXfrm>
    </dsp:sp>
    <dsp:sp modelId="{2A81AC24-19E8-4B05-BE18-7F7DC22883F5}">
      <dsp:nvSpPr>
        <dsp:cNvPr id="0" name=""/>
        <dsp:cNvSpPr/>
      </dsp:nvSpPr>
      <dsp:spPr>
        <a:xfrm>
          <a:off x="721918" y="958809"/>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1814476"/>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S" sz="700" b="1" kern="1200" dirty="0" err="1"/>
            <a:t>Hold</a:t>
          </a:r>
          <a:r>
            <a:rPr lang="es-ES" sz="700" b="1" kern="1200" dirty="0"/>
            <a:t> </a:t>
          </a:r>
          <a:r>
            <a:rPr lang="es-ES" sz="700" b="1" kern="1200" dirty="0" err="1"/>
            <a:t>out</a:t>
          </a:r>
          <a:r>
            <a:rPr lang="es-ES" sz="700" b="1" kern="1200" dirty="0"/>
            <a:t>.- </a:t>
          </a:r>
          <a:r>
            <a:rPr lang="es-ES" sz="700" kern="1200" dirty="0"/>
            <a:t>Se separa el grupo de entrenamiento (70%)  y uno de validación (30%). Usado con datos en el orden de miles.</a:t>
          </a:r>
        </a:p>
      </dsp:txBody>
      <dsp:txXfrm>
        <a:off x="1456314" y="1830952"/>
        <a:ext cx="6905210" cy="529569"/>
      </dsp:txXfrm>
    </dsp:sp>
    <dsp:sp modelId="{F27B7295-80E4-4410-9A4D-672618C6243E}">
      <dsp:nvSpPr>
        <dsp:cNvPr id="0" name=""/>
        <dsp:cNvSpPr/>
      </dsp:nvSpPr>
      <dsp:spPr>
        <a:xfrm>
          <a:off x="721918" y="958809"/>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523570"/>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C" sz="700" b="1" kern="1200" dirty="0"/>
            <a:t>K-</a:t>
          </a:r>
          <a:r>
            <a:rPr lang="es-EC" sz="700" b="1" kern="1200" dirty="0" err="1"/>
            <a:t>fold</a:t>
          </a:r>
          <a:r>
            <a:rPr lang="es-EC" sz="700" b="1" kern="1200" dirty="0"/>
            <a:t> </a:t>
          </a:r>
          <a:r>
            <a:rPr lang="es-EC" sz="700" b="1" kern="1200" dirty="0" err="1"/>
            <a:t>cross</a:t>
          </a:r>
          <a:r>
            <a:rPr lang="es-EC" sz="700" b="1" kern="1200" dirty="0"/>
            <a:t> </a:t>
          </a:r>
          <a:r>
            <a:rPr lang="es-EC" sz="700" b="1" kern="1200" dirty="0" err="1"/>
            <a:t>validation</a:t>
          </a:r>
          <a:r>
            <a:rPr lang="es-EC" sz="700" b="1" kern="1200" dirty="0"/>
            <a:t>.- </a:t>
          </a:r>
          <a:r>
            <a:rPr lang="es-EC" sz="700" b="0" kern="1200" dirty="0"/>
            <a:t>En este método separa un conjunto de n datos de validación ,entonces en cada iteración se separan los n datos y los restantes son de entrenamiento. </a:t>
          </a:r>
        </a:p>
        <a:p>
          <a:pPr marL="0" lvl="0" indent="0" algn="ctr" defTabSz="311150">
            <a:lnSpc>
              <a:spcPct val="90000"/>
            </a:lnSpc>
            <a:spcBef>
              <a:spcPct val="0"/>
            </a:spcBef>
            <a:spcAft>
              <a:spcPct val="35000"/>
            </a:spcAft>
            <a:buNone/>
          </a:pPr>
          <a:r>
            <a:rPr lang="es-EC" sz="700" b="0" kern="1200" dirty="0"/>
            <a:t>En cada iteración secuencial los datos de validación serán diferentes y el proceso se repetirá K veces.</a:t>
          </a:r>
        </a:p>
        <a:p>
          <a:pPr marL="0" lvl="0" indent="0" algn="ctr" defTabSz="311150">
            <a:lnSpc>
              <a:spcPct val="90000"/>
            </a:lnSpc>
            <a:spcBef>
              <a:spcPct val="0"/>
            </a:spcBef>
            <a:spcAft>
              <a:spcPct val="35000"/>
            </a:spcAft>
            <a:buNone/>
          </a:pPr>
          <a:r>
            <a:rPr lang="es-EC" sz="700" b="0" kern="1200" dirty="0"/>
            <a:t>Al final se estima el error de clasificación promedio</a:t>
          </a:r>
          <a:endParaRPr lang="es-ES" sz="700" b="0" kern="1200" dirty="0"/>
        </a:p>
      </dsp:txBody>
      <dsp:txXfrm>
        <a:off x="1456314" y="2540046"/>
        <a:ext cx="6905210" cy="529569"/>
      </dsp:txXfrm>
    </dsp:sp>
    <dsp:sp modelId="{672A5E56-DE7C-423B-8AF4-B37E93A0E788}">
      <dsp:nvSpPr>
        <dsp:cNvPr id="0" name=""/>
        <dsp:cNvSpPr/>
      </dsp:nvSpPr>
      <dsp:spPr>
        <a:xfrm>
          <a:off x="721918" y="958809"/>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439838" y="323266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s-ES" sz="700" b="1" kern="1200" dirty="0" err="1"/>
            <a:t>Random</a:t>
          </a:r>
          <a:r>
            <a:rPr lang="es-ES" sz="700" b="1" kern="1200" dirty="0"/>
            <a:t> </a:t>
          </a:r>
          <a:r>
            <a:rPr lang="es-ES" sz="700" b="1" kern="1200" dirty="0" err="1"/>
            <a:t>cross</a:t>
          </a:r>
          <a:r>
            <a:rPr lang="es-ES" sz="700" b="1" kern="1200" dirty="0"/>
            <a:t> </a:t>
          </a:r>
          <a:r>
            <a:rPr lang="es-ES" sz="700" b="1" kern="1200" dirty="0" err="1"/>
            <a:t>validation</a:t>
          </a:r>
          <a:r>
            <a:rPr lang="es-ES" sz="700" kern="1200" dirty="0"/>
            <a:t>: Este procedimiento es muy parecido al anterior con la diferencia que los datos de validación se escogen de forma aleatoria. </a:t>
          </a:r>
          <a:endParaRPr lang="es-ES" sz="700" kern="1200" dirty="0"/>
        </a:p>
      </dsp:txBody>
      <dsp:txXfrm>
        <a:off x="1456314" y="3249140"/>
        <a:ext cx="6905210" cy="529569"/>
      </dsp:txXfrm>
    </dsp:sp>
    <dsp:sp modelId="{E1C3DDF9-8D78-42AC-8AD1-4E929A97D46F}">
      <dsp:nvSpPr>
        <dsp:cNvPr id="0" name=""/>
        <dsp:cNvSpPr/>
      </dsp:nvSpPr>
      <dsp:spPr>
        <a:xfrm>
          <a:off x="721918" y="958809"/>
          <a:ext cx="717920" cy="3264209"/>
        </a:xfrm>
        <a:custGeom>
          <a:avLst/>
          <a:gdLst/>
          <a:ahLst/>
          <a:cxnLst/>
          <a:rect l="0" t="0" r="0" b="0"/>
          <a:pathLst>
            <a:path>
              <a:moveTo>
                <a:pt x="0" y="0"/>
              </a:moveTo>
              <a:lnTo>
                <a:pt x="0" y="3264209"/>
              </a:lnTo>
              <a:lnTo>
                <a:pt x="717920" y="32642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B687E-6F14-4652-B35A-51688E08CDBC}">
      <dsp:nvSpPr>
        <dsp:cNvPr id="0" name=""/>
        <dsp:cNvSpPr/>
      </dsp:nvSpPr>
      <dsp:spPr>
        <a:xfrm>
          <a:off x="1439838" y="3941758"/>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US" sz="700" b="1" kern="1200" dirty="0"/>
            <a:t>Leave one out cross validation.- </a:t>
          </a:r>
          <a:r>
            <a:rPr lang="en-US" sz="700" b="0" kern="1200" dirty="0"/>
            <a:t>Se </a:t>
          </a:r>
          <a:r>
            <a:rPr lang="en-US" sz="700" b="0" kern="1200" dirty="0" err="1"/>
            <a:t>deja</a:t>
          </a:r>
          <a:r>
            <a:rPr lang="en-US" sz="700" b="0" kern="1200" dirty="0"/>
            <a:t> </a:t>
          </a:r>
          <a:r>
            <a:rPr lang="en-US" sz="700" b="0" kern="1200" dirty="0" err="1"/>
            <a:t>una</a:t>
          </a:r>
          <a:r>
            <a:rPr lang="en-US" sz="700" b="0" kern="1200" dirty="0"/>
            <a:t> </a:t>
          </a:r>
          <a:r>
            <a:rPr lang="en-US" sz="700" b="0" kern="1200" dirty="0" err="1"/>
            <a:t>muestra</a:t>
          </a:r>
          <a:r>
            <a:rPr lang="en-US" sz="700" b="0" kern="1200" dirty="0"/>
            <a:t> </a:t>
          </a:r>
          <a:r>
            <a:rPr lang="en-US" sz="700" b="0" kern="1200" dirty="0" err="1"/>
            <a:t>fuera</a:t>
          </a:r>
          <a:r>
            <a:rPr lang="en-US" sz="700" b="0" kern="1200" dirty="0"/>
            <a:t> </a:t>
          </a:r>
          <a:r>
            <a:rPr lang="en-US" sz="700" b="0" kern="1200" dirty="0" err="1"/>
            <a:t>como</a:t>
          </a:r>
          <a:r>
            <a:rPr lang="en-US" sz="700" b="0" kern="1200" dirty="0"/>
            <a:t> </a:t>
          </a:r>
          <a:r>
            <a:rPr lang="en-US" sz="700" b="0" kern="1200" dirty="0" err="1"/>
            <a:t>validación</a:t>
          </a:r>
          <a:r>
            <a:rPr lang="en-US" sz="700" b="0" kern="1200" dirty="0"/>
            <a:t> y se </a:t>
          </a:r>
          <a:r>
            <a:rPr lang="en-US" sz="700" b="0" kern="1200" dirty="0" err="1"/>
            <a:t>construye</a:t>
          </a:r>
          <a:r>
            <a:rPr lang="en-US" sz="700" b="0" kern="1200" dirty="0"/>
            <a:t> el </a:t>
          </a:r>
          <a:r>
            <a:rPr lang="en-US" sz="700" b="0" kern="1200" dirty="0" err="1"/>
            <a:t>modelo</a:t>
          </a:r>
          <a:r>
            <a:rPr lang="en-US" sz="700" b="0" kern="1200" dirty="0"/>
            <a:t> con </a:t>
          </a:r>
          <a:r>
            <a:rPr lang="en-US" sz="700" b="0" kern="1200" dirty="0" err="1"/>
            <a:t>los</a:t>
          </a:r>
          <a:r>
            <a:rPr lang="en-US" sz="700" b="0" kern="1200" dirty="0"/>
            <a:t> </a:t>
          </a:r>
          <a:r>
            <a:rPr lang="en-US" sz="700" b="0" kern="1200" dirty="0" err="1"/>
            <a:t>datos</a:t>
          </a:r>
          <a:r>
            <a:rPr lang="en-US" sz="700" b="0" kern="1200" dirty="0"/>
            <a:t> </a:t>
          </a:r>
          <a:r>
            <a:rPr lang="en-US" sz="700" b="0" kern="1200" dirty="0" err="1"/>
            <a:t>restantes</a:t>
          </a:r>
          <a:r>
            <a:rPr lang="en-US" sz="700" b="0" kern="1200" dirty="0"/>
            <a:t>. Este </a:t>
          </a:r>
          <a:r>
            <a:rPr lang="en-US" sz="700" b="0" kern="1200" dirty="0" err="1"/>
            <a:t>método</a:t>
          </a:r>
          <a:r>
            <a:rPr lang="en-US" sz="700" b="0" kern="1200" dirty="0"/>
            <a:t> es </a:t>
          </a:r>
          <a:r>
            <a:rPr lang="en-US" sz="700" b="0" kern="1200" dirty="0" err="1"/>
            <a:t>una</a:t>
          </a:r>
          <a:r>
            <a:rPr lang="en-US" sz="700" b="0" kern="1200" dirty="0"/>
            <a:t> </a:t>
          </a:r>
          <a:r>
            <a:rPr lang="en-US" sz="700" b="0" kern="1200" dirty="0" err="1"/>
            <a:t>variación</a:t>
          </a:r>
          <a:r>
            <a:rPr lang="en-US" sz="700" b="0" kern="1200" dirty="0"/>
            <a:t> del </a:t>
          </a:r>
          <a:r>
            <a:rPr lang="en-US" sz="700" b="0" kern="1200" dirty="0" err="1"/>
            <a:t>método</a:t>
          </a:r>
          <a:r>
            <a:rPr lang="en-US" sz="700" b="0" kern="1200" dirty="0"/>
            <a:t> K-Fold </a:t>
          </a:r>
          <a:r>
            <a:rPr lang="en-US" sz="700" b="0" kern="1200" dirty="0" err="1"/>
            <a:t>cuando</a:t>
          </a:r>
          <a:r>
            <a:rPr lang="en-US" sz="700" b="0" kern="1200" dirty="0"/>
            <a:t> K=1</a:t>
          </a:r>
          <a:endParaRPr lang="es-ES" sz="700" b="0" kern="1200" dirty="0"/>
        </a:p>
      </dsp:txBody>
      <dsp:txXfrm>
        <a:off x="1456314" y="3958234"/>
        <a:ext cx="6905210" cy="5295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Resultados</a:t>
          </a:r>
        </a:p>
      </dsp:txBody>
      <dsp:txXfrm>
        <a:off x="20049" y="2116190"/>
        <a:ext cx="8341900" cy="64441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PCA</a:t>
          </a:r>
          <a:endParaRPr lang="es-ES" sz="3900" kern="1200" dirty="0"/>
        </a:p>
      </dsp:txBody>
      <dsp:txXfrm>
        <a:off x="20049" y="96251"/>
        <a:ext cx="8341900" cy="6444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PCDA</a:t>
          </a:r>
          <a:endParaRPr lang="es-ES" sz="3900" kern="1200" dirty="0"/>
        </a:p>
      </dsp:txBody>
      <dsp:txXfrm>
        <a:off x="20049" y="96251"/>
        <a:ext cx="8341900" cy="6444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VALIDACIÓN  </a:t>
          </a:r>
        </a:p>
      </dsp:txBody>
      <dsp:txXfrm>
        <a:off x="20049" y="96251"/>
        <a:ext cx="8341900" cy="64441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MATRIZ DE CONFUSIÓN </a:t>
          </a:r>
        </a:p>
      </dsp:txBody>
      <dsp:txXfrm>
        <a:off x="20049" y="96251"/>
        <a:ext cx="8341900" cy="644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372519"/>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kern="1200" dirty="0"/>
            <a:t>Objetivo</a:t>
          </a:r>
        </a:p>
      </dsp:txBody>
      <dsp:txXfrm>
        <a:off x="21170" y="389691"/>
        <a:ext cx="7144856" cy="551945"/>
      </dsp:txXfrm>
    </dsp:sp>
    <dsp:sp modelId="{6453487C-0FAF-4B32-BD10-ECD1ABD7E947}">
      <dsp:nvSpPr>
        <dsp:cNvPr id="0" name=""/>
        <dsp:cNvSpPr/>
      </dsp:nvSpPr>
      <dsp:spPr>
        <a:xfrm>
          <a:off x="721918" y="958809"/>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105382"/>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Desarrollar un prototipo electrónico, para detectar Trinitrotolueno y pólvora en base doble, usando un arreglo de sensores químicos en un ambiente controlado</a:t>
          </a:r>
        </a:p>
      </dsp:txBody>
      <dsp:txXfrm>
        <a:off x="1456314" y="1121858"/>
        <a:ext cx="6905210" cy="529569"/>
      </dsp:txXfrm>
    </dsp:sp>
    <dsp:sp modelId="{2F4C8067-67BB-44C9-93F6-385513DB36F0}">
      <dsp:nvSpPr>
        <dsp:cNvPr id="0" name=""/>
        <dsp:cNvSpPr/>
      </dsp:nvSpPr>
      <dsp:spPr>
        <a:xfrm>
          <a:off x="721918" y="958809"/>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39838" y="1814476"/>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Analizar los tipos de sensores químicos a utilizar y disponibilidad en el mercado nacional e internacional</a:t>
          </a:r>
        </a:p>
      </dsp:txBody>
      <dsp:txXfrm>
        <a:off x="1456314" y="1830952"/>
        <a:ext cx="6905210" cy="529569"/>
      </dsp:txXfrm>
    </dsp:sp>
    <dsp:sp modelId="{2A81AC24-19E8-4B05-BE18-7F7DC22883F5}">
      <dsp:nvSpPr>
        <dsp:cNvPr id="0" name=""/>
        <dsp:cNvSpPr/>
      </dsp:nvSpPr>
      <dsp:spPr>
        <a:xfrm>
          <a:off x="721918" y="958809"/>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523570"/>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Determinar la disposición del arreglo de sensores químicos  que permitan obtener los resultados esperados.	</a:t>
          </a:r>
        </a:p>
      </dsp:txBody>
      <dsp:txXfrm>
        <a:off x="1456314" y="2540046"/>
        <a:ext cx="6905210" cy="529569"/>
      </dsp:txXfrm>
    </dsp:sp>
    <dsp:sp modelId="{F27B7295-80E4-4410-9A4D-672618C6243E}">
      <dsp:nvSpPr>
        <dsp:cNvPr id="0" name=""/>
        <dsp:cNvSpPr/>
      </dsp:nvSpPr>
      <dsp:spPr>
        <a:xfrm>
          <a:off x="721918" y="958809"/>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232664"/>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Implementar un sistema de experimentación para optimizar el proceso de toma de muestras.</a:t>
          </a:r>
        </a:p>
      </dsp:txBody>
      <dsp:txXfrm>
        <a:off x="1456314" y="3249140"/>
        <a:ext cx="6905210" cy="529569"/>
      </dsp:txXfrm>
    </dsp:sp>
    <dsp:sp modelId="{E91F38F2-A373-4E7F-AC8A-1E4F2A436D74}">
      <dsp:nvSpPr>
        <dsp:cNvPr id="0" name=""/>
        <dsp:cNvSpPr/>
      </dsp:nvSpPr>
      <dsp:spPr>
        <a:xfrm>
          <a:off x="721918" y="958809"/>
          <a:ext cx="717920" cy="3264209"/>
        </a:xfrm>
        <a:custGeom>
          <a:avLst/>
          <a:gdLst/>
          <a:ahLst/>
          <a:cxnLst/>
          <a:rect l="0" t="0" r="0" b="0"/>
          <a:pathLst>
            <a:path>
              <a:moveTo>
                <a:pt x="0" y="0"/>
              </a:moveTo>
              <a:lnTo>
                <a:pt x="0" y="3264209"/>
              </a:lnTo>
              <a:lnTo>
                <a:pt x="717920" y="32642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25BDE4-6CCC-4F51-BDEF-4CDADEF3B1B1}">
      <dsp:nvSpPr>
        <dsp:cNvPr id="0" name=""/>
        <dsp:cNvSpPr/>
      </dsp:nvSpPr>
      <dsp:spPr>
        <a:xfrm>
          <a:off x="1439838" y="3941758"/>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Desarrollar algoritmos de procesamiento de datos, para las substancias de interés.</a:t>
          </a:r>
        </a:p>
      </dsp:txBody>
      <dsp:txXfrm>
        <a:off x="1456314" y="3958234"/>
        <a:ext cx="6905210" cy="52956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Conclusiones</a:t>
          </a:r>
          <a:r>
            <a:rPr lang="en-US" sz="3900" kern="1200" dirty="0"/>
            <a:t> </a:t>
          </a:r>
          <a:endParaRPr lang="es-ES" sz="3900" kern="1200" dirty="0"/>
        </a:p>
      </dsp:txBody>
      <dsp:txXfrm>
        <a:off x="20049" y="2116190"/>
        <a:ext cx="8341900" cy="6444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27066"/>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err="1"/>
            <a:t>Conclusiones</a:t>
          </a:r>
          <a:endParaRPr lang="es-ES" sz="3300" kern="1200" dirty="0"/>
        </a:p>
      </dsp:txBody>
      <dsp:txXfrm>
        <a:off x="21170" y="744238"/>
        <a:ext cx="7144856" cy="551945"/>
      </dsp:txXfrm>
    </dsp:sp>
    <dsp:sp modelId="{6453487C-0FAF-4B32-BD10-ECD1ABD7E947}">
      <dsp:nvSpPr>
        <dsp:cNvPr id="0" name=""/>
        <dsp:cNvSpPr/>
      </dsp:nvSpPr>
      <dsp:spPr>
        <a:xfrm>
          <a:off x="721918" y="1313356"/>
          <a:ext cx="721918" cy="465449"/>
        </a:xfrm>
        <a:custGeom>
          <a:avLst/>
          <a:gdLst/>
          <a:ahLst/>
          <a:cxnLst/>
          <a:rect l="0" t="0" r="0" b="0"/>
          <a:pathLst>
            <a:path>
              <a:moveTo>
                <a:pt x="0" y="0"/>
              </a:moveTo>
              <a:lnTo>
                <a:pt x="0" y="465449"/>
              </a:lnTo>
              <a:lnTo>
                <a:pt x="721918" y="465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43837" y="1497545"/>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s-ES" sz="1000" kern="1200" dirty="0"/>
            <a:t>Se obtuvo un modelo de clasificación para la discriminación de TNT y pólvora en base doble. Con un 70% de discriminación sobre las substancias de TNT y pólvora en base doble y un 86.66% sobre las substancias explosivas de las no explosivas. </a:t>
          </a:r>
          <a:endParaRPr lang="es-ES" sz="1000" kern="1200" dirty="0"/>
        </a:p>
      </dsp:txBody>
      <dsp:txXfrm>
        <a:off x="1460313" y="1514021"/>
        <a:ext cx="6905210" cy="529569"/>
      </dsp:txXfrm>
    </dsp:sp>
    <dsp:sp modelId="{2A81AC24-19E8-4B05-BE18-7F7DC22883F5}">
      <dsp:nvSpPr>
        <dsp:cNvPr id="0" name=""/>
        <dsp:cNvSpPr/>
      </dsp:nvSpPr>
      <dsp:spPr>
        <a:xfrm>
          <a:off x="721918" y="1313356"/>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16902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s-ES" sz="1000" kern="1200" dirty="0"/>
            <a:t>Las pruebas realizadas con las substancias de interés TNT, Pólvora y alcohol, suministraron información necesaria, para la calibración del tiempo de limpieza del sistema, además de la necesidad del uso de una substancia diluyente que permita el arrastre de las partículas de olor de las substancias de interés.</a:t>
          </a:r>
          <a:endParaRPr lang="es-ES" sz="1000" kern="1200" dirty="0"/>
        </a:p>
      </dsp:txBody>
      <dsp:txXfrm>
        <a:off x="1456314" y="2185499"/>
        <a:ext cx="6905210" cy="529569"/>
      </dsp:txXfrm>
    </dsp:sp>
    <dsp:sp modelId="{F27B7295-80E4-4410-9A4D-672618C6243E}">
      <dsp:nvSpPr>
        <dsp:cNvPr id="0" name=""/>
        <dsp:cNvSpPr/>
      </dsp:nvSpPr>
      <dsp:spPr>
        <a:xfrm>
          <a:off x="721918" y="1313356"/>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878117"/>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s-EC" sz="1000" kern="1200" dirty="0"/>
            <a:t>En el proceso de toma de muestras de los experimentos, se determinó el procedimiento necesario para la absorción de compuestos volátiles de las substancias de interés y se concluyó que, para las sustancias como el TNT y Pólvora en Base Doble, es necesario usar un solvente, que puede ser alcohol o acetona. Para promover la creación de compuestos orgánicos volátiles (VOC´s).</a:t>
          </a:r>
          <a:endParaRPr lang="es-ES" sz="1000" kern="1200" dirty="0"/>
        </a:p>
      </dsp:txBody>
      <dsp:txXfrm>
        <a:off x="1456314" y="2894593"/>
        <a:ext cx="6905210" cy="529569"/>
      </dsp:txXfrm>
    </dsp:sp>
    <dsp:sp modelId="{672A5E56-DE7C-423B-8AF4-B37E93A0E788}">
      <dsp:nvSpPr>
        <dsp:cNvPr id="0" name=""/>
        <dsp:cNvSpPr/>
      </dsp:nvSpPr>
      <dsp:spPr>
        <a:xfrm>
          <a:off x="721918" y="1313356"/>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439838" y="3587211"/>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s-EC" sz="1000" kern="1200" dirty="0"/>
            <a:t>El pre - procesamiento de datos consistió en realizar diferentes algoritmos para: suavizar la señal, eliminar la línea base y alinear los picos de la señal. Como resultado de esta acción se obtuvo un conjunto de datos óptimos para obtener un modelo de clasificación de las substancias de interés.</a:t>
          </a:r>
          <a:endParaRPr lang="es-ES" sz="1000" kern="1200" dirty="0"/>
        </a:p>
      </dsp:txBody>
      <dsp:txXfrm>
        <a:off x="1456314" y="3603687"/>
        <a:ext cx="6905210" cy="5295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Gracias</a:t>
          </a:r>
          <a:endParaRPr lang="es-ES" sz="3900" kern="1200" dirty="0"/>
        </a:p>
      </dsp:txBody>
      <dsp:txXfrm>
        <a:off x="20049" y="2116190"/>
        <a:ext cx="8341900" cy="644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ANTECEDENTES</a:t>
          </a:r>
          <a:endParaRPr lang="es-ES" sz="3900" kern="1200" dirty="0"/>
        </a:p>
      </dsp:txBody>
      <dsp:txXfrm>
        <a:off x="20049" y="2116190"/>
        <a:ext cx="8341900" cy="644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27066"/>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kern="1200" dirty="0"/>
            <a:t>Antecedentes</a:t>
          </a:r>
        </a:p>
      </dsp:txBody>
      <dsp:txXfrm>
        <a:off x="21170" y="744238"/>
        <a:ext cx="7144856" cy="551945"/>
      </dsp:txXfrm>
    </dsp:sp>
    <dsp:sp modelId="{6453487C-0FAF-4B32-BD10-ECD1ABD7E947}">
      <dsp:nvSpPr>
        <dsp:cNvPr id="0" name=""/>
        <dsp:cNvSpPr/>
      </dsp:nvSpPr>
      <dsp:spPr>
        <a:xfrm>
          <a:off x="721918" y="1313356"/>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459929"/>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Incremento  del clima de violencia e inseguridad</a:t>
          </a:r>
        </a:p>
      </dsp:txBody>
      <dsp:txXfrm>
        <a:off x="1456314" y="1476405"/>
        <a:ext cx="6905210" cy="529569"/>
      </dsp:txXfrm>
    </dsp:sp>
    <dsp:sp modelId="{2F4C8067-67BB-44C9-93F6-385513DB36F0}">
      <dsp:nvSpPr>
        <dsp:cNvPr id="0" name=""/>
        <dsp:cNvSpPr/>
      </dsp:nvSpPr>
      <dsp:spPr>
        <a:xfrm>
          <a:off x="721918" y="1313356"/>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39838" y="216902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2013 Plan Nacional de Seguridad Integral </a:t>
          </a:r>
        </a:p>
      </dsp:txBody>
      <dsp:txXfrm>
        <a:off x="1456314" y="2185499"/>
        <a:ext cx="6905210" cy="529569"/>
      </dsp:txXfrm>
    </dsp:sp>
    <dsp:sp modelId="{2A81AC24-19E8-4B05-BE18-7F7DC22883F5}">
      <dsp:nvSpPr>
        <dsp:cNvPr id="0" name=""/>
        <dsp:cNvSpPr/>
      </dsp:nvSpPr>
      <dsp:spPr>
        <a:xfrm>
          <a:off x="721918" y="1313356"/>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878117"/>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Al ser humano como principal sujeto de protección</a:t>
          </a:r>
        </a:p>
      </dsp:txBody>
      <dsp:txXfrm>
        <a:off x="1456314" y="2894593"/>
        <a:ext cx="6905210" cy="529569"/>
      </dsp:txXfrm>
    </dsp:sp>
    <dsp:sp modelId="{F27B7295-80E4-4410-9A4D-672618C6243E}">
      <dsp:nvSpPr>
        <dsp:cNvPr id="0" name=""/>
        <dsp:cNvSpPr/>
      </dsp:nvSpPr>
      <dsp:spPr>
        <a:xfrm>
          <a:off x="721918" y="1313356"/>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587211"/>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El gobierno identificó nuevas amenazas  o amenazas emergentes</a:t>
          </a:r>
        </a:p>
      </dsp:txBody>
      <dsp:txXfrm>
        <a:off x="1456314" y="3603687"/>
        <a:ext cx="6905210" cy="5295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27066"/>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kern="1200" dirty="0"/>
            <a:t>Antecedentes</a:t>
          </a:r>
        </a:p>
      </dsp:txBody>
      <dsp:txXfrm>
        <a:off x="21170" y="744238"/>
        <a:ext cx="7144856" cy="551945"/>
      </dsp:txXfrm>
    </dsp:sp>
    <dsp:sp modelId="{6453487C-0FAF-4B32-BD10-ECD1ABD7E947}">
      <dsp:nvSpPr>
        <dsp:cNvPr id="0" name=""/>
        <dsp:cNvSpPr/>
      </dsp:nvSpPr>
      <dsp:spPr>
        <a:xfrm>
          <a:off x="721918" y="1313356"/>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459929"/>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Una</a:t>
          </a:r>
          <a:r>
            <a:rPr lang="es-ES" sz="2000" kern="1200" baseline="0" dirty="0"/>
            <a:t> de ellas, la delincuencia organizada transnacional </a:t>
          </a:r>
          <a:endParaRPr lang="es-ES" sz="2000" kern="1200" dirty="0"/>
        </a:p>
      </dsp:txBody>
      <dsp:txXfrm>
        <a:off x="1456314" y="1476405"/>
        <a:ext cx="6905210" cy="529569"/>
      </dsp:txXfrm>
    </dsp:sp>
    <dsp:sp modelId="{2F4C8067-67BB-44C9-93F6-385513DB36F0}">
      <dsp:nvSpPr>
        <dsp:cNvPr id="0" name=""/>
        <dsp:cNvSpPr/>
      </dsp:nvSpPr>
      <dsp:spPr>
        <a:xfrm>
          <a:off x="721918" y="1313356"/>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126DF8-EFA6-4B2B-B705-BD5C19885CDF}">
      <dsp:nvSpPr>
        <dsp:cNvPr id="0" name=""/>
        <dsp:cNvSpPr/>
      </dsp:nvSpPr>
      <dsp:spPr>
        <a:xfrm>
          <a:off x="1439838" y="216902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Principalmente el narcotráfico</a:t>
          </a:r>
        </a:p>
      </dsp:txBody>
      <dsp:txXfrm>
        <a:off x="1456314" y="2185499"/>
        <a:ext cx="6905210" cy="529569"/>
      </dsp:txXfrm>
    </dsp:sp>
    <dsp:sp modelId="{2A81AC24-19E8-4B05-BE18-7F7DC22883F5}">
      <dsp:nvSpPr>
        <dsp:cNvPr id="0" name=""/>
        <dsp:cNvSpPr/>
      </dsp:nvSpPr>
      <dsp:spPr>
        <a:xfrm>
          <a:off x="721918" y="1313356"/>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878117"/>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Contrabando de armas, municiones, explosivos y otros materiales  peligrosos</a:t>
          </a:r>
        </a:p>
      </dsp:txBody>
      <dsp:txXfrm>
        <a:off x="1456314" y="2894593"/>
        <a:ext cx="6905210" cy="529569"/>
      </dsp:txXfrm>
    </dsp:sp>
    <dsp:sp modelId="{F27B7295-80E4-4410-9A4D-672618C6243E}">
      <dsp:nvSpPr>
        <dsp:cNvPr id="0" name=""/>
        <dsp:cNvSpPr/>
      </dsp:nvSpPr>
      <dsp:spPr>
        <a:xfrm>
          <a:off x="721918" y="1313356"/>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3587211"/>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El gobierno identificó nuevas amenazas  o amenazas emergentes</a:t>
          </a:r>
        </a:p>
      </dsp:txBody>
      <dsp:txXfrm>
        <a:off x="1456314" y="3603687"/>
        <a:ext cx="6905210" cy="529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Sistema </a:t>
          </a:r>
          <a:r>
            <a:rPr lang="en-US" sz="3900" kern="1200" dirty="0" err="1"/>
            <a:t>olfativo</a:t>
          </a:r>
          <a:r>
            <a:rPr lang="en-US" sz="3900" kern="1200" dirty="0"/>
            <a:t> </a:t>
          </a:r>
          <a:r>
            <a:rPr lang="en-US" sz="3900" kern="1200" dirty="0" err="1"/>
            <a:t>Biológico</a:t>
          </a:r>
          <a:r>
            <a:rPr lang="en-US" sz="3900" kern="1200" dirty="0"/>
            <a:t> vs e-Nose</a:t>
          </a:r>
          <a:endParaRPr lang="es-ES" sz="3900" kern="1200" dirty="0"/>
        </a:p>
      </dsp:txBody>
      <dsp:txXfrm>
        <a:off x="20049" y="2116190"/>
        <a:ext cx="8341900" cy="6444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Pre-Procesamiento OFF LINE</a:t>
          </a:r>
        </a:p>
      </dsp:txBody>
      <dsp:txXfrm>
        <a:off x="20049" y="2116190"/>
        <a:ext cx="8341900" cy="6444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998" y="727066"/>
          <a:ext cx="7179200" cy="5862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kern="1200" dirty="0"/>
            <a:t>Pasos realizados</a:t>
          </a:r>
        </a:p>
      </dsp:txBody>
      <dsp:txXfrm>
        <a:off x="21170" y="744238"/>
        <a:ext cx="7144856" cy="551945"/>
      </dsp:txXfrm>
    </dsp:sp>
    <dsp:sp modelId="{6453487C-0FAF-4B32-BD10-ECD1ABD7E947}">
      <dsp:nvSpPr>
        <dsp:cNvPr id="0" name=""/>
        <dsp:cNvSpPr/>
      </dsp:nvSpPr>
      <dsp:spPr>
        <a:xfrm>
          <a:off x="721918" y="1313356"/>
          <a:ext cx="717920" cy="427833"/>
        </a:xfrm>
        <a:custGeom>
          <a:avLst/>
          <a:gdLst/>
          <a:ahLst/>
          <a:cxnLst/>
          <a:rect l="0" t="0" r="0" b="0"/>
          <a:pathLst>
            <a:path>
              <a:moveTo>
                <a:pt x="0" y="0"/>
              </a:moveTo>
              <a:lnTo>
                <a:pt x="0" y="427833"/>
              </a:lnTo>
              <a:lnTo>
                <a:pt x="717920" y="4278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439838" y="1459929"/>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Eliminación</a:t>
          </a:r>
          <a:r>
            <a:rPr lang="en-US" sz="2800" kern="1200" dirty="0"/>
            <a:t> de la </a:t>
          </a:r>
          <a:r>
            <a:rPr lang="en-US" sz="2800" kern="1200" dirty="0" err="1"/>
            <a:t>Línea</a:t>
          </a:r>
          <a:r>
            <a:rPr lang="en-US" sz="2800" kern="1200" dirty="0"/>
            <a:t> base</a:t>
          </a:r>
          <a:endParaRPr lang="es-ES" sz="2800" kern="1200" dirty="0"/>
        </a:p>
      </dsp:txBody>
      <dsp:txXfrm>
        <a:off x="1456314" y="1476405"/>
        <a:ext cx="6905210" cy="529569"/>
      </dsp:txXfrm>
    </dsp:sp>
    <dsp:sp modelId="{2A81AC24-19E8-4B05-BE18-7F7DC22883F5}">
      <dsp:nvSpPr>
        <dsp:cNvPr id="0" name=""/>
        <dsp:cNvSpPr/>
      </dsp:nvSpPr>
      <dsp:spPr>
        <a:xfrm>
          <a:off x="721918" y="1313356"/>
          <a:ext cx="717920" cy="1136927"/>
        </a:xfrm>
        <a:custGeom>
          <a:avLst/>
          <a:gdLst/>
          <a:ahLst/>
          <a:cxnLst/>
          <a:rect l="0" t="0" r="0" b="0"/>
          <a:pathLst>
            <a:path>
              <a:moveTo>
                <a:pt x="0" y="0"/>
              </a:moveTo>
              <a:lnTo>
                <a:pt x="0" y="1136927"/>
              </a:lnTo>
              <a:lnTo>
                <a:pt x="717920" y="1136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439838" y="2169023"/>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Suavizado</a:t>
          </a:r>
          <a:r>
            <a:rPr lang="en-US" sz="2800" kern="1200" dirty="0"/>
            <a:t>  de la </a:t>
          </a:r>
          <a:r>
            <a:rPr lang="en-US" sz="2800" kern="1200" dirty="0" err="1"/>
            <a:t>señal</a:t>
          </a:r>
          <a:endParaRPr lang="es-ES" sz="2800" kern="1200" dirty="0"/>
        </a:p>
      </dsp:txBody>
      <dsp:txXfrm>
        <a:off x="1456314" y="2185499"/>
        <a:ext cx="6905210" cy="529569"/>
      </dsp:txXfrm>
    </dsp:sp>
    <dsp:sp modelId="{F27B7295-80E4-4410-9A4D-672618C6243E}">
      <dsp:nvSpPr>
        <dsp:cNvPr id="0" name=""/>
        <dsp:cNvSpPr/>
      </dsp:nvSpPr>
      <dsp:spPr>
        <a:xfrm>
          <a:off x="721918" y="1313356"/>
          <a:ext cx="717920" cy="1846021"/>
        </a:xfrm>
        <a:custGeom>
          <a:avLst/>
          <a:gdLst/>
          <a:ahLst/>
          <a:cxnLst/>
          <a:rect l="0" t="0" r="0" b="0"/>
          <a:pathLst>
            <a:path>
              <a:moveTo>
                <a:pt x="0" y="0"/>
              </a:moveTo>
              <a:lnTo>
                <a:pt x="0" y="1846021"/>
              </a:lnTo>
              <a:lnTo>
                <a:pt x="717920" y="18460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439838" y="2878117"/>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err="1"/>
            <a:t>Alineamiento</a:t>
          </a:r>
          <a:endParaRPr lang="es-ES" sz="2800" kern="1200" dirty="0"/>
        </a:p>
      </dsp:txBody>
      <dsp:txXfrm>
        <a:off x="1456314" y="2894593"/>
        <a:ext cx="6905210" cy="529569"/>
      </dsp:txXfrm>
    </dsp:sp>
    <dsp:sp modelId="{672A5E56-DE7C-423B-8AF4-B37E93A0E788}">
      <dsp:nvSpPr>
        <dsp:cNvPr id="0" name=""/>
        <dsp:cNvSpPr/>
      </dsp:nvSpPr>
      <dsp:spPr>
        <a:xfrm>
          <a:off x="721918" y="1313356"/>
          <a:ext cx="717920" cy="2555115"/>
        </a:xfrm>
        <a:custGeom>
          <a:avLst/>
          <a:gdLst/>
          <a:ahLst/>
          <a:cxnLst/>
          <a:rect l="0" t="0" r="0" b="0"/>
          <a:pathLst>
            <a:path>
              <a:moveTo>
                <a:pt x="0" y="0"/>
              </a:moveTo>
              <a:lnTo>
                <a:pt x="0" y="2555115"/>
              </a:lnTo>
              <a:lnTo>
                <a:pt x="717920" y="25551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FB512E-0A1F-4167-ADE0-87DA96AF7CDA}">
      <dsp:nvSpPr>
        <dsp:cNvPr id="0" name=""/>
        <dsp:cNvSpPr/>
      </dsp:nvSpPr>
      <dsp:spPr>
        <a:xfrm>
          <a:off x="1439838" y="3587211"/>
          <a:ext cx="6938162" cy="562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Concatenamiento de la </a:t>
          </a:r>
          <a:r>
            <a:rPr lang="en-US" sz="2800" kern="1200" dirty="0" err="1"/>
            <a:t>respuesta</a:t>
          </a:r>
          <a:r>
            <a:rPr lang="en-US" sz="2800" kern="1200" dirty="0"/>
            <a:t> de </a:t>
          </a:r>
          <a:r>
            <a:rPr lang="en-US" sz="2800" kern="1200" dirty="0" err="1"/>
            <a:t>sensores</a:t>
          </a:r>
          <a:endParaRPr lang="es-ES" sz="2800" kern="1200" dirty="0"/>
        </a:p>
      </dsp:txBody>
      <dsp:txXfrm>
        <a:off x="1456314" y="3603687"/>
        <a:ext cx="6905210" cy="5295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Análisis multivariante</a:t>
          </a:r>
        </a:p>
      </dsp:txBody>
      <dsp:txXfrm>
        <a:off x="20049" y="2116190"/>
        <a:ext cx="8341900" cy="6444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pPr/>
              <a:t>28/10/2016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pPr/>
              <a:t>‹#›</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pPr/>
              <a:t>28/10/2016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pPr/>
              <a:t>‹#›</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1</a:t>
            </a:fld>
            <a:endParaRPr lang="es-ES"/>
          </a:p>
        </p:txBody>
      </p:sp>
    </p:spTree>
    <p:extLst>
      <p:ext uri="{BB962C8B-B14F-4D97-AF65-F5344CB8AC3E}">
        <p14:creationId xmlns:p14="http://schemas.microsoft.com/office/powerpoint/2010/main" val="31348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25</a:t>
            </a:fld>
            <a:endParaRPr lang="es-ES"/>
          </a:p>
        </p:txBody>
      </p:sp>
    </p:spTree>
    <p:extLst>
      <p:ext uri="{BB962C8B-B14F-4D97-AF65-F5344CB8AC3E}">
        <p14:creationId xmlns:p14="http://schemas.microsoft.com/office/powerpoint/2010/main" val="45027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193245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332391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S"/>
              <a:t>Tema de la presentacion</a:t>
            </a:r>
          </a:p>
        </p:txBody>
      </p:sp>
      <p:sp>
        <p:nvSpPr>
          <p:cNvPr id="8" name="7 Marcador de pie de página"/>
          <p:cNvSpPr>
            <a:spLocks noGrp="1"/>
          </p:cNvSpPr>
          <p:nvPr>
            <p:ph type="ftr" sz="quarter" idx="11"/>
          </p:nvPr>
        </p:nvSpPr>
        <p:spPr/>
        <p:txBody>
          <a:bodyPr/>
          <a:lstStyle/>
          <a:p>
            <a:r>
              <a:rPr lang="es-ES"/>
              <a:t>Autor de la presentación</a:t>
            </a:r>
          </a:p>
        </p:txBody>
      </p:sp>
      <p:sp>
        <p:nvSpPr>
          <p:cNvPr id="9" name="8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S"/>
              <a:t>Tema de la presentacion</a:t>
            </a:r>
          </a:p>
        </p:txBody>
      </p:sp>
      <p:sp>
        <p:nvSpPr>
          <p:cNvPr id="4" name="3 Marcador de pie de página"/>
          <p:cNvSpPr>
            <a:spLocks noGrp="1"/>
          </p:cNvSpPr>
          <p:nvPr>
            <p:ph type="ftr" sz="quarter" idx="11"/>
          </p:nvPr>
        </p:nvSpPr>
        <p:spPr/>
        <p:txBody>
          <a:bodyPr/>
          <a:lstStyle/>
          <a:p>
            <a:r>
              <a:rPr lang="es-ES"/>
              <a:t>Autor de la presentación</a:t>
            </a:r>
          </a:p>
        </p:txBody>
      </p:sp>
      <p:sp>
        <p:nvSpPr>
          <p:cNvPr id="5" name="4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S"/>
              <a:t>Tema de la presentacion</a:t>
            </a:r>
          </a:p>
        </p:txBody>
      </p:sp>
      <p:sp>
        <p:nvSpPr>
          <p:cNvPr id="3" name="2 Marcador de pie de página"/>
          <p:cNvSpPr>
            <a:spLocks noGrp="1"/>
          </p:cNvSpPr>
          <p:nvPr>
            <p:ph type="ftr" sz="quarter" idx="11"/>
          </p:nvPr>
        </p:nvSpPr>
        <p:spPr/>
        <p:txBody>
          <a:bodyPr/>
          <a:lstStyle/>
          <a:p>
            <a:r>
              <a:rPr lang="es-ES"/>
              <a:t>Autor de la presentación</a:t>
            </a:r>
          </a:p>
        </p:txBody>
      </p:sp>
      <p:sp>
        <p:nvSpPr>
          <p:cNvPr id="4" name="3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323774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S"/>
              <a:t>Tema de la presentacion</a:t>
            </a:r>
          </a:p>
        </p:txBody>
      </p:sp>
      <p:sp>
        <p:nvSpPr>
          <p:cNvPr id="6" name="5 Marcador de pie de página"/>
          <p:cNvSpPr>
            <a:spLocks noGrp="1"/>
          </p:cNvSpPr>
          <p:nvPr>
            <p:ph type="ftr" sz="quarter" idx="11"/>
          </p:nvPr>
        </p:nvSpPr>
        <p:spPr/>
        <p:txBody>
          <a:bodyPr/>
          <a:lstStyle/>
          <a:p>
            <a:r>
              <a:rPr lang="es-ES"/>
              <a:t>Autor de la presentación</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170837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233947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S"/>
              <a:t>Tema de la presentacion</a:t>
            </a:r>
          </a:p>
        </p:txBody>
      </p:sp>
      <p:sp>
        <p:nvSpPr>
          <p:cNvPr id="5" name="4 Marcador de pie de página"/>
          <p:cNvSpPr>
            <a:spLocks noGrp="1"/>
          </p:cNvSpPr>
          <p:nvPr>
            <p:ph type="ftr" sz="quarter" idx="11"/>
          </p:nvPr>
        </p:nvSpPr>
        <p:spPr/>
        <p:txBody>
          <a:bodyPr/>
          <a:lstStyle/>
          <a:p>
            <a:r>
              <a:rPr lang="es-ES"/>
              <a:t>Autor de la presentación</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pPr/>
              <a:t>‹#›</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S"/>
              <a:t>Tema de la presentacion</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t>Autor de la presentación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S"/>
              <a:t>Tema de la presentacion</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Autor de la presentación</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pPr/>
              <a:t>‹#›</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9.png"/><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0.png"/><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1.png"/><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14.xml"/><Relationship Id="rId7" Type="http://schemas.openxmlformats.org/officeDocument/2006/relationships/image" Target="../media/image12.png"/><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7.jpeg"/><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9.jpeg"/><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p:txBody>
          <a:bodyPr>
            <a:normAutofit/>
          </a:bodyPr>
          <a:lstStyle/>
          <a:p>
            <a:r>
              <a:rPr lang="en-US" dirty="0" err="1"/>
              <a:t>Presentado</a:t>
            </a:r>
            <a:r>
              <a:rPr lang="en-US" dirty="0"/>
              <a:t> </a:t>
            </a:r>
            <a:r>
              <a:rPr lang="en-US" dirty="0" err="1"/>
              <a:t>por</a:t>
            </a:r>
            <a:r>
              <a:rPr lang="en-US" dirty="0"/>
              <a:t>:</a:t>
            </a:r>
          </a:p>
          <a:p>
            <a:r>
              <a:rPr lang="en-US" dirty="0"/>
              <a:t>Capt. De Com. López Patricio</a:t>
            </a:r>
            <a:endParaRPr lang="es-ES" dirty="0"/>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7 Marcador de número de diapositiva"/>
          <p:cNvSpPr>
            <a:spLocks noGrp="1"/>
          </p:cNvSpPr>
          <p:nvPr>
            <p:ph type="sldNum" sz="quarter" idx="12"/>
          </p:nvPr>
        </p:nvSpPr>
        <p:spPr/>
        <p:txBody>
          <a:bodyPr/>
          <a:lstStyle/>
          <a:p>
            <a:fld id="{43AF908C-076E-4FB3-8B0D-B1FA4702EDFF}" type="slidenum">
              <a:rPr lang="es-ES" smtClean="0"/>
              <a:pPr/>
              <a:t>1</a:t>
            </a:fld>
            <a:endParaRPr lang="es-E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867399"/>
            <a:ext cx="2362200" cy="80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fecha"/>
          <p:cNvSpPr>
            <a:spLocks noGrp="1"/>
          </p:cNvSpPr>
          <p:nvPr>
            <p:ph type="dt" sz="half" idx="10"/>
          </p:nvPr>
        </p:nvSpPr>
        <p:spPr>
          <a:xfrm>
            <a:off x="609600" y="6357536"/>
            <a:ext cx="2133600" cy="365125"/>
          </a:xfrm>
        </p:spPr>
        <p:txBody>
          <a:bodyPr/>
          <a:lstStyle/>
          <a:p>
            <a:r>
              <a:rPr lang="es-ES" dirty="0"/>
              <a:t> 30/SEP/2016</a:t>
            </a:r>
          </a:p>
        </p:txBody>
      </p:sp>
      <p:sp>
        <p:nvSpPr>
          <p:cNvPr id="9" name="1 Título"/>
          <p:cNvSpPr>
            <a:spLocks noGrp="1"/>
          </p:cNvSpPr>
          <p:nvPr>
            <p:ph type="ctrTitle"/>
          </p:nvPr>
        </p:nvSpPr>
        <p:spPr>
          <a:xfrm>
            <a:off x="899711" y="1352768"/>
            <a:ext cx="7772400" cy="1815882"/>
          </a:xfr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DESARROLLO DE UN PROTOTIPO ELECTRÓNICO DE SENSADO QUÍMICO, PARA LA DETECCIÓN 2,4,6-TNT Y PÓLVORA EN BASE DOBLE, EN UN AMBIENTE CONTROLADO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566844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10</a:t>
            </a:fld>
            <a:endParaRPr lang="es-ES"/>
          </a:p>
        </p:txBody>
      </p:sp>
      <p:sp>
        <p:nvSpPr>
          <p:cNvPr id="9"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7"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Tree>
    <p:extLst>
      <p:ext uri="{BB962C8B-B14F-4D97-AF65-F5344CB8AC3E}">
        <p14:creationId xmlns:p14="http://schemas.microsoft.com/office/powerpoint/2010/main" val="241903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3162649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11</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879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84490184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12</a:t>
            </a:fld>
            <a:endParaRPr lang="es-ES"/>
          </a:p>
        </p:txBody>
      </p:sp>
      <p:sp>
        <p:nvSpPr>
          <p:cNvPr id="9"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7"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Tree>
    <p:extLst>
      <p:ext uri="{BB962C8B-B14F-4D97-AF65-F5344CB8AC3E}">
        <p14:creationId xmlns:p14="http://schemas.microsoft.com/office/powerpoint/2010/main" val="212730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49548173"/>
              </p:ext>
            </p:extLst>
          </p:nvPr>
        </p:nvGraphicFramePr>
        <p:xfrm>
          <a:off x="4572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13</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Imagen 10" descr="http://4.bp.blogspot.com/-wduUats3Qrg/TxEs6SuI41I/AAAAAAAAA7Y/iYA5qcv_GTI/s1600/018-pca-001.png"/>
          <p:cNvPicPr/>
          <p:nvPr/>
        </p:nvPicPr>
        <p:blipFill>
          <a:blip r:embed="rId7" cstate="print"/>
          <a:srcRect l="6752" t="7823" r="8942"/>
          <a:stretch>
            <a:fillRect/>
          </a:stretch>
        </p:blipFill>
        <p:spPr bwMode="auto">
          <a:xfrm>
            <a:off x="76200" y="3289420"/>
            <a:ext cx="4572000" cy="2670055"/>
          </a:xfrm>
          <a:prstGeom prst="rect">
            <a:avLst/>
          </a:prstGeom>
          <a:noFill/>
          <a:ln w="9525">
            <a:noFill/>
            <a:miter lim="800000"/>
            <a:headEnd/>
            <a:tailEnd/>
          </a:ln>
        </p:spPr>
      </p:pic>
    </p:spTree>
    <p:extLst>
      <p:ext uri="{BB962C8B-B14F-4D97-AF65-F5344CB8AC3E}">
        <p14:creationId xmlns:p14="http://schemas.microsoft.com/office/powerpoint/2010/main" val="1061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58257979"/>
              </p:ext>
            </p:extLst>
          </p:nvPr>
        </p:nvGraphicFramePr>
        <p:xfrm>
          <a:off x="419100" y="693540"/>
          <a:ext cx="83820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14</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Imagen 1"/>
          <p:cNvPicPr/>
          <p:nvPr/>
        </p:nvPicPr>
        <p:blipFill rotWithShape="1">
          <a:blip r:embed="rId7" cstate="print"/>
          <a:srcRect l="49575" t="41909" r="18547" b="15344"/>
          <a:stretch/>
        </p:blipFill>
        <p:spPr bwMode="auto">
          <a:xfrm>
            <a:off x="81914" y="3886200"/>
            <a:ext cx="3270885"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791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8200532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15</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0418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02958286"/>
              </p:ext>
            </p:extLst>
          </p:nvPr>
        </p:nvGraphicFramePr>
        <p:xfrm>
          <a:off x="419100" y="606545"/>
          <a:ext cx="83820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16</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Imagen 1"/>
          <p:cNvPicPr/>
          <p:nvPr/>
        </p:nvPicPr>
        <p:blipFill>
          <a:blip r:embed="rId7" cstate="print"/>
          <a:srcRect/>
          <a:stretch>
            <a:fillRect/>
          </a:stretch>
        </p:blipFill>
        <p:spPr bwMode="auto">
          <a:xfrm>
            <a:off x="204216" y="4114800"/>
            <a:ext cx="3157855" cy="1988185"/>
          </a:xfrm>
          <a:prstGeom prst="rect">
            <a:avLst/>
          </a:prstGeom>
          <a:noFill/>
          <a:ln w="9525">
            <a:noFill/>
            <a:miter lim="800000"/>
            <a:headEnd/>
            <a:tailEnd/>
          </a:ln>
        </p:spPr>
      </p:pic>
    </p:spTree>
    <p:extLst>
      <p:ext uri="{BB962C8B-B14F-4D97-AF65-F5344CB8AC3E}">
        <p14:creationId xmlns:p14="http://schemas.microsoft.com/office/powerpoint/2010/main" val="123021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21BD75BA-5435-415A-A01F-4DA89BCA617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CE0BF057-16AD-4965-A191-28991419394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0603108"/>
              </p:ext>
            </p:extLst>
          </p:nvPr>
        </p:nvGraphicFramePr>
        <p:xfrm>
          <a:off x="457200" y="6858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17</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Imagen 7"/>
          <p:cNvPicPr/>
          <p:nvPr/>
        </p:nvPicPr>
        <p:blipFill>
          <a:blip r:embed="rId7" cstate="print"/>
          <a:srcRect/>
          <a:stretch>
            <a:fillRect/>
          </a:stretch>
        </p:blipFill>
        <p:spPr bwMode="auto">
          <a:xfrm>
            <a:off x="277209" y="437244"/>
            <a:ext cx="4931982" cy="2424430"/>
          </a:xfrm>
          <a:prstGeom prst="rect">
            <a:avLst/>
          </a:prstGeom>
          <a:noFill/>
          <a:ln w="9525">
            <a:noFill/>
            <a:miter lim="800000"/>
            <a:headEnd/>
            <a:tailEnd/>
          </a:ln>
        </p:spPr>
      </p:pic>
      <p:pic>
        <p:nvPicPr>
          <p:cNvPr id="12" name="Imagen 1" descr="https://upload.wikimedia.org/wikipedia/commons/2/2d/Leave-one-out.jpg"/>
          <p:cNvPicPr/>
          <p:nvPr/>
        </p:nvPicPr>
        <p:blipFill>
          <a:blip r:embed="rId8" cstate="print"/>
          <a:srcRect/>
          <a:stretch>
            <a:fillRect/>
          </a:stretch>
        </p:blipFill>
        <p:spPr bwMode="auto">
          <a:xfrm>
            <a:off x="3888168" y="3265350"/>
            <a:ext cx="4951032" cy="2509520"/>
          </a:xfrm>
          <a:prstGeom prst="rect">
            <a:avLst/>
          </a:prstGeom>
          <a:noFill/>
          <a:ln w="9525">
            <a:noFill/>
            <a:miter lim="800000"/>
            <a:headEnd/>
            <a:tailEnd/>
          </a:ln>
        </p:spPr>
      </p:pic>
    </p:spTree>
    <p:extLst>
      <p:ext uri="{BB962C8B-B14F-4D97-AF65-F5344CB8AC3E}">
        <p14:creationId xmlns:p14="http://schemas.microsoft.com/office/powerpoint/2010/main" val="401301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5" presetClass="exit" presetSubtype="0" fill="hold" nodeType="clickEffect">
                                  <p:stCondLst>
                                    <p:cond delay="0"/>
                                  </p:stCondLst>
                                  <p:childTnLst>
                                    <p:anim calcmode="lin" valueType="num">
                                      <p:cBhvr>
                                        <p:cTn id="35" dur="1000"/>
                                        <p:tgtEl>
                                          <p:spTgt spid="11"/>
                                        </p:tgtEl>
                                        <p:attrNameLst>
                                          <p:attrName>ppt_w</p:attrName>
                                        </p:attrNameLst>
                                      </p:cBhvr>
                                      <p:tavLst>
                                        <p:tav tm="0">
                                          <p:val>
                                            <p:strVal val="ppt_w"/>
                                          </p:val>
                                        </p:tav>
                                        <p:tav tm="100000">
                                          <p:val>
                                            <p:strVal val="ppt_w*0.70"/>
                                          </p:val>
                                        </p:tav>
                                      </p:tavLst>
                                    </p:anim>
                                    <p:anim calcmode="lin" valueType="num">
                                      <p:cBhvr>
                                        <p:cTn id="36" dur="1000"/>
                                        <p:tgtEl>
                                          <p:spTgt spid="11"/>
                                        </p:tgtEl>
                                        <p:attrNameLst>
                                          <p:attrName>ppt_h</p:attrName>
                                        </p:attrNameLst>
                                      </p:cBhvr>
                                      <p:tavLst>
                                        <p:tav tm="0">
                                          <p:val>
                                            <p:strVal val="ppt_h"/>
                                          </p:val>
                                        </p:tav>
                                        <p:tav tm="100000">
                                          <p:val>
                                            <p:strVal val="ppt_h"/>
                                          </p:val>
                                        </p:tav>
                                      </p:tavLst>
                                    </p:anim>
                                    <p:animEffect transition="out" filter="fade">
                                      <p:cBhvr>
                                        <p:cTn id="37" dur="1000"/>
                                        <p:tgtEl>
                                          <p:spTgt spid="11"/>
                                        </p:tgtEl>
                                      </p:cBhvr>
                                    </p:animEffect>
                                    <p:set>
                                      <p:cBhvr>
                                        <p:cTn id="38" dur="1" fill="hold">
                                          <p:stCondLst>
                                            <p:cond delay="9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graphicEl>
                                              <a:dgm id="{E1C3DDF9-8D78-42AC-8AD1-4E929A97D46F}"/>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graphicEl>
                                              <a:dgm id="{33DB687E-6F14-4652-B35A-51688E08CDBC}"/>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63" y="1297576"/>
            <a:ext cx="8386738" cy="4569824"/>
          </a:xfrm>
        </p:spPr>
      </p:pic>
      <p:sp>
        <p:nvSpPr>
          <p:cNvPr id="4" name="Date Placeholder 3"/>
          <p:cNvSpPr>
            <a:spLocks noGrp="1"/>
          </p:cNvSpPr>
          <p:nvPr>
            <p:ph type="dt" sz="half" idx="10"/>
          </p:nvPr>
        </p:nvSpPr>
        <p:spPr/>
        <p:txBody>
          <a:bodyPr/>
          <a:lstStyle/>
          <a:p>
            <a:r>
              <a:rPr lang="es-ES"/>
              <a:t>Tema de la presentacion</a:t>
            </a:r>
          </a:p>
        </p:txBody>
      </p:sp>
      <p:sp>
        <p:nvSpPr>
          <p:cNvPr id="5" name="Footer Placeholder 4"/>
          <p:cNvSpPr>
            <a:spLocks noGrp="1"/>
          </p:cNvSpPr>
          <p:nvPr>
            <p:ph type="ftr" sz="quarter" idx="11"/>
          </p:nvPr>
        </p:nvSpPr>
        <p:spPr/>
        <p:txBody>
          <a:bodyPr/>
          <a:lstStyle/>
          <a:p>
            <a:r>
              <a:rPr lang="es-ES"/>
              <a:t>Autor de la presentación</a:t>
            </a:r>
          </a:p>
        </p:txBody>
      </p:sp>
      <p:sp>
        <p:nvSpPr>
          <p:cNvPr id="6" name="Slide Number Placeholder 5"/>
          <p:cNvSpPr>
            <a:spLocks noGrp="1"/>
          </p:cNvSpPr>
          <p:nvPr>
            <p:ph type="sldNum" sz="quarter" idx="12"/>
          </p:nvPr>
        </p:nvSpPr>
        <p:spPr/>
        <p:txBody>
          <a:bodyPr/>
          <a:lstStyle/>
          <a:p>
            <a:fld id="{970440E7-6EC3-4D22-82CC-383AB5DD1DC3}" type="slidenum">
              <a:rPr lang="es-ES" smtClean="0"/>
              <a:pPr/>
              <a:t>18</a:t>
            </a:fld>
            <a:endParaRPr lang="es-ES"/>
          </a:p>
        </p:txBody>
      </p:sp>
      <p:grpSp>
        <p:nvGrpSpPr>
          <p:cNvPr id="8" name="Group 7"/>
          <p:cNvGrpSpPr/>
          <p:nvPr/>
        </p:nvGrpSpPr>
        <p:grpSpPr>
          <a:xfrm>
            <a:off x="280014" y="633109"/>
            <a:ext cx="8381998" cy="684516"/>
            <a:chOff x="0" y="2096141"/>
            <a:chExt cx="8381998" cy="684516"/>
          </a:xfrm>
        </p:grpSpPr>
        <p:sp>
          <p:nvSpPr>
            <p:cNvPr id="9" name="Rectangle: Rounded Corners 8"/>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p:cNvSpPr txBox="1"/>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Esquema</a:t>
              </a:r>
              <a:r>
                <a:rPr lang="en-US" sz="3900" kern="1200" dirty="0"/>
                <a:t> de </a:t>
              </a:r>
              <a:r>
                <a:rPr lang="en-US" sz="3900" kern="1200" dirty="0" err="1"/>
                <a:t>bloque</a:t>
              </a:r>
              <a:r>
                <a:rPr lang="en-US" sz="3900" kern="1200" dirty="0"/>
                <a:t> </a:t>
              </a:r>
              <a:r>
                <a:rPr lang="en-US" sz="3900" kern="1200" dirty="0" err="1"/>
                <a:t>prototipo</a:t>
              </a:r>
              <a:endParaRPr lang="es-ES" sz="3900" kern="1200" dirty="0"/>
            </a:p>
          </p:txBody>
        </p:sp>
      </p:grpSp>
      <p:sp>
        <p:nvSpPr>
          <p:cNvPr id="11"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90319477"/>
      </p:ext>
    </p:extLst>
  </p:cSld>
  <p:clrMapOvr>
    <a:masterClrMapping/>
  </p:clrMapOvr>
  <p:transition spd="med">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7075923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19</a:t>
            </a:fld>
            <a:endParaRPr lang="es-ES"/>
          </a:p>
        </p:txBody>
      </p:sp>
      <p:sp>
        <p:nvSpPr>
          <p:cNvPr id="9"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7"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Tree>
    <p:extLst>
      <p:ext uri="{BB962C8B-B14F-4D97-AF65-F5344CB8AC3E}">
        <p14:creationId xmlns:p14="http://schemas.microsoft.com/office/powerpoint/2010/main" val="162680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Marcador de número de diapositiva"/>
          <p:cNvSpPr>
            <a:spLocks noGrp="1"/>
          </p:cNvSpPr>
          <p:nvPr>
            <p:ph type="sldNum" sz="quarter" idx="12"/>
          </p:nvPr>
        </p:nvSpPr>
        <p:spPr/>
        <p:txBody>
          <a:bodyPr/>
          <a:lstStyle/>
          <a:p>
            <a:fld id="{43AF908C-076E-4FB3-8B0D-B1FA4702EDFF}" type="slidenum">
              <a:rPr lang="es-ES" smtClean="0"/>
              <a:pPr/>
              <a:t>2</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graphicFrame>
        <p:nvGraphicFramePr>
          <p:cNvPr id="5" name="4 Diagrama"/>
          <p:cNvGraphicFramePr/>
          <p:nvPr>
            <p:extLst>
              <p:ext uri="{D42A27DB-BD31-4B8C-83A1-F6EECF244321}">
                <p14:modId xmlns:p14="http://schemas.microsoft.com/office/powerpoint/2010/main" val="92201334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16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953F0666-00C7-4611-B2C7-686AC2353BA2}"/>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E7C65155-DC84-4DC6-83A3-6AB8724C320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9698753C-3095-43CF-BFD3-2DE2015785EA}"/>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0B9087AA-9BBC-4127-9AEF-2019F62E457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216D1C57-4056-4FB6-A530-626534C9E61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ADAB9E6D-296E-4BFC-A049-F5FE079E61EF}"/>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6D64A33D-768E-42D4-A0D9-EAEF5F907D6C}"/>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89ED343E-D857-454B-B0B9-53C9634359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43AF908C-076E-4FB3-8B0D-B1FA4702EDFF}" type="slidenum">
              <a:rPr lang="es-ES" smtClean="0"/>
              <a:pPr/>
              <a:t>20</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43 Imagen" descr="MATRIZ DE DATOS.jpg"/>
          <p:cNvPicPr/>
          <p:nvPr/>
        </p:nvPicPr>
        <p:blipFill>
          <a:blip r:embed="rId2" cstate="print"/>
          <a:srcRect l="7960" r="8301"/>
          <a:stretch>
            <a:fillRect/>
          </a:stretch>
        </p:blipFill>
        <p:spPr>
          <a:xfrm>
            <a:off x="79919" y="606545"/>
            <a:ext cx="6397081" cy="2441455"/>
          </a:xfrm>
          <a:prstGeom prst="rect">
            <a:avLst/>
          </a:prstGeom>
        </p:spPr>
      </p:pic>
      <p:pic>
        <p:nvPicPr>
          <p:cNvPr id="13" name="16 Imagen" descr="EXPLICACION VARIANZA.jpg"/>
          <p:cNvPicPr/>
          <p:nvPr/>
        </p:nvPicPr>
        <p:blipFill>
          <a:blip r:embed="rId3" cstate="print"/>
          <a:srcRect l="9036" r="8363"/>
          <a:stretch>
            <a:fillRect/>
          </a:stretch>
        </p:blipFill>
        <p:spPr>
          <a:xfrm>
            <a:off x="166279" y="3018971"/>
            <a:ext cx="6310721" cy="2315029"/>
          </a:xfrm>
          <a:prstGeom prst="rect">
            <a:avLst/>
          </a:prstGeom>
        </p:spPr>
      </p:pic>
    </p:spTree>
    <p:extLst>
      <p:ext uri="{BB962C8B-B14F-4D97-AF65-F5344CB8AC3E}">
        <p14:creationId xmlns:p14="http://schemas.microsoft.com/office/powerpoint/2010/main" val="334988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14738331"/>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21</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78 Imagen" descr="MODELO PCA 10 PTOS.jpg"/>
          <p:cNvPicPr/>
          <p:nvPr/>
        </p:nvPicPr>
        <p:blipFill>
          <a:blip r:embed="rId7" cstate="print"/>
          <a:srcRect l="7575" r="7940"/>
          <a:stretch>
            <a:fillRect/>
          </a:stretch>
        </p:blipFill>
        <p:spPr>
          <a:xfrm>
            <a:off x="914400" y="1744769"/>
            <a:ext cx="7010400" cy="4038600"/>
          </a:xfrm>
          <a:prstGeom prst="rect">
            <a:avLst/>
          </a:prstGeom>
        </p:spPr>
      </p:pic>
    </p:spTree>
    <p:extLst>
      <p:ext uri="{BB962C8B-B14F-4D97-AF65-F5344CB8AC3E}">
        <p14:creationId xmlns:p14="http://schemas.microsoft.com/office/powerpoint/2010/main" val="19161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5023387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22</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137 Imagen" descr="MODELO PCDA 10PTOS.jpg"/>
          <p:cNvPicPr/>
          <p:nvPr/>
        </p:nvPicPr>
        <p:blipFill>
          <a:blip r:embed="rId7" cstate="print"/>
          <a:srcRect l="9003" r="8313"/>
          <a:stretch>
            <a:fillRect/>
          </a:stretch>
        </p:blipFill>
        <p:spPr>
          <a:xfrm>
            <a:off x="435429" y="1603255"/>
            <a:ext cx="7391400" cy="4191000"/>
          </a:xfrm>
          <a:prstGeom prst="rect">
            <a:avLst/>
          </a:prstGeom>
        </p:spPr>
      </p:pic>
    </p:spTree>
    <p:extLst>
      <p:ext uri="{BB962C8B-B14F-4D97-AF65-F5344CB8AC3E}">
        <p14:creationId xmlns:p14="http://schemas.microsoft.com/office/powerpoint/2010/main" val="324538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365288306"/>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23</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16 Imagen" descr="1 LDAexp5.jpg"/>
          <p:cNvPicPr/>
          <p:nvPr/>
        </p:nvPicPr>
        <p:blipFill>
          <a:blip r:embed="rId7" cstate="print"/>
          <a:srcRect l="7982" r="8347"/>
          <a:stretch>
            <a:fillRect/>
          </a:stretch>
        </p:blipFill>
        <p:spPr>
          <a:xfrm>
            <a:off x="457200" y="1600200"/>
            <a:ext cx="7620000" cy="4572000"/>
          </a:xfrm>
          <a:prstGeom prst="rect">
            <a:avLst/>
          </a:prstGeom>
        </p:spPr>
      </p:pic>
    </p:spTree>
    <p:extLst>
      <p:ext uri="{BB962C8B-B14F-4D97-AF65-F5344CB8AC3E}">
        <p14:creationId xmlns:p14="http://schemas.microsoft.com/office/powerpoint/2010/main" val="166267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1277000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24</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2551198312"/>
              </p:ext>
            </p:extLst>
          </p:nvPr>
        </p:nvGraphicFramePr>
        <p:xfrm>
          <a:off x="661033" y="1682684"/>
          <a:ext cx="5434966" cy="1594158"/>
        </p:xfrm>
        <a:graphic>
          <a:graphicData uri="http://schemas.openxmlformats.org/drawingml/2006/table">
            <a:tbl>
              <a:tblPr firstRow="1" firstCol="1" bandRow="1">
                <a:tableStyleId>{5C22544A-7EE6-4342-B048-85BDC9FD1C3A}</a:tableStyleId>
              </a:tblPr>
              <a:tblGrid>
                <a:gridCol w="1202125">
                  <a:extLst>
                    <a:ext uri="{9D8B030D-6E8A-4147-A177-3AD203B41FA5}">
                      <a16:colId xmlns:a16="http://schemas.microsoft.com/office/drawing/2014/main" val="1038237187"/>
                    </a:ext>
                  </a:extLst>
                </a:gridCol>
                <a:gridCol w="1202125">
                  <a:extLst>
                    <a:ext uri="{9D8B030D-6E8A-4147-A177-3AD203B41FA5}">
                      <a16:colId xmlns:a16="http://schemas.microsoft.com/office/drawing/2014/main" val="1209215247"/>
                    </a:ext>
                  </a:extLst>
                </a:gridCol>
                <a:gridCol w="1049517">
                  <a:extLst>
                    <a:ext uri="{9D8B030D-6E8A-4147-A177-3AD203B41FA5}">
                      <a16:colId xmlns:a16="http://schemas.microsoft.com/office/drawing/2014/main" val="1798415929"/>
                    </a:ext>
                  </a:extLst>
                </a:gridCol>
                <a:gridCol w="1143000">
                  <a:extLst>
                    <a:ext uri="{9D8B030D-6E8A-4147-A177-3AD203B41FA5}">
                      <a16:colId xmlns:a16="http://schemas.microsoft.com/office/drawing/2014/main" val="206162217"/>
                    </a:ext>
                  </a:extLst>
                </a:gridCol>
                <a:gridCol w="838199">
                  <a:extLst>
                    <a:ext uri="{9D8B030D-6E8A-4147-A177-3AD203B41FA5}">
                      <a16:colId xmlns:a16="http://schemas.microsoft.com/office/drawing/2014/main" val="712083842"/>
                    </a:ext>
                  </a:extLst>
                </a:gridCol>
              </a:tblGrid>
              <a:tr h="195463">
                <a:tc rowSpan="2" gridSpan="2">
                  <a:txBody>
                    <a:bodyPr/>
                    <a:lstStyle/>
                    <a:p>
                      <a:pPr indent="252095" algn="ctr">
                        <a:lnSpc>
                          <a:spcPct val="107000"/>
                        </a:lnSpc>
                        <a:spcBef>
                          <a:spcPts val="1200"/>
                        </a:spcBef>
                        <a:spcAft>
                          <a:spcPts val="0"/>
                        </a:spcAft>
                      </a:pPr>
                      <a:r>
                        <a:rPr lang="es-EC" sz="1200">
                          <a:effectLst/>
                        </a:rPr>
                        <a:t>MATRIZ DE CONFUSIÓN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EC"/>
                    </a:p>
                  </a:txBody>
                  <a:tcPr/>
                </a:tc>
                <a:tc gridSpan="3">
                  <a:txBody>
                    <a:bodyPr/>
                    <a:lstStyle/>
                    <a:p>
                      <a:pPr indent="252095" algn="ctr">
                        <a:lnSpc>
                          <a:spcPct val="107000"/>
                        </a:lnSpc>
                        <a:spcBef>
                          <a:spcPts val="1200"/>
                        </a:spcBef>
                        <a:spcAft>
                          <a:spcPts val="0"/>
                        </a:spcAft>
                      </a:pPr>
                      <a:r>
                        <a:rPr lang="es-EC" sz="1200">
                          <a:effectLst/>
                        </a:rPr>
                        <a:t>ETIQUETAS PREDICHAS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94573646"/>
                  </a:ext>
                </a:extLst>
              </a:tr>
              <a:tr h="400996">
                <a:tc gridSpan="2" vMerge="1">
                  <a:txBody>
                    <a:bodyPr/>
                    <a:lstStyle/>
                    <a:p>
                      <a:endParaRPr lang="es-EC"/>
                    </a:p>
                  </a:txBody>
                  <a:tcPr/>
                </a:tc>
                <a:tc hMerge="1" vMerge="1">
                  <a:txBody>
                    <a:bodyPr/>
                    <a:lstStyle/>
                    <a:p>
                      <a:endParaRPr lang="es-EC"/>
                    </a:p>
                  </a:txBody>
                  <a:tcPr/>
                </a:tc>
                <a:tc>
                  <a:txBody>
                    <a:bodyPr/>
                    <a:lstStyle/>
                    <a:p>
                      <a:pPr indent="252095" algn="ctr">
                        <a:lnSpc>
                          <a:spcPct val="107000"/>
                        </a:lnSpc>
                        <a:spcBef>
                          <a:spcPts val="1200"/>
                        </a:spcBef>
                        <a:spcAft>
                          <a:spcPts val="0"/>
                        </a:spcAft>
                      </a:pPr>
                      <a:r>
                        <a:rPr lang="es-EC" sz="1200">
                          <a:effectLst/>
                        </a:rPr>
                        <a:t>ALCOHOL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dirty="0">
                          <a:effectLst/>
                        </a:rPr>
                        <a:t>POLVORA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dirty="0">
                          <a:effectLst/>
                        </a:rPr>
                        <a:t>TNT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33924649"/>
                  </a:ext>
                </a:extLst>
              </a:tr>
              <a:tr h="400996">
                <a:tc rowSpan="3">
                  <a:txBody>
                    <a:bodyPr/>
                    <a:lstStyle/>
                    <a:p>
                      <a:pPr indent="252095" algn="ctr">
                        <a:lnSpc>
                          <a:spcPct val="107000"/>
                        </a:lnSpc>
                        <a:spcBef>
                          <a:spcPts val="1200"/>
                        </a:spcBef>
                        <a:spcAft>
                          <a:spcPts val="0"/>
                        </a:spcAft>
                      </a:pPr>
                      <a:r>
                        <a:rPr lang="es-EC" sz="1200">
                          <a:effectLst/>
                        </a:rPr>
                        <a:t>ETIQUETAS REALES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7000"/>
                        </a:lnSpc>
                        <a:spcBef>
                          <a:spcPts val="1200"/>
                        </a:spcBef>
                        <a:spcAft>
                          <a:spcPts val="0"/>
                        </a:spcAft>
                      </a:pPr>
                      <a:r>
                        <a:rPr lang="es-EC" sz="1200">
                          <a:effectLst/>
                        </a:rPr>
                        <a:t>ALCOHOL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6224118"/>
                  </a:ext>
                </a:extLst>
              </a:tr>
              <a:tr h="400996">
                <a:tc vMerge="1">
                  <a:txBody>
                    <a:bodyPr/>
                    <a:lstStyle/>
                    <a:p>
                      <a:endParaRPr lang="es-EC"/>
                    </a:p>
                  </a:txBody>
                  <a:tcPr/>
                </a:tc>
                <a:tc>
                  <a:txBody>
                    <a:bodyPr/>
                    <a:lstStyle/>
                    <a:p>
                      <a:pPr indent="252095" algn="ctr">
                        <a:lnSpc>
                          <a:spcPct val="107000"/>
                        </a:lnSpc>
                        <a:spcBef>
                          <a:spcPts val="1200"/>
                        </a:spcBef>
                        <a:spcAft>
                          <a:spcPts val="0"/>
                        </a:spcAft>
                      </a:pPr>
                      <a:r>
                        <a:rPr lang="es-EC" sz="1200">
                          <a:effectLst/>
                        </a:rPr>
                        <a:t>POLVORA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105168"/>
                  </a:ext>
                </a:extLst>
              </a:tr>
              <a:tr h="195463">
                <a:tc vMerge="1">
                  <a:txBody>
                    <a:bodyPr/>
                    <a:lstStyle/>
                    <a:p>
                      <a:endParaRPr lang="es-EC"/>
                    </a:p>
                  </a:txBody>
                  <a:tcPr/>
                </a:tc>
                <a:tc>
                  <a:txBody>
                    <a:bodyPr/>
                    <a:lstStyle/>
                    <a:p>
                      <a:pPr indent="252095" algn="ctr">
                        <a:lnSpc>
                          <a:spcPct val="107000"/>
                        </a:lnSpc>
                        <a:spcBef>
                          <a:spcPts val="1200"/>
                        </a:spcBef>
                        <a:spcAft>
                          <a:spcPts val="0"/>
                        </a:spcAft>
                      </a:pPr>
                      <a:r>
                        <a:rPr lang="es-EC" sz="1200" dirty="0">
                          <a:effectLst/>
                        </a:rPr>
                        <a:t>TNT</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dirty="0">
                          <a:effectLst/>
                        </a:rPr>
                        <a:t>8</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9198666"/>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53247619"/>
              </p:ext>
            </p:extLst>
          </p:nvPr>
        </p:nvGraphicFramePr>
        <p:xfrm>
          <a:off x="3733800" y="4197526"/>
          <a:ext cx="4378960" cy="1723011"/>
        </p:xfrm>
        <a:graphic>
          <a:graphicData uri="http://schemas.openxmlformats.org/drawingml/2006/table">
            <a:tbl>
              <a:tblPr firstRow="1" firstCol="1" bandRow="1">
                <a:tableStyleId>{5C22544A-7EE6-4342-B048-85BDC9FD1C3A}</a:tableStyleId>
              </a:tblPr>
              <a:tblGrid>
                <a:gridCol w="1029970">
                  <a:extLst>
                    <a:ext uri="{9D8B030D-6E8A-4147-A177-3AD203B41FA5}">
                      <a16:colId xmlns:a16="http://schemas.microsoft.com/office/drawing/2014/main" val="2493765345"/>
                    </a:ext>
                  </a:extLst>
                </a:gridCol>
                <a:gridCol w="1029970">
                  <a:extLst>
                    <a:ext uri="{9D8B030D-6E8A-4147-A177-3AD203B41FA5}">
                      <a16:colId xmlns:a16="http://schemas.microsoft.com/office/drawing/2014/main" val="1046220123"/>
                    </a:ext>
                  </a:extLst>
                </a:gridCol>
                <a:gridCol w="1159510">
                  <a:extLst>
                    <a:ext uri="{9D8B030D-6E8A-4147-A177-3AD203B41FA5}">
                      <a16:colId xmlns:a16="http://schemas.microsoft.com/office/drawing/2014/main" val="1005793863"/>
                    </a:ext>
                  </a:extLst>
                </a:gridCol>
                <a:gridCol w="1159510">
                  <a:extLst>
                    <a:ext uri="{9D8B030D-6E8A-4147-A177-3AD203B41FA5}">
                      <a16:colId xmlns:a16="http://schemas.microsoft.com/office/drawing/2014/main" val="127020841"/>
                    </a:ext>
                  </a:extLst>
                </a:gridCol>
              </a:tblGrid>
              <a:tr h="0">
                <a:tc rowSpan="2" gridSpan="2">
                  <a:txBody>
                    <a:bodyPr/>
                    <a:lstStyle/>
                    <a:p>
                      <a:pPr indent="252095" algn="ctr">
                        <a:lnSpc>
                          <a:spcPct val="107000"/>
                        </a:lnSpc>
                        <a:spcBef>
                          <a:spcPts val="1200"/>
                        </a:spcBef>
                        <a:spcAft>
                          <a:spcPts val="0"/>
                        </a:spcAft>
                      </a:pPr>
                      <a:r>
                        <a:rPr lang="es-EC" sz="1200" dirty="0">
                          <a:effectLst/>
                        </a:rPr>
                        <a:t>MATRIZ DE CONFUSIÓN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hMerge="1">
                  <a:txBody>
                    <a:bodyPr/>
                    <a:lstStyle/>
                    <a:p>
                      <a:endParaRPr lang="es-EC"/>
                    </a:p>
                  </a:txBody>
                  <a:tcPr/>
                </a:tc>
                <a:tc gridSpan="2">
                  <a:txBody>
                    <a:bodyPr/>
                    <a:lstStyle/>
                    <a:p>
                      <a:pPr indent="252095" algn="ctr">
                        <a:lnSpc>
                          <a:spcPct val="107000"/>
                        </a:lnSpc>
                        <a:spcBef>
                          <a:spcPts val="1200"/>
                        </a:spcBef>
                        <a:spcAft>
                          <a:spcPts val="0"/>
                        </a:spcAft>
                      </a:pPr>
                      <a:r>
                        <a:rPr lang="es-EC" sz="1200">
                          <a:effectLst/>
                        </a:rPr>
                        <a:t>ETIQUETAS PREDICHAS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2237341598"/>
                  </a:ext>
                </a:extLst>
              </a:tr>
              <a:tr h="0">
                <a:tc gridSpan="2" vMerge="1">
                  <a:txBody>
                    <a:bodyPr/>
                    <a:lstStyle/>
                    <a:p>
                      <a:endParaRPr lang="es-EC"/>
                    </a:p>
                  </a:txBody>
                  <a:tcPr/>
                </a:tc>
                <a:tc hMerge="1" vMerge="1">
                  <a:txBody>
                    <a:bodyPr/>
                    <a:lstStyle/>
                    <a:p>
                      <a:endParaRPr lang="es-EC"/>
                    </a:p>
                  </a:txBody>
                  <a:tcPr/>
                </a:tc>
                <a:tc>
                  <a:txBody>
                    <a:bodyPr/>
                    <a:lstStyle/>
                    <a:p>
                      <a:pPr indent="252095" algn="ctr">
                        <a:lnSpc>
                          <a:spcPct val="107000"/>
                        </a:lnSpc>
                        <a:spcBef>
                          <a:spcPts val="1200"/>
                        </a:spcBef>
                        <a:spcAft>
                          <a:spcPts val="0"/>
                        </a:spcAft>
                      </a:pPr>
                      <a:r>
                        <a:rPr lang="es-EC" sz="1200">
                          <a:effectLst/>
                        </a:rPr>
                        <a:t>Substancias EXPLOSIVAS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Substancias NO EXPLOSIVAS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431235"/>
                  </a:ext>
                </a:extLst>
              </a:tr>
              <a:tr h="0">
                <a:tc rowSpan="2">
                  <a:txBody>
                    <a:bodyPr/>
                    <a:lstStyle/>
                    <a:p>
                      <a:pPr indent="252095" algn="ctr">
                        <a:lnSpc>
                          <a:spcPct val="107000"/>
                        </a:lnSpc>
                        <a:spcBef>
                          <a:spcPts val="1200"/>
                        </a:spcBef>
                        <a:spcAft>
                          <a:spcPts val="0"/>
                        </a:spcAft>
                      </a:pPr>
                      <a:r>
                        <a:rPr lang="es-EC" sz="1200">
                          <a:effectLst/>
                        </a:rPr>
                        <a:t> </a:t>
                      </a:r>
                    </a:p>
                    <a:p>
                      <a:pPr indent="252095" algn="ctr">
                        <a:lnSpc>
                          <a:spcPct val="107000"/>
                        </a:lnSpc>
                        <a:spcBef>
                          <a:spcPts val="1200"/>
                        </a:spcBef>
                        <a:spcAft>
                          <a:spcPts val="0"/>
                        </a:spcAft>
                      </a:pPr>
                      <a:r>
                        <a:rPr lang="es-EC" sz="1200">
                          <a:effectLst/>
                        </a:rPr>
                        <a:t>ETIQUETAS REALES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7000"/>
                        </a:lnSpc>
                        <a:spcBef>
                          <a:spcPts val="1200"/>
                        </a:spcBef>
                        <a:spcAft>
                          <a:spcPts val="0"/>
                        </a:spcAft>
                      </a:pPr>
                      <a:r>
                        <a:rPr lang="es-EC" sz="1200">
                          <a:effectLst/>
                        </a:rPr>
                        <a:t>Substancias EXPLOSIVAS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dirty="0">
                          <a:effectLst/>
                        </a:rPr>
                        <a:t>19</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7086292"/>
                  </a:ext>
                </a:extLst>
              </a:tr>
              <a:tr h="0">
                <a:tc vMerge="1">
                  <a:txBody>
                    <a:bodyPr/>
                    <a:lstStyle/>
                    <a:p>
                      <a:endParaRPr lang="es-EC"/>
                    </a:p>
                  </a:txBody>
                  <a:tcPr/>
                </a:tc>
                <a:tc>
                  <a:txBody>
                    <a:bodyPr/>
                    <a:lstStyle/>
                    <a:p>
                      <a:pPr indent="252095" algn="ctr">
                        <a:lnSpc>
                          <a:spcPct val="107000"/>
                        </a:lnSpc>
                        <a:spcBef>
                          <a:spcPts val="1200"/>
                        </a:spcBef>
                        <a:spcAft>
                          <a:spcPts val="0"/>
                        </a:spcAft>
                      </a:pPr>
                      <a:r>
                        <a:rPr lang="es-EC" sz="1200">
                          <a:effectLst/>
                        </a:rPr>
                        <a:t>Substancias NO EXPLOSIVAS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a:effectLst/>
                        </a:rPr>
                        <a:t>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7000"/>
                        </a:lnSpc>
                        <a:spcBef>
                          <a:spcPts val="1200"/>
                        </a:spcBef>
                        <a:spcAft>
                          <a:spcPts val="0"/>
                        </a:spcAft>
                      </a:pPr>
                      <a:r>
                        <a:rPr lang="es-EC" sz="1200" dirty="0">
                          <a:effectLst/>
                        </a:rPr>
                        <a:t>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1423785"/>
                  </a:ext>
                </a:extLst>
              </a:tr>
            </a:tbl>
          </a:graphicData>
        </a:graphic>
      </p:graphicFrame>
      <p:sp>
        <p:nvSpPr>
          <p:cNvPr id="6" name="TextBox 5"/>
          <p:cNvSpPr txBox="1"/>
          <p:nvPr/>
        </p:nvSpPr>
        <p:spPr>
          <a:xfrm>
            <a:off x="6451600" y="1604957"/>
            <a:ext cx="1981200" cy="2514842"/>
          </a:xfrm>
          <a:prstGeom prst="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p:spPr>
        <p:txBody>
          <a:bodyPr spcFirstLastPara="0" vert="horz" wrap="square" lIns="74295" tIns="49530" rIns="74295" bIns="49530" numCol="1" spcCol="1270" anchor="ctr" anchorCtr="0">
            <a:noAutofit/>
          </a:bodyPr>
          <a:lstStyle/>
          <a:p>
            <a:r>
              <a:rPr lang="es-EC" dirty="0"/>
              <a:t>El porcentaje de clasificación del modelo PCDA con un clasificador 3nn para este trabajo es del 70%, es decir que 7 de cada diez clasificaciones son correctas</a:t>
            </a:r>
          </a:p>
        </p:txBody>
      </p:sp>
      <p:sp>
        <p:nvSpPr>
          <p:cNvPr id="11" name="TextBox 10"/>
          <p:cNvSpPr txBox="1"/>
          <p:nvPr/>
        </p:nvSpPr>
        <p:spPr>
          <a:xfrm>
            <a:off x="1752600" y="3623602"/>
            <a:ext cx="1981200" cy="2514842"/>
          </a:xfrm>
          <a:prstGeom prst="rect">
            <a:avLst/>
          </a:prstGeom>
          <a:solidFill>
            <a:srgbClr val="4F81BD">
              <a:hueOff val="0"/>
              <a:satOff val="0"/>
              <a:lumOff val="0"/>
              <a:alphaOff val="0"/>
            </a:srgbClr>
          </a:solidFill>
          <a:ln w="25400" cap="flat" cmpd="sng" algn="ctr">
            <a:solidFill>
              <a:prstClr val="white">
                <a:hueOff val="0"/>
                <a:satOff val="0"/>
                <a:lumOff val="0"/>
                <a:alphaOff val="0"/>
              </a:prstClr>
            </a:solidFill>
            <a:prstDash val="solid"/>
          </a:ln>
          <a:effectLst/>
        </p:spPr>
        <p:txBody>
          <a:bodyPr spcFirstLastPara="0" vert="horz" wrap="square" lIns="74295" tIns="49530" rIns="74295" bIns="49530" numCol="1" spcCol="1270" anchor="ctr" anchorCtr="0">
            <a:noAutofit/>
          </a:bodyPr>
          <a:lstStyle/>
          <a:p>
            <a:r>
              <a:rPr lang="es-EC" dirty="0"/>
              <a:t>El porcentaje de clasificación del modelo PCDA con un clasificador 3nn para este trabajo es del 70%, es decir que 7 de cada diez clasificaciones son correctas</a:t>
            </a:r>
          </a:p>
        </p:txBody>
      </p:sp>
    </p:spTree>
    <p:extLst>
      <p:ext uri="{BB962C8B-B14F-4D97-AF65-F5344CB8AC3E}">
        <p14:creationId xmlns:p14="http://schemas.microsoft.com/office/powerpoint/2010/main" val="313585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6"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93724573"/>
              </p:ext>
            </p:extLst>
          </p:nvPr>
        </p:nvGraphicFramePr>
        <p:xfrm>
          <a:off x="228600" y="8382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9" name="1 Marcador de fecha"/>
          <p:cNvSpPr>
            <a:spLocks noGrp="1"/>
          </p:cNvSpPr>
          <p:nvPr>
            <p:ph type="dt" sz="half" idx="10"/>
          </p:nvPr>
        </p:nvSpPr>
        <p:spPr>
          <a:xfrm>
            <a:off x="457200" y="6356350"/>
            <a:ext cx="2133600" cy="365125"/>
          </a:xfrm>
        </p:spPr>
        <p:txBody>
          <a:bodyPr/>
          <a:lstStyle/>
          <a:p>
            <a:r>
              <a:rPr lang="es-ES" dirty="0"/>
              <a:t>30/SEP/2016</a:t>
            </a:r>
          </a:p>
        </p:txBody>
      </p:sp>
      <p:sp>
        <p:nvSpPr>
          <p:cNvPr id="10"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770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92955570"/>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26</a:t>
            </a:fld>
            <a:endParaRPr lang="es-ES"/>
          </a:p>
        </p:txBody>
      </p:sp>
      <p:sp>
        <p:nvSpPr>
          <p:cNvPr id="7" name="6 Marcador de pie de página"/>
          <p:cNvSpPr>
            <a:spLocks noGrp="1"/>
          </p:cNvSpPr>
          <p:nvPr>
            <p:ph type="ftr" sz="quarter" idx="11"/>
          </p:nvPr>
        </p:nvSpPr>
        <p:spPr>
          <a:xfrm>
            <a:off x="2743200" y="632460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2460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4916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72A5E56-DE7C-423B-8AF4-B37E93A0E78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AFB512E-0A1F-4167-ADE0-87DA96AF7C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714233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número de diapositiva"/>
          <p:cNvSpPr>
            <a:spLocks noGrp="1"/>
          </p:cNvSpPr>
          <p:nvPr>
            <p:ph type="sldNum" sz="quarter" idx="12"/>
          </p:nvPr>
        </p:nvSpPr>
        <p:spPr/>
        <p:txBody>
          <a:bodyPr/>
          <a:lstStyle/>
          <a:p>
            <a:fld id="{43AF908C-076E-4FB3-8B0D-B1FA4702EDFF}" type="slidenum">
              <a:rPr lang="es-ES" smtClean="0"/>
              <a:pPr/>
              <a:t>27</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9"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597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3400262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3</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10"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4529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E91F38F2-A373-4E7F-AC8A-1E4F2A436D7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3E25BDE4-6CCC-4F51-BDEF-4CDADEF3B1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40437814"/>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4</a:t>
            </a:fld>
            <a:endParaRPr lang="es-ES"/>
          </a:p>
        </p:txBody>
      </p:sp>
      <p:sp>
        <p:nvSpPr>
          <p:cNvPr id="9"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7"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Tree>
    <p:extLst>
      <p:ext uri="{BB962C8B-B14F-4D97-AF65-F5344CB8AC3E}">
        <p14:creationId xmlns:p14="http://schemas.microsoft.com/office/powerpoint/2010/main" val="11118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0222957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5</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10"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94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2842070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6</a:t>
            </a:fld>
            <a:endParaRPr lang="es-ES"/>
          </a:p>
        </p:txBody>
      </p:sp>
      <p:sp>
        <p:nvSpPr>
          <p:cNvPr id="7"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
        <p:nvSpPr>
          <p:cNvPr id="10"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TextBox 1"/>
          <p:cNvSpPr txBox="1"/>
          <p:nvPr/>
        </p:nvSpPr>
        <p:spPr>
          <a:xfrm>
            <a:off x="638754" y="5806526"/>
            <a:ext cx="3476046" cy="407804"/>
          </a:xfrm>
          <a:prstGeom prst="rect">
            <a:avLst/>
          </a:prstGeom>
          <a:noFill/>
        </p:spPr>
        <p:txBody>
          <a:bodyPr wrap="square" rtlCol="0">
            <a:spAutoFit/>
          </a:bodyPr>
          <a:lstStyle/>
          <a:p>
            <a:r>
              <a:rPr lang="es-EC" sz="1050" b="1" dirty="0"/>
              <a:t>Fuente</a:t>
            </a:r>
            <a:r>
              <a:rPr lang="es-EC" sz="1050" dirty="0"/>
              <a:t>: (Ministerio de Coordinación de Seguridad, 2013)</a:t>
            </a:r>
          </a:p>
          <a:p>
            <a:r>
              <a:rPr lang="es-EC" sz="1000" dirty="0"/>
              <a:t>(Secretaría General del Consejo General de Seguridad, 2013</a:t>
            </a:r>
          </a:p>
        </p:txBody>
      </p:sp>
    </p:spTree>
    <p:extLst>
      <p:ext uri="{BB962C8B-B14F-4D97-AF65-F5344CB8AC3E}">
        <p14:creationId xmlns:p14="http://schemas.microsoft.com/office/powerpoint/2010/main" val="40407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F4C8067-67BB-44C9-93F6-385513DB3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1126DF8-EFA6-4B2B-B705-BD5C19885C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330818417"/>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43AF908C-076E-4FB3-8B0D-B1FA4702EDFF}" type="slidenum">
              <a:rPr lang="es-ES" smtClean="0"/>
              <a:pPr/>
              <a:t>7</a:t>
            </a:fld>
            <a:endParaRPr lang="es-ES"/>
          </a:p>
        </p:txBody>
      </p:sp>
      <p:sp>
        <p:nvSpPr>
          <p:cNvPr id="9" name="6 Marcador de pie de página"/>
          <p:cNvSpPr>
            <a:spLocks noGrp="1"/>
          </p:cNvSpPr>
          <p:nvPr>
            <p:ph type="ftr" sz="quarter" idx="11"/>
          </p:nvPr>
        </p:nvSpPr>
        <p:spPr>
          <a:xfrm>
            <a:off x="2743200" y="6356350"/>
            <a:ext cx="3733800" cy="365125"/>
          </a:xfrm>
        </p:spPr>
        <p:txBody>
          <a:bodyPr/>
          <a:lstStyle/>
          <a:p>
            <a:r>
              <a:rPr lang="es-ES" dirty="0"/>
              <a:t>Capt. López Patricio</a:t>
            </a:r>
          </a:p>
        </p:txBody>
      </p:sp>
      <p:sp>
        <p:nvSpPr>
          <p:cNvPr id="7"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1 Marcador de fecha"/>
          <p:cNvSpPr>
            <a:spLocks noGrp="1"/>
          </p:cNvSpPr>
          <p:nvPr>
            <p:ph type="dt" sz="half" idx="10"/>
          </p:nvPr>
        </p:nvSpPr>
        <p:spPr>
          <a:xfrm>
            <a:off x="457200" y="6356350"/>
            <a:ext cx="2133600" cy="365125"/>
          </a:xfrm>
        </p:spPr>
        <p:txBody>
          <a:bodyPr/>
          <a:lstStyle/>
          <a:p>
            <a:r>
              <a:rPr lang="es-ES" dirty="0"/>
              <a:t>30/SEP/2016</a:t>
            </a:r>
          </a:p>
        </p:txBody>
      </p:sp>
    </p:spTree>
    <p:extLst>
      <p:ext uri="{BB962C8B-B14F-4D97-AF65-F5344CB8AC3E}">
        <p14:creationId xmlns:p14="http://schemas.microsoft.com/office/powerpoint/2010/main" val="10049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s-ES"/>
              <a:t>Tema de la presentacion</a:t>
            </a:r>
          </a:p>
        </p:txBody>
      </p:sp>
      <p:sp>
        <p:nvSpPr>
          <p:cNvPr id="5" name="Footer Placeholder 4"/>
          <p:cNvSpPr>
            <a:spLocks noGrp="1"/>
          </p:cNvSpPr>
          <p:nvPr>
            <p:ph type="ftr" sz="quarter" idx="11"/>
          </p:nvPr>
        </p:nvSpPr>
        <p:spPr/>
        <p:txBody>
          <a:bodyPr/>
          <a:lstStyle/>
          <a:p>
            <a:r>
              <a:rPr lang="es-ES"/>
              <a:t>Autor de la presentación</a:t>
            </a:r>
          </a:p>
        </p:txBody>
      </p:sp>
      <p:sp>
        <p:nvSpPr>
          <p:cNvPr id="6" name="Slide Number Placeholder 5"/>
          <p:cNvSpPr>
            <a:spLocks noGrp="1"/>
          </p:cNvSpPr>
          <p:nvPr>
            <p:ph type="sldNum" sz="quarter" idx="12"/>
          </p:nvPr>
        </p:nvSpPr>
        <p:spPr/>
        <p:txBody>
          <a:bodyPr/>
          <a:lstStyle/>
          <a:p>
            <a:fld id="{970440E7-6EC3-4D22-82CC-383AB5DD1DC3}" type="slidenum">
              <a:rPr lang="es-ES" smtClean="0"/>
              <a:pPr/>
              <a:t>8</a:t>
            </a:fld>
            <a:endParaRPr lang="es-ES"/>
          </a:p>
        </p:txBody>
      </p:sp>
      <p:pic>
        <p:nvPicPr>
          <p:cNvPr id="7" name="Imagen 1" descr="https://blogdeunbioquimico.files.wordpress.com/2013/08/odoranteng.gif"/>
          <p:cNvPicPr/>
          <p:nvPr/>
        </p:nvPicPr>
        <p:blipFill>
          <a:blip r:embed="rId2" cstate="print"/>
          <a:srcRect/>
          <a:stretch>
            <a:fillRect/>
          </a:stretch>
        </p:blipFill>
        <p:spPr bwMode="auto">
          <a:xfrm>
            <a:off x="762001" y="1454214"/>
            <a:ext cx="7620000" cy="4449762"/>
          </a:xfrm>
          <a:prstGeom prst="rect">
            <a:avLst/>
          </a:prstGeom>
          <a:noFill/>
          <a:ln w="9525">
            <a:noFill/>
            <a:miter lim="800000"/>
            <a:headEnd/>
            <a:tailEnd/>
          </a:ln>
        </p:spPr>
      </p:pic>
      <p:grpSp>
        <p:nvGrpSpPr>
          <p:cNvPr id="8" name="Group 7"/>
          <p:cNvGrpSpPr/>
          <p:nvPr/>
        </p:nvGrpSpPr>
        <p:grpSpPr>
          <a:xfrm>
            <a:off x="280014" y="633109"/>
            <a:ext cx="8381998" cy="684516"/>
            <a:chOff x="0" y="2096141"/>
            <a:chExt cx="8381998" cy="684516"/>
          </a:xfrm>
        </p:grpSpPr>
        <p:sp>
          <p:nvSpPr>
            <p:cNvPr id="9" name="Rectangle: Rounded Corners 8"/>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p:cNvSpPr txBox="1"/>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Funcionamiento </a:t>
              </a:r>
              <a:r>
                <a:rPr lang="en-US" sz="3900" kern="1200" dirty="0" err="1"/>
                <a:t>olfativo</a:t>
              </a:r>
              <a:r>
                <a:rPr lang="en-US" sz="3900" kern="1200" dirty="0"/>
                <a:t> </a:t>
              </a:r>
              <a:r>
                <a:rPr lang="en-US" sz="3900" kern="1200" dirty="0" err="1"/>
                <a:t>Biológico</a:t>
              </a:r>
              <a:endParaRPr lang="es-ES" sz="3900" kern="1200" dirty="0"/>
            </a:p>
          </p:txBody>
        </p:sp>
      </p:grpSp>
      <p:sp>
        <p:nvSpPr>
          <p:cNvPr id="11"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5989198"/>
      </p:ext>
    </p:extLst>
  </p:cSld>
  <p:clrMapOvr>
    <a:masterClrMapping/>
  </p:clrMapOvr>
  <p:transition spd="med">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s-ES"/>
              <a:t>Tema de la presentacion</a:t>
            </a:r>
          </a:p>
        </p:txBody>
      </p:sp>
      <p:sp>
        <p:nvSpPr>
          <p:cNvPr id="5" name="Footer Placeholder 4"/>
          <p:cNvSpPr>
            <a:spLocks noGrp="1"/>
          </p:cNvSpPr>
          <p:nvPr>
            <p:ph type="ftr" sz="quarter" idx="11"/>
          </p:nvPr>
        </p:nvSpPr>
        <p:spPr/>
        <p:txBody>
          <a:bodyPr/>
          <a:lstStyle/>
          <a:p>
            <a:r>
              <a:rPr lang="es-ES"/>
              <a:t>Autor de la presentación</a:t>
            </a:r>
          </a:p>
        </p:txBody>
      </p:sp>
      <p:sp>
        <p:nvSpPr>
          <p:cNvPr id="6" name="Slide Number Placeholder 5"/>
          <p:cNvSpPr>
            <a:spLocks noGrp="1"/>
          </p:cNvSpPr>
          <p:nvPr>
            <p:ph type="sldNum" sz="quarter" idx="12"/>
          </p:nvPr>
        </p:nvSpPr>
        <p:spPr/>
        <p:txBody>
          <a:bodyPr/>
          <a:lstStyle/>
          <a:p>
            <a:fld id="{970440E7-6EC3-4D22-82CC-383AB5DD1DC3}" type="slidenum">
              <a:rPr lang="es-ES" smtClean="0"/>
              <a:pPr/>
              <a:t>9</a:t>
            </a:fld>
            <a:endParaRPr lang="es-ES"/>
          </a:p>
        </p:txBody>
      </p:sp>
      <p:pic>
        <p:nvPicPr>
          <p:cNvPr id="7" name="Picture 2"/>
          <p:cNvPicPr>
            <a:picLocks noChangeAspect="1" noChangeArrowheads="1"/>
          </p:cNvPicPr>
          <p:nvPr/>
        </p:nvPicPr>
        <p:blipFill rotWithShape="1">
          <a:blip r:embed="rId2" cstate="print"/>
          <a:srcRect l="6344" t="4165" r="7526" b="8535"/>
          <a:stretch/>
        </p:blipFill>
        <p:spPr bwMode="auto">
          <a:xfrm>
            <a:off x="609600" y="1367140"/>
            <a:ext cx="8276705" cy="4424059"/>
          </a:xfrm>
          <a:prstGeom prst="rect">
            <a:avLst/>
          </a:prstGeom>
          <a:noFill/>
          <a:ln w="9525">
            <a:noFill/>
            <a:miter lim="800000"/>
            <a:headEnd/>
            <a:tailEnd/>
          </a:ln>
        </p:spPr>
      </p:pic>
      <p:grpSp>
        <p:nvGrpSpPr>
          <p:cNvPr id="8" name="Group 7"/>
          <p:cNvGrpSpPr/>
          <p:nvPr/>
        </p:nvGrpSpPr>
        <p:grpSpPr>
          <a:xfrm>
            <a:off x="280014" y="633109"/>
            <a:ext cx="8381998" cy="684516"/>
            <a:chOff x="0" y="2096141"/>
            <a:chExt cx="8381998" cy="684516"/>
          </a:xfrm>
        </p:grpSpPr>
        <p:sp>
          <p:nvSpPr>
            <p:cNvPr id="9" name="Rectangle: Rounded Corners 8"/>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p:cNvSpPr txBox="1"/>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Sistema </a:t>
              </a:r>
              <a:r>
                <a:rPr lang="en-US" sz="3900" kern="1200" dirty="0" err="1"/>
                <a:t>olfativo</a:t>
              </a:r>
              <a:r>
                <a:rPr lang="en-US" sz="3900" kern="1200" dirty="0"/>
                <a:t> </a:t>
              </a:r>
              <a:r>
                <a:rPr lang="en-US" sz="3900" kern="1200" dirty="0" err="1"/>
                <a:t>Biológico</a:t>
              </a:r>
              <a:r>
                <a:rPr lang="en-US" sz="3900" kern="1200" dirty="0"/>
                <a:t> vs e-Nose</a:t>
              </a:r>
              <a:endParaRPr lang="es-ES" sz="3900" kern="1200" dirty="0"/>
            </a:p>
          </p:txBody>
        </p:sp>
      </p:grpSp>
      <p:sp>
        <p:nvSpPr>
          <p:cNvPr id="11" name="3 Rectángulo"/>
          <p:cNvSpPr/>
          <p:nvPr/>
        </p:nvSpPr>
        <p:spPr>
          <a:xfrm>
            <a:off x="2286000" y="21770"/>
            <a:ext cx="6705600" cy="584775"/>
          </a:xfrm>
          <a:prstGeom prst="rect">
            <a:avLst/>
          </a:prstGeom>
        </p:spPr>
        <p:txBody>
          <a:bodyPr wrap="square">
            <a:spAutoFit/>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e-Nose</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157170184"/>
      </p:ext>
    </p:extLst>
  </p:cSld>
  <p:clrMapOvr>
    <a:masterClrMapping/>
  </p:clrMapOvr>
  <p:transition spd="med">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526690</TotalTime>
  <Words>1111</Words>
  <Application>Microsoft Office PowerPoint</Application>
  <PresentationFormat>On-screen Show (4:3)</PresentationFormat>
  <Paragraphs>221</Paragraphs>
  <Slides>27</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Times New Roman</vt:lpstr>
      <vt:lpstr>Theme1</vt:lpstr>
      <vt:lpstr>FORMATO ESPE2013V2</vt:lpstr>
      <vt:lpstr>DESARROLLO DE UN PROTOTIPO ELECTRÓNICO DE SENSADO QUÍMICO, PARA LA DETECCIÓN 2,4,6-TNT Y PÓLVORA EN BASE DOBLE, EN UN AMBIENTE CONTROLADO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LOPEZ PATRICIO</dc:creator>
  <cp:lastModifiedBy>PATO LOPEZ</cp:lastModifiedBy>
  <cp:revision>62</cp:revision>
  <dcterms:created xsi:type="dcterms:W3CDTF">2012-08-14T15:29:02Z</dcterms:created>
  <dcterms:modified xsi:type="dcterms:W3CDTF">2016-10-28T14:26:54Z</dcterms:modified>
</cp:coreProperties>
</file>