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85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5" r:id="rId18"/>
    <p:sldId id="276" r:id="rId19"/>
    <p:sldId id="277" r:id="rId20"/>
    <p:sldId id="287" r:id="rId21"/>
    <p:sldId id="289" r:id="rId22"/>
    <p:sldId id="280" r:id="rId23"/>
    <p:sldId id="279" r:id="rId24"/>
    <p:sldId id="288" r:id="rId25"/>
    <p:sldId id="290" r:id="rId26"/>
    <p:sldId id="296" r:id="rId27"/>
    <p:sldId id="292" r:id="rId28"/>
    <p:sldId id="291" r:id="rId29"/>
    <p:sldId id="297" r:id="rId30"/>
    <p:sldId id="298" r:id="rId31"/>
    <p:sldId id="299" r:id="rId32"/>
    <p:sldId id="301" r:id="rId33"/>
    <p:sldId id="304" r:id="rId34"/>
    <p:sldId id="303" r:id="rId35"/>
    <p:sldId id="302" r:id="rId36"/>
    <p:sldId id="305" r:id="rId37"/>
    <p:sldId id="308" r:id="rId3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2722D8A-B769-4DF9-80B9-7C9483EC554F}">
          <p14:sldIdLst>
            <p14:sldId id="256"/>
            <p14:sldId id="257"/>
            <p14:sldId id="258"/>
            <p14:sldId id="259"/>
            <p14:sldId id="260"/>
            <p14:sldId id="261"/>
            <p14:sldId id="284"/>
            <p14:sldId id="262"/>
            <p14:sldId id="285"/>
            <p14:sldId id="263"/>
            <p14:sldId id="264"/>
            <p14:sldId id="265"/>
            <p14:sldId id="266"/>
            <p14:sldId id="267"/>
            <p14:sldId id="268"/>
            <p14:sldId id="273"/>
            <p14:sldId id="275"/>
            <p14:sldId id="276"/>
            <p14:sldId id="277"/>
            <p14:sldId id="287"/>
            <p14:sldId id="289"/>
            <p14:sldId id="280"/>
            <p14:sldId id="279"/>
            <p14:sldId id="288"/>
            <p14:sldId id="290"/>
            <p14:sldId id="296"/>
            <p14:sldId id="292"/>
            <p14:sldId id="291"/>
            <p14:sldId id="297"/>
            <p14:sldId id="298"/>
            <p14:sldId id="299"/>
            <p14:sldId id="301"/>
            <p14:sldId id="304"/>
            <p14:sldId id="303"/>
            <p14:sldId id="302"/>
            <p14:sldId id="305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7" d="100"/>
          <a:sy n="87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BBAEB-D5FE-4B99-AD46-D10BD8FCFC50}" type="doc">
      <dgm:prSet loTypeId="urn:microsoft.com/office/officeart/2005/8/layout/hierarchy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C4E3916-33D0-4057-9885-9A4FFB411E93}">
      <dgm:prSet phldrT="[Texto]"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Producto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8F258EC5-BD8A-4DD7-86C2-B40B41FF5C2B}" type="parTrans" cxnId="{1C3989FA-E573-4826-9CDC-8D6D5731BDC6}">
      <dgm:prSet/>
      <dgm:spPr/>
      <dgm:t>
        <a:bodyPr/>
        <a:lstStyle/>
        <a:p>
          <a:endParaRPr lang="es-EC"/>
        </a:p>
      </dgm:t>
    </dgm:pt>
    <dgm:pt modelId="{2428FC00-2115-48B1-B345-957881F67E3B}" type="sibTrans" cxnId="{1C3989FA-E573-4826-9CDC-8D6D5731BDC6}">
      <dgm:prSet/>
      <dgm:spPr/>
      <dgm:t>
        <a:bodyPr/>
        <a:lstStyle/>
        <a:p>
          <a:endParaRPr lang="es-EC"/>
        </a:p>
      </dgm:t>
    </dgm:pt>
    <dgm:pt modelId="{0F7DE29B-4F3D-4E09-A81B-05ED45B68DFA}">
      <dgm:prSet phldrT="[Texto]"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Clima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2406310E-F167-4FC0-8816-0C4D1451AC54}" type="parTrans" cxnId="{2A235DCA-BD08-46BB-B7E2-94B284809645}">
      <dgm:prSet/>
      <dgm:spPr/>
      <dgm:t>
        <a:bodyPr/>
        <a:lstStyle/>
        <a:p>
          <a:endParaRPr lang="es-EC"/>
        </a:p>
      </dgm:t>
    </dgm:pt>
    <dgm:pt modelId="{324A939A-068B-41C4-AB6C-0B4640F17B6C}" type="sibTrans" cxnId="{2A235DCA-BD08-46BB-B7E2-94B284809645}">
      <dgm:prSet/>
      <dgm:spPr/>
      <dgm:t>
        <a:bodyPr/>
        <a:lstStyle/>
        <a:p>
          <a:endParaRPr lang="es-EC"/>
        </a:p>
      </dgm:t>
    </dgm:pt>
    <dgm:pt modelId="{0776D6BD-9DB3-468C-9771-81B8BED37D4C}">
      <dgm:prSet phldrT="[Texto]"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Colores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9073C255-9454-45D4-8B03-8D45326C0C53}" type="parTrans" cxnId="{4D305080-4411-47FB-8E8B-EA0B10F87820}">
      <dgm:prSet/>
      <dgm:spPr/>
      <dgm:t>
        <a:bodyPr/>
        <a:lstStyle/>
        <a:p>
          <a:endParaRPr lang="es-EC"/>
        </a:p>
      </dgm:t>
    </dgm:pt>
    <dgm:pt modelId="{DC41629F-E8F5-4EC7-B714-0299CEFD105F}" type="sibTrans" cxnId="{4D305080-4411-47FB-8E8B-EA0B10F87820}">
      <dgm:prSet/>
      <dgm:spPr/>
      <dgm:t>
        <a:bodyPr/>
        <a:lstStyle/>
        <a:p>
          <a:endParaRPr lang="es-EC"/>
        </a:p>
      </dgm:t>
    </dgm:pt>
    <dgm:pt modelId="{AE8F7077-8235-4BB6-B0F8-EBB3A2DE22F3}">
      <dgm:prSet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Altitud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00F6A761-998E-4E0B-AA6E-1ABCF949C239}" type="parTrans" cxnId="{93D67F9C-F8CC-4FE1-BB85-099DA083E35F}">
      <dgm:prSet/>
      <dgm:spPr/>
      <dgm:t>
        <a:bodyPr/>
        <a:lstStyle/>
        <a:p>
          <a:endParaRPr lang="es-EC"/>
        </a:p>
      </dgm:t>
    </dgm:pt>
    <dgm:pt modelId="{65B33AB8-B13C-4DF1-8205-6BA3AE9D8BD8}" type="sibTrans" cxnId="{93D67F9C-F8CC-4FE1-BB85-099DA083E35F}">
      <dgm:prSet/>
      <dgm:spPr/>
      <dgm:t>
        <a:bodyPr/>
        <a:lstStyle/>
        <a:p>
          <a:endParaRPr lang="es-EC"/>
        </a:p>
      </dgm:t>
    </dgm:pt>
    <dgm:pt modelId="{81C0251D-9A9F-42F6-A1DE-51451E252F6D}">
      <dgm:prSet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Propagación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E073DE08-75A5-4CCD-8CF2-CF53E6446978}" type="parTrans" cxnId="{9296827B-8E54-4BED-89F2-D147CDF457D8}">
      <dgm:prSet/>
      <dgm:spPr/>
      <dgm:t>
        <a:bodyPr/>
        <a:lstStyle/>
        <a:p>
          <a:endParaRPr lang="es-EC"/>
        </a:p>
      </dgm:t>
    </dgm:pt>
    <dgm:pt modelId="{6CD39CFB-8704-4803-B21E-D0026A16CFF2}" type="sibTrans" cxnId="{9296827B-8E54-4BED-89F2-D147CDF457D8}">
      <dgm:prSet/>
      <dgm:spPr/>
      <dgm:t>
        <a:bodyPr/>
        <a:lstStyle/>
        <a:p>
          <a:endParaRPr lang="es-EC"/>
        </a:p>
      </dgm:t>
    </dgm:pt>
    <dgm:pt modelId="{20D80E41-BA94-4D97-B59A-C1DA1C0BA6E2}">
      <dgm:prSet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Cosecha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910D8F12-52EF-4982-8740-A8C17585F3DB}" type="parTrans" cxnId="{4F8509CF-5D84-4F9E-BD66-B7D0534C647A}">
      <dgm:prSet/>
      <dgm:spPr/>
      <dgm:t>
        <a:bodyPr/>
        <a:lstStyle/>
        <a:p>
          <a:endParaRPr lang="es-EC"/>
        </a:p>
      </dgm:t>
    </dgm:pt>
    <dgm:pt modelId="{D4F1D434-D882-40D9-BB3A-6E57DC0CE44E}" type="sibTrans" cxnId="{4F8509CF-5D84-4F9E-BD66-B7D0534C647A}">
      <dgm:prSet/>
      <dgm:spPr/>
      <dgm:t>
        <a:bodyPr/>
        <a:lstStyle/>
        <a:p>
          <a:endParaRPr lang="es-EC"/>
        </a:p>
      </dgm:t>
    </dgm:pt>
    <dgm:pt modelId="{5B7E5147-B5EC-4EA6-A689-828DCE783BF1}">
      <dgm:prSet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Vida económica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DE5ACDBB-897C-4C56-A462-6C2A95FFEEA9}" type="parTrans" cxnId="{8E8727A0-E0EE-4F7A-80B3-9C53BD863274}">
      <dgm:prSet/>
      <dgm:spPr/>
      <dgm:t>
        <a:bodyPr/>
        <a:lstStyle/>
        <a:p>
          <a:endParaRPr lang="es-EC"/>
        </a:p>
      </dgm:t>
    </dgm:pt>
    <dgm:pt modelId="{8C0B102E-6BC6-488F-BAF8-CEFAB42CA303}" type="sibTrans" cxnId="{8E8727A0-E0EE-4F7A-80B3-9C53BD863274}">
      <dgm:prSet/>
      <dgm:spPr/>
      <dgm:t>
        <a:bodyPr/>
        <a:lstStyle/>
        <a:p>
          <a:endParaRPr lang="es-EC"/>
        </a:p>
      </dgm:t>
    </dgm:pt>
    <dgm:pt modelId="{E97DD21A-3BB7-44CA-B07B-9DB250A94D45}">
      <dgm:prSet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Presentación del Producto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5FFBB37C-6570-4450-916E-0DC808AB65AA}" type="parTrans" cxnId="{61A8E193-24C8-4484-806F-374E89CB542A}">
      <dgm:prSet/>
      <dgm:spPr/>
      <dgm:t>
        <a:bodyPr/>
        <a:lstStyle/>
        <a:p>
          <a:endParaRPr lang="es-EC"/>
        </a:p>
      </dgm:t>
    </dgm:pt>
    <dgm:pt modelId="{ACA14E12-924F-43BC-A33A-D36447FDC6AE}" type="sibTrans" cxnId="{61A8E193-24C8-4484-806F-374E89CB542A}">
      <dgm:prSet/>
      <dgm:spPr/>
      <dgm:t>
        <a:bodyPr/>
        <a:lstStyle/>
        <a:p>
          <a:endParaRPr lang="es-EC"/>
        </a:p>
      </dgm:t>
    </dgm:pt>
    <dgm:pt modelId="{23E6CAAC-4A4C-49D4-A771-70A176AE8316}">
      <dgm:prSet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Zona de estudio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DEA3E656-DA21-4D9D-9F64-FF26E716579B}" type="parTrans" cxnId="{BE097B44-B2AF-4511-8ACF-41D3D6D4F2D5}">
      <dgm:prSet/>
      <dgm:spPr/>
      <dgm:t>
        <a:bodyPr/>
        <a:lstStyle/>
        <a:p>
          <a:endParaRPr lang="es-EC"/>
        </a:p>
      </dgm:t>
    </dgm:pt>
    <dgm:pt modelId="{A65ABF03-64B3-493B-B4A8-BA20D6841502}" type="sibTrans" cxnId="{BE097B44-B2AF-4511-8ACF-41D3D6D4F2D5}">
      <dgm:prSet/>
      <dgm:spPr/>
      <dgm:t>
        <a:bodyPr/>
        <a:lstStyle/>
        <a:p>
          <a:endParaRPr lang="es-EC"/>
        </a:p>
      </dgm:t>
    </dgm:pt>
    <dgm:pt modelId="{52DA3113-83F9-42E5-B219-260A438D62D5}">
      <dgm:prSet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CANTON</a:t>
          </a:r>
          <a:br>
            <a:rPr lang="es-EC" sz="1400" dirty="0" smtClean="0">
              <a:latin typeface="Calibri" panose="020F0502020204030204" pitchFamily="34" charset="0"/>
            </a:rPr>
          </a:br>
          <a:r>
            <a:rPr lang="es-EC" sz="1400" dirty="0" smtClean="0">
              <a:latin typeface="Calibri" panose="020F0502020204030204" pitchFamily="34" charset="0"/>
            </a:rPr>
            <a:t>Espejo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B77B0CE4-F293-48EB-B4E9-8465E5BD864B}" type="parTrans" cxnId="{0DE96663-05FA-469D-9853-8A6B4C174CD5}">
      <dgm:prSet/>
      <dgm:spPr/>
      <dgm:t>
        <a:bodyPr/>
        <a:lstStyle/>
        <a:p>
          <a:endParaRPr lang="es-EC"/>
        </a:p>
      </dgm:t>
    </dgm:pt>
    <dgm:pt modelId="{9CC8BE65-0EEC-42C7-9848-44D6D746D31F}" type="sibTrans" cxnId="{0DE96663-05FA-469D-9853-8A6B4C174CD5}">
      <dgm:prSet/>
      <dgm:spPr/>
      <dgm:t>
        <a:bodyPr/>
        <a:lstStyle/>
        <a:p>
          <a:endParaRPr lang="es-EC"/>
        </a:p>
      </dgm:t>
    </dgm:pt>
    <dgm:pt modelId="{3CA72C02-D557-4B2F-B684-18CC62EB57B1}">
      <dgm:prSet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3.000 </a:t>
          </a:r>
          <a:r>
            <a:rPr lang="es-EC" sz="1400" dirty="0" err="1" smtClean="0">
              <a:latin typeface="Calibri" panose="020F0502020204030204" pitchFamily="34" charset="0"/>
            </a:rPr>
            <a:t>msm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D2F8B677-E26F-4310-B562-C7DE50D5E07C}" type="parTrans" cxnId="{7A8CB394-2749-4A50-8C92-FA84CF95D20C}">
      <dgm:prSet/>
      <dgm:spPr/>
      <dgm:t>
        <a:bodyPr/>
        <a:lstStyle/>
        <a:p>
          <a:endParaRPr lang="es-EC"/>
        </a:p>
      </dgm:t>
    </dgm:pt>
    <dgm:pt modelId="{8959B8CD-B0D8-4C0D-9345-65BAEE0C1785}" type="sibTrans" cxnId="{7A8CB394-2749-4A50-8C92-FA84CF95D20C}">
      <dgm:prSet/>
      <dgm:spPr/>
      <dgm:t>
        <a:bodyPr/>
        <a:lstStyle/>
        <a:p>
          <a:endParaRPr lang="es-EC"/>
        </a:p>
      </dgm:t>
    </dgm:pt>
    <dgm:pt modelId="{CA2CD11F-AAE8-48B8-9227-4F4D9571BE37}">
      <dgm:prSet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11°C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4B5BA869-7DAB-4DA4-8F73-AA8C7BDB423D}" type="parTrans" cxnId="{8C2A736E-AF4F-43A4-8867-025B8C6E3B18}">
      <dgm:prSet/>
      <dgm:spPr/>
      <dgm:t>
        <a:bodyPr/>
        <a:lstStyle/>
        <a:p>
          <a:endParaRPr lang="es-EC"/>
        </a:p>
      </dgm:t>
    </dgm:pt>
    <dgm:pt modelId="{956B7D30-C944-44B6-9AEE-5F51671A20FA}" type="sibTrans" cxnId="{8C2A736E-AF4F-43A4-8867-025B8C6E3B18}">
      <dgm:prSet/>
      <dgm:spPr/>
      <dgm:t>
        <a:bodyPr/>
        <a:lstStyle/>
        <a:p>
          <a:endParaRPr lang="es-EC"/>
        </a:p>
      </dgm:t>
    </dgm:pt>
    <dgm:pt modelId="{95C39534-ED4B-418A-B755-BAFE10180DDF}">
      <dgm:prSet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Proceso de producción 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E6FA7943-E124-4005-887F-A4E71FBF8AAD}" type="parTrans" cxnId="{09C4C2D8-7A81-4FFD-8F32-BD6BA9AC4AAB}">
      <dgm:prSet/>
      <dgm:spPr/>
      <dgm:t>
        <a:bodyPr/>
        <a:lstStyle/>
        <a:p>
          <a:endParaRPr lang="es-EC"/>
        </a:p>
      </dgm:t>
    </dgm:pt>
    <dgm:pt modelId="{DBBDBCD6-DB36-4461-AA7E-474BC535ACF3}" type="sibTrans" cxnId="{09C4C2D8-7A81-4FFD-8F32-BD6BA9AC4AAB}">
      <dgm:prSet/>
      <dgm:spPr/>
      <dgm:t>
        <a:bodyPr/>
        <a:lstStyle/>
        <a:p>
          <a:endParaRPr lang="es-EC"/>
        </a:p>
      </dgm:t>
    </dgm:pt>
    <dgm:pt modelId="{7DE1CA20-31AE-4E77-9752-A699312B8702}">
      <dgm:prSet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Seleccionar sitio correcto de la finca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EB1B8439-4BE4-4096-91AB-A8740FB76AC7}" type="parTrans" cxnId="{89CAEE76-9D1F-4FF5-B929-6B9762D3974C}">
      <dgm:prSet/>
      <dgm:spPr/>
      <dgm:t>
        <a:bodyPr/>
        <a:lstStyle/>
        <a:p>
          <a:endParaRPr lang="es-EC"/>
        </a:p>
      </dgm:t>
    </dgm:pt>
    <dgm:pt modelId="{08C41C05-2223-4DE5-BE44-68F3D6BFBB75}" type="sibTrans" cxnId="{89CAEE76-9D1F-4FF5-B929-6B9762D3974C}">
      <dgm:prSet/>
      <dgm:spPr/>
      <dgm:t>
        <a:bodyPr/>
        <a:lstStyle/>
        <a:p>
          <a:endParaRPr lang="es-EC"/>
        </a:p>
      </dgm:t>
    </dgm:pt>
    <dgm:pt modelId="{7D3AF902-E5C6-40FD-BF8D-C825757303A7}">
      <dgm:prSet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Establecer características del invernadero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BEC4E14C-9A82-4948-9237-BDE41CB5F19F}" type="parTrans" cxnId="{75AF0829-3703-43AE-91B8-E5AE30A31F79}">
      <dgm:prSet/>
      <dgm:spPr/>
      <dgm:t>
        <a:bodyPr/>
        <a:lstStyle/>
        <a:p>
          <a:endParaRPr lang="es-EC"/>
        </a:p>
      </dgm:t>
    </dgm:pt>
    <dgm:pt modelId="{F2F9B192-6FFD-4125-954A-2DEB6084D526}" type="sibTrans" cxnId="{75AF0829-3703-43AE-91B8-E5AE30A31F79}">
      <dgm:prSet/>
      <dgm:spPr/>
      <dgm:t>
        <a:bodyPr/>
        <a:lstStyle/>
        <a:p>
          <a:endParaRPr lang="es-EC"/>
        </a:p>
      </dgm:t>
    </dgm:pt>
    <dgm:pt modelId="{A8BE19E4-D879-43FB-9F7A-032B4E19EEDD}">
      <dgm:prSet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Definir tipo de flor que se va a producir y sus variedades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BEB03577-E8AE-4AF7-920C-354D1A3C521B}" type="parTrans" cxnId="{E265AE83-A5F6-4002-80D4-06B5039D8F43}">
      <dgm:prSet/>
      <dgm:spPr/>
      <dgm:t>
        <a:bodyPr/>
        <a:lstStyle/>
        <a:p>
          <a:endParaRPr lang="es-EC"/>
        </a:p>
      </dgm:t>
    </dgm:pt>
    <dgm:pt modelId="{0C93F854-9C56-4637-9654-5CEE35992D3A}" type="sibTrans" cxnId="{E265AE83-A5F6-4002-80D4-06B5039D8F43}">
      <dgm:prSet/>
      <dgm:spPr/>
      <dgm:t>
        <a:bodyPr/>
        <a:lstStyle/>
        <a:p>
          <a:endParaRPr lang="es-EC"/>
        </a:p>
      </dgm:t>
    </dgm:pt>
    <dgm:pt modelId="{EC838BC6-840A-401F-8370-19CE359DF9CB}">
      <dgm:prSet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60-80 mil plantas x hectárea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7FBA8793-7438-4823-A65A-93C815A506F0}" type="parTrans" cxnId="{C912C15C-3562-4F61-8864-B2D1AD121748}">
      <dgm:prSet/>
      <dgm:spPr/>
      <dgm:t>
        <a:bodyPr/>
        <a:lstStyle/>
        <a:p>
          <a:endParaRPr lang="es-EC"/>
        </a:p>
      </dgm:t>
    </dgm:pt>
    <dgm:pt modelId="{63FC3136-7476-46BC-99AB-1BBC7E4B9AF3}" type="sibTrans" cxnId="{C912C15C-3562-4F61-8864-B2D1AD121748}">
      <dgm:prSet/>
      <dgm:spPr/>
      <dgm:t>
        <a:bodyPr/>
        <a:lstStyle/>
        <a:p>
          <a:endParaRPr lang="es-EC"/>
        </a:p>
      </dgm:t>
    </dgm:pt>
    <dgm:pt modelId="{DCB50539-1C0F-4905-9D0C-7C68367DD1DD}">
      <dgm:prSet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Formación: 7-8 meses, Cuidado diario 10p/</a:t>
          </a:r>
          <a:r>
            <a:rPr lang="es-EC" sz="1400" b="0" dirty="0" err="1" smtClean="0">
              <a:latin typeface="Calibri" panose="020F0502020204030204" pitchFamily="34" charset="0"/>
            </a:rPr>
            <a:t>hect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6AABA7E8-4775-450F-BDAA-4B164C9EDB50}" type="parTrans" cxnId="{6479E35A-9EAC-4EFB-841A-B9F91D881798}">
      <dgm:prSet/>
      <dgm:spPr/>
      <dgm:t>
        <a:bodyPr/>
        <a:lstStyle/>
        <a:p>
          <a:endParaRPr lang="es-EC"/>
        </a:p>
      </dgm:t>
    </dgm:pt>
    <dgm:pt modelId="{A401D82F-2785-4FA8-9215-588593895FC8}" type="sibTrans" cxnId="{6479E35A-9EAC-4EFB-841A-B9F91D881798}">
      <dgm:prSet/>
      <dgm:spPr/>
      <dgm:t>
        <a:bodyPr/>
        <a:lstStyle/>
        <a:p>
          <a:endParaRPr lang="es-EC"/>
        </a:p>
      </dgm:t>
    </dgm:pt>
    <dgm:pt modelId="{24124E22-E56A-49E5-9C1F-80D67D796DF4}">
      <dgm:prSet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Cosecha y traslado a donde el cliente</a:t>
          </a:r>
        </a:p>
      </dgm:t>
    </dgm:pt>
    <dgm:pt modelId="{417096E0-C7E6-43B9-9190-BE3939474AC6}" type="parTrans" cxnId="{569CF62A-C689-4ECD-97C4-E59A04D4B911}">
      <dgm:prSet/>
      <dgm:spPr/>
      <dgm:t>
        <a:bodyPr/>
        <a:lstStyle/>
        <a:p>
          <a:endParaRPr lang="es-EC"/>
        </a:p>
      </dgm:t>
    </dgm:pt>
    <dgm:pt modelId="{ADF420E1-6426-4210-9D89-EA61D4912B2E}" type="sibTrans" cxnId="{569CF62A-C689-4ECD-97C4-E59A04D4B911}">
      <dgm:prSet/>
      <dgm:spPr/>
      <dgm:t>
        <a:bodyPr/>
        <a:lstStyle/>
        <a:p>
          <a:endParaRPr lang="es-EC"/>
        </a:p>
      </dgm:t>
    </dgm:pt>
    <dgm:pt modelId="{9F7ABC19-F06E-4138-B792-A368F1F0435C}" type="pres">
      <dgm:prSet presAssocID="{EF0BBAEB-D5FE-4B99-AD46-D10BD8FCFC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E7FDC10-4F77-43C1-8C56-FD9C735DB303}" type="pres">
      <dgm:prSet presAssocID="{FC4E3916-33D0-4057-9885-9A4FFB411E93}" presName="root" presStyleCnt="0"/>
      <dgm:spPr/>
    </dgm:pt>
    <dgm:pt modelId="{7D8A3F54-257F-48E0-BF01-E226A11CC89B}" type="pres">
      <dgm:prSet presAssocID="{FC4E3916-33D0-4057-9885-9A4FFB411E93}" presName="rootComposite" presStyleCnt="0"/>
      <dgm:spPr/>
    </dgm:pt>
    <dgm:pt modelId="{5A1C047C-D511-4AC7-8FFC-D79CBFEC31D1}" type="pres">
      <dgm:prSet presAssocID="{FC4E3916-33D0-4057-9885-9A4FFB411E93}" presName="rootText" presStyleLbl="node1" presStyleIdx="0" presStyleCnt="3" custScaleX="209626"/>
      <dgm:spPr/>
      <dgm:t>
        <a:bodyPr/>
        <a:lstStyle/>
        <a:p>
          <a:endParaRPr lang="es-EC"/>
        </a:p>
      </dgm:t>
    </dgm:pt>
    <dgm:pt modelId="{E5207601-2EB3-45C1-AA64-3984FADC211F}" type="pres">
      <dgm:prSet presAssocID="{FC4E3916-33D0-4057-9885-9A4FFB411E93}" presName="rootConnector" presStyleLbl="node1" presStyleIdx="0" presStyleCnt="3"/>
      <dgm:spPr/>
      <dgm:t>
        <a:bodyPr/>
        <a:lstStyle/>
        <a:p>
          <a:endParaRPr lang="es-EC"/>
        </a:p>
      </dgm:t>
    </dgm:pt>
    <dgm:pt modelId="{4747772C-163E-42C1-91CF-1C8EBA473280}" type="pres">
      <dgm:prSet presAssocID="{FC4E3916-33D0-4057-9885-9A4FFB411E93}" presName="childShape" presStyleCnt="0"/>
      <dgm:spPr/>
    </dgm:pt>
    <dgm:pt modelId="{8FB31F39-1DEF-4239-95C6-ED62C67861C0}" type="pres">
      <dgm:prSet presAssocID="{9073C255-9454-45D4-8B03-8D45326C0C53}" presName="Name13" presStyleLbl="parChTrans1D2" presStyleIdx="0" presStyleCnt="16"/>
      <dgm:spPr/>
      <dgm:t>
        <a:bodyPr/>
        <a:lstStyle/>
        <a:p>
          <a:endParaRPr lang="es-EC"/>
        </a:p>
      </dgm:t>
    </dgm:pt>
    <dgm:pt modelId="{D717EC7B-FA27-4881-9A50-5258C3A4B4FC}" type="pres">
      <dgm:prSet presAssocID="{0776D6BD-9DB3-468C-9771-81B8BED37D4C}" presName="childText" presStyleLbl="bgAcc1" presStyleIdx="0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C470F7-F055-4CBB-97B6-3F3129A64B30}" type="pres">
      <dgm:prSet presAssocID="{2406310E-F167-4FC0-8816-0C4D1451AC54}" presName="Name13" presStyleLbl="parChTrans1D2" presStyleIdx="1" presStyleCnt="16"/>
      <dgm:spPr/>
      <dgm:t>
        <a:bodyPr/>
        <a:lstStyle/>
        <a:p>
          <a:endParaRPr lang="es-EC"/>
        </a:p>
      </dgm:t>
    </dgm:pt>
    <dgm:pt modelId="{D9DAE8D8-92BD-4603-81DD-76BD7BEC8B33}" type="pres">
      <dgm:prSet presAssocID="{0F7DE29B-4F3D-4E09-A81B-05ED45B68DFA}" presName="childText" presStyleLbl="bgAcc1" presStyleIdx="1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0C7769-ECB6-4EB1-BDBB-489064C4F0FF}" type="pres">
      <dgm:prSet presAssocID="{00F6A761-998E-4E0B-AA6E-1ABCF949C239}" presName="Name13" presStyleLbl="parChTrans1D2" presStyleIdx="2" presStyleCnt="16"/>
      <dgm:spPr/>
      <dgm:t>
        <a:bodyPr/>
        <a:lstStyle/>
        <a:p>
          <a:endParaRPr lang="es-EC"/>
        </a:p>
      </dgm:t>
    </dgm:pt>
    <dgm:pt modelId="{E1367371-B269-494D-B7E7-B4FBE53A38AC}" type="pres">
      <dgm:prSet presAssocID="{AE8F7077-8235-4BB6-B0F8-EBB3A2DE22F3}" presName="childText" presStyleLbl="bgAcc1" presStyleIdx="2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6770D5-8F2C-422A-9BCF-289DC359E8D0}" type="pres">
      <dgm:prSet presAssocID="{E073DE08-75A5-4CCD-8CF2-CF53E6446978}" presName="Name13" presStyleLbl="parChTrans1D2" presStyleIdx="3" presStyleCnt="16"/>
      <dgm:spPr/>
      <dgm:t>
        <a:bodyPr/>
        <a:lstStyle/>
        <a:p>
          <a:endParaRPr lang="es-EC"/>
        </a:p>
      </dgm:t>
    </dgm:pt>
    <dgm:pt modelId="{62A58AAB-D335-4608-9332-2E1A68FCDF2A}" type="pres">
      <dgm:prSet presAssocID="{81C0251D-9A9F-42F6-A1DE-51451E252F6D}" presName="childText" presStyleLbl="bgAcc1" presStyleIdx="3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40C369-DD14-49B6-808A-A077CA0F3159}" type="pres">
      <dgm:prSet presAssocID="{910D8F12-52EF-4982-8740-A8C17585F3DB}" presName="Name13" presStyleLbl="parChTrans1D2" presStyleIdx="4" presStyleCnt="16"/>
      <dgm:spPr/>
      <dgm:t>
        <a:bodyPr/>
        <a:lstStyle/>
        <a:p>
          <a:endParaRPr lang="es-EC"/>
        </a:p>
      </dgm:t>
    </dgm:pt>
    <dgm:pt modelId="{991A7862-5D63-43DB-9796-BE46B2F23000}" type="pres">
      <dgm:prSet presAssocID="{20D80E41-BA94-4D97-B59A-C1DA1C0BA6E2}" presName="childText" presStyleLbl="bgAcc1" presStyleIdx="4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590749-A034-471C-8556-ADE8F83A489F}" type="pres">
      <dgm:prSet presAssocID="{DE5ACDBB-897C-4C56-A462-6C2A95FFEEA9}" presName="Name13" presStyleLbl="parChTrans1D2" presStyleIdx="5" presStyleCnt="16"/>
      <dgm:spPr/>
      <dgm:t>
        <a:bodyPr/>
        <a:lstStyle/>
        <a:p>
          <a:endParaRPr lang="es-EC"/>
        </a:p>
      </dgm:t>
    </dgm:pt>
    <dgm:pt modelId="{B30EC62B-EE41-4B66-934F-ED3A1D544DBF}" type="pres">
      <dgm:prSet presAssocID="{5B7E5147-B5EC-4EA6-A689-828DCE783BF1}" presName="childText" presStyleLbl="bgAcc1" presStyleIdx="5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37632A-DF01-4186-8E05-85F1B265AF1C}" type="pres">
      <dgm:prSet presAssocID="{5FFBB37C-6570-4450-916E-0DC808AB65AA}" presName="Name13" presStyleLbl="parChTrans1D2" presStyleIdx="6" presStyleCnt="16"/>
      <dgm:spPr/>
      <dgm:t>
        <a:bodyPr/>
        <a:lstStyle/>
        <a:p>
          <a:endParaRPr lang="es-EC"/>
        </a:p>
      </dgm:t>
    </dgm:pt>
    <dgm:pt modelId="{B7E9EE72-AA4F-4F45-9625-865C89234077}" type="pres">
      <dgm:prSet presAssocID="{E97DD21A-3BB7-44CA-B07B-9DB250A94D45}" presName="childText" presStyleLbl="bgAcc1" presStyleIdx="6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CA07BD-659E-451E-9E66-251244B886EC}" type="pres">
      <dgm:prSet presAssocID="{23E6CAAC-4A4C-49D4-A771-70A176AE8316}" presName="root" presStyleCnt="0"/>
      <dgm:spPr/>
    </dgm:pt>
    <dgm:pt modelId="{8B7377C5-5842-42F8-A285-9C624E32C3D8}" type="pres">
      <dgm:prSet presAssocID="{23E6CAAC-4A4C-49D4-A771-70A176AE8316}" presName="rootComposite" presStyleCnt="0"/>
      <dgm:spPr/>
    </dgm:pt>
    <dgm:pt modelId="{71F64A99-2D87-4B03-A6AB-90B5BECE3ED7}" type="pres">
      <dgm:prSet presAssocID="{23E6CAAC-4A4C-49D4-A771-70A176AE8316}" presName="rootText" presStyleLbl="node1" presStyleIdx="1" presStyleCnt="3" custScaleX="209626"/>
      <dgm:spPr/>
      <dgm:t>
        <a:bodyPr/>
        <a:lstStyle/>
        <a:p>
          <a:endParaRPr lang="es-EC"/>
        </a:p>
      </dgm:t>
    </dgm:pt>
    <dgm:pt modelId="{C58DBE03-C70F-4C43-92AD-25DA58D14B87}" type="pres">
      <dgm:prSet presAssocID="{23E6CAAC-4A4C-49D4-A771-70A176AE8316}" presName="rootConnector" presStyleLbl="node1" presStyleIdx="1" presStyleCnt="3"/>
      <dgm:spPr/>
      <dgm:t>
        <a:bodyPr/>
        <a:lstStyle/>
        <a:p>
          <a:endParaRPr lang="es-EC"/>
        </a:p>
      </dgm:t>
    </dgm:pt>
    <dgm:pt modelId="{F80373B8-B5B4-4417-9425-0B4B1A348D84}" type="pres">
      <dgm:prSet presAssocID="{23E6CAAC-4A4C-49D4-A771-70A176AE8316}" presName="childShape" presStyleCnt="0"/>
      <dgm:spPr/>
    </dgm:pt>
    <dgm:pt modelId="{DE074901-7D38-4032-A2A0-52508F3D2A43}" type="pres">
      <dgm:prSet presAssocID="{B77B0CE4-F293-48EB-B4E9-8465E5BD864B}" presName="Name13" presStyleLbl="parChTrans1D2" presStyleIdx="7" presStyleCnt="16"/>
      <dgm:spPr/>
      <dgm:t>
        <a:bodyPr/>
        <a:lstStyle/>
        <a:p>
          <a:endParaRPr lang="es-EC"/>
        </a:p>
      </dgm:t>
    </dgm:pt>
    <dgm:pt modelId="{B8575DAA-1ED7-444F-A7D5-AE0D260EFDA8}" type="pres">
      <dgm:prSet presAssocID="{52DA3113-83F9-42E5-B219-260A438D62D5}" presName="childText" presStyleLbl="bgAcc1" presStyleIdx="7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06808C-A2B1-41AB-8EDC-EC8E60D5B7EC}" type="pres">
      <dgm:prSet presAssocID="{D2F8B677-E26F-4310-B562-C7DE50D5E07C}" presName="Name13" presStyleLbl="parChTrans1D2" presStyleIdx="8" presStyleCnt="16"/>
      <dgm:spPr/>
      <dgm:t>
        <a:bodyPr/>
        <a:lstStyle/>
        <a:p>
          <a:endParaRPr lang="es-EC"/>
        </a:p>
      </dgm:t>
    </dgm:pt>
    <dgm:pt modelId="{7E2B1C03-322E-4554-B7F5-29D3B93F45B4}" type="pres">
      <dgm:prSet presAssocID="{3CA72C02-D557-4B2F-B684-18CC62EB57B1}" presName="childText" presStyleLbl="bgAcc1" presStyleIdx="8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D1E296-3B3D-42ED-9CFA-E51C7DC33D26}" type="pres">
      <dgm:prSet presAssocID="{4B5BA869-7DAB-4DA4-8F73-AA8C7BDB423D}" presName="Name13" presStyleLbl="parChTrans1D2" presStyleIdx="9" presStyleCnt="16"/>
      <dgm:spPr/>
      <dgm:t>
        <a:bodyPr/>
        <a:lstStyle/>
        <a:p>
          <a:endParaRPr lang="es-EC"/>
        </a:p>
      </dgm:t>
    </dgm:pt>
    <dgm:pt modelId="{6E42CE97-953F-4F8E-B47C-5DE301B218ED}" type="pres">
      <dgm:prSet presAssocID="{CA2CD11F-AAE8-48B8-9227-4F4D9571BE37}" presName="childText" presStyleLbl="bgAcc1" presStyleIdx="9" presStyleCnt="16" custScaleX="20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ACFEA2-19A4-432C-B265-7A5934D74CC1}" type="pres">
      <dgm:prSet presAssocID="{95C39534-ED4B-418A-B755-BAFE10180DDF}" presName="root" presStyleCnt="0"/>
      <dgm:spPr/>
    </dgm:pt>
    <dgm:pt modelId="{04F94105-707B-436C-AAAA-EAF08F1075A9}" type="pres">
      <dgm:prSet presAssocID="{95C39534-ED4B-418A-B755-BAFE10180DDF}" presName="rootComposite" presStyleCnt="0"/>
      <dgm:spPr/>
    </dgm:pt>
    <dgm:pt modelId="{E1CB7065-4ADA-474D-9AFF-B319538ADE2F}" type="pres">
      <dgm:prSet presAssocID="{95C39534-ED4B-418A-B755-BAFE10180DDF}" presName="rootText" presStyleLbl="node1" presStyleIdx="2" presStyleCnt="3" custScaleX="281680" custScaleY="135117"/>
      <dgm:spPr/>
      <dgm:t>
        <a:bodyPr/>
        <a:lstStyle/>
        <a:p>
          <a:endParaRPr lang="es-EC"/>
        </a:p>
      </dgm:t>
    </dgm:pt>
    <dgm:pt modelId="{B49BA132-8C4C-4197-A1E9-7A388CE169AC}" type="pres">
      <dgm:prSet presAssocID="{95C39534-ED4B-418A-B755-BAFE10180DDF}" presName="rootConnector" presStyleLbl="node1" presStyleIdx="2" presStyleCnt="3"/>
      <dgm:spPr/>
      <dgm:t>
        <a:bodyPr/>
        <a:lstStyle/>
        <a:p>
          <a:endParaRPr lang="es-EC"/>
        </a:p>
      </dgm:t>
    </dgm:pt>
    <dgm:pt modelId="{F623B9DC-6F1E-4C32-A2C3-A8C3D3E90AD0}" type="pres">
      <dgm:prSet presAssocID="{95C39534-ED4B-418A-B755-BAFE10180DDF}" presName="childShape" presStyleCnt="0"/>
      <dgm:spPr/>
    </dgm:pt>
    <dgm:pt modelId="{0E57B6E1-041C-454D-936B-EFE29FE8311F}" type="pres">
      <dgm:prSet presAssocID="{EB1B8439-4BE4-4096-91AB-A8740FB76AC7}" presName="Name13" presStyleLbl="parChTrans1D2" presStyleIdx="10" presStyleCnt="16"/>
      <dgm:spPr/>
      <dgm:t>
        <a:bodyPr/>
        <a:lstStyle/>
        <a:p>
          <a:endParaRPr lang="es-EC"/>
        </a:p>
      </dgm:t>
    </dgm:pt>
    <dgm:pt modelId="{3AB70849-BF9C-4CFF-9CA7-78D3BC29A07F}" type="pres">
      <dgm:prSet presAssocID="{7DE1CA20-31AE-4E77-9752-A699312B8702}" presName="childText" presStyleLbl="bgAcc1" presStyleIdx="10" presStyleCnt="16" custScaleX="281680" custScaleY="135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30C76D-9AF4-45DF-83ED-1821B05FF1BE}" type="pres">
      <dgm:prSet presAssocID="{BEC4E14C-9A82-4948-9237-BDE41CB5F19F}" presName="Name13" presStyleLbl="parChTrans1D2" presStyleIdx="11" presStyleCnt="16"/>
      <dgm:spPr/>
      <dgm:t>
        <a:bodyPr/>
        <a:lstStyle/>
        <a:p>
          <a:endParaRPr lang="es-EC"/>
        </a:p>
      </dgm:t>
    </dgm:pt>
    <dgm:pt modelId="{0F737158-C62F-4605-A4F2-5C6C39659454}" type="pres">
      <dgm:prSet presAssocID="{7D3AF902-E5C6-40FD-BF8D-C825757303A7}" presName="childText" presStyleLbl="bgAcc1" presStyleIdx="11" presStyleCnt="16" custScaleX="281680" custScaleY="135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BF83BC-3E38-4052-B2D8-EA523599913F}" type="pres">
      <dgm:prSet presAssocID="{BEB03577-E8AE-4AF7-920C-354D1A3C521B}" presName="Name13" presStyleLbl="parChTrans1D2" presStyleIdx="12" presStyleCnt="16"/>
      <dgm:spPr/>
      <dgm:t>
        <a:bodyPr/>
        <a:lstStyle/>
        <a:p>
          <a:endParaRPr lang="es-EC"/>
        </a:p>
      </dgm:t>
    </dgm:pt>
    <dgm:pt modelId="{F94DC500-89E5-4694-91E1-7B58EEBD1ECF}" type="pres">
      <dgm:prSet presAssocID="{A8BE19E4-D879-43FB-9F7A-032B4E19EEDD}" presName="childText" presStyleLbl="bgAcc1" presStyleIdx="12" presStyleCnt="16" custScaleX="281680" custScaleY="135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5D957E-E075-493E-B9EB-87FD530D7D85}" type="pres">
      <dgm:prSet presAssocID="{7FBA8793-7438-4823-A65A-93C815A506F0}" presName="Name13" presStyleLbl="parChTrans1D2" presStyleIdx="13" presStyleCnt="16"/>
      <dgm:spPr/>
      <dgm:t>
        <a:bodyPr/>
        <a:lstStyle/>
        <a:p>
          <a:endParaRPr lang="es-EC"/>
        </a:p>
      </dgm:t>
    </dgm:pt>
    <dgm:pt modelId="{875BAEE1-1D70-4E67-8F3B-4BDE2B5C6DD9}" type="pres">
      <dgm:prSet presAssocID="{EC838BC6-840A-401F-8370-19CE359DF9CB}" presName="childText" presStyleLbl="bgAcc1" presStyleIdx="13" presStyleCnt="16" custScaleX="281680" custScaleY="135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BE0114-6996-4DF6-B5E0-29140BCD855E}" type="pres">
      <dgm:prSet presAssocID="{6AABA7E8-4775-450F-BDAA-4B164C9EDB50}" presName="Name13" presStyleLbl="parChTrans1D2" presStyleIdx="14" presStyleCnt="16"/>
      <dgm:spPr/>
      <dgm:t>
        <a:bodyPr/>
        <a:lstStyle/>
        <a:p>
          <a:endParaRPr lang="es-EC"/>
        </a:p>
      </dgm:t>
    </dgm:pt>
    <dgm:pt modelId="{F3844E48-CFFC-4E3D-862C-4A552BC2F70E}" type="pres">
      <dgm:prSet presAssocID="{DCB50539-1C0F-4905-9D0C-7C68367DD1DD}" presName="childText" presStyleLbl="bgAcc1" presStyleIdx="14" presStyleCnt="16" custScaleX="281680" custScaleY="135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95D62E-E798-4AC0-BB4E-D912472A5341}" type="pres">
      <dgm:prSet presAssocID="{417096E0-C7E6-43B9-9190-BE3939474AC6}" presName="Name13" presStyleLbl="parChTrans1D2" presStyleIdx="15" presStyleCnt="16"/>
      <dgm:spPr/>
      <dgm:t>
        <a:bodyPr/>
        <a:lstStyle/>
        <a:p>
          <a:endParaRPr lang="es-EC"/>
        </a:p>
      </dgm:t>
    </dgm:pt>
    <dgm:pt modelId="{40F3DC34-DBBE-433F-9221-35420D5E2F08}" type="pres">
      <dgm:prSet presAssocID="{24124E22-E56A-49E5-9C1F-80D67D796DF4}" presName="childText" presStyleLbl="bgAcc1" presStyleIdx="15" presStyleCnt="16" custScaleX="281680" custScaleY="1332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E6F23D-7C73-47F5-A6E4-DEBBD03C4B40}" type="presOf" srcId="{3CA72C02-D557-4B2F-B684-18CC62EB57B1}" destId="{7E2B1C03-322E-4554-B7F5-29D3B93F45B4}" srcOrd="0" destOrd="0" presId="urn:microsoft.com/office/officeart/2005/8/layout/hierarchy3"/>
    <dgm:cxn modelId="{569CF62A-C689-4ECD-97C4-E59A04D4B911}" srcId="{95C39534-ED4B-418A-B755-BAFE10180DDF}" destId="{24124E22-E56A-49E5-9C1F-80D67D796DF4}" srcOrd="5" destOrd="0" parTransId="{417096E0-C7E6-43B9-9190-BE3939474AC6}" sibTransId="{ADF420E1-6426-4210-9D89-EA61D4912B2E}"/>
    <dgm:cxn modelId="{8A5E36C3-7268-479C-A8DB-E423840EF2A8}" type="presOf" srcId="{DE5ACDBB-897C-4C56-A462-6C2A95FFEEA9}" destId="{4F590749-A034-471C-8556-ADE8F83A489F}" srcOrd="0" destOrd="0" presId="urn:microsoft.com/office/officeart/2005/8/layout/hierarchy3"/>
    <dgm:cxn modelId="{6E8D7C8E-7F2A-4DB1-99F3-9BE5F1416340}" type="presOf" srcId="{9073C255-9454-45D4-8B03-8D45326C0C53}" destId="{8FB31F39-1DEF-4239-95C6-ED62C67861C0}" srcOrd="0" destOrd="0" presId="urn:microsoft.com/office/officeart/2005/8/layout/hierarchy3"/>
    <dgm:cxn modelId="{5C4F278D-0D85-42A7-804F-9419567A953D}" type="presOf" srcId="{7D3AF902-E5C6-40FD-BF8D-C825757303A7}" destId="{0F737158-C62F-4605-A4F2-5C6C39659454}" srcOrd="0" destOrd="0" presId="urn:microsoft.com/office/officeart/2005/8/layout/hierarchy3"/>
    <dgm:cxn modelId="{FADA9036-3AF0-4BCA-9A46-F4FA4A3E13A0}" type="presOf" srcId="{4B5BA869-7DAB-4DA4-8F73-AA8C7BDB423D}" destId="{6DD1E296-3B3D-42ED-9CFA-E51C7DC33D26}" srcOrd="0" destOrd="0" presId="urn:microsoft.com/office/officeart/2005/8/layout/hierarchy3"/>
    <dgm:cxn modelId="{015ABBDD-1864-4640-B7C9-A4C6D23909C2}" type="presOf" srcId="{81C0251D-9A9F-42F6-A1DE-51451E252F6D}" destId="{62A58AAB-D335-4608-9332-2E1A68FCDF2A}" srcOrd="0" destOrd="0" presId="urn:microsoft.com/office/officeart/2005/8/layout/hierarchy3"/>
    <dgm:cxn modelId="{4E435430-0C58-46B2-A906-946D97860ED2}" type="presOf" srcId="{24124E22-E56A-49E5-9C1F-80D67D796DF4}" destId="{40F3DC34-DBBE-433F-9221-35420D5E2F08}" srcOrd="0" destOrd="0" presId="urn:microsoft.com/office/officeart/2005/8/layout/hierarchy3"/>
    <dgm:cxn modelId="{51566C22-BDAC-449A-AFFC-EA18075C3A1E}" type="presOf" srcId="{CA2CD11F-AAE8-48B8-9227-4F4D9571BE37}" destId="{6E42CE97-953F-4F8E-B47C-5DE301B218ED}" srcOrd="0" destOrd="0" presId="urn:microsoft.com/office/officeart/2005/8/layout/hierarchy3"/>
    <dgm:cxn modelId="{240163B4-A645-4570-A9EC-89127B10BF63}" type="presOf" srcId="{E97DD21A-3BB7-44CA-B07B-9DB250A94D45}" destId="{B7E9EE72-AA4F-4F45-9625-865C89234077}" srcOrd="0" destOrd="0" presId="urn:microsoft.com/office/officeart/2005/8/layout/hierarchy3"/>
    <dgm:cxn modelId="{E0942AD8-9721-48BD-88C8-496C5DCF36D5}" type="presOf" srcId="{E073DE08-75A5-4CCD-8CF2-CF53E6446978}" destId="{7E6770D5-8F2C-422A-9BCF-289DC359E8D0}" srcOrd="0" destOrd="0" presId="urn:microsoft.com/office/officeart/2005/8/layout/hierarchy3"/>
    <dgm:cxn modelId="{6479E35A-9EAC-4EFB-841A-B9F91D881798}" srcId="{95C39534-ED4B-418A-B755-BAFE10180DDF}" destId="{DCB50539-1C0F-4905-9D0C-7C68367DD1DD}" srcOrd="4" destOrd="0" parTransId="{6AABA7E8-4775-450F-BDAA-4B164C9EDB50}" sibTransId="{A401D82F-2785-4FA8-9215-588593895FC8}"/>
    <dgm:cxn modelId="{9BA5F0E1-57E6-4C77-B669-BD8698ADAEEB}" type="presOf" srcId="{EB1B8439-4BE4-4096-91AB-A8740FB76AC7}" destId="{0E57B6E1-041C-454D-936B-EFE29FE8311F}" srcOrd="0" destOrd="0" presId="urn:microsoft.com/office/officeart/2005/8/layout/hierarchy3"/>
    <dgm:cxn modelId="{14AE0261-2029-48E6-98C8-0E348872F8B1}" type="presOf" srcId="{20D80E41-BA94-4D97-B59A-C1DA1C0BA6E2}" destId="{991A7862-5D63-43DB-9796-BE46B2F23000}" srcOrd="0" destOrd="0" presId="urn:microsoft.com/office/officeart/2005/8/layout/hierarchy3"/>
    <dgm:cxn modelId="{347CD3E1-389E-4603-9809-09859DB3F40B}" type="presOf" srcId="{B77B0CE4-F293-48EB-B4E9-8465E5BD864B}" destId="{DE074901-7D38-4032-A2A0-52508F3D2A43}" srcOrd="0" destOrd="0" presId="urn:microsoft.com/office/officeart/2005/8/layout/hierarchy3"/>
    <dgm:cxn modelId="{4D305080-4411-47FB-8E8B-EA0B10F87820}" srcId="{FC4E3916-33D0-4057-9885-9A4FFB411E93}" destId="{0776D6BD-9DB3-468C-9771-81B8BED37D4C}" srcOrd="0" destOrd="0" parTransId="{9073C255-9454-45D4-8B03-8D45326C0C53}" sibTransId="{DC41629F-E8F5-4EC7-B714-0299CEFD105F}"/>
    <dgm:cxn modelId="{91DAD004-06FF-4CA3-A355-C429B92007A0}" type="presOf" srcId="{417096E0-C7E6-43B9-9190-BE3939474AC6}" destId="{6295D62E-E798-4AC0-BB4E-D912472A5341}" srcOrd="0" destOrd="0" presId="urn:microsoft.com/office/officeart/2005/8/layout/hierarchy3"/>
    <dgm:cxn modelId="{9296827B-8E54-4BED-89F2-D147CDF457D8}" srcId="{FC4E3916-33D0-4057-9885-9A4FFB411E93}" destId="{81C0251D-9A9F-42F6-A1DE-51451E252F6D}" srcOrd="3" destOrd="0" parTransId="{E073DE08-75A5-4CCD-8CF2-CF53E6446978}" sibTransId="{6CD39CFB-8704-4803-B21E-D0026A16CFF2}"/>
    <dgm:cxn modelId="{ED3C88C2-CF36-4591-A702-BAC5A49FF716}" type="presOf" srcId="{95C39534-ED4B-418A-B755-BAFE10180DDF}" destId="{B49BA132-8C4C-4197-A1E9-7A388CE169AC}" srcOrd="1" destOrd="0" presId="urn:microsoft.com/office/officeart/2005/8/layout/hierarchy3"/>
    <dgm:cxn modelId="{4F8509CF-5D84-4F9E-BD66-B7D0534C647A}" srcId="{FC4E3916-33D0-4057-9885-9A4FFB411E93}" destId="{20D80E41-BA94-4D97-B59A-C1DA1C0BA6E2}" srcOrd="4" destOrd="0" parTransId="{910D8F12-52EF-4982-8740-A8C17585F3DB}" sibTransId="{D4F1D434-D882-40D9-BB3A-6E57DC0CE44E}"/>
    <dgm:cxn modelId="{9CFC7D9F-2B07-4198-AB6F-8B5664B67588}" type="presOf" srcId="{0F7DE29B-4F3D-4E09-A81B-05ED45B68DFA}" destId="{D9DAE8D8-92BD-4603-81DD-76BD7BEC8B33}" srcOrd="0" destOrd="0" presId="urn:microsoft.com/office/officeart/2005/8/layout/hierarchy3"/>
    <dgm:cxn modelId="{BE097B44-B2AF-4511-8ACF-41D3D6D4F2D5}" srcId="{EF0BBAEB-D5FE-4B99-AD46-D10BD8FCFC50}" destId="{23E6CAAC-4A4C-49D4-A771-70A176AE8316}" srcOrd="1" destOrd="0" parTransId="{DEA3E656-DA21-4D9D-9F64-FF26E716579B}" sibTransId="{A65ABF03-64B3-493B-B4A8-BA20D6841502}"/>
    <dgm:cxn modelId="{7D68F573-6308-464B-9ABF-02AA8038605D}" type="presOf" srcId="{6AABA7E8-4775-450F-BDAA-4B164C9EDB50}" destId="{80BE0114-6996-4DF6-B5E0-29140BCD855E}" srcOrd="0" destOrd="0" presId="urn:microsoft.com/office/officeart/2005/8/layout/hierarchy3"/>
    <dgm:cxn modelId="{7BBE2B85-DC66-442C-BE88-930C00A1BA0E}" type="presOf" srcId="{EC838BC6-840A-401F-8370-19CE359DF9CB}" destId="{875BAEE1-1D70-4E67-8F3B-4BDE2B5C6DD9}" srcOrd="0" destOrd="0" presId="urn:microsoft.com/office/officeart/2005/8/layout/hierarchy3"/>
    <dgm:cxn modelId="{DFDEEDE3-06B5-4272-A42E-913577F7E3C4}" type="presOf" srcId="{FC4E3916-33D0-4057-9885-9A4FFB411E93}" destId="{5A1C047C-D511-4AC7-8FFC-D79CBFEC31D1}" srcOrd="0" destOrd="0" presId="urn:microsoft.com/office/officeart/2005/8/layout/hierarchy3"/>
    <dgm:cxn modelId="{5C1B4352-0DA0-4AF1-9407-3BB8752D9B16}" type="presOf" srcId="{7FBA8793-7438-4823-A65A-93C815A506F0}" destId="{895D957E-E075-493E-B9EB-87FD530D7D85}" srcOrd="0" destOrd="0" presId="urn:microsoft.com/office/officeart/2005/8/layout/hierarchy3"/>
    <dgm:cxn modelId="{09C4C2D8-7A81-4FFD-8F32-BD6BA9AC4AAB}" srcId="{EF0BBAEB-D5FE-4B99-AD46-D10BD8FCFC50}" destId="{95C39534-ED4B-418A-B755-BAFE10180DDF}" srcOrd="2" destOrd="0" parTransId="{E6FA7943-E124-4005-887F-A4E71FBF8AAD}" sibTransId="{DBBDBCD6-DB36-4461-AA7E-474BC535ACF3}"/>
    <dgm:cxn modelId="{8E8727A0-E0EE-4F7A-80B3-9C53BD863274}" srcId="{FC4E3916-33D0-4057-9885-9A4FFB411E93}" destId="{5B7E5147-B5EC-4EA6-A689-828DCE783BF1}" srcOrd="5" destOrd="0" parTransId="{DE5ACDBB-897C-4C56-A462-6C2A95FFEEA9}" sibTransId="{8C0B102E-6BC6-488F-BAF8-CEFAB42CA303}"/>
    <dgm:cxn modelId="{89CAEE76-9D1F-4FF5-B929-6B9762D3974C}" srcId="{95C39534-ED4B-418A-B755-BAFE10180DDF}" destId="{7DE1CA20-31AE-4E77-9752-A699312B8702}" srcOrd="0" destOrd="0" parTransId="{EB1B8439-4BE4-4096-91AB-A8740FB76AC7}" sibTransId="{08C41C05-2223-4DE5-BE44-68F3D6BFBB75}"/>
    <dgm:cxn modelId="{E265AE83-A5F6-4002-80D4-06B5039D8F43}" srcId="{95C39534-ED4B-418A-B755-BAFE10180DDF}" destId="{A8BE19E4-D879-43FB-9F7A-032B4E19EEDD}" srcOrd="2" destOrd="0" parTransId="{BEB03577-E8AE-4AF7-920C-354D1A3C521B}" sibTransId="{0C93F854-9C56-4637-9654-5CEE35992D3A}"/>
    <dgm:cxn modelId="{7449CFC2-86F4-4735-A78E-5CA20B3DEB50}" type="presOf" srcId="{95C39534-ED4B-418A-B755-BAFE10180DDF}" destId="{E1CB7065-4ADA-474D-9AFF-B319538ADE2F}" srcOrd="0" destOrd="0" presId="urn:microsoft.com/office/officeart/2005/8/layout/hierarchy3"/>
    <dgm:cxn modelId="{2B4627FC-7872-43FD-AF03-FAF88A819D4C}" type="presOf" srcId="{2406310E-F167-4FC0-8816-0C4D1451AC54}" destId="{96C470F7-F055-4CBB-97B6-3F3129A64B30}" srcOrd="0" destOrd="0" presId="urn:microsoft.com/office/officeart/2005/8/layout/hierarchy3"/>
    <dgm:cxn modelId="{22AC3934-1275-4E52-956F-C6730F14F882}" type="presOf" srcId="{5B7E5147-B5EC-4EA6-A689-828DCE783BF1}" destId="{B30EC62B-EE41-4B66-934F-ED3A1D544DBF}" srcOrd="0" destOrd="0" presId="urn:microsoft.com/office/officeart/2005/8/layout/hierarchy3"/>
    <dgm:cxn modelId="{7AF7F653-81C0-4F63-83EC-54BCD2CF5551}" type="presOf" srcId="{AE8F7077-8235-4BB6-B0F8-EBB3A2DE22F3}" destId="{E1367371-B269-494D-B7E7-B4FBE53A38AC}" srcOrd="0" destOrd="0" presId="urn:microsoft.com/office/officeart/2005/8/layout/hierarchy3"/>
    <dgm:cxn modelId="{61A8E193-24C8-4484-806F-374E89CB542A}" srcId="{FC4E3916-33D0-4057-9885-9A4FFB411E93}" destId="{E97DD21A-3BB7-44CA-B07B-9DB250A94D45}" srcOrd="6" destOrd="0" parTransId="{5FFBB37C-6570-4450-916E-0DC808AB65AA}" sibTransId="{ACA14E12-924F-43BC-A33A-D36447FDC6AE}"/>
    <dgm:cxn modelId="{8B870759-BFBE-4435-B8C6-37C49152353E}" type="presOf" srcId="{D2F8B677-E26F-4310-B562-C7DE50D5E07C}" destId="{1206808C-A2B1-41AB-8EDC-EC8E60D5B7EC}" srcOrd="0" destOrd="0" presId="urn:microsoft.com/office/officeart/2005/8/layout/hierarchy3"/>
    <dgm:cxn modelId="{0348B84D-8C2D-4CD4-9CB3-359138BC3200}" type="presOf" srcId="{FC4E3916-33D0-4057-9885-9A4FFB411E93}" destId="{E5207601-2EB3-45C1-AA64-3984FADC211F}" srcOrd="1" destOrd="0" presId="urn:microsoft.com/office/officeart/2005/8/layout/hierarchy3"/>
    <dgm:cxn modelId="{C912C15C-3562-4F61-8864-B2D1AD121748}" srcId="{95C39534-ED4B-418A-B755-BAFE10180DDF}" destId="{EC838BC6-840A-401F-8370-19CE359DF9CB}" srcOrd="3" destOrd="0" parTransId="{7FBA8793-7438-4823-A65A-93C815A506F0}" sibTransId="{63FC3136-7476-46BC-99AB-1BBC7E4B9AF3}"/>
    <dgm:cxn modelId="{966431F1-807E-4C59-8C03-DF99BAAA561D}" type="presOf" srcId="{23E6CAAC-4A4C-49D4-A771-70A176AE8316}" destId="{C58DBE03-C70F-4C43-92AD-25DA58D14B87}" srcOrd="1" destOrd="0" presId="urn:microsoft.com/office/officeart/2005/8/layout/hierarchy3"/>
    <dgm:cxn modelId="{1C3989FA-E573-4826-9CDC-8D6D5731BDC6}" srcId="{EF0BBAEB-D5FE-4B99-AD46-D10BD8FCFC50}" destId="{FC4E3916-33D0-4057-9885-9A4FFB411E93}" srcOrd="0" destOrd="0" parTransId="{8F258EC5-BD8A-4DD7-86C2-B40B41FF5C2B}" sibTransId="{2428FC00-2115-48B1-B345-957881F67E3B}"/>
    <dgm:cxn modelId="{93D67F9C-F8CC-4FE1-BB85-099DA083E35F}" srcId="{FC4E3916-33D0-4057-9885-9A4FFB411E93}" destId="{AE8F7077-8235-4BB6-B0F8-EBB3A2DE22F3}" srcOrd="2" destOrd="0" parTransId="{00F6A761-998E-4E0B-AA6E-1ABCF949C239}" sibTransId="{65B33AB8-B13C-4DF1-8205-6BA3AE9D8BD8}"/>
    <dgm:cxn modelId="{583A8F9C-5FEA-4CCA-946D-6E90A5218027}" type="presOf" srcId="{A8BE19E4-D879-43FB-9F7A-032B4E19EEDD}" destId="{F94DC500-89E5-4694-91E1-7B58EEBD1ECF}" srcOrd="0" destOrd="0" presId="urn:microsoft.com/office/officeart/2005/8/layout/hierarchy3"/>
    <dgm:cxn modelId="{2426170D-F787-415A-AF34-7F8D2F764DD9}" type="presOf" srcId="{7DE1CA20-31AE-4E77-9752-A699312B8702}" destId="{3AB70849-BF9C-4CFF-9CA7-78D3BC29A07F}" srcOrd="0" destOrd="0" presId="urn:microsoft.com/office/officeart/2005/8/layout/hierarchy3"/>
    <dgm:cxn modelId="{E321B7C0-F23C-4DE6-BFA0-8C201AA1F85C}" type="presOf" srcId="{23E6CAAC-4A4C-49D4-A771-70A176AE8316}" destId="{71F64A99-2D87-4B03-A6AB-90B5BECE3ED7}" srcOrd="0" destOrd="0" presId="urn:microsoft.com/office/officeart/2005/8/layout/hierarchy3"/>
    <dgm:cxn modelId="{0DE96663-05FA-469D-9853-8A6B4C174CD5}" srcId="{23E6CAAC-4A4C-49D4-A771-70A176AE8316}" destId="{52DA3113-83F9-42E5-B219-260A438D62D5}" srcOrd="0" destOrd="0" parTransId="{B77B0CE4-F293-48EB-B4E9-8465E5BD864B}" sibTransId="{9CC8BE65-0EEC-42C7-9848-44D6D746D31F}"/>
    <dgm:cxn modelId="{DCED538E-CA01-4F73-833E-B5316430E3D6}" type="presOf" srcId="{BEC4E14C-9A82-4948-9237-BDE41CB5F19F}" destId="{F430C76D-9AF4-45DF-83ED-1821B05FF1BE}" srcOrd="0" destOrd="0" presId="urn:microsoft.com/office/officeart/2005/8/layout/hierarchy3"/>
    <dgm:cxn modelId="{985D8691-C04A-43FB-967E-A42CD7EA173E}" type="presOf" srcId="{EF0BBAEB-D5FE-4B99-AD46-D10BD8FCFC50}" destId="{9F7ABC19-F06E-4138-B792-A368F1F0435C}" srcOrd="0" destOrd="0" presId="urn:microsoft.com/office/officeart/2005/8/layout/hierarchy3"/>
    <dgm:cxn modelId="{C81348C8-1866-4ADA-A2D5-D28D7902C745}" type="presOf" srcId="{5FFBB37C-6570-4450-916E-0DC808AB65AA}" destId="{9237632A-DF01-4186-8E05-85F1B265AF1C}" srcOrd="0" destOrd="0" presId="urn:microsoft.com/office/officeart/2005/8/layout/hierarchy3"/>
    <dgm:cxn modelId="{F3961FCD-BA41-46FE-9912-CDA1A2ACAEC7}" type="presOf" srcId="{52DA3113-83F9-42E5-B219-260A438D62D5}" destId="{B8575DAA-1ED7-444F-A7D5-AE0D260EFDA8}" srcOrd="0" destOrd="0" presId="urn:microsoft.com/office/officeart/2005/8/layout/hierarchy3"/>
    <dgm:cxn modelId="{75AF0829-3703-43AE-91B8-E5AE30A31F79}" srcId="{95C39534-ED4B-418A-B755-BAFE10180DDF}" destId="{7D3AF902-E5C6-40FD-BF8D-C825757303A7}" srcOrd="1" destOrd="0" parTransId="{BEC4E14C-9A82-4948-9237-BDE41CB5F19F}" sibTransId="{F2F9B192-6FFD-4125-954A-2DEB6084D526}"/>
    <dgm:cxn modelId="{2A235DCA-BD08-46BB-B7E2-94B284809645}" srcId="{FC4E3916-33D0-4057-9885-9A4FFB411E93}" destId="{0F7DE29B-4F3D-4E09-A81B-05ED45B68DFA}" srcOrd="1" destOrd="0" parTransId="{2406310E-F167-4FC0-8816-0C4D1451AC54}" sibTransId="{324A939A-068B-41C4-AB6C-0B4640F17B6C}"/>
    <dgm:cxn modelId="{A2EAD8CA-DB7E-4948-A155-277387364964}" type="presOf" srcId="{0776D6BD-9DB3-468C-9771-81B8BED37D4C}" destId="{D717EC7B-FA27-4881-9A50-5258C3A4B4FC}" srcOrd="0" destOrd="0" presId="urn:microsoft.com/office/officeart/2005/8/layout/hierarchy3"/>
    <dgm:cxn modelId="{E996CE66-8098-4AA8-BBBE-EFA270DE5A24}" type="presOf" srcId="{BEB03577-E8AE-4AF7-920C-354D1A3C521B}" destId="{A3BF83BC-3E38-4052-B2D8-EA523599913F}" srcOrd="0" destOrd="0" presId="urn:microsoft.com/office/officeart/2005/8/layout/hierarchy3"/>
    <dgm:cxn modelId="{8C2A736E-AF4F-43A4-8867-025B8C6E3B18}" srcId="{23E6CAAC-4A4C-49D4-A771-70A176AE8316}" destId="{CA2CD11F-AAE8-48B8-9227-4F4D9571BE37}" srcOrd="2" destOrd="0" parTransId="{4B5BA869-7DAB-4DA4-8F73-AA8C7BDB423D}" sibTransId="{956B7D30-C944-44B6-9AEE-5F51671A20FA}"/>
    <dgm:cxn modelId="{00FBEA8D-4468-4BC4-AE01-052ECE500B2D}" type="presOf" srcId="{910D8F12-52EF-4982-8740-A8C17585F3DB}" destId="{EB40C369-DD14-49B6-808A-A077CA0F3159}" srcOrd="0" destOrd="0" presId="urn:microsoft.com/office/officeart/2005/8/layout/hierarchy3"/>
    <dgm:cxn modelId="{7A8CB394-2749-4A50-8C92-FA84CF95D20C}" srcId="{23E6CAAC-4A4C-49D4-A771-70A176AE8316}" destId="{3CA72C02-D557-4B2F-B684-18CC62EB57B1}" srcOrd="1" destOrd="0" parTransId="{D2F8B677-E26F-4310-B562-C7DE50D5E07C}" sibTransId="{8959B8CD-B0D8-4C0D-9345-65BAEE0C1785}"/>
    <dgm:cxn modelId="{B211ECA8-277B-45D5-B408-2F0A904D1094}" type="presOf" srcId="{DCB50539-1C0F-4905-9D0C-7C68367DD1DD}" destId="{F3844E48-CFFC-4E3D-862C-4A552BC2F70E}" srcOrd="0" destOrd="0" presId="urn:microsoft.com/office/officeart/2005/8/layout/hierarchy3"/>
    <dgm:cxn modelId="{FA5108FD-36C4-4EEA-BC6E-1CE95F173170}" type="presOf" srcId="{00F6A761-998E-4E0B-AA6E-1ABCF949C239}" destId="{4C0C7769-ECB6-4EB1-BDBB-489064C4F0FF}" srcOrd="0" destOrd="0" presId="urn:microsoft.com/office/officeart/2005/8/layout/hierarchy3"/>
    <dgm:cxn modelId="{5BC37181-1ABD-461A-B2DF-12E92E8FEFFD}" type="presParOf" srcId="{9F7ABC19-F06E-4138-B792-A368F1F0435C}" destId="{CE7FDC10-4F77-43C1-8C56-FD9C735DB303}" srcOrd="0" destOrd="0" presId="urn:microsoft.com/office/officeart/2005/8/layout/hierarchy3"/>
    <dgm:cxn modelId="{6F5A1B23-8CB6-48A8-A7DC-2C357EABFEA0}" type="presParOf" srcId="{CE7FDC10-4F77-43C1-8C56-FD9C735DB303}" destId="{7D8A3F54-257F-48E0-BF01-E226A11CC89B}" srcOrd="0" destOrd="0" presId="urn:microsoft.com/office/officeart/2005/8/layout/hierarchy3"/>
    <dgm:cxn modelId="{ACCCAE0C-F8DD-45C4-B473-8105053C71EF}" type="presParOf" srcId="{7D8A3F54-257F-48E0-BF01-E226A11CC89B}" destId="{5A1C047C-D511-4AC7-8FFC-D79CBFEC31D1}" srcOrd="0" destOrd="0" presId="urn:microsoft.com/office/officeart/2005/8/layout/hierarchy3"/>
    <dgm:cxn modelId="{CFEDAB2F-669F-4180-96F9-62C118710CF9}" type="presParOf" srcId="{7D8A3F54-257F-48E0-BF01-E226A11CC89B}" destId="{E5207601-2EB3-45C1-AA64-3984FADC211F}" srcOrd="1" destOrd="0" presId="urn:microsoft.com/office/officeart/2005/8/layout/hierarchy3"/>
    <dgm:cxn modelId="{E99616B8-EC49-4E9F-890F-D2BB317FF818}" type="presParOf" srcId="{CE7FDC10-4F77-43C1-8C56-FD9C735DB303}" destId="{4747772C-163E-42C1-91CF-1C8EBA473280}" srcOrd="1" destOrd="0" presId="urn:microsoft.com/office/officeart/2005/8/layout/hierarchy3"/>
    <dgm:cxn modelId="{2ADD8897-B46E-4D46-9DA9-FB0618DC4C20}" type="presParOf" srcId="{4747772C-163E-42C1-91CF-1C8EBA473280}" destId="{8FB31F39-1DEF-4239-95C6-ED62C67861C0}" srcOrd="0" destOrd="0" presId="urn:microsoft.com/office/officeart/2005/8/layout/hierarchy3"/>
    <dgm:cxn modelId="{F1188BEB-A59A-4AE0-9CF2-3D4F0D13EE41}" type="presParOf" srcId="{4747772C-163E-42C1-91CF-1C8EBA473280}" destId="{D717EC7B-FA27-4881-9A50-5258C3A4B4FC}" srcOrd="1" destOrd="0" presId="urn:microsoft.com/office/officeart/2005/8/layout/hierarchy3"/>
    <dgm:cxn modelId="{65FFC357-D7D9-4861-8BC8-DDB500FA81BB}" type="presParOf" srcId="{4747772C-163E-42C1-91CF-1C8EBA473280}" destId="{96C470F7-F055-4CBB-97B6-3F3129A64B30}" srcOrd="2" destOrd="0" presId="urn:microsoft.com/office/officeart/2005/8/layout/hierarchy3"/>
    <dgm:cxn modelId="{ACB16EE0-BEA9-4637-8CB8-9607FAF2D08E}" type="presParOf" srcId="{4747772C-163E-42C1-91CF-1C8EBA473280}" destId="{D9DAE8D8-92BD-4603-81DD-76BD7BEC8B33}" srcOrd="3" destOrd="0" presId="urn:microsoft.com/office/officeart/2005/8/layout/hierarchy3"/>
    <dgm:cxn modelId="{55D0D538-7DBF-42E0-97F2-0A77316C0739}" type="presParOf" srcId="{4747772C-163E-42C1-91CF-1C8EBA473280}" destId="{4C0C7769-ECB6-4EB1-BDBB-489064C4F0FF}" srcOrd="4" destOrd="0" presId="urn:microsoft.com/office/officeart/2005/8/layout/hierarchy3"/>
    <dgm:cxn modelId="{BCF80847-6F4C-473F-9CA7-8A977CB73C52}" type="presParOf" srcId="{4747772C-163E-42C1-91CF-1C8EBA473280}" destId="{E1367371-B269-494D-B7E7-B4FBE53A38AC}" srcOrd="5" destOrd="0" presId="urn:microsoft.com/office/officeart/2005/8/layout/hierarchy3"/>
    <dgm:cxn modelId="{4A472143-AF01-414B-A9D6-A011F04A5923}" type="presParOf" srcId="{4747772C-163E-42C1-91CF-1C8EBA473280}" destId="{7E6770D5-8F2C-422A-9BCF-289DC359E8D0}" srcOrd="6" destOrd="0" presId="urn:microsoft.com/office/officeart/2005/8/layout/hierarchy3"/>
    <dgm:cxn modelId="{64324660-E15B-4866-B3E8-884757423B49}" type="presParOf" srcId="{4747772C-163E-42C1-91CF-1C8EBA473280}" destId="{62A58AAB-D335-4608-9332-2E1A68FCDF2A}" srcOrd="7" destOrd="0" presId="urn:microsoft.com/office/officeart/2005/8/layout/hierarchy3"/>
    <dgm:cxn modelId="{4EE1BE2E-CBEF-45F4-8DE2-9CCE15D7082B}" type="presParOf" srcId="{4747772C-163E-42C1-91CF-1C8EBA473280}" destId="{EB40C369-DD14-49B6-808A-A077CA0F3159}" srcOrd="8" destOrd="0" presId="urn:microsoft.com/office/officeart/2005/8/layout/hierarchy3"/>
    <dgm:cxn modelId="{7A694722-3F9E-4FC6-B8E4-F6FB16DAC41A}" type="presParOf" srcId="{4747772C-163E-42C1-91CF-1C8EBA473280}" destId="{991A7862-5D63-43DB-9796-BE46B2F23000}" srcOrd="9" destOrd="0" presId="urn:microsoft.com/office/officeart/2005/8/layout/hierarchy3"/>
    <dgm:cxn modelId="{EBF98955-FEC7-44F1-BBB4-88E4E3AF986D}" type="presParOf" srcId="{4747772C-163E-42C1-91CF-1C8EBA473280}" destId="{4F590749-A034-471C-8556-ADE8F83A489F}" srcOrd="10" destOrd="0" presId="urn:microsoft.com/office/officeart/2005/8/layout/hierarchy3"/>
    <dgm:cxn modelId="{FFACB58A-1B24-44C1-9609-47D32DBC1CCE}" type="presParOf" srcId="{4747772C-163E-42C1-91CF-1C8EBA473280}" destId="{B30EC62B-EE41-4B66-934F-ED3A1D544DBF}" srcOrd="11" destOrd="0" presId="urn:microsoft.com/office/officeart/2005/8/layout/hierarchy3"/>
    <dgm:cxn modelId="{202E4CE9-7FBA-4E07-A8E1-ABB63C03D348}" type="presParOf" srcId="{4747772C-163E-42C1-91CF-1C8EBA473280}" destId="{9237632A-DF01-4186-8E05-85F1B265AF1C}" srcOrd="12" destOrd="0" presId="urn:microsoft.com/office/officeart/2005/8/layout/hierarchy3"/>
    <dgm:cxn modelId="{AF71EF7B-6915-4275-B42D-E42C806B1675}" type="presParOf" srcId="{4747772C-163E-42C1-91CF-1C8EBA473280}" destId="{B7E9EE72-AA4F-4F45-9625-865C89234077}" srcOrd="13" destOrd="0" presId="urn:microsoft.com/office/officeart/2005/8/layout/hierarchy3"/>
    <dgm:cxn modelId="{9BBDE832-A7FE-4512-838A-2DF4D2A19EB1}" type="presParOf" srcId="{9F7ABC19-F06E-4138-B792-A368F1F0435C}" destId="{A5CA07BD-659E-451E-9E66-251244B886EC}" srcOrd="1" destOrd="0" presId="urn:microsoft.com/office/officeart/2005/8/layout/hierarchy3"/>
    <dgm:cxn modelId="{50EB73B1-899F-487D-A733-B41DAAA725A4}" type="presParOf" srcId="{A5CA07BD-659E-451E-9E66-251244B886EC}" destId="{8B7377C5-5842-42F8-A285-9C624E32C3D8}" srcOrd="0" destOrd="0" presId="urn:microsoft.com/office/officeart/2005/8/layout/hierarchy3"/>
    <dgm:cxn modelId="{60CCAC21-C849-4221-AB2F-01894B3B46B7}" type="presParOf" srcId="{8B7377C5-5842-42F8-A285-9C624E32C3D8}" destId="{71F64A99-2D87-4B03-A6AB-90B5BECE3ED7}" srcOrd="0" destOrd="0" presId="urn:microsoft.com/office/officeart/2005/8/layout/hierarchy3"/>
    <dgm:cxn modelId="{421681FF-AEA1-47FC-A131-CDED30A2B2B4}" type="presParOf" srcId="{8B7377C5-5842-42F8-A285-9C624E32C3D8}" destId="{C58DBE03-C70F-4C43-92AD-25DA58D14B87}" srcOrd="1" destOrd="0" presId="urn:microsoft.com/office/officeart/2005/8/layout/hierarchy3"/>
    <dgm:cxn modelId="{2C620A2C-29B0-4A94-89D6-381FDBD05BF4}" type="presParOf" srcId="{A5CA07BD-659E-451E-9E66-251244B886EC}" destId="{F80373B8-B5B4-4417-9425-0B4B1A348D84}" srcOrd="1" destOrd="0" presId="urn:microsoft.com/office/officeart/2005/8/layout/hierarchy3"/>
    <dgm:cxn modelId="{F39C53EF-F63F-4C96-91DD-444AD5B39155}" type="presParOf" srcId="{F80373B8-B5B4-4417-9425-0B4B1A348D84}" destId="{DE074901-7D38-4032-A2A0-52508F3D2A43}" srcOrd="0" destOrd="0" presId="urn:microsoft.com/office/officeart/2005/8/layout/hierarchy3"/>
    <dgm:cxn modelId="{936CE1A2-E9D1-4D97-A7AB-88BFCDD2663E}" type="presParOf" srcId="{F80373B8-B5B4-4417-9425-0B4B1A348D84}" destId="{B8575DAA-1ED7-444F-A7D5-AE0D260EFDA8}" srcOrd="1" destOrd="0" presId="urn:microsoft.com/office/officeart/2005/8/layout/hierarchy3"/>
    <dgm:cxn modelId="{D6690694-2EA9-4061-AE7E-FFB4E41ADDA6}" type="presParOf" srcId="{F80373B8-B5B4-4417-9425-0B4B1A348D84}" destId="{1206808C-A2B1-41AB-8EDC-EC8E60D5B7EC}" srcOrd="2" destOrd="0" presId="urn:microsoft.com/office/officeart/2005/8/layout/hierarchy3"/>
    <dgm:cxn modelId="{DBD2FD2A-9C66-4DB0-92FC-DD3956C8602B}" type="presParOf" srcId="{F80373B8-B5B4-4417-9425-0B4B1A348D84}" destId="{7E2B1C03-322E-4554-B7F5-29D3B93F45B4}" srcOrd="3" destOrd="0" presId="urn:microsoft.com/office/officeart/2005/8/layout/hierarchy3"/>
    <dgm:cxn modelId="{DE7F6F70-ADEA-4361-9CB4-4DC31BADD42A}" type="presParOf" srcId="{F80373B8-B5B4-4417-9425-0B4B1A348D84}" destId="{6DD1E296-3B3D-42ED-9CFA-E51C7DC33D26}" srcOrd="4" destOrd="0" presId="urn:microsoft.com/office/officeart/2005/8/layout/hierarchy3"/>
    <dgm:cxn modelId="{3271E3A7-6A4A-4EC0-A006-CCEF2AD90382}" type="presParOf" srcId="{F80373B8-B5B4-4417-9425-0B4B1A348D84}" destId="{6E42CE97-953F-4F8E-B47C-5DE301B218ED}" srcOrd="5" destOrd="0" presId="urn:microsoft.com/office/officeart/2005/8/layout/hierarchy3"/>
    <dgm:cxn modelId="{ED269088-3A5C-46AE-A85C-E889D3051D59}" type="presParOf" srcId="{9F7ABC19-F06E-4138-B792-A368F1F0435C}" destId="{60ACFEA2-19A4-432C-B265-7A5934D74CC1}" srcOrd="2" destOrd="0" presId="urn:microsoft.com/office/officeart/2005/8/layout/hierarchy3"/>
    <dgm:cxn modelId="{6C298156-3BD9-48AD-960E-1893D25827CE}" type="presParOf" srcId="{60ACFEA2-19A4-432C-B265-7A5934D74CC1}" destId="{04F94105-707B-436C-AAAA-EAF08F1075A9}" srcOrd="0" destOrd="0" presId="urn:microsoft.com/office/officeart/2005/8/layout/hierarchy3"/>
    <dgm:cxn modelId="{B03A20A0-F48A-41EF-9053-7BE516012C62}" type="presParOf" srcId="{04F94105-707B-436C-AAAA-EAF08F1075A9}" destId="{E1CB7065-4ADA-474D-9AFF-B319538ADE2F}" srcOrd="0" destOrd="0" presId="urn:microsoft.com/office/officeart/2005/8/layout/hierarchy3"/>
    <dgm:cxn modelId="{97F57D44-4D39-4A58-9424-85017B995AF8}" type="presParOf" srcId="{04F94105-707B-436C-AAAA-EAF08F1075A9}" destId="{B49BA132-8C4C-4197-A1E9-7A388CE169AC}" srcOrd="1" destOrd="0" presId="urn:microsoft.com/office/officeart/2005/8/layout/hierarchy3"/>
    <dgm:cxn modelId="{8D8EFD56-32DE-483F-9092-54B80F5D9095}" type="presParOf" srcId="{60ACFEA2-19A4-432C-B265-7A5934D74CC1}" destId="{F623B9DC-6F1E-4C32-A2C3-A8C3D3E90AD0}" srcOrd="1" destOrd="0" presId="urn:microsoft.com/office/officeart/2005/8/layout/hierarchy3"/>
    <dgm:cxn modelId="{E3A3A31C-A86B-49D7-895D-EB28C355C6E8}" type="presParOf" srcId="{F623B9DC-6F1E-4C32-A2C3-A8C3D3E90AD0}" destId="{0E57B6E1-041C-454D-936B-EFE29FE8311F}" srcOrd="0" destOrd="0" presId="urn:microsoft.com/office/officeart/2005/8/layout/hierarchy3"/>
    <dgm:cxn modelId="{D4E747BB-A878-482A-A12C-95C7F0211962}" type="presParOf" srcId="{F623B9DC-6F1E-4C32-A2C3-A8C3D3E90AD0}" destId="{3AB70849-BF9C-4CFF-9CA7-78D3BC29A07F}" srcOrd="1" destOrd="0" presId="urn:microsoft.com/office/officeart/2005/8/layout/hierarchy3"/>
    <dgm:cxn modelId="{C8C542BF-FB82-4C3C-BCE4-45B46CF18AA3}" type="presParOf" srcId="{F623B9DC-6F1E-4C32-A2C3-A8C3D3E90AD0}" destId="{F430C76D-9AF4-45DF-83ED-1821B05FF1BE}" srcOrd="2" destOrd="0" presId="urn:microsoft.com/office/officeart/2005/8/layout/hierarchy3"/>
    <dgm:cxn modelId="{A1610210-C2FE-4810-BA07-A1E93F92FF44}" type="presParOf" srcId="{F623B9DC-6F1E-4C32-A2C3-A8C3D3E90AD0}" destId="{0F737158-C62F-4605-A4F2-5C6C39659454}" srcOrd="3" destOrd="0" presId="urn:microsoft.com/office/officeart/2005/8/layout/hierarchy3"/>
    <dgm:cxn modelId="{852EAEF4-5158-4D69-95D8-F2BCD969CA77}" type="presParOf" srcId="{F623B9DC-6F1E-4C32-A2C3-A8C3D3E90AD0}" destId="{A3BF83BC-3E38-4052-B2D8-EA523599913F}" srcOrd="4" destOrd="0" presId="urn:microsoft.com/office/officeart/2005/8/layout/hierarchy3"/>
    <dgm:cxn modelId="{A94CDEF8-360E-4D51-89C3-C61168CF4AFE}" type="presParOf" srcId="{F623B9DC-6F1E-4C32-A2C3-A8C3D3E90AD0}" destId="{F94DC500-89E5-4694-91E1-7B58EEBD1ECF}" srcOrd="5" destOrd="0" presId="urn:microsoft.com/office/officeart/2005/8/layout/hierarchy3"/>
    <dgm:cxn modelId="{F8DFD0E9-0113-40DD-BF78-A890308E6835}" type="presParOf" srcId="{F623B9DC-6F1E-4C32-A2C3-A8C3D3E90AD0}" destId="{895D957E-E075-493E-B9EB-87FD530D7D85}" srcOrd="6" destOrd="0" presId="urn:microsoft.com/office/officeart/2005/8/layout/hierarchy3"/>
    <dgm:cxn modelId="{D7290600-C7DA-49AB-9A15-773A9AABF026}" type="presParOf" srcId="{F623B9DC-6F1E-4C32-A2C3-A8C3D3E90AD0}" destId="{875BAEE1-1D70-4E67-8F3B-4BDE2B5C6DD9}" srcOrd="7" destOrd="0" presId="urn:microsoft.com/office/officeart/2005/8/layout/hierarchy3"/>
    <dgm:cxn modelId="{57B049F1-465A-4929-8BDC-C95738C384B2}" type="presParOf" srcId="{F623B9DC-6F1E-4C32-A2C3-A8C3D3E90AD0}" destId="{80BE0114-6996-4DF6-B5E0-29140BCD855E}" srcOrd="8" destOrd="0" presId="urn:microsoft.com/office/officeart/2005/8/layout/hierarchy3"/>
    <dgm:cxn modelId="{D7844768-FB02-43C7-8C40-84E6F77F4280}" type="presParOf" srcId="{F623B9DC-6F1E-4C32-A2C3-A8C3D3E90AD0}" destId="{F3844E48-CFFC-4E3D-862C-4A552BC2F70E}" srcOrd="9" destOrd="0" presId="urn:microsoft.com/office/officeart/2005/8/layout/hierarchy3"/>
    <dgm:cxn modelId="{0A8995C0-0082-4FED-A320-A5ACD962224C}" type="presParOf" srcId="{F623B9DC-6F1E-4C32-A2C3-A8C3D3E90AD0}" destId="{6295D62E-E798-4AC0-BB4E-D912472A5341}" srcOrd="10" destOrd="0" presId="urn:microsoft.com/office/officeart/2005/8/layout/hierarchy3"/>
    <dgm:cxn modelId="{321D5449-287A-4A01-AB87-F707D9E80164}" type="presParOf" srcId="{F623B9DC-6F1E-4C32-A2C3-A8C3D3E90AD0}" destId="{40F3DC34-DBBE-433F-9221-35420D5E2F08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33058-08C0-4684-B75D-7A789B119ED5}" type="doc">
      <dgm:prSet loTypeId="urn:microsoft.com/office/officeart/2009/layout/CircleArrow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DC3A2C6-BD2E-4D94-A6C7-76217C8ACEF4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</a:rPr>
            <a:t>Agrupar sus capacidades</a:t>
          </a:r>
          <a:endParaRPr lang="es-EC" sz="1400" dirty="0">
            <a:latin typeface="Calibri" panose="020F0502020204030204" pitchFamily="34" charset="0"/>
          </a:endParaRPr>
        </a:p>
      </dgm:t>
    </dgm:pt>
    <dgm:pt modelId="{61CBFAB4-2E82-41E8-A23C-36B61DB4803A}" type="parTrans" cxnId="{C98B5B84-8737-457D-A14A-A7EAABFF21B3}">
      <dgm:prSet/>
      <dgm:spPr/>
      <dgm:t>
        <a:bodyPr/>
        <a:lstStyle/>
        <a:p>
          <a:endParaRPr lang="es-EC"/>
        </a:p>
      </dgm:t>
    </dgm:pt>
    <dgm:pt modelId="{FE03934E-EBF2-45CA-91EF-852BCF65F7CE}" type="sibTrans" cxnId="{C98B5B84-8737-457D-A14A-A7EAABFF21B3}">
      <dgm:prSet/>
      <dgm:spPr/>
      <dgm:t>
        <a:bodyPr/>
        <a:lstStyle/>
        <a:p>
          <a:endParaRPr lang="es-EC"/>
        </a:p>
      </dgm:t>
    </dgm:pt>
    <dgm:pt modelId="{BB22B338-EEE6-4D94-885A-C0E1F5426457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</a:rPr>
            <a:t>Ingresar a nuevos mercados</a:t>
          </a:r>
          <a:endParaRPr lang="es-EC" sz="1400" dirty="0">
            <a:latin typeface="Calibri" panose="020F0502020204030204" pitchFamily="34" charset="0"/>
          </a:endParaRPr>
        </a:p>
      </dgm:t>
    </dgm:pt>
    <dgm:pt modelId="{6823AAF9-E335-4F22-81ED-31EFBF4CD2A7}" type="parTrans" cxnId="{4A63D7A0-9113-4EAE-AC31-184C00932A12}">
      <dgm:prSet/>
      <dgm:spPr/>
      <dgm:t>
        <a:bodyPr/>
        <a:lstStyle/>
        <a:p>
          <a:endParaRPr lang="es-EC"/>
        </a:p>
      </dgm:t>
    </dgm:pt>
    <dgm:pt modelId="{AF021B5D-26C8-4F86-9D06-9D7FBF644439}" type="sibTrans" cxnId="{4A63D7A0-9113-4EAE-AC31-184C00932A12}">
      <dgm:prSet/>
      <dgm:spPr/>
      <dgm:t>
        <a:bodyPr/>
        <a:lstStyle/>
        <a:p>
          <a:endParaRPr lang="es-EC"/>
        </a:p>
      </dgm:t>
    </dgm:pt>
    <dgm:pt modelId="{208353B6-DFA1-43A7-9966-6970C00F9AFA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</a:rPr>
            <a:t>Mejorar la competitividad y productividad.</a:t>
          </a:r>
        </a:p>
      </dgm:t>
    </dgm:pt>
    <dgm:pt modelId="{91BE56A3-D78E-4485-964B-51E2F585B577}" type="parTrans" cxnId="{55D067F6-90E1-4439-93A4-947D9379A5FA}">
      <dgm:prSet/>
      <dgm:spPr/>
      <dgm:t>
        <a:bodyPr/>
        <a:lstStyle/>
        <a:p>
          <a:endParaRPr lang="es-EC"/>
        </a:p>
      </dgm:t>
    </dgm:pt>
    <dgm:pt modelId="{44716DC0-3DF6-41F0-B30C-5D336F207CC9}" type="sibTrans" cxnId="{55D067F6-90E1-4439-93A4-947D9379A5FA}">
      <dgm:prSet/>
      <dgm:spPr/>
      <dgm:t>
        <a:bodyPr/>
        <a:lstStyle/>
        <a:p>
          <a:endParaRPr lang="es-EC"/>
        </a:p>
      </dgm:t>
    </dgm:pt>
    <dgm:pt modelId="{23062462-554F-4E0B-87A5-2DFF6E1188B1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</a:rPr>
            <a:t>Mayor poder de negociación.</a:t>
          </a:r>
          <a:endParaRPr lang="es-EC" sz="1400" dirty="0">
            <a:latin typeface="Calibri" panose="020F0502020204030204" pitchFamily="34" charset="0"/>
          </a:endParaRPr>
        </a:p>
      </dgm:t>
    </dgm:pt>
    <dgm:pt modelId="{6DBBB8B3-3B05-45CD-A0BB-C2AB920A8269}" type="parTrans" cxnId="{0019A003-A60A-4AB0-9E56-1D61A833B203}">
      <dgm:prSet/>
      <dgm:spPr/>
      <dgm:t>
        <a:bodyPr/>
        <a:lstStyle/>
        <a:p>
          <a:endParaRPr lang="es-EC"/>
        </a:p>
      </dgm:t>
    </dgm:pt>
    <dgm:pt modelId="{B06DC380-05CC-4F9E-9287-D5C9585AAE1B}" type="sibTrans" cxnId="{0019A003-A60A-4AB0-9E56-1D61A833B203}">
      <dgm:prSet/>
      <dgm:spPr/>
      <dgm:t>
        <a:bodyPr/>
        <a:lstStyle/>
        <a:p>
          <a:endParaRPr lang="es-EC"/>
        </a:p>
      </dgm:t>
    </dgm:pt>
    <dgm:pt modelId="{E5EACCD6-F473-4961-832E-1039A674DB3C}" type="pres">
      <dgm:prSet presAssocID="{7F433058-08C0-4684-B75D-7A789B119ED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5A38E8B-3899-43AF-AD4E-2CDF778BC9B3}" type="pres">
      <dgm:prSet presAssocID="{CDC3A2C6-BD2E-4D94-A6C7-76217C8ACEF4}" presName="Accent1" presStyleCnt="0"/>
      <dgm:spPr/>
    </dgm:pt>
    <dgm:pt modelId="{DFEF2697-8DC9-4E51-A7D2-B8AB995D2616}" type="pres">
      <dgm:prSet presAssocID="{CDC3A2C6-BD2E-4D94-A6C7-76217C8ACEF4}" presName="Accent" presStyleLbl="node1" presStyleIdx="0" presStyleCnt="4" custScaleX="118638" custScaleY="111661"/>
      <dgm:spPr/>
    </dgm:pt>
    <dgm:pt modelId="{E9EC0910-6127-4240-82EB-8B2A0F615ABA}" type="pres">
      <dgm:prSet presAssocID="{CDC3A2C6-BD2E-4D94-A6C7-76217C8ACEF4}" presName="Parent1" presStyleLbl="revTx" presStyleIdx="0" presStyleCnt="4" custScaleX="118638" custScaleY="111661" custLinFactNeighborY="-226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EFF073-3170-49A7-BD3F-16CDC64EFD72}" type="pres">
      <dgm:prSet presAssocID="{208353B6-DFA1-43A7-9966-6970C00F9AFA}" presName="Accent2" presStyleCnt="0"/>
      <dgm:spPr/>
    </dgm:pt>
    <dgm:pt modelId="{1E09A02D-7664-4ACA-94A7-92D665A649F3}" type="pres">
      <dgm:prSet presAssocID="{208353B6-DFA1-43A7-9966-6970C00F9AFA}" presName="Accent" presStyleLbl="node1" presStyleIdx="1" presStyleCnt="4" custScaleX="118638" custScaleY="111661"/>
      <dgm:spPr/>
      <dgm:t>
        <a:bodyPr/>
        <a:lstStyle/>
        <a:p>
          <a:endParaRPr lang="es-EC"/>
        </a:p>
      </dgm:t>
    </dgm:pt>
    <dgm:pt modelId="{A4D9A060-A116-4019-93C2-2A6E2AC2C7EB}" type="pres">
      <dgm:prSet presAssocID="{208353B6-DFA1-43A7-9966-6970C00F9AFA}" presName="Parent2" presStyleLbl="revTx" presStyleIdx="1" presStyleCnt="4" custScaleX="118638" custScaleY="111661" custLinFactNeighborX="-12102" custLinFactNeighborY="-148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E5C1D7-2B3B-440B-8D83-FF2DD5019153}" type="pres">
      <dgm:prSet presAssocID="{23062462-554F-4E0B-87A5-2DFF6E1188B1}" presName="Accent3" presStyleCnt="0"/>
      <dgm:spPr/>
    </dgm:pt>
    <dgm:pt modelId="{BAC710A9-A2FC-498E-92BA-1F2A02477BFF}" type="pres">
      <dgm:prSet presAssocID="{23062462-554F-4E0B-87A5-2DFF6E1188B1}" presName="Accent" presStyleLbl="node1" presStyleIdx="2" presStyleCnt="4" custScaleX="118638" custScaleY="111661" custLinFactNeighborX="6491" custLinFactNeighborY="-1020"/>
      <dgm:spPr/>
    </dgm:pt>
    <dgm:pt modelId="{C98B46E4-A771-40E4-BF9F-389BACAFEBD2}" type="pres">
      <dgm:prSet presAssocID="{23062462-554F-4E0B-87A5-2DFF6E1188B1}" presName="Parent3" presStyleLbl="revTx" presStyleIdx="2" presStyleCnt="4" custScaleX="135713" custScaleY="172203" custLinFactNeighborX="18237" custLinFactNeighborY="-307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BAD1A1-7DAE-447A-835E-445CF3B0BC35}" type="pres">
      <dgm:prSet presAssocID="{BB22B338-EEE6-4D94-885A-C0E1F5426457}" presName="Accent4" presStyleCnt="0"/>
      <dgm:spPr/>
    </dgm:pt>
    <dgm:pt modelId="{6E76D6E9-8F21-43EA-83DA-099A3FD21F4C}" type="pres">
      <dgm:prSet presAssocID="{BB22B338-EEE6-4D94-885A-C0E1F5426457}" presName="Accent" presStyleLbl="node1" presStyleIdx="3" presStyleCnt="4" custScaleX="118638" custScaleY="111661"/>
      <dgm:spPr/>
    </dgm:pt>
    <dgm:pt modelId="{FC5E35D1-7EFE-42D5-8FEB-EE6285408B38}" type="pres">
      <dgm:prSet presAssocID="{BB22B338-EEE6-4D94-885A-C0E1F5426457}" presName="Parent4" presStyleLbl="revTx" presStyleIdx="3" presStyleCnt="4" custScaleX="118638" custScaleY="169480" custLinFactNeighborX="1285" custLinFactNeighborY="4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63D7A0-9113-4EAE-AC31-184C00932A12}" srcId="{7F433058-08C0-4684-B75D-7A789B119ED5}" destId="{BB22B338-EEE6-4D94-885A-C0E1F5426457}" srcOrd="3" destOrd="0" parTransId="{6823AAF9-E335-4F22-81ED-31EFBF4CD2A7}" sibTransId="{AF021B5D-26C8-4F86-9D06-9D7FBF644439}"/>
    <dgm:cxn modelId="{8F1756A0-F6FC-4204-AA60-CC0D1E8F4895}" type="presOf" srcId="{23062462-554F-4E0B-87A5-2DFF6E1188B1}" destId="{C98B46E4-A771-40E4-BF9F-389BACAFEBD2}" srcOrd="0" destOrd="0" presId="urn:microsoft.com/office/officeart/2009/layout/CircleArrowProcess"/>
    <dgm:cxn modelId="{C98B5B84-8737-457D-A14A-A7EAABFF21B3}" srcId="{7F433058-08C0-4684-B75D-7A789B119ED5}" destId="{CDC3A2C6-BD2E-4D94-A6C7-76217C8ACEF4}" srcOrd="0" destOrd="0" parTransId="{61CBFAB4-2E82-41E8-A23C-36B61DB4803A}" sibTransId="{FE03934E-EBF2-45CA-91EF-852BCF65F7CE}"/>
    <dgm:cxn modelId="{55D067F6-90E1-4439-93A4-947D9379A5FA}" srcId="{7F433058-08C0-4684-B75D-7A789B119ED5}" destId="{208353B6-DFA1-43A7-9966-6970C00F9AFA}" srcOrd="1" destOrd="0" parTransId="{91BE56A3-D78E-4485-964B-51E2F585B577}" sibTransId="{44716DC0-3DF6-41F0-B30C-5D336F207CC9}"/>
    <dgm:cxn modelId="{FF0E0CF0-8F53-4463-93E9-4A71EB9D74E2}" type="presOf" srcId="{BB22B338-EEE6-4D94-885A-C0E1F5426457}" destId="{FC5E35D1-7EFE-42D5-8FEB-EE6285408B38}" srcOrd="0" destOrd="0" presId="urn:microsoft.com/office/officeart/2009/layout/CircleArrowProcess"/>
    <dgm:cxn modelId="{DC454820-4F61-4937-932F-DB76D9402D20}" type="presOf" srcId="{7F433058-08C0-4684-B75D-7A789B119ED5}" destId="{E5EACCD6-F473-4961-832E-1039A674DB3C}" srcOrd="0" destOrd="0" presId="urn:microsoft.com/office/officeart/2009/layout/CircleArrowProcess"/>
    <dgm:cxn modelId="{039D2341-14D8-4341-BDCF-AD854E687ECD}" type="presOf" srcId="{CDC3A2C6-BD2E-4D94-A6C7-76217C8ACEF4}" destId="{E9EC0910-6127-4240-82EB-8B2A0F615ABA}" srcOrd="0" destOrd="0" presId="urn:microsoft.com/office/officeart/2009/layout/CircleArrowProcess"/>
    <dgm:cxn modelId="{0019A003-A60A-4AB0-9E56-1D61A833B203}" srcId="{7F433058-08C0-4684-B75D-7A789B119ED5}" destId="{23062462-554F-4E0B-87A5-2DFF6E1188B1}" srcOrd="2" destOrd="0" parTransId="{6DBBB8B3-3B05-45CD-A0BB-C2AB920A8269}" sibTransId="{B06DC380-05CC-4F9E-9287-D5C9585AAE1B}"/>
    <dgm:cxn modelId="{DC528E25-2144-4408-9DE2-7C0DDCBEF922}" type="presOf" srcId="{208353B6-DFA1-43A7-9966-6970C00F9AFA}" destId="{A4D9A060-A116-4019-93C2-2A6E2AC2C7EB}" srcOrd="0" destOrd="0" presId="urn:microsoft.com/office/officeart/2009/layout/CircleArrowProcess"/>
    <dgm:cxn modelId="{D3A3A40D-4F17-4AE4-A779-59CF9EF29642}" type="presParOf" srcId="{E5EACCD6-F473-4961-832E-1039A674DB3C}" destId="{F5A38E8B-3899-43AF-AD4E-2CDF778BC9B3}" srcOrd="0" destOrd="0" presId="urn:microsoft.com/office/officeart/2009/layout/CircleArrowProcess"/>
    <dgm:cxn modelId="{49A9EA77-663E-4DDC-95BF-8AFD8E9E6FAF}" type="presParOf" srcId="{F5A38E8B-3899-43AF-AD4E-2CDF778BC9B3}" destId="{DFEF2697-8DC9-4E51-A7D2-B8AB995D2616}" srcOrd="0" destOrd="0" presId="urn:microsoft.com/office/officeart/2009/layout/CircleArrowProcess"/>
    <dgm:cxn modelId="{E2AAC776-9F9E-4CBD-B2C3-9555311A2828}" type="presParOf" srcId="{E5EACCD6-F473-4961-832E-1039A674DB3C}" destId="{E9EC0910-6127-4240-82EB-8B2A0F615ABA}" srcOrd="1" destOrd="0" presId="urn:microsoft.com/office/officeart/2009/layout/CircleArrowProcess"/>
    <dgm:cxn modelId="{45A1CFA8-AA42-41D3-B41D-1D2B8AEEBC26}" type="presParOf" srcId="{E5EACCD6-F473-4961-832E-1039A674DB3C}" destId="{1BEFF073-3170-49A7-BD3F-16CDC64EFD72}" srcOrd="2" destOrd="0" presId="urn:microsoft.com/office/officeart/2009/layout/CircleArrowProcess"/>
    <dgm:cxn modelId="{E806D968-5C2A-418A-B8E7-629C895C562C}" type="presParOf" srcId="{1BEFF073-3170-49A7-BD3F-16CDC64EFD72}" destId="{1E09A02D-7664-4ACA-94A7-92D665A649F3}" srcOrd="0" destOrd="0" presId="urn:microsoft.com/office/officeart/2009/layout/CircleArrowProcess"/>
    <dgm:cxn modelId="{DF124670-82B9-4C6D-9834-1FD92B43A9A3}" type="presParOf" srcId="{E5EACCD6-F473-4961-832E-1039A674DB3C}" destId="{A4D9A060-A116-4019-93C2-2A6E2AC2C7EB}" srcOrd="3" destOrd="0" presId="urn:microsoft.com/office/officeart/2009/layout/CircleArrowProcess"/>
    <dgm:cxn modelId="{3EF35349-4291-4B1F-8E77-5A1526953951}" type="presParOf" srcId="{E5EACCD6-F473-4961-832E-1039A674DB3C}" destId="{1FE5C1D7-2B3B-440B-8D83-FF2DD5019153}" srcOrd="4" destOrd="0" presId="urn:microsoft.com/office/officeart/2009/layout/CircleArrowProcess"/>
    <dgm:cxn modelId="{5F68669B-990C-4864-A6D9-93DA9BF5D868}" type="presParOf" srcId="{1FE5C1D7-2B3B-440B-8D83-FF2DD5019153}" destId="{BAC710A9-A2FC-498E-92BA-1F2A02477BFF}" srcOrd="0" destOrd="0" presId="urn:microsoft.com/office/officeart/2009/layout/CircleArrowProcess"/>
    <dgm:cxn modelId="{4CA6F6A1-2F9E-4ADE-8164-07A68C418DFA}" type="presParOf" srcId="{E5EACCD6-F473-4961-832E-1039A674DB3C}" destId="{C98B46E4-A771-40E4-BF9F-389BACAFEBD2}" srcOrd="5" destOrd="0" presId="urn:microsoft.com/office/officeart/2009/layout/CircleArrowProcess"/>
    <dgm:cxn modelId="{B9E9BABD-477B-4E6A-9C0A-C8B44B271291}" type="presParOf" srcId="{E5EACCD6-F473-4961-832E-1039A674DB3C}" destId="{5DBAD1A1-7DAE-447A-835E-445CF3B0BC35}" srcOrd="6" destOrd="0" presId="urn:microsoft.com/office/officeart/2009/layout/CircleArrowProcess"/>
    <dgm:cxn modelId="{85DAF637-4473-4BDB-80B0-2B7337D98F63}" type="presParOf" srcId="{5DBAD1A1-7DAE-447A-835E-445CF3B0BC35}" destId="{6E76D6E9-8F21-43EA-83DA-099A3FD21F4C}" srcOrd="0" destOrd="0" presId="urn:microsoft.com/office/officeart/2009/layout/CircleArrowProcess"/>
    <dgm:cxn modelId="{FFF88A8D-4DF3-4580-A8D0-07FB74A314A8}" type="presParOf" srcId="{E5EACCD6-F473-4961-832E-1039A674DB3C}" destId="{FC5E35D1-7EFE-42D5-8FEB-EE6285408B3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46B0E-E129-4A2F-86FF-176CC159E7E0}" type="doc">
      <dgm:prSet loTypeId="urn:diagrams.loki3.com/BracketList+Icon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E407AED-121D-4572-99AE-FA5A3C87DCEC}">
      <dgm:prSet phldrT="[Texto]"/>
      <dgm:spPr/>
      <dgm:t>
        <a:bodyPr/>
        <a:lstStyle/>
        <a:p>
          <a:r>
            <a:rPr lang="es-EC" dirty="0" smtClean="0"/>
            <a:t>Fuente</a:t>
          </a:r>
          <a:endParaRPr lang="es-EC" dirty="0"/>
        </a:p>
      </dgm:t>
    </dgm:pt>
    <dgm:pt modelId="{F0BF88BE-3EA3-4C7A-8D78-9F5025C7889D}" type="parTrans" cxnId="{BD1077CF-3AE9-497F-8815-21DA292C68DC}">
      <dgm:prSet/>
      <dgm:spPr/>
      <dgm:t>
        <a:bodyPr/>
        <a:lstStyle/>
        <a:p>
          <a:endParaRPr lang="es-EC"/>
        </a:p>
      </dgm:t>
    </dgm:pt>
    <dgm:pt modelId="{E2836B64-8370-4A0C-9D38-7473790B4323}" type="sibTrans" cxnId="{BD1077CF-3AE9-497F-8815-21DA292C68DC}">
      <dgm:prSet/>
      <dgm:spPr/>
      <dgm:t>
        <a:bodyPr/>
        <a:lstStyle/>
        <a:p>
          <a:endParaRPr lang="es-EC"/>
        </a:p>
      </dgm:t>
    </dgm:pt>
    <dgm:pt modelId="{50133FFC-1F72-4B15-AF65-A971330649A4}">
      <dgm:prSet phldrT="[Texto]"/>
      <dgm:spPr/>
      <dgm:t>
        <a:bodyPr/>
        <a:lstStyle/>
        <a:p>
          <a:r>
            <a:rPr lang="es-EC" dirty="0" smtClean="0"/>
            <a:t>Estudio de campo</a:t>
          </a:r>
          <a:endParaRPr lang="es-EC" dirty="0"/>
        </a:p>
      </dgm:t>
    </dgm:pt>
    <dgm:pt modelId="{C6B3B2EF-0B36-4B14-A727-93637E0E5824}" type="parTrans" cxnId="{4B3BAB93-FB9D-48B5-A1DF-EDD1B8AC17D6}">
      <dgm:prSet/>
      <dgm:spPr/>
      <dgm:t>
        <a:bodyPr/>
        <a:lstStyle/>
        <a:p>
          <a:endParaRPr lang="es-EC"/>
        </a:p>
      </dgm:t>
    </dgm:pt>
    <dgm:pt modelId="{65B91164-0D4F-4139-8C57-5AD34F2380D0}" type="sibTrans" cxnId="{4B3BAB93-FB9D-48B5-A1DF-EDD1B8AC17D6}">
      <dgm:prSet/>
      <dgm:spPr/>
      <dgm:t>
        <a:bodyPr/>
        <a:lstStyle/>
        <a:p>
          <a:endParaRPr lang="es-EC"/>
        </a:p>
      </dgm:t>
    </dgm:pt>
    <dgm:pt modelId="{EF544755-21D2-4B6B-A5A7-81EE1AFF3C0F}">
      <dgm:prSet phldrT="[Texto]"/>
      <dgm:spPr/>
      <dgm:t>
        <a:bodyPr/>
        <a:lstStyle/>
        <a:p>
          <a:r>
            <a:rPr lang="es-EC" dirty="0" smtClean="0"/>
            <a:t>Área de producción</a:t>
          </a:r>
          <a:endParaRPr lang="es-EC" dirty="0"/>
        </a:p>
      </dgm:t>
    </dgm:pt>
    <dgm:pt modelId="{3C4EC9FE-F0A8-4A96-8D10-D7816DCD39D8}" type="parTrans" cxnId="{2DECA1E4-AD10-4DEF-858B-5900452F2A40}">
      <dgm:prSet/>
      <dgm:spPr/>
      <dgm:t>
        <a:bodyPr/>
        <a:lstStyle/>
        <a:p>
          <a:endParaRPr lang="es-EC"/>
        </a:p>
      </dgm:t>
    </dgm:pt>
    <dgm:pt modelId="{EA1FF06F-1D10-47EC-B603-ED4C030BAF3F}" type="sibTrans" cxnId="{2DECA1E4-AD10-4DEF-858B-5900452F2A40}">
      <dgm:prSet/>
      <dgm:spPr/>
      <dgm:t>
        <a:bodyPr/>
        <a:lstStyle/>
        <a:p>
          <a:endParaRPr lang="es-EC"/>
        </a:p>
      </dgm:t>
    </dgm:pt>
    <dgm:pt modelId="{CC79A4D0-235F-48DE-B5AA-BCD1B1491898}">
      <dgm:prSet phldrT="[Texto]"/>
      <dgm:spPr/>
      <dgm:t>
        <a:bodyPr/>
        <a:lstStyle/>
        <a:p>
          <a:r>
            <a:rPr lang="es-EC" dirty="0" smtClean="0"/>
            <a:t>35.000m²</a:t>
          </a:r>
          <a:endParaRPr lang="es-EC" dirty="0"/>
        </a:p>
      </dgm:t>
    </dgm:pt>
    <dgm:pt modelId="{C9198659-A47B-41EE-9929-D14A0F708B5D}" type="parTrans" cxnId="{F3AF6513-BD76-49CA-B8AE-8F6C37BEA9C8}">
      <dgm:prSet/>
      <dgm:spPr/>
      <dgm:t>
        <a:bodyPr/>
        <a:lstStyle/>
        <a:p>
          <a:endParaRPr lang="es-EC"/>
        </a:p>
      </dgm:t>
    </dgm:pt>
    <dgm:pt modelId="{541E5494-65F1-48F6-9E7D-DB6E75DDF78B}" type="sibTrans" cxnId="{F3AF6513-BD76-49CA-B8AE-8F6C37BEA9C8}">
      <dgm:prSet/>
      <dgm:spPr/>
      <dgm:t>
        <a:bodyPr/>
        <a:lstStyle/>
        <a:p>
          <a:endParaRPr lang="es-EC"/>
        </a:p>
      </dgm:t>
    </dgm:pt>
    <dgm:pt modelId="{6DACC7EC-B0A4-463F-8465-4AF6346686FF}">
      <dgm:prSet phldrT="[Texto]"/>
      <dgm:spPr/>
      <dgm:t>
        <a:bodyPr/>
        <a:lstStyle/>
        <a:p>
          <a:r>
            <a:rPr lang="es-EC" dirty="0" smtClean="0"/>
            <a:t>325.000 plantas productoras de tallos</a:t>
          </a:r>
          <a:endParaRPr lang="es-EC" dirty="0"/>
        </a:p>
      </dgm:t>
    </dgm:pt>
    <dgm:pt modelId="{CEF2012B-FD37-49E3-AC48-53C18595C153}" type="parTrans" cxnId="{C760AC2A-28BE-4FD7-B7E8-54D7552E5DC5}">
      <dgm:prSet/>
      <dgm:spPr/>
      <dgm:t>
        <a:bodyPr/>
        <a:lstStyle/>
        <a:p>
          <a:endParaRPr lang="es-EC"/>
        </a:p>
      </dgm:t>
    </dgm:pt>
    <dgm:pt modelId="{40804B0B-6F91-4F1D-8374-A53733FB3B64}" type="sibTrans" cxnId="{C760AC2A-28BE-4FD7-B7E8-54D7552E5DC5}">
      <dgm:prSet/>
      <dgm:spPr/>
      <dgm:t>
        <a:bodyPr/>
        <a:lstStyle/>
        <a:p>
          <a:endParaRPr lang="es-EC"/>
        </a:p>
      </dgm:t>
    </dgm:pt>
    <dgm:pt modelId="{52842BBC-45F0-4638-9378-6FE511AC482F}">
      <dgm:prSet phldrT="[Texto]"/>
      <dgm:spPr/>
      <dgm:t>
        <a:bodyPr/>
        <a:lstStyle/>
        <a:p>
          <a:r>
            <a:rPr lang="es-EC" dirty="0" smtClean="0"/>
            <a:t>Cantidad</a:t>
          </a:r>
          <a:endParaRPr lang="es-EC" dirty="0"/>
        </a:p>
      </dgm:t>
    </dgm:pt>
    <dgm:pt modelId="{EAC8DA6C-445D-4BC1-958B-E02009928035}" type="parTrans" cxnId="{4929D76B-44D1-4EAF-AB7E-ECACAB6A3C59}">
      <dgm:prSet/>
      <dgm:spPr/>
      <dgm:t>
        <a:bodyPr/>
        <a:lstStyle/>
        <a:p>
          <a:endParaRPr lang="es-EC"/>
        </a:p>
      </dgm:t>
    </dgm:pt>
    <dgm:pt modelId="{984D5FBE-96D8-4E71-A90B-EE060CBBFD8D}" type="sibTrans" cxnId="{4929D76B-44D1-4EAF-AB7E-ECACAB6A3C59}">
      <dgm:prSet/>
      <dgm:spPr/>
      <dgm:t>
        <a:bodyPr/>
        <a:lstStyle/>
        <a:p>
          <a:endParaRPr lang="es-EC"/>
        </a:p>
      </dgm:t>
    </dgm:pt>
    <dgm:pt modelId="{3B6DBE86-2238-4674-B160-24618A4157EF}">
      <dgm:prSet phldrT="[Texto]"/>
      <dgm:spPr/>
      <dgm:t>
        <a:bodyPr/>
        <a:lstStyle/>
        <a:p>
          <a:r>
            <a:rPr lang="es-EC" dirty="0" smtClean="0"/>
            <a:t>Producción aproximada</a:t>
          </a:r>
          <a:endParaRPr lang="es-EC" dirty="0"/>
        </a:p>
      </dgm:t>
    </dgm:pt>
    <dgm:pt modelId="{7A2CC073-FFA0-4F27-A045-E70DEEFE11D2}" type="parTrans" cxnId="{94FC1167-52AE-4838-A58D-6E28B3B340D8}">
      <dgm:prSet/>
      <dgm:spPr/>
      <dgm:t>
        <a:bodyPr/>
        <a:lstStyle/>
        <a:p>
          <a:endParaRPr lang="es-EC"/>
        </a:p>
      </dgm:t>
    </dgm:pt>
    <dgm:pt modelId="{CD695AB6-F553-4334-8663-15B0BCFA47BB}" type="sibTrans" cxnId="{94FC1167-52AE-4838-A58D-6E28B3B340D8}">
      <dgm:prSet/>
      <dgm:spPr/>
      <dgm:t>
        <a:bodyPr/>
        <a:lstStyle/>
        <a:p>
          <a:endParaRPr lang="es-EC"/>
        </a:p>
      </dgm:t>
    </dgm:pt>
    <dgm:pt modelId="{65C96500-AA58-494F-821A-E861A8125EB8}">
      <dgm:prSet phldrT="[Texto]"/>
      <dgm:spPr/>
      <dgm:t>
        <a:bodyPr/>
        <a:lstStyle/>
        <a:p>
          <a:r>
            <a:rPr lang="es-EC" smtClean="0"/>
            <a:t>0.6 tallo/mes</a:t>
          </a:r>
          <a:endParaRPr lang="es-EC" dirty="0"/>
        </a:p>
      </dgm:t>
    </dgm:pt>
    <dgm:pt modelId="{FD89D10B-ABE9-4543-ADE1-3B4ADF4F1122}" type="parTrans" cxnId="{E68A23BC-24A4-4C60-A692-EA76D6513E47}">
      <dgm:prSet/>
      <dgm:spPr/>
      <dgm:t>
        <a:bodyPr/>
        <a:lstStyle/>
        <a:p>
          <a:endParaRPr lang="es-EC"/>
        </a:p>
      </dgm:t>
    </dgm:pt>
    <dgm:pt modelId="{C1DADFDA-C343-4140-9AB7-9B768C01DA3C}" type="sibTrans" cxnId="{E68A23BC-24A4-4C60-A692-EA76D6513E47}">
      <dgm:prSet/>
      <dgm:spPr/>
      <dgm:t>
        <a:bodyPr/>
        <a:lstStyle/>
        <a:p>
          <a:endParaRPr lang="es-EC"/>
        </a:p>
      </dgm:t>
    </dgm:pt>
    <dgm:pt modelId="{6B0E8CDD-5CE2-4D80-BF97-CE396AC54964}" type="pres">
      <dgm:prSet presAssocID="{09A46B0E-E129-4A2F-86FF-176CC159E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A4CA12B-2062-4B51-8602-1966214F4438}" type="pres">
      <dgm:prSet presAssocID="{9E407AED-121D-4572-99AE-FA5A3C87DCEC}" presName="linNode" presStyleCnt="0"/>
      <dgm:spPr/>
    </dgm:pt>
    <dgm:pt modelId="{C6891323-09F5-4F74-B9AB-A7309B9E0414}" type="pres">
      <dgm:prSet presAssocID="{9E407AED-121D-4572-99AE-FA5A3C87DCEC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531986-687D-48A3-B00F-BDAF82913624}" type="pres">
      <dgm:prSet presAssocID="{9E407AED-121D-4572-99AE-FA5A3C87DCEC}" presName="bracket" presStyleLbl="parChTrans1D1" presStyleIdx="0" presStyleCnt="4"/>
      <dgm:spPr/>
    </dgm:pt>
    <dgm:pt modelId="{32E2F2C1-F95C-4186-803F-1E1297609693}" type="pres">
      <dgm:prSet presAssocID="{9E407AED-121D-4572-99AE-FA5A3C87DCEC}" presName="spH" presStyleCnt="0"/>
      <dgm:spPr/>
    </dgm:pt>
    <dgm:pt modelId="{E9CD03D5-54C5-4DEF-BE36-9A8DC6705917}" type="pres">
      <dgm:prSet presAssocID="{9E407AED-121D-4572-99AE-FA5A3C87DCEC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C108B1-8B07-4FB4-802A-AC561B8C2C67}" type="pres">
      <dgm:prSet presAssocID="{E2836B64-8370-4A0C-9D38-7473790B4323}" presName="spV" presStyleCnt="0"/>
      <dgm:spPr/>
    </dgm:pt>
    <dgm:pt modelId="{5AC09B26-540C-4EB3-8039-061A0BDA9F40}" type="pres">
      <dgm:prSet presAssocID="{EF544755-21D2-4B6B-A5A7-81EE1AFF3C0F}" presName="linNode" presStyleCnt="0"/>
      <dgm:spPr/>
    </dgm:pt>
    <dgm:pt modelId="{7C317C20-F877-4276-AABC-5A39365C4121}" type="pres">
      <dgm:prSet presAssocID="{EF544755-21D2-4B6B-A5A7-81EE1AFF3C0F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2C5BB6-85B8-4A9B-A81C-9A19B5E5C825}" type="pres">
      <dgm:prSet presAssocID="{EF544755-21D2-4B6B-A5A7-81EE1AFF3C0F}" presName="bracket" presStyleLbl="parChTrans1D1" presStyleIdx="1" presStyleCnt="4"/>
      <dgm:spPr/>
    </dgm:pt>
    <dgm:pt modelId="{30F90810-210F-4790-AD74-5C02F4D64D10}" type="pres">
      <dgm:prSet presAssocID="{EF544755-21D2-4B6B-A5A7-81EE1AFF3C0F}" presName="spH" presStyleCnt="0"/>
      <dgm:spPr/>
    </dgm:pt>
    <dgm:pt modelId="{03156BD9-08C0-41FB-8574-05EE2006897C}" type="pres">
      <dgm:prSet presAssocID="{EF544755-21D2-4B6B-A5A7-81EE1AFF3C0F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BC48A6-2285-4D79-9DC1-5758EDE12632}" type="pres">
      <dgm:prSet presAssocID="{EA1FF06F-1D10-47EC-B603-ED4C030BAF3F}" presName="spV" presStyleCnt="0"/>
      <dgm:spPr/>
    </dgm:pt>
    <dgm:pt modelId="{9014E150-9A6A-4C7F-A70D-C36D6E68FA9D}" type="pres">
      <dgm:prSet presAssocID="{52842BBC-45F0-4638-9378-6FE511AC482F}" presName="linNode" presStyleCnt="0"/>
      <dgm:spPr/>
    </dgm:pt>
    <dgm:pt modelId="{1907503F-61D9-4B2A-AAF1-09AF6D056F6D}" type="pres">
      <dgm:prSet presAssocID="{52842BBC-45F0-4638-9378-6FE511AC482F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8FFFE5-7230-4C2F-BE3E-71EA653C07ED}" type="pres">
      <dgm:prSet presAssocID="{52842BBC-45F0-4638-9378-6FE511AC482F}" presName="bracket" presStyleLbl="parChTrans1D1" presStyleIdx="2" presStyleCnt="4"/>
      <dgm:spPr/>
    </dgm:pt>
    <dgm:pt modelId="{3FB88EC8-E792-4F32-9819-E485D79638DD}" type="pres">
      <dgm:prSet presAssocID="{52842BBC-45F0-4638-9378-6FE511AC482F}" presName="spH" presStyleCnt="0"/>
      <dgm:spPr/>
    </dgm:pt>
    <dgm:pt modelId="{B21E2038-83D2-44D0-870A-C5110D72684B}" type="pres">
      <dgm:prSet presAssocID="{52842BBC-45F0-4638-9378-6FE511AC482F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5F57A9-989B-450C-8899-E466D79AE9BA}" type="pres">
      <dgm:prSet presAssocID="{984D5FBE-96D8-4E71-A90B-EE060CBBFD8D}" presName="spV" presStyleCnt="0"/>
      <dgm:spPr/>
    </dgm:pt>
    <dgm:pt modelId="{DB4BC7DC-EA01-4A81-B3A8-3C779D5BE83C}" type="pres">
      <dgm:prSet presAssocID="{3B6DBE86-2238-4674-B160-24618A4157EF}" presName="linNode" presStyleCnt="0"/>
      <dgm:spPr/>
    </dgm:pt>
    <dgm:pt modelId="{944006FB-8C55-409D-8E15-E821BA8D22D0}" type="pres">
      <dgm:prSet presAssocID="{3B6DBE86-2238-4674-B160-24618A4157EF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534CF3-2254-43E8-8D43-89C05EC9923A}" type="pres">
      <dgm:prSet presAssocID="{3B6DBE86-2238-4674-B160-24618A4157EF}" presName="bracket" presStyleLbl="parChTrans1D1" presStyleIdx="3" presStyleCnt="4"/>
      <dgm:spPr/>
    </dgm:pt>
    <dgm:pt modelId="{E9CC7FE1-EDF7-49E7-B29E-397E5AA7AF1D}" type="pres">
      <dgm:prSet presAssocID="{3B6DBE86-2238-4674-B160-24618A4157EF}" presName="spH" presStyleCnt="0"/>
      <dgm:spPr/>
    </dgm:pt>
    <dgm:pt modelId="{78526904-C4F0-4DF2-88CC-708BAB4D7850}" type="pres">
      <dgm:prSet presAssocID="{3B6DBE86-2238-4674-B160-24618A4157EF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3BAB93-FB9D-48B5-A1DF-EDD1B8AC17D6}" srcId="{9E407AED-121D-4572-99AE-FA5A3C87DCEC}" destId="{50133FFC-1F72-4B15-AF65-A971330649A4}" srcOrd="0" destOrd="0" parTransId="{C6B3B2EF-0B36-4B14-A727-93637E0E5824}" sibTransId="{65B91164-0D4F-4139-8C57-5AD34F2380D0}"/>
    <dgm:cxn modelId="{EC61CAEF-9827-4790-9654-12A197F51DDC}" type="presOf" srcId="{6DACC7EC-B0A4-463F-8465-4AF6346686FF}" destId="{B21E2038-83D2-44D0-870A-C5110D72684B}" srcOrd="0" destOrd="0" presId="urn:diagrams.loki3.com/BracketList+Icon"/>
    <dgm:cxn modelId="{00C0F6FF-6805-4E2A-87FB-F9E539742479}" type="presOf" srcId="{CC79A4D0-235F-48DE-B5AA-BCD1B1491898}" destId="{03156BD9-08C0-41FB-8574-05EE2006897C}" srcOrd="0" destOrd="0" presId="urn:diagrams.loki3.com/BracketList+Icon"/>
    <dgm:cxn modelId="{2DECA1E4-AD10-4DEF-858B-5900452F2A40}" srcId="{09A46B0E-E129-4A2F-86FF-176CC159E7E0}" destId="{EF544755-21D2-4B6B-A5A7-81EE1AFF3C0F}" srcOrd="1" destOrd="0" parTransId="{3C4EC9FE-F0A8-4A96-8D10-D7816DCD39D8}" sibTransId="{EA1FF06F-1D10-47EC-B603-ED4C030BAF3F}"/>
    <dgm:cxn modelId="{DD3C7ED1-8C82-464E-9501-B1B8F5A849C9}" type="presOf" srcId="{65C96500-AA58-494F-821A-E861A8125EB8}" destId="{78526904-C4F0-4DF2-88CC-708BAB4D7850}" srcOrd="0" destOrd="0" presId="urn:diagrams.loki3.com/BracketList+Icon"/>
    <dgm:cxn modelId="{F366204A-C486-4F87-9F3A-3AAFCE14D6E7}" type="presOf" srcId="{9E407AED-121D-4572-99AE-FA5A3C87DCEC}" destId="{C6891323-09F5-4F74-B9AB-A7309B9E0414}" srcOrd="0" destOrd="0" presId="urn:diagrams.loki3.com/BracketList+Icon"/>
    <dgm:cxn modelId="{94FC1167-52AE-4838-A58D-6E28B3B340D8}" srcId="{09A46B0E-E129-4A2F-86FF-176CC159E7E0}" destId="{3B6DBE86-2238-4674-B160-24618A4157EF}" srcOrd="3" destOrd="0" parTransId="{7A2CC073-FFA0-4F27-A045-E70DEEFE11D2}" sibTransId="{CD695AB6-F553-4334-8663-15B0BCFA47BB}"/>
    <dgm:cxn modelId="{C813D324-BB47-42A0-89FF-FD2B0825AC25}" type="presOf" srcId="{3B6DBE86-2238-4674-B160-24618A4157EF}" destId="{944006FB-8C55-409D-8E15-E821BA8D22D0}" srcOrd="0" destOrd="0" presId="urn:diagrams.loki3.com/BracketList+Icon"/>
    <dgm:cxn modelId="{BD1077CF-3AE9-497F-8815-21DA292C68DC}" srcId="{09A46B0E-E129-4A2F-86FF-176CC159E7E0}" destId="{9E407AED-121D-4572-99AE-FA5A3C87DCEC}" srcOrd="0" destOrd="0" parTransId="{F0BF88BE-3EA3-4C7A-8D78-9F5025C7889D}" sibTransId="{E2836B64-8370-4A0C-9D38-7473790B4323}"/>
    <dgm:cxn modelId="{9073CD36-28D9-403F-8846-CC9CC76E6ED8}" type="presOf" srcId="{52842BBC-45F0-4638-9378-6FE511AC482F}" destId="{1907503F-61D9-4B2A-AAF1-09AF6D056F6D}" srcOrd="0" destOrd="0" presId="urn:diagrams.loki3.com/BracketList+Icon"/>
    <dgm:cxn modelId="{F89C6E3D-7135-424F-A4B2-1A66920E360E}" type="presOf" srcId="{EF544755-21D2-4B6B-A5A7-81EE1AFF3C0F}" destId="{7C317C20-F877-4276-AABC-5A39365C4121}" srcOrd="0" destOrd="0" presId="urn:diagrams.loki3.com/BracketList+Icon"/>
    <dgm:cxn modelId="{4929D76B-44D1-4EAF-AB7E-ECACAB6A3C59}" srcId="{09A46B0E-E129-4A2F-86FF-176CC159E7E0}" destId="{52842BBC-45F0-4638-9378-6FE511AC482F}" srcOrd="2" destOrd="0" parTransId="{EAC8DA6C-445D-4BC1-958B-E02009928035}" sibTransId="{984D5FBE-96D8-4E71-A90B-EE060CBBFD8D}"/>
    <dgm:cxn modelId="{E68A23BC-24A4-4C60-A692-EA76D6513E47}" srcId="{3B6DBE86-2238-4674-B160-24618A4157EF}" destId="{65C96500-AA58-494F-821A-E861A8125EB8}" srcOrd="0" destOrd="0" parTransId="{FD89D10B-ABE9-4543-ADE1-3B4ADF4F1122}" sibTransId="{C1DADFDA-C343-4140-9AB7-9B768C01DA3C}"/>
    <dgm:cxn modelId="{F3AF6513-BD76-49CA-B8AE-8F6C37BEA9C8}" srcId="{EF544755-21D2-4B6B-A5A7-81EE1AFF3C0F}" destId="{CC79A4D0-235F-48DE-B5AA-BCD1B1491898}" srcOrd="0" destOrd="0" parTransId="{C9198659-A47B-41EE-9929-D14A0F708B5D}" sibTransId="{541E5494-65F1-48F6-9E7D-DB6E75DDF78B}"/>
    <dgm:cxn modelId="{1335128E-55F5-462D-A38C-8990B582943F}" type="presOf" srcId="{50133FFC-1F72-4B15-AF65-A971330649A4}" destId="{E9CD03D5-54C5-4DEF-BE36-9A8DC6705917}" srcOrd="0" destOrd="0" presId="urn:diagrams.loki3.com/BracketList+Icon"/>
    <dgm:cxn modelId="{C760AC2A-28BE-4FD7-B7E8-54D7552E5DC5}" srcId="{52842BBC-45F0-4638-9378-6FE511AC482F}" destId="{6DACC7EC-B0A4-463F-8465-4AF6346686FF}" srcOrd="0" destOrd="0" parTransId="{CEF2012B-FD37-49E3-AC48-53C18595C153}" sibTransId="{40804B0B-6F91-4F1D-8374-A53733FB3B64}"/>
    <dgm:cxn modelId="{7FC687C0-F34B-4B24-A398-D7E4F322C8EF}" type="presOf" srcId="{09A46B0E-E129-4A2F-86FF-176CC159E7E0}" destId="{6B0E8CDD-5CE2-4D80-BF97-CE396AC54964}" srcOrd="0" destOrd="0" presId="urn:diagrams.loki3.com/BracketList+Icon"/>
    <dgm:cxn modelId="{C7D13792-2A07-4CE7-8D61-B7A8F628AD1B}" type="presParOf" srcId="{6B0E8CDD-5CE2-4D80-BF97-CE396AC54964}" destId="{4A4CA12B-2062-4B51-8602-1966214F4438}" srcOrd="0" destOrd="0" presId="urn:diagrams.loki3.com/BracketList+Icon"/>
    <dgm:cxn modelId="{04394879-D3F9-4213-812C-C9C9E29CFA70}" type="presParOf" srcId="{4A4CA12B-2062-4B51-8602-1966214F4438}" destId="{C6891323-09F5-4F74-B9AB-A7309B9E0414}" srcOrd="0" destOrd="0" presId="urn:diagrams.loki3.com/BracketList+Icon"/>
    <dgm:cxn modelId="{0F9631DA-A556-4222-B416-C6D874D4E962}" type="presParOf" srcId="{4A4CA12B-2062-4B51-8602-1966214F4438}" destId="{56531986-687D-48A3-B00F-BDAF82913624}" srcOrd="1" destOrd="0" presId="urn:diagrams.loki3.com/BracketList+Icon"/>
    <dgm:cxn modelId="{2BDB7398-2BC8-46CF-ACCD-F6008D1092A1}" type="presParOf" srcId="{4A4CA12B-2062-4B51-8602-1966214F4438}" destId="{32E2F2C1-F95C-4186-803F-1E1297609693}" srcOrd="2" destOrd="0" presId="urn:diagrams.loki3.com/BracketList+Icon"/>
    <dgm:cxn modelId="{ED6A6090-972C-45E4-92A4-17B4914250FF}" type="presParOf" srcId="{4A4CA12B-2062-4B51-8602-1966214F4438}" destId="{E9CD03D5-54C5-4DEF-BE36-9A8DC6705917}" srcOrd="3" destOrd="0" presId="urn:diagrams.loki3.com/BracketList+Icon"/>
    <dgm:cxn modelId="{FB2703EA-A5A8-483E-942A-B90B42278635}" type="presParOf" srcId="{6B0E8CDD-5CE2-4D80-BF97-CE396AC54964}" destId="{58C108B1-8B07-4FB4-802A-AC561B8C2C67}" srcOrd="1" destOrd="0" presId="urn:diagrams.loki3.com/BracketList+Icon"/>
    <dgm:cxn modelId="{60585E46-6D10-4A1E-9DCE-BDE44B00871C}" type="presParOf" srcId="{6B0E8CDD-5CE2-4D80-BF97-CE396AC54964}" destId="{5AC09B26-540C-4EB3-8039-061A0BDA9F40}" srcOrd="2" destOrd="0" presId="urn:diagrams.loki3.com/BracketList+Icon"/>
    <dgm:cxn modelId="{B1A13C61-C581-4767-B8CC-90437ECAEFCC}" type="presParOf" srcId="{5AC09B26-540C-4EB3-8039-061A0BDA9F40}" destId="{7C317C20-F877-4276-AABC-5A39365C4121}" srcOrd="0" destOrd="0" presId="urn:diagrams.loki3.com/BracketList+Icon"/>
    <dgm:cxn modelId="{5327C35B-1436-4C9E-8A02-4CFF268FF691}" type="presParOf" srcId="{5AC09B26-540C-4EB3-8039-061A0BDA9F40}" destId="{402C5BB6-85B8-4A9B-A81C-9A19B5E5C825}" srcOrd="1" destOrd="0" presId="urn:diagrams.loki3.com/BracketList+Icon"/>
    <dgm:cxn modelId="{E5F38C86-8430-4675-9032-DF94668A5260}" type="presParOf" srcId="{5AC09B26-540C-4EB3-8039-061A0BDA9F40}" destId="{30F90810-210F-4790-AD74-5C02F4D64D10}" srcOrd="2" destOrd="0" presId="urn:diagrams.loki3.com/BracketList+Icon"/>
    <dgm:cxn modelId="{B0992482-5C55-4010-B8EF-FD70295AD139}" type="presParOf" srcId="{5AC09B26-540C-4EB3-8039-061A0BDA9F40}" destId="{03156BD9-08C0-41FB-8574-05EE2006897C}" srcOrd="3" destOrd="0" presId="urn:diagrams.loki3.com/BracketList+Icon"/>
    <dgm:cxn modelId="{A60F531B-9764-46A0-8E27-535742C3D26B}" type="presParOf" srcId="{6B0E8CDD-5CE2-4D80-BF97-CE396AC54964}" destId="{30BC48A6-2285-4D79-9DC1-5758EDE12632}" srcOrd="3" destOrd="0" presId="urn:diagrams.loki3.com/BracketList+Icon"/>
    <dgm:cxn modelId="{F72CCC71-9EBF-4013-A965-2AA6690014D1}" type="presParOf" srcId="{6B0E8CDD-5CE2-4D80-BF97-CE396AC54964}" destId="{9014E150-9A6A-4C7F-A70D-C36D6E68FA9D}" srcOrd="4" destOrd="0" presId="urn:diagrams.loki3.com/BracketList+Icon"/>
    <dgm:cxn modelId="{F621DF09-9175-44B6-A1B6-E51E9CA7189D}" type="presParOf" srcId="{9014E150-9A6A-4C7F-A70D-C36D6E68FA9D}" destId="{1907503F-61D9-4B2A-AAF1-09AF6D056F6D}" srcOrd="0" destOrd="0" presId="urn:diagrams.loki3.com/BracketList+Icon"/>
    <dgm:cxn modelId="{56995E2B-98F0-4EA0-9FA0-88D1BC31E7A7}" type="presParOf" srcId="{9014E150-9A6A-4C7F-A70D-C36D6E68FA9D}" destId="{FF8FFFE5-7230-4C2F-BE3E-71EA653C07ED}" srcOrd="1" destOrd="0" presId="urn:diagrams.loki3.com/BracketList+Icon"/>
    <dgm:cxn modelId="{567EB19C-9F96-49A4-AD42-5C748D93A240}" type="presParOf" srcId="{9014E150-9A6A-4C7F-A70D-C36D6E68FA9D}" destId="{3FB88EC8-E792-4F32-9819-E485D79638DD}" srcOrd="2" destOrd="0" presId="urn:diagrams.loki3.com/BracketList+Icon"/>
    <dgm:cxn modelId="{B65B8C57-07E2-4BEB-AB62-4A512D940984}" type="presParOf" srcId="{9014E150-9A6A-4C7F-A70D-C36D6E68FA9D}" destId="{B21E2038-83D2-44D0-870A-C5110D72684B}" srcOrd="3" destOrd="0" presId="urn:diagrams.loki3.com/BracketList+Icon"/>
    <dgm:cxn modelId="{AD171046-56A3-4128-95E5-8CB8264235B1}" type="presParOf" srcId="{6B0E8CDD-5CE2-4D80-BF97-CE396AC54964}" destId="{265F57A9-989B-450C-8899-E466D79AE9BA}" srcOrd="5" destOrd="0" presId="urn:diagrams.loki3.com/BracketList+Icon"/>
    <dgm:cxn modelId="{02A8E402-9802-450F-815D-0E38477078B1}" type="presParOf" srcId="{6B0E8CDD-5CE2-4D80-BF97-CE396AC54964}" destId="{DB4BC7DC-EA01-4A81-B3A8-3C779D5BE83C}" srcOrd="6" destOrd="0" presId="urn:diagrams.loki3.com/BracketList+Icon"/>
    <dgm:cxn modelId="{DD9C52AC-C9E6-4690-85A4-5902D45224CE}" type="presParOf" srcId="{DB4BC7DC-EA01-4A81-B3A8-3C779D5BE83C}" destId="{944006FB-8C55-409D-8E15-E821BA8D22D0}" srcOrd="0" destOrd="0" presId="urn:diagrams.loki3.com/BracketList+Icon"/>
    <dgm:cxn modelId="{115ACBBE-10BD-4256-94BD-BE4336A2F131}" type="presParOf" srcId="{DB4BC7DC-EA01-4A81-B3A8-3C779D5BE83C}" destId="{C6534CF3-2254-43E8-8D43-89C05EC9923A}" srcOrd="1" destOrd="0" presId="urn:diagrams.loki3.com/BracketList+Icon"/>
    <dgm:cxn modelId="{4F0A3913-FBE5-41AA-B177-BAABE2D7C76E}" type="presParOf" srcId="{DB4BC7DC-EA01-4A81-B3A8-3C779D5BE83C}" destId="{E9CC7FE1-EDF7-49E7-B29E-397E5AA7AF1D}" srcOrd="2" destOrd="0" presId="urn:diagrams.loki3.com/BracketList+Icon"/>
    <dgm:cxn modelId="{1636B314-D0FD-4F6E-ADAC-D3D56AD34E5E}" type="presParOf" srcId="{DB4BC7DC-EA01-4A81-B3A8-3C779D5BE83C}" destId="{78526904-C4F0-4DF2-88CC-708BAB4D785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AA3CD-9070-40CD-9E5E-034BCF7962E9}" type="doc">
      <dgm:prSet loTypeId="urn:microsoft.com/office/officeart/2008/layout/TitledPictureBlocks" loCatId="pictur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3137898-1A8C-47E1-B207-A88A788CEF25}">
      <dgm:prSet phldrT="[Texto]" custT="1"/>
      <dgm:spPr/>
      <dgm:t>
        <a:bodyPr/>
        <a:lstStyle/>
        <a:p>
          <a:r>
            <a:rPr lang="es-EC" sz="1600" b="1" dirty="0" smtClean="0"/>
            <a:t>FREEDOM</a:t>
          </a:r>
          <a:endParaRPr lang="es-EC" sz="1600" b="1" dirty="0"/>
        </a:p>
      </dgm:t>
    </dgm:pt>
    <dgm:pt modelId="{DF84B8AF-0A9F-4F96-8412-DC5AAAC2E657}" type="parTrans" cxnId="{401929DB-4AFE-447B-A724-096823606E61}">
      <dgm:prSet/>
      <dgm:spPr/>
      <dgm:t>
        <a:bodyPr/>
        <a:lstStyle/>
        <a:p>
          <a:endParaRPr lang="es-EC"/>
        </a:p>
      </dgm:t>
    </dgm:pt>
    <dgm:pt modelId="{91456CC4-63AC-43CB-B89C-1991CCAD5BC5}" type="sibTrans" cxnId="{401929DB-4AFE-447B-A724-096823606E61}">
      <dgm:prSet/>
      <dgm:spPr/>
      <dgm:t>
        <a:bodyPr/>
        <a:lstStyle/>
        <a:p>
          <a:endParaRPr lang="es-EC"/>
        </a:p>
      </dgm:t>
    </dgm:pt>
    <dgm:pt modelId="{DAB7DEA2-3C2E-48EC-95D2-B270E3356D8C}">
      <dgm:prSet phldrT="[Texto]" custT="1"/>
      <dgm:spPr/>
      <dgm:t>
        <a:bodyPr/>
        <a:lstStyle/>
        <a:p>
          <a:r>
            <a:rPr lang="es-EC" sz="1200" dirty="0" smtClean="0"/>
            <a:t>5.5 a 7.5cm</a:t>
          </a:r>
        </a:p>
        <a:p>
          <a:r>
            <a:rPr lang="es-EC" sz="1200" dirty="0" smtClean="0"/>
            <a:t>50/60/70/80</a:t>
          </a:r>
          <a:endParaRPr lang="es-EC" sz="1200" dirty="0"/>
        </a:p>
      </dgm:t>
    </dgm:pt>
    <dgm:pt modelId="{C35EF829-4776-40C0-BE83-5CEEC559EBBF}" type="parTrans" cxnId="{D3C4F5CF-2304-453F-A4AB-6B5422AADBDF}">
      <dgm:prSet/>
      <dgm:spPr/>
      <dgm:t>
        <a:bodyPr/>
        <a:lstStyle/>
        <a:p>
          <a:endParaRPr lang="es-EC"/>
        </a:p>
      </dgm:t>
    </dgm:pt>
    <dgm:pt modelId="{18DB0CE3-CBB2-4119-8AC9-A19CE05CA3F1}" type="sibTrans" cxnId="{D3C4F5CF-2304-453F-A4AB-6B5422AADBDF}">
      <dgm:prSet/>
      <dgm:spPr/>
      <dgm:t>
        <a:bodyPr/>
        <a:lstStyle/>
        <a:p>
          <a:endParaRPr lang="es-EC"/>
        </a:p>
      </dgm:t>
    </dgm:pt>
    <dgm:pt modelId="{0E83DE51-D027-45AF-A433-3482973EAEE5}">
      <dgm:prSet phldrT="[Texto]" custT="1"/>
      <dgm:spPr/>
      <dgm:t>
        <a:bodyPr/>
        <a:lstStyle/>
        <a:p>
          <a:r>
            <a:rPr lang="es-EC" sz="1600" b="1" dirty="0" smtClean="0"/>
            <a:t>HIG &amp; MAGIC</a:t>
          </a:r>
          <a:endParaRPr lang="es-EC" sz="1600" b="1" dirty="0"/>
        </a:p>
      </dgm:t>
    </dgm:pt>
    <dgm:pt modelId="{EBFF45D7-5397-4303-B650-78A5905C9BE2}" type="parTrans" cxnId="{87E312D1-54CB-4868-BD39-3F46CD3DD070}">
      <dgm:prSet/>
      <dgm:spPr/>
      <dgm:t>
        <a:bodyPr/>
        <a:lstStyle/>
        <a:p>
          <a:endParaRPr lang="es-EC"/>
        </a:p>
      </dgm:t>
    </dgm:pt>
    <dgm:pt modelId="{AD072A9B-9E06-4E14-B17B-77D5FBD733F0}" type="sibTrans" cxnId="{87E312D1-54CB-4868-BD39-3F46CD3DD070}">
      <dgm:prSet/>
      <dgm:spPr/>
      <dgm:t>
        <a:bodyPr/>
        <a:lstStyle/>
        <a:p>
          <a:endParaRPr lang="es-EC"/>
        </a:p>
      </dgm:t>
    </dgm:pt>
    <dgm:pt modelId="{8E33C84D-8378-46E3-A838-17715D31D65F}">
      <dgm:prSet phldrT="[Texto]" custT="1"/>
      <dgm:spPr/>
      <dgm:t>
        <a:bodyPr/>
        <a:lstStyle/>
        <a:p>
          <a:r>
            <a:rPr lang="es-EC" sz="1050" dirty="0" smtClean="0"/>
            <a:t>6 a 7 cm</a:t>
          </a:r>
          <a:endParaRPr lang="es-EC" sz="1050" dirty="0"/>
        </a:p>
      </dgm:t>
    </dgm:pt>
    <dgm:pt modelId="{A2BD8BF6-FE39-42C4-B782-6E19DCC7C462}" type="parTrans" cxnId="{5C17D57A-9BA1-4EC9-B249-73D028F75967}">
      <dgm:prSet/>
      <dgm:spPr/>
      <dgm:t>
        <a:bodyPr/>
        <a:lstStyle/>
        <a:p>
          <a:endParaRPr lang="es-EC"/>
        </a:p>
      </dgm:t>
    </dgm:pt>
    <dgm:pt modelId="{D179B480-ED7E-43F8-AD4A-3D77EF93BFE0}" type="sibTrans" cxnId="{5C17D57A-9BA1-4EC9-B249-73D028F75967}">
      <dgm:prSet/>
      <dgm:spPr/>
      <dgm:t>
        <a:bodyPr/>
        <a:lstStyle/>
        <a:p>
          <a:endParaRPr lang="es-EC"/>
        </a:p>
      </dgm:t>
    </dgm:pt>
    <dgm:pt modelId="{FD321582-8C88-4720-9EB0-6C6B35E8118C}">
      <dgm:prSet phldrT="[Texto]" custT="1"/>
      <dgm:spPr/>
      <dgm:t>
        <a:bodyPr/>
        <a:lstStyle/>
        <a:p>
          <a:r>
            <a:rPr lang="es-EC" sz="1600" b="1" dirty="0" smtClean="0"/>
            <a:t>MONDIAL</a:t>
          </a:r>
          <a:endParaRPr lang="es-EC" sz="1600" b="1" dirty="0"/>
        </a:p>
      </dgm:t>
    </dgm:pt>
    <dgm:pt modelId="{34955DC1-798D-4D50-A3EE-E8F7C437E10A}" type="parTrans" cxnId="{F304ECEB-163C-4B69-A6E9-D07E8DA3691C}">
      <dgm:prSet/>
      <dgm:spPr/>
      <dgm:t>
        <a:bodyPr/>
        <a:lstStyle/>
        <a:p>
          <a:endParaRPr lang="es-EC"/>
        </a:p>
      </dgm:t>
    </dgm:pt>
    <dgm:pt modelId="{6E9AB459-2AD1-4110-B0A8-49BBC03E7B0E}" type="sibTrans" cxnId="{F304ECEB-163C-4B69-A6E9-D07E8DA3691C}">
      <dgm:prSet/>
      <dgm:spPr/>
      <dgm:t>
        <a:bodyPr/>
        <a:lstStyle/>
        <a:p>
          <a:endParaRPr lang="es-EC"/>
        </a:p>
      </dgm:t>
    </dgm:pt>
    <dgm:pt modelId="{8143B9B0-2203-4CC4-B4D7-B769391830F8}">
      <dgm:prSet phldrT="[Texto]" custT="1"/>
      <dgm:spPr/>
      <dgm:t>
        <a:bodyPr/>
        <a:lstStyle/>
        <a:p>
          <a:r>
            <a:rPr lang="es-EC" sz="1050" dirty="0" smtClean="0"/>
            <a:t>6 a 6.5cm </a:t>
          </a:r>
          <a:endParaRPr lang="es-EC" sz="1050" dirty="0"/>
        </a:p>
      </dgm:t>
    </dgm:pt>
    <dgm:pt modelId="{35707FE1-904C-4085-9429-51895EFCDD01}" type="parTrans" cxnId="{F3EC39E1-0D4F-4449-9086-462EC5B9767A}">
      <dgm:prSet/>
      <dgm:spPr/>
      <dgm:t>
        <a:bodyPr/>
        <a:lstStyle/>
        <a:p>
          <a:endParaRPr lang="es-EC"/>
        </a:p>
      </dgm:t>
    </dgm:pt>
    <dgm:pt modelId="{F6810E7C-AC91-43ED-B04C-315913BC3B41}" type="sibTrans" cxnId="{F3EC39E1-0D4F-4449-9086-462EC5B9767A}">
      <dgm:prSet/>
      <dgm:spPr/>
      <dgm:t>
        <a:bodyPr/>
        <a:lstStyle/>
        <a:p>
          <a:endParaRPr lang="es-EC"/>
        </a:p>
      </dgm:t>
    </dgm:pt>
    <dgm:pt modelId="{A4B59250-9DA0-4C40-B87E-14786034C691}">
      <dgm:prSet phldrT="[Texto]" custT="1"/>
      <dgm:spPr/>
      <dgm:t>
        <a:bodyPr/>
        <a:lstStyle/>
        <a:p>
          <a:r>
            <a:rPr lang="es-EC" sz="1600" b="1" dirty="0" smtClean="0"/>
            <a:t>IGUAZU</a:t>
          </a:r>
          <a:endParaRPr lang="es-EC" sz="1600" b="1" dirty="0"/>
        </a:p>
      </dgm:t>
    </dgm:pt>
    <dgm:pt modelId="{4F79084C-9E1C-4EAF-A4C1-8969E64EB75C}" type="parTrans" cxnId="{AF09DF58-A6CA-40A1-A148-AE83739A1198}">
      <dgm:prSet/>
      <dgm:spPr/>
      <dgm:t>
        <a:bodyPr/>
        <a:lstStyle/>
        <a:p>
          <a:endParaRPr lang="es-EC"/>
        </a:p>
      </dgm:t>
    </dgm:pt>
    <dgm:pt modelId="{E4770D64-2CB6-4634-884D-19ED3B0D49B3}" type="sibTrans" cxnId="{AF09DF58-A6CA-40A1-A148-AE83739A1198}">
      <dgm:prSet/>
      <dgm:spPr/>
      <dgm:t>
        <a:bodyPr/>
        <a:lstStyle/>
        <a:p>
          <a:endParaRPr lang="es-EC"/>
        </a:p>
      </dgm:t>
    </dgm:pt>
    <dgm:pt modelId="{70B4D4B4-7FA5-4316-B87E-F6A4CF097E17}">
      <dgm:prSet phldrT="[Texto]" custT="1"/>
      <dgm:spPr/>
      <dgm:t>
        <a:bodyPr/>
        <a:lstStyle/>
        <a:p>
          <a:r>
            <a:rPr lang="es-EC" sz="1050" dirty="0" smtClean="0"/>
            <a:t>6.5 a 7.0cm</a:t>
          </a:r>
          <a:endParaRPr lang="es-EC" sz="1050" dirty="0"/>
        </a:p>
      </dgm:t>
    </dgm:pt>
    <dgm:pt modelId="{8E630157-39F6-4218-9ECC-E48C39F9FE62}" type="parTrans" cxnId="{305CF71C-435E-417D-80AA-74F2CF2B60C8}">
      <dgm:prSet/>
      <dgm:spPr/>
      <dgm:t>
        <a:bodyPr/>
        <a:lstStyle/>
        <a:p>
          <a:endParaRPr lang="es-EC"/>
        </a:p>
      </dgm:t>
    </dgm:pt>
    <dgm:pt modelId="{CD7E2634-FAED-411F-9116-74EE78EE554D}" type="sibTrans" cxnId="{305CF71C-435E-417D-80AA-74F2CF2B60C8}">
      <dgm:prSet/>
      <dgm:spPr/>
      <dgm:t>
        <a:bodyPr/>
        <a:lstStyle/>
        <a:p>
          <a:endParaRPr lang="es-EC"/>
        </a:p>
      </dgm:t>
    </dgm:pt>
    <dgm:pt modelId="{69348A4E-F47E-4A45-9920-1EDA70B8E87B}">
      <dgm:prSet custT="1"/>
      <dgm:spPr/>
      <dgm:t>
        <a:bodyPr/>
        <a:lstStyle/>
        <a:p>
          <a:r>
            <a:rPr lang="es-EC" sz="1600" b="1" dirty="0" smtClean="0"/>
            <a:t>CHERRY O</a:t>
          </a:r>
          <a:endParaRPr lang="es-EC" sz="1600" b="1" dirty="0"/>
        </a:p>
      </dgm:t>
    </dgm:pt>
    <dgm:pt modelId="{6820A1A9-C6C7-4A1F-A53A-7954350FF4CE}" type="parTrans" cxnId="{285E5884-1FD3-4F0A-9A27-3A9B7C4AB607}">
      <dgm:prSet/>
      <dgm:spPr/>
      <dgm:t>
        <a:bodyPr/>
        <a:lstStyle/>
        <a:p>
          <a:endParaRPr lang="es-EC"/>
        </a:p>
      </dgm:t>
    </dgm:pt>
    <dgm:pt modelId="{C9ABA71A-A893-465E-B93E-50CB4D6E6661}" type="sibTrans" cxnId="{285E5884-1FD3-4F0A-9A27-3A9B7C4AB607}">
      <dgm:prSet/>
      <dgm:spPr/>
      <dgm:t>
        <a:bodyPr/>
        <a:lstStyle/>
        <a:p>
          <a:endParaRPr lang="es-EC"/>
        </a:p>
      </dgm:t>
    </dgm:pt>
    <dgm:pt modelId="{D4ED63DA-09A1-4E51-ADC4-92CDE0BF2B3D}">
      <dgm:prSet custT="1"/>
      <dgm:spPr/>
      <dgm:t>
        <a:bodyPr/>
        <a:lstStyle/>
        <a:p>
          <a:r>
            <a:rPr lang="es-EC" sz="1600" b="1" dirty="0" smtClean="0"/>
            <a:t>PROUD</a:t>
          </a:r>
          <a:endParaRPr lang="es-EC" sz="1600" b="1" dirty="0"/>
        </a:p>
      </dgm:t>
    </dgm:pt>
    <dgm:pt modelId="{5ED78D41-3344-4A75-AD26-F2734F8EE912}" type="parTrans" cxnId="{3B2E74F2-943F-4FFF-AA38-AC0D8D481975}">
      <dgm:prSet/>
      <dgm:spPr/>
      <dgm:t>
        <a:bodyPr/>
        <a:lstStyle/>
        <a:p>
          <a:endParaRPr lang="es-EC"/>
        </a:p>
      </dgm:t>
    </dgm:pt>
    <dgm:pt modelId="{8E2874F5-75F4-470D-9AC9-5AFD703CFC92}" type="sibTrans" cxnId="{3B2E74F2-943F-4FFF-AA38-AC0D8D481975}">
      <dgm:prSet/>
      <dgm:spPr/>
      <dgm:t>
        <a:bodyPr/>
        <a:lstStyle/>
        <a:p>
          <a:endParaRPr lang="es-EC"/>
        </a:p>
      </dgm:t>
    </dgm:pt>
    <dgm:pt modelId="{21011ADE-10CE-4FFC-9406-F426F4B905E4}">
      <dgm:prSet custT="1"/>
      <dgm:spPr/>
      <dgm:t>
        <a:bodyPr/>
        <a:lstStyle/>
        <a:p>
          <a:r>
            <a:rPr lang="es-EC" sz="1050" dirty="0" smtClean="0"/>
            <a:t>4 a 8 cm</a:t>
          </a:r>
          <a:endParaRPr lang="es-EC" sz="1050" dirty="0"/>
        </a:p>
      </dgm:t>
    </dgm:pt>
    <dgm:pt modelId="{D093F8A5-CE3B-472F-82C9-62318A4E29A8}" type="parTrans" cxnId="{A660F5EE-D463-442A-83D2-824DB026C035}">
      <dgm:prSet/>
      <dgm:spPr/>
      <dgm:t>
        <a:bodyPr/>
        <a:lstStyle/>
        <a:p>
          <a:endParaRPr lang="es-EC"/>
        </a:p>
      </dgm:t>
    </dgm:pt>
    <dgm:pt modelId="{86AD7087-E3B6-4BC4-9DAD-9E6E5EC80578}" type="sibTrans" cxnId="{A660F5EE-D463-442A-83D2-824DB026C035}">
      <dgm:prSet/>
      <dgm:spPr/>
      <dgm:t>
        <a:bodyPr/>
        <a:lstStyle/>
        <a:p>
          <a:endParaRPr lang="es-EC"/>
        </a:p>
      </dgm:t>
    </dgm:pt>
    <dgm:pt modelId="{E458A24E-D9F7-4959-801C-457E1F642833}">
      <dgm:prSet custT="1"/>
      <dgm:spPr/>
      <dgm:t>
        <a:bodyPr/>
        <a:lstStyle/>
        <a:p>
          <a:r>
            <a:rPr lang="es-EC" sz="1050" dirty="0" smtClean="0"/>
            <a:t>6.5 a 7.5 cm </a:t>
          </a:r>
          <a:endParaRPr lang="es-EC" sz="1050" dirty="0"/>
        </a:p>
      </dgm:t>
    </dgm:pt>
    <dgm:pt modelId="{61EAB7A0-B0A4-417C-B7F1-E108FE48574A}" type="parTrans" cxnId="{A4683087-A842-4B89-9032-A4B0709C62BC}">
      <dgm:prSet/>
      <dgm:spPr/>
      <dgm:t>
        <a:bodyPr/>
        <a:lstStyle/>
        <a:p>
          <a:endParaRPr lang="es-EC"/>
        </a:p>
      </dgm:t>
    </dgm:pt>
    <dgm:pt modelId="{3C52A259-5513-4633-A74D-DF5AEA8001EC}" type="sibTrans" cxnId="{A4683087-A842-4B89-9032-A4B0709C62BC}">
      <dgm:prSet/>
      <dgm:spPr/>
      <dgm:t>
        <a:bodyPr/>
        <a:lstStyle/>
        <a:p>
          <a:endParaRPr lang="es-EC"/>
        </a:p>
      </dgm:t>
    </dgm:pt>
    <dgm:pt modelId="{B88ED11C-FF37-4841-B169-24555C7BB4F1}">
      <dgm:prSet phldrT="[Texto]" custT="1"/>
      <dgm:spPr/>
      <dgm:t>
        <a:bodyPr/>
        <a:lstStyle/>
        <a:p>
          <a:r>
            <a:rPr lang="es-EC" sz="1050" smtClean="0"/>
            <a:t>50/60/70/80</a:t>
          </a:r>
          <a:endParaRPr lang="es-EC" sz="1050" dirty="0"/>
        </a:p>
      </dgm:t>
    </dgm:pt>
    <dgm:pt modelId="{D9613B46-38A0-4E2E-8C4D-755CA27F8943}" type="parTrans" cxnId="{8DD0CBA0-2062-44E5-B451-44CBF5117D38}">
      <dgm:prSet/>
      <dgm:spPr/>
      <dgm:t>
        <a:bodyPr/>
        <a:lstStyle/>
        <a:p>
          <a:endParaRPr lang="es-EC"/>
        </a:p>
      </dgm:t>
    </dgm:pt>
    <dgm:pt modelId="{2F8377E5-255B-4217-9EA6-F340D33053B8}" type="sibTrans" cxnId="{8DD0CBA0-2062-44E5-B451-44CBF5117D38}">
      <dgm:prSet/>
      <dgm:spPr/>
      <dgm:t>
        <a:bodyPr/>
        <a:lstStyle/>
        <a:p>
          <a:endParaRPr lang="es-EC"/>
        </a:p>
      </dgm:t>
    </dgm:pt>
    <dgm:pt modelId="{790A1D6F-E128-482F-91A4-ED66363AD3AC}">
      <dgm:prSet phldrT="[Texto]" custT="1"/>
      <dgm:spPr/>
      <dgm:t>
        <a:bodyPr/>
        <a:lstStyle/>
        <a:p>
          <a:r>
            <a:rPr lang="es-EC" sz="1050" dirty="0" smtClean="0"/>
            <a:t>60/70/80</a:t>
          </a:r>
          <a:endParaRPr lang="es-EC" sz="1050" dirty="0"/>
        </a:p>
      </dgm:t>
    </dgm:pt>
    <dgm:pt modelId="{B19126E4-CDFE-4705-A9E6-EE63FE43BD69}" type="parTrans" cxnId="{3D818C81-39A9-4990-8FEC-C364F7828EBA}">
      <dgm:prSet/>
      <dgm:spPr/>
      <dgm:t>
        <a:bodyPr/>
        <a:lstStyle/>
        <a:p>
          <a:endParaRPr lang="es-EC"/>
        </a:p>
      </dgm:t>
    </dgm:pt>
    <dgm:pt modelId="{B3C4F196-7069-4F40-9BA1-F9C3B56E39A9}" type="sibTrans" cxnId="{3D818C81-39A9-4990-8FEC-C364F7828EBA}">
      <dgm:prSet/>
      <dgm:spPr/>
      <dgm:t>
        <a:bodyPr/>
        <a:lstStyle/>
        <a:p>
          <a:endParaRPr lang="es-EC"/>
        </a:p>
      </dgm:t>
    </dgm:pt>
    <dgm:pt modelId="{28044073-04E6-4EA3-875E-D4FD0547A32A}">
      <dgm:prSet phldrT="[Texto]" custT="1"/>
      <dgm:spPr/>
      <dgm:t>
        <a:bodyPr/>
        <a:lstStyle/>
        <a:p>
          <a:r>
            <a:rPr lang="es-EC" sz="1050" dirty="0" smtClean="0"/>
            <a:t>60/70/80</a:t>
          </a:r>
          <a:endParaRPr lang="es-EC" sz="1050" dirty="0"/>
        </a:p>
      </dgm:t>
    </dgm:pt>
    <dgm:pt modelId="{861D7A0B-904F-4601-9BC7-CA2F2E655E20}" type="parTrans" cxnId="{7801288F-B6FC-46F6-8B28-0B29381E4BB0}">
      <dgm:prSet/>
      <dgm:spPr/>
      <dgm:t>
        <a:bodyPr/>
        <a:lstStyle/>
        <a:p>
          <a:endParaRPr lang="es-EC"/>
        </a:p>
      </dgm:t>
    </dgm:pt>
    <dgm:pt modelId="{F4052DDF-6F56-4B93-B9E6-C3ADAF077A8F}" type="sibTrans" cxnId="{7801288F-B6FC-46F6-8B28-0B29381E4BB0}">
      <dgm:prSet/>
      <dgm:spPr/>
      <dgm:t>
        <a:bodyPr/>
        <a:lstStyle/>
        <a:p>
          <a:endParaRPr lang="es-EC"/>
        </a:p>
      </dgm:t>
    </dgm:pt>
    <dgm:pt modelId="{81BBCAC7-8138-4532-9662-DD5FD961F8A9}">
      <dgm:prSet custT="1"/>
      <dgm:spPr/>
      <dgm:t>
        <a:bodyPr/>
        <a:lstStyle/>
        <a:p>
          <a:r>
            <a:rPr lang="es-EC" sz="1050" dirty="0" smtClean="0"/>
            <a:t>50-90</a:t>
          </a:r>
          <a:endParaRPr lang="es-EC" sz="1050" dirty="0"/>
        </a:p>
      </dgm:t>
    </dgm:pt>
    <dgm:pt modelId="{2BBC894F-293E-496E-97E0-5BD985117EF4}" type="parTrans" cxnId="{7D082C82-19C7-4316-AA37-A8DC45C2890D}">
      <dgm:prSet/>
      <dgm:spPr/>
      <dgm:t>
        <a:bodyPr/>
        <a:lstStyle/>
        <a:p>
          <a:endParaRPr lang="es-EC"/>
        </a:p>
      </dgm:t>
    </dgm:pt>
    <dgm:pt modelId="{8E44024C-1658-404D-B018-54C2B13EB959}" type="sibTrans" cxnId="{7D082C82-19C7-4316-AA37-A8DC45C2890D}">
      <dgm:prSet/>
      <dgm:spPr/>
      <dgm:t>
        <a:bodyPr/>
        <a:lstStyle/>
        <a:p>
          <a:endParaRPr lang="es-EC"/>
        </a:p>
      </dgm:t>
    </dgm:pt>
    <dgm:pt modelId="{358A960B-B0B8-47C6-92E2-4F5A54620CA8}">
      <dgm:prSet custT="1"/>
      <dgm:spPr/>
      <dgm:t>
        <a:bodyPr/>
        <a:lstStyle/>
        <a:p>
          <a:r>
            <a:rPr lang="es-EC" sz="1050" dirty="0" smtClean="0"/>
            <a:t>70/80/90 y </a:t>
          </a:r>
          <a:r>
            <a:rPr lang="es-EC" sz="1050" b="0" dirty="0" smtClean="0"/>
            <a:t>+</a:t>
          </a:r>
          <a:endParaRPr lang="es-EC" sz="1050" b="0" dirty="0"/>
        </a:p>
      </dgm:t>
    </dgm:pt>
    <dgm:pt modelId="{179AEB72-6642-4407-A035-E52B044CCAE1}" type="parTrans" cxnId="{D3F74DE3-C0BC-49AB-8D86-037AA61B2267}">
      <dgm:prSet/>
      <dgm:spPr/>
      <dgm:t>
        <a:bodyPr/>
        <a:lstStyle/>
        <a:p>
          <a:endParaRPr lang="es-EC"/>
        </a:p>
      </dgm:t>
    </dgm:pt>
    <dgm:pt modelId="{0A9210BE-4D61-418C-9B84-FF438216BD24}" type="sibTrans" cxnId="{D3F74DE3-C0BC-49AB-8D86-037AA61B2267}">
      <dgm:prSet/>
      <dgm:spPr/>
      <dgm:t>
        <a:bodyPr/>
        <a:lstStyle/>
        <a:p>
          <a:endParaRPr lang="es-EC"/>
        </a:p>
      </dgm:t>
    </dgm:pt>
    <dgm:pt modelId="{DE6711A6-3971-4286-8E82-F0EFBFE7929C}" type="pres">
      <dgm:prSet presAssocID="{56EAA3CD-9070-40CD-9E5E-034BCF7962E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EFFED28-3757-4B4D-92B0-D6A55BC9DE87}" type="pres">
      <dgm:prSet presAssocID="{A3137898-1A8C-47E1-B207-A88A788CEF25}" presName="composite" presStyleCnt="0"/>
      <dgm:spPr/>
      <dgm:t>
        <a:bodyPr/>
        <a:lstStyle/>
        <a:p>
          <a:endParaRPr lang="es-EC"/>
        </a:p>
      </dgm:t>
    </dgm:pt>
    <dgm:pt modelId="{F92948F4-C809-4EE1-9FAE-05F3A7975363}" type="pres">
      <dgm:prSet presAssocID="{A3137898-1A8C-47E1-B207-A88A788CEF25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C8D96F-92C0-4BBE-A793-289873695EED}" type="pres">
      <dgm:prSet presAssocID="{A3137898-1A8C-47E1-B207-A88A788CEF25}" presName="Image" presStyleLbl="bgImgPlace1" presStyleIdx="0" presStyleCnt="6" custScaleX="103541" custScaleY="1350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64EF843-6448-4FFB-9E0F-40503E11CADD}" type="pres">
      <dgm:prSet presAssocID="{A3137898-1A8C-47E1-B207-A88A788CEF25}" presName="ChildText" presStyleLbl="fgAcc1" presStyleIdx="0" presStyleCnt="6" custScaleX="141901" custScaleY="84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BEB8D5-FBAB-41BE-9A2D-2279F58725F4}" type="pres">
      <dgm:prSet presAssocID="{91456CC4-63AC-43CB-B89C-1991CCAD5BC5}" presName="sibTrans" presStyleCnt="0"/>
      <dgm:spPr/>
      <dgm:t>
        <a:bodyPr/>
        <a:lstStyle/>
        <a:p>
          <a:endParaRPr lang="es-EC"/>
        </a:p>
      </dgm:t>
    </dgm:pt>
    <dgm:pt modelId="{49AA9E5D-B01A-4E58-8D94-E6E546BC9F00}" type="pres">
      <dgm:prSet presAssocID="{0E83DE51-D027-45AF-A433-3482973EAEE5}" presName="composite" presStyleCnt="0"/>
      <dgm:spPr/>
      <dgm:t>
        <a:bodyPr/>
        <a:lstStyle/>
        <a:p>
          <a:endParaRPr lang="es-EC"/>
        </a:p>
      </dgm:t>
    </dgm:pt>
    <dgm:pt modelId="{AA9CF806-FABB-4BE2-A234-5C6D7B59D68B}" type="pres">
      <dgm:prSet presAssocID="{0E83DE51-D027-45AF-A433-3482973EAEE5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9AF80B-EB92-4530-94D3-F75FFD43559C}" type="pres">
      <dgm:prSet presAssocID="{0E83DE51-D027-45AF-A433-3482973EAEE5}" presName="Image" presStyleLbl="bgImgPlace1" presStyleIdx="1" presStyleCnt="6" custScaleX="103541" custScaleY="1350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FB9EFC0-C8B3-4810-9194-46092B2E6D75}" type="pres">
      <dgm:prSet presAssocID="{0E83DE51-D027-45AF-A433-3482973EAEE5}" presName="ChildText" presStyleLbl="fgAcc1" presStyleIdx="1" presStyleCnt="6" custScaleX="141901" custScaleY="84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DAEAFA-9BBA-4E62-ACDC-4FE4B1594536}" type="pres">
      <dgm:prSet presAssocID="{AD072A9B-9E06-4E14-B17B-77D5FBD733F0}" presName="sibTrans" presStyleCnt="0"/>
      <dgm:spPr/>
      <dgm:t>
        <a:bodyPr/>
        <a:lstStyle/>
        <a:p>
          <a:endParaRPr lang="es-EC"/>
        </a:p>
      </dgm:t>
    </dgm:pt>
    <dgm:pt modelId="{7ACECDC7-537F-4FDD-9E68-904FE863D076}" type="pres">
      <dgm:prSet presAssocID="{FD321582-8C88-4720-9EB0-6C6B35E8118C}" presName="composite" presStyleCnt="0"/>
      <dgm:spPr/>
      <dgm:t>
        <a:bodyPr/>
        <a:lstStyle/>
        <a:p>
          <a:endParaRPr lang="es-EC"/>
        </a:p>
      </dgm:t>
    </dgm:pt>
    <dgm:pt modelId="{79E798F7-5D0A-4C8F-B39D-A7496B3C41E0}" type="pres">
      <dgm:prSet presAssocID="{FD321582-8C88-4720-9EB0-6C6B35E8118C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51655-69E3-4EF9-870D-1103964C9371}" type="pres">
      <dgm:prSet presAssocID="{FD321582-8C88-4720-9EB0-6C6B35E8118C}" presName="Image" presStyleLbl="bgImgPlace1" presStyleIdx="2" presStyleCnt="6" custScaleX="103541" custScaleY="1350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67D97EC-5708-4EC9-BFAC-ACB091171002}" type="pres">
      <dgm:prSet presAssocID="{FD321582-8C88-4720-9EB0-6C6B35E8118C}" presName="ChildText" presStyleLbl="fgAcc1" presStyleIdx="2" presStyleCnt="6" custScaleX="141901" custScaleY="84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DB119E-E591-4BD7-B8FA-6A50F9719BEB}" type="pres">
      <dgm:prSet presAssocID="{6E9AB459-2AD1-4110-B0A8-49BBC03E7B0E}" presName="sibTrans" presStyleCnt="0"/>
      <dgm:spPr/>
      <dgm:t>
        <a:bodyPr/>
        <a:lstStyle/>
        <a:p>
          <a:endParaRPr lang="es-EC"/>
        </a:p>
      </dgm:t>
    </dgm:pt>
    <dgm:pt modelId="{F6B04CF4-B2A1-4EDF-95C0-0E719AE680B9}" type="pres">
      <dgm:prSet presAssocID="{A4B59250-9DA0-4C40-B87E-14786034C691}" presName="composite" presStyleCnt="0"/>
      <dgm:spPr/>
      <dgm:t>
        <a:bodyPr/>
        <a:lstStyle/>
        <a:p>
          <a:endParaRPr lang="es-EC"/>
        </a:p>
      </dgm:t>
    </dgm:pt>
    <dgm:pt modelId="{1A237A55-7DA3-4B5E-8C52-3FE1221D9095}" type="pres">
      <dgm:prSet presAssocID="{A4B59250-9DA0-4C40-B87E-14786034C691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E5B4D2-495F-4047-A75F-1BC2A88FA9A6}" type="pres">
      <dgm:prSet presAssocID="{A4B59250-9DA0-4C40-B87E-14786034C691}" presName="Image" presStyleLbl="bgImgPlace1" presStyleIdx="3" presStyleCnt="6" custScaleX="103541" custScaleY="1350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8165AB8-E102-4541-B87F-E1374BC216CF}" type="pres">
      <dgm:prSet presAssocID="{A4B59250-9DA0-4C40-B87E-14786034C691}" presName="ChildText" presStyleLbl="fgAcc1" presStyleIdx="3" presStyleCnt="6" custScaleX="141901" custScaleY="84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48800C-BAF4-4AA0-991B-692045F57D45}" type="pres">
      <dgm:prSet presAssocID="{E4770D64-2CB6-4634-884D-19ED3B0D49B3}" presName="sibTrans" presStyleCnt="0"/>
      <dgm:spPr/>
      <dgm:t>
        <a:bodyPr/>
        <a:lstStyle/>
        <a:p>
          <a:endParaRPr lang="es-EC"/>
        </a:p>
      </dgm:t>
    </dgm:pt>
    <dgm:pt modelId="{61041207-44E8-437F-9FC4-F538923206B9}" type="pres">
      <dgm:prSet presAssocID="{69348A4E-F47E-4A45-9920-1EDA70B8E87B}" presName="composite" presStyleCnt="0"/>
      <dgm:spPr/>
      <dgm:t>
        <a:bodyPr/>
        <a:lstStyle/>
        <a:p>
          <a:endParaRPr lang="es-EC"/>
        </a:p>
      </dgm:t>
    </dgm:pt>
    <dgm:pt modelId="{FC71492B-5FBA-43EB-914B-DAA9C1564E0A}" type="pres">
      <dgm:prSet presAssocID="{69348A4E-F47E-4A45-9920-1EDA70B8E87B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0DC4F3-E93C-49F0-91BE-174FB4137E28}" type="pres">
      <dgm:prSet presAssocID="{69348A4E-F47E-4A45-9920-1EDA70B8E87B}" presName="Image" presStyleLbl="bgImgPlace1" presStyleIdx="4" presStyleCnt="6" custScaleX="103541" custScaleY="13506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30F4B3A-964F-4410-AAE5-79E7F707081D}" type="pres">
      <dgm:prSet presAssocID="{69348A4E-F47E-4A45-9920-1EDA70B8E87B}" presName="ChildText" presStyleLbl="fgAcc1" presStyleIdx="4" presStyleCnt="6" custScaleX="141901" custScaleY="84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30E41B-8478-4062-B183-2A3E484005A7}" type="pres">
      <dgm:prSet presAssocID="{C9ABA71A-A893-465E-B93E-50CB4D6E6661}" presName="sibTrans" presStyleCnt="0"/>
      <dgm:spPr/>
      <dgm:t>
        <a:bodyPr/>
        <a:lstStyle/>
        <a:p>
          <a:endParaRPr lang="es-EC"/>
        </a:p>
      </dgm:t>
    </dgm:pt>
    <dgm:pt modelId="{2AA9FCE7-5072-4E47-8DB3-5D198E5B8108}" type="pres">
      <dgm:prSet presAssocID="{D4ED63DA-09A1-4E51-ADC4-92CDE0BF2B3D}" presName="composite" presStyleCnt="0"/>
      <dgm:spPr/>
      <dgm:t>
        <a:bodyPr/>
        <a:lstStyle/>
        <a:p>
          <a:endParaRPr lang="es-EC"/>
        </a:p>
      </dgm:t>
    </dgm:pt>
    <dgm:pt modelId="{BE7B9BB6-3726-424B-AFA1-BB93CE6FF9EA}" type="pres">
      <dgm:prSet presAssocID="{D4ED63DA-09A1-4E51-ADC4-92CDE0BF2B3D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B07166-E6B2-4F56-A3C5-9F17700192D8}" type="pres">
      <dgm:prSet presAssocID="{D4ED63DA-09A1-4E51-ADC4-92CDE0BF2B3D}" presName="Image" presStyleLbl="bgImgPlace1" presStyleIdx="5" presStyleCnt="6" custScaleX="103541" custScaleY="13506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5C226DD-3C3A-4116-8C6C-5D39849EBBE1}" type="pres">
      <dgm:prSet presAssocID="{D4ED63DA-09A1-4E51-ADC4-92CDE0BF2B3D}" presName="ChildText" presStyleLbl="fgAcc1" presStyleIdx="5" presStyleCnt="6" custScaleX="141901" custScaleY="840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F17A35-895C-4380-BBA6-AE988A6EABCF}" type="presOf" srcId="{358A960B-B0B8-47C6-92E2-4F5A54620CA8}" destId="{65C226DD-3C3A-4116-8C6C-5D39849EBBE1}" srcOrd="0" destOrd="1" presId="urn:microsoft.com/office/officeart/2008/layout/TitledPictureBlocks"/>
    <dgm:cxn modelId="{2C0CCAE9-E558-4F93-B070-5CA468DACB63}" type="presOf" srcId="{0E83DE51-D027-45AF-A433-3482973EAEE5}" destId="{AA9CF806-FABB-4BE2-A234-5C6D7B59D68B}" srcOrd="0" destOrd="0" presId="urn:microsoft.com/office/officeart/2008/layout/TitledPictureBlocks"/>
    <dgm:cxn modelId="{305CF71C-435E-417D-80AA-74F2CF2B60C8}" srcId="{A4B59250-9DA0-4C40-B87E-14786034C691}" destId="{70B4D4B4-7FA5-4316-B87E-F6A4CF097E17}" srcOrd="0" destOrd="0" parTransId="{8E630157-39F6-4218-9ECC-E48C39F9FE62}" sibTransId="{CD7E2634-FAED-411F-9116-74EE78EE554D}"/>
    <dgm:cxn modelId="{E0194323-C565-4584-ACC7-A4A0A2A08A62}" type="presOf" srcId="{D4ED63DA-09A1-4E51-ADC4-92CDE0BF2B3D}" destId="{BE7B9BB6-3726-424B-AFA1-BB93CE6FF9EA}" srcOrd="0" destOrd="0" presId="urn:microsoft.com/office/officeart/2008/layout/TitledPictureBlocks"/>
    <dgm:cxn modelId="{4BED9190-E691-4399-9AB3-60C7F38363F1}" type="presOf" srcId="{A4B59250-9DA0-4C40-B87E-14786034C691}" destId="{1A237A55-7DA3-4B5E-8C52-3FE1221D9095}" srcOrd="0" destOrd="0" presId="urn:microsoft.com/office/officeart/2008/layout/TitledPictureBlocks"/>
    <dgm:cxn modelId="{F3EC39E1-0D4F-4449-9086-462EC5B9767A}" srcId="{FD321582-8C88-4720-9EB0-6C6B35E8118C}" destId="{8143B9B0-2203-4CC4-B4D7-B769391830F8}" srcOrd="0" destOrd="0" parTransId="{35707FE1-904C-4085-9429-51895EFCDD01}" sibTransId="{F6810E7C-AC91-43ED-B04C-315913BC3B41}"/>
    <dgm:cxn modelId="{8DD0CBA0-2062-44E5-B451-44CBF5117D38}" srcId="{0E83DE51-D027-45AF-A433-3482973EAEE5}" destId="{B88ED11C-FF37-4841-B169-24555C7BB4F1}" srcOrd="1" destOrd="0" parTransId="{D9613B46-38A0-4E2E-8C4D-755CA27F8943}" sibTransId="{2F8377E5-255B-4217-9EA6-F340D33053B8}"/>
    <dgm:cxn modelId="{4FEC6FF5-1B95-4C92-AE69-CC5840DF9CFF}" type="presOf" srcId="{8E33C84D-8378-46E3-A838-17715D31D65F}" destId="{EFB9EFC0-C8B3-4810-9194-46092B2E6D75}" srcOrd="0" destOrd="0" presId="urn:microsoft.com/office/officeart/2008/layout/TitledPictureBlocks"/>
    <dgm:cxn modelId="{401929DB-4AFE-447B-A724-096823606E61}" srcId="{56EAA3CD-9070-40CD-9E5E-034BCF7962E9}" destId="{A3137898-1A8C-47E1-B207-A88A788CEF25}" srcOrd="0" destOrd="0" parTransId="{DF84B8AF-0A9F-4F96-8412-DC5AAAC2E657}" sibTransId="{91456CC4-63AC-43CB-B89C-1991CCAD5BC5}"/>
    <dgm:cxn modelId="{A054F9E4-B3D4-4785-9CC9-D023D9F1B6C8}" type="presOf" srcId="{FD321582-8C88-4720-9EB0-6C6B35E8118C}" destId="{79E798F7-5D0A-4C8F-B39D-A7496B3C41E0}" srcOrd="0" destOrd="0" presId="urn:microsoft.com/office/officeart/2008/layout/TitledPictureBlocks"/>
    <dgm:cxn modelId="{10D25891-9F9F-4FD6-8D17-5F401F99966D}" type="presOf" srcId="{DAB7DEA2-3C2E-48EC-95D2-B270E3356D8C}" destId="{464EF843-6448-4FFB-9E0F-40503E11CADD}" srcOrd="0" destOrd="0" presId="urn:microsoft.com/office/officeart/2008/layout/TitledPictureBlocks"/>
    <dgm:cxn modelId="{7801288F-B6FC-46F6-8B28-0B29381E4BB0}" srcId="{A4B59250-9DA0-4C40-B87E-14786034C691}" destId="{28044073-04E6-4EA3-875E-D4FD0547A32A}" srcOrd="1" destOrd="0" parTransId="{861D7A0B-904F-4601-9BC7-CA2F2E655E20}" sibTransId="{F4052DDF-6F56-4B93-B9E6-C3ADAF077A8F}"/>
    <dgm:cxn modelId="{A4683087-A842-4B89-9032-A4B0709C62BC}" srcId="{D4ED63DA-09A1-4E51-ADC4-92CDE0BF2B3D}" destId="{E458A24E-D9F7-4959-801C-457E1F642833}" srcOrd="0" destOrd="0" parTransId="{61EAB7A0-B0A4-417C-B7F1-E108FE48574A}" sibTransId="{3C52A259-5513-4633-A74D-DF5AEA8001EC}"/>
    <dgm:cxn modelId="{BA5B1659-17B4-40FF-8DE2-8AF7B172BE51}" type="presOf" srcId="{69348A4E-F47E-4A45-9920-1EDA70B8E87B}" destId="{FC71492B-5FBA-43EB-914B-DAA9C1564E0A}" srcOrd="0" destOrd="0" presId="urn:microsoft.com/office/officeart/2008/layout/TitledPictureBlocks"/>
    <dgm:cxn modelId="{80BD0157-55FA-4D88-A17C-B04EFD392FD7}" type="presOf" srcId="{56EAA3CD-9070-40CD-9E5E-034BCF7962E9}" destId="{DE6711A6-3971-4286-8E82-F0EFBFE7929C}" srcOrd="0" destOrd="0" presId="urn:microsoft.com/office/officeart/2008/layout/TitledPictureBlocks"/>
    <dgm:cxn modelId="{A660F5EE-D463-442A-83D2-824DB026C035}" srcId="{69348A4E-F47E-4A45-9920-1EDA70B8E87B}" destId="{21011ADE-10CE-4FFC-9406-F426F4B905E4}" srcOrd="0" destOrd="0" parTransId="{D093F8A5-CE3B-472F-82C9-62318A4E29A8}" sibTransId="{86AD7087-E3B6-4BC4-9DAD-9E6E5EC80578}"/>
    <dgm:cxn modelId="{1638E48E-75ED-42E0-956A-21590681A8D0}" type="presOf" srcId="{E458A24E-D9F7-4959-801C-457E1F642833}" destId="{65C226DD-3C3A-4116-8C6C-5D39849EBBE1}" srcOrd="0" destOrd="0" presId="urn:microsoft.com/office/officeart/2008/layout/TitledPictureBlocks"/>
    <dgm:cxn modelId="{68A5C790-B921-48EB-AD8A-A5214E00BDD0}" type="presOf" srcId="{28044073-04E6-4EA3-875E-D4FD0547A32A}" destId="{E8165AB8-E102-4541-B87F-E1374BC216CF}" srcOrd="0" destOrd="1" presId="urn:microsoft.com/office/officeart/2008/layout/TitledPictureBlocks"/>
    <dgm:cxn modelId="{12BEDEF0-31FF-4A99-8288-AD0768582554}" type="presOf" srcId="{81BBCAC7-8138-4532-9662-DD5FD961F8A9}" destId="{E30F4B3A-964F-4410-AAE5-79E7F707081D}" srcOrd="0" destOrd="1" presId="urn:microsoft.com/office/officeart/2008/layout/TitledPictureBlocks"/>
    <dgm:cxn modelId="{D56D92FD-7361-48E0-B3F4-A3660FDACB81}" type="presOf" srcId="{70B4D4B4-7FA5-4316-B87E-F6A4CF097E17}" destId="{E8165AB8-E102-4541-B87F-E1374BC216CF}" srcOrd="0" destOrd="0" presId="urn:microsoft.com/office/officeart/2008/layout/TitledPictureBlocks"/>
    <dgm:cxn modelId="{7C5DF780-8101-4DC6-83F3-51C4F37B9987}" type="presOf" srcId="{B88ED11C-FF37-4841-B169-24555C7BB4F1}" destId="{EFB9EFC0-C8B3-4810-9194-46092B2E6D75}" srcOrd="0" destOrd="1" presId="urn:microsoft.com/office/officeart/2008/layout/TitledPictureBlocks"/>
    <dgm:cxn modelId="{D3F74DE3-C0BC-49AB-8D86-037AA61B2267}" srcId="{D4ED63DA-09A1-4E51-ADC4-92CDE0BF2B3D}" destId="{358A960B-B0B8-47C6-92E2-4F5A54620CA8}" srcOrd="1" destOrd="0" parTransId="{179AEB72-6642-4407-A035-E52B044CCAE1}" sibTransId="{0A9210BE-4D61-418C-9B84-FF438216BD24}"/>
    <dgm:cxn modelId="{AF09DF58-A6CA-40A1-A148-AE83739A1198}" srcId="{56EAA3CD-9070-40CD-9E5E-034BCF7962E9}" destId="{A4B59250-9DA0-4C40-B87E-14786034C691}" srcOrd="3" destOrd="0" parTransId="{4F79084C-9E1C-4EAF-A4C1-8969E64EB75C}" sibTransId="{E4770D64-2CB6-4634-884D-19ED3B0D49B3}"/>
    <dgm:cxn modelId="{87E312D1-54CB-4868-BD39-3F46CD3DD070}" srcId="{56EAA3CD-9070-40CD-9E5E-034BCF7962E9}" destId="{0E83DE51-D027-45AF-A433-3482973EAEE5}" srcOrd="1" destOrd="0" parTransId="{EBFF45D7-5397-4303-B650-78A5905C9BE2}" sibTransId="{AD072A9B-9E06-4E14-B17B-77D5FBD733F0}"/>
    <dgm:cxn modelId="{285E5884-1FD3-4F0A-9A27-3A9B7C4AB607}" srcId="{56EAA3CD-9070-40CD-9E5E-034BCF7962E9}" destId="{69348A4E-F47E-4A45-9920-1EDA70B8E87B}" srcOrd="4" destOrd="0" parTransId="{6820A1A9-C6C7-4A1F-A53A-7954350FF4CE}" sibTransId="{C9ABA71A-A893-465E-B93E-50CB4D6E6661}"/>
    <dgm:cxn modelId="{3B2E74F2-943F-4FFF-AA38-AC0D8D481975}" srcId="{56EAA3CD-9070-40CD-9E5E-034BCF7962E9}" destId="{D4ED63DA-09A1-4E51-ADC4-92CDE0BF2B3D}" srcOrd="5" destOrd="0" parTransId="{5ED78D41-3344-4A75-AD26-F2734F8EE912}" sibTransId="{8E2874F5-75F4-470D-9AC9-5AFD703CFC92}"/>
    <dgm:cxn modelId="{037D684E-B651-4087-BB98-EAE2E7D7A73C}" type="presOf" srcId="{8143B9B0-2203-4CC4-B4D7-B769391830F8}" destId="{C67D97EC-5708-4EC9-BFAC-ACB091171002}" srcOrd="0" destOrd="0" presId="urn:microsoft.com/office/officeart/2008/layout/TitledPictureBlocks"/>
    <dgm:cxn modelId="{81406EDD-8023-41CE-8646-A119B123BBD7}" type="presOf" srcId="{790A1D6F-E128-482F-91A4-ED66363AD3AC}" destId="{C67D97EC-5708-4EC9-BFAC-ACB091171002}" srcOrd="0" destOrd="1" presId="urn:microsoft.com/office/officeart/2008/layout/TitledPictureBlocks"/>
    <dgm:cxn modelId="{5C17D57A-9BA1-4EC9-B249-73D028F75967}" srcId="{0E83DE51-D027-45AF-A433-3482973EAEE5}" destId="{8E33C84D-8378-46E3-A838-17715D31D65F}" srcOrd="0" destOrd="0" parTransId="{A2BD8BF6-FE39-42C4-B782-6E19DCC7C462}" sibTransId="{D179B480-ED7E-43F8-AD4A-3D77EF93BFE0}"/>
    <dgm:cxn modelId="{C1DBDAD0-7D98-405D-8BB4-D897D7FCBCD2}" type="presOf" srcId="{21011ADE-10CE-4FFC-9406-F426F4B905E4}" destId="{E30F4B3A-964F-4410-AAE5-79E7F707081D}" srcOrd="0" destOrd="0" presId="urn:microsoft.com/office/officeart/2008/layout/TitledPictureBlocks"/>
    <dgm:cxn modelId="{47093D27-BF09-45B0-AAC5-EC9F7ECF1057}" type="presOf" srcId="{A3137898-1A8C-47E1-B207-A88A788CEF25}" destId="{F92948F4-C809-4EE1-9FAE-05F3A7975363}" srcOrd="0" destOrd="0" presId="urn:microsoft.com/office/officeart/2008/layout/TitledPictureBlocks"/>
    <dgm:cxn modelId="{3D818C81-39A9-4990-8FEC-C364F7828EBA}" srcId="{FD321582-8C88-4720-9EB0-6C6B35E8118C}" destId="{790A1D6F-E128-482F-91A4-ED66363AD3AC}" srcOrd="1" destOrd="0" parTransId="{B19126E4-CDFE-4705-A9E6-EE63FE43BD69}" sibTransId="{B3C4F196-7069-4F40-9BA1-F9C3B56E39A9}"/>
    <dgm:cxn modelId="{F304ECEB-163C-4B69-A6E9-D07E8DA3691C}" srcId="{56EAA3CD-9070-40CD-9E5E-034BCF7962E9}" destId="{FD321582-8C88-4720-9EB0-6C6B35E8118C}" srcOrd="2" destOrd="0" parTransId="{34955DC1-798D-4D50-A3EE-E8F7C437E10A}" sibTransId="{6E9AB459-2AD1-4110-B0A8-49BBC03E7B0E}"/>
    <dgm:cxn modelId="{7D082C82-19C7-4316-AA37-A8DC45C2890D}" srcId="{69348A4E-F47E-4A45-9920-1EDA70B8E87B}" destId="{81BBCAC7-8138-4532-9662-DD5FD961F8A9}" srcOrd="1" destOrd="0" parTransId="{2BBC894F-293E-496E-97E0-5BD985117EF4}" sibTransId="{8E44024C-1658-404D-B018-54C2B13EB959}"/>
    <dgm:cxn modelId="{D3C4F5CF-2304-453F-A4AB-6B5422AADBDF}" srcId="{A3137898-1A8C-47E1-B207-A88A788CEF25}" destId="{DAB7DEA2-3C2E-48EC-95D2-B270E3356D8C}" srcOrd="0" destOrd="0" parTransId="{C35EF829-4776-40C0-BE83-5CEEC559EBBF}" sibTransId="{18DB0CE3-CBB2-4119-8AC9-A19CE05CA3F1}"/>
    <dgm:cxn modelId="{B9D23331-6120-4079-9A1F-003E83FC167D}" type="presParOf" srcId="{DE6711A6-3971-4286-8E82-F0EFBFE7929C}" destId="{5EFFED28-3757-4B4D-92B0-D6A55BC9DE87}" srcOrd="0" destOrd="0" presId="urn:microsoft.com/office/officeart/2008/layout/TitledPictureBlocks"/>
    <dgm:cxn modelId="{20FCB385-8520-4513-A829-C84625D319F0}" type="presParOf" srcId="{5EFFED28-3757-4B4D-92B0-D6A55BC9DE87}" destId="{F92948F4-C809-4EE1-9FAE-05F3A7975363}" srcOrd="0" destOrd="0" presId="urn:microsoft.com/office/officeart/2008/layout/TitledPictureBlocks"/>
    <dgm:cxn modelId="{47096A17-1886-4268-B07C-C98E2635B591}" type="presParOf" srcId="{5EFFED28-3757-4B4D-92B0-D6A55BC9DE87}" destId="{28C8D96F-92C0-4BBE-A793-289873695EED}" srcOrd="1" destOrd="0" presId="urn:microsoft.com/office/officeart/2008/layout/TitledPictureBlocks"/>
    <dgm:cxn modelId="{E857481B-D4CB-4F76-AA54-2792BDEDC54D}" type="presParOf" srcId="{5EFFED28-3757-4B4D-92B0-D6A55BC9DE87}" destId="{464EF843-6448-4FFB-9E0F-40503E11CADD}" srcOrd="2" destOrd="0" presId="urn:microsoft.com/office/officeart/2008/layout/TitledPictureBlocks"/>
    <dgm:cxn modelId="{D16AA495-99C3-4394-BFE2-C4FDEA998CD2}" type="presParOf" srcId="{DE6711A6-3971-4286-8E82-F0EFBFE7929C}" destId="{44BEB8D5-FBAB-41BE-9A2D-2279F58725F4}" srcOrd="1" destOrd="0" presId="urn:microsoft.com/office/officeart/2008/layout/TitledPictureBlocks"/>
    <dgm:cxn modelId="{3E9CBD04-E794-453A-BFF6-C3298B10BBF2}" type="presParOf" srcId="{DE6711A6-3971-4286-8E82-F0EFBFE7929C}" destId="{49AA9E5D-B01A-4E58-8D94-E6E546BC9F00}" srcOrd="2" destOrd="0" presId="urn:microsoft.com/office/officeart/2008/layout/TitledPictureBlocks"/>
    <dgm:cxn modelId="{55B8B6A8-97F6-4177-85B1-3A6DE89564F0}" type="presParOf" srcId="{49AA9E5D-B01A-4E58-8D94-E6E546BC9F00}" destId="{AA9CF806-FABB-4BE2-A234-5C6D7B59D68B}" srcOrd="0" destOrd="0" presId="urn:microsoft.com/office/officeart/2008/layout/TitledPictureBlocks"/>
    <dgm:cxn modelId="{FB8C3F7B-CBA9-49CF-8EAE-D1096C37D3C2}" type="presParOf" srcId="{49AA9E5D-B01A-4E58-8D94-E6E546BC9F00}" destId="{3F9AF80B-EB92-4530-94D3-F75FFD43559C}" srcOrd="1" destOrd="0" presId="urn:microsoft.com/office/officeart/2008/layout/TitledPictureBlocks"/>
    <dgm:cxn modelId="{5A01803C-CE49-4A62-99AC-79BFB10D9D56}" type="presParOf" srcId="{49AA9E5D-B01A-4E58-8D94-E6E546BC9F00}" destId="{EFB9EFC0-C8B3-4810-9194-46092B2E6D75}" srcOrd="2" destOrd="0" presId="urn:microsoft.com/office/officeart/2008/layout/TitledPictureBlocks"/>
    <dgm:cxn modelId="{A008CCFB-5908-454F-B152-F61130F545EE}" type="presParOf" srcId="{DE6711A6-3971-4286-8E82-F0EFBFE7929C}" destId="{DFDAEAFA-9BBA-4E62-ACDC-4FE4B1594536}" srcOrd="3" destOrd="0" presId="urn:microsoft.com/office/officeart/2008/layout/TitledPictureBlocks"/>
    <dgm:cxn modelId="{A0729D52-8D18-4B73-98AA-094D33CAFC2D}" type="presParOf" srcId="{DE6711A6-3971-4286-8E82-F0EFBFE7929C}" destId="{7ACECDC7-537F-4FDD-9E68-904FE863D076}" srcOrd="4" destOrd="0" presId="urn:microsoft.com/office/officeart/2008/layout/TitledPictureBlocks"/>
    <dgm:cxn modelId="{0F3B0DF3-BA0C-4B7E-A913-E87EEC85E0E7}" type="presParOf" srcId="{7ACECDC7-537F-4FDD-9E68-904FE863D076}" destId="{79E798F7-5D0A-4C8F-B39D-A7496B3C41E0}" srcOrd="0" destOrd="0" presId="urn:microsoft.com/office/officeart/2008/layout/TitledPictureBlocks"/>
    <dgm:cxn modelId="{323F8A15-D1B6-4EB0-8DEE-D0E21499262C}" type="presParOf" srcId="{7ACECDC7-537F-4FDD-9E68-904FE863D076}" destId="{BAB51655-69E3-4EF9-870D-1103964C9371}" srcOrd="1" destOrd="0" presId="urn:microsoft.com/office/officeart/2008/layout/TitledPictureBlocks"/>
    <dgm:cxn modelId="{65B62D64-5411-4B28-AA27-7FD5D3C4C8F8}" type="presParOf" srcId="{7ACECDC7-537F-4FDD-9E68-904FE863D076}" destId="{C67D97EC-5708-4EC9-BFAC-ACB091171002}" srcOrd="2" destOrd="0" presId="urn:microsoft.com/office/officeart/2008/layout/TitledPictureBlocks"/>
    <dgm:cxn modelId="{CA22E715-579F-4DB9-A3AD-639745B1ABB7}" type="presParOf" srcId="{DE6711A6-3971-4286-8E82-F0EFBFE7929C}" destId="{30DB119E-E591-4BD7-B8FA-6A50F9719BEB}" srcOrd="5" destOrd="0" presId="urn:microsoft.com/office/officeart/2008/layout/TitledPictureBlocks"/>
    <dgm:cxn modelId="{F77FAF95-1DD2-4B71-BF52-F6007BE22A9C}" type="presParOf" srcId="{DE6711A6-3971-4286-8E82-F0EFBFE7929C}" destId="{F6B04CF4-B2A1-4EDF-95C0-0E719AE680B9}" srcOrd="6" destOrd="0" presId="urn:microsoft.com/office/officeart/2008/layout/TitledPictureBlocks"/>
    <dgm:cxn modelId="{7990554D-8379-488B-A344-FED21B7EFE62}" type="presParOf" srcId="{F6B04CF4-B2A1-4EDF-95C0-0E719AE680B9}" destId="{1A237A55-7DA3-4B5E-8C52-3FE1221D9095}" srcOrd="0" destOrd="0" presId="urn:microsoft.com/office/officeart/2008/layout/TitledPictureBlocks"/>
    <dgm:cxn modelId="{47DAA980-B2D9-4FFD-9B7F-76C09A7DE1F7}" type="presParOf" srcId="{F6B04CF4-B2A1-4EDF-95C0-0E719AE680B9}" destId="{22E5B4D2-495F-4047-A75F-1BC2A88FA9A6}" srcOrd="1" destOrd="0" presId="urn:microsoft.com/office/officeart/2008/layout/TitledPictureBlocks"/>
    <dgm:cxn modelId="{7CCA3EB7-BB5E-4A22-86E1-BEBF2A227278}" type="presParOf" srcId="{F6B04CF4-B2A1-4EDF-95C0-0E719AE680B9}" destId="{E8165AB8-E102-4541-B87F-E1374BC216CF}" srcOrd="2" destOrd="0" presId="urn:microsoft.com/office/officeart/2008/layout/TitledPictureBlocks"/>
    <dgm:cxn modelId="{9A21ECFA-F006-4C70-8664-36ECCFD183B6}" type="presParOf" srcId="{DE6711A6-3971-4286-8E82-F0EFBFE7929C}" destId="{8F48800C-BAF4-4AA0-991B-692045F57D45}" srcOrd="7" destOrd="0" presId="urn:microsoft.com/office/officeart/2008/layout/TitledPictureBlocks"/>
    <dgm:cxn modelId="{ED742AE2-C196-45E3-A6C0-AFEAD0871889}" type="presParOf" srcId="{DE6711A6-3971-4286-8E82-F0EFBFE7929C}" destId="{61041207-44E8-437F-9FC4-F538923206B9}" srcOrd="8" destOrd="0" presId="urn:microsoft.com/office/officeart/2008/layout/TitledPictureBlocks"/>
    <dgm:cxn modelId="{53E2F299-DFF9-488F-B70C-38314F3A9909}" type="presParOf" srcId="{61041207-44E8-437F-9FC4-F538923206B9}" destId="{FC71492B-5FBA-43EB-914B-DAA9C1564E0A}" srcOrd="0" destOrd="0" presId="urn:microsoft.com/office/officeart/2008/layout/TitledPictureBlocks"/>
    <dgm:cxn modelId="{A241498B-D46D-473E-8CD7-CE5682495BE3}" type="presParOf" srcId="{61041207-44E8-437F-9FC4-F538923206B9}" destId="{EC0DC4F3-E93C-49F0-91BE-174FB4137E28}" srcOrd="1" destOrd="0" presId="urn:microsoft.com/office/officeart/2008/layout/TitledPictureBlocks"/>
    <dgm:cxn modelId="{F374FB4B-C88F-4D75-82CD-F9CB2BBECDDA}" type="presParOf" srcId="{61041207-44E8-437F-9FC4-F538923206B9}" destId="{E30F4B3A-964F-4410-AAE5-79E7F707081D}" srcOrd="2" destOrd="0" presId="urn:microsoft.com/office/officeart/2008/layout/TitledPictureBlocks"/>
    <dgm:cxn modelId="{C6BAF4AF-E76B-4B94-801C-0A50E8B285B4}" type="presParOf" srcId="{DE6711A6-3971-4286-8E82-F0EFBFE7929C}" destId="{A130E41B-8478-4062-B183-2A3E484005A7}" srcOrd="9" destOrd="0" presId="urn:microsoft.com/office/officeart/2008/layout/TitledPictureBlocks"/>
    <dgm:cxn modelId="{B6A2B623-D515-43AD-8C1B-C9BC9B226F11}" type="presParOf" srcId="{DE6711A6-3971-4286-8E82-F0EFBFE7929C}" destId="{2AA9FCE7-5072-4E47-8DB3-5D198E5B8108}" srcOrd="10" destOrd="0" presId="urn:microsoft.com/office/officeart/2008/layout/TitledPictureBlocks"/>
    <dgm:cxn modelId="{D74585F3-D2F7-4479-A4B2-825D4F006C26}" type="presParOf" srcId="{2AA9FCE7-5072-4E47-8DB3-5D198E5B8108}" destId="{BE7B9BB6-3726-424B-AFA1-BB93CE6FF9EA}" srcOrd="0" destOrd="0" presId="urn:microsoft.com/office/officeart/2008/layout/TitledPictureBlocks"/>
    <dgm:cxn modelId="{E2209340-3AE8-4E8E-A088-9407F20E31D5}" type="presParOf" srcId="{2AA9FCE7-5072-4E47-8DB3-5D198E5B8108}" destId="{2EB07166-E6B2-4F56-A3C5-9F17700192D8}" srcOrd="1" destOrd="0" presId="urn:microsoft.com/office/officeart/2008/layout/TitledPictureBlocks"/>
    <dgm:cxn modelId="{A9334A32-B1DC-48AF-B1AF-E86332B0F8E2}" type="presParOf" srcId="{2AA9FCE7-5072-4E47-8DB3-5D198E5B8108}" destId="{65C226DD-3C3A-4116-8C6C-5D39849EBBE1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433058-08C0-4684-B75D-7A789B119ED5}" type="doc">
      <dgm:prSet loTypeId="urn:microsoft.com/office/officeart/2009/layout/CircleArrow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DC3A2C6-BD2E-4D94-A6C7-76217C8ACEF4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</a:rPr>
            <a:t>Formar la Asociación  </a:t>
          </a:r>
          <a:endParaRPr lang="es-EC" sz="1400" dirty="0">
            <a:latin typeface="Calibri" panose="020F0502020204030204" pitchFamily="34" charset="0"/>
          </a:endParaRPr>
        </a:p>
      </dgm:t>
    </dgm:pt>
    <dgm:pt modelId="{61CBFAB4-2E82-41E8-A23C-36B61DB4803A}" type="parTrans" cxnId="{C98B5B84-8737-457D-A14A-A7EAABFF21B3}">
      <dgm:prSet/>
      <dgm:spPr/>
      <dgm:t>
        <a:bodyPr/>
        <a:lstStyle/>
        <a:p>
          <a:endParaRPr lang="es-EC"/>
        </a:p>
      </dgm:t>
    </dgm:pt>
    <dgm:pt modelId="{FE03934E-EBF2-45CA-91EF-852BCF65F7CE}" type="sibTrans" cxnId="{C98B5B84-8737-457D-A14A-A7EAABFF21B3}">
      <dgm:prSet/>
      <dgm:spPr/>
      <dgm:t>
        <a:bodyPr/>
        <a:lstStyle/>
        <a:p>
          <a:endParaRPr lang="es-EC"/>
        </a:p>
      </dgm:t>
    </dgm:pt>
    <dgm:pt modelId="{BB22B338-EEE6-4D94-885A-C0E1F5426457}">
      <dgm:prSet phldrT="[Texto]" custT="1"/>
      <dgm:spPr/>
      <dgm:t>
        <a:bodyPr/>
        <a:lstStyle/>
        <a:p>
          <a:r>
            <a:rPr lang="es-ES" sz="1400" smtClean="0">
              <a:latin typeface="Calibri" panose="020F0502020204030204" pitchFamily="34" charset="0"/>
            </a:rPr>
            <a:t>Ingresar a nuevos mercados</a:t>
          </a:r>
          <a:endParaRPr lang="es-EC" sz="1400" dirty="0">
            <a:latin typeface="Calibri" panose="020F0502020204030204" pitchFamily="34" charset="0"/>
          </a:endParaRPr>
        </a:p>
      </dgm:t>
    </dgm:pt>
    <dgm:pt modelId="{6823AAF9-E335-4F22-81ED-31EFBF4CD2A7}" type="parTrans" cxnId="{4A63D7A0-9113-4EAE-AC31-184C00932A12}">
      <dgm:prSet/>
      <dgm:spPr/>
      <dgm:t>
        <a:bodyPr/>
        <a:lstStyle/>
        <a:p>
          <a:endParaRPr lang="es-EC"/>
        </a:p>
      </dgm:t>
    </dgm:pt>
    <dgm:pt modelId="{AF021B5D-26C8-4F86-9D06-9D7FBF644439}" type="sibTrans" cxnId="{4A63D7A0-9113-4EAE-AC31-184C00932A12}">
      <dgm:prSet/>
      <dgm:spPr/>
      <dgm:t>
        <a:bodyPr/>
        <a:lstStyle/>
        <a:p>
          <a:endParaRPr lang="es-EC"/>
        </a:p>
      </dgm:t>
    </dgm:pt>
    <dgm:pt modelId="{208353B6-DFA1-43A7-9966-6970C00F9AFA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</a:rPr>
            <a:t>Financiamiento </a:t>
          </a:r>
        </a:p>
      </dgm:t>
    </dgm:pt>
    <dgm:pt modelId="{91BE56A3-D78E-4485-964B-51E2F585B577}" type="parTrans" cxnId="{55D067F6-90E1-4439-93A4-947D9379A5FA}">
      <dgm:prSet/>
      <dgm:spPr/>
      <dgm:t>
        <a:bodyPr/>
        <a:lstStyle/>
        <a:p>
          <a:endParaRPr lang="es-EC"/>
        </a:p>
      </dgm:t>
    </dgm:pt>
    <dgm:pt modelId="{44716DC0-3DF6-41F0-B30C-5D336F207CC9}" type="sibTrans" cxnId="{55D067F6-90E1-4439-93A4-947D9379A5FA}">
      <dgm:prSet/>
      <dgm:spPr/>
      <dgm:t>
        <a:bodyPr/>
        <a:lstStyle/>
        <a:p>
          <a:endParaRPr lang="es-EC"/>
        </a:p>
      </dgm:t>
    </dgm:pt>
    <dgm:pt modelId="{23062462-554F-4E0B-87A5-2DFF6E1188B1}">
      <dgm:prSet phldrT="[Texto]" custT="1"/>
      <dgm:spPr/>
      <dgm:t>
        <a:bodyPr/>
        <a:lstStyle/>
        <a:p>
          <a:r>
            <a:rPr lang="es-ES" sz="1400" dirty="0" smtClean="0">
              <a:latin typeface="Calibri" panose="020F0502020204030204" pitchFamily="34" charset="0"/>
            </a:rPr>
            <a:t>Desarrollar marca propia.</a:t>
          </a:r>
          <a:endParaRPr lang="es-EC" sz="1400" dirty="0">
            <a:latin typeface="Calibri" panose="020F0502020204030204" pitchFamily="34" charset="0"/>
          </a:endParaRPr>
        </a:p>
      </dgm:t>
    </dgm:pt>
    <dgm:pt modelId="{6DBBB8B3-3B05-45CD-A0BB-C2AB920A8269}" type="parTrans" cxnId="{0019A003-A60A-4AB0-9E56-1D61A833B203}">
      <dgm:prSet/>
      <dgm:spPr/>
      <dgm:t>
        <a:bodyPr/>
        <a:lstStyle/>
        <a:p>
          <a:endParaRPr lang="es-EC"/>
        </a:p>
      </dgm:t>
    </dgm:pt>
    <dgm:pt modelId="{B06DC380-05CC-4F9E-9287-D5C9585AAE1B}" type="sibTrans" cxnId="{0019A003-A60A-4AB0-9E56-1D61A833B203}">
      <dgm:prSet/>
      <dgm:spPr/>
      <dgm:t>
        <a:bodyPr/>
        <a:lstStyle/>
        <a:p>
          <a:endParaRPr lang="es-EC"/>
        </a:p>
      </dgm:t>
    </dgm:pt>
    <dgm:pt modelId="{E5EACCD6-F473-4961-832E-1039A674DB3C}" type="pres">
      <dgm:prSet presAssocID="{7F433058-08C0-4684-B75D-7A789B119ED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5A38E8B-3899-43AF-AD4E-2CDF778BC9B3}" type="pres">
      <dgm:prSet presAssocID="{CDC3A2C6-BD2E-4D94-A6C7-76217C8ACEF4}" presName="Accent1" presStyleCnt="0"/>
      <dgm:spPr/>
    </dgm:pt>
    <dgm:pt modelId="{DFEF2697-8DC9-4E51-A7D2-B8AB995D2616}" type="pres">
      <dgm:prSet presAssocID="{CDC3A2C6-BD2E-4D94-A6C7-76217C8ACEF4}" presName="Accent" presStyleLbl="node1" presStyleIdx="0" presStyleCnt="4" custScaleX="118638" custScaleY="111661"/>
      <dgm:spPr/>
    </dgm:pt>
    <dgm:pt modelId="{E9EC0910-6127-4240-82EB-8B2A0F615ABA}" type="pres">
      <dgm:prSet presAssocID="{CDC3A2C6-BD2E-4D94-A6C7-76217C8ACEF4}" presName="Parent1" presStyleLbl="revTx" presStyleIdx="0" presStyleCnt="4" custScaleX="118638" custScaleY="111661" custLinFactNeighborY="-226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EFF073-3170-49A7-BD3F-16CDC64EFD72}" type="pres">
      <dgm:prSet presAssocID="{208353B6-DFA1-43A7-9966-6970C00F9AFA}" presName="Accent2" presStyleCnt="0"/>
      <dgm:spPr/>
    </dgm:pt>
    <dgm:pt modelId="{1E09A02D-7664-4ACA-94A7-92D665A649F3}" type="pres">
      <dgm:prSet presAssocID="{208353B6-DFA1-43A7-9966-6970C00F9AFA}" presName="Accent" presStyleLbl="node1" presStyleIdx="1" presStyleCnt="4" custScaleX="118638" custScaleY="111661"/>
      <dgm:spPr/>
      <dgm:t>
        <a:bodyPr/>
        <a:lstStyle/>
        <a:p>
          <a:endParaRPr lang="es-EC"/>
        </a:p>
      </dgm:t>
    </dgm:pt>
    <dgm:pt modelId="{A4D9A060-A116-4019-93C2-2A6E2AC2C7EB}" type="pres">
      <dgm:prSet presAssocID="{208353B6-DFA1-43A7-9966-6970C00F9AFA}" presName="Parent2" presStyleLbl="revTx" presStyleIdx="1" presStyleCnt="4" custScaleX="142850" custScaleY="111661" custLinFactNeighborX="-16225" custLinFactNeighborY="-17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E5C1D7-2B3B-440B-8D83-FF2DD5019153}" type="pres">
      <dgm:prSet presAssocID="{23062462-554F-4E0B-87A5-2DFF6E1188B1}" presName="Accent3" presStyleCnt="0"/>
      <dgm:spPr/>
    </dgm:pt>
    <dgm:pt modelId="{BAC710A9-A2FC-498E-92BA-1F2A02477BFF}" type="pres">
      <dgm:prSet presAssocID="{23062462-554F-4E0B-87A5-2DFF6E1188B1}" presName="Accent" presStyleLbl="node1" presStyleIdx="2" presStyleCnt="4" custScaleX="118638" custScaleY="111661" custLinFactNeighborX="6491" custLinFactNeighborY="-1020"/>
      <dgm:spPr/>
    </dgm:pt>
    <dgm:pt modelId="{C98B46E4-A771-40E4-BF9F-389BACAFEBD2}" type="pres">
      <dgm:prSet presAssocID="{23062462-554F-4E0B-87A5-2DFF6E1188B1}" presName="Parent3" presStyleLbl="revTx" presStyleIdx="2" presStyleCnt="4" custScaleX="135713" custScaleY="172203" custLinFactNeighborX="18237" custLinFactNeighborY="-307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BAD1A1-7DAE-447A-835E-445CF3B0BC35}" type="pres">
      <dgm:prSet presAssocID="{BB22B338-EEE6-4D94-885A-C0E1F5426457}" presName="Accent4" presStyleCnt="0"/>
      <dgm:spPr/>
    </dgm:pt>
    <dgm:pt modelId="{6E76D6E9-8F21-43EA-83DA-099A3FD21F4C}" type="pres">
      <dgm:prSet presAssocID="{BB22B338-EEE6-4D94-885A-C0E1F5426457}" presName="Accent" presStyleLbl="node1" presStyleIdx="3" presStyleCnt="4" custScaleX="118638" custScaleY="111661"/>
      <dgm:spPr/>
    </dgm:pt>
    <dgm:pt modelId="{FC5E35D1-7EFE-42D5-8FEB-EE6285408B38}" type="pres">
      <dgm:prSet presAssocID="{BB22B338-EEE6-4D94-885A-C0E1F5426457}" presName="Parent4" presStyleLbl="revTx" presStyleIdx="3" presStyleCnt="4" custScaleX="118638" custScaleY="169480" custLinFactNeighborX="1285" custLinFactNeighborY="4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19A003-A60A-4AB0-9E56-1D61A833B203}" srcId="{7F433058-08C0-4684-B75D-7A789B119ED5}" destId="{23062462-554F-4E0B-87A5-2DFF6E1188B1}" srcOrd="2" destOrd="0" parTransId="{6DBBB8B3-3B05-45CD-A0BB-C2AB920A8269}" sibTransId="{B06DC380-05CC-4F9E-9287-D5C9585AAE1B}"/>
    <dgm:cxn modelId="{9E5FA6A9-A4C9-4F7E-A57A-391C56D041B3}" type="presOf" srcId="{BB22B338-EEE6-4D94-885A-C0E1F5426457}" destId="{FC5E35D1-7EFE-42D5-8FEB-EE6285408B38}" srcOrd="0" destOrd="0" presId="urn:microsoft.com/office/officeart/2009/layout/CircleArrowProcess"/>
    <dgm:cxn modelId="{A1E31593-1564-401D-972A-07F0D0E48B26}" type="presOf" srcId="{208353B6-DFA1-43A7-9966-6970C00F9AFA}" destId="{A4D9A060-A116-4019-93C2-2A6E2AC2C7EB}" srcOrd="0" destOrd="0" presId="urn:microsoft.com/office/officeart/2009/layout/CircleArrowProcess"/>
    <dgm:cxn modelId="{3ABB2BF4-3B78-43A0-B980-202B3CDBC272}" type="presOf" srcId="{23062462-554F-4E0B-87A5-2DFF6E1188B1}" destId="{C98B46E4-A771-40E4-BF9F-389BACAFEBD2}" srcOrd="0" destOrd="0" presId="urn:microsoft.com/office/officeart/2009/layout/CircleArrowProcess"/>
    <dgm:cxn modelId="{C98B5B84-8737-457D-A14A-A7EAABFF21B3}" srcId="{7F433058-08C0-4684-B75D-7A789B119ED5}" destId="{CDC3A2C6-BD2E-4D94-A6C7-76217C8ACEF4}" srcOrd="0" destOrd="0" parTransId="{61CBFAB4-2E82-41E8-A23C-36B61DB4803A}" sibTransId="{FE03934E-EBF2-45CA-91EF-852BCF65F7CE}"/>
    <dgm:cxn modelId="{63438085-CD63-47B4-B180-C4970886A53F}" type="presOf" srcId="{7F433058-08C0-4684-B75D-7A789B119ED5}" destId="{E5EACCD6-F473-4961-832E-1039A674DB3C}" srcOrd="0" destOrd="0" presId="urn:microsoft.com/office/officeart/2009/layout/CircleArrowProcess"/>
    <dgm:cxn modelId="{55D067F6-90E1-4439-93A4-947D9379A5FA}" srcId="{7F433058-08C0-4684-B75D-7A789B119ED5}" destId="{208353B6-DFA1-43A7-9966-6970C00F9AFA}" srcOrd="1" destOrd="0" parTransId="{91BE56A3-D78E-4485-964B-51E2F585B577}" sibTransId="{44716DC0-3DF6-41F0-B30C-5D336F207CC9}"/>
    <dgm:cxn modelId="{634B669A-B67A-4FF6-B6E2-64E2CEAE6DD4}" type="presOf" srcId="{CDC3A2C6-BD2E-4D94-A6C7-76217C8ACEF4}" destId="{E9EC0910-6127-4240-82EB-8B2A0F615ABA}" srcOrd="0" destOrd="0" presId="urn:microsoft.com/office/officeart/2009/layout/CircleArrowProcess"/>
    <dgm:cxn modelId="{4A63D7A0-9113-4EAE-AC31-184C00932A12}" srcId="{7F433058-08C0-4684-B75D-7A789B119ED5}" destId="{BB22B338-EEE6-4D94-885A-C0E1F5426457}" srcOrd="3" destOrd="0" parTransId="{6823AAF9-E335-4F22-81ED-31EFBF4CD2A7}" sibTransId="{AF021B5D-26C8-4F86-9D06-9D7FBF644439}"/>
    <dgm:cxn modelId="{DD3B6DAB-F1A1-4630-9579-4F6CC11CF885}" type="presParOf" srcId="{E5EACCD6-F473-4961-832E-1039A674DB3C}" destId="{F5A38E8B-3899-43AF-AD4E-2CDF778BC9B3}" srcOrd="0" destOrd="0" presId="urn:microsoft.com/office/officeart/2009/layout/CircleArrowProcess"/>
    <dgm:cxn modelId="{F545E7A2-412E-455C-80FE-CF128F6CFD82}" type="presParOf" srcId="{F5A38E8B-3899-43AF-AD4E-2CDF778BC9B3}" destId="{DFEF2697-8DC9-4E51-A7D2-B8AB995D2616}" srcOrd="0" destOrd="0" presId="urn:microsoft.com/office/officeart/2009/layout/CircleArrowProcess"/>
    <dgm:cxn modelId="{EDCC31F8-4046-467C-A3C0-433F9C94AA67}" type="presParOf" srcId="{E5EACCD6-F473-4961-832E-1039A674DB3C}" destId="{E9EC0910-6127-4240-82EB-8B2A0F615ABA}" srcOrd="1" destOrd="0" presId="urn:microsoft.com/office/officeart/2009/layout/CircleArrowProcess"/>
    <dgm:cxn modelId="{4810E19C-3D37-4EC9-A97D-53AC4EF0B7A6}" type="presParOf" srcId="{E5EACCD6-F473-4961-832E-1039A674DB3C}" destId="{1BEFF073-3170-49A7-BD3F-16CDC64EFD72}" srcOrd="2" destOrd="0" presId="urn:microsoft.com/office/officeart/2009/layout/CircleArrowProcess"/>
    <dgm:cxn modelId="{4CC60289-82B0-4101-AFD6-D0A35E417CC3}" type="presParOf" srcId="{1BEFF073-3170-49A7-BD3F-16CDC64EFD72}" destId="{1E09A02D-7664-4ACA-94A7-92D665A649F3}" srcOrd="0" destOrd="0" presId="urn:microsoft.com/office/officeart/2009/layout/CircleArrowProcess"/>
    <dgm:cxn modelId="{A0CAE38E-5A81-4563-9B17-9C652E8E18D3}" type="presParOf" srcId="{E5EACCD6-F473-4961-832E-1039A674DB3C}" destId="{A4D9A060-A116-4019-93C2-2A6E2AC2C7EB}" srcOrd="3" destOrd="0" presId="urn:microsoft.com/office/officeart/2009/layout/CircleArrowProcess"/>
    <dgm:cxn modelId="{7478A273-0BAE-409F-AE4F-DEFC4DE2E2DB}" type="presParOf" srcId="{E5EACCD6-F473-4961-832E-1039A674DB3C}" destId="{1FE5C1D7-2B3B-440B-8D83-FF2DD5019153}" srcOrd="4" destOrd="0" presId="urn:microsoft.com/office/officeart/2009/layout/CircleArrowProcess"/>
    <dgm:cxn modelId="{C6EA7EFE-A869-45F0-8C8D-34A491613A10}" type="presParOf" srcId="{1FE5C1D7-2B3B-440B-8D83-FF2DD5019153}" destId="{BAC710A9-A2FC-498E-92BA-1F2A02477BFF}" srcOrd="0" destOrd="0" presId="urn:microsoft.com/office/officeart/2009/layout/CircleArrowProcess"/>
    <dgm:cxn modelId="{1485B53F-6AF1-4B6F-9385-2813B0477008}" type="presParOf" srcId="{E5EACCD6-F473-4961-832E-1039A674DB3C}" destId="{C98B46E4-A771-40E4-BF9F-389BACAFEBD2}" srcOrd="5" destOrd="0" presId="urn:microsoft.com/office/officeart/2009/layout/CircleArrowProcess"/>
    <dgm:cxn modelId="{283B38F2-6E7C-45CD-989A-C4378B2ECC8C}" type="presParOf" srcId="{E5EACCD6-F473-4961-832E-1039A674DB3C}" destId="{5DBAD1A1-7DAE-447A-835E-445CF3B0BC35}" srcOrd="6" destOrd="0" presId="urn:microsoft.com/office/officeart/2009/layout/CircleArrowProcess"/>
    <dgm:cxn modelId="{54C9B4ED-3683-4D89-8F7F-07D919CE2735}" type="presParOf" srcId="{5DBAD1A1-7DAE-447A-835E-445CF3B0BC35}" destId="{6E76D6E9-8F21-43EA-83DA-099A3FD21F4C}" srcOrd="0" destOrd="0" presId="urn:microsoft.com/office/officeart/2009/layout/CircleArrowProcess"/>
    <dgm:cxn modelId="{A82FC791-608A-466C-AE29-7B4B866F050E}" type="presParOf" srcId="{E5EACCD6-F473-4961-832E-1039A674DB3C}" destId="{FC5E35D1-7EFE-42D5-8FEB-EE6285408B3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C047C-D511-4AC7-8FFC-D79CBFEC31D1}">
      <dsp:nvSpPr>
        <dsp:cNvPr id="0" name=""/>
        <dsp:cNvSpPr/>
      </dsp:nvSpPr>
      <dsp:spPr>
        <a:xfrm>
          <a:off x="863022" y="1908"/>
          <a:ext cx="1930329" cy="460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Calibri" panose="020F0502020204030204" pitchFamily="34" charset="0"/>
            </a:rPr>
            <a:t>Producto</a:t>
          </a:r>
          <a:endParaRPr lang="es-EC" sz="1400" b="1" kern="1200" dirty="0">
            <a:latin typeface="Calibri" panose="020F0502020204030204" pitchFamily="34" charset="0"/>
          </a:endParaRPr>
        </a:p>
      </dsp:txBody>
      <dsp:txXfrm>
        <a:off x="876507" y="15393"/>
        <a:ext cx="1903359" cy="433452"/>
      </dsp:txXfrm>
    </dsp:sp>
    <dsp:sp modelId="{8FB31F39-1DEF-4239-95C6-ED62C67861C0}">
      <dsp:nvSpPr>
        <dsp:cNvPr id="0" name=""/>
        <dsp:cNvSpPr/>
      </dsp:nvSpPr>
      <dsp:spPr>
        <a:xfrm>
          <a:off x="1056054" y="462331"/>
          <a:ext cx="193032" cy="34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316"/>
              </a:lnTo>
              <a:lnTo>
                <a:pt x="193032" y="34531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7EC7B-FA27-4881-9A50-5258C3A4B4FC}">
      <dsp:nvSpPr>
        <dsp:cNvPr id="0" name=""/>
        <dsp:cNvSpPr/>
      </dsp:nvSpPr>
      <dsp:spPr>
        <a:xfrm>
          <a:off x="1249087" y="577436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</a:rPr>
            <a:t>Colores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1262572" y="590921"/>
        <a:ext cx="1517293" cy="433452"/>
      </dsp:txXfrm>
    </dsp:sp>
    <dsp:sp modelId="{96C470F7-F055-4CBB-97B6-3F3129A64B30}">
      <dsp:nvSpPr>
        <dsp:cNvPr id="0" name=""/>
        <dsp:cNvSpPr/>
      </dsp:nvSpPr>
      <dsp:spPr>
        <a:xfrm>
          <a:off x="1056054" y="462331"/>
          <a:ext cx="193032" cy="920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844"/>
              </a:lnTo>
              <a:lnTo>
                <a:pt x="193032" y="920844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AE8D8-92BD-4603-81DD-76BD7BEC8B33}">
      <dsp:nvSpPr>
        <dsp:cNvPr id="0" name=""/>
        <dsp:cNvSpPr/>
      </dsp:nvSpPr>
      <dsp:spPr>
        <a:xfrm>
          <a:off x="1249087" y="1152964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32933"/>
              <a:satOff val="-530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</a:rPr>
            <a:t>Clima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1262572" y="1166449"/>
        <a:ext cx="1517293" cy="433452"/>
      </dsp:txXfrm>
    </dsp:sp>
    <dsp:sp modelId="{4C0C7769-ECB6-4EB1-BDBB-489064C4F0FF}">
      <dsp:nvSpPr>
        <dsp:cNvPr id="0" name=""/>
        <dsp:cNvSpPr/>
      </dsp:nvSpPr>
      <dsp:spPr>
        <a:xfrm>
          <a:off x="1056054" y="462331"/>
          <a:ext cx="193032" cy="149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372"/>
              </a:lnTo>
              <a:lnTo>
                <a:pt x="193032" y="149637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67371-B269-494D-B7E7-B4FBE53A38AC}">
      <dsp:nvSpPr>
        <dsp:cNvPr id="0" name=""/>
        <dsp:cNvSpPr/>
      </dsp:nvSpPr>
      <dsp:spPr>
        <a:xfrm>
          <a:off x="1249087" y="1728492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65867"/>
              <a:satOff val="-1059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</a:rPr>
            <a:t>Altitud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1262572" y="1741977"/>
        <a:ext cx="1517293" cy="433452"/>
      </dsp:txXfrm>
    </dsp:sp>
    <dsp:sp modelId="{7E6770D5-8F2C-422A-9BCF-289DC359E8D0}">
      <dsp:nvSpPr>
        <dsp:cNvPr id="0" name=""/>
        <dsp:cNvSpPr/>
      </dsp:nvSpPr>
      <dsp:spPr>
        <a:xfrm>
          <a:off x="1056054" y="462331"/>
          <a:ext cx="193032" cy="2071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900"/>
              </a:lnTo>
              <a:lnTo>
                <a:pt x="193032" y="2071900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8AAB-D335-4608-9332-2E1A68FCDF2A}">
      <dsp:nvSpPr>
        <dsp:cNvPr id="0" name=""/>
        <dsp:cNvSpPr/>
      </dsp:nvSpPr>
      <dsp:spPr>
        <a:xfrm>
          <a:off x="1249087" y="2304020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198800"/>
              <a:satOff val="-1589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</a:rPr>
            <a:t>Propagación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1262572" y="2317505"/>
        <a:ext cx="1517293" cy="433452"/>
      </dsp:txXfrm>
    </dsp:sp>
    <dsp:sp modelId="{EB40C369-DD14-49B6-808A-A077CA0F3159}">
      <dsp:nvSpPr>
        <dsp:cNvPr id="0" name=""/>
        <dsp:cNvSpPr/>
      </dsp:nvSpPr>
      <dsp:spPr>
        <a:xfrm>
          <a:off x="1056054" y="462331"/>
          <a:ext cx="193032" cy="264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427"/>
              </a:lnTo>
              <a:lnTo>
                <a:pt x="193032" y="2647427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A7862-5D63-43DB-9796-BE46B2F23000}">
      <dsp:nvSpPr>
        <dsp:cNvPr id="0" name=""/>
        <dsp:cNvSpPr/>
      </dsp:nvSpPr>
      <dsp:spPr>
        <a:xfrm>
          <a:off x="1249087" y="2879547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931733"/>
              <a:satOff val="-2118"/>
              <a:lumOff val="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</a:rPr>
            <a:t>Cosecha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1262572" y="2893032"/>
        <a:ext cx="1517293" cy="433452"/>
      </dsp:txXfrm>
    </dsp:sp>
    <dsp:sp modelId="{4F590749-A034-471C-8556-ADE8F83A489F}">
      <dsp:nvSpPr>
        <dsp:cNvPr id="0" name=""/>
        <dsp:cNvSpPr/>
      </dsp:nvSpPr>
      <dsp:spPr>
        <a:xfrm>
          <a:off x="1056054" y="462331"/>
          <a:ext cx="193032" cy="322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2955"/>
              </a:lnTo>
              <a:lnTo>
                <a:pt x="193032" y="3222955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C62B-EE41-4B66-934F-ED3A1D544DBF}">
      <dsp:nvSpPr>
        <dsp:cNvPr id="0" name=""/>
        <dsp:cNvSpPr/>
      </dsp:nvSpPr>
      <dsp:spPr>
        <a:xfrm>
          <a:off x="1249087" y="3455075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664666"/>
              <a:satOff val="-2648"/>
              <a:lumOff val="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</a:rPr>
            <a:t>Vida económica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1262572" y="3468560"/>
        <a:ext cx="1517293" cy="433452"/>
      </dsp:txXfrm>
    </dsp:sp>
    <dsp:sp modelId="{9237632A-DF01-4186-8E05-85F1B265AF1C}">
      <dsp:nvSpPr>
        <dsp:cNvPr id="0" name=""/>
        <dsp:cNvSpPr/>
      </dsp:nvSpPr>
      <dsp:spPr>
        <a:xfrm>
          <a:off x="1056054" y="462331"/>
          <a:ext cx="193032" cy="3798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8483"/>
              </a:lnTo>
              <a:lnTo>
                <a:pt x="193032" y="3798483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9EE72-AA4F-4F45-9625-865C89234077}">
      <dsp:nvSpPr>
        <dsp:cNvPr id="0" name=""/>
        <dsp:cNvSpPr/>
      </dsp:nvSpPr>
      <dsp:spPr>
        <a:xfrm>
          <a:off x="1249087" y="4030603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397600"/>
              <a:satOff val="-3177"/>
              <a:lumOff val="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</a:rPr>
            <a:t>Presentación del Producto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1262572" y="4044088"/>
        <a:ext cx="1517293" cy="433452"/>
      </dsp:txXfrm>
    </dsp:sp>
    <dsp:sp modelId="{71F64A99-2D87-4B03-A6AB-90B5BECE3ED7}">
      <dsp:nvSpPr>
        <dsp:cNvPr id="0" name=""/>
        <dsp:cNvSpPr/>
      </dsp:nvSpPr>
      <dsp:spPr>
        <a:xfrm>
          <a:off x="3023562" y="1908"/>
          <a:ext cx="1930329" cy="460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497000"/>
                <a:satOff val="-3971"/>
                <a:lumOff val="1471"/>
                <a:alphaOff val="0"/>
                <a:tint val="65000"/>
                <a:satMod val="270000"/>
              </a:schemeClr>
            </a:gs>
            <a:gs pos="25000">
              <a:schemeClr val="accent3">
                <a:hueOff val="5497000"/>
                <a:satOff val="-3971"/>
                <a:lumOff val="1471"/>
                <a:alphaOff val="0"/>
                <a:tint val="60000"/>
                <a:satMod val="300000"/>
              </a:schemeClr>
            </a:gs>
            <a:gs pos="100000">
              <a:schemeClr val="accent3">
                <a:hueOff val="5497000"/>
                <a:satOff val="-3971"/>
                <a:lumOff val="1471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Calibri" panose="020F0502020204030204" pitchFamily="34" charset="0"/>
            </a:rPr>
            <a:t>Zona de estudio</a:t>
          </a:r>
          <a:endParaRPr lang="es-EC" sz="1400" b="1" kern="1200" dirty="0">
            <a:latin typeface="Calibri" panose="020F0502020204030204" pitchFamily="34" charset="0"/>
          </a:endParaRPr>
        </a:p>
      </dsp:txBody>
      <dsp:txXfrm>
        <a:off x="3037047" y="15393"/>
        <a:ext cx="1903359" cy="433452"/>
      </dsp:txXfrm>
    </dsp:sp>
    <dsp:sp modelId="{DE074901-7D38-4032-A2A0-52508F3D2A43}">
      <dsp:nvSpPr>
        <dsp:cNvPr id="0" name=""/>
        <dsp:cNvSpPr/>
      </dsp:nvSpPr>
      <dsp:spPr>
        <a:xfrm>
          <a:off x="3216595" y="462331"/>
          <a:ext cx="193032" cy="34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316"/>
              </a:lnTo>
              <a:lnTo>
                <a:pt x="193032" y="345316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75DAA-1ED7-444F-A7D5-AE0D260EFDA8}">
      <dsp:nvSpPr>
        <dsp:cNvPr id="0" name=""/>
        <dsp:cNvSpPr/>
      </dsp:nvSpPr>
      <dsp:spPr>
        <a:xfrm>
          <a:off x="3409628" y="577436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130533"/>
              <a:satOff val="-3707"/>
              <a:lumOff val="13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libri" panose="020F0502020204030204" pitchFamily="34" charset="0"/>
            </a:rPr>
            <a:t>CANTON</a:t>
          </a:r>
          <a:br>
            <a:rPr lang="es-EC" sz="1400" kern="1200" dirty="0" smtClean="0">
              <a:latin typeface="Calibri" panose="020F0502020204030204" pitchFamily="34" charset="0"/>
            </a:rPr>
          </a:br>
          <a:r>
            <a:rPr lang="es-EC" sz="1400" kern="1200" dirty="0" smtClean="0">
              <a:latin typeface="Calibri" panose="020F0502020204030204" pitchFamily="34" charset="0"/>
            </a:rPr>
            <a:t>Espejo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3423113" y="590921"/>
        <a:ext cx="1517293" cy="433452"/>
      </dsp:txXfrm>
    </dsp:sp>
    <dsp:sp modelId="{1206808C-A2B1-41AB-8EDC-EC8E60D5B7EC}">
      <dsp:nvSpPr>
        <dsp:cNvPr id="0" name=""/>
        <dsp:cNvSpPr/>
      </dsp:nvSpPr>
      <dsp:spPr>
        <a:xfrm>
          <a:off x="3216595" y="462331"/>
          <a:ext cx="193032" cy="920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844"/>
              </a:lnTo>
              <a:lnTo>
                <a:pt x="193032" y="920844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B1C03-322E-4554-B7F5-29D3B93F45B4}">
      <dsp:nvSpPr>
        <dsp:cNvPr id="0" name=""/>
        <dsp:cNvSpPr/>
      </dsp:nvSpPr>
      <dsp:spPr>
        <a:xfrm>
          <a:off x="3409628" y="1152964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63466"/>
              <a:satOff val="-4236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libri" panose="020F0502020204030204" pitchFamily="34" charset="0"/>
            </a:rPr>
            <a:t>3.000 </a:t>
          </a:r>
          <a:r>
            <a:rPr lang="es-EC" sz="1400" kern="1200" dirty="0" err="1" smtClean="0">
              <a:latin typeface="Calibri" panose="020F0502020204030204" pitchFamily="34" charset="0"/>
            </a:rPr>
            <a:t>msm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3423113" y="1166449"/>
        <a:ext cx="1517293" cy="433452"/>
      </dsp:txXfrm>
    </dsp:sp>
    <dsp:sp modelId="{6DD1E296-3B3D-42ED-9CFA-E51C7DC33D26}">
      <dsp:nvSpPr>
        <dsp:cNvPr id="0" name=""/>
        <dsp:cNvSpPr/>
      </dsp:nvSpPr>
      <dsp:spPr>
        <a:xfrm>
          <a:off x="3216595" y="462331"/>
          <a:ext cx="193032" cy="149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372"/>
              </a:lnTo>
              <a:lnTo>
                <a:pt x="193032" y="149637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2CE97-953F-4F8E-B47C-5DE301B218ED}">
      <dsp:nvSpPr>
        <dsp:cNvPr id="0" name=""/>
        <dsp:cNvSpPr/>
      </dsp:nvSpPr>
      <dsp:spPr>
        <a:xfrm>
          <a:off x="3409628" y="1728492"/>
          <a:ext cx="1544263" cy="46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596400"/>
              <a:satOff val="-4766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libri" panose="020F0502020204030204" pitchFamily="34" charset="0"/>
            </a:rPr>
            <a:t>11°C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3423113" y="1741977"/>
        <a:ext cx="1517293" cy="433452"/>
      </dsp:txXfrm>
    </dsp:sp>
    <dsp:sp modelId="{E1CB7065-4ADA-474D-9AFF-B319538ADE2F}">
      <dsp:nvSpPr>
        <dsp:cNvPr id="0" name=""/>
        <dsp:cNvSpPr/>
      </dsp:nvSpPr>
      <dsp:spPr>
        <a:xfrm>
          <a:off x="5184103" y="1908"/>
          <a:ext cx="2593834" cy="62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tint val="65000"/>
                <a:satMod val="270000"/>
              </a:schemeClr>
            </a:gs>
            <a:gs pos="25000">
              <a:schemeClr val="accent3">
                <a:hueOff val="10993999"/>
                <a:satOff val="-7943"/>
                <a:lumOff val="2941"/>
                <a:alphaOff val="0"/>
                <a:tint val="60000"/>
                <a:satMod val="300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Calibri" panose="020F0502020204030204" pitchFamily="34" charset="0"/>
            </a:rPr>
            <a:t>Proceso de producción 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5202324" y="20129"/>
        <a:ext cx="2557392" cy="585666"/>
      </dsp:txXfrm>
    </dsp:sp>
    <dsp:sp modelId="{0E57B6E1-041C-454D-936B-EFE29FE8311F}">
      <dsp:nvSpPr>
        <dsp:cNvPr id="0" name=""/>
        <dsp:cNvSpPr/>
      </dsp:nvSpPr>
      <dsp:spPr>
        <a:xfrm>
          <a:off x="5443486" y="624017"/>
          <a:ext cx="259383" cy="426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159"/>
              </a:lnTo>
              <a:lnTo>
                <a:pt x="259383" y="426159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70849-BF9C-4CFF-9CA7-78D3BC29A07F}">
      <dsp:nvSpPr>
        <dsp:cNvPr id="0" name=""/>
        <dsp:cNvSpPr/>
      </dsp:nvSpPr>
      <dsp:spPr>
        <a:xfrm>
          <a:off x="5702870" y="739123"/>
          <a:ext cx="2075067" cy="622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329333"/>
              <a:satOff val="-5295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libri" panose="020F0502020204030204" pitchFamily="34" charset="0"/>
            </a:rPr>
            <a:t>Seleccionar sitio correcto de la finca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5721091" y="757344"/>
        <a:ext cx="2038625" cy="585666"/>
      </dsp:txXfrm>
    </dsp:sp>
    <dsp:sp modelId="{F430C76D-9AF4-45DF-83ED-1821B05FF1BE}">
      <dsp:nvSpPr>
        <dsp:cNvPr id="0" name=""/>
        <dsp:cNvSpPr/>
      </dsp:nvSpPr>
      <dsp:spPr>
        <a:xfrm>
          <a:off x="5443486" y="624017"/>
          <a:ext cx="259383" cy="1163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374"/>
              </a:lnTo>
              <a:lnTo>
                <a:pt x="259383" y="1163374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37158-C62F-4605-A4F2-5C6C39659454}">
      <dsp:nvSpPr>
        <dsp:cNvPr id="0" name=""/>
        <dsp:cNvSpPr/>
      </dsp:nvSpPr>
      <dsp:spPr>
        <a:xfrm>
          <a:off x="5702870" y="1476337"/>
          <a:ext cx="2075067" cy="622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062267"/>
              <a:satOff val="-5825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libri" panose="020F0502020204030204" pitchFamily="34" charset="0"/>
            </a:rPr>
            <a:t>Establecer características del invernadero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5721091" y="1494558"/>
        <a:ext cx="2038625" cy="585666"/>
      </dsp:txXfrm>
    </dsp:sp>
    <dsp:sp modelId="{A3BF83BC-3E38-4052-B2D8-EA523599913F}">
      <dsp:nvSpPr>
        <dsp:cNvPr id="0" name=""/>
        <dsp:cNvSpPr/>
      </dsp:nvSpPr>
      <dsp:spPr>
        <a:xfrm>
          <a:off x="5443486" y="624017"/>
          <a:ext cx="259383" cy="1900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588"/>
              </a:lnTo>
              <a:lnTo>
                <a:pt x="259383" y="190058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DC500-89E5-4694-91E1-7B58EEBD1ECF}">
      <dsp:nvSpPr>
        <dsp:cNvPr id="0" name=""/>
        <dsp:cNvSpPr/>
      </dsp:nvSpPr>
      <dsp:spPr>
        <a:xfrm>
          <a:off x="5702870" y="2213551"/>
          <a:ext cx="2075067" cy="622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795199"/>
              <a:satOff val="-6354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libri" panose="020F0502020204030204" pitchFamily="34" charset="0"/>
            </a:rPr>
            <a:t>Definir tipo de flor que se va a producir y sus variedades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5721091" y="2231772"/>
        <a:ext cx="2038625" cy="585666"/>
      </dsp:txXfrm>
    </dsp:sp>
    <dsp:sp modelId="{895D957E-E075-493E-B9EB-87FD530D7D85}">
      <dsp:nvSpPr>
        <dsp:cNvPr id="0" name=""/>
        <dsp:cNvSpPr/>
      </dsp:nvSpPr>
      <dsp:spPr>
        <a:xfrm>
          <a:off x="5443486" y="624017"/>
          <a:ext cx="259383" cy="2637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802"/>
              </a:lnTo>
              <a:lnTo>
                <a:pt x="259383" y="2637802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BAEE1-1D70-4E67-8F3B-4BDE2B5C6DD9}">
      <dsp:nvSpPr>
        <dsp:cNvPr id="0" name=""/>
        <dsp:cNvSpPr/>
      </dsp:nvSpPr>
      <dsp:spPr>
        <a:xfrm>
          <a:off x="5702870" y="2950766"/>
          <a:ext cx="2075067" cy="622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528133"/>
              <a:satOff val="-6884"/>
              <a:lumOff val="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Calibri" panose="020F0502020204030204" pitchFamily="34" charset="0"/>
            </a:rPr>
            <a:t>60-80 mil plantas x hectárea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5721091" y="2968987"/>
        <a:ext cx="2038625" cy="585666"/>
      </dsp:txXfrm>
    </dsp:sp>
    <dsp:sp modelId="{80BE0114-6996-4DF6-B5E0-29140BCD855E}">
      <dsp:nvSpPr>
        <dsp:cNvPr id="0" name=""/>
        <dsp:cNvSpPr/>
      </dsp:nvSpPr>
      <dsp:spPr>
        <a:xfrm>
          <a:off x="5443486" y="624017"/>
          <a:ext cx="259383" cy="3375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017"/>
              </a:lnTo>
              <a:lnTo>
                <a:pt x="259383" y="3375017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44E48-CFFC-4E3D-862C-4A552BC2F70E}">
      <dsp:nvSpPr>
        <dsp:cNvPr id="0" name=""/>
        <dsp:cNvSpPr/>
      </dsp:nvSpPr>
      <dsp:spPr>
        <a:xfrm>
          <a:off x="5702870" y="3687980"/>
          <a:ext cx="2075067" cy="622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261066"/>
              <a:satOff val="-7413"/>
              <a:lumOff val="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</a:rPr>
            <a:t>Formación: 7-8 meses, Cuidado diario 10p/</a:t>
          </a:r>
          <a:r>
            <a:rPr lang="es-EC" sz="1400" b="0" kern="1200" dirty="0" err="1" smtClean="0">
              <a:latin typeface="Calibri" panose="020F0502020204030204" pitchFamily="34" charset="0"/>
            </a:rPr>
            <a:t>hect</a:t>
          </a:r>
          <a:endParaRPr lang="es-EC" sz="1400" b="0" kern="1200" dirty="0">
            <a:latin typeface="Calibri" panose="020F0502020204030204" pitchFamily="34" charset="0"/>
          </a:endParaRPr>
        </a:p>
      </dsp:txBody>
      <dsp:txXfrm>
        <a:off x="5721091" y="3706201"/>
        <a:ext cx="2038625" cy="585666"/>
      </dsp:txXfrm>
    </dsp:sp>
    <dsp:sp modelId="{6295D62E-E798-4AC0-BB4E-D912472A5341}">
      <dsp:nvSpPr>
        <dsp:cNvPr id="0" name=""/>
        <dsp:cNvSpPr/>
      </dsp:nvSpPr>
      <dsp:spPr>
        <a:xfrm>
          <a:off x="5443486" y="624017"/>
          <a:ext cx="259383" cy="4107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905"/>
              </a:lnTo>
              <a:lnTo>
                <a:pt x="259383" y="4107905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3DC34-DBBE-433F-9221-35420D5E2F08}">
      <dsp:nvSpPr>
        <dsp:cNvPr id="0" name=""/>
        <dsp:cNvSpPr/>
      </dsp:nvSpPr>
      <dsp:spPr>
        <a:xfrm>
          <a:off x="5702870" y="4425194"/>
          <a:ext cx="2075067" cy="613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0993999"/>
              <a:satOff val="-7943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latin typeface="Calibri" panose="020F0502020204030204" pitchFamily="34" charset="0"/>
            </a:rPr>
            <a:t>Cosecha y traslado a donde el cliente</a:t>
          </a:r>
        </a:p>
      </dsp:txBody>
      <dsp:txXfrm>
        <a:off x="5720838" y="4443162"/>
        <a:ext cx="2039131" cy="57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F2697-8DC9-4E51-A7D2-B8AB995D2616}">
      <dsp:nvSpPr>
        <dsp:cNvPr id="0" name=""/>
        <dsp:cNvSpPr/>
      </dsp:nvSpPr>
      <dsp:spPr>
        <a:xfrm>
          <a:off x="1805333" y="-104509"/>
          <a:ext cx="2287047" cy="215276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C0910-6127-4240-82EB-8B2A0F615ABA}">
      <dsp:nvSpPr>
        <dsp:cNvPr id="0" name=""/>
        <dsp:cNvSpPr/>
      </dsp:nvSpPr>
      <dsp:spPr>
        <a:xfrm>
          <a:off x="2310344" y="552606"/>
          <a:ext cx="1276302" cy="600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</a:rPr>
            <a:t>Agrupar sus capacidades</a:t>
          </a:r>
          <a:endParaRPr lang="es-EC" sz="1400" kern="1200" dirty="0">
            <a:latin typeface="Calibri" panose="020F0502020204030204" pitchFamily="34" charset="0"/>
          </a:endParaRPr>
        </a:p>
      </dsp:txBody>
      <dsp:txXfrm>
        <a:off x="2310344" y="552606"/>
        <a:ext cx="1276302" cy="600559"/>
      </dsp:txXfrm>
    </dsp:sp>
    <dsp:sp modelId="{1E09A02D-7664-4ACA-94A7-92D665A649F3}">
      <dsp:nvSpPr>
        <dsp:cNvPr id="0" name=""/>
        <dsp:cNvSpPr/>
      </dsp:nvSpPr>
      <dsp:spPr>
        <a:xfrm>
          <a:off x="1269786" y="1003383"/>
          <a:ext cx="2287047" cy="21527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3664666"/>
                <a:satOff val="-2648"/>
                <a:lumOff val="980"/>
                <a:alphaOff val="0"/>
                <a:shade val="45000"/>
                <a:satMod val="155000"/>
              </a:schemeClr>
            </a:gs>
            <a:gs pos="60000">
              <a:schemeClr val="accent3">
                <a:hueOff val="3664666"/>
                <a:satOff val="-2648"/>
                <a:lumOff val="980"/>
                <a:alphaOff val="0"/>
                <a:shade val="95000"/>
                <a:satMod val="150000"/>
              </a:schemeClr>
            </a:gs>
            <a:gs pos="100000">
              <a:schemeClr val="accent3">
                <a:hueOff val="3664666"/>
                <a:satOff val="-2648"/>
                <a:lumOff val="98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9A060-A116-4019-93C2-2A6E2AC2C7EB}">
      <dsp:nvSpPr>
        <dsp:cNvPr id="0" name=""/>
        <dsp:cNvSpPr/>
      </dsp:nvSpPr>
      <dsp:spPr>
        <a:xfrm>
          <a:off x="1642435" y="1704733"/>
          <a:ext cx="1276302" cy="600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</a:rPr>
            <a:t>Mejorar la competitividad y productividad.</a:t>
          </a:r>
        </a:p>
      </dsp:txBody>
      <dsp:txXfrm>
        <a:off x="1642435" y="1704733"/>
        <a:ext cx="1276302" cy="600559"/>
      </dsp:txXfrm>
    </dsp:sp>
    <dsp:sp modelId="{BAC710A9-A2FC-498E-92BA-1F2A02477BFF}">
      <dsp:nvSpPr>
        <dsp:cNvPr id="0" name=""/>
        <dsp:cNvSpPr/>
      </dsp:nvSpPr>
      <dsp:spPr>
        <a:xfrm>
          <a:off x="1930464" y="2095702"/>
          <a:ext cx="2287047" cy="215276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3">
                <a:hueOff val="7329333"/>
                <a:satOff val="-5295"/>
                <a:lumOff val="1961"/>
                <a:alphaOff val="0"/>
                <a:shade val="45000"/>
                <a:satMod val="155000"/>
              </a:schemeClr>
            </a:gs>
            <a:gs pos="60000">
              <a:schemeClr val="accent3">
                <a:hueOff val="7329333"/>
                <a:satOff val="-5295"/>
                <a:lumOff val="1961"/>
                <a:alphaOff val="0"/>
                <a:shade val="95000"/>
                <a:satMod val="150000"/>
              </a:schemeClr>
            </a:gs>
            <a:gs pos="100000">
              <a:schemeClr val="accent3">
                <a:hueOff val="7329333"/>
                <a:satOff val="-5295"/>
                <a:lumOff val="196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B46E4-A771-40E4-BF9F-389BACAFEBD2}">
      <dsp:nvSpPr>
        <dsp:cNvPr id="0" name=""/>
        <dsp:cNvSpPr/>
      </dsp:nvSpPr>
      <dsp:spPr>
        <a:xfrm>
          <a:off x="2414691" y="2566043"/>
          <a:ext cx="1459994" cy="92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</a:rPr>
            <a:t>Mayor poder de negociación.</a:t>
          </a:r>
          <a:endParaRPr lang="es-EC" sz="1400" kern="1200" dirty="0">
            <a:latin typeface="Calibri" panose="020F0502020204030204" pitchFamily="34" charset="0"/>
          </a:endParaRPr>
        </a:p>
      </dsp:txBody>
      <dsp:txXfrm>
        <a:off x="2414691" y="2566043"/>
        <a:ext cx="1459994" cy="926180"/>
      </dsp:txXfrm>
    </dsp:sp>
    <dsp:sp modelId="{6E76D6E9-8F21-43EA-83DA-099A3FD21F4C}">
      <dsp:nvSpPr>
        <dsp:cNvPr id="0" name=""/>
        <dsp:cNvSpPr/>
      </dsp:nvSpPr>
      <dsp:spPr>
        <a:xfrm>
          <a:off x="1432506" y="3366873"/>
          <a:ext cx="1964861" cy="185020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shade val="45000"/>
                <a:satMod val="155000"/>
              </a:schemeClr>
            </a:gs>
            <a:gs pos="60000">
              <a:schemeClr val="accent3">
                <a:hueOff val="10993999"/>
                <a:satOff val="-7943"/>
                <a:lumOff val="2941"/>
                <a:alphaOff val="0"/>
                <a:shade val="95000"/>
                <a:satMod val="150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E35D1-7EFE-42D5-8FEB-EE6285408B38}">
      <dsp:nvSpPr>
        <dsp:cNvPr id="0" name=""/>
        <dsp:cNvSpPr/>
      </dsp:nvSpPr>
      <dsp:spPr>
        <a:xfrm>
          <a:off x="1786451" y="3871242"/>
          <a:ext cx="1276302" cy="911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</a:rPr>
            <a:t>Ingresar a nuevos mercados</a:t>
          </a:r>
          <a:endParaRPr lang="es-EC" sz="1400" kern="1200" dirty="0">
            <a:latin typeface="Calibri" panose="020F0502020204030204" pitchFamily="34" charset="0"/>
          </a:endParaRPr>
        </a:p>
      </dsp:txBody>
      <dsp:txXfrm>
        <a:off x="1786451" y="3871242"/>
        <a:ext cx="1276302" cy="911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F2697-8DC9-4E51-A7D2-B8AB995D2616}">
      <dsp:nvSpPr>
        <dsp:cNvPr id="0" name=""/>
        <dsp:cNvSpPr/>
      </dsp:nvSpPr>
      <dsp:spPr>
        <a:xfrm>
          <a:off x="686909" y="133484"/>
          <a:ext cx="1685058" cy="15861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C0910-6127-4240-82EB-8B2A0F615ABA}">
      <dsp:nvSpPr>
        <dsp:cNvPr id="0" name=""/>
        <dsp:cNvSpPr/>
      </dsp:nvSpPr>
      <dsp:spPr>
        <a:xfrm>
          <a:off x="1058993" y="617636"/>
          <a:ext cx="940358" cy="44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</a:rPr>
            <a:t>Formar la Asociación  </a:t>
          </a:r>
          <a:endParaRPr lang="es-EC" sz="1400" kern="1200" dirty="0">
            <a:latin typeface="Calibri" panose="020F0502020204030204" pitchFamily="34" charset="0"/>
          </a:endParaRPr>
        </a:p>
      </dsp:txBody>
      <dsp:txXfrm>
        <a:off x="1058993" y="617636"/>
        <a:ext cx="940358" cy="442482"/>
      </dsp:txXfrm>
    </dsp:sp>
    <dsp:sp modelId="{1E09A02D-7664-4ACA-94A7-92D665A649F3}">
      <dsp:nvSpPr>
        <dsp:cNvPr id="0" name=""/>
        <dsp:cNvSpPr/>
      </dsp:nvSpPr>
      <dsp:spPr>
        <a:xfrm>
          <a:off x="292327" y="949761"/>
          <a:ext cx="1685058" cy="15861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3664666"/>
                <a:satOff val="-2648"/>
                <a:lumOff val="980"/>
                <a:alphaOff val="0"/>
                <a:shade val="45000"/>
                <a:satMod val="155000"/>
              </a:schemeClr>
            </a:gs>
            <a:gs pos="60000">
              <a:schemeClr val="accent3">
                <a:hueOff val="3664666"/>
                <a:satOff val="-2648"/>
                <a:lumOff val="980"/>
                <a:alphaOff val="0"/>
                <a:shade val="95000"/>
                <a:satMod val="150000"/>
              </a:schemeClr>
            </a:gs>
            <a:gs pos="100000">
              <a:schemeClr val="accent3">
                <a:hueOff val="3664666"/>
                <a:satOff val="-2648"/>
                <a:lumOff val="98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9A060-A116-4019-93C2-2A6E2AC2C7EB}">
      <dsp:nvSpPr>
        <dsp:cNvPr id="0" name=""/>
        <dsp:cNvSpPr/>
      </dsp:nvSpPr>
      <dsp:spPr>
        <a:xfrm>
          <a:off x="438253" y="1457706"/>
          <a:ext cx="1132269" cy="442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</a:rPr>
            <a:t>Financiamiento </a:t>
          </a:r>
        </a:p>
      </dsp:txBody>
      <dsp:txXfrm>
        <a:off x="438253" y="1457706"/>
        <a:ext cx="1132269" cy="442482"/>
      </dsp:txXfrm>
    </dsp:sp>
    <dsp:sp modelId="{BAC710A9-A2FC-498E-92BA-1F2A02477BFF}">
      <dsp:nvSpPr>
        <dsp:cNvPr id="0" name=""/>
        <dsp:cNvSpPr/>
      </dsp:nvSpPr>
      <dsp:spPr>
        <a:xfrm>
          <a:off x="779103" y="1754563"/>
          <a:ext cx="1685058" cy="158612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3">
                <a:hueOff val="7329333"/>
                <a:satOff val="-5295"/>
                <a:lumOff val="1961"/>
                <a:alphaOff val="0"/>
                <a:shade val="45000"/>
                <a:satMod val="155000"/>
              </a:schemeClr>
            </a:gs>
            <a:gs pos="60000">
              <a:schemeClr val="accent3">
                <a:hueOff val="7329333"/>
                <a:satOff val="-5295"/>
                <a:lumOff val="1961"/>
                <a:alphaOff val="0"/>
                <a:shade val="95000"/>
                <a:satMod val="150000"/>
              </a:schemeClr>
            </a:gs>
            <a:gs pos="100000">
              <a:schemeClr val="accent3">
                <a:hueOff val="7329333"/>
                <a:satOff val="-5295"/>
                <a:lumOff val="196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B46E4-A771-40E4-BF9F-389BACAFEBD2}">
      <dsp:nvSpPr>
        <dsp:cNvPr id="0" name=""/>
        <dsp:cNvSpPr/>
      </dsp:nvSpPr>
      <dsp:spPr>
        <a:xfrm>
          <a:off x="1135874" y="2101103"/>
          <a:ext cx="1075699" cy="682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Calibri" panose="020F0502020204030204" pitchFamily="34" charset="0"/>
            </a:rPr>
            <a:t>Desarrollar marca propia.</a:t>
          </a:r>
          <a:endParaRPr lang="es-EC" sz="1400" kern="1200" dirty="0">
            <a:latin typeface="Calibri" panose="020F0502020204030204" pitchFamily="34" charset="0"/>
          </a:endParaRPr>
        </a:p>
      </dsp:txBody>
      <dsp:txXfrm>
        <a:off x="1135874" y="2101103"/>
        <a:ext cx="1075699" cy="682394"/>
      </dsp:txXfrm>
    </dsp:sp>
    <dsp:sp modelId="{6E76D6E9-8F21-43EA-83DA-099A3FD21F4C}">
      <dsp:nvSpPr>
        <dsp:cNvPr id="0" name=""/>
        <dsp:cNvSpPr/>
      </dsp:nvSpPr>
      <dsp:spPr>
        <a:xfrm>
          <a:off x="412217" y="2691141"/>
          <a:ext cx="1447677" cy="136319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shade val="45000"/>
                <a:satMod val="155000"/>
              </a:schemeClr>
            </a:gs>
            <a:gs pos="60000">
              <a:schemeClr val="accent3">
                <a:hueOff val="10993999"/>
                <a:satOff val="-7943"/>
                <a:lumOff val="2941"/>
                <a:alphaOff val="0"/>
                <a:shade val="95000"/>
                <a:satMod val="150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E35D1-7EFE-42D5-8FEB-EE6285408B38}">
      <dsp:nvSpPr>
        <dsp:cNvPr id="0" name=""/>
        <dsp:cNvSpPr/>
      </dsp:nvSpPr>
      <dsp:spPr>
        <a:xfrm>
          <a:off x="672998" y="3062752"/>
          <a:ext cx="940358" cy="671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Calibri" panose="020F0502020204030204" pitchFamily="34" charset="0"/>
            </a:rPr>
            <a:t>Ingresar a nuevos mercados</a:t>
          </a:r>
          <a:endParaRPr lang="es-EC" sz="1400" kern="1200" dirty="0">
            <a:latin typeface="Calibri" panose="020F0502020204030204" pitchFamily="34" charset="0"/>
          </a:endParaRPr>
        </a:p>
      </dsp:txBody>
      <dsp:txXfrm>
        <a:off x="672998" y="3062752"/>
        <a:ext cx="940358" cy="671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985832-3138-4317-914C-3A946162C6CF}" type="datetimeFigureOut">
              <a:rPr lang="es-EC" smtClean="0"/>
              <a:pPr/>
              <a:t>23/09/2014</a:t>
            </a:fld>
            <a:endParaRPr lang="es-EC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3FEFD4-470D-48E1-B87A-72AF8550CBA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2376" y="1556792"/>
            <a:ext cx="7772400" cy="1828800"/>
          </a:xfrm>
        </p:spPr>
        <p:txBody>
          <a:bodyPr>
            <a:normAutofit/>
          </a:bodyPr>
          <a:lstStyle/>
          <a:p>
            <a:r>
              <a:rPr lang="es-EC" dirty="0"/>
              <a:t>Universidad de las Fuerzas Armadas- ESPE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22376" y="3829048"/>
            <a:ext cx="7772400" cy="1472160"/>
          </a:xfrm>
        </p:spPr>
        <p:txBody>
          <a:bodyPr>
            <a:noAutofit/>
          </a:bodyPr>
          <a:lstStyle/>
          <a:p>
            <a:pPr algn="ctr"/>
            <a:r>
              <a:rPr lang="es-EC" sz="1600" b="1" dirty="0"/>
              <a:t>: “</a:t>
            </a:r>
            <a:r>
              <a:rPr lang="es-EC" sz="1600" b="1" i="1" dirty="0"/>
              <a:t>MODELO DE ASOCIATIVIDAD PARA LAS PEQUEÑAS Y MEDIANAS FINCAS PRODUCTORAS DE ROSAS UBICADAS EN EL CANTÓN ESPEJO- PROVINCIA DEL CARCHI Y LA INSERCIÓN DE SU MARCA EN EL EXTRANJERO A TRAVÉS DE UN TRADING EXPORTADOR</a:t>
            </a:r>
            <a:r>
              <a:rPr lang="es-EC" sz="1600" b="1" dirty="0"/>
              <a:t>”</a:t>
            </a:r>
            <a:endParaRPr lang="es-EC" sz="1600" dirty="0"/>
          </a:p>
        </p:txBody>
      </p:sp>
      <p:pic>
        <p:nvPicPr>
          <p:cNvPr id="4" name="Picture 4" descr="https://encrypted-tbn1.gstatic.com/images?q=tbn:ANd9GcQlhhhZL4PabTi1013S_aWDRITwoYI59NMmCWj_GE_p4APTa4X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016224" cy="2016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86000" y="546671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algn="ctr">
              <a:buClr>
                <a:schemeClr val="accent1"/>
              </a:buClr>
              <a:buSzPct val="80000"/>
            </a:pPr>
            <a:r>
              <a:rPr lang="es-EC" sz="1600" b="1" dirty="0">
                <a:solidFill>
                  <a:schemeClr val="bg2">
                    <a:shade val="25000"/>
                  </a:schemeClr>
                </a:solidFill>
              </a:rPr>
              <a:t>AUTOR: CARLOS MORALES HERRERA </a:t>
            </a:r>
          </a:p>
        </p:txBody>
      </p:sp>
    </p:spTree>
    <p:extLst>
      <p:ext uri="{BB962C8B-B14F-4D97-AF65-F5344CB8AC3E}">
        <p14:creationId xmlns:p14="http://schemas.microsoft.com/office/powerpoint/2010/main" val="33347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0" y="3933056"/>
            <a:ext cx="7834925" cy="241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0" y="476672"/>
            <a:ext cx="78349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es-EC" dirty="0">
                <a:effectLst/>
              </a:rPr>
              <a:t>Matriz BCG – Socios Comerciales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1"/>
          <a:stretch/>
        </p:blipFill>
        <p:spPr bwMode="auto">
          <a:xfrm>
            <a:off x="539552" y="548680"/>
            <a:ext cx="626469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7236296" y="1342509"/>
            <a:ext cx="136815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/>
              <a:t>Estrella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476828" y="2132856"/>
            <a:ext cx="911596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dirty="0" smtClean="0"/>
              <a:t>Perros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25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2068" y="540177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Competencia-Condición Comercial</a:t>
            </a: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567" y="1052736"/>
            <a:ext cx="401622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88" y="1052736"/>
            <a:ext cx="429581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9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791512"/>
            <a:ext cx="8183880" cy="805840"/>
          </a:xfrm>
        </p:spPr>
        <p:txBody>
          <a:bodyPr>
            <a:normAutofit fontScale="90000"/>
          </a:bodyPr>
          <a:lstStyle/>
          <a:p>
            <a:r>
              <a:rPr lang="es-EC" dirty="0">
                <a:effectLst/>
              </a:rPr>
              <a:t>Matriz BCG – </a:t>
            </a:r>
            <a:r>
              <a:rPr lang="es-EC" dirty="0" smtClean="0">
                <a:effectLst/>
              </a:rPr>
              <a:t>Principales Competidores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640871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2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73536" cy="648072"/>
          </a:xfrm>
        </p:spPr>
        <p:txBody>
          <a:bodyPr>
            <a:noAutofit/>
          </a:bodyPr>
          <a:lstStyle/>
          <a:p>
            <a:r>
              <a:rPr lang="es-EC" sz="2400" dirty="0"/>
              <a:t>PREGUNTA No. 1 ¿Cuál es su apreciación sobre la calidad de la rosa ecuatoriana</a:t>
            </a:r>
            <a:r>
              <a:rPr lang="es-EC" sz="2400" dirty="0" smtClean="0"/>
              <a:t>?</a:t>
            </a:r>
            <a:endParaRPr lang="es-EC" sz="2400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6336704" cy="4610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575100" cy="319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4488"/>
            <a:ext cx="3577640" cy="29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41128"/>
            <a:ext cx="3575100" cy="291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4914"/>
            <a:ext cx="3577640" cy="3154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877848"/>
          </a:xfrm>
        </p:spPr>
        <p:txBody>
          <a:bodyPr>
            <a:noAutofit/>
          </a:bodyPr>
          <a:lstStyle/>
          <a:p>
            <a:pPr algn="just"/>
            <a:r>
              <a:rPr lang="es-EC" sz="1800" dirty="0">
                <a:effectLst/>
              </a:rPr>
              <a:t>PREGUNTA No. 7 A continuación indique numéricamente cuantas variedades de rosas exporta su empresa y escriba cuales son las 5 principales</a:t>
            </a:r>
            <a:r>
              <a:rPr lang="es-EC" sz="1800" dirty="0" smtClean="0">
                <a:effectLst/>
              </a:rPr>
              <a:t>.</a:t>
            </a:r>
            <a:endParaRPr lang="es-EC" sz="1800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5" y="627737"/>
            <a:ext cx="5503411" cy="48174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6281691" y="2627620"/>
            <a:ext cx="1962717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/>
              <a:t>114 variedades</a:t>
            </a:r>
          </a:p>
        </p:txBody>
      </p:sp>
    </p:spTree>
    <p:extLst>
      <p:ext uri="{BB962C8B-B14F-4D97-AF65-F5344CB8AC3E}">
        <p14:creationId xmlns:p14="http://schemas.microsoft.com/office/powerpoint/2010/main" val="164891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73352" cy="504056"/>
          </a:xfrm>
        </p:spPr>
        <p:txBody>
          <a:bodyPr>
            <a:noAutofit/>
          </a:bodyPr>
          <a:lstStyle/>
          <a:p>
            <a:r>
              <a:rPr lang="es-EC" sz="1200" dirty="0">
                <a:effectLst/>
              </a:rPr>
              <a:t>PREGUNTA No. 9 ¿Desde hace qué tiempo su empresa se encuentra comercializando rosas</a:t>
            </a:r>
            <a:r>
              <a:rPr lang="es-EC" sz="1200" dirty="0" smtClean="0">
                <a:effectLst/>
              </a:rPr>
              <a:t>?</a:t>
            </a:r>
            <a:endParaRPr lang="es-EC" sz="1200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10445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39552" y="5909084"/>
            <a:ext cx="7992889" cy="5442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C" sz="1200" dirty="0">
                <a:effectLst/>
              </a:rPr>
              <a:t>PREGUNTA No. 10 ¿Estaría interesado en comenzar una nueva relación comercial con una empresa especializada en la producción de rosas de alta calidad?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052736"/>
            <a:ext cx="432048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1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863520"/>
            <a:ext cx="8183880" cy="661824"/>
          </a:xfrm>
        </p:spPr>
        <p:txBody>
          <a:bodyPr>
            <a:normAutofit/>
          </a:bodyPr>
          <a:lstStyle/>
          <a:p>
            <a:r>
              <a:rPr lang="es-EC" dirty="0" smtClean="0"/>
              <a:t>Producción </a:t>
            </a:r>
            <a:r>
              <a:rPr lang="es-EC" dirty="0"/>
              <a:t>de las fincas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743380"/>
              </p:ext>
            </p:extLst>
          </p:nvPr>
        </p:nvGraphicFramePr>
        <p:xfrm>
          <a:off x="503238" y="476671"/>
          <a:ext cx="8183562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467544" y="4192923"/>
            <a:ext cx="8106295" cy="1034536"/>
            <a:chOff x="467544" y="4192923"/>
            <a:chExt cx="8106295" cy="1034536"/>
          </a:xfrm>
        </p:grpSpPr>
        <p:sp>
          <p:nvSpPr>
            <p:cNvPr id="5" name="4 Rectángulo"/>
            <p:cNvSpPr/>
            <p:nvPr/>
          </p:nvSpPr>
          <p:spPr>
            <a:xfrm>
              <a:off x="467544" y="4304129"/>
              <a:ext cx="2286000" cy="9233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C" dirty="0" smtClean="0"/>
                <a:t>Producción </a:t>
              </a:r>
              <a:r>
                <a:rPr lang="es-EC" dirty="0"/>
                <a:t>total de 195.000 tallos mensuales</a:t>
              </a: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419872" y="4304129"/>
              <a:ext cx="1728192" cy="9233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C" dirty="0" smtClean="0"/>
                <a:t>Producción </a:t>
              </a:r>
              <a:r>
                <a:rPr lang="es-EC" dirty="0"/>
                <a:t>diaria </a:t>
              </a:r>
              <a:endParaRPr lang="es-EC" dirty="0" smtClean="0"/>
            </a:p>
            <a:p>
              <a:pPr algn="ctr"/>
              <a:r>
                <a:rPr lang="es-EC" dirty="0" smtClean="0"/>
                <a:t>7.500 tallos</a:t>
              </a:r>
              <a:endParaRPr lang="es-EC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148064" y="4509120"/>
              <a:ext cx="9941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- 10</a:t>
              </a:r>
              <a:r>
                <a:rPr lang="es-EC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%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164288" y="4213262"/>
              <a:ext cx="1409551" cy="9233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C" dirty="0"/>
                <a:t>6750 tallos diarios</a:t>
              </a:r>
            </a:p>
          </p:txBody>
        </p:sp>
        <p:sp>
          <p:nvSpPr>
            <p:cNvPr id="9" name="8 Igual que"/>
            <p:cNvSpPr/>
            <p:nvPr/>
          </p:nvSpPr>
          <p:spPr>
            <a:xfrm>
              <a:off x="6142247" y="4192923"/>
              <a:ext cx="864096" cy="1001725"/>
            </a:xfrm>
            <a:prstGeom prst="mathEqua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>
              <a:off x="2915816" y="4693786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0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863520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es-EC" dirty="0">
                <a:effectLst/>
              </a:rPr>
              <a:t>Variedades producidas 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76241"/>
              </p:ext>
            </p:extLst>
          </p:nvPr>
        </p:nvGraphicFramePr>
        <p:xfrm>
          <a:off x="539552" y="332656"/>
          <a:ext cx="818356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3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C8D96F-92C0-4BBE-A793-289873695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8C8D96F-92C0-4BBE-A793-289873695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948F4-C809-4EE1-9FAE-05F3A7975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92948F4-C809-4EE1-9FAE-05F3A7975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4EF843-6448-4FFB-9E0F-40503E11C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464EF843-6448-4FFB-9E0F-40503E11C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AF80B-EB92-4530-94D3-F75FFD435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F9AF80B-EB92-4530-94D3-F75FFD435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9CF806-FABB-4BE2-A234-5C6D7B59D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AA9CF806-FABB-4BE2-A234-5C6D7B59D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B9EFC0-C8B3-4810-9194-46092B2E6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FB9EFC0-C8B3-4810-9194-46092B2E6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B51655-69E3-4EF9-870D-1103964C9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BAB51655-69E3-4EF9-870D-1103964C9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E798F7-5D0A-4C8F-B39D-A7496B3C4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9E798F7-5D0A-4C8F-B39D-A7496B3C4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7D97EC-5708-4EC9-BFAC-ACB091171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67D97EC-5708-4EC9-BFAC-ACB091171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E5B4D2-495F-4047-A75F-1BC2A88FA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22E5B4D2-495F-4047-A75F-1BC2A88FA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237A55-7DA3-4B5E-8C52-3FE1221D9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1A237A55-7DA3-4B5E-8C52-3FE1221D9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165AB8-E102-4541-B87F-E1374BC21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8165AB8-E102-4541-B87F-E1374BC21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0DC4F3-E93C-49F0-91BE-174FB4137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EC0DC4F3-E93C-49F0-91BE-174FB4137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71492B-5FBA-43EB-914B-DAA9C1564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FC71492B-5FBA-43EB-914B-DAA9C1564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0F4B3A-964F-4410-AAE5-79E7F7070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E30F4B3A-964F-4410-AAE5-79E7F7070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07166-E6B2-4F56-A3C5-9F1770019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2EB07166-E6B2-4F56-A3C5-9F1770019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7B9BB6-3726-424B-AFA1-BB93CE6FF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BE7B9BB6-3726-424B-AFA1-BB93CE6FF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C226DD-3C3A-4116-8C6C-5D39849EB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65C226DD-3C3A-4116-8C6C-5D39849EB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183880" cy="517808"/>
          </a:xfrm>
        </p:spPr>
        <p:txBody>
          <a:bodyPr>
            <a:normAutofit/>
          </a:bodyPr>
          <a:lstStyle/>
          <a:p>
            <a:r>
              <a:rPr lang="es-EC" sz="2400" dirty="0" smtClean="0"/>
              <a:t>Antecedentes </a:t>
            </a:r>
            <a:r>
              <a:rPr lang="es-EC" sz="2400" dirty="0"/>
              <a:t>y generalidades del producto. </a:t>
            </a:r>
          </a:p>
        </p:txBody>
      </p:sp>
      <p:pic>
        <p:nvPicPr>
          <p:cNvPr id="45058" name="Picture 2" descr="http://www.florerialovely.biz/wp-content/uploads/2014/02/flore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0" y="332656"/>
            <a:ext cx="799288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750055"/>
              </p:ext>
            </p:extLst>
          </p:nvPr>
        </p:nvGraphicFramePr>
        <p:xfrm>
          <a:off x="-252536" y="404663"/>
          <a:ext cx="8640960" cy="504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08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C047C-D511-4AC7-8FFC-D79CBFEC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A1C047C-D511-4AC7-8FFC-D79CBFEC3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64A99-2D87-4B03-A6AB-90B5BECE3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1F64A99-2D87-4B03-A6AB-90B5BECE3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B7065-4ADA-474D-9AFF-B319538AD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E1CB7065-4ADA-474D-9AFF-B319538AD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31F39-1DEF-4239-95C6-ED62C6786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FB31F39-1DEF-4239-95C6-ED62C6786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7EC7B-FA27-4881-9A50-5258C3A4B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717EC7B-FA27-4881-9A50-5258C3A4B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470F7-F055-4CBB-97B6-3F3129A64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96C470F7-F055-4CBB-97B6-3F3129A64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AE8D8-92BD-4603-81DD-76BD7BEC8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9DAE8D8-92BD-4603-81DD-76BD7BEC8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C7769-ECB6-4EB1-BDBB-489064C4F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C0C7769-ECB6-4EB1-BDBB-489064C4F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67371-B269-494D-B7E7-B4FBE53A3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1367371-B269-494D-B7E7-B4FBE53A3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770D5-8F2C-422A-9BCF-289DC359E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E6770D5-8F2C-422A-9BCF-289DC359E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58AAB-D335-4608-9332-2E1A68FCD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2A58AAB-D335-4608-9332-2E1A68FCD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40C369-DD14-49B6-808A-A077CA0F3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B40C369-DD14-49B6-808A-A077CA0F3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A7862-5D63-43DB-9796-BE46B2F2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991A7862-5D63-43DB-9796-BE46B2F2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590749-A034-471C-8556-ADE8F83A4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4F590749-A034-471C-8556-ADE8F83A4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0EC62B-EE41-4B66-934F-ED3A1D544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B30EC62B-EE41-4B66-934F-ED3A1D544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37632A-DF01-4186-8E05-85F1B265A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9237632A-DF01-4186-8E05-85F1B265A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E9EE72-AA4F-4F45-9625-865C89234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B7E9EE72-AA4F-4F45-9625-865C89234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074901-7D38-4032-A2A0-52508F3D2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DE074901-7D38-4032-A2A0-52508F3D2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575DAA-1ED7-444F-A7D5-AE0D260E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B8575DAA-1ED7-444F-A7D5-AE0D260E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6808C-A2B1-41AB-8EDC-EC8E60D5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1206808C-A2B1-41AB-8EDC-EC8E60D5B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2B1C03-322E-4554-B7F5-29D3B93F4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7E2B1C03-322E-4554-B7F5-29D3B93F4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1E296-3B3D-42ED-9CFA-E51C7DC33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6DD1E296-3B3D-42ED-9CFA-E51C7DC33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42CE97-953F-4F8E-B47C-5DE301B21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6E42CE97-953F-4F8E-B47C-5DE301B21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7B6E1-041C-454D-936B-EFE29FE8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0E57B6E1-041C-454D-936B-EFE29FE8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0849-BF9C-4CFF-9CA7-78D3BC29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3AB70849-BF9C-4CFF-9CA7-78D3BC29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30C76D-9AF4-45DF-83ED-1821B05FF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F430C76D-9AF4-45DF-83ED-1821B05FF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37158-C62F-4605-A4F2-5C6C3965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0F737158-C62F-4605-A4F2-5C6C39659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BF83BC-3E38-4052-B2D8-EA5235999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A3BF83BC-3E38-4052-B2D8-EA5235999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4DC500-89E5-4694-91E1-7B58EEBD1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F94DC500-89E5-4694-91E1-7B58EEBD1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5D957E-E075-493E-B9EB-87FD530D7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895D957E-E075-493E-B9EB-87FD530D7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BAEE1-1D70-4E67-8F3B-4BDE2B5C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875BAEE1-1D70-4E67-8F3B-4BDE2B5C6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E0114-6996-4DF6-B5E0-29140BCD8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80BE0114-6996-4DF6-B5E0-29140BCD8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4E48-CFFC-4E3D-862C-4A552BC2F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F3844E48-CFFC-4E3D-862C-4A552BC2F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95D62E-E798-4AC0-BB4E-D912472A5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6295D62E-E798-4AC0-BB4E-D912472A5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F3DC34-DBBE-433F-9221-35420D5E2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40F3DC34-DBBE-433F-9221-35420D5E2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s-EC" sz="2800" b="1" dirty="0"/>
              <a:t>Propuesta estratégica.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graphicFrame>
        <p:nvGraphicFramePr>
          <p:cNvPr id="4" name="25 Diagram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245464"/>
              </p:ext>
            </p:extLst>
          </p:nvPr>
        </p:nvGraphicFramePr>
        <p:xfrm>
          <a:off x="3203848" y="789178"/>
          <a:ext cx="2664296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" y="764704"/>
            <a:ext cx="2847079" cy="16094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7850" y="859712"/>
            <a:ext cx="3028950" cy="1705192"/>
          </a:xfrm>
          <a:prstGeom prst="rect">
            <a:avLst/>
          </a:prstGeom>
        </p:spPr>
      </p:pic>
      <p:pic>
        <p:nvPicPr>
          <p:cNvPr id="10243" name="Imagen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2" y="2901593"/>
            <a:ext cx="2808311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15025" y="2914567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1.gstatic.com/images?q=tbn:ANd9GcTXFxGCsl7nponbh_bcPnGkbCSI4sFty8Er0MKLPNb_-lY3bHum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609679" y="620688"/>
            <a:ext cx="7634729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Diagrama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8" r="-2081"/>
          <a:stretch>
            <a:fillRect/>
          </a:stretch>
        </p:blipFill>
        <p:spPr bwMode="auto">
          <a:xfrm>
            <a:off x="611560" y="476672"/>
            <a:ext cx="788550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7128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692696"/>
            <a:ext cx="81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misión de la asociación es producir, vender y distribuir rosas de la más alta calidad, ofrecer siempre las variedades más demandadas en el mercado internacional, así logramos satisfacer las necesidades de las empresas comercializadoras internacionales además de proporcionar a nuestros socios oportunidades de desarrollo económico y empresarial por medio de un servicio estratégico, rápido y efectivo. Operar la empresa asentados en una fuerte estructura financiera y  en un talento humano con la mejor aptitud y recompensa por su labor, bajo el cumplimiento de normas sociales y ambientales exigidas por el país</a:t>
            </a:r>
            <a:endParaRPr lang="es-EC" dirty="0">
              <a:latin typeface="Garamond" panose="020204040303010108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12976"/>
            <a:ext cx="739377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2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Garamond" panose="02020404030301010803" pitchFamily="18" charset="0"/>
              </a:rPr>
              <a:t>Ser una institución sólida, reconocida a nivel nacional e internacional, preparada para brindar el  mejor servicio de comercialización internacional a sus socios, a través de un sólido posicionamiento de la marca bajo una comprometida responsabilidad social y ambiental.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068960"/>
            <a:ext cx="639199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3716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2524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Razón Social: </a:t>
            </a:r>
            <a:endParaRPr lang="es-EC" altLang="es-EC" sz="800" dirty="0" smtClean="0"/>
          </a:p>
          <a:p>
            <a:pPr marL="0" lvl="0" indent="2524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Sociedad comercial Rosas del Ángel</a:t>
            </a:r>
            <a:endParaRPr lang="es-EC" altLang="es-EC" sz="800" dirty="0" smtClean="0"/>
          </a:p>
          <a:p>
            <a:pPr marL="0" lvl="0" indent="2524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</a:t>
            </a:r>
            <a:r>
              <a:rPr lang="es-EC" alt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Comercial y </a:t>
            </a:r>
            <a:r>
              <a:rPr lang="es-EC" alt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marca:</a:t>
            </a:r>
            <a:endParaRPr lang="es-EC" altLang="es-EC" sz="800" dirty="0" smtClean="0"/>
          </a:p>
          <a:p>
            <a:pPr marL="0" lvl="0" indent="2524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Flor de Altura S.A.</a:t>
            </a:r>
            <a:endParaRPr lang="es-EC" altLang="es-EC" sz="800" dirty="0" smtClean="0"/>
          </a:p>
          <a:p>
            <a:pPr marL="0" lvl="0" indent="2524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Giro de Negocio:</a:t>
            </a:r>
            <a:endParaRPr lang="es-EC" altLang="es-EC" sz="800" dirty="0" smtClean="0"/>
          </a:p>
          <a:p>
            <a:pPr marL="0" lvl="0" indent="2524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Compilación y comercialización de rosas</a:t>
            </a:r>
            <a:endParaRPr lang="es-EC" altLang="es-EC" sz="800" dirty="0" smtClean="0"/>
          </a:p>
          <a:p>
            <a:pPr marL="0" lvl="0" indent="2524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Slogan:</a:t>
            </a:r>
            <a:endParaRPr lang="es-EC" altLang="es-EC" sz="800" dirty="0" smtClean="0"/>
          </a:p>
          <a:p>
            <a:pPr marL="0" lvl="0" indent="2524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Calidad Que Vence Al Tiempo </a:t>
            </a:r>
            <a:endParaRPr lang="es-EC" altLang="es-EC" sz="800" dirty="0" smtClean="0"/>
          </a:p>
          <a:p>
            <a:pPr marL="0" lvl="0" indent="252413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EC" altLang="es-EC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</a:t>
            </a:r>
            <a:r>
              <a:rPr lang="es-EC" alt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s-EC" altLang="es-EC" sz="800" dirty="0"/>
          </a:p>
          <a:p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30427" y="90100"/>
            <a:ext cx="4831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Imagen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19943"/>
            <a:ext cx="612068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124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35494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892" y="422123"/>
            <a:ext cx="7639508" cy="28628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7704856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769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805840"/>
          </a:xfrm>
        </p:spPr>
        <p:txBody>
          <a:bodyPr/>
          <a:lstStyle/>
          <a:p>
            <a:r>
              <a:rPr lang="es-EC" dirty="0" smtClean="0"/>
              <a:t>Presentación del producto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784887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328579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583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1003"/>
            <a:ext cx="7848872" cy="65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2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6380" y="575590"/>
            <a:ext cx="5794092" cy="608493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528" y="1700808"/>
            <a:ext cx="3414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/>
            <a:r>
              <a:rPr lang="es-MX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Inversión</a:t>
            </a:r>
            <a:endParaRPr lang="es-EC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6" name="AutoShape 2" descr="data:image/jpeg;base64,/9j/4AAQSkZJRgABAQAAAQABAAD/2wCEAAkGBxQOEBQQEBQVFBQXFA8UEhQQFRgXFxQQFBQaFxcUFxYYHDQgGBolHxQVIjEhJSosMS4uGB8zODMsNygtLisBCgoKDg0OGxAQGy0kHyQsLCwsLy8sLCwsLCwsLCwsLCwtLCwsLCwsLCwsLCwsLCwsLCwsLCwsLCwsLCwsLCwsLP/AABEIAMIBAwMBEQACEQEDEQH/xAAcAAEAAQUBAQAAAAAAAAAAAAAABgEDBAUHAgj/xABCEAACAgECAwUGAwUFBgcAAAABAgADEQQSBSExBhNBUXEHIjJhgZEUQqEjUrGywUNigpLRJGNyc6LwFTODk8LS4//EABoBAQADAQEBAAAAAAAAAAAAAAABAwQCBQb/xAAzEQEAAgIBAwIEBQIFBQAAAAAAAQIDEQQSITETQSJRYXEFMoGRoRTRUrHB4fAVIzOC8f/aAAwDAQACEQMRAD8A7jAQEBAQEBAQEBAQEBAQEBAQEBAQEBAQEBAQEBAQEBAQEBAQEBAQEBAQEBAQEBAQEBAQEBAQEBAQPF9y1qXchVAJJPIADxkTMRG5NrPD9amprW6o5RslTjHQ46H0itomNwiJ2yZKSAgICAgICAgICAgICAgICAgICAgICAgICAgICAgW9Retal3IVQMknoBItMRG5RM6cv7Wdpm1ZKJlaV5geLkfmb/SeXmzzknUeGS+Tq7R4T3sjTs0GmH+5qY+rKGP8Z6WONUiGqviG3nbogICAgICAgICAgICAgICAgICAgICAgICAgICAgIHNe2/ErrHCOrV15OxDyLY/O3n8p5PJy3tbUxqGPLeZnTT6Hs1qdZT3lSYVw2xmIAPUbhk9JFOPedTEIrjtLrulq2IqD8qqv2GJ60dobV2SEBAQEBAQEBAQEBAQEBAQEBAQEBAQEBAQEBAQECjHAyenj6QOUcSsbiuvFak4dtin92hObN8uWT6sJ5e5zZfoyf+S7qlFK1oqIAFUBVA6BQMAT04jUaa1ySEBAQEBAQEBAQEBAQEBAQEBAQEBAQEBAQEBAQEBAj3bjiPcaVlBw1h7seh+I/bl9Zm5WTpp91WW2qoJwHjVfDEbWWL3jWN3FSKwBVFBZ3OfAsAv+GZcV4xU6p908bFvuz29rq5wNK3TxtHI+XJJZ/W9t9P8tPp99PK+10E4/CH/wB7/wDOR/XTr8v8p9H6siv2qB22rpSxJAG20EknwA2czOY58/4f5T6H1T7h2pN1NdpQoXRHKN8SFgDtPzGcT0KW6oiVMxqWTOkEBAQEBAQEBAQEBAQEBAQEBAQEBAQEBAQEBA5j7ReIGzU92vPu1CgDxtfnj9VE8zlW6snTDLlndtIt270q0amrThWHdUU1uxHKx/8AzCy+Y/aH6yvlR0zqPk9LjxqukfUZd/PKjqPATHPasLK+ZXKa+Z5+efeHT7TibdncQ2XZqhm1unCMFPeKylzyAX3jnl/dl2DdskRHlzftV9Az6BiICAgICAgICAgICAgICAgICAgICAgICAgICB4tsCKWPQAk+gGZEzqNjlHAEOt4kjNzHeWXvnyU7gP8xUTzMEdeXbJj+K+1n2icb0vEWeupLjqtOzVo2VFYIsXvNwLc+QOOXlOuVmx61Z6eOtvZDtOjsA+05Y4fkmABnpznmXmkTrfj7roifMMoUt0wfl7q/wCsq64+f+brTL4Twa3XWGukZdArMPdUBc8ubdZow48lp3SNub2iI7u18BOo7hfxm3vve3bMYxnl0+U97F19Px+WO2t9mxljkgICAgICAgICAgICAgICAgICAgICAgIEJ45262WdzpV7w7tueZ3vnG1FHX1mLJyZ6umkKLZZ3qrxrO0fENJtfUaeoo35VYhvTdzAb5RbPkx664JyWr+aGZxrtHVfwyy+k/EO6KnkyO3JlYeBwT9JZlyxOKZh1e8dG4aj2VaXc+o1B8AlS/zt/wDD7Svh11Ey5wR220Hta738bWlm1Kir9ya8bm5Vb9+OZ94YGfDMp5u49oehg0jdVA7zGcDHujB94ZzuxnzOPpPJteejf9l0R8TJaoZ6dPDDSmL21/8AHeoNDoaXurSwFVdwrW1plkZuSgA+ZIGZr40zfJEWtqHF+1e0O+quAB5ACfRwwKyQgICAgICAgICAgICAgICAgICAgICAgRb2hcaOl02xDiy3KDzCD42/UD6zPyMnTXUe6vJbUNJ7MOBgg62weJSgHwA+KwfPwHofOV8XH26pcYq+6ea/RrqK2qsGVYYPy8iPmOs1XpF41K6YiY1LgXaCx9FqLdK7EEMu4dA4AOyzHox+5nmzitXdWWaTHZ1n2YabZw6t/G1rLT8wTtX/AKVWbsFemkNGONVc17e/h/8AxG8qLLm3t3xdBtoIVcbGHMj6DHLznn8zfV8Ntf6tuLx3hpdIaS4QOSRu99bHAwW5LyPLEwZPWivVr9NLY6dtgtC5LB2Py75z/WZpyX8a/iHeobLgCXJqK209aXMObJYHtGNw98DcNrDlhvCauJkn1Py7/TwryxHT5dun0jCQEBAQEBAQEBAQEBAQEBAQEBAQEBAQEDj/AG71jaziBqTntKUV/wDGSM/9TY+k87NPXk0zZJ3bTqmi0g0unWqsZ7usKo8yq/xJ/jN0R017NMRrs5PxPtlxQbj3lNe3qq1DKnOMEPnnznk/9Snq6ZjUtM4YiNoZ2q0XEOIWLfaUd1XZuyiZUHIGFHzP3k0/EsU9rz/Dm3GmfCRcI4/xXS01Uo9YRERFVlrYAKMYyBk+uZx/1SkeJ/h3HH7Nf2k4lbY3e6yugFlZHOmDK1hP53xncRy5+k49eOTbdPMfR3FOiO6PcI1go1BrNylCUHugDAbwO8ZHMy3kY5yY9xXuUnU62l4IJyLeQ8mr/wDrPHncRqa9/wBf7r+y/wAO0Nhsrt0/eNarK6lXsK8mB2sEPNTjBHiJo42bLW/wR+0K71rMd3bqySATyOBkeRn1Ed4ee9SQgICAgICAgICAgICAgICAgICAgICBY1+qFNT2t0RGc+ijMi06jaJnUOR+z7TnVcRWx+ewWXOf755D9Wz9J5/HjqvuWfHG7bTb2kaQWaYO9prrQkvtcruyMAYHxehkfiPrRSJxzH1ehg6d6ly9uBNSSar3Wopv3MqOnXPl08czw45cWjVqbt4+Utc0179l2nT21pg21soyQWqYE55+DfOcWyY7W/LO/v8A7JisxHl6fWAAMctz6VU2H9c4iMO+0dvvMJ6mDXdZeWr1GnK0uHyGPdtyBI5gnOR6S/opj1bHf4o/VEbt2mOzG7Kg2l9iqKSVYbtu8KF288nzBlnO+CI3PxfwjH3+ze21KG3K20DlkKnX6iYa3mY1Mb/WXcx8mV2P4fXbxCsLqn75Tu2i44ZEO4rtq93z5N159Z6nC9e1oisRWv8AMs+bpiO/d2afQMRAQEBAQEBAQEBAQEBAQEBAQEBAs6zVJShstYKo6s0ibREblEzryhut9oShttFRfJwuc7mPyQc5jty5mdUjamc3+GF49tbKVD6vRX1oSBvAyBnzU9JZGa0Ru9XUXmPzQtdtu0dV3CrLNPYGFjV1cuRBLAsrA8wdqn7yct4nH2Te0dPZgex3S/s77z+ZkrX0Ubj/ADD7TnjV1Ey5xR2TDtNqKa6D37qoPw7vzMOeAPGZ/wAVpF+PMb1Pt92zjzMXhyrjTVIivX3ZqLlbFqYqCH93awUYGCQT6T5rjddrTF971229DJrXbwyM2AAJVlcD+1HT5Eic9NN7tbU/ZPf2hiX3XYJFaBf95ceR+iSytMPjqmZ+kOdy0eu4tqdPaRmvUA53hFPdoHG3Z3hzzwfH7Tfj4+HJSJ71/wA/u467RPzU4dpibhbTo3NZIrY3NU20EjeQNwJwOnKTmtXo6L5I35jW/wCyax33FUkv0NIBIrrUjqDUo+88umXLvW5n9ZWTFVnhFNWu1CaWvUbGzuUadjUGdRu2ixMnIAJwCOk9PjYuR19VY1PzmdqMlq67+HbFGABPpY3ru89WSEBAQEBAQEBAQEBAQEBA03Fu0+m0jbLLMv4og3MPXHIfWVXzUp5cWvFfLE0nbjR2HabNh8O8GB9xyH1nFeTS3ZEZaykNdgcBlIIPMFTkEeYImjaxS+5a1Z3IVVBZiegUDJJkTOhx3jvHLuMapaqAdm4rTX0z52N88DPyH1zgyWnLbUM1pm86dJ7MdmauHpyw9pH7S0jmfkv7q/L7zXjxVpC6tIq9cU7R6KsNXfdWQQQyD3+XiCqgzjJyMVe1pWxjtb2cI7Z20UXsNNYW07+8hIZdjc/cO4c8Z5HyPrMtZpkmfTlTkwWq6T7OO02k0ugqqtt22E2O4KORlnOPeC4+HbLacrDT4Znuupht07iG87T3abW6bvEK392QdteGYbiATgHImH8UiuTFGSl9a/lo4+626Zjy5Tx7hn4W3eLHqquKo3dsWDFvDZg+A8vOYOLnnLTp1E2r8/7teSkRO/ZncK09ejRmVrrNxz71Ltnn4EJjzlHItkz2iJisf+0f3KxFINZxN87qtHY7eG5VrH3bn+kY+NWI1fLER9J2TefaFzQavU93/tNCgcmCKyE7twA5E4xk+eeUZMWGb7x3/Xu6pM+8NL2S1IO82pYTlnYKpcG1j7wXYeSgjAmvnY57dEx/Hj9VWO247tpcunc5OmZifA0MSP8ANymavrx264iPvH+jqen5JJ2P4pptJqEquQacvgUfDlmY495UztByObHrNn4diic3qZLTMx486Vci09Ooh1OfRsBAQEBApArAQEBAQEBAQECA+0XtmdL/ALJpT+2YftHH9kp6Af3yPsOfiJnzZentCu99dmn7FdiDqVGo1RYVnmq5Iaz+8T1Cn7n+NOLB1fFZXTHvvLoB7NaTuzV+HqCkY5KM+u7rn55mr0qa1pd0R4QSvVWcA1vdMWbSuQcH9wn418mB6+f2mWJnDfpnwqiZpbXsu+1ftJ7qaKls7wtlpU9az8CZ+fxegHnLORk7ahOS3s2vsx7Pfh6PxNg/aWgbc/lp6j6t19MTrBj6Y3LrHXUbbftqzHT92vJbG2WlThxVg5KfPOM/LMyfivJnDh7eZa+PSLX7uScU4OKGREtVi7bQp5FeWfengYc85Im01mNNtq9PZq+OdldZYyrUUAHX3+pPqOnWa+L+IcakTNt7+yrJhvPhsdH2euVVSwopCgNg8uQ8MCZsvMxWtNq7WVxzEale09J09quGY7SpfufiFZPM+mcf9mR1Rek7j9/G3Udpa/tgtrCqyuw2Vd4+HesYRtvNnK4AO7I5gc5r4HRXqi1dW14ifP225zdU61PZutK16Urg6cqoAINlgJPmRjrz85hvXDbJO4tufpDuJtr2Yet4naD712nH92vfa4Hpkfw8Jbi4+OfFbfrqIc2tPzanSa7Um57ErscLv2PaBWSGrGQEPulcjpjOBnOZtvj48UiszEb867uK2vt44TxNkc2utoL7WeqpCUJ2493YTgE5PrHIwRavREx295krefMs+7jC9TRqXznKqtgx5Zy0zU49vEXrH7Opt9Ew9mfCFuc3PpVox7yk4NjYIA3csgdfHwmjj4a5s/ROSbdOp7eFeW01pvXl1SfRsBAQEBAQEBAQEBAQEBA1XabjC6DS2ahuZAwi/vWHko+/6Azi9umNotOo25T2H4G3E9W115LKD3lxP5ixOF+pB+gMx46+pbcqKx1T3dqVQBgcgOQA8BN7QrAhftV0HeaLvwPepYH/ANNyFYfyn/DM/Ip1V2ryV3DmPZLhR4hxCutiWTCs5JziqvAI9MBVHluEz469VoiVVa7l9AquBgcgOQx5T0GlEvaLYoqqWyp7ELtlqjhqsLyYEHI69QfOeP8Ai9p6axWYid+/ifo1cWO8uJ6yi1NQtu5hW+1q7WZWDseYHmTtXp8pRSaTimuu8eYXWieraWMblxYNXQQeuaAcHlyz3nWeT/2p+Gcdv3/2Xd477YPELWXIOqe0nHLS0Dn8s4OPvNGKtZjfpxGv8UuLT9WFwiy2nUW37LKwKcK19mXazdn3snkOnLpLuR6d8VabiZ37eDFPTaZn5KdrOHaiuwBWreq1XZkClA27GSxGQSMcj6zvh58M1ntMTWdb8ovW++3uucLfUbM06YMoGSe9XHMdfeGTKc0YZt8d+/2K9XtA2r11xCJXTXg4yxz19IinFp8VrTJu89oSngfZHV31vZbce85oGoCAEYGRscEHyzyk0x+tXr4+OJrE+JnuibxSdXnuxX7J6nSE2bg/MfHpbN2B4bq32469F8Z1kx5L/DOG0faY1/kResd+qGs1v4mxyFQ/Sp1/madYuDMR+Sf3c2zR80y7F26jTIe8xk45HB5DzI9T4z1uDxYw7nXeWbLk69JnRxjPxLj0m9SzK9ajdD94F8ODArmAzArAQEBAQEBAQEDk/tZ4r3uoTSqfdqG9/wDmsP6L/MZi5N+/Soyz7J12K4P+C0aIRh2/aWf8TdB9BgfSaMVOmqyldQ3WouFaM7dFVmOOfIDJ5fSd2tqNy7ju5Bxz2k6m9iNNiivnggBnI8yWGF9AOXnPKy8689q9mquGI8opxLit96P319jAq2dzsR0/dziZ4zXteNzt3alemWt4ISQWyD0AKHw6+o9J3y76mIjsq4+LW5SPQ8Y1NBzXfYvy3Ej/ACty/SZq8nJXxLTOOs+YTmrtONXw8Ne612m7uFcDIL4ByR0HIgH+kt51vW40WtXdont/z7K8VenJqJ7ORcfou0+r/D2OtgyzooBUc3JyOuD73XPSWce+PJh9Ssa9pdXi0W6Z7t9otbqqah3elAqPPJtBy3ME9Mzz8mPj3v8AFk+L7LIm0R4XbeIcTvI2JTWPBmIOPpk/wnNcPBxx3mZJtknwkHY3s7qLdQ66yxL1ZHLMUACtgALtHIr18B4S3DGDl29PDE01Hlze1scbt3ZXFPZ0auen79F8RprQyDn4VW5A9AJp/pubT80VvH7Sr9XHPzhHNTodZXmpGvI6ZspqU4/wgTn+jtaeq2PU/dPrRHaJY+n4Dq2IPvKc5yxUfwGZfHDtbt0xpxOaITzs3Zfo1wbDZnmwfoST4eU9Pj4Yw06YZ736p3KZaLiq2DmNp8pe4ZThW6gH1EgYzaGs/lH05SN90rTcOXwyJ0hbOhx0MAtLr0MC4t7jqIF9NX5wMhLcyRdzArAQEBAQEC3qLhWjOxwqqzMfJVGSf0kTI4p2apPE+KB35hrHusz4IDuC+nwrMFI68jPX4rO3Zm9oeXXcCD4gj7zjJSL0ms+6YnU7fO3bOw6fUkdwUGW5rzV8sQGGOg5dMCfPcXFW9ZiLb1Lfedd9MKvV6Z6mFtrI53LgIT7hHI+s79LNW+6xEwiZrMamTRtodKpNdmot3cyNigZHqIyxyc06tFY19SlaU8SyL+I2XctJpmA8XtyfrnoJXXBTH3y3/Z1NpnxDbdguBWaj8Rpb1W0MptK5IG5SqgA+DYJx/GW5KzyLR/Tzqa+Pq4i0Uj4mNxrs49LkJZqkA+FL6hcq/IHwHoZZSM1Y1lxR947OZtWZ3WzGFmqZNhfkOgFTj9A0qnBji3VFJ/5+jrrnXlfo0eqsA2h856hNo+7mdV4nVPajmckR7pt2Vq1GnsFtr5OMFQeWzxz5np9pv4nDrgjce6nJl63Q9JrxYJ6CleupVx7wB9ZA193CEPw8vSNDCs4aV6c4FruMfKBl06gjrAzK78xHkXQ8kVzArApiBQpA9ImIGQJI9wEBASAgYHFeMUaRd2otWseAY8z6KOZ+gnF8lad7SmKzPhz/ALae0Si3S20acWE2Ls3sNq7W+Lqc9M+EzTyq3+GpkpNa7lD+xfac8Pey1ahYzKqAsxXaAcnGBzz7v2lE8j0Z8bRx8PVG0xo9qp/tNNy80s/oV5/eTX8Q+cNE4PlKU8J7WafiFVi0syWCtyUYYcDHxL4NjPgZf/UVyUno868K5pNZjbh3aHSX8kYm5Bju3UjcADnafHrnkZ5PGyY4mZ8T7td47MngfGaaK9uo05LNjBavdjA89p65/SVcnjZclt47619dOqXjXeG10HaPTgkLp/Qio+H+GZcvDzTG+v8Al3XJHyZlfaCs5DIwGOW7A5+gyZTbhW7atuU+pCU+z7f3rvsCI4xggbsDox8s5PL0n0f4fxZw13bzLDmyRaeyY8Q4ctvUc/Az0lDUWcOKdR9ZGh4GnHlA9iiBm6GnB5SRtUEC5JHllgWXpBkDHfRiBbGnIkanaV1VM6QuAQPYECoECuIHpRAuCSPcBASAgRrt/wAdfh+k7yoftHcVoxGQhIJ3Eei8vmRM3JzTjr291mOvVLiGove1zZYxd25szHJJ9Z4trTady1xGmDxZW7ptnUc+fkOst41ojJG3GWN1WuB3b6s4wQSG9fOd8uNXc4NdOobEKScDmflMi5Luw/BbRrK3ZSo22HB67SpHMeA5y7g5ovm6a93Gauqd0p4l2Rrsbc6c/wB5Mgn1x1+s9a/HpfzDHF7Va1uxKZyLLB/l/wBJRP4fi+qyM9nqvsTXnLPY31A/gJ1XgYojU9yc1m34b2TqrOUrGf3myT9zNNMNKflhxN5nylOg0C1Dl1lrlmGBadcwMZtEDA916ICBkrWBA9YkiuIFIFIFCJA87YgU2yRXbAbYDECuIACBcEkeoCAgIEa7acPfUVgLggc9rc1b5H/WY+ZxvXx6idT7LMV+i23M9ZwRVPv03V+ez31+hx/WeFbBy8faY22RfHLCt4VVnAa0j/lzmvr/AOBMzT5ruh7LVIc1V6q0t1BAVflzx/WXTHMzdprEOI9KnfaY8J7LXMBspr048Xf33I/7+c6x/g+W87zX7fKEW5VY/LCbcJ4SmmXllmPxO/xH5fIfIT2eNxcfHr00hlvktedyzWE0OFptOp8IQ9pQo6AQlcxASQxIDEkMQK4kCsBJCBSBSAkCmJIYgMQGIDEkMSAAge5IrAQEBIFDAsPpUPVRA8jRJ+6JGhdSpV6AD6SR6JgUgMQK4gVAgIFYFICAECsBAQECkBAQKQEkJAQEBAqBJFYFYCAgIFMQGIDEgUxAYkhiQK4gMQGJIYkBiAxAYgMSQgMSAgMQGIDEkMSBTEBiSGIDEBiBXEBArAQEBAQEBAQEBAQEBAQEBAQEBAQEBAQEBAQEBAQEBAQEBAQEBAQEBAQEBAQEBAQEBAQEBAQEBAQEBAQEBAQEBAQE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2708" name="AutoShape 4" descr="data:image/jpeg;base64,/9j/4AAQSkZJRgABAQAAAQABAAD/2wCEAAkGBxQOEBQQEBQVFBQXFA8UEhQQFRgXFxQQFBQaFxcUFxYYHDQgGBolHxQVIjEhJSosMS4uGB8zODMsNygtLisBCgoKDg0OGxAQGy0kHyQsLCwsLy8sLCwsLCwsLCwsLCwtLCwsLCwsLCwsLCwsLCwsLCwsLCwsLCwsLCwsLCwsLP/AABEIAMIBAwMBEQACEQEDEQH/xAAcAAEAAQUBAQAAAAAAAAAAAAAABgEDBAUHAgj/xABCEAACAgECAwUGAwUFBgcAAAABAgADEQQSBSExBhNBUXEHIjJhgZEUQqEjUrGywUNigpLRJGNyc6LwFTODk8LS4//EABoBAQADAQEBAAAAAAAAAAAAAAABAwQCBQb/xAAzEQEAAgIBAwIEBQIFBQAAAAAAAQIDEQQSITETQSJRYXEFMoGRoRTRUrHB4fAVIzOC8f/aAAwDAQACEQMRAD8A7jAQEBAQEBAQEBAQEBAQEBAQEBAQEBAQEBAQEBAQEBAQEBAQEBAQEBAQEBAQEBAQEBAQEBAQEBAQPF9y1qXchVAJJPIADxkTMRG5NrPD9amprW6o5RslTjHQ46H0itomNwiJ2yZKSAgICAgICAgICAgICAgICAgICAgICAgICAgICAgW9Retal3IVQMknoBItMRG5RM6cv7Wdpm1ZKJlaV5geLkfmb/SeXmzzknUeGS+Tq7R4T3sjTs0GmH+5qY+rKGP8Z6WONUiGqviG3nbogICAgICAgICAgICAgICAgICAgICAgICAgICAgIHNe2/ErrHCOrV15OxDyLY/O3n8p5PJy3tbUxqGPLeZnTT6Hs1qdZT3lSYVw2xmIAPUbhk9JFOPedTEIrjtLrulq2IqD8qqv2GJ60dobV2SEBAQEBAQEBAQEBAQEBAQEBAQEBAQEBAQEBAQECjHAyenj6QOUcSsbiuvFak4dtin92hObN8uWT6sJ5e5zZfoyf+S7qlFK1oqIAFUBVA6BQMAT04jUaa1ySEBAQEBAQEBAQEBAQEBAQEBAQEBAQEBAQEBAQEBAj3bjiPcaVlBw1h7seh+I/bl9Zm5WTpp91WW2qoJwHjVfDEbWWL3jWN3FSKwBVFBZ3OfAsAv+GZcV4xU6p908bFvuz29rq5wNK3TxtHI+XJJZ/W9t9P8tPp99PK+10E4/CH/wB7/wDOR/XTr8v8p9H6siv2qB22rpSxJAG20EknwA2czOY58/4f5T6H1T7h2pN1NdpQoXRHKN8SFgDtPzGcT0KW6oiVMxqWTOkEBAQEBAQEBAQEBAQEBAQEBAQEBAQEBAQEBA5j7ReIGzU92vPu1CgDxtfnj9VE8zlW6snTDLlndtIt270q0amrThWHdUU1uxHKx/8AzCy+Y/aH6yvlR0zqPk9LjxqukfUZd/PKjqPATHPasLK+ZXKa+Z5+efeHT7TibdncQ2XZqhm1unCMFPeKylzyAX3jnl/dl2DdskRHlzftV9Az6BiICAgICAgICAgICAgICAgICAgICAgICAgICB4tsCKWPQAk+gGZEzqNjlHAEOt4kjNzHeWXvnyU7gP8xUTzMEdeXbJj+K+1n2icb0vEWeupLjqtOzVo2VFYIsXvNwLc+QOOXlOuVmx61Z6eOtvZDtOjsA+05Y4fkmABnpznmXmkTrfj7roifMMoUt0wfl7q/wCsq64+f+brTL4Twa3XWGukZdArMPdUBc8ubdZow48lp3SNub2iI7u18BOo7hfxm3vve3bMYxnl0+U97F19Px+WO2t9mxljkgICAgICAgICAgICAgICAgICAgICAgIEJ45262WdzpV7w7tueZ3vnG1FHX1mLJyZ6umkKLZZ3qrxrO0fENJtfUaeoo35VYhvTdzAb5RbPkx664JyWr+aGZxrtHVfwyy+k/EO6KnkyO3JlYeBwT9JZlyxOKZh1e8dG4aj2VaXc+o1B8AlS/zt/wDD7Svh11Ey5wR220Hta738bWlm1Kir9ya8bm5Vb9+OZ94YGfDMp5u49oehg0jdVA7zGcDHujB94ZzuxnzOPpPJteejf9l0R8TJaoZ6dPDDSmL21/8AHeoNDoaXurSwFVdwrW1plkZuSgA+ZIGZr40zfJEWtqHF+1e0O+quAB5ACfRwwKyQgICAgICAgICAgICAgICAgICAgICAgRb2hcaOl02xDiy3KDzCD42/UD6zPyMnTXUe6vJbUNJ7MOBgg62weJSgHwA+KwfPwHofOV8XH26pcYq+6ea/RrqK2qsGVYYPy8iPmOs1XpF41K6YiY1LgXaCx9FqLdK7EEMu4dA4AOyzHox+5nmzitXdWWaTHZ1n2YabZw6t/G1rLT8wTtX/AKVWbsFemkNGONVc17e/h/8AxG8qLLm3t3xdBtoIVcbGHMj6DHLznn8zfV8Ntf6tuLx3hpdIaS4QOSRu99bHAwW5LyPLEwZPWivVr9NLY6dtgtC5LB2Py75z/WZpyX8a/iHeobLgCXJqK209aXMObJYHtGNw98DcNrDlhvCauJkn1Py7/TwryxHT5dun0jCQEBAQEBAQEBAQEBAQEBAQEBAQEBAQEDj/AG71jaziBqTntKUV/wDGSM/9TY+k87NPXk0zZJ3bTqmi0g0unWqsZ7usKo8yq/xJ/jN0R017NMRrs5PxPtlxQbj3lNe3qq1DKnOMEPnnznk/9Snq6ZjUtM4YiNoZ2q0XEOIWLfaUd1XZuyiZUHIGFHzP3k0/EsU9rz/Dm3GmfCRcI4/xXS01Uo9YRERFVlrYAKMYyBk+uZx/1SkeJ/h3HH7Nf2k4lbY3e6yugFlZHOmDK1hP53xncRy5+k49eOTbdPMfR3FOiO6PcI1go1BrNylCUHugDAbwO8ZHMy3kY5yY9xXuUnU62l4IJyLeQ8mr/wDrPHncRqa9/wBf7r+y/wAO0Nhsrt0/eNarK6lXsK8mB2sEPNTjBHiJo42bLW/wR+0K71rMd3bqySATyOBkeRn1Ed4ee9SQgICAgICAgICAgICAgICAgICAgICBY1+qFNT2t0RGc+ijMi06jaJnUOR+z7TnVcRWx+ewWXOf755D9Wz9J5/HjqvuWfHG7bTb2kaQWaYO9prrQkvtcruyMAYHxehkfiPrRSJxzH1ehg6d6ly9uBNSSar3Wopv3MqOnXPl08czw45cWjVqbt4+Utc0179l2nT21pg21soyQWqYE55+DfOcWyY7W/LO/v8A7JisxHl6fWAAMctz6VU2H9c4iMO+0dvvMJ6mDXdZeWr1GnK0uHyGPdtyBI5gnOR6S/opj1bHf4o/VEbt2mOzG7Kg2l9iqKSVYbtu8KF288nzBlnO+CI3PxfwjH3+ze21KG3K20DlkKnX6iYa3mY1Mb/WXcx8mV2P4fXbxCsLqn75Tu2i44ZEO4rtq93z5N159Z6nC9e1oisRWv8AMs+bpiO/d2afQMRAQEBAQEBAQEBAQEBAQEBAQEBAs6zVJShstYKo6s0ibREblEzryhut9oShttFRfJwuc7mPyQc5jty5mdUjamc3+GF49tbKVD6vRX1oSBvAyBnzU9JZGa0Ru9XUXmPzQtdtu0dV3CrLNPYGFjV1cuRBLAsrA8wdqn7yct4nH2Te0dPZgex3S/s77z+ZkrX0Ubj/ADD7TnjV1Ey5xR2TDtNqKa6D37qoPw7vzMOeAPGZ/wAVpF+PMb1Pt92zjzMXhyrjTVIivX3ZqLlbFqYqCH93awUYGCQT6T5rjddrTF971229DJrXbwyM2AAJVlcD+1HT5Eic9NN7tbU/ZPf2hiX3XYJFaBf95ceR+iSytMPjqmZ+kOdy0eu4tqdPaRmvUA53hFPdoHG3Z3hzzwfH7Tfj4+HJSJ71/wA/u467RPzU4dpibhbTo3NZIrY3NU20EjeQNwJwOnKTmtXo6L5I35jW/wCyax33FUkv0NIBIrrUjqDUo+88umXLvW5n9ZWTFVnhFNWu1CaWvUbGzuUadjUGdRu2ixMnIAJwCOk9PjYuR19VY1PzmdqMlq67+HbFGABPpY3ru89WSEBAQEBAQEBAQEBAQEBA03Fu0+m0jbLLMv4og3MPXHIfWVXzUp5cWvFfLE0nbjR2HabNh8O8GB9xyH1nFeTS3ZEZaykNdgcBlIIPMFTkEeYImjaxS+5a1Z3IVVBZiegUDJJkTOhx3jvHLuMapaqAdm4rTX0z52N88DPyH1zgyWnLbUM1pm86dJ7MdmauHpyw9pH7S0jmfkv7q/L7zXjxVpC6tIq9cU7R6KsNXfdWQQQyD3+XiCqgzjJyMVe1pWxjtb2cI7Z20UXsNNYW07+8hIZdjc/cO4c8Z5HyPrMtZpkmfTlTkwWq6T7OO02k0ugqqtt22E2O4KORlnOPeC4+HbLacrDT4Znuupht07iG87T3abW6bvEK392QdteGYbiATgHImH8UiuTFGSl9a/lo4+626Zjy5Tx7hn4W3eLHqquKo3dsWDFvDZg+A8vOYOLnnLTp1E2r8/7teSkRO/ZncK09ejRmVrrNxz71Ltnn4EJjzlHItkz2iJisf+0f3KxFINZxN87qtHY7eG5VrH3bn+kY+NWI1fLER9J2TefaFzQavU93/tNCgcmCKyE7twA5E4xk+eeUZMWGb7x3/Xu6pM+8NL2S1IO82pYTlnYKpcG1j7wXYeSgjAmvnY57dEx/Hj9VWO247tpcunc5OmZifA0MSP8ANymavrx264iPvH+jqen5JJ2P4pptJqEquQacvgUfDlmY495UztByObHrNn4diic3qZLTMx486Vci09Ooh1OfRsBAQEBApArAQEBAQEBAQECA+0XtmdL/ALJpT+2YftHH9kp6Af3yPsOfiJnzZentCu99dmn7FdiDqVGo1RYVnmq5Iaz+8T1Cn7n+NOLB1fFZXTHvvLoB7NaTuzV+HqCkY5KM+u7rn55mr0qa1pd0R4QSvVWcA1vdMWbSuQcH9wn418mB6+f2mWJnDfpnwqiZpbXsu+1ftJ7qaKls7wtlpU9az8CZ+fxegHnLORk7ahOS3s2vsx7Pfh6PxNg/aWgbc/lp6j6t19MTrBj6Y3LrHXUbbftqzHT92vJbG2WlThxVg5KfPOM/LMyfivJnDh7eZa+PSLX7uScU4OKGREtVi7bQp5FeWfengYc85Im01mNNtq9PZq+OdldZYyrUUAHX3+pPqOnWa+L+IcakTNt7+yrJhvPhsdH2euVVSwopCgNg8uQ8MCZsvMxWtNq7WVxzEale09J09quGY7SpfufiFZPM+mcf9mR1Rek7j9/G3Udpa/tgtrCqyuw2Vd4+HesYRtvNnK4AO7I5gc5r4HRXqi1dW14ifP225zdU61PZutK16Urg6cqoAINlgJPmRjrz85hvXDbJO4tufpDuJtr2Yet4naD712nH92vfa4Hpkfw8Jbi4+OfFbfrqIc2tPzanSa7Um57ErscLv2PaBWSGrGQEPulcjpjOBnOZtvj48UiszEb867uK2vt44TxNkc2utoL7WeqpCUJ2493YTgE5PrHIwRavREx295krefMs+7jC9TRqXznKqtgx5Zy0zU49vEXrH7Opt9Ew9mfCFuc3PpVox7yk4NjYIA3csgdfHwmjj4a5s/ROSbdOp7eFeW01pvXl1SfRsBAQEBAQEBAQEBAQEBA1XabjC6DS2ahuZAwi/vWHko+/6Azi9umNotOo25T2H4G3E9W115LKD3lxP5ixOF+pB+gMx46+pbcqKx1T3dqVQBgcgOQA8BN7QrAhftV0HeaLvwPepYH/ANNyFYfyn/DM/Ip1V2ryV3DmPZLhR4hxCutiWTCs5JziqvAI9MBVHluEz469VoiVVa7l9AquBgcgOQx5T0GlEvaLYoqqWyp7ELtlqjhqsLyYEHI69QfOeP8Ai9p6axWYid+/ifo1cWO8uJ6yi1NQtu5hW+1q7WZWDseYHmTtXp8pRSaTimuu8eYXWieraWMblxYNXQQeuaAcHlyz3nWeT/2p+Gcdv3/2Xd477YPELWXIOqe0nHLS0Dn8s4OPvNGKtZjfpxGv8UuLT9WFwiy2nUW37LKwKcK19mXazdn3snkOnLpLuR6d8VabiZ37eDFPTaZn5KdrOHaiuwBWreq1XZkClA27GSxGQSMcj6zvh58M1ntMTWdb8ovW++3uucLfUbM06YMoGSe9XHMdfeGTKc0YZt8d+/2K9XtA2r11xCJXTXg4yxz19IinFp8VrTJu89oSngfZHV31vZbce85oGoCAEYGRscEHyzyk0x+tXr4+OJrE+JnuibxSdXnuxX7J6nSE2bg/MfHpbN2B4bq32469F8Z1kx5L/DOG0faY1/kResd+qGs1v4mxyFQ/Sp1/madYuDMR+Sf3c2zR80y7F26jTIe8xk45HB5DzI9T4z1uDxYw7nXeWbLk69JnRxjPxLj0m9SzK9ajdD94F8ODArmAzArAQEBAQEBAQEDk/tZ4r3uoTSqfdqG9/wDmsP6L/MZi5N+/Soyz7J12K4P+C0aIRh2/aWf8TdB9BgfSaMVOmqyldQ3WouFaM7dFVmOOfIDJ5fSd2tqNy7ju5Bxz2k6m9iNNiivnggBnI8yWGF9AOXnPKy8689q9mquGI8opxLit96P319jAq2dzsR0/dziZ4zXteNzt3alemWt4ISQWyD0AKHw6+o9J3y76mIjsq4+LW5SPQ8Y1NBzXfYvy3Ej/ACty/SZq8nJXxLTOOs+YTmrtONXw8Ne612m7uFcDIL4ByR0HIgH+kt51vW40WtXdont/z7K8VenJqJ7ORcfou0+r/D2OtgyzooBUc3JyOuD73XPSWce+PJh9Ssa9pdXi0W6Z7t9otbqqah3elAqPPJtBy3ME9Mzz8mPj3v8AFk+L7LIm0R4XbeIcTvI2JTWPBmIOPpk/wnNcPBxx3mZJtknwkHY3s7qLdQ66yxL1ZHLMUACtgALtHIr18B4S3DGDl29PDE01Hlze1scbt3ZXFPZ0auen79F8RprQyDn4VW5A9AJp/pubT80VvH7Sr9XHPzhHNTodZXmpGvI6ZspqU4/wgTn+jtaeq2PU/dPrRHaJY+n4Dq2IPvKc5yxUfwGZfHDtbt0xpxOaITzs3Zfo1wbDZnmwfoST4eU9Pj4Yw06YZ736p3KZaLiq2DmNp8pe4ZThW6gH1EgYzaGs/lH05SN90rTcOXwyJ0hbOhx0MAtLr0MC4t7jqIF9NX5wMhLcyRdzArAQEBAQEC3qLhWjOxwqqzMfJVGSf0kTI4p2apPE+KB35hrHusz4IDuC+nwrMFI68jPX4rO3Zm9oeXXcCD4gj7zjJSL0ms+6YnU7fO3bOw6fUkdwUGW5rzV8sQGGOg5dMCfPcXFW9ZiLb1Lfedd9MKvV6Z6mFtrI53LgIT7hHI+s79LNW+6xEwiZrMamTRtodKpNdmot3cyNigZHqIyxyc06tFY19SlaU8SyL+I2XctJpmA8XtyfrnoJXXBTH3y3/Z1NpnxDbdguBWaj8Rpb1W0MptK5IG5SqgA+DYJx/GW5KzyLR/Tzqa+Pq4i0Uj4mNxrs49LkJZqkA+FL6hcq/IHwHoZZSM1Y1lxR947OZtWZ3WzGFmqZNhfkOgFTj9A0qnBji3VFJ/5+jrrnXlfo0eqsA2h856hNo+7mdV4nVPajmckR7pt2Vq1GnsFtr5OMFQeWzxz5np9pv4nDrgjce6nJl63Q9JrxYJ6CleupVx7wB9ZA193CEPw8vSNDCs4aV6c4FruMfKBl06gjrAzK78xHkXQ8kVzArApiBQpA9ImIGQJI9wEBASAgYHFeMUaRd2otWseAY8z6KOZ+gnF8lad7SmKzPhz/ALae0Si3S20acWE2Ls3sNq7W+Lqc9M+EzTyq3+GpkpNa7lD+xfac8Pey1ahYzKqAsxXaAcnGBzz7v2lE8j0Z8bRx8PVG0xo9qp/tNNy80s/oV5/eTX8Q+cNE4PlKU8J7WafiFVi0syWCtyUYYcDHxL4NjPgZf/UVyUno868K5pNZjbh3aHSX8kYm5Bju3UjcADnafHrnkZ5PGyY4mZ8T7td47MngfGaaK9uo05LNjBavdjA89p65/SVcnjZclt47619dOqXjXeG10HaPTgkLp/Qio+H+GZcvDzTG+v8Al3XJHyZlfaCs5DIwGOW7A5+gyZTbhW7atuU+pCU+z7f3rvsCI4xggbsDox8s5PL0n0f4fxZw13bzLDmyRaeyY8Q4ctvUc/Az0lDUWcOKdR9ZGh4GnHlA9iiBm6GnB5SRtUEC5JHllgWXpBkDHfRiBbGnIkanaV1VM6QuAQPYECoECuIHpRAuCSPcBASAgRrt/wAdfh+k7yoftHcVoxGQhIJ3Eei8vmRM3JzTjr291mOvVLiGove1zZYxd25szHJJ9Z4trTady1xGmDxZW7ptnUc+fkOst41ojJG3GWN1WuB3b6s4wQSG9fOd8uNXc4NdOobEKScDmflMi5Luw/BbRrK3ZSo22HB67SpHMeA5y7g5ovm6a93Gauqd0p4l2Rrsbc6c/wB5Mgn1x1+s9a/HpfzDHF7Va1uxKZyLLB/l/wBJRP4fi+qyM9nqvsTXnLPY31A/gJ1XgYojU9yc1m34b2TqrOUrGf3myT9zNNMNKflhxN5nylOg0C1Dl1lrlmGBadcwMZtEDA916ICBkrWBA9YkiuIFIFIFCJA87YgU2yRXbAbYDECuIACBcEkeoCAgIEa7acPfUVgLggc9rc1b5H/WY+ZxvXx6idT7LMV+i23M9ZwRVPv03V+ez31+hx/WeFbBy8faY22RfHLCt4VVnAa0j/lzmvr/AOBMzT5ruh7LVIc1V6q0t1BAVflzx/WXTHMzdprEOI9KnfaY8J7LXMBspr048Xf33I/7+c6x/g+W87zX7fKEW5VY/LCbcJ4SmmXllmPxO/xH5fIfIT2eNxcfHr00hlvktedyzWE0OFptOp8IQ9pQo6AQlcxASQxIDEkMQK4kCsBJCBSBSAkCmJIYgMQGIDEkMSAAge5IrAQEBIFDAsPpUPVRA8jRJ+6JGhdSpV6AD6SR6JgUgMQK4gVAgIFYFICAECsBAQECkBAQKQEkJAQEBAqBJFYFYCAgIFMQGIDEgUxAYkhiQK4gMQGJIYkBiAxAYgMSQgMSAgMQGIDEkMSBTEBiSGIDEBiBXEBArAQEBAQEBAQEBAQEBAQEBAQEBAQEBAQEBAQEBAQEBAQEBAQEBAQEBAQEBAQEBAQEBAQEBAQEBAQEBAQEBAQEBAQEB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2710" name="Picture 6" descr="https://encrypted-tbn1.gstatic.com/images?q=tbn:ANd9GcR-PvsX1hW5lQnKm0mheMb5IipldQ928vyRcoFJ0801i1Fqip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384376" cy="253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8163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096052"/>
              </p:ext>
            </p:extLst>
          </p:nvPr>
        </p:nvGraphicFramePr>
        <p:xfrm>
          <a:off x="755576" y="4651216"/>
          <a:ext cx="7632848" cy="108204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3239736"/>
                <a:gridCol w="2680365"/>
                <a:gridCol w="1712747"/>
              </a:tblGrid>
              <a:tr h="27051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FINANCIAMIENTO: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Participación 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Participación $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1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Capital Propio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121944,316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1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Préstamo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182916,474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1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Financiamiento Total: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304860,79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86044"/>
              </p:ext>
            </p:extLst>
          </p:nvPr>
        </p:nvGraphicFramePr>
        <p:xfrm>
          <a:off x="511547" y="474752"/>
          <a:ext cx="8092901" cy="3933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556"/>
                <a:gridCol w="946861"/>
                <a:gridCol w="1311038"/>
                <a:gridCol w="946861"/>
                <a:gridCol w="1456709"/>
                <a:gridCol w="1290876"/>
              </a:tblGrid>
              <a:tr h="54929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CONSTRUCCION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VALOR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VIDA UTIL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ANUAL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ACUMULADA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RESIDUAL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</a:tr>
              <a:tr h="366194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Reservorio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27000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13500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13.500,0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</a:tr>
              <a:tr h="37380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Edificio y Pos cosecha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31.623,9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1581,195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15811,95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15.812,0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</a:tr>
              <a:tr h="37380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Cuarto frio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10.423,2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521,16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5211,6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5.211,6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</a:tr>
              <a:tr h="37380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Equipos de computación y software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4.800,0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33,33%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1599,984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15999,84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-11.199,8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</a:tr>
              <a:tr h="37380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Instalaciones eléctricas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9.867,3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5,00%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493,3625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4933,625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4.933,6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</a:tr>
              <a:tr h="37380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Vehículo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12.000,0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24000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-12.000,0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</a:tr>
              <a:tr h="373802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7945,7015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79457,015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16.257,3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84" marR="671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755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fonulibre.com/sites/default/files/styles/large/public/field/image/cooperativismo0718-1000.jpg?itok=qOCFHirT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899592" y="476671"/>
            <a:ext cx="7344816" cy="608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719504"/>
            <a:ext cx="8183880" cy="805840"/>
          </a:xfrm>
        </p:spPr>
        <p:txBody>
          <a:bodyPr/>
          <a:lstStyle/>
          <a:p>
            <a:endParaRPr lang="es-EC" dirty="0"/>
          </a:p>
        </p:txBody>
      </p:sp>
      <p:grpSp>
        <p:nvGrpSpPr>
          <p:cNvPr id="25" name="24 Grupo"/>
          <p:cNvGrpSpPr/>
          <p:nvPr/>
        </p:nvGrpSpPr>
        <p:grpSpPr>
          <a:xfrm>
            <a:off x="663784" y="620688"/>
            <a:ext cx="2828096" cy="4628837"/>
            <a:chOff x="663784" y="476672"/>
            <a:chExt cx="2828096" cy="4628837"/>
          </a:xfrm>
        </p:grpSpPr>
        <p:sp>
          <p:nvSpPr>
            <p:cNvPr id="23" name="22 Elipse"/>
            <p:cNvSpPr/>
            <p:nvPr/>
          </p:nvSpPr>
          <p:spPr>
            <a:xfrm>
              <a:off x="971600" y="3329884"/>
              <a:ext cx="1944216" cy="4947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043608" y="1774557"/>
              <a:ext cx="1800200" cy="7386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C" sz="1400" dirty="0" smtClean="0">
                  <a:latin typeface="Calibri" panose="020F0502020204030204" pitchFamily="34" charset="0"/>
                </a:rPr>
                <a:t>Manera </a:t>
              </a:r>
              <a:r>
                <a:rPr lang="es-EC" sz="1400" dirty="0">
                  <a:latin typeface="Calibri" panose="020F0502020204030204" pitchFamily="34" charset="0"/>
                </a:rPr>
                <a:t>de cooperación entre </a:t>
              </a:r>
              <a:r>
                <a:rPr lang="es-EC" sz="1400" dirty="0" smtClean="0">
                  <a:latin typeface="Calibri" panose="020F0502020204030204" pitchFamily="34" charset="0"/>
                </a:rPr>
                <a:t>empresas</a:t>
              </a:r>
              <a:endParaRPr lang="es-EC" sz="1400" dirty="0">
                <a:latin typeface="Calibri" panose="020F0502020204030204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5576" y="2935977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400" dirty="0" smtClean="0">
                  <a:latin typeface="Calibri" panose="020F0502020204030204" pitchFamily="34" charset="0"/>
                </a:rPr>
                <a:t>horizontal</a:t>
              </a:r>
              <a:r>
                <a:rPr lang="es-EC" sz="1400" dirty="0">
                  <a:latin typeface="Calibri" panose="020F0502020204030204" pitchFamily="34" charset="0"/>
                </a:rPr>
                <a:t>, transversal o </a:t>
              </a:r>
              <a:r>
                <a:rPr lang="es-EC" sz="1400" dirty="0" smtClean="0">
                  <a:latin typeface="Calibri" panose="020F0502020204030204" pitchFamily="34" charset="0"/>
                </a:rPr>
                <a:t>vertical</a:t>
              </a:r>
              <a:endParaRPr lang="es-EC" sz="1400" dirty="0">
                <a:latin typeface="Calibri" panose="020F0502020204030204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800708" y="3438754"/>
              <a:ext cx="2286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C" sz="1400" b="1" dirty="0" smtClean="0">
                  <a:latin typeface="Calibri" panose="020F0502020204030204" pitchFamily="34" charset="0"/>
                </a:rPr>
                <a:t>Objetivo principal</a:t>
              </a:r>
              <a:endParaRPr lang="es-EC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63784" y="4366845"/>
              <a:ext cx="2697832" cy="7386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C" sz="1400" dirty="0">
                  <a:latin typeface="Calibri" panose="020F0502020204030204" pitchFamily="34" charset="0"/>
                </a:rPr>
                <a:t>M</a:t>
              </a:r>
              <a:r>
                <a:rPr lang="es-EC" sz="1400" dirty="0" smtClean="0">
                  <a:latin typeface="Calibri" panose="020F0502020204030204" pitchFamily="34" charset="0"/>
                </a:rPr>
                <a:t>ejorar la gestión, productividad y competitividad de las empresas asociadas. </a:t>
              </a:r>
              <a:endParaRPr lang="es-EC" sz="1400" dirty="0">
                <a:latin typeface="Calibri" panose="020F0502020204030204" pitchFamily="34" charset="0"/>
              </a:endParaRPr>
            </a:p>
          </p:txBody>
        </p:sp>
        <p:sp>
          <p:nvSpPr>
            <p:cNvPr id="13" name="12 Elipse"/>
            <p:cNvSpPr/>
            <p:nvPr/>
          </p:nvSpPr>
          <p:spPr>
            <a:xfrm>
              <a:off x="899592" y="476672"/>
              <a:ext cx="2088232" cy="8623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181941" y="692696"/>
              <a:ext cx="15178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b="1" dirty="0">
                  <a:latin typeface="Calibri" panose="020F0502020204030204" pitchFamily="34" charset="0"/>
                </a:rPr>
                <a:t>Asociatividad </a:t>
              </a:r>
            </a:p>
          </p:txBody>
        </p:sp>
        <p:cxnSp>
          <p:nvCxnSpPr>
            <p:cNvPr id="15" name="14 Conector recto de flecha"/>
            <p:cNvCxnSpPr>
              <a:endCxn id="8" idx="0"/>
            </p:cNvCxnSpPr>
            <p:nvPr/>
          </p:nvCxnSpPr>
          <p:spPr>
            <a:xfrm>
              <a:off x="1943708" y="1341638"/>
              <a:ext cx="0" cy="4329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1920071" y="2503058"/>
              <a:ext cx="0" cy="4329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>
              <a:off x="1920071" y="3932185"/>
              <a:ext cx="0" cy="4329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2013137312"/>
              </p:ext>
            </p:extLst>
          </p:nvPr>
        </p:nvGraphicFramePr>
        <p:xfrm>
          <a:off x="3361616" y="476672"/>
          <a:ext cx="53621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9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49352"/>
              </p:ext>
            </p:extLst>
          </p:nvPr>
        </p:nvGraphicFramePr>
        <p:xfrm>
          <a:off x="827584" y="620688"/>
          <a:ext cx="7344816" cy="342900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115012"/>
                <a:gridCol w="1761977"/>
                <a:gridCol w="1322456"/>
                <a:gridCol w="1555832"/>
                <a:gridCol w="1589539"/>
              </a:tblGrid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AÑO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PRODUCCION MENSUAL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ROSALES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 MES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TOTAL AÑO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325000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195.000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2.340.000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325000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195.000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2.340.000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325000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195.000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2.340.000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325000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195.000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2.340.000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325000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195.000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2.340.000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325000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195.000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2.340.000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325000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227.500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2.730.000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325000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227.500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2.730.000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325000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211.250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2.535.000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325000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211.250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2.535.000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  <a:tr h="26195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24.570.000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61144"/>
              </p:ext>
            </p:extLst>
          </p:nvPr>
        </p:nvGraphicFramePr>
        <p:xfrm>
          <a:off x="899592" y="4321587"/>
          <a:ext cx="7272808" cy="146304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536783"/>
                <a:gridCol w="1775585"/>
                <a:gridCol w="1440160"/>
                <a:gridCol w="945655"/>
                <a:gridCol w="1574625"/>
              </a:tblGrid>
              <a:tr h="190500">
                <a:tc>
                  <a:txBody>
                    <a:bodyPr/>
                    <a:lstStyle/>
                    <a:p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PARTICIPACION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PRODUCCION DIARIA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PRECIO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tallos 40-50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35%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2362,5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826,875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tallos 60-70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35%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2362,5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0,45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1063,125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tallos 80 o más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30%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2025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0,55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1113,75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1279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r="1137" b="14285"/>
          <a:stretch>
            <a:fillRect/>
          </a:stretch>
        </p:blipFill>
        <p:spPr bwMode="auto">
          <a:xfrm>
            <a:off x="536300" y="476672"/>
            <a:ext cx="81505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 descr="http://t2.gstatic.com/images?q=tbn:ANd9GcTNOZdnOJ6Gr8Bgwhzc7J65e8vVNmFSgYSTjKg_B2TvrJ188R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45224"/>
            <a:ext cx="1584176" cy="119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8" name="Picture 6" descr="La rosa roja o 'freedom' representa el amor y la pasión. Es la que más piden en el exterior, sobre todo en el día de San Valentín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63888" y="5517232"/>
            <a:ext cx="199382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40" name="Picture 8" descr="http://i00.i.aliimg.com/photo/v0/117409980/Roses_from_Ecuador_Cherry_Bran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301208"/>
            <a:ext cx="1440160" cy="139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663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078" y="548680"/>
            <a:ext cx="4888110" cy="2952328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27984" y="3326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32656"/>
            <a:ext cx="4392488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9512" y="3068960"/>
            <a:ext cx="8162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320480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2945" y="3068960"/>
            <a:ext cx="4763064" cy="30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933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http://consultoriabancarias.files.wordpress.com/2014/04/reporte-sistema-financiero-infocorp-sbs-asesoria-financi10471285_3_2010424_0_43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1"/>
            <a:ext cx="3684128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63525" y="764704"/>
            <a:ext cx="7725099" cy="4176464"/>
          </a:xfrm>
          <a:prstGeom prst="rect">
            <a:avLst/>
          </a:prstGeom>
        </p:spPr>
      </p:pic>
      <p:pic>
        <p:nvPicPr>
          <p:cNvPr id="66568" name="Picture 8" descr="http://www.vanguardia.com/sites/default/files/imagecache/Noticia_600x400/foto_grandes_400x300_noticia/2013/01/16/web_c73dcdc6c9144_big_t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12710"/>
            <a:ext cx="3528392" cy="225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1249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FLUJO DE EFECTIVO PROYECTADO</a:t>
            </a:r>
            <a:endParaRPr lang="es-EC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83135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190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2536" y="5863520"/>
            <a:ext cx="8183880" cy="661824"/>
          </a:xfrm>
        </p:spPr>
        <p:txBody>
          <a:bodyPr/>
          <a:lstStyle/>
          <a:p>
            <a:r>
              <a:rPr lang="es-EC" dirty="0"/>
              <a:t>	</a:t>
            </a:r>
            <a:r>
              <a:rPr lang="es-EC" dirty="0" smtClean="0"/>
              <a:t>TIR y VAN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342844"/>
              </p:ext>
            </p:extLst>
          </p:nvPr>
        </p:nvGraphicFramePr>
        <p:xfrm>
          <a:off x="4222958" y="2276872"/>
          <a:ext cx="3661410" cy="3771900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073910"/>
                <a:gridCol w="1587500"/>
              </a:tblGrid>
              <a:tr h="18097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Período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flujo neto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4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-304860,79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20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258.097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177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179929,2189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71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197567,1672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558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216.206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4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330.028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161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350.835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96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514.556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6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547.284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288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501.295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23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543.061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606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D=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11,65%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04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u="sng">
                          <a:effectLst/>
                        </a:rPr>
                        <a:t>VAN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u="sng" dirty="0" smtClean="0">
                          <a:effectLst/>
                        </a:rPr>
                        <a:t>1553779,98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44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u="sng">
                          <a:effectLst/>
                        </a:rPr>
                        <a:t>TIR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u="sng" dirty="0">
                          <a:effectLst/>
                        </a:rPr>
                        <a:t>78%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59204"/>
              </p:ext>
            </p:extLst>
          </p:nvPr>
        </p:nvGraphicFramePr>
        <p:xfrm>
          <a:off x="2068438" y="692696"/>
          <a:ext cx="5311874" cy="12039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53216"/>
                <a:gridCol w="1030088"/>
                <a:gridCol w="1145397"/>
                <a:gridCol w="1106961"/>
                <a:gridCol w="1076212"/>
              </a:tblGrid>
              <a:tr h="2095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ESTRUCTURA DE FINANCIAMIENTO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Capital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Estructura de Capital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% Estructura de Capital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Costo de Oportunidad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Tasa de </a:t>
                      </a:r>
                      <a:r>
                        <a:rPr lang="es-EC" sz="1200" u="none" strike="noStrike" dirty="0" smtClean="0">
                          <a:effectLst/>
                        </a:rPr>
                        <a:t>Descuento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Propio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121624,316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40%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13,82%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5,53%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>
                          <a:effectLst/>
                        </a:rPr>
                        <a:t>Préstamo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182436,474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60%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10,21%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6,13%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TOTAL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304060,79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11,65%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4514" name="Picture 2" descr="http://comps.canstockphoto.com/can-stock-photo_csp8171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305650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8922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540177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Cada dólar invertido genera ganancia extra de 77 centavos 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9040" y="530225"/>
            <a:ext cx="6075367" cy="5243777"/>
          </a:xfrm>
          <a:prstGeom prst="rect">
            <a:avLst/>
          </a:prstGeom>
        </p:spPr>
      </p:pic>
      <p:pic>
        <p:nvPicPr>
          <p:cNvPr id="63490" name="Picture 2" descr="https://encrypted-tbn1.gstatic.com/images?q=tbn:ANd9GcQq52giljvBLtsRroYwa5b_ztygYLp49N29tBSB7dWJLJqmB55R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514600" cy="181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5505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https://encrypted-tbn2.gstatic.com/images?q=tbn:ANd9GcR1s5ujAyQdqN0ru6H5VrKvKViQqQbJuy9fd3UVLm4mY-FW-R2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3024336" cy="38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786814"/>
              </p:ext>
            </p:extLst>
          </p:nvPr>
        </p:nvGraphicFramePr>
        <p:xfrm>
          <a:off x="827584" y="908720"/>
          <a:ext cx="7684364" cy="105854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730931"/>
                <a:gridCol w="1224136"/>
                <a:gridCol w="1152128"/>
                <a:gridCol w="1152128"/>
                <a:gridCol w="1152128"/>
                <a:gridCol w="1272913"/>
              </a:tblGrid>
              <a:tr h="27114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Período de recuperación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145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Flujo neto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-304860,79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258096,59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179929,22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197567,17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216206,03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480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Acumulado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-304860,79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-46764,20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133165,02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330732,19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546938,22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39552" y="5949280"/>
            <a:ext cx="6445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/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Periodo de Recuperación de la Inversión</a:t>
            </a:r>
            <a:endParaRPr lang="es-EC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19872" y="2564904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meses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/>
          </a:p>
        </p:txBody>
      </p:sp>
      <p:sp>
        <p:nvSpPr>
          <p:cNvPr id="60418" name="AutoShape 2" descr="data:image/jpeg;base64,/9j/4AAQSkZJRgABAQAAAQABAAD/2wCEAAkGBxQSEhUUERQQFhQUFRgUFRQUEBQUFRYVFRYWFhUUFRUYHCggGBolHBQUITEhJSkrLi4uFx8zODMsNygtLisBCgoKDg0OGhAQGiwkHCQsLCwsLCwsLCwsLCwsLCwsLC8sLCwsLCwsLCwsLCwsLCwsLCwsLCwsLCwsLCwsLCwsLP/AABEIANgA2AMBEQACEQEDEQH/xAAcAAABBQEBAQAAAAAAAAAAAAAAAQMEBQYHAgj/xABGEAABAwEDCAQJCwMDBQAAAAABAAIDEQQSIQUGEzFBUXGBIjJhsSMzUlNykaHB0QcUFiQ0QnOCkrLwJWLCFUOiNUVU4fH/xAAbAQEAAgMBAQAAAAAAAAAAAAAAAQQCAwUGB//EADQRAQACAQIEBQIFAwQDAQAAAAABAgMEERIhMTIFEzNBcVFhIiM0gbFCkdEUJFLwRKHhBv/aAAwDAQACEQMRAD8A7igEAgEAgEAgEAgEAgEAgEAgEAgEAgEAgEAgEAgEAgEAgEAgEAgEAgEAgEAgEAgEAgEAgEAgECEoEvitKiuulcacE+49IBAIBAIBAIBAIBAIBAIBAIBAIBAIBAIBAlUBVBRZXzqs1nreffcPuM6R57ArOLSZcnSNo+rRfUY6e7GZUz+mkqImtibvrffTuC6eLwzHXned/wCFO+svPKsIuYME9ptpn0j7sXjHkk372pnvWGutjx04Ihnpq2m3FMutrjOgEAgEAgEAgEAgEAgEAgEAgEAgEAgEAgQoKLO3LpscOkDA6rruJoG11EqxpdPGfJwzLTny+XXfZyjK2elptJuML3k18HEC1oH9xGNOK7ldLg0/tz+7n+ZfL78mee8tAfaDUk+DgZgC44AHyueC2WmY52/aGFYieVP3lYxskfciaKyyG7QagTsHYEyZOCv4v3Y1rxW5O4Zu5HbZIGxM2CrjTrOPWcvN5cs5bzaXYpSKV2Wq1swgEAgEAgEAgEAgEAgEAgEAgEAgSqBUAgQlBCypJE2N5nuaOnSvYgjcQsscXtaIp19mN7Viu9ujkGcuczQ3RWSMRRdURsb0pTsv0xPorvYcPlRx5J3t9+kOXkyzknhryr9vdRyZHfA4SWummLaiPzQOoOOxx3bFsxX8zfJPT2Rkjh/BDo/yYZv3Wm1yjpyCkYP3WbXcT3BcvXajjngj91zTYdvxT7ughc9bKgEAgEAgEAgEAgEAgEAgEAgECVQRcp2xsMbpHmjWip7exZUpN7RWvVja8ViZlic1s+3zWoWe0MY0yVdE9pONMbjgdtNoV3V6Hyq8USrYNT5nWHQGqgtglBXZayxFZmX5XU8lo6zjuAWzDgvmtw1a8uWuON5cly1lq0ZRmEcYLnGujiYeiB5R7f7ti7VIx6akxE8/eXMve+a3T9m0zYzL+ZRumIbNay3o3sGNPkt97lzc2q820RPKq7iweXWZ6yyOSc3prXbXMtDXtEbtJOXAi8XHUDqdepTDYF0M+qpjx/ldNuSrixWvf8bsUcYaAAKACgG4DUAuH15uocQCAQCAQCAQCAQCAQCAQCAQCAQeSoHKPlRzmvHQRkXY+sa1vO26vJ7yuxo8Xk4/Nnut0+0ObqsnHbhjpDPZSyDaLLZ7NM7B+EkZ2sIxDHHfSisYslM1LU/4/wDthas0tFvr/LsubeWG2uzRztwvt6Q8l33m+tcPLTy7TEulS3FWJQ86M547I2ho6SlQytKDynHYFu0+mnNPOdq/VrzZ4xx93LYfnOVrQdHjsfK6tyNu4fDarmTVUx14Mccv5c+lb5r7/wDYdXzZzaisTLsQq49eQ0vO+A7FzcmS2TrLpYsVcccl0AsG0FqgKFIVAIBAIBAIBAIBAIBAIBAIBAIEJQZ7PPLwssJIPhHghg3YYv4BWtJg82+89sc5/wANGoy+XXl1lzjMHIBtlo0sorDCQTX78mtreWs8lY1WpmefvP8ACnp8PFO89I/l0/OnJfzmzPj+9S8z0m6vXqVTS5vJyxb2XM+PzKTVyfNrOKawRzsbS48gx11xvxD+jtJw9S62p0+Kdsl55fyo11Fqxw1j/wCFyBm9PlN5lmeY7Peq6V1L8p3Mr36guZqNXx/hjlX2hOLDxzxXl1fJpstkiEUToWMbsDwa7yTtK59tRiiedoXPPwY424o/ulWTLEEjrjJY3O8m8K8htU0zY79s7sseoxZO20Sn1W1uKgEAgEAgEAgEAgEAgEAgEAgEAgamnawFzjQAEknUAFMRMztCJmIjeVRYM6bLPe0craxgucD0SGjWaHYt19NlpO01+37sK5qWjeJcozjyhJlG1hkQJLnXI27mjf3lXr7YMcYo+Z+fo51rTmybx+zsOQskMssLIY9TRidrnHrOPaSuZa3FO7pUpFY2hYFqxZsnbswLLLPpnh/WvuiveDce0buzas8mS14iLdIVp0uObbsFbDR7mjANc4ADUACcANgXis1pm9t593h895nJaPvJgrS0qvKZo9pBIIFQRgQewq5p52rvC/pp2rvDsHyfWl8lijdI5znVdi41OB2lek0tptjiZeu0dpvhiZaZWFoIBAIBAIBAIBAIBAIBAIBAIEcUHOPlSzjus+bMIqcZDXmGe9dDSY/Lr5tuvt/lR1OTnwQxNqyfLFFFaJI3gyMN0gE1bvcBqwxor1tdXypnf8Ufz9VScNq7Ttyb/wCS/N3RRm1Sg6WUUaCOrH8Xa1xst5mdv+7r+mxcMby3oWpaLVAjkHFbd4x/pu/cV4rL32+ZfPM3qW+ZMLBrVeVOuPRVvD2L2n7HXfk1+wR8Xd69Ho/Rh63QehDVK0uBAIBAIBAIBAIBAIBAIBAhKBLyjcU+dWXG2SAvPWNQwb3U18ArGmw+bfaekdWrNk4K/dy7M3IhyhanSS1MURvSV++44hh46z2LfqNRxdOnSPhUwYuK28uzhmGxUNvq6D1RBkMv26Rszmte4AAYA7wvJeKazPj1E1rbaPsq5LTxclU+2yH/AHJP1Fcu2rz25zef7tfFP1ZjL2WZ4piY5pW4DU805grq6HPk4N95Us2TJW8cNpNOeTicScSd5Osqrbul5S8za0zLyoQrMpdf8qt4exe0/Y678m32CPi7vXo9J6UPW6H0IapWlwIBAIBAIBAIBAIBAIBAIIWVcoNgifI7UwV4nYPWs8WOcl4pHuwvfgrNpYzNr5QDPPobRGyIXSQ8PJFRjQgjd3Loajw7y6zNZ357K2LV8XdGzIZy5Ukyna2xQ16RuRg6gK4uPeeSxyTGDH5Nev8AVP3+jVMzmvv/AG/y6vkjJsdhs4jYKhgq40xc7a48VyNVqIw47ZbRyh0MePb8MPX+us8l/qXFn/8ARab6S3eTZEyhnXHEAXMkIJphRZ4fHsOW3DFZYXrNI5s1bsottDzLHUNdqrrwwK4PieWuXUTaFDJO9pR1z2DG53vpLyC7fh9d6KmaN7JjNQ4DuWi3WXlLdZKoQq8p9ceirmDtXtP2OvfJuPqEXF3evR6T0Yeu0PoQ1KsrYQCAQCAQCBECoBAIEqgEAUHLvlfy5QNs7TTC8+h9QPAVK6Okr5dJyT1nlClqLcVop9OrHZTsEllihkla4vliD20Y51PSoNYBHrVv/X1ri5d0cla+G0X+zo3yYZrmCP5xMPDTAUB1sj1gcTt5LiTMy6GHHww2GVvEv9Fc3xXnpMnwsU7oZRfO5lc2hS50nwbfS9yvaHvloz9qLkR3gW8+9bNV6suVfuTlXYsPnu7wn5Qu94b2fur3jmsYuqOA7lVt1l5K/dL0oYqzKnX5K5g7V7T9jr3yc/YIvzd69HpPRh67Q+hVp1ZWwgKoFQIgVAiDJ/St/m2/qU7BPpW/zbf1JsD6VyebZ+opsE+lUnm2fqTYH0pl82z1pPI57EGdUnkM9ZTY5z0N2jO6RrS4sZQDetmPFOS8Uhhe8VrxS5hZq223F7wHBrtJJuIBqG8yByCt6nJG8xTpHKP8quGkzP4us83TJ84pXAAUZTye7HYvM+M58mDDFsc7Tu62mpW15iUX/V5/Ov8AYvMz4pqp/rle/wBPj+ioGXbQ61NidK8sLqFuwihKs5tVmyaS3Fbfk0Wx0rPKF+V52WKjztPgm+l7ir/h/fLRqO1EzdNbOw8e9bdZG2aXLydyyVVgwufPjfyhd/w302i3Oyzj6o4DuVS3V5G/dPy9KGKsyn1uSuYO1e0/Y3eaGX3xWVjGtaQK4mu9ej0cfkw9boZ/Ihd/SqXyGe1WtlwfSqXzbfWmwPpVJ5tvrKbBfpXJ5tnrTYH0sf5tn6k2C/Sx/m2/qTYH0sf5ofqTYVeh7FINEgNEgBEm24oM8rboYQB1nnAasAr+grznLMb7dPlV1M7xFI91fkwTmFs0bXBrtla8yNoXQnPp8s+Xk6qfk5cf4qomdecVYA2ga4k1odeGsDsVbJp6aWJtSd+Lp9m6uac3K3SOq7zMyRoLOHPo18tHmtKgfdBXLtP1XaR7rqcCmBB4EFef8fnfT1+f8r2k345+DC8g6Shjd9fZ6f8AiujaP9pb4VcnVsiuI1KPO/xLfT9xXQ8O9SWjP0Q82T9WZxd3rbrvWly8ncsyqkMGFz6PheTV6Dw2Py2me5ax9UcB3Knbq8hbukKGKsyn1+SuYO1e0/Y2ObUf1ZnNek0fow9bofQhZmNW1waNQE0aA0aBNGgDGgS4gs9EgXRIDQoFEKSOW51zm12xsMe1wjbzNCRyqV1oiMWOKz9N5Uu+82dPsthEbWsYOiwBowpgBSq5Vt7bzsuRtPKGdztyZFcElyMyXqXqCtD/AALneK5beTHPpOzp+D0pOeeUc4ZsuJ1kniV5yb2nrMvTRWsdIg1mhKTaZASaBhoK4DFT4hH5FflzM9t2wXFV2eaf6hH6f+JXSmP9nb4VcnVtlwmpQ54+Jb6fuK6Ph3qS05+1EzX+zM4u71s13ry5WTuWhVSGDC58+N/KF6Hw302n+taR9UcB3Knbq8fbrJVihWZS6/JW8PYvYOxus1WVssfPvXpdH6MPXaH0IWujVtbGjUBCxACNAmjQJoygRzaILjQFAmjQLo+PqQV2cFs0Fne+uNCG8TqVjTY/MyRHtHOWvNbhr93OMy7EX/ObUcDBE64dukeDiO0Ae1bPEMk8Ex7s/DcUWzY4mOW6imy1aH9eaU/nPuXmJy3n3fTcei09OlI/sayDO507gSSA3aSdq1av0Y+XNycMZZrERG30howuUI2Zx+ty/hn9y2+Ix/t6/Lk5+rZ1XEV2eaf6jF+J/iV05/R2+FXJ1bgrgNahzy8SPT9xXR8N9Sfhpz9qJmt9mZxd3rbr/XlysnctFTYMJnz438oXofDfTaZ71rHqHAdyp26vH26yVYoVmUuvyVvD2L2DsdBzQA+aR8D3r0uk9GHrtF6ELe7uVpbFzmg8uKBSwnXQIEMaDy5vrQI2Pegubg3e1AFqADT2lBzn5VspYsgBwaC53E6vZ3rqaTHw4uP/AJco/ZTz24skR9P5X+T8k/NslvYW9Iwukcd7ntr7NS5ervxzafs6Xh8cOfH8w4y1cF9POZvfaH+ie9Y6v0YcLL69moC5TJFzP+2S/hu/cFu8Q/TV+XIzd0tquG0M7/3GL8T/ABK6c/o7fCrk6twVwWtQ54+Jb6fuK6PhvqS0Z+iJmt9lZxd3rZr/AF5cvJ3LYKmwYPPnxp4Beh8N9NpnvWkeocB3KnbrLx9usvSxFXlDr8lbw9i7g7HSczB9Ti1aj3r0ul9GHrtF6ELhzRtpyVpbeS0nZQIEbHTf6kBd/lEDZqTQU7T/ADag9NjpqoUClvYPWguro3oPNweSEDc5DGlxwDQXEk7BiSkVm08MFpiscUuRZNgOUcpC9i29pX9jGHAc8AuzqZjFjmI9toc/Dva8zPu6fnE0/Np608U/b2aqLh5fTl2dF+ox/MPnsLiPpknc3vtLvRPuUav0YcLN+os065LKEXNA/XJfw3fuC3eIfpq/Lj5u6W1BXDlpZyv9Ri9P/Erp/wDh2+FXJ1bmq4LXKizx8S30/cV0PDvUloz9qJmsfqrOLu9bdf60uXk7lqSqkMGDz6PhTwavQ+G+m0z3rWPqjgO5UrdXkLdZelCFXlHr8law9i9g7HSczmk2OLdQ6tetel0vow9bovQheXAFaWxQfwqEFu9qkMkl3VOHlU27h8UCiOmAogLh3IklOwoLl0bRsoOw0QeL25xPKqCkzwZO6zOZZ2hzn0B6V3Dt7FZ0tqUvxT7fy0562tXh/wC7MrmBkm02MTOkha6SQtF5swo1gqQNW8lTqMvmfCcWPgaDLVslNnmrDGKxuxM2OrdRUsvZK9o4nz6T94cNC4b6Yczf+0u9E+5TqvQcLN+os04K5CUXNE/XZPw3fuC3+Ifpq/LkZu+W1XCaWcP/AFGL0x+0rqf+Hb4VcnVulwZapUOePiW+n7iuh4d6ktObtQs1T9VZxd3rbr/Xly8nctlUYMHn343kF6Dw302r+pcR6hwHcFSt1eQnqVQxVeUuvyVrD2L2DsdNzKd9Sh16j3r0um9KHrtF6ELsvHBWN1kjpBrq2gU7hoMv6+rsG08dwQOaPigLvagQt/lECY7h61ItWNGyh51UbstikKd07I1tkaxhMjmsaNZcQAOZwUcSeGFFFlhpd4JkstcLzGUj4iR1AeVVM2ZRU7aYppmPbM2KNjmlpa1xkfQjXfoAPUtN53iYWcO9bRMezAWv5PKCrLRQU/3I8MP7gQqE6d6injW3dVU5JzRl0j5IpIpaClI6kGu0POB4LXqcU+Vwqf8Ar8eTNN/ZLmsr2ddkjeLDRcm2K8ey5XLjt0lW5pu+uya6XHY0w6wwqs/EK/7Wu/1cnLP45huAFwZYM1If6jD+IP2ldWv6S3wqZe5u6rz8tSgzyPgB6fuK6PhvqT8NOboh5q/ZWcXd626/15cvJ3LYqmwYPPvxp4Beh8M9Nq/qXEeocB3BUbdZePnrL0oQqspnp8lbw9q9g7GozXy5KyFkTBG7dewpz3L0Wmn8qHrNHP5ELifOaVmttnJ3NlqfYrK2YGdDiQXxN7G3jQdvaUDxzsPmGfrPwUh5mcL3arO8+jLX2XUDhy+8a7PMP5wUhDnRTEwvHE09yB+x5b01Wsjc06qkgip3b0GofHXG7TtrTuxWO7MzarE57aaSRuIJu0BpuruUJNWfJ7Y73QLr1C4udfOGrB2rko3SbmkAdrI44erYFMzyTEnLbA6Rg0UgZXW64HkjsqaA9uK1SziyobkOIm9JeldvlfeGG0M6rTyWqZb42e7Zb4YG3nuAaDdAA1nYBQYlYzWZPMiEf51aZsIYRE3zlpwJG9sY6R50WPDEdWPmT7JGT8itFRM4zF2JNxrACPJDdXMlVs9a5K7TG8I4pid9+Z6bN6Khul7RvvAgetc++gxW/pZefaGPjyFDNbQ6Gd8r4zeLY2eCY4Cl2SUVFcVvto+DTWpHvHu12y8Vt2nfYJBrY78uK87k8PzV6RunjhlM+pA2zit4dOgF01rQ7Fv8Nw5PO2mGvLMTCHmkCLKy8CDV2BFDr2hZ+Ixtnly8vcuyFz2tz7P80l5Bej8Lj8tjWPxLqM4DgO4KjbrLx1usvaxYqjKx6XJXMEfhdDTR+BLsMg0TcKnd716DT+lD1Oln8mEqOLadasLW5zmpQWp7FIA47PYUSsLBlqSGt04nCr6upwClJu3ZTfOQZHAkYAUoBXsQMWa2SB3Qe4NbqoaY7SpHYlgz3ChIooTui21zdROO4CvsSEI0bLwNG3QNtcf0hYyyrKObKfKvasHioWqViZe43uacWmg8jFYywmTglB2jngteyN3ptcaUrTDdXYsbQxmVS3IBkxtsrpz5sDRQAbtGCb3FxUzaI7YYLeNrYw0NDWsbgGtAa1vADALVNeLnKJl4tuUmxtMj3sijGuSVwaOVdawri3nlHM3UByhabX9jZo4//MtLDU/gQYE+kSNmtb60rj52nmxmeS2hyPHcAkvSvAoZHmj3dppgqebDTJO9qw0W2nqjzZvM+497ezrd6p28Ox26cmqaxLDZ4ZmNc7S2i1Rxx4AVbSp5nX2Lo6HT+TTaOcsa067EfkiZgFY33aChaLwI3rmZNPfeeTymXR5YmZ4USTomjqg7nAjvVfgmOsKs0tHWFFlp/ToMSQKBdDSUm1eTp6HFN68kzJjg1jakV24ruY44axD0eL8NYiE9sgO0LdDdEnBjqqVLKDjIHHU15/I5EnBY5PNyfoKkONydKdUcn6SpSJslTAeKdU6q7yiUiHNyeg8Ge3EDHapHU3vA1kBYMzemr1Wk9p6I+JUBDHXrHkMB/wC0CmMUoAAoQitwJSUx1eAVqmG8rdaiY5MJl7u11rXsbmBA0VNbvAkBJ6MJkjXPPUo4eU4U/wDqx2NyMbdN57SSNuscqJtyYy9WmzwTPY+RkT3x1LC8VLSddAeHsWNd/ZEylS4jft/nYoiPZh1RILfE57oxIwvYKvbeFWjYXblM0YTCDl3K0kQayzwPtE0nUDcIR/dLLqaBu1lZUxRPWeRw/Xoq8n5tHSC026QWi0jq9ECGDe2Fh9rjiaLOZ5cNY2hhaZ22jo0fPitXArTjQp26arWhpaOs9zQeTfipjHHux8qJ6wjHINmBqIY677uK21rEdGylIjlCbBk6IAUij/QFuiG+IPCxs2MYODQFnEM9noQ7j/xbRSyLV/8AafWFINIdrXcsVKSNnG/14d6JRx05aa2x4/mKlKYgdjnY09IFrv78f+SwZJdUAoCJsI0wUkPAYtcw2RYFtMTh2rGY5G5kTF3ixXtdq5b1jsCKAVq43j24AcAkwwlLJWvZBvastkS9PYDrAPEVWGyJMvs9OqXNruNR6isqxzYqWbN6oZcc0Na5znNdHfbM51KPmBIvuBGBJpjqWfEIUeTLREZWte4CR15jr5a1jqAF72MHSNdgoNXFN95JlexyBrBeeHlrQHPIALiBi4tGok7ErG7XMPFDJStWs3bXfAKOFhMJTWgYAADcmyNnlwWUJ2PxjALZDZUtFmyCBFKSFSk1aZQ1pJ2D27EEex2ajaurV2JoSKblKT+jOxx50KC1c2ooQKduKwSjGwgdRzmcMW+ooEM0jOs2+N7Pgg9w2pjtRFdxwI9aD1aRh8cFIhstBODBe7Tg0fFRsA2euLyXexo5LG0ckxPM9XdRa9me7yzWoljL2o2Q87U2RL2SsdkPEhwWVYJI1JhibntAYKk8ANZPYmwgusxkN6UAbmfFZQxlIFnp1XOHZ1gjCRV42Ndw6JRDw60gdYObxHwUxDJMs7wRgQeBqtjOOj2VKXmiAUhESg2nwkjWDU3pO9wUiXRSkqCyWKSFAiCFanMfgGB7tVdQH5lAYdYngDpXqfdd1UHttru4SNLN1MWoJDnAirTVB4AWOyd3oBYzAUrENlSPZWKHiRTDGUee1BmAxcdTRt+CIJZ7Ka35DV26mDewIHpVlCJCiWEhEPDnbuamEvQszTsx3jDuWyGcF0JHVeeDukEZPF941ta7taaH1FSEFqbtvN7HCntQepZg1pdsAqgjZOYaFx1uNeWxSlLQC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0420" name="AutoShape 4" descr="data:image/jpeg;base64,/9j/4AAQSkZJRgABAQAAAQABAAD/2wCEAAkGBxQSEhUUERQQFhQUFRgUFRQUEBQUFRYVFRYWFhUUFRUYHCggGBolHBQUITEhJSkrLi4uFx8zODMsNygtLisBCgoKDg0OGhAQGiwkHCQsLCwsLCwsLCwsLCwsLCwsLC8sLCwsLCwsLCwsLCwsLCwsLCwsLCwsLCwsLCwsLCwsLP/AABEIANgA2AMBEQACEQEDEQH/xAAcAAABBQEBAQAAAAAAAAAAAAAAAQMEBQYHAgj/xABGEAABAwEDCAQJCwMDBQAAAAABAAIDEQQSIQUGEzFBUXGBIjJhsSMzUlNykaHB0QcUFiQ0QnOCkrLwJWLCFUOiNUVU4fH/xAAbAQEAAgMBAQAAAAAAAAAAAAAAAQQCAwUGB//EADQRAQACAQIEBQIFAwQDAQAAAAABAgMEERIhMTIFEzNBcVFhIiM0gbFCkdEUJFLwRKHhBv/aAAwDAQACEQMRAD8A7igEAgEAgEAgEAgEAgEAgEAgEAgEAgEAgEAgEAgEAgEAgEAgEAgEAgEAgEAgEAgEAgEAgEAgECEoEvitKiuulcacE+49IBAIBAIBAIBAIBAIBAIBAIBAIBAIBAIBAlUBVBRZXzqs1nreffcPuM6R57ArOLSZcnSNo+rRfUY6e7GZUz+mkqImtibvrffTuC6eLwzHXned/wCFO+svPKsIuYME9ptpn0j7sXjHkk372pnvWGutjx04Ihnpq2m3FMutrjOgEAgEAgEAgEAgEAgEAgEAgEAgEAgEAgQoKLO3LpscOkDA6rruJoG11EqxpdPGfJwzLTny+XXfZyjK2elptJuML3k18HEC1oH9xGNOK7ldLg0/tz+7n+ZfL78mee8tAfaDUk+DgZgC44AHyueC2WmY52/aGFYieVP3lYxskfciaKyyG7QagTsHYEyZOCv4v3Y1rxW5O4Zu5HbZIGxM2CrjTrOPWcvN5cs5bzaXYpSKV2Wq1swgEAgEAgEAgEAgEAgEAgEAgEAgSqBUAgQlBCypJE2N5nuaOnSvYgjcQsscXtaIp19mN7Viu9ujkGcuczQ3RWSMRRdURsb0pTsv0xPorvYcPlRx5J3t9+kOXkyzknhryr9vdRyZHfA4SWummLaiPzQOoOOxx3bFsxX8zfJPT2Rkjh/BDo/yYZv3Wm1yjpyCkYP3WbXcT3BcvXajjngj91zTYdvxT7ughc9bKgEAgEAgEAgEAgEAgEAgEAgECVQRcp2xsMbpHmjWip7exZUpN7RWvVja8ViZlic1s+3zWoWe0MY0yVdE9pONMbjgdtNoV3V6Hyq8USrYNT5nWHQGqgtglBXZayxFZmX5XU8lo6zjuAWzDgvmtw1a8uWuON5cly1lq0ZRmEcYLnGujiYeiB5R7f7ti7VIx6akxE8/eXMve+a3T9m0zYzL+ZRumIbNay3o3sGNPkt97lzc2q820RPKq7iweXWZ6yyOSc3prXbXMtDXtEbtJOXAi8XHUDqdepTDYF0M+qpjx/ldNuSrixWvf8bsUcYaAAKACgG4DUAuH15uocQCAQCAQCAQCAQCAQCAQCAQCAQeSoHKPlRzmvHQRkXY+sa1vO26vJ7yuxo8Xk4/Nnut0+0ObqsnHbhjpDPZSyDaLLZ7NM7B+EkZ2sIxDHHfSisYslM1LU/4/wDthas0tFvr/LsubeWG2uzRztwvt6Q8l33m+tcPLTy7TEulS3FWJQ86M547I2ho6SlQytKDynHYFu0+mnNPOdq/VrzZ4xx93LYfnOVrQdHjsfK6tyNu4fDarmTVUx14Mccv5c+lb5r7/wDYdXzZzaisTLsQq49eQ0vO+A7FzcmS2TrLpYsVcccl0AsG0FqgKFIVAIBAIBAIBAIBAIBAIBAIBAIEJQZ7PPLwssJIPhHghg3YYv4BWtJg82+89sc5/wANGoy+XXl1lzjMHIBtlo0sorDCQTX78mtreWs8lY1WpmefvP8ACnp8PFO89I/l0/OnJfzmzPj+9S8z0m6vXqVTS5vJyxb2XM+PzKTVyfNrOKawRzsbS48gx11xvxD+jtJw9S62p0+Kdsl55fyo11Fqxw1j/wCFyBm9PlN5lmeY7Peq6V1L8p3Mr36guZqNXx/hjlX2hOLDxzxXl1fJpstkiEUToWMbsDwa7yTtK59tRiiedoXPPwY424o/ulWTLEEjrjJY3O8m8K8htU0zY79s7sseoxZO20Sn1W1uKgEAgEAgEAgEAgEAgEAgEAgEAgamnawFzjQAEknUAFMRMztCJmIjeVRYM6bLPe0craxgucD0SGjWaHYt19NlpO01+37sK5qWjeJcozjyhJlG1hkQJLnXI27mjf3lXr7YMcYo+Z+fo51rTmybx+zsOQskMssLIY9TRidrnHrOPaSuZa3FO7pUpFY2hYFqxZsnbswLLLPpnh/WvuiveDce0buzas8mS14iLdIVp0uObbsFbDR7mjANc4ADUACcANgXis1pm9t593h895nJaPvJgrS0qvKZo9pBIIFQRgQewq5p52rvC/pp2rvDsHyfWl8lijdI5znVdi41OB2lek0tptjiZeu0dpvhiZaZWFoIBAIBAIBAIBAIBAIBAIBAIEcUHOPlSzjus+bMIqcZDXmGe9dDSY/Lr5tuvt/lR1OTnwQxNqyfLFFFaJI3gyMN0gE1bvcBqwxor1tdXypnf8Ufz9VScNq7Ttyb/wCS/N3RRm1Sg6WUUaCOrH8Xa1xst5mdv+7r+mxcMby3oWpaLVAjkHFbd4x/pu/cV4rL32+ZfPM3qW+ZMLBrVeVOuPRVvD2L2n7HXfk1+wR8Xd69Ho/Rh63QehDVK0uBAIBAIBAIBAIBAIBAIBAhKBLyjcU+dWXG2SAvPWNQwb3U18ArGmw+bfaekdWrNk4K/dy7M3IhyhanSS1MURvSV++44hh46z2LfqNRxdOnSPhUwYuK28uzhmGxUNvq6D1RBkMv26Rszmte4AAYA7wvJeKazPj1E1rbaPsq5LTxclU+2yH/AHJP1Fcu2rz25zef7tfFP1ZjL2WZ4piY5pW4DU805grq6HPk4N95Us2TJW8cNpNOeTicScSd5Osqrbul5S8za0zLyoQrMpdf8qt4exe0/Y678m32CPi7vXo9J6UPW6H0IapWlwIBAIBAIBAIBAIBAIBAIIWVcoNgifI7UwV4nYPWs8WOcl4pHuwvfgrNpYzNr5QDPPobRGyIXSQ8PJFRjQgjd3Loajw7y6zNZ357K2LV8XdGzIZy5Ukyna2xQ16RuRg6gK4uPeeSxyTGDH5Nev8AVP3+jVMzmvv/AG/y6vkjJsdhs4jYKhgq40xc7a48VyNVqIw47ZbRyh0MePb8MPX+us8l/qXFn/8ARab6S3eTZEyhnXHEAXMkIJphRZ4fHsOW3DFZYXrNI5s1bsottDzLHUNdqrrwwK4PieWuXUTaFDJO9pR1z2DG53vpLyC7fh9d6KmaN7JjNQ4DuWi3WXlLdZKoQq8p9ceirmDtXtP2OvfJuPqEXF3evR6T0Yeu0PoQ1KsrYQCAQCAQCBECoBAIEqgEAUHLvlfy5QNs7TTC8+h9QPAVK6Okr5dJyT1nlClqLcVop9OrHZTsEllihkla4vliD20Y51PSoNYBHrVv/X1ri5d0cla+G0X+zo3yYZrmCP5xMPDTAUB1sj1gcTt5LiTMy6GHHww2GVvEv9Fc3xXnpMnwsU7oZRfO5lc2hS50nwbfS9yvaHvloz9qLkR3gW8+9bNV6suVfuTlXYsPnu7wn5Qu94b2fur3jmsYuqOA7lVt1l5K/dL0oYqzKnX5K5g7V7T9jr3yc/YIvzd69HpPRh67Q+hVp1ZWwgKoFQIgVAiDJ/St/m2/qU7BPpW/zbf1JsD6VyebZ+opsE+lUnm2fqTYH0pl82z1pPI57EGdUnkM9ZTY5z0N2jO6RrS4sZQDetmPFOS8Uhhe8VrxS5hZq223F7wHBrtJJuIBqG8yByCt6nJG8xTpHKP8quGkzP4us83TJ84pXAAUZTye7HYvM+M58mDDFsc7Tu62mpW15iUX/V5/Ov8AYvMz4pqp/rle/wBPj+ioGXbQ61NidK8sLqFuwihKs5tVmyaS3Fbfk0Wx0rPKF+V52WKjztPgm+l7ir/h/fLRqO1EzdNbOw8e9bdZG2aXLydyyVVgwufPjfyhd/w302i3Oyzj6o4DuVS3V5G/dPy9KGKsyn1uSuYO1e0/Y3eaGX3xWVjGtaQK4mu9ej0cfkw9boZ/Ihd/SqXyGe1WtlwfSqXzbfWmwPpVJ5tvrKbBfpXJ5tnrTYH0sf5tn6k2C/Sx/m2/qTYH0sf5ofqTYVeh7FINEgNEgBEm24oM8rboYQB1nnAasAr+grznLMb7dPlV1M7xFI91fkwTmFs0bXBrtla8yNoXQnPp8s+Xk6qfk5cf4qomdecVYA2ga4k1odeGsDsVbJp6aWJtSd+Lp9m6uac3K3SOq7zMyRoLOHPo18tHmtKgfdBXLtP1XaR7rqcCmBB4EFef8fnfT1+f8r2k345+DC8g6Shjd9fZ6f8AiujaP9pb4VcnVsiuI1KPO/xLfT9xXQ8O9SWjP0Q82T9WZxd3rbrvWly8ncsyqkMGFz6PheTV6Dw2Py2me5ax9UcB3Knbq8hbukKGKsyn1+SuYO1e0/Y2ObUf1ZnNek0fow9bofQhZmNW1waNQE0aA0aBNGgDGgS4gs9EgXRIDQoFEKSOW51zm12xsMe1wjbzNCRyqV1oiMWOKz9N5Uu+82dPsthEbWsYOiwBowpgBSq5Vt7bzsuRtPKGdztyZFcElyMyXqXqCtD/AALneK5beTHPpOzp+D0pOeeUc4ZsuJ1kniV5yb2nrMvTRWsdIg1mhKTaZASaBhoK4DFT4hH5FflzM9t2wXFV2eaf6hH6f+JXSmP9nb4VcnVtlwmpQ54+Jb6fuK6Ph3qS05+1EzX+zM4u71s13ry5WTuWhVSGDC58+N/KF6Hw302n+taR9UcB3Knbq8fbrJVihWZS6/JW8PYvYOxus1WVssfPvXpdH6MPXaH0IWujVtbGjUBCxACNAmjQJoygRzaILjQFAmjQLo+PqQV2cFs0Fne+uNCG8TqVjTY/MyRHtHOWvNbhr93OMy7EX/ObUcDBE64dukeDiO0Ae1bPEMk8Ex7s/DcUWzY4mOW6imy1aH9eaU/nPuXmJy3n3fTcei09OlI/sayDO507gSSA3aSdq1av0Y+XNycMZZrERG30howuUI2Zx+ty/hn9y2+Ix/t6/Lk5+rZ1XEV2eaf6jF+J/iV05/R2+FXJ1bgrgNahzy8SPT9xXR8N9Sfhpz9qJmt9mZxd3rbr/XlysnctFTYMJnz438oXofDfTaZ71rHqHAdyp26vH26yVYoVmUuvyVvD2L2DsdBzQA+aR8D3r0uk9GHrtF6ELe7uVpbFzmg8uKBSwnXQIEMaDy5vrQI2Pegubg3e1AFqADT2lBzn5VspYsgBwaC53E6vZ3rqaTHw4uP/AJco/ZTz24skR9P5X+T8k/NslvYW9Iwukcd7ntr7NS5ervxzafs6Xh8cOfH8w4y1cF9POZvfaH+ie9Y6v0YcLL69moC5TJFzP+2S/hu/cFu8Q/TV+XIzd0tquG0M7/3GL8T/ABK6c/o7fCrk6twVwWtQ54+Jb6fuK6PhvqS0Z+iJmt9lZxd3rZr/AF5cvJ3LYKmwYPPnxp4Beh8N9NpnvWkeocB3KnbrLx9usvSxFXlDr8lbw9i7g7HSczB9Ti1aj3r0ul9GHrtF6ELhzRtpyVpbeS0nZQIEbHTf6kBd/lEDZqTQU7T/ADag9NjpqoUClvYPWguro3oPNweSEDc5DGlxwDQXEk7BiSkVm08MFpiscUuRZNgOUcpC9i29pX9jGHAc8AuzqZjFjmI9toc/Dva8zPu6fnE0/Np608U/b2aqLh5fTl2dF+ox/MPnsLiPpknc3vtLvRPuUav0YcLN+os065LKEXNA/XJfw3fuC3eIfpq/Lj5u6W1BXDlpZyv9Ri9P/Erp/wDh2+FXJ1bmq4LXKizx8S30/cV0PDvUloz9qJmsfqrOLu9bdf60uXk7lqSqkMGDz6PhTwavQ+G+m0z3rWPqjgO5UrdXkLdZelCFXlHr8law9i9g7HSczmk2OLdQ6tetel0vow9bovQheXAFaWxQfwqEFu9qkMkl3VOHlU27h8UCiOmAogLh3IklOwoLl0bRsoOw0QeL25xPKqCkzwZO6zOZZ2hzn0B6V3Dt7FZ0tqUvxT7fy0562tXh/wC7MrmBkm02MTOkha6SQtF5swo1gqQNW8lTqMvmfCcWPgaDLVslNnmrDGKxuxM2OrdRUsvZK9o4nz6T94cNC4b6Yczf+0u9E+5TqvQcLN+os04K5CUXNE/XZPw3fuC3+Ifpq/LkZu+W1XCaWcP/AFGL0x+0rqf+Hb4VcnVulwZapUOePiW+n7iuh4d6ktObtQs1T9VZxd3rbr/Xly8nctlUYMHn343kF6Dw302r+pcR6hwHcFSt1eQnqVQxVeUuvyVrD2L2DsdNzKd9Sh16j3r0um9KHrtF6ELsvHBWN1kjpBrq2gU7hoMv6+rsG08dwQOaPigLvagQt/lECY7h61ItWNGyh51UbstikKd07I1tkaxhMjmsaNZcQAOZwUcSeGFFFlhpd4JkstcLzGUj4iR1AeVVM2ZRU7aYppmPbM2KNjmlpa1xkfQjXfoAPUtN53iYWcO9bRMezAWv5PKCrLRQU/3I8MP7gQqE6d6injW3dVU5JzRl0j5IpIpaClI6kGu0POB4LXqcU+Vwqf8Ar8eTNN/ZLmsr2ddkjeLDRcm2K8ey5XLjt0lW5pu+uya6XHY0w6wwqs/EK/7Wu/1cnLP45huAFwZYM1If6jD+IP2ldWv6S3wqZe5u6rz8tSgzyPgB6fuK6PhvqT8NOboh5q/ZWcXd626/15cvJ3LYqmwYPPvxp4Beh8M9Nq/qXEeocB3BUbdZePnrL0oQqspnp8lbw9q9g7GozXy5KyFkTBG7dewpz3L0Wmn8qHrNHP5ELifOaVmttnJ3NlqfYrK2YGdDiQXxN7G3jQdvaUDxzsPmGfrPwUh5mcL3arO8+jLX2XUDhy+8a7PMP5wUhDnRTEwvHE09yB+x5b01Wsjc06qkgip3b0GofHXG7TtrTuxWO7MzarE57aaSRuIJu0BpuruUJNWfJ7Y73QLr1C4udfOGrB2rko3SbmkAdrI44erYFMzyTEnLbA6Rg0UgZXW64HkjsqaA9uK1SziyobkOIm9JeldvlfeGG0M6rTyWqZb42e7Zb4YG3nuAaDdAA1nYBQYlYzWZPMiEf51aZsIYRE3zlpwJG9sY6R50WPDEdWPmT7JGT8itFRM4zF2JNxrACPJDdXMlVs9a5K7TG8I4pid9+Z6bN6Khul7RvvAgetc++gxW/pZefaGPjyFDNbQ6Gd8r4zeLY2eCY4Cl2SUVFcVvto+DTWpHvHu12y8Vt2nfYJBrY78uK87k8PzV6RunjhlM+pA2zit4dOgF01rQ7Fv8Nw5PO2mGvLMTCHmkCLKy8CDV2BFDr2hZ+Ixtnly8vcuyFz2tz7P80l5Bej8Lj8tjWPxLqM4DgO4KjbrLx1usvaxYqjKx6XJXMEfhdDTR+BLsMg0TcKnd716DT+lD1Oln8mEqOLadasLW5zmpQWp7FIA47PYUSsLBlqSGt04nCr6upwClJu3ZTfOQZHAkYAUoBXsQMWa2SB3Qe4NbqoaY7SpHYlgz3ChIooTui21zdROO4CvsSEI0bLwNG3QNtcf0hYyyrKObKfKvasHioWqViZe43uacWmg8jFYywmTglB2jngteyN3ptcaUrTDdXYsbQxmVS3IBkxtsrpz5sDRQAbtGCb3FxUzaI7YYLeNrYw0NDWsbgGtAa1vADALVNeLnKJl4tuUmxtMj3sijGuSVwaOVdawri3nlHM3UByhabX9jZo4//MtLDU/gQYE+kSNmtb60rj52nmxmeS2hyPHcAkvSvAoZHmj3dppgqebDTJO9qw0W2nqjzZvM+497ezrd6p28Ox26cmqaxLDZ4ZmNc7S2i1Rxx4AVbSp5nX2Lo6HT+TTaOcsa067EfkiZgFY33aChaLwI3rmZNPfeeTymXR5YmZ4USTomjqg7nAjvVfgmOsKs0tHWFFlp/ToMSQKBdDSUm1eTp6HFN68kzJjg1jakV24ruY44axD0eL8NYiE9sgO0LdDdEnBjqqVLKDjIHHU15/I5EnBY5PNyfoKkONydKdUcn6SpSJslTAeKdU6q7yiUiHNyeg8Ge3EDHapHU3vA1kBYMzemr1Wk9p6I+JUBDHXrHkMB/wC0CmMUoAAoQitwJSUx1eAVqmG8rdaiY5MJl7u11rXsbmBA0VNbvAkBJ6MJkjXPPUo4eU4U/wDqx2NyMbdN57SSNuscqJtyYy9WmzwTPY+RkT3x1LC8VLSddAeHsWNd/ZEylS4jft/nYoiPZh1RILfE57oxIwvYKvbeFWjYXblM0YTCDl3K0kQayzwPtE0nUDcIR/dLLqaBu1lZUxRPWeRw/Xoq8n5tHSC026QWi0jq9ECGDe2Fh9rjiaLOZ5cNY2hhaZ22jo0fPitXArTjQp26arWhpaOs9zQeTfipjHHux8qJ6wjHINmBqIY677uK21rEdGylIjlCbBk6IAUij/QFuiG+IPCxs2MYODQFnEM9noQ7j/xbRSyLV/8AafWFINIdrXcsVKSNnG/14d6JRx05aa2x4/mKlKYgdjnY09IFrv78f+SwZJdUAoCJsI0wUkPAYtcw2RYFtMTh2rGY5G5kTF3ixXtdq5b1jsCKAVq43j24AcAkwwlLJWvZBvastkS9PYDrAPEVWGyJMvs9OqXNruNR6isqxzYqWbN6oZcc0Na5znNdHfbM51KPmBIvuBGBJpjqWfEIUeTLREZWte4CR15jr5a1jqAF72MHSNdgoNXFN95JlexyBrBeeHlrQHPIALiBi4tGok7ErG7XMPFDJStWs3bXfAKOFhMJTWgYAADcmyNnlwWUJ2PxjALZDZUtFmyCBFKSFSk1aZQ1pJ2D27EEex2ajaurV2JoSKblKT+jOxx50KC1c2ooQKduKwSjGwgdRzmcMW+ooEM0jOs2+N7Pgg9w2pjtRFdxwI9aD1aRh8cFIhstBODBe7Tg0fFRsA2euLyXexo5LG0ckxPM9XdRa9me7yzWoljL2o2Q87U2RL2SsdkPEhwWVYJI1JhibntAYKk8ANZPYmwgusxkN6UAbmfFZQxlIFnp1XOHZ1gjCRV42Ndw6JRDw60gdYObxHwUxDJMs7wRgQeBqtjOOj2VKXmiAUhESg2nwkjWDU3pO9wUiXRSkqCyWKSFAiCFanMfgGB7tVdQH5lAYdYngDpXqfdd1UHttru4SNLN1MWoJDnAirTVB4AWOyd3oBYzAUrENlSPZWKHiRTDGUee1BmAxcdTRt+CIJZ7Ka35DV26mDewIHpVlCJCiWEhEPDnbuamEvQszTsx3jDuWyGcF0JHVeeDukEZPF941ta7taaH1FSEFqbtvN7HCntQepZg1pdsAqgjZOYaFx1uNeWxSlLQC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3666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s://encrypted-tbn0.gstatic.com/images?q=tbn:ANd9GcQovwAWTq38w6VtZaV2E4Uvm5z-W5NX3Bp5Ge8y_j8t1IZ9r4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256584" cy="525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6021288"/>
            <a:ext cx="8183880" cy="504056"/>
          </a:xfrm>
        </p:spPr>
        <p:txBody>
          <a:bodyPr>
            <a:noAutofit/>
          </a:bodyPr>
          <a:lstStyle/>
          <a:p>
            <a:r>
              <a:rPr lang="es-ES" sz="2000" dirty="0">
                <a:effectLst/>
              </a:rPr>
              <a:t>Esquema modelo propuesto empresa </a:t>
            </a:r>
            <a:r>
              <a:rPr lang="es-ES" sz="2000" dirty="0" smtClean="0">
                <a:effectLst/>
              </a:rPr>
              <a:t>asociativa</a:t>
            </a:r>
            <a:endParaRPr lang="es-EC" sz="2000" dirty="0"/>
          </a:p>
        </p:txBody>
      </p:sp>
      <p:grpSp>
        <p:nvGrpSpPr>
          <p:cNvPr id="4" name="34 Grupo"/>
          <p:cNvGrpSpPr/>
          <p:nvPr/>
        </p:nvGrpSpPr>
        <p:grpSpPr>
          <a:xfrm>
            <a:off x="1194590" y="474138"/>
            <a:ext cx="6905802" cy="5475142"/>
            <a:chOff x="0" y="0"/>
            <a:chExt cx="5535592" cy="6083443"/>
          </a:xfrm>
        </p:grpSpPr>
        <p:cxnSp>
          <p:nvCxnSpPr>
            <p:cNvPr id="5" name="26 Conector recto de flecha"/>
            <p:cNvCxnSpPr/>
            <p:nvPr/>
          </p:nvCxnSpPr>
          <p:spPr>
            <a:xfrm flipH="1">
              <a:off x="504056" y="746626"/>
              <a:ext cx="1517849" cy="13689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27 Conector recto de flecha"/>
            <p:cNvCxnSpPr/>
            <p:nvPr/>
          </p:nvCxnSpPr>
          <p:spPr>
            <a:xfrm flipH="1">
              <a:off x="2021905" y="909186"/>
              <a:ext cx="373956" cy="12471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28 Conector recto de flecha"/>
            <p:cNvCxnSpPr/>
            <p:nvPr/>
          </p:nvCxnSpPr>
          <p:spPr>
            <a:xfrm>
              <a:off x="2640629" y="584701"/>
              <a:ext cx="923925" cy="1562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29 Conector recto de flecha"/>
            <p:cNvCxnSpPr/>
            <p:nvPr/>
          </p:nvCxnSpPr>
          <p:spPr>
            <a:xfrm>
              <a:off x="3231179" y="746626"/>
              <a:ext cx="1800225" cy="1400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30 Elipse"/>
            <p:cNvSpPr/>
            <p:nvPr/>
          </p:nvSpPr>
          <p:spPr>
            <a:xfrm>
              <a:off x="1750827" y="0"/>
              <a:ext cx="1813727" cy="90918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s-EC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0" name="31 Cerrar llave"/>
            <p:cNvSpPr/>
            <p:nvPr/>
          </p:nvSpPr>
          <p:spPr>
            <a:xfrm rot="16200000" flipH="1">
              <a:off x="2476835" y="455846"/>
              <a:ext cx="313690" cy="4758055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s-EC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1" name="5 Rectángulo redondeado"/>
            <p:cNvSpPr/>
            <p:nvPr/>
          </p:nvSpPr>
          <p:spPr>
            <a:xfrm>
              <a:off x="1621987" y="3085129"/>
              <a:ext cx="2008826" cy="1658100"/>
            </a:xfrm>
            <a:prstGeom prst="roundRect">
              <a:avLst>
                <a:gd name="adj" fmla="val 1196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255905" algn="ctr">
                <a:lnSpc>
                  <a:spcPct val="150000"/>
                </a:lnSpc>
                <a:spcAft>
                  <a:spcPts val="1000"/>
                </a:spcAft>
              </a:pPr>
              <a:r>
                <a:rPr lang="es-EC" sz="1200" kern="12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C" sz="1200">
                <a:effectLst/>
                <a:latin typeface="Times New Roman"/>
                <a:ea typeface="Times New Roman"/>
              </a:endParaRPr>
            </a:p>
            <a:p>
              <a:pPr indent="255905" algn="ctr">
                <a:lnSpc>
                  <a:spcPct val="150000"/>
                </a:lnSpc>
                <a:spcAft>
                  <a:spcPts val="1000"/>
                </a:spcAft>
              </a:pPr>
              <a:r>
                <a:rPr lang="es-EC" sz="1200" kern="120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 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25 CuadroTexto"/>
            <p:cNvSpPr txBox="1"/>
            <p:nvPr/>
          </p:nvSpPr>
          <p:spPr>
            <a:xfrm>
              <a:off x="0" y="2165734"/>
              <a:ext cx="1008379" cy="379729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EC" sz="12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Socio A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26 CuadroTexto"/>
            <p:cNvSpPr txBox="1"/>
            <p:nvPr/>
          </p:nvSpPr>
          <p:spPr>
            <a:xfrm>
              <a:off x="1490507" y="2160124"/>
              <a:ext cx="1007744" cy="379729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EC" sz="12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Socio B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27 CuadroTexto"/>
            <p:cNvSpPr txBox="1"/>
            <p:nvPr/>
          </p:nvSpPr>
          <p:spPr>
            <a:xfrm>
              <a:off x="3113321" y="2146685"/>
              <a:ext cx="1008379" cy="379729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EC" sz="12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Socio C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28 CuadroTexto"/>
            <p:cNvSpPr txBox="1"/>
            <p:nvPr/>
          </p:nvSpPr>
          <p:spPr>
            <a:xfrm>
              <a:off x="4527213" y="2156210"/>
              <a:ext cx="1008379" cy="379729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EC" sz="12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Socio D</a:t>
              </a:r>
              <a:endParaRPr lang="es-EC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29 CuadroTexto"/>
            <p:cNvSpPr txBox="1"/>
            <p:nvPr/>
          </p:nvSpPr>
          <p:spPr>
            <a:xfrm>
              <a:off x="1943113" y="258065"/>
              <a:ext cx="1407795" cy="7048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s-EC" sz="1200" b="1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Empresa Asociativa</a:t>
              </a:r>
              <a:endParaRPr lang="es-EC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30 CuadroTexto"/>
            <p:cNvSpPr txBox="1"/>
            <p:nvPr/>
          </p:nvSpPr>
          <p:spPr>
            <a:xfrm>
              <a:off x="1712621" y="3155685"/>
              <a:ext cx="1745030" cy="15875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255905" algn="ctr">
                <a:lnSpc>
                  <a:spcPct val="150000"/>
                </a:lnSpc>
                <a:spcAft>
                  <a:spcPts val="1000"/>
                </a:spcAft>
              </a:pPr>
              <a:r>
                <a:rPr lang="es-EC" sz="1200" b="1" kern="1200" dirty="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Post Cosecha</a:t>
              </a:r>
              <a:endParaRPr lang="es-EC" sz="1200" dirty="0">
                <a:effectLst/>
                <a:latin typeface="Times New Roman"/>
                <a:ea typeface="Times New Roman"/>
              </a:endParaRPr>
            </a:p>
            <a:p>
              <a:pPr indent="255905" algn="ctr">
                <a:lnSpc>
                  <a:spcPct val="150000"/>
                </a:lnSpc>
                <a:spcAft>
                  <a:spcPts val="1000"/>
                </a:spcAft>
              </a:pPr>
              <a:r>
                <a:rPr lang="es-EC" sz="1200" kern="1200" dirty="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Control de calidad </a:t>
              </a:r>
              <a:endParaRPr lang="es-EC" sz="1200" dirty="0">
                <a:effectLst/>
                <a:latin typeface="Times New Roman"/>
                <a:ea typeface="Times New Roman"/>
              </a:endParaRPr>
            </a:p>
            <a:p>
              <a:pPr indent="255905" algn="ctr">
                <a:lnSpc>
                  <a:spcPct val="150000"/>
                </a:lnSpc>
                <a:spcAft>
                  <a:spcPts val="1000"/>
                </a:spcAft>
              </a:pPr>
              <a:r>
                <a:rPr lang="es-EC" sz="1200" kern="1200" dirty="0">
                  <a:solidFill>
                    <a:srgbClr val="000000"/>
                  </a:solidFill>
                  <a:effectLst/>
                  <a:latin typeface="Arial"/>
                  <a:ea typeface="Calibri"/>
                  <a:cs typeface="Times New Roman"/>
                </a:rPr>
                <a:t>Empacado</a:t>
              </a:r>
              <a:endParaRPr lang="es-EC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32 Flecha abajo"/>
            <p:cNvSpPr/>
            <p:nvPr/>
          </p:nvSpPr>
          <p:spPr>
            <a:xfrm>
              <a:off x="1868360" y="4920932"/>
              <a:ext cx="1589291" cy="116251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252095" algn="just">
                <a:lnSpc>
                  <a:spcPct val="150000"/>
                </a:lnSpc>
                <a:spcAft>
                  <a:spcPts val="1000"/>
                </a:spcAft>
              </a:pPr>
              <a:r>
                <a:rPr lang="es-EC" sz="120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s-EC" sz="120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19" name="33 CuadroTexto"/>
            <p:cNvSpPr txBox="1"/>
            <p:nvPr/>
          </p:nvSpPr>
          <p:spPr>
            <a:xfrm>
              <a:off x="2364984" y="5217960"/>
              <a:ext cx="758825" cy="417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s-EC" sz="14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 Venta</a:t>
              </a:r>
              <a:endParaRPr lang="es-EC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3010" name="AutoShape 2" descr="data:image/jpeg;base64,/9j/4AAQSkZJRgABAQAAAQABAAD/2wCEAAkGBxQSEhUUEhQVFhUUFBQVFRQUGBcUFRcUFhQWGBUUFxcYHCggGBolHRUUITEhJSkrLi4uFx8zODQsNygtLiwBCgoKDg0OGxAQGy8lICYsLy0sLCwsLCwsLCwsNCwsLC8sLCwsLCwsLCwsLCwsLCwsLCwsLCwsLCwsLCwsLCwsLP/AABEIALcBEwMBIgACEQEDEQH/xAAbAAABBQEBAAAAAAAAAAAAAAAAAgMEBQYBB//EAEUQAAIBAgQDBQUEBQoGAwAAAAECAAMRBBIhMQVBUQYTImFxMlKBkaEjQrHRFBWSwfAWJENTYnKCouHxBzNjg8LSc5Oy/8QAGgEBAAMBAQEAAAAAAAAAAAAAAAECAwQFBv/EADERAAMAAgEDAwIEAwkAAAAAAAABAgMREiExQQQTIlFxobHR8DIzwQUUFVJhgZHh8f/aAAwDAQACEQMRAD8A9xhCEAIQhACEIQAhCEAIQhACEIQAhCEAIQhACEIQAhCEAIQhACEIQAhCEAIQhACEIQAhCEAIQhACEIQAhCEAIQhACEIQAhCEAIQhACEIQAhCEAIQhACEIQAhCEAIQhACEIQAhCEAIQhACEIQAhCEAIQhACEIQAhCEAIQhACEIQAhCcvAOwnLzgbpAFQjC4tC5QMM4GYrzte14zxHidOgFNQ2DOqDn4mNhKuklvZG13JsIhnsCTsNT6SBwXi64lGdAQFdk155Ta48odJPQ2t6LKcvKjjHGxQq0KeXMaz5d7ZV975y1ZrDXlCtNtLwFSfQVeF5RdmuPfpRq+yO7cqtjqV94iK7VcXbDUsyW7xiAoPPr9JT3p4c/BXmuPIu7wvI2CxIqU1dSCGANxqL85R1u0FsYtPMvdAZWNv6Q7axeWZSb8h2lps0xnLxnFYlUUsxsALkyj7OcZNVnWo3iJJQWt4NdPOTWWZpS+7DtJpGivC8q+O8R7mmbHxnRfznOz/Ee9pjMb1F9sbHXY+kj3Z58PI5rlxLW8Lyh7Q8VKWSmfHuxHIdD5yz4bjFqoGU30sb6EMN7iFll25QVpvRKvFTN8Z4wQ6rTbRW8ZHPy85e4bFLUUOuoI+XrEZZqnK8BWm2h3NFTM8U4ye8UU2OVT4rWObqB1l/h8SrqGU3BFx/rEZZptLwJtNtIevOzNcW4yc6ik2inxEa36gS9w2KWooZTcH+LHziMs1TS8CbTekP3nZQ8b4rl8NJvFfxEagDpLHhmNFSmCDciwbSxvz0krLLpygrTeibCJzzk0Li4QhACEIQAhOQgCarhRc7CU1Hjq1KlWmniNNGOnUbCTuMoWo1ANyhA9ZieC8WH6VewFqTI+UWJK2I+O85c+ZxakxyW5pI0HZfiT4ihVd/CwdwAd000BkPsHjywxC1GzVVqlmt7PS6+VxKzAYo4cYhi4cVabVQFBurj7tuZsR8pWdhqGINdmpKpQU2WoSwFmbVNOY5znjK9x5fUym+slnwviypxSoCSy1D3Qdj7J3CjyzaRP8AxG4h9rSVfapfaX3sb+EEfC8p+H9n+9xncVKjIy3qFkIuWU3O/ImWnb/hy0stQMSzuC5OpPhtbyFht5ynKnif02V2+D+5dYrtOHwAqpY1Ko7sKNftTow9Nz6TOdg+MmjX7ls5p1bgHKSi1F53A0vrf4Ta0+EYenRIp0kUZSwyi1iwFyOl5Q/8N6gCV1/6gcHyIsPwmtK/dnb/AH/2aNVzW2UHa7EVK1cOQVDXSireFrA2DeVzNSauMq4NaTUmp1TdKrsRZUUauCNydhIPb5/taTD+jXvL+jqNfnNfXxq5Sb/dJH7N5ET8rToiV1rbPOOx2CxHf95hwtqTBaiucpZGvcA+VvnLftthao+2qEe1kRF1Crbc9SZzsPX7qo4Y/wDNopV+JZvrrLLtRV77uksbXcmwPJDb6zJKXg79foU0vbHOz/Ca9KiypVUpVVWS6nNTLDxWtoR0lHV4SP0v9HzGx0zc9Re80nAOIEYekGBDBAGB30lU9Goa/fBDcVw1+qBbS2WIcxr9ryTcy1Oi4xPB3NELVq5hTU8suYgaFvSUXZvhgrMzZ2R6ZUqy2573B0N5ouIV3em6oNWUgX03kHhWEqUqjNl8LIi6HW6jeXuJeSWl089y1Sua6B2kwAVDUZizllAvoAOaqBO9neFqUSsrsrnMGts2pAuD0kriFGpVKbWV8xB5znCcNVopk0IzEjyub2luC93lrp/Uniue9FV2iwS0smUkkhmYnUk+8fnLrA8JULmR2XvEUMFOh03HQyPjOHVKjEkrqhTba5k3CUqiIqk3ygC48pMY0sjbnp4Jmfk3oz/GsOqVcq+yAgPkSdz1vNDT4MihwjOqvYlQdB6dLyDiuEO+e7jxlTttl2EskWoALnUAD5ScePVNuft+IidN7RmeI0FWvlUWQMim2wJt9d5ok4Oqh1VmVXIJUHQdbdLyBV4PUObxDxOHvbW4/wB5aAVOojFj026kROm9ozHFaCrWKoLKCgNuRPWaOjwoJm7t2UOBcDYH3hfYmV1Xg9Rg92F3cMTbpsJaKaoAGmkYseqbc/vqInTbaM7xvCLTYLTGy3bXXf2jLrh3CwuSojFSUGYDVWuNyDzkavw6qzVGJU94uXnoJOwq1FRVNiVFr+kY8aVttfYTOq20MvwIMSXqVCx3NwPpyhJBq1fdHzhNOGP/AC/mX4x9CxhCcnSahCE5eAdnCYkmILSGyBriJ+yf+6ZgXwa97TcMKejlyBfMcuin1vvNxxBiabgb5Gt8piK7Zqak8mt+c871j6o5c76j/ZWnU76sai2p90chNrE8wsb7EYoUnxqjTIqMB5hd5zAVSCSNxoB5NoZCweFfCVa1WqgKVbIEDeLzOkwx3xSa8b/EzmtaY/wvjWVxUcKXv/zLDNlbcX6ayd23ptXFNVVjbMdB/ZNvxmaPD++qKq1AiBrkG+Yr0FtL2E32FpAqCpJB2v0jDyuXOxG6WhjD4l2oKp0bugpBGzZbSJwfhTUCxDAhkRWFrAZb+K/xl9Toyp7Z1CmG00zuqk/2TuJ0VGlyfg1c6W34F1uFJXOZvECpTQ6FSb2+cn0sBpYk2Glj0Ataef8AC+ItSzC5Cb2voCNiBPS+G1u8pU399AY9PUZG+nUYmqYzT4ag+6B6D6R9MKBykkCKAnWsaRspQyKAi1pCOiEvxRbQjJFZZHfiNJWyGogb3cwv8o4+KRVZiwCr7RJsAPORyn6jaHAs7lmYx3bFRpRQt/afwr8BufjaUlbtRiHYLnVb8kU6edhdpx3/AGjgl6T39v17FHllHoQWJeoo3YD1IExWSq40p4uqdfFUK01v1VSrWHqYzW4Tijr3LD1yOfowla9baXxxt/8AP9J1+I5vwjdd+nvL+0IpHU7MD6EGeb1qDoL1EdBzY0msPjt9YUaYbVKqgHmyED5ozXmP+J2nqsevu9fmkV91/Q9LywtPPxSxlNc1PM6jnQqd4B/2zY/QzuB7Y1QbEq9tCrjI4tyNrfgZsv7RlfzJa/FFvdXlG/tC0peE9pqVYhDem52VrWY9Fbn6Gxl3O7HljIuUPaNE0+qOWhlnZ2XJE5YRUJIOzkIQDhiTOmIaQyBLNGmaKYyPUaZ0yrYziKgsbnkfwnneKeox7sWC5w2Ybhd2m/q4gD7t5k+HPlqt4b3R1I3tPO9S91Jy5urRHwlf7Uoeagj4xHG8SGZVF/Aut/eMj4WkWxVI3sDdTbf0jvGezdZj3neoKdMmowsS7kbL5Cc0y3PQySbRBp1CCG5gzddn64YFeVsy+h3nnfEK/d0y4+7YkfEX+k0vZvG2ytyU/wCRpbBXGkycb09m5UTJdo+0FJ+8w7IWQWHeKdc45geRln2o4v8Ao9Hwn7SpcJ5Dm3wE86H8ed951eoy6+K/3Nst66IeXBiqVQ1hTUkZ2IN7eQ2nq/DKlPKEpG4phV+AGh+M8jHnNX2V4plIv92yt5pyMy9Pl4VpmeK+LN6IoRAP+/lOgz1TtFyu7Q4o0sNVqL7QQ28idLyfeUPFuPYU95h6j7qVY2uoJG1xzEplpKX10RbSR5va+9yb3JO5PW8tMLjGdBTck2PPnbUX62kGpQyk5WDgbMp3HX1lz2V7OtWqirW8NJQbJc53Ygi5t7IHrPEWOsm4nycEJt6RGrUzlOXext6xfA3Y2WibM29yqtcbgs2x8rzTYnsyw1pOGHR9D+0ND8hKfFcEYNmei3RstwSORzJcXHmD6TlfpcuKvnL19V+q2bcGia3CcUNSjE+TKT/+o4v6VT+7VHoCw+lxK0cSq0NKVatYfdqLTqDyF8wsP8Mr63Fq7MWLnMfdcr8gLWlr9iesuk/uv/SXUr6mlp9oK66EX8mU3lfjq1CqSxotTqHd6Byk+bKQVY+olUOMYj+sq/8A2t+cDxXEf1rj/uv+6R/eXri6bX+qT/Nke4TaGZTelUrXH/S1+JVwD8hKfiz52NRiWrNYA2C3I20U/MyTlrVt3qVOXhDP8Lm8j4yk1BsuUq5FyX1YDlvteRuqWpT1+H6FW+hY42hTD3plsoUFr7CpbXId8vrN/wADdzQpGpfPlF77+V/O1p5Lna98zX63M0PZztFUpuFqMWVjbXed/o6WLI6fn6dkTjypM9JhOCE9w7TsJyEA7CEIAkxDRZiCJDIGXjDtJDiMssyooyJUxQXW0ypr5MQzEC7FzbcWYTXOq841WqUgpuAPCRewvsbTly43WuutGNy35MDg2tVQ9Kp/H/Wa/Ei9NwdirTF0m1Oh8NW4vpcaGa/FYwFH/ut+E5MDSTTMcb6M89x7Dum0voNBr0mm4BwJhRo1EI8VPxUz0OxB6+UzS6lx0yzedmav82pj3bj5ExhlN6YxpPozK8e/SGqZno1WI8NNFXMco2AI0+Mh1+FVsOqHEEZ6oL92u1IXsEJ5nrPUEqecyPbxDmpN92zL/ivf8JpkxKZbL1CS2Ze9tegv8o9wjiAutRT4SLH0PI+kZ/IyT2Y4J3mDrMnt0qt7e9TK3I8jzmEzvt3Mkt9j0rgOMzJlJuV281O0tgZ532W4nltrqh25lDuDNJ2k4+uHpjJY1KgvTHIKf6RvIT0MOde3uvB048i49Rntd2i7kGjSP2rDxMP6NT/5Gefsfn58/UwrVTqznU6s53Y9fWdqUmW2dWXMoZQ2hyHYkcpw5cjyPkznunT2dHpaLp4hkN0dlPkTG7xN5kUPQeynGMwCt97/ACv+RmpvPIOH4w03B+6dG/8AYec9O4Nju9TU+JQPiOTT0vSZtrgzrwZN/FlkYwcFSO9Omf8AAv5R6E7GkzoGP1fS/qqf7C/lFJg6am600B6hVB/COxnG4xKSF6jBVXcn8B1MhqV1I6IkXnnvb7BstcVbXSooBPIMulj00kbjPaurWcd0zU0UnKB7R/tN+Ug1uN13XK75191lH7uc8/1HqIyLicuXLNLRX3kvheCetVSmg1zAnyQG5Y9OkjBxzX5G0veAdoUwwIFI6m7MMpY/EmcmNS6XLsYTrfU9KUfhOzPcL7VUq7ZQGHXNpY8poJ7cZJtblnozSrsKhEwlywuE7OSQJMSYsxBkMgacRlhJBEaYTNoqyHUSRKuFvLFoyxmNSjNpFNiez/ekXci3QRWP4UKdGoQSbU21PpLCpXIlfxPEu6MgtZhYzCpxyn06mbUpdjzqi321QeS/SbTsnU+xIPKoflYTO1+CmkWql1N7AKN5P4BiMuZRzsbfSckVxtGMvTNcHmb7cVbiivmzfulxSYzM9sKn2iA8kJ+Zm+StwaU/iZ+m2YEDqRfpN72AAXDEcxUbMeZ6E9Z59gr2J/tGbjsVV8NRfNW+YlML1kK43qjS1OH0XYM1Ncw+8BlOu40lJj+yCuxdKzBidnGYAclHQDlL1Xiw863EV3Ru5l90U/BOyVKg3eOe9ceznHgTzVevmZQduW/nZ/8AiT56zdB5iO3eHtWSpmuaiZcvQJzvM88pY9SUyJKOhnbyLxNytJ2X2gLj1ki8ZxwvTYeU4l3OddyfWwVSmlF6gBFamtQMNFuVuV9RLjsxxU02C7lb5fMc0M1mD4elXBUaVQXXuafqrBRYjoRMHxPhVbDObqxs11qKpsRyNxoDNrxvG1UmlQ500eq0awdQynRhf/SOXmR7KcaDAKSLMbMPdf8AIy24/wAeTCrr4qh9infX1PQTvjPLjkzpnInO2TOLcVp4dM9Q25Ko9pj0AnmnGuMVMU+Z9FHsUx7IH7285Gx+OqV6heo1z/lA5BQNhDAYGpWbLSQsdjbZfU7CcObPWV6XY58mR30QwDC8tOOcFOF7sOwZqgYkD2VC20B3Mqpz1Ll6Zk009M7edvOQkEDtGsVYEaEbH9x8p6P2Y42K6BSfEP4t6zzO0k8NxzUXDrfzA/jea4crx1svjtw9nsN4SlwnaKmyKx3I1tCeqs0PydvuT9S/nJ2cm5ocMSYozhkAbaNMI8YgiVZVkdhGWWSmEaKzNoq0QqlOMPhhJ7CNkTJyijRAPD0O6g+slYbA012VR6C0U0aapKKZXgrpIkthBynnnbVv5y492koHxmyrYt+RmU4xwdq7u5ezMACbXGkxz0mtJFMjT6IpqFK2EpN1rVb+g2l32Rq2dh7yA/IyLjeGijhgufNla/xbfSM8DrZXU9QROfeq2Y709m8WrHVqSsosZKS865s3VExakxfbSvmxAX3KY+bG5muSefccrZ8TVPLNl+Wg/fKZ6+OiuR9CuDeO3ILf6x6mPtKbe46t9RpJPCsNmw+Kqc1amo9A2YyLf+POczWjJ9D2DvLmdDfxylfga+anTbqin6SSHnqK99TsTFLhaYbOEXN1AAMpsf2So1WZ89UMxuTmzfCzDbyl0GiryHE13Qcp9zNYTsRTVr1KjVEGyWyftEbzUYailNQtNQijYKLCJzToaTERH8KEyp7GK/4hvetRHSmx+bTKzV9vcI2da3h7uwS1/FmuTt0mTE87P/MZy5P4mKvBYkwJmJmaXhfZfvsDTqU/+beo+p0qDObA9DppM7UUqxVgQymzA7g+Ynp/ZdMuDoD/AKYPzJP74z2j7PriRmWyVgLB+TD3G/Od1+m5Qqnvo6KxblNHm6sw2JA9YRyth3psUdWDKbEWP8WnJwnOe1zk7OGfQnqAYkxU4YAgiJMWYkyrIGmEbIjxEQwlGiowwjRWSCIhllGirRGZYw6SWyxBWZtFWiA1KMvhryxKRJSZuEU4lTU4Ure0Lx7B8FoobhAD1k/LFAyFileAoQ6uEXlEthZwVbTpxU1+JfoMVlygk8gT8heeXVKl7sebFj8TPR+NY69GoqjxMpA9TPNMTQcIQEbNawsLzjztOkkYZGt6NP2eo/zCpf8ApO8b8pm02HnNXwimVoIltksR5kazK87e6bfUiZU96KUeg8Br3oU/IEfIkSyFSZrs1W+yy9Hb5HWXaPOnHfxRrNdCatSLDyKrRQabKjTZKDxQeRg0UGluROzKdvMXd6dP3VLn1bQfgZltSQBrewH94mw/GTeOYvvMRVblmyj0XSL7NYbvMTTHJSXb0TUfUiefT52cr+VDPFsJ3NV6e+Qj6i85w2iKlakj+w75WtoSDLHtitsUT76qx+VjKrBvlqU26Op+siklRD6M9cpIEUKNAoCj0GkVmjZeGaers7tjp9B8hCNhoSdgs4TzP+VuK/rB+wn5R49pMZt3i35jKlxpfW4/22NpuaHosJ51/KPHddt7ogty1uNPjD+UeO67b/ZrprbXTTU284B6GZyeentFjbXzC2p9lDooUk6DazDXaJ/lJjbgFgLkKLog1JsL6abH5HpIB6CwiCJhKnHsaATmGjlNEQ6ggX22uwF4ip2gxotdl1AI8KbEE66abHfpIaI0bsiIImEHH8ab6gW3uiDdgtrWve5GkbbtFjdbna9/AnK9+XKzfI9JVoro3hEQVmF/lDjdNRrY+wmxFwTppcdZx+0GMF7m1hfVEvbfa3TWVckaNwViSJhqvaHFgXLC1lN8ibMARy8x8dI5V4xjRfxBrMUOVF0YbjVR89t+krwI4mzIiGExTcbxtr3HM+ynL4fEdRqIn9dY0m3/AIL5jpvobjcWPSV4MjizZtGnmPHGcYQCDe4voi8yAAdNzmWw55l6iIpcaxjgspBAF/YXUZgummurDX1lHjZHFmqqUr7yK1C20zw4rjCbZlvkZ7FV9lc1+WpOU263HWJqcRxgy88yqwsinRthtvqNOVx1mbwNlHjZojVZeUy2J4RULkqL3JNh5x1+IYsW1BzC4sqnpbW1iTcWA3vE0eK4plzKQRmyABVuTa+1tttfMSj9PT8lXiZedneHVFBzi17W58poEw5mMpcWxoBII0sPZTUnYDTXdfXMvUR5O0GN66dciDTXXUaDwtr/AGT0M1x4OK0XnHo2HdQyzI1OO4wDUja58Cab3vpoRbUcoheO4sm2YC4Y3KLaypnPL3SD8RNfaL8DYGRuIYnuqTv7qn57CZWpxfGaWYMDaxVFIN7badSAelxeU/HuL4x6eTcMbmyr7KqWLE+7ZSc22kzuKSK1L0Mjz15/GarsTQt3tXqQi/DVvx+k89DYq5BFrZr3UC2UEm/TYi/XTeaHhvEcXRRKVwCWy+yti7N1I0ve4vy1nPjw0q2ZTjaey77bD7Wm3WmR8jM5e3wAPxGsT2hx2LqZfv2JHhQX1A0y2DX1Fxa4uOolOXxVgbXBvawRtgvTrnW3vX0vIvDTpsisb2e3YetdFPVVP0EeDTzrAcXxopgE2yIL5lUWsSLXItcWO/SO1OP4xRcmwG/gXTbQ6crrfpcdROxJ6N0no9BzQnnP8qsT74/YX8oSdMnRHj/6W2ugOYANp7Vtr/6WhCdRsOHiDHPmAbOAGuLXIIIJt0FxpbecbiNQ7m97E3F72YMNNtwOUIQAPEXuDpptz5qbG519hd+nmYl8c5AuRowf/ECxv0+8fWEIB39ZPpexACgAjkpBX6gGJ/WD+WwG1jYAgajb2jt1hCQAfiDlixy5jYk21NmDL8iq/LW8T+sHta49jJt93KV5b6Md+ZvOQkEB+sGHsgDwoD1ORAoN+XPbrY3E4/EXOa9vHodLfdC/gBv+83ISCBupjXKZDa1lHwW1vjoNd/pOHGvdiTcs2Y315OLelnYW84QkAV+sXtYGw0AtcWsLLseQvv11vEHHNe9lvmz+yPbvct6m/wBBa1hCEgg4uPcWtbQqdtyuXKT+wv8ABMRQxroLLb2St7a5C2Yrfpe/nqZ2EgHP058wa/iAyg72AbMN99Y4eK1fe2JYW0sS2Y6bG+m/ITkIIEDiLgKBlAUgqLaBhbK3qLc+pveIoY50ACnQKVy8tWzXI63tr5CEJAFpxBwLeGwKsLjZlVVU/AIv8GdfiVQrlJ0IK/A5ri233m131hCAdq8UqMCCd817XHte1sbajT4RL8QPg09hCmutwQQxNrcmt5AL0nYRsbODi9QAAGwGw1sNtAL6+yN7/Uys4vxSs4ZQVysjIwsdiGBO/tWZvFub6k2FiEztvRWmVX6yrXYjLds4JsL5Kjs7p/dzMW63520lseIPU1bLfMrHQHMVFlzA6EAaW21N7whMpbZRMb4jxOoEW2X7PRNM2UMLMBmve4Fje+m1pX/r6tr4ud/vXuAoBLXuxGQakm9ze94QktvYbLfh3FnamQ2Uh2csCNCWYsdttSZLq8SqOCGbRrk8t7X0GmuVflpCE0l9C6I05CEu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2" name="AutoShape 4" descr="data:image/jpeg;base64,/9j/4AAQSkZJRgABAQAAAQABAAD/2wCEAAkGBxQSEhUUEhQVFhUUFBQVFRQUGBcUFRcUFhQWGBUUFxcYHCggGBolHRUUITEhJSkrLi4uFx8zODQsNygtLiwBCgoKDg0OGxAQGy8lICYsLy0sLCwsLCwsLCwsNCwsLC8sLCwsLCwsLCwsLCwsLCwsLCwsLCwsLCwsLCwsLCwsLP/AABEIALcBEwMBIgACEQEDEQH/xAAbAAABBQEBAAAAAAAAAAAAAAAAAgMEBQYBB//EAEUQAAIBAgQDBQUEBQoGAwAAAAECAAMRBBIhMQVBUQYTImFxMlKBkaEjQrHRFBWSwfAWJENTYnKCouHxBzNjg8LSc5Oy/8QAGgEBAAMBAQEAAAAAAAAAAAAAAAECAwQFBv/EADERAAMAAgEDAwIEAwkAAAAAAAABAgMREiExQQQTIlFxobHR8DIzwQUUFVJhgZHh8f/aAAwDAQACEQMRAD8A9xhCEAIQhACEIQAhCEAIQhACEIQAhCEAIQhACEIQAhCEAIQhACEIQAhCEAIQhACEIQAhCEAIQhACEIQAhCEAIQhACEIQAhCEAIQhACEIQAhCEAIQhACEIQAhCEAIQhACEIQAhCEAIQhACEIQAhCEAIQhACEIQAhCEAIQhACEIQAhCcvAOwnLzgbpAFQjC4tC5QMM4GYrzte14zxHidOgFNQ2DOqDn4mNhKuklvZG13JsIhnsCTsNT6SBwXi64lGdAQFdk155Ta48odJPQ2t6LKcvKjjHGxQq0KeXMaz5d7ZV975y1ZrDXlCtNtLwFSfQVeF5RdmuPfpRq+yO7cqtjqV94iK7VcXbDUsyW7xiAoPPr9JT3p4c/BXmuPIu7wvI2CxIqU1dSCGANxqL85R1u0FsYtPMvdAZWNv6Q7axeWZSb8h2lps0xnLxnFYlUUsxsALkyj7OcZNVnWo3iJJQWt4NdPOTWWZpS+7DtJpGivC8q+O8R7mmbHxnRfznOz/Ee9pjMb1F9sbHXY+kj3Z58PI5rlxLW8Lyh7Q8VKWSmfHuxHIdD5yz4bjFqoGU30sb6EMN7iFll25QVpvRKvFTN8Z4wQ6rTbRW8ZHPy85e4bFLUUOuoI+XrEZZqnK8BWm2h3NFTM8U4ye8UU2OVT4rWObqB1l/h8SrqGU3BFx/rEZZptLwJtNtIevOzNcW4yc6ik2inxEa36gS9w2KWooZTcH+LHziMs1TS8CbTekP3nZQ8b4rl8NJvFfxEagDpLHhmNFSmCDciwbSxvz0krLLpygrTeibCJzzk0Li4QhACEIQAhOQgCarhRc7CU1Hjq1KlWmniNNGOnUbCTuMoWo1ANyhA9ZieC8WH6VewFqTI+UWJK2I+O85c+ZxakxyW5pI0HZfiT4ihVd/CwdwAd000BkPsHjywxC1GzVVqlmt7PS6+VxKzAYo4cYhi4cVabVQFBurj7tuZsR8pWdhqGINdmpKpQU2WoSwFmbVNOY5znjK9x5fUym+slnwviypxSoCSy1D3Qdj7J3CjyzaRP8AxG4h9rSVfapfaX3sb+EEfC8p+H9n+9xncVKjIy3qFkIuWU3O/ImWnb/hy0stQMSzuC5OpPhtbyFht5ynKnif02V2+D+5dYrtOHwAqpY1Ko7sKNftTow9Nz6TOdg+MmjX7ls5p1bgHKSi1F53A0vrf4Ta0+EYenRIp0kUZSwyi1iwFyOl5Q/8N6gCV1/6gcHyIsPwmtK/dnb/AH/2aNVzW2UHa7EVK1cOQVDXSireFrA2DeVzNSauMq4NaTUmp1TdKrsRZUUauCNydhIPb5/taTD+jXvL+jqNfnNfXxq5Sb/dJH7N5ET8rToiV1rbPOOx2CxHf95hwtqTBaiucpZGvcA+VvnLftthao+2qEe1kRF1Crbc9SZzsPX7qo4Y/wDNopV+JZvrrLLtRV77uksbXcmwPJDb6zJKXg79foU0vbHOz/Ca9KiypVUpVVWS6nNTLDxWtoR0lHV4SP0v9HzGx0zc9Re80nAOIEYekGBDBAGB30lU9Goa/fBDcVw1+qBbS2WIcxr9ryTcy1Oi4xPB3NELVq5hTU8suYgaFvSUXZvhgrMzZ2R6ZUqy2573B0N5ouIV3em6oNWUgX03kHhWEqUqjNl8LIi6HW6jeXuJeSWl089y1Sua6B2kwAVDUZizllAvoAOaqBO9neFqUSsrsrnMGts2pAuD0kriFGpVKbWV8xB5znCcNVopk0IzEjyub2luC93lrp/Uniue9FV2iwS0smUkkhmYnUk+8fnLrA8JULmR2XvEUMFOh03HQyPjOHVKjEkrqhTba5k3CUqiIqk3ygC48pMY0sjbnp4Jmfk3oz/GsOqVcq+yAgPkSdz1vNDT4MihwjOqvYlQdB6dLyDiuEO+e7jxlTttl2EskWoALnUAD5ScePVNuft+IidN7RmeI0FWvlUWQMim2wJt9d5ok4Oqh1VmVXIJUHQdbdLyBV4PUObxDxOHvbW4/wB5aAVOojFj026kROm9ozHFaCrWKoLKCgNuRPWaOjwoJm7t2UOBcDYH3hfYmV1Xg9Rg92F3cMTbpsJaKaoAGmkYseqbc/vqInTbaM7xvCLTYLTGy3bXXf2jLrh3CwuSojFSUGYDVWuNyDzkavw6qzVGJU94uXnoJOwq1FRVNiVFr+kY8aVttfYTOq20MvwIMSXqVCx3NwPpyhJBq1fdHzhNOGP/AC/mX4x9CxhCcnSahCE5eAdnCYkmILSGyBriJ+yf+6ZgXwa97TcMKejlyBfMcuin1vvNxxBiabgb5Gt8piK7Zqak8mt+c871j6o5c76j/ZWnU76sai2p90chNrE8wsb7EYoUnxqjTIqMB5hd5zAVSCSNxoB5NoZCweFfCVa1WqgKVbIEDeLzOkwx3xSa8b/EzmtaY/wvjWVxUcKXv/zLDNlbcX6ayd23ptXFNVVjbMdB/ZNvxmaPD++qKq1AiBrkG+Yr0FtL2E32FpAqCpJB2v0jDyuXOxG6WhjD4l2oKp0bugpBGzZbSJwfhTUCxDAhkRWFrAZb+K/xl9Toyp7Z1CmG00zuqk/2TuJ0VGlyfg1c6W34F1uFJXOZvECpTQ6FSb2+cn0sBpYk2Glj0Ataef8AC+ItSzC5Cb2voCNiBPS+G1u8pU399AY9PUZG+nUYmqYzT4ag+6B6D6R9MKBykkCKAnWsaRspQyKAi1pCOiEvxRbQjJFZZHfiNJWyGogb3cwv8o4+KRVZiwCr7RJsAPORyn6jaHAs7lmYx3bFRpRQt/afwr8BufjaUlbtRiHYLnVb8kU6edhdpx3/AGjgl6T39v17FHllHoQWJeoo3YD1IExWSq40p4uqdfFUK01v1VSrWHqYzW4Tijr3LD1yOfowla9baXxxt/8AP9J1+I5vwjdd+nvL+0IpHU7MD6EGeb1qDoL1EdBzY0msPjt9YUaYbVKqgHmyED5ozXmP+J2nqsevu9fmkV91/Q9LywtPPxSxlNc1PM6jnQqd4B/2zY/QzuB7Y1QbEq9tCrjI4tyNrfgZsv7RlfzJa/FFvdXlG/tC0peE9pqVYhDem52VrWY9Fbn6Gxl3O7HljIuUPaNE0+qOWhlnZ2XJE5YRUJIOzkIQDhiTOmIaQyBLNGmaKYyPUaZ0yrYziKgsbnkfwnneKeox7sWC5w2Ybhd2m/q4gD7t5k+HPlqt4b3R1I3tPO9S91Jy5urRHwlf7Uoeagj4xHG8SGZVF/Aut/eMj4WkWxVI3sDdTbf0jvGezdZj3neoKdMmowsS7kbL5Cc0y3PQySbRBp1CCG5gzddn64YFeVsy+h3nnfEK/d0y4+7YkfEX+k0vZvG2ytyU/wCRpbBXGkycb09m5UTJdo+0FJ+8w7IWQWHeKdc45geRln2o4v8Ao9Hwn7SpcJ5Dm3wE86H8ed951eoy6+K/3Nst66IeXBiqVQ1hTUkZ2IN7eQ2nq/DKlPKEpG4phV+AGh+M8jHnNX2V4plIv92yt5pyMy9Pl4VpmeK+LN6IoRAP+/lOgz1TtFyu7Q4o0sNVqL7QQ28idLyfeUPFuPYU95h6j7qVY2uoJG1xzEplpKX10RbSR5va+9yb3JO5PW8tMLjGdBTck2PPnbUX62kGpQyk5WDgbMp3HX1lz2V7OtWqirW8NJQbJc53Ygi5t7IHrPEWOsm4nycEJt6RGrUzlOXext6xfA3Y2WibM29yqtcbgs2x8rzTYnsyw1pOGHR9D+0ND8hKfFcEYNmei3RstwSORzJcXHmD6TlfpcuKvnL19V+q2bcGia3CcUNSjE+TKT/+o4v6VT+7VHoCw+lxK0cSq0NKVatYfdqLTqDyF8wsP8Mr63Fq7MWLnMfdcr8gLWlr9iesuk/uv/SXUr6mlp9oK66EX8mU3lfjq1CqSxotTqHd6Byk+bKQVY+olUOMYj+sq/8A2t+cDxXEf1rj/uv+6R/eXri6bX+qT/Nke4TaGZTelUrXH/S1+JVwD8hKfiz52NRiWrNYA2C3I20U/MyTlrVt3qVOXhDP8Lm8j4yk1BsuUq5FyX1YDlvteRuqWpT1+H6FW+hY42hTD3plsoUFr7CpbXId8vrN/wADdzQpGpfPlF77+V/O1p5Lna98zX63M0PZztFUpuFqMWVjbXed/o6WLI6fn6dkTjypM9JhOCE9w7TsJyEA7CEIAkxDRZiCJDIGXjDtJDiMssyooyJUxQXW0ypr5MQzEC7FzbcWYTXOq841WqUgpuAPCRewvsbTly43WuutGNy35MDg2tVQ9Kp/H/Wa/Ei9NwdirTF0m1Oh8NW4vpcaGa/FYwFH/ut+E5MDSTTMcb6M89x7Dum0voNBr0mm4BwJhRo1EI8VPxUz0OxB6+UzS6lx0yzedmav82pj3bj5ExhlN6YxpPozK8e/SGqZno1WI8NNFXMco2AI0+Mh1+FVsOqHEEZ6oL92u1IXsEJ5nrPUEqecyPbxDmpN92zL/ivf8JpkxKZbL1CS2Ze9tegv8o9wjiAutRT4SLH0PI+kZ/IyT2Y4J3mDrMnt0qt7e9TK3I8jzmEzvt3Mkt9j0rgOMzJlJuV281O0tgZ532W4nltrqh25lDuDNJ2k4+uHpjJY1KgvTHIKf6RvIT0MOde3uvB048i49Rntd2i7kGjSP2rDxMP6NT/5Gefsfn58/UwrVTqznU6s53Y9fWdqUmW2dWXMoZQ2hyHYkcpw5cjyPkznunT2dHpaLp4hkN0dlPkTG7xN5kUPQeynGMwCt97/ACv+RmpvPIOH4w03B+6dG/8AYec9O4Nju9TU+JQPiOTT0vSZtrgzrwZN/FlkYwcFSO9Omf8AAv5R6E7GkzoGP1fS/qqf7C/lFJg6am600B6hVB/COxnG4xKSF6jBVXcn8B1MhqV1I6IkXnnvb7BstcVbXSooBPIMulj00kbjPaurWcd0zU0UnKB7R/tN+Ug1uN13XK75191lH7uc8/1HqIyLicuXLNLRX3kvheCetVSmg1zAnyQG5Y9OkjBxzX5G0veAdoUwwIFI6m7MMpY/EmcmNS6XLsYTrfU9KUfhOzPcL7VUq7ZQGHXNpY8poJ7cZJtblnozSrsKhEwlywuE7OSQJMSYsxBkMgacRlhJBEaYTNoqyHUSRKuFvLFoyxmNSjNpFNiez/ekXci3QRWP4UKdGoQSbU21PpLCpXIlfxPEu6MgtZhYzCpxyn06mbUpdjzqi321QeS/SbTsnU+xIPKoflYTO1+CmkWql1N7AKN5P4BiMuZRzsbfSckVxtGMvTNcHmb7cVbiivmzfulxSYzM9sKn2iA8kJ+Zm+StwaU/iZ+m2YEDqRfpN72AAXDEcxUbMeZ6E9Z59gr2J/tGbjsVV8NRfNW+YlML1kK43qjS1OH0XYM1Ncw+8BlOu40lJj+yCuxdKzBidnGYAclHQDlL1Xiw863EV3Ru5l90U/BOyVKg3eOe9ceznHgTzVevmZQduW/nZ/8AiT56zdB5iO3eHtWSpmuaiZcvQJzvM88pY9SUyJKOhnbyLxNytJ2X2gLj1ki8ZxwvTYeU4l3OddyfWwVSmlF6gBFamtQMNFuVuV9RLjsxxU02C7lb5fMc0M1mD4elXBUaVQXXuafqrBRYjoRMHxPhVbDObqxs11qKpsRyNxoDNrxvG1UmlQ500eq0awdQynRhf/SOXmR7KcaDAKSLMbMPdf8AIy24/wAeTCrr4qh9infX1PQTvjPLjkzpnInO2TOLcVp4dM9Q25Ko9pj0AnmnGuMVMU+Z9FHsUx7IH7285Gx+OqV6heo1z/lA5BQNhDAYGpWbLSQsdjbZfU7CcObPWV6XY58mR30QwDC8tOOcFOF7sOwZqgYkD2VC20B3Mqpz1Ll6Zk009M7edvOQkEDtGsVYEaEbH9x8p6P2Y42K6BSfEP4t6zzO0k8NxzUXDrfzA/jea4crx1svjtw9nsN4SlwnaKmyKx3I1tCeqs0PydvuT9S/nJ2cm5ocMSYozhkAbaNMI8YgiVZVkdhGWWSmEaKzNoq0QqlOMPhhJ7CNkTJyijRAPD0O6g+slYbA012VR6C0U0aapKKZXgrpIkthBynnnbVv5y492koHxmyrYt+RmU4xwdq7u5ezMACbXGkxz0mtJFMjT6IpqFK2EpN1rVb+g2l32Rq2dh7yA/IyLjeGijhgufNla/xbfSM8DrZXU9QROfeq2Y709m8WrHVqSsosZKS865s3VExakxfbSvmxAX3KY+bG5muSefccrZ8TVPLNl+Wg/fKZ6+OiuR9CuDeO3ILf6x6mPtKbe46t9RpJPCsNmw+Kqc1amo9A2YyLf+POczWjJ9D2DvLmdDfxylfga+anTbqin6SSHnqK99TsTFLhaYbOEXN1AAMpsf2So1WZ89UMxuTmzfCzDbyl0GiryHE13Qcp9zNYTsRTVr1KjVEGyWyftEbzUYailNQtNQijYKLCJzToaTERH8KEyp7GK/4hvetRHSmx+bTKzV9vcI2da3h7uwS1/FmuTt0mTE87P/MZy5P4mKvBYkwJmJmaXhfZfvsDTqU/+beo+p0qDObA9DppM7UUqxVgQymzA7g+Ynp/ZdMuDoD/AKYPzJP74z2j7PriRmWyVgLB+TD3G/Od1+m5Qqnvo6KxblNHm6sw2JA9YRyth3psUdWDKbEWP8WnJwnOe1zk7OGfQnqAYkxU4YAgiJMWYkyrIGmEbIjxEQwlGiowwjRWSCIhllGirRGZYw6SWyxBWZtFWiA1KMvhryxKRJSZuEU4lTU4Ure0Lx7B8FoobhAD1k/LFAyFileAoQ6uEXlEthZwVbTpxU1+JfoMVlygk8gT8heeXVKl7sebFj8TPR+NY69GoqjxMpA9TPNMTQcIQEbNawsLzjztOkkYZGt6NP2eo/zCpf8ApO8b8pm02HnNXwimVoIltksR5kazK87e6bfUiZU96KUeg8Br3oU/IEfIkSyFSZrs1W+yy9Hb5HWXaPOnHfxRrNdCatSLDyKrRQabKjTZKDxQeRg0UGluROzKdvMXd6dP3VLn1bQfgZltSQBrewH94mw/GTeOYvvMRVblmyj0XSL7NYbvMTTHJSXb0TUfUiefT52cr+VDPFsJ3NV6e+Qj6i85w2iKlakj+w75WtoSDLHtitsUT76qx+VjKrBvlqU26Op+siklRD6M9cpIEUKNAoCj0GkVmjZeGaers7tjp9B8hCNhoSdgs4TzP+VuK/rB+wn5R49pMZt3i35jKlxpfW4/22NpuaHosJ51/KPHddt7ogty1uNPjD+UeO67b/ZrprbXTTU284B6GZyeentFjbXzC2p9lDooUk6DazDXaJ/lJjbgFgLkKLog1JsL6abH5HpIB6CwiCJhKnHsaATmGjlNEQ6ggX22uwF4ip2gxotdl1AI8KbEE66abHfpIaI0bsiIImEHH8ab6gW3uiDdgtrWve5GkbbtFjdbna9/AnK9+XKzfI9JVoro3hEQVmF/lDjdNRrY+wmxFwTppcdZx+0GMF7m1hfVEvbfa3TWVckaNwViSJhqvaHFgXLC1lN8ibMARy8x8dI5V4xjRfxBrMUOVF0YbjVR89t+krwI4mzIiGExTcbxtr3HM+ynL4fEdRqIn9dY0m3/AIL5jpvobjcWPSV4MjizZtGnmPHGcYQCDe4voi8yAAdNzmWw55l6iIpcaxjgspBAF/YXUZgummurDX1lHjZHFmqqUr7yK1C20zw4rjCbZlvkZ7FV9lc1+WpOU263HWJqcRxgy88yqwsinRthtvqNOVx1mbwNlHjZojVZeUy2J4RULkqL3JNh5x1+IYsW1BzC4sqnpbW1iTcWA3vE0eK4plzKQRmyABVuTa+1tttfMSj9PT8lXiZedneHVFBzi17W58poEw5mMpcWxoBII0sPZTUnYDTXdfXMvUR5O0GN66dciDTXXUaDwtr/AGT0M1x4OK0XnHo2HdQyzI1OO4wDUja58Cab3vpoRbUcoheO4sm2YC4Y3KLaypnPL3SD8RNfaL8DYGRuIYnuqTv7qn57CZWpxfGaWYMDaxVFIN7badSAelxeU/HuL4x6eTcMbmyr7KqWLE+7ZSc22kzuKSK1L0Mjz15/GarsTQt3tXqQi/DVvx+k89DYq5BFrZr3UC2UEm/TYi/XTeaHhvEcXRRKVwCWy+yti7N1I0ve4vy1nPjw0q2ZTjaey77bD7Wm3WmR8jM5e3wAPxGsT2hx2LqZfv2JHhQX1A0y2DX1Fxa4uOolOXxVgbXBvawRtgvTrnW3vX0vIvDTpsisb2e3YetdFPVVP0EeDTzrAcXxopgE2yIL5lUWsSLXItcWO/SO1OP4xRcmwG/gXTbQ6crrfpcdROxJ6N0no9BzQnnP8qsT74/YX8oSdMnRHj/6W2ugOYANp7Vtr/6WhCdRsOHiDHPmAbOAGuLXIIIJt0FxpbecbiNQ7m97E3F72YMNNtwOUIQAPEXuDpptz5qbG519hd+nmYl8c5AuRowf/ECxv0+8fWEIB39ZPpexACgAjkpBX6gGJ/WD+WwG1jYAgajb2jt1hCQAfiDlixy5jYk21NmDL8iq/LW8T+sHta49jJt93KV5b6Md+ZvOQkEB+sGHsgDwoD1ORAoN+XPbrY3E4/EXOa9vHodLfdC/gBv+83ISCBupjXKZDa1lHwW1vjoNd/pOHGvdiTcs2Y315OLelnYW84QkAV+sXtYGw0AtcWsLLseQvv11vEHHNe9lvmz+yPbvct6m/wBBa1hCEgg4uPcWtbQqdtyuXKT+wv8ABMRQxroLLb2St7a5C2Yrfpe/nqZ2EgHP058wa/iAyg72AbMN99Y4eK1fe2JYW0sS2Y6bG+m/ITkIIEDiLgKBlAUgqLaBhbK3qLc+pveIoY50ACnQKVy8tWzXI63tr5CEJAFpxBwLeGwKsLjZlVVU/AIv8GdfiVQrlJ0IK/A5ri233m131hCAdq8UqMCCd817XHte1sbajT4RL8QPg09hCmutwQQxNrcmt5AL0nYRsbODi9QAAGwGw1sNtAL6+yN7/Uys4vxSs4ZQVysjIwsdiGBO/tWZvFub6k2FiEztvRWmVX6yrXYjLds4JsL5Kjs7p/dzMW63520lseIPU1bLfMrHQHMVFlzA6EAaW21N7whMpbZRMb4jxOoEW2X7PRNM2UMLMBmve4Fje+m1pX/r6tr4ud/vXuAoBLXuxGQakm9ze94QktvYbLfh3FnamQ2Uh2csCNCWYsdttSZLq8SqOCGbRrk8t7X0GmuVflpCE0l9C6I05CEu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42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791512"/>
            <a:ext cx="8183880" cy="66182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Producción </a:t>
            </a:r>
            <a:r>
              <a:rPr lang="es-EC" sz="2800" dirty="0"/>
              <a:t>nacional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14920"/>
              </p:ext>
            </p:extLst>
          </p:nvPr>
        </p:nvGraphicFramePr>
        <p:xfrm>
          <a:off x="611560" y="620688"/>
          <a:ext cx="7200800" cy="259228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972822"/>
                <a:gridCol w="1578257"/>
                <a:gridCol w="1578257"/>
                <a:gridCol w="2071464"/>
              </a:tblGrid>
              <a:tr h="45521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Zonas de producción de  rosas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</a:rPr>
                        <a:t>Hectáreas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No. Plantas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Calibri" panose="020F0502020204030204" pitchFamily="34" charset="0"/>
                        </a:rPr>
                        <a:t>Participación N° de</a:t>
                      </a:r>
                      <a:r>
                        <a:rPr lang="es-EC" sz="1200" baseline="0" dirty="0" smtClean="0">
                          <a:effectLst/>
                          <a:latin typeface="Calibri" panose="020F0502020204030204" pitchFamily="34" charset="0"/>
                        </a:rPr>
                        <a:t> plantas</a:t>
                      </a:r>
                      <a:r>
                        <a:rPr lang="es-EC" sz="12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</a:tr>
              <a:tr h="25752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AZUAY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</a:rPr>
                        <a:t>1,069,335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</a:rPr>
                        <a:t>0.59%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</a:tr>
              <a:tr h="25752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CARCHI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117.6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</a:rPr>
                        <a:t>8,638,921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4.80%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</a:tr>
              <a:tr h="25752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</a:rPr>
                        <a:t>CAÑAR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1,493,529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0.83%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</a:tr>
              <a:tr h="25752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CHIMBORAZO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698,007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0.39%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</a:tr>
              <a:tr h="25752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COTOPAXI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572.10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</a:rPr>
                        <a:t>42,096,646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23.41%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</a:tr>
              <a:tr h="25752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IMBABURA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105.2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6,584,060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</a:rPr>
                        <a:t>3.66%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</a:tr>
              <a:tr h="29596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PICHINCHA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1655.7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119,231,591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</a:rPr>
                        <a:t>66.31%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</a:tr>
              <a:tr h="29596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TOTAL NACIONAL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</a:rPr>
                        <a:t>2,517.20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</a:rPr>
                        <a:t>179,812,089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3452" marR="63452" marT="0" marB="0" anchor="ctr"/>
                </a:tc>
              </a:tr>
            </a:tbl>
          </a:graphicData>
        </a:graphic>
      </p:graphicFrame>
      <p:pic>
        <p:nvPicPr>
          <p:cNvPr id="9" name="Gráfico 1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>
            <a:fillRect/>
          </a:stretch>
        </p:blipFill>
        <p:spPr bwMode="auto">
          <a:xfrm>
            <a:off x="611560" y="3263383"/>
            <a:ext cx="7200800" cy="25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25617"/>
              </p:ext>
            </p:extLst>
          </p:nvPr>
        </p:nvGraphicFramePr>
        <p:xfrm>
          <a:off x="683569" y="620689"/>
          <a:ext cx="7632849" cy="203208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521444"/>
                <a:gridCol w="1207451"/>
                <a:gridCol w="1150694"/>
                <a:gridCol w="1136963"/>
                <a:gridCol w="1136963"/>
                <a:gridCol w="1479334"/>
              </a:tblGrid>
              <a:tr h="258457">
                <a:tc>
                  <a:txBody>
                    <a:bodyPr/>
                    <a:lstStyle/>
                    <a:p>
                      <a:pPr indent="0"/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Calibri" panose="020F0502020204030204" pitchFamily="34" charset="0"/>
                        </a:rPr>
                        <a:t> MANO</a:t>
                      </a:r>
                      <a:r>
                        <a:rPr lang="es-EC" sz="1200" baseline="0" dirty="0" smtClean="0">
                          <a:effectLst/>
                          <a:latin typeface="Calibri" panose="020F0502020204030204" pitchFamily="34" charset="0"/>
                        </a:rPr>
                        <a:t> DE OBRA SEGÚN </a:t>
                      </a:r>
                      <a:r>
                        <a:rPr lang="es-EC" sz="1200" dirty="0" smtClean="0">
                          <a:effectLst/>
                          <a:latin typeface="Calibri" panose="020F0502020204030204" pitchFamily="34" charset="0"/>
                        </a:rPr>
                        <a:t>TAMAÑO </a:t>
                      </a:r>
                      <a:r>
                        <a:rPr lang="es-EC" sz="1200" dirty="0">
                          <a:effectLst/>
                          <a:latin typeface="Calibri" panose="020F0502020204030204" pitchFamily="34" charset="0"/>
                        </a:rPr>
                        <a:t>DE LA FLORÍCOLA 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Participación %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450">
                <a:tc>
                  <a:txBody>
                    <a:bodyPr/>
                    <a:lstStyle/>
                    <a:p>
                      <a:pPr indent="0"/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PEQUEÑA 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MEDIANA 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GRANDE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04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Área cultivo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769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15122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5604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21495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66,01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21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Área Post- cultivo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417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5360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2164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7041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21,62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21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Área administrativa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1886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578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2618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8,04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21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Área guardianía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367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511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21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Total trabajadores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1379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22735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8451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 panose="020F0502020204030204" pitchFamily="34" charset="0"/>
                        </a:rPr>
                        <a:t>32565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3284984"/>
            <a:ext cx="288032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1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Fuentes de trabajo para los pobladores cercanos</a:t>
            </a:r>
            <a:endParaRPr lang="es-EC" sz="1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Gráfico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11256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7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248420"/>
              </p:ext>
            </p:extLst>
          </p:nvPr>
        </p:nvGraphicFramePr>
        <p:xfrm>
          <a:off x="323528" y="193413"/>
          <a:ext cx="5328592" cy="5905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303"/>
                <a:gridCol w="975929"/>
                <a:gridCol w="1080120"/>
                <a:gridCol w="1080120"/>
                <a:gridCol w="1080120"/>
              </a:tblGrid>
              <a:tr h="667311">
                <a:tc>
                  <a:txBody>
                    <a:bodyPr/>
                    <a:lstStyle/>
                    <a:p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Número de productores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Superficie Plantada ha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Número de plantas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%Participación # de plantas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Rosas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2,517.20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179,812,089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60.61%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Claveles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88.6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20,973,265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7.07%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Gypsophila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316.4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23,739,152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8.00%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Calla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31.8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1,264,600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0.43%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Hypericum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163.2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26,894,900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9.07%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Alstromeria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12.5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285,388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0.10%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Limonium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28.3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1,338,788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0.45%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Gerbera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3.4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126,734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0.04%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Aster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5.2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2,216,600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0.75%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Delphinium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29.6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2,424,231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0.82%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5993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Flores de Verano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188.9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34,549,668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11.65%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53990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</a:p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Flores Tropicales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76.3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92,596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0.03%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Follajes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41.5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1,592,940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0.54%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3336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Otras Flores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1.7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1,340,000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0.45%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  <a:tr h="40589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447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3,504.60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296,650,951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100%</a:t>
                      </a:r>
                      <a:endParaRPr lang="es-EC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32" marR="32632" marT="0" marB="0" anchor="ctr"/>
                </a:tc>
              </a:tr>
            </a:tbl>
          </a:graphicData>
        </a:graphic>
      </p:graphicFrame>
      <p:pic>
        <p:nvPicPr>
          <p:cNvPr id="3073" name="Gráfico 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297942" cy="58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73536" cy="576064"/>
          </a:xfrm>
        </p:spPr>
        <p:txBody>
          <a:bodyPr>
            <a:noAutofit/>
          </a:bodyPr>
          <a:lstStyle/>
          <a:p>
            <a:r>
              <a:rPr lang="es-EC" sz="1800" dirty="0"/>
              <a:t>Proyección de la Producción Nacional de rosas hasta el 2017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3645"/>
              </p:ext>
            </p:extLst>
          </p:nvPr>
        </p:nvGraphicFramePr>
        <p:xfrm>
          <a:off x="467544" y="476672"/>
          <a:ext cx="7992888" cy="2886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020"/>
                <a:gridCol w="2135489"/>
                <a:gridCol w="2176722"/>
                <a:gridCol w="1525658"/>
                <a:gridCol w="1427999"/>
              </a:tblGrid>
              <a:tr h="193897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</a:rPr>
                        <a:t>PRODUCCIÓN NACIONAL DE ROSAS (TALLOS)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898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Años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Bajo invernadero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En campo abierto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% Crecimiento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anose="020F0502020204030204" pitchFamily="34" charset="0"/>
                        </a:rPr>
                        <a:t>1,756,093,426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10263429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Calibri" panose="020F0502020204030204" pitchFamily="34" charset="0"/>
                        </a:rPr>
                        <a:t>1766356855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1774560565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40016147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1814576712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2247132117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140859316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2387991433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2196171993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2233020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2198405013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-7.94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2483191591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2483191591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12.95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2675353653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7.74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2857103430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6.79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3038853207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6.36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3220602985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5.98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  <a:tr h="1961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EC" sz="140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3402352762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Calibri" panose="020F0502020204030204" pitchFamily="34" charset="0"/>
                        </a:rPr>
                        <a:t>5.64</a:t>
                      </a: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2029" marR="52029" marT="0" marB="0" anchor="ctr"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446254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009843"/>
              </p:ext>
            </p:extLst>
          </p:nvPr>
        </p:nvGraphicFramePr>
        <p:xfrm>
          <a:off x="479156" y="476673"/>
          <a:ext cx="8207644" cy="191008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064546"/>
                <a:gridCol w="5143098"/>
              </a:tblGrid>
              <a:tr h="288925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CLASIFICACIÓN DEL PRODUCTO OBJETO DE ESTUDIO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SECCIÓN II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PRODUCTOS DEL REINO VEGETAL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92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CAPÍTULO 06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Plantas vivas y productos de la floricultura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450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Partida Sistema Armonizado 0603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Flores y capullos, cortadas para ramos o adornos</a:t>
                      </a:r>
                      <a:br>
                        <a:rPr lang="es-EC" sz="1100">
                          <a:effectLst/>
                        </a:rPr>
                      </a:br>
                      <a:r>
                        <a:rPr lang="es-EC" sz="1100">
                          <a:effectLst/>
                        </a:rPr>
                        <a:t>frescos, secos, blanqueados, teñidos, impregnados</a:t>
                      </a:r>
                      <a:br>
                        <a:rPr lang="es-EC" sz="1100">
                          <a:effectLst/>
                        </a:rPr>
                      </a:br>
                      <a:r>
                        <a:rPr lang="es-EC" sz="1100">
                          <a:effectLst/>
                        </a:rPr>
                        <a:t>o preparados de otra forma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92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Código Producto Comunitario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0603.11.00.00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85945"/>
              </p:ext>
            </p:extLst>
          </p:nvPr>
        </p:nvGraphicFramePr>
        <p:xfrm>
          <a:off x="485667" y="2576638"/>
          <a:ext cx="8201133" cy="311698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45973"/>
                <a:gridCol w="1513480"/>
                <a:gridCol w="1653244"/>
                <a:gridCol w="2377892"/>
                <a:gridCol w="1810544"/>
              </a:tblGrid>
              <a:tr h="183268">
                <a:tc gridSpan="5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EXPORTACIONES - IMPORTACIONES DE ROSAS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3268">
                <a:tc gridSpan="5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Partida arancelaria: 0603110000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70357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AÑOS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 </a:t>
                      </a:r>
                      <a:br>
                        <a:rPr lang="es-EC" sz="1100" dirty="0">
                          <a:effectLst/>
                        </a:rPr>
                      </a:br>
                      <a:r>
                        <a:rPr lang="es-EC" sz="1100" dirty="0">
                          <a:effectLst/>
                        </a:rPr>
                        <a:t>EXPORTACIONES </a:t>
                      </a:r>
                      <a:r>
                        <a:rPr lang="es-EC" sz="1100" dirty="0" smtClean="0">
                          <a:effectLst/>
                        </a:rPr>
                        <a:t>MILES USD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 CRECIMIENTO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 IMPORTACIONES</a:t>
                      </a:r>
                      <a:br>
                        <a:rPr lang="es-EC" sz="1100" dirty="0">
                          <a:effectLst/>
                        </a:rPr>
                      </a:br>
                      <a:r>
                        <a:rPr lang="es-EC" sz="1100" dirty="0" smtClean="0">
                          <a:effectLst/>
                        </a:rPr>
                        <a:t>MILES DE USD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CONDICION </a:t>
                      </a:r>
                      <a:r>
                        <a:rPr lang="es-EC" sz="1100" dirty="0" smtClean="0">
                          <a:effectLst/>
                        </a:rPr>
                        <a:t>COMERCIAL MILES D</a:t>
                      </a:r>
                      <a:r>
                        <a:rPr lang="es-EC" sz="1100" baseline="0" dirty="0" smtClean="0">
                          <a:effectLst/>
                        </a:rPr>
                        <a:t>E USD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7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539143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539143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7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475915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-11.73%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475915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7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438400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-7.88%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438398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7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503580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14.87%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503579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937"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577281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14.64%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577278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72008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Cifras </a:t>
            </a:r>
            <a:r>
              <a:rPr lang="es-EC" sz="2800" dirty="0"/>
              <a:t>de </a:t>
            </a:r>
            <a:r>
              <a:rPr lang="es-EC" sz="2800" dirty="0" smtClean="0"/>
              <a:t>exportación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42041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2692</TotalTime>
  <Words>1224</Words>
  <Application>Microsoft Office PowerPoint</Application>
  <PresentationFormat>Presentación en pantalla (4:3)</PresentationFormat>
  <Paragraphs>562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Garamond</vt:lpstr>
      <vt:lpstr>Times New Roman</vt:lpstr>
      <vt:lpstr>Verdana</vt:lpstr>
      <vt:lpstr>Wingdings 2</vt:lpstr>
      <vt:lpstr>Aspecto</vt:lpstr>
      <vt:lpstr>Universidad de las Fuerzas Armadas- ESPE </vt:lpstr>
      <vt:lpstr>Antecedentes y generalidades del producto. </vt:lpstr>
      <vt:lpstr>Presentación de PowerPoint</vt:lpstr>
      <vt:lpstr>Esquema modelo propuesto empresa asociativa</vt:lpstr>
      <vt:lpstr>Producción nacional</vt:lpstr>
      <vt:lpstr>Presentación de PowerPoint</vt:lpstr>
      <vt:lpstr>Presentación de PowerPoint</vt:lpstr>
      <vt:lpstr>Proyección de la Producción Nacional de rosas hasta el 2017 </vt:lpstr>
      <vt:lpstr>Cifras de exportación</vt:lpstr>
      <vt:lpstr>Presentación de PowerPoint</vt:lpstr>
      <vt:lpstr>Matriz BCG – Socios Comerciales</vt:lpstr>
      <vt:lpstr>Competencia-Condición Comercial</vt:lpstr>
      <vt:lpstr>Matriz BCG – Principales Competidores</vt:lpstr>
      <vt:lpstr>PREGUNTA No. 1 ¿Cuál es su apreciación sobre la calidad de la rosa ecuatoriana?</vt:lpstr>
      <vt:lpstr>Presentación de PowerPoint</vt:lpstr>
      <vt:lpstr>PREGUNTA No. 7 A continuación indique numéricamente cuantas variedades de rosas exporta su empresa y escriba cuales son las 5 principales.</vt:lpstr>
      <vt:lpstr>PREGUNTA No. 9 ¿Desde hace qué tiempo su empresa se encuentra comercializando rosas?</vt:lpstr>
      <vt:lpstr>Producción de las fincas </vt:lpstr>
      <vt:lpstr>Variedades producidas </vt:lpstr>
      <vt:lpstr>Propuesta estratégica.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del producto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FLUJO DE EFECTIVO PROYECTADO</vt:lpstr>
      <vt:lpstr> TIR y VAN </vt:lpstr>
      <vt:lpstr>Cada dólar invertido genera ganancia extra de 77 centavos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Armadas- ESPE</dc:title>
  <dc:creator>user</dc:creator>
  <cp:lastModifiedBy>Carlos Morales</cp:lastModifiedBy>
  <cp:revision>78</cp:revision>
  <dcterms:created xsi:type="dcterms:W3CDTF">2014-08-23T17:38:46Z</dcterms:created>
  <dcterms:modified xsi:type="dcterms:W3CDTF">2014-09-24T04:36:23Z</dcterms:modified>
</cp:coreProperties>
</file>