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7" r:id="rId4"/>
    <p:sldId id="258" r:id="rId5"/>
    <p:sldId id="259" r:id="rId6"/>
    <p:sldId id="261" r:id="rId7"/>
    <p:sldId id="262" r:id="rId8"/>
    <p:sldId id="263" r:id="rId9"/>
    <p:sldId id="264" r:id="rId10"/>
    <p:sldId id="265" r:id="rId11"/>
    <p:sldId id="266"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Hoja1!$A$1:$A$6</c:f>
              <c:strCache>
                <c:ptCount val="6"/>
                <c:pt idx="0">
                  <c:v>180690 LOS DEMAS</c:v>
                </c:pt>
                <c:pt idx="1">
                  <c:v>180632 SIN RELLENAR</c:v>
                </c:pt>
                <c:pt idx="2">
                  <c:v>18062090 LOS DEMAS</c:v>
                </c:pt>
                <c:pt idx="3">
                  <c:v>180631 RELLENOS</c:v>
                </c:pt>
                <c:pt idx="4">
                  <c:v>180610 CACAO EN</c:v>
                </c:pt>
                <c:pt idx="5">
                  <c:v>18062010 SIN ADICIÓN</c:v>
                </c:pt>
              </c:strCache>
            </c:strRef>
          </c:cat>
          <c:val>
            <c:numRef>
              <c:f>Hoja1!$B$1:$B$6</c:f>
              <c:numCache>
                <c:formatCode>General</c:formatCode>
                <c:ptCount val="6"/>
                <c:pt idx="0">
                  <c:v>824</c:v>
                </c:pt>
                <c:pt idx="1">
                  <c:v>131</c:v>
                </c:pt>
                <c:pt idx="2">
                  <c:v>97</c:v>
                </c:pt>
                <c:pt idx="3">
                  <c:v>68</c:v>
                </c:pt>
                <c:pt idx="4">
                  <c:v>61</c:v>
                </c:pt>
                <c:pt idx="5">
                  <c:v>0.77</c:v>
                </c:pt>
              </c:numCache>
            </c:numRef>
          </c:val>
        </c:ser>
        <c:dLbls>
          <c:showLegendKey val="0"/>
          <c:showVal val="0"/>
          <c:showCatName val="0"/>
          <c:showSerName val="0"/>
          <c:showPercent val="0"/>
          <c:showBubbleSize val="0"/>
        </c:dLbls>
        <c:gapWidth val="150"/>
        <c:axId val="178559488"/>
        <c:axId val="178414144"/>
      </c:barChart>
      <c:catAx>
        <c:axId val="178559488"/>
        <c:scaling>
          <c:orientation val="minMax"/>
        </c:scaling>
        <c:delete val="0"/>
        <c:axPos val="l"/>
        <c:majorTickMark val="out"/>
        <c:minorTickMark val="none"/>
        <c:tickLblPos val="nextTo"/>
        <c:crossAx val="178414144"/>
        <c:crosses val="autoZero"/>
        <c:auto val="1"/>
        <c:lblAlgn val="ctr"/>
        <c:lblOffset val="100"/>
        <c:noMultiLvlLbl val="0"/>
      </c:catAx>
      <c:valAx>
        <c:axId val="178414144"/>
        <c:scaling>
          <c:orientation val="minMax"/>
        </c:scaling>
        <c:delete val="0"/>
        <c:axPos val="b"/>
        <c:majorGridlines/>
        <c:numFmt formatCode="General" sourceLinked="1"/>
        <c:majorTickMark val="out"/>
        <c:minorTickMark val="none"/>
        <c:tickLblPos val="nextTo"/>
        <c:crossAx val="178559488"/>
        <c:crosses val="autoZero"/>
        <c:crossBetween val="between"/>
      </c:valAx>
    </c:plotArea>
    <c:plotVisOnly val="1"/>
    <c:dispBlanksAs val="gap"/>
    <c:showDLblsOverMax val="0"/>
  </c:chart>
  <c:externalData r:id="rId1">
    <c:autoUpdate val="0"/>
  </c:externalData>
</c:chartSpace>
</file>

<file path=ppt/diagrams/_rels/data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1CAAE-F98F-4C52-AACA-BF14007CF8C9}"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C"/>
        </a:p>
      </dgm:t>
    </dgm:pt>
    <dgm:pt modelId="{04A2F04C-070B-402A-AE54-721BBF341F3D}">
      <dgm:prSet/>
      <dgm:spPr/>
      <dgm:t>
        <a:bodyPr/>
        <a:lstStyle/>
        <a:p>
          <a:pPr rtl="0"/>
          <a:r>
            <a:rPr lang="es-EC" dirty="0" smtClean="0">
              <a:latin typeface="Times New Roman" pitchFamily="18" charset="0"/>
              <a:cs typeface="Times New Roman" pitchFamily="18" charset="0"/>
            </a:rPr>
            <a:t>Medidas para promover un equilibrio.</a:t>
          </a:r>
          <a:endParaRPr lang="es-EC" dirty="0">
            <a:latin typeface="Times New Roman" pitchFamily="18" charset="0"/>
            <a:cs typeface="Times New Roman" pitchFamily="18" charset="0"/>
          </a:endParaRPr>
        </a:p>
      </dgm:t>
    </dgm:pt>
    <dgm:pt modelId="{C939ABEA-8D59-4B76-8D63-8FDBF2390E52}" type="parTrans" cxnId="{BEEDD4C7-D717-4D6D-A635-96144AB9DF88}">
      <dgm:prSet/>
      <dgm:spPr/>
      <dgm:t>
        <a:bodyPr/>
        <a:lstStyle/>
        <a:p>
          <a:endParaRPr lang="es-EC">
            <a:latin typeface="Times New Roman" pitchFamily="18" charset="0"/>
            <a:cs typeface="Times New Roman" pitchFamily="18" charset="0"/>
          </a:endParaRPr>
        </a:p>
      </dgm:t>
    </dgm:pt>
    <dgm:pt modelId="{396F27F0-B2E9-4BE3-8DA9-7B0E25F76245}" type="sibTrans" cxnId="{BEEDD4C7-D717-4D6D-A635-96144AB9DF88}">
      <dgm:prSet/>
      <dgm:spPr/>
      <dgm:t>
        <a:bodyPr/>
        <a:lstStyle/>
        <a:p>
          <a:endParaRPr lang="es-EC">
            <a:latin typeface="Times New Roman" pitchFamily="18" charset="0"/>
            <a:cs typeface="Times New Roman" pitchFamily="18" charset="0"/>
          </a:endParaRPr>
        </a:p>
      </dgm:t>
    </dgm:pt>
    <dgm:pt modelId="{C86A9125-B67D-4131-93DE-04294C352446}">
      <dgm:prSet/>
      <dgm:spPr/>
      <dgm:t>
        <a:bodyPr/>
        <a:lstStyle/>
        <a:p>
          <a:pPr rtl="0"/>
          <a:r>
            <a:rPr lang="es-EC" dirty="0" smtClean="0">
              <a:latin typeface="Times New Roman" pitchFamily="18" charset="0"/>
              <a:cs typeface="Times New Roman" pitchFamily="18" charset="0"/>
            </a:rPr>
            <a:t>Mejorar la economía del país.</a:t>
          </a:r>
          <a:endParaRPr lang="es-EC" dirty="0">
            <a:latin typeface="Times New Roman" pitchFamily="18" charset="0"/>
            <a:cs typeface="Times New Roman" pitchFamily="18" charset="0"/>
          </a:endParaRPr>
        </a:p>
      </dgm:t>
    </dgm:pt>
    <dgm:pt modelId="{4373A6F9-5083-4ABD-9891-4F5931C44C67}" type="parTrans" cxnId="{F892A07E-5B1F-4ACF-B27D-19E8965DCC33}">
      <dgm:prSet/>
      <dgm:spPr/>
      <dgm:t>
        <a:bodyPr/>
        <a:lstStyle/>
        <a:p>
          <a:endParaRPr lang="es-EC">
            <a:latin typeface="Times New Roman" pitchFamily="18" charset="0"/>
            <a:cs typeface="Times New Roman" pitchFamily="18" charset="0"/>
          </a:endParaRPr>
        </a:p>
      </dgm:t>
    </dgm:pt>
    <dgm:pt modelId="{8647FC1E-0C08-4FB4-8F50-DE822B4753D1}" type="sibTrans" cxnId="{F892A07E-5B1F-4ACF-B27D-19E8965DCC33}">
      <dgm:prSet/>
      <dgm:spPr/>
      <dgm:t>
        <a:bodyPr/>
        <a:lstStyle/>
        <a:p>
          <a:endParaRPr lang="es-EC">
            <a:latin typeface="Times New Roman" pitchFamily="18" charset="0"/>
            <a:cs typeface="Times New Roman" pitchFamily="18" charset="0"/>
          </a:endParaRPr>
        </a:p>
      </dgm:t>
    </dgm:pt>
    <dgm:pt modelId="{93A0FD5A-B057-4EE1-8A81-3E85689BE440}">
      <dgm:prSet/>
      <dgm:spPr/>
      <dgm:t>
        <a:bodyPr/>
        <a:lstStyle/>
        <a:p>
          <a:pPr rtl="0"/>
          <a:r>
            <a:rPr lang="es-EC" dirty="0" smtClean="0">
              <a:latin typeface="Times New Roman" pitchFamily="18" charset="0"/>
              <a:cs typeface="Times New Roman" pitchFamily="18" charset="0"/>
            </a:rPr>
            <a:t>Logrando ser un factor importante en la economía nacional.</a:t>
          </a:r>
          <a:endParaRPr lang="es-EC" dirty="0">
            <a:latin typeface="Times New Roman" pitchFamily="18" charset="0"/>
            <a:cs typeface="Times New Roman" pitchFamily="18" charset="0"/>
          </a:endParaRPr>
        </a:p>
      </dgm:t>
    </dgm:pt>
    <dgm:pt modelId="{E341E9CE-6FC7-4ABB-98C5-B94D0CD05B2B}" type="parTrans" cxnId="{A408429F-6478-404B-BF2F-A6F0B06052AF}">
      <dgm:prSet/>
      <dgm:spPr/>
      <dgm:t>
        <a:bodyPr/>
        <a:lstStyle/>
        <a:p>
          <a:endParaRPr lang="es-EC">
            <a:latin typeface="Times New Roman" pitchFamily="18" charset="0"/>
            <a:cs typeface="Times New Roman" pitchFamily="18" charset="0"/>
          </a:endParaRPr>
        </a:p>
      </dgm:t>
    </dgm:pt>
    <dgm:pt modelId="{28879498-0E0F-415A-B070-B1AB947B1C24}" type="sibTrans" cxnId="{A408429F-6478-404B-BF2F-A6F0B06052AF}">
      <dgm:prSet/>
      <dgm:spPr/>
      <dgm:t>
        <a:bodyPr/>
        <a:lstStyle/>
        <a:p>
          <a:endParaRPr lang="es-EC">
            <a:latin typeface="Times New Roman" pitchFamily="18" charset="0"/>
            <a:cs typeface="Times New Roman" pitchFamily="18" charset="0"/>
          </a:endParaRPr>
        </a:p>
      </dgm:t>
    </dgm:pt>
    <dgm:pt modelId="{C31A0A84-2CD0-488E-9C27-F9BAD698EFB2}">
      <dgm:prSet/>
      <dgm:spPr/>
      <dgm:t>
        <a:bodyPr/>
        <a:lstStyle/>
        <a:p>
          <a:pPr rtl="0"/>
          <a:r>
            <a:rPr lang="es-EC" dirty="0" smtClean="0">
              <a:latin typeface="Times New Roman" pitchFamily="18" charset="0"/>
              <a:cs typeface="Times New Roman" pitchFamily="18" charset="0"/>
            </a:rPr>
            <a:t>Exporta fácil</a:t>
          </a:r>
          <a:endParaRPr lang="es-EC" dirty="0">
            <a:latin typeface="Times New Roman" pitchFamily="18" charset="0"/>
            <a:cs typeface="Times New Roman" pitchFamily="18" charset="0"/>
          </a:endParaRPr>
        </a:p>
      </dgm:t>
    </dgm:pt>
    <dgm:pt modelId="{9E1CF9DE-C8CB-4CE7-A93C-BB3915F7FADF}" type="sibTrans" cxnId="{1EA42E7E-56EC-4202-ACB2-EAFE6D65F6FF}">
      <dgm:prSet/>
      <dgm:spPr/>
      <dgm:t>
        <a:bodyPr/>
        <a:lstStyle/>
        <a:p>
          <a:endParaRPr lang="es-EC">
            <a:latin typeface="Times New Roman" pitchFamily="18" charset="0"/>
            <a:cs typeface="Times New Roman" pitchFamily="18" charset="0"/>
          </a:endParaRPr>
        </a:p>
      </dgm:t>
    </dgm:pt>
    <dgm:pt modelId="{1553BF41-01C8-4D7C-BBF0-38A5FA5B8A42}" type="parTrans" cxnId="{1EA42E7E-56EC-4202-ACB2-EAFE6D65F6FF}">
      <dgm:prSet/>
      <dgm:spPr/>
      <dgm:t>
        <a:bodyPr/>
        <a:lstStyle/>
        <a:p>
          <a:endParaRPr lang="es-EC">
            <a:latin typeface="Times New Roman" pitchFamily="18" charset="0"/>
            <a:cs typeface="Times New Roman" pitchFamily="18" charset="0"/>
          </a:endParaRPr>
        </a:p>
      </dgm:t>
    </dgm:pt>
    <dgm:pt modelId="{BD710A70-E8B6-4D07-B8F2-739D185CA4AC}">
      <dgm:prSet/>
      <dgm:spPr/>
      <dgm:t>
        <a:bodyPr/>
        <a:lstStyle/>
        <a:p>
          <a:pPr rtl="0"/>
          <a:r>
            <a:rPr lang="es-EC" dirty="0" smtClean="0">
              <a:latin typeface="Times New Roman" pitchFamily="18" charset="0"/>
              <a:cs typeface="Times New Roman" pitchFamily="18" charset="0"/>
            </a:rPr>
            <a:t>Salvaguardias</a:t>
          </a:r>
          <a:endParaRPr lang="es-EC" dirty="0">
            <a:latin typeface="Times New Roman" pitchFamily="18" charset="0"/>
            <a:cs typeface="Times New Roman" pitchFamily="18" charset="0"/>
          </a:endParaRPr>
        </a:p>
      </dgm:t>
    </dgm:pt>
    <dgm:pt modelId="{E037AD5D-437B-420D-98FF-7A050465AEC5}" type="sibTrans" cxnId="{67F4E693-72AF-4EF5-9229-1C61DB058CA0}">
      <dgm:prSet/>
      <dgm:spPr/>
      <dgm:t>
        <a:bodyPr/>
        <a:lstStyle/>
        <a:p>
          <a:endParaRPr lang="es-EC">
            <a:latin typeface="Times New Roman" pitchFamily="18" charset="0"/>
            <a:cs typeface="Times New Roman" pitchFamily="18" charset="0"/>
          </a:endParaRPr>
        </a:p>
      </dgm:t>
    </dgm:pt>
    <dgm:pt modelId="{1CEB151A-B421-4BAA-95DA-A53BB093DBBD}" type="parTrans" cxnId="{67F4E693-72AF-4EF5-9229-1C61DB058CA0}">
      <dgm:prSet/>
      <dgm:spPr/>
      <dgm:t>
        <a:bodyPr/>
        <a:lstStyle/>
        <a:p>
          <a:endParaRPr lang="es-EC">
            <a:latin typeface="Times New Roman" pitchFamily="18" charset="0"/>
            <a:cs typeface="Times New Roman" pitchFamily="18" charset="0"/>
          </a:endParaRPr>
        </a:p>
      </dgm:t>
    </dgm:pt>
    <dgm:pt modelId="{D8C21167-8536-4C84-B9AC-3CEFFEEDB726}">
      <dgm:prSet/>
      <dgm:spPr/>
      <dgm:t>
        <a:bodyPr/>
        <a:lstStyle/>
        <a:p>
          <a:pPr rtl="0"/>
          <a:r>
            <a:rPr lang="es-EC" dirty="0" smtClean="0">
              <a:latin typeface="Times New Roman" pitchFamily="18" charset="0"/>
              <a:cs typeface="Times New Roman" pitchFamily="18" charset="0"/>
            </a:rPr>
            <a:t>Plan nacional del Buen Vivir</a:t>
          </a:r>
          <a:endParaRPr lang="es-EC" dirty="0">
            <a:latin typeface="Times New Roman" pitchFamily="18" charset="0"/>
            <a:cs typeface="Times New Roman" pitchFamily="18" charset="0"/>
          </a:endParaRPr>
        </a:p>
      </dgm:t>
    </dgm:pt>
    <dgm:pt modelId="{C4F9E40C-F649-4ABE-9057-6CB587C604F6}" type="sibTrans" cxnId="{E13AA6E4-C5BE-412B-9218-18B1328F32FA}">
      <dgm:prSet/>
      <dgm:spPr/>
      <dgm:t>
        <a:bodyPr/>
        <a:lstStyle/>
        <a:p>
          <a:endParaRPr lang="es-EC">
            <a:latin typeface="Times New Roman" pitchFamily="18" charset="0"/>
            <a:cs typeface="Times New Roman" pitchFamily="18" charset="0"/>
          </a:endParaRPr>
        </a:p>
      </dgm:t>
    </dgm:pt>
    <dgm:pt modelId="{4318D41B-0AD6-4A6B-A6BD-CBCBE7A6269A}" type="parTrans" cxnId="{E13AA6E4-C5BE-412B-9218-18B1328F32FA}">
      <dgm:prSet/>
      <dgm:spPr/>
      <dgm:t>
        <a:bodyPr/>
        <a:lstStyle/>
        <a:p>
          <a:endParaRPr lang="es-EC">
            <a:latin typeface="Times New Roman" pitchFamily="18" charset="0"/>
            <a:cs typeface="Times New Roman" pitchFamily="18" charset="0"/>
          </a:endParaRPr>
        </a:p>
      </dgm:t>
    </dgm:pt>
    <dgm:pt modelId="{236D5AD8-A09F-4B3A-9B29-D06B6C10AD42}" type="pres">
      <dgm:prSet presAssocID="{46F1CAAE-F98F-4C52-AACA-BF14007CF8C9}" presName="hierChild1" presStyleCnt="0">
        <dgm:presLayoutVars>
          <dgm:orgChart val="1"/>
          <dgm:chPref val="1"/>
          <dgm:dir/>
          <dgm:animOne val="branch"/>
          <dgm:animLvl val="lvl"/>
          <dgm:resizeHandles/>
        </dgm:presLayoutVars>
      </dgm:prSet>
      <dgm:spPr/>
      <dgm:t>
        <a:bodyPr/>
        <a:lstStyle/>
        <a:p>
          <a:endParaRPr lang="es-EC"/>
        </a:p>
      </dgm:t>
    </dgm:pt>
    <dgm:pt modelId="{13024F26-B13C-4E5D-856F-DC1F3062CE92}" type="pres">
      <dgm:prSet presAssocID="{04A2F04C-070B-402A-AE54-721BBF341F3D}" presName="hierRoot1" presStyleCnt="0">
        <dgm:presLayoutVars>
          <dgm:hierBranch val="init"/>
        </dgm:presLayoutVars>
      </dgm:prSet>
      <dgm:spPr/>
    </dgm:pt>
    <dgm:pt modelId="{3E46B602-A4FC-47AC-9D5A-2EFE874866BB}" type="pres">
      <dgm:prSet presAssocID="{04A2F04C-070B-402A-AE54-721BBF341F3D}" presName="rootComposite1" presStyleCnt="0"/>
      <dgm:spPr/>
    </dgm:pt>
    <dgm:pt modelId="{F95D9D88-8D5A-4AAA-A37F-BC2B9C637AE5}" type="pres">
      <dgm:prSet presAssocID="{04A2F04C-070B-402A-AE54-721BBF341F3D}" presName="rootText1" presStyleLbl="node0" presStyleIdx="0" presStyleCnt="3">
        <dgm:presLayoutVars>
          <dgm:chPref val="3"/>
        </dgm:presLayoutVars>
      </dgm:prSet>
      <dgm:spPr/>
      <dgm:t>
        <a:bodyPr/>
        <a:lstStyle/>
        <a:p>
          <a:endParaRPr lang="es-EC"/>
        </a:p>
      </dgm:t>
    </dgm:pt>
    <dgm:pt modelId="{1A36A84D-00F1-4CC1-A532-F73C258F4D73}" type="pres">
      <dgm:prSet presAssocID="{04A2F04C-070B-402A-AE54-721BBF341F3D}" presName="rootConnector1" presStyleLbl="node1" presStyleIdx="0" presStyleCnt="0"/>
      <dgm:spPr/>
      <dgm:t>
        <a:bodyPr/>
        <a:lstStyle/>
        <a:p>
          <a:endParaRPr lang="es-EC"/>
        </a:p>
      </dgm:t>
    </dgm:pt>
    <dgm:pt modelId="{0760490D-93D9-4488-BBA9-C61BAB0E566A}" type="pres">
      <dgm:prSet presAssocID="{04A2F04C-070B-402A-AE54-721BBF341F3D}" presName="hierChild2" presStyleCnt="0"/>
      <dgm:spPr/>
    </dgm:pt>
    <dgm:pt modelId="{D417443D-9B26-42F3-95D1-13CF57C03DA5}" type="pres">
      <dgm:prSet presAssocID="{04A2F04C-070B-402A-AE54-721BBF341F3D}" presName="hierChild3" presStyleCnt="0"/>
      <dgm:spPr/>
    </dgm:pt>
    <dgm:pt modelId="{01A03E1B-25C5-4354-8B7B-9205B7EBFFA7}" type="pres">
      <dgm:prSet presAssocID="{C86A9125-B67D-4131-93DE-04294C352446}" presName="hierRoot1" presStyleCnt="0">
        <dgm:presLayoutVars>
          <dgm:hierBranch val="init"/>
        </dgm:presLayoutVars>
      </dgm:prSet>
      <dgm:spPr/>
    </dgm:pt>
    <dgm:pt modelId="{B72ADEDD-AFAF-4F03-869D-544E248DBD1A}" type="pres">
      <dgm:prSet presAssocID="{C86A9125-B67D-4131-93DE-04294C352446}" presName="rootComposite1" presStyleCnt="0"/>
      <dgm:spPr/>
    </dgm:pt>
    <dgm:pt modelId="{2BF9EB71-C17B-4CA2-9BC7-484ED8102875}" type="pres">
      <dgm:prSet presAssocID="{C86A9125-B67D-4131-93DE-04294C352446}" presName="rootText1" presStyleLbl="node0" presStyleIdx="1" presStyleCnt="3">
        <dgm:presLayoutVars>
          <dgm:chPref val="3"/>
        </dgm:presLayoutVars>
      </dgm:prSet>
      <dgm:spPr/>
      <dgm:t>
        <a:bodyPr/>
        <a:lstStyle/>
        <a:p>
          <a:endParaRPr lang="es-EC"/>
        </a:p>
      </dgm:t>
    </dgm:pt>
    <dgm:pt modelId="{D2C6A842-34D9-4DF8-BD67-070FF0741CBC}" type="pres">
      <dgm:prSet presAssocID="{C86A9125-B67D-4131-93DE-04294C352446}" presName="rootConnector1" presStyleLbl="node1" presStyleIdx="0" presStyleCnt="0"/>
      <dgm:spPr/>
      <dgm:t>
        <a:bodyPr/>
        <a:lstStyle/>
        <a:p>
          <a:endParaRPr lang="es-EC"/>
        </a:p>
      </dgm:t>
    </dgm:pt>
    <dgm:pt modelId="{ACA29157-0611-48FE-92B7-19B8847D0197}" type="pres">
      <dgm:prSet presAssocID="{C86A9125-B67D-4131-93DE-04294C352446}" presName="hierChild2" presStyleCnt="0"/>
      <dgm:spPr/>
    </dgm:pt>
    <dgm:pt modelId="{DF4B6457-33AD-47E0-B168-87CDF6C95EC7}" type="pres">
      <dgm:prSet presAssocID="{4318D41B-0AD6-4A6B-A6BD-CBCBE7A6269A}" presName="Name37" presStyleLbl="parChTrans1D2" presStyleIdx="0" presStyleCnt="3"/>
      <dgm:spPr/>
      <dgm:t>
        <a:bodyPr/>
        <a:lstStyle/>
        <a:p>
          <a:endParaRPr lang="es-EC"/>
        </a:p>
      </dgm:t>
    </dgm:pt>
    <dgm:pt modelId="{E527460A-C6BC-44F6-8ADF-798A7E0E267B}" type="pres">
      <dgm:prSet presAssocID="{D8C21167-8536-4C84-B9AC-3CEFFEEDB726}" presName="hierRoot2" presStyleCnt="0">
        <dgm:presLayoutVars>
          <dgm:hierBranch val="init"/>
        </dgm:presLayoutVars>
      </dgm:prSet>
      <dgm:spPr/>
    </dgm:pt>
    <dgm:pt modelId="{3742069D-1920-4796-BFCF-904C43122429}" type="pres">
      <dgm:prSet presAssocID="{D8C21167-8536-4C84-B9AC-3CEFFEEDB726}" presName="rootComposite" presStyleCnt="0"/>
      <dgm:spPr/>
    </dgm:pt>
    <dgm:pt modelId="{8220D991-235B-445B-9B09-1EF9B7DB100A}" type="pres">
      <dgm:prSet presAssocID="{D8C21167-8536-4C84-B9AC-3CEFFEEDB726}" presName="rootText" presStyleLbl="node2" presStyleIdx="0" presStyleCnt="3">
        <dgm:presLayoutVars>
          <dgm:chPref val="3"/>
        </dgm:presLayoutVars>
      </dgm:prSet>
      <dgm:spPr/>
      <dgm:t>
        <a:bodyPr/>
        <a:lstStyle/>
        <a:p>
          <a:endParaRPr lang="es-EC"/>
        </a:p>
      </dgm:t>
    </dgm:pt>
    <dgm:pt modelId="{A67296D1-CFEF-47F5-85B7-EC876554E051}" type="pres">
      <dgm:prSet presAssocID="{D8C21167-8536-4C84-B9AC-3CEFFEEDB726}" presName="rootConnector" presStyleLbl="node2" presStyleIdx="0" presStyleCnt="3"/>
      <dgm:spPr/>
      <dgm:t>
        <a:bodyPr/>
        <a:lstStyle/>
        <a:p>
          <a:endParaRPr lang="es-EC"/>
        </a:p>
      </dgm:t>
    </dgm:pt>
    <dgm:pt modelId="{E9A4999F-CF1F-454A-8B16-32FCCAD2E307}" type="pres">
      <dgm:prSet presAssocID="{D8C21167-8536-4C84-B9AC-3CEFFEEDB726}" presName="hierChild4" presStyleCnt="0"/>
      <dgm:spPr/>
    </dgm:pt>
    <dgm:pt modelId="{C50FB585-3557-44A9-98B3-CA32B25574A1}" type="pres">
      <dgm:prSet presAssocID="{D8C21167-8536-4C84-B9AC-3CEFFEEDB726}" presName="hierChild5" presStyleCnt="0"/>
      <dgm:spPr/>
    </dgm:pt>
    <dgm:pt modelId="{AF7B6BDC-06DB-48D5-A4A9-09BD10AC3EB8}" type="pres">
      <dgm:prSet presAssocID="{1CEB151A-B421-4BAA-95DA-A53BB093DBBD}" presName="Name37" presStyleLbl="parChTrans1D2" presStyleIdx="1" presStyleCnt="3"/>
      <dgm:spPr/>
      <dgm:t>
        <a:bodyPr/>
        <a:lstStyle/>
        <a:p>
          <a:endParaRPr lang="es-EC"/>
        </a:p>
      </dgm:t>
    </dgm:pt>
    <dgm:pt modelId="{FDB5673B-FCEC-4A5B-9BDE-3C9874580C87}" type="pres">
      <dgm:prSet presAssocID="{BD710A70-E8B6-4D07-B8F2-739D185CA4AC}" presName="hierRoot2" presStyleCnt="0">
        <dgm:presLayoutVars>
          <dgm:hierBranch val="init"/>
        </dgm:presLayoutVars>
      </dgm:prSet>
      <dgm:spPr/>
    </dgm:pt>
    <dgm:pt modelId="{06BE8F33-874E-4D5F-A805-CD53802EE8B8}" type="pres">
      <dgm:prSet presAssocID="{BD710A70-E8B6-4D07-B8F2-739D185CA4AC}" presName="rootComposite" presStyleCnt="0"/>
      <dgm:spPr/>
    </dgm:pt>
    <dgm:pt modelId="{03F2FD6A-91AA-440A-9F6B-C73EFC7DB700}" type="pres">
      <dgm:prSet presAssocID="{BD710A70-E8B6-4D07-B8F2-739D185CA4AC}" presName="rootText" presStyleLbl="node2" presStyleIdx="1" presStyleCnt="3">
        <dgm:presLayoutVars>
          <dgm:chPref val="3"/>
        </dgm:presLayoutVars>
      </dgm:prSet>
      <dgm:spPr/>
      <dgm:t>
        <a:bodyPr/>
        <a:lstStyle/>
        <a:p>
          <a:endParaRPr lang="es-EC"/>
        </a:p>
      </dgm:t>
    </dgm:pt>
    <dgm:pt modelId="{C8A98955-FED9-4570-88CD-997A811D2F8C}" type="pres">
      <dgm:prSet presAssocID="{BD710A70-E8B6-4D07-B8F2-739D185CA4AC}" presName="rootConnector" presStyleLbl="node2" presStyleIdx="1" presStyleCnt="3"/>
      <dgm:spPr/>
      <dgm:t>
        <a:bodyPr/>
        <a:lstStyle/>
        <a:p>
          <a:endParaRPr lang="es-EC"/>
        </a:p>
      </dgm:t>
    </dgm:pt>
    <dgm:pt modelId="{9C2D6D51-556B-4D23-A541-21BDC7D4DA83}" type="pres">
      <dgm:prSet presAssocID="{BD710A70-E8B6-4D07-B8F2-739D185CA4AC}" presName="hierChild4" presStyleCnt="0"/>
      <dgm:spPr/>
    </dgm:pt>
    <dgm:pt modelId="{1C9D0187-9D18-4F0B-8196-C33F81A15EB7}" type="pres">
      <dgm:prSet presAssocID="{BD710A70-E8B6-4D07-B8F2-739D185CA4AC}" presName="hierChild5" presStyleCnt="0"/>
      <dgm:spPr/>
    </dgm:pt>
    <dgm:pt modelId="{BAE9878F-6398-4E7A-BD18-29D4C3D8B192}" type="pres">
      <dgm:prSet presAssocID="{1553BF41-01C8-4D7C-BBF0-38A5FA5B8A42}" presName="Name37" presStyleLbl="parChTrans1D2" presStyleIdx="2" presStyleCnt="3"/>
      <dgm:spPr/>
      <dgm:t>
        <a:bodyPr/>
        <a:lstStyle/>
        <a:p>
          <a:endParaRPr lang="es-EC"/>
        </a:p>
      </dgm:t>
    </dgm:pt>
    <dgm:pt modelId="{65488D5F-6A08-48CC-9F1C-014E43A87357}" type="pres">
      <dgm:prSet presAssocID="{C31A0A84-2CD0-488E-9C27-F9BAD698EFB2}" presName="hierRoot2" presStyleCnt="0">
        <dgm:presLayoutVars>
          <dgm:hierBranch val="init"/>
        </dgm:presLayoutVars>
      </dgm:prSet>
      <dgm:spPr/>
    </dgm:pt>
    <dgm:pt modelId="{53A49358-6F90-4179-A2E1-9EFE3F8612EA}" type="pres">
      <dgm:prSet presAssocID="{C31A0A84-2CD0-488E-9C27-F9BAD698EFB2}" presName="rootComposite" presStyleCnt="0"/>
      <dgm:spPr/>
    </dgm:pt>
    <dgm:pt modelId="{5E9F1E2A-7DB3-488C-B8B5-97DD8F7E7F66}" type="pres">
      <dgm:prSet presAssocID="{C31A0A84-2CD0-488E-9C27-F9BAD698EFB2}" presName="rootText" presStyleLbl="node2" presStyleIdx="2" presStyleCnt="3">
        <dgm:presLayoutVars>
          <dgm:chPref val="3"/>
        </dgm:presLayoutVars>
      </dgm:prSet>
      <dgm:spPr/>
      <dgm:t>
        <a:bodyPr/>
        <a:lstStyle/>
        <a:p>
          <a:endParaRPr lang="es-EC"/>
        </a:p>
      </dgm:t>
    </dgm:pt>
    <dgm:pt modelId="{87A7EE71-9E55-48B4-9655-CC00D1A7E952}" type="pres">
      <dgm:prSet presAssocID="{C31A0A84-2CD0-488E-9C27-F9BAD698EFB2}" presName="rootConnector" presStyleLbl="node2" presStyleIdx="2" presStyleCnt="3"/>
      <dgm:spPr/>
      <dgm:t>
        <a:bodyPr/>
        <a:lstStyle/>
        <a:p>
          <a:endParaRPr lang="es-EC"/>
        </a:p>
      </dgm:t>
    </dgm:pt>
    <dgm:pt modelId="{EDD80FEF-ADFD-400B-B626-0468786F38E6}" type="pres">
      <dgm:prSet presAssocID="{C31A0A84-2CD0-488E-9C27-F9BAD698EFB2}" presName="hierChild4" presStyleCnt="0"/>
      <dgm:spPr/>
    </dgm:pt>
    <dgm:pt modelId="{AE6AD4C5-CF5D-45B6-A487-2ABB523FF709}" type="pres">
      <dgm:prSet presAssocID="{C31A0A84-2CD0-488E-9C27-F9BAD698EFB2}" presName="hierChild5" presStyleCnt="0"/>
      <dgm:spPr/>
    </dgm:pt>
    <dgm:pt modelId="{77790315-6306-4208-9862-5B83DD739265}" type="pres">
      <dgm:prSet presAssocID="{C86A9125-B67D-4131-93DE-04294C352446}" presName="hierChild3" presStyleCnt="0"/>
      <dgm:spPr/>
    </dgm:pt>
    <dgm:pt modelId="{1FD2C15F-3C31-414D-ACFB-745E1BA2EB42}" type="pres">
      <dgm:prSet presAssocID="{93A0FD5A-B057-4EE1-8A81-3E85689BE440}" presName="hierRoot1" presStyleCnt="0">
        <dgm:presLayoutVars>
          <dgm:hierBranch val="init"/>
        </dgm:presLayoutVars>
      </dgm:prSet>
      <dgm:spPr/>
    </dgm:pt>
    <dgm:pt modelId="{BB25F405-E55E-4805-8464-C0317359190C}" type="pres">
      <dgm:prSet presAssocID="{93A0FD5A-B057-4EE1-8A81-3E85689BE440}" presName="rootComposite1" presStyleCnt="0"/>
      <dgm:spPr/>
    </dgm:pt>
    <dgm:pt modelId="{1CB99F15-E385-4A88-A205-38136562364F}" type="pres">
      <dgm:prSet presAssocID="{93A0FD5A-B057-4EE1-8A81-3E85689BE440}" presName="rootText1" presStyleLbl="node0" presStyleIdx="2" presStyleCnt="3">
        <dgm:presLayoutVars>
          <dgm:chPref val="3"/>
        </dgm:presLayoutVars>
      </dgm:prSet>
      <dgm:spPr/>
      <dgm:t>
        <a:bodyPr/>
        <a:lstStyle/>
        <a:p>
          <a:endParaRPr lang="es-EC"/>
        </a:p>
      </dgm:t>
    </dgm:pt>
    <dgm:pt modelId="{20D25617-F7D2-493E-B00B-208913D8F947}" type="pres">
      <dgm:prSet presAssocID="{93A0FD5A-B057-4EE1-8A81-3E85689BE440}" presName="rootConnector1" presStyleLbl="node1" presStyleIdx="0" presStyleCnt="0"/>
      <dgm:spPr/>
      <dgm:t>
        <a:bodyPr/>
        <a:lstStyle/>
        <a:p>
          <a:endParaRPr lang="es-EC"/>
        </a:p>
      </dgm:t>
    </dgm:pt>
    <dgm:pt modelId="{86061841-8A64-4DCB-8A4C-5988273C7CB1}" type="pres">
      <dgm:prSet presAssocID="{93A0FD5A-B057-4EE1-8A81-3E85689BE440}" presName="hierChild2" presStyleCnt="0"/>
      <dgm:spPr/>
    </dgm:pt>
    <dgm:pt modelId="{368FFA72-6AC6-46CB-B2BB-231C727174EB}" type="pres">
      <dgm:prSet presAssocID="{93A0FD5A-B057-4EE1-8A81-3E85689BE440}" presName="hierChild3" presStyleCnt="0"/>
      <dgm:spPr/>
    </dgm:pt>
  </dgm:ptLst>
  <dgm:cxnLst>
    <dgm:cxn modelId="{E13AA6E4-C5BE-412B-9218-18B1328F32FA}" srcId="{C86A9125-B67D-4131-93DE-04294C352446}" destId="{D8C21167-8536-4C84-B9AC-3CEFFEEDB726}" srcOrd="0" destOrd="0" parTransId="{4318D41B-0AD6-4A6B-A6BD-CBCBE7A6269A}" sibTransId="{C4F9E40C-F649-4ABE-9057-6CB587C604F6}"/>
    <dgm:cxn modelId="{F8EFA32A-B9C4-4B37-8B84-48C59583F3D2}" type="presOf" srcId="{93A0FD5A-B057-4EE1-8A81-3E85689BE440}" destId="{20D25617-F7D2-493E-B00B-208913D8F947}" srcOrd="1" destOrd="0" presId="urn:microsoft.com/office/officeart/2005/8/layout/orgChart1"/>
    <dgm:cxn modelId="{1EA42E7E-56EC-4202-ACB2-EAFE6D65F6FF}" srcId="{C86A9125-B67D-4131-93DE-04294C352446}" destId="{C31A0A84-2CD0-488E-9C27-F9BAD698EFB2}" srcOrd="2" destOrd="0" parTransId="{1553BF41-01C8-4D7C-BBF0-38A5FA5B8A42}" sibTransId="{9E1CF9DE-C8CB-4CE7-A93C-BB3915F7FADF}"/>
    <dgm:cxn modelId="{4C426FD7-D1BC-4BCC-8772-761F484A94C8}" type="presOf" srcId="{1CEB151A-B421-4BAA-95DA-A53BB093DBBD}" destId="{AF7B6BDC-06DB-48D5-A4A9-09BD10AC3EB8}" srcOrd="0" destOrd="0" presId="urn:microsoft.com/office/officeart/2005/8/layout/orgChart1"/>
    <dgm:cxn modelId="{98B95223-04AC-418B-AE66-E597FF5B36E4}" type="presOf" srcId="{1553BF41-01C8-4D7C-BBF0-38A5FA5B8A42}" destId="{BAE9878F-6398-4E7A-BD18-29D4C3D8B192}" srcOrd="0" destOrd="0" presId="urn:microsoft.com/office/officeart/2005/8/layout/orgChart1"/>
    <dgm:cxn modelId="{270780B1-B7EC-4B68-B827-615AAB723F3E}" type="presOf" srcId="{C86A9125-B67D-4131-93DE-04294C352446}" destId="{D2C6A842-34D9-4DF8-BD67-070FF0741CBC}" srcOrd="1" destOrd="0" presId="urn:microsoft.com/office/officeart/2005/8/layout/orgChart1"/>
    <dgm:cxn modelId="{C510209C-F9F1-4CA2-B0CB-ED1005C12B8C}" type="presOf" srcId="{BD710A70-E8B6-4D07-B8F2-739D185CA4AC}" destId="{C8A98955-FED9-4570-88CD-997A811D2F8C}" srcOrd="1" destOrd="0" presId="urn:microsoft.com/office/officeart/2005/8/layout/orgChart1"/>
    <dgm:cxn modelId="{9D0FB57A-720B-492F-8B7E-8F48899FCA1A}" type="presOf" srcId="{D8C21167-8536-4C84-B9AC-3CEFFEEDB726}" destId="{8220D991-235B-445B-9B09-1EF9B7DB100A}" srcOrd="0" destOrd="0" presId="urn:microsoft.com/office/officeart/2005/8/layout/orgChart1"/>
    <dgm:cxn modelId="{50071EAE-6F9A-42C5-9200-A0F007E7E313}" type="presOf" srcId="{C31A0A84-2CD0-488E-9C27-F9BAD698EFB2}" destId="{5E9F1E2A-7DB3-488C-B8B5-97DD8F7E7F66}" srcOrd="0" destOrd="0" presId="urn:microsoft.com/office/officeart/2005/8/layout/orgChart1"/>
    <dgm:cxn modelId="{8211F590-2269-4123-B994-AA8DCD06674B}" type="presOf" srcId="{D8C21167-8536-4C84-B9AC-3CEFFEEDB726}" destId="{A67296D1-CFEF-47F5-85B7-EC876554E051}" srcOrd="1" destOrd="0" presId="urn:microsoft.com/office/officeart/2005/8/layout/orgChart1"/>
    <dgm:cxn modelId="{0907DB93-7191-45E6-AF39-B5F574E9E2C9}" type="presOf" srcId="{C31A0A84-2CD0-488E-9C27-F9BAD698EFB2}" destId="{87A7EE71-9E55-48B4-9655-CC00D1A7E952}" srcOrd="1" destOrd="0" presId="urn:microsoft.com/office/officeart/2005/8/layout/orgChart1"/>
    <dgm:cxn modelId="{BEEDD4C7-D717-4D6D-A635-96144AB9DF88}" srcId="{46F1CAAE-F98F-4C52-AACA-BF14007CF8C9}" destId="{04A2F04C-070B-402A-AE54-721BBF341F3D}" srcOrd="0" destOrd="0" parTransId="{C939ABEA-8D59-4B76-8D63-8FDBF2390E52}" sibTransId="{396F27F0-B2E9-4BE3-8DA9-7B0E25F76245}"/>
    <dgm:cxn modelId="{F892A07E-5B1F-4ACF-B27D-19E8965DCC33}" srcId="{46F1CAAE-F98F-4C52-AACA-BF14007CF8C9}" destId="{C86A9125-B67D-4131-93DE-04294C352446}" srcOrd="1" destOrd="0" parTransId="{4373A6F9-5083-4ABD-9891-4F5931C44C67}" sibTransId="{8647FC1E-0C08-4FB4-8F50-DE822B4753D1}"/>
    <dgm:cxn modelId="{A408429F-6478-404B-BF2F-A6F0B06052AF}" srcId="{46F1CAAE-F98F-4C52-AACA-BF14007CF8C9}" destId="{93A0FD5A-B057-4EE1-8A81-3E85689BE440}" srcOrd="2" destOrd="0" parTransId="{E341E9CE-6FC7-4ABB-98C5-B94D0CD05B2B}" sibTransId="{28879498-0E0F-415A-B070-B1AB947B1C24}"/>
    <dgm:cxn modelId="{24800E5A-6AA6-405E-BCD6-C1A359AD1EC5}" type="presOf" srcId="{93A0FD5A-B057-4EE1-8A81-3E85689BE440}" destId="{1CB99F15-E385-4A88-A205-38136562364F}" srcOrd="0" destOrd="0" presId="urn:microsoft.com/office/officeart/2005/8/layout/orgChart1"/>
    <dgm:cxn modelId="{8D3D7BA5-71D1-4E30-A9B2-A8EF8AFE594B}" type="presOf" srcId="{46F1CAAE-F98F-4C52-AACA-BF14007CF8C9}" destId="{236D5AD8-A09F-4B3A-9B29-D06B6C10AD42}" srcOrd="0" destOrd="0" presId="urn:microsoft.com/office/officeart/2005/8/layout/orgChart1"/>
    <dgm:cxn modelId="{95853D5E-A774-488B-B37A-311854951569}" type="presOf" srcId="{BD710A70-E8B6-4D07-B8F2-739D185CA4AC}" destId="{03F2FD6A-91AA-440A-9F6B-C73EFC7DB700}" srcOrd="0" destOrd="0" presId="urn:microsoft.com/office/officeart/2005/8/layout/orgChart1"/>
    <dgm:cxn modelId="{D1BE88BD-7505-4EC1-8E7B-5952254E196A}" type="presOf" srcId="{04A2F04C-070B-402A-AE54-721BBF341F3D}" destId="{F95D9D88-8D5A-4AAA-A37F-BC2B9C637AE5}" srcOrd="0" destOrd="0" presId="urn:microsoft.com/office/officeart/2005/8/layout/orgChart1"/>
    <dgm:cxn modelId="{67F4E693-72AF-4EF5-9229-1C61DB058CA0}" srcId="{C86A9125-B67D-4131-93DE-04294C352446}" destId="{BD710A70-E8B6-4D07-B8F2-739D185CA4AC}" srcOrd="1" destOrd="0" parTransId="{1CEB151A-B421-4BAA-95DA-A53BB093DBBD}" sibTransId="{E037AD5D-437B-420D-98FF-7A050465AEC5}"/>
    <dgm:cxn modelId="{93166D3A-786B-46E5-8153-7D4E195E46FF}" type="presOf" srcId="{04A2F04C-070B-402A-AE54-721BBF341F3D}" destId="{1A36A84D-00F1-4CC1-A532-F73C258F4D73}" srcOrd="1" destOrd="0" presId="urn:microsoft.com/office/officeart/2005/8/layout/orgChart1"/>
    <dgm:cxn modelId="{9BC355FE-F30B-4693-95A4-0FB930AC012E}" type="presOf" srcId="{C86A9125-B67D-4131-93DE-04294C352446}" destId="{2BF9EB71-C17B-4CA2-9BC7-484ED8102875}" srcOrd="0" destOrd="0" presId="urn:microsoft.com/office/officeart/2005/8/layout/orgChart1"/>
    <dgm:cxn modelId="{7E070531-BC49-46BA-8763-2456295F5CD2}" type="presOf" srcId="{4318D41B-0AD6-4A6B-A6BD-CBCBE7A6269A}" destId="{DF4B6457-33AD-47E0-B168-87CDF6C95EC7}" srcOrd="0" destOrd="0" presId="urn:microsoft.com/office/officeart/2005/8/layout/orgChart1"/>
    <dgm:cxn modelId="{50620107-B767-49C8-84B2-760ADDCDA7F4}" type="presParOf" srcId="{236D5AD8-A09F-4B3A-9B29-D06B6C10AD42}" destId="{13024F26-B13C-4E5D-856F-DC1F3062CE92}" srcOrd="0" destOrd="0" presId="urn:microsoft.com/office/officeart/2005/8/layout/orgChart1"/>
    <dgm:cxn modelId="{F3213550-2C34-4DAE-A11D-D0EB9D9B3819}" type="presParOf" srcId="{13024F26-B13C-4E5D-856F-DC1F3062CE92}" destId="{3E46B602-A4FC-47AC-9D5A-2EFE874866BB}" srcOrd="0" destOrd="0" presId="urn:microsoft.com/office/officeart/2005/8/layout/orgChart1"/>
    <dgm:cxn modelId="{A92C22B8-C718-444F-B360-A447FBFA6E14}" type="presParOf" srcId="{3E46B602-A4FC-47AC-9D5A-2EFE874866BB}" destId="{F95D9D88-8D5A-4AAA-A37F-BC2B9C637AE5}" srcOrd="0" destOrd="0" presId="urn:microsoft.com/office/officeart/2005/8/layout/orgChart1"/>
    <dgm:cxn modelId="{67E75053-3C95-4E6F-80EC-484D7E149EE0}" type="presParOf" srcId="{3E46B602-A4FC-47AC-9D5A-2EFE874866BB}" destId="{1A36A84D-00F1-4CC1-A532-F73C258F4D73}" srcOrd="1" destOrd="0" presId="urn:microsoft.com/office/officeart/2005/8/layout/orgChart1"/>
    <dgm:cxn modelId="{4C66F68D-F9C6-4ED0-A77F-C2EEF3F14D4F}" type="presParOf" srcId="{13024F26-B13C-4E5D-856F-DC1F3062CE92}" destId="{0760490D-93D9-4488-BBA9-C61BAB0E566A}" srcOrd="1" destOrd="0" presId="urn:microsoft.com/office/officeart/2005/8/layout/orgChart1"/>
    <dgm:cxn modelId="{06D35420-1592-408C-96F1-C1FAC9FE0CBB}" type="presParOf" srcId="{13024F26-B13C-4E5D-856F-DC1F3062CE92}" destId="{D417443D-9B26-42F3-95D1-13CF57C03DA5}" srcOrd="2" destOrd="0" presId="urn:microsoft.com/office/officeart/2005/8/layout/orgChart1"/>
    <dgm:cxn modelId="{1E688350-E072-4CE7-9E81-B6B57604CECE}" type="presParOf" srcId="{236D5AD8-A09F-4B3A-9B29-D06B6C10AD42}" destId="{01A03E1B-25C5-4354-8B7B-9205B7EBFFA7}" srcOrd="1" destOrd="0" presId="urn:microsoft.com/office/officeart/2005/8/layout/orgChart1"/>
    <dgm:cxn modelId="{5F3F760D-0235-410A-AC90-9E5467AEAA3A}" type="presParOf" srcId="{01A03E1B-25C5-4354-8B7B-9205B7EBFFA7}" destId="{B72ADEDD-AFAF-4F03-869D-544E248DBD1A}" srcOrd="0" destOrd="0" presId="urn:microsoft.com/office/officeart/2005/8/layout/orgChart1"/>
    <dgm:cxn modelId="{2B0AA370-A9EF-44C2-A6A4-D4A1B7C860C6}" type="presParOf" srcId="{B72ADEDD-AFAF-4F03-869D-544E248DBD1A}" destId="{2BF9EB71-C17B-4CA2-9BC7-484ED8102875}" srcOrd="0" destOrd="0" presId="urn:microsoft.com/office/officeart/2005/8/layout/orgChart1"/>
    <dgm:cxn modelId="{D2485FE7-EF74-4937-95CD-7EE27A122A25}" type="presParOf" srcId="{B72ADEDD-AFAF-4F03-869D-544E248DBD1A}" destId="{D2C6A842-34D9-4DF8-BD67-070FF0741CBC}" srcOrd="1" destOrd="0" presId="urn:microsoft.com/office/officeart/2005/8/layout/orgChart1"/>
    <dgm:cxn modelId="{26819070-743A-4D97-A75A-EDB0F47E0A80}" type="presParOf" srcId="{01A03E1B-25C5-4354-8B7B-9205B7EBFFA7}" destId="{ACA29157-0611-48FE-92B7-19B8847D0197}" srcOrd="1" destOrd="0" presId="urn:microsoft.com/office/officeart/2005/8/layout/orgChart1"/>
    <dgm:cxn modelId="{40020D65-DD6E-4E46-99C7-71D1ABE96286}" type="presParOf" srcId="{ACA29157-0611-48FE-92B7-19B8847D0197}" destId="{DF4B6457-33AD-47E0-B168-87CDF6C95EC7}" srcOrd="0" destOrd="0" presId="urn:microsoft.com/office/officeart/2005/8/layout/orgChart1"/>
    <dgm:cxn modelId="{F4F57B7F-926A-4D85-9AA4-3029A0223359}" type="presParOf" srcId="{ACA29157-0611-48FE-92B7-19B8847D0197}" destId="{E527460A-C6BC-44F6-8ADF-798A7E0E267B}" srcOrd="1" destOrd="0" presId="urn:microsoft.com/office/officeart/2005/8/layout/orgChart1"/>
    <dgm:cxn modelId="{CA30B667-A0E1-431C-99D0-92371F1F18AF}" type="presParOf" srcId="{E527460A-C6BC-44F6-8ADF-798A7E0E267B}" destId="{3742069D-1920-4796-BFCF-904C43122429}" srcOrd="0" destOrd="0" presId="urn:microsoft.com/office/officeart/2005/8/layout/orgChart1"/>
    <dgm:cxn modelId="{674B999E-BE32-4248-B242-0B45D6EC0EB6}" type="presParOf" srcId="{3742069D-1920-4796-BFCF-904C43122429}" destId="{8220D991-235B-445B-9B09-1EF9B7DB100A}" srcOrd="0" destOrd="0" presId="urn:microsoft.com/office/officeart/2005/8/layout/orgChart1"/>
    <dgm:cxn modelId="{0194FE5B-D621-4721-B242-89129FD7B096}" type="presParOf" srcId="{3742069D-1920-4796-BFCF-904C43122429}" destId="{A67296D1-CFEF-47F5-85B7-EC876554E051}" srcOrd="1" destOrd="0" presId="urn:microsoft.com/office/officeart/2005/8/layout/orgChart1"/>
    <dgm:cxn modelId="{25AE3D54-F835-419D-BBBA-20238ACA8EF8}" type="presParOf" srcId="{E527460A-C6BC-44F6-8ADF-798A7E0E267B}" destId="{E9A4999F-CF1F-454A-8B16-32FCCAD2E307}" srcOrd="1" destOrd="0" presId="urn:microsoft.com/office/officeart/2005/8/layout/orgChart1"/>
    <dgm:cxn modelId="{1EBB6331-DABF-4869-910D-F8E07FDA6986}" type="presParOf" srcId="{E527460A-C6BC-44F6-8ADF-798A7E0E267B}" destId="{C50FB585-3557-44A9-98B3-CA32B25574A1}" srcOrd="2" destOrd="0" presId="urn:microsoft.com/office/officeart/2005/8/layout/orgChart1"/>
    <dgm:cxn modelId="{5A0141A2-2552-4F4E-8B3D-BB083D859876}" type="presParOf" srcId="{ACA29157-0611-48FE-92B7-19B8847D0197}" destId="{AF7B6BDC-06DB-48D5-A4A9-09BD10AC3EB8}" srcOrd="2" destOrd="0" presId="urn:microsoft.com/office/officeart/2005/8/layout/orgChart1"/>
    <dgm:cxn modelId="{349C2103-E2FB-41C1-A4FA-3C29EF6F597E}" type="presParOf" srcId="{ACA29157-0611-48FE-92B7-19B8847D0197}" destId="{FDB5673B-FCEC-4A5B-9BDE-3C9874580C87}" srcOrd="3" destOrd="0" presId="urn:microsoft.com/office/officeart/2005/8/layout/orgChart1"/>
    <dgm:cxn modelId="{21DD52A7-8D4B-4814-B26E-F097517E5CE6}" type="presParOf" srcId="{FDB5673B-FCEC-4A5B-9BDE-3C9874580C87}" destId="{06BE8F33-874E-4D5F-A805-CD53802EE8B8}" srcOrd="0" destOrd="0" presId="urn:microsoft.com/office/officeart/2005/8/layout/orgChart1"/>
    <dgm:cxn modelId="{70B8773D-48E0-4186-9989-77A9F9814B5C}" type="presParOf" srcId="{06BE8F33-874E-4D5F-A805-CD53802EE8B8}" destId="{03F2FD6A-91AA-440A-9F6B-C73EFC7DB700}" srcOrd="0" destOrd="0" presId="urn:microsoft.com/office/officeart/2005/8/layout/orgChart1"/>
    <dgm:cxn modelId="{ECEA1BAC-2130-402B-8000-5CB336D4A7BE}" type="presParOf" srcId="{06BE8F33-874E-4D5F-A805-CD53802EE8B8}" destId="{C8A98955-FED9-4570-88CD-997A811D2F8C}" srcOrd="1" destOrd="0" presId="urn:microsoft.com/office/officeart/2005/8/layout/orgChart1"/>
    <dgm:cxn modelId="{907F7491-4FEE-49F1-9029-1FAE14B2BFF1}" type="presParOf" srcId="{FDB5673B-FCEC-4A5B-9BDE-3C9874580C87}" destId="{9C2D6D51-556B-4D23-A541-21BDC7D4DA83}" srcOrd="1" destOrd="0" presId="urn:microsoft.com/office/officeart/2005/8/layout/orgChart1"/>
    <dgm:cxn modelId="{20EFBAD7-9D9E-4435-A1AE-4D4A06FCBB63}" type="presParOf" srcId="{FDB5673B-FCEC-4A5B-9BDE-3C9874580C87}" destId="{1C9D0187-9D18-4F0B-8196-C33F81A15EB7}" srcOrd="2" destOrd="0" presId="urn:microsoft.com/office/officeart/2005/8/layout/orgChart1"/>
    <dgm:cxn modelId="{92F6E101-761D-4EC8-B4AC-D5E8060E375C}" type="presParOf" srcId="{ACA29157-0611-48FE-92B7-19B8847D0197}" destId="{BAE9878F-6398-4E7A-BD18-29D4C3D8B192}" srcOrd="4" destOrd="0" presId="urn:microsoft.com/office/officeart/2005/8/layout/orgChart1"/>
    <dgm:cxn modelId="{3EC4F0CC-48F0-4B2F-AB0C-610E814AD484}" type="presParOf" srcId="{ACA29157-0611-48FE-92B7-19B8847D0197}" destId="{65488D5F-6A08-48CC-9F1C-014E43A87357}" srcOrd="5" destOrd="0" presId="urn:microsoft.com/office/officeart/2005/8/layout/orgChart1"/>
    <dgm:cxn modelId="{C552F5E6-8087-4C1C-9DA4-0FBFA2D134C7}" type="presParOf" srcId="{65488D5F-6A08-48CC-9F1C-014E43A87357}" destId="{53A49358-6F90-4179-A2E1-9EFE3F8612EA}" srcOrd="0" destOrd="0" presId="urn:microsoft.com/office/officeart/2005/8/layout/orgChart1"/>
    <dgm:cxn modelId="{3FD033F2-0DE0-48F3-9B0B-DF75DBDC48A6}" type="presParOf" srcId="{53A49358-6F90-4179-A2E1-9EFE3F8612EA}" destId="{5E9F1E2A-7DB3-488C-B8B5-97DD8F7E7F66}" srcOrd="0" destOrd="0" presId="urn:microsoft.com/office/officeart/2005/8/layout/orgChart1"/>
    <dgm:cxn modelId="{967A37EA-DE56-4D05-A2FB-E3AF77E55A98}" type="presParOf" srcId="{53A49358-6F90-4179-A2E1-9EFE3F8612EA}" destId="{87A7EE71-9E55-48B4-9655-CC00D1A7E952}" srcOrd="1" destOrd="0" presId="urn:microsoft.com/office/officeart/2005/8/layout/orgChart1"/>
    <dgm:cxn modelId="{DB3441C8-4AE3-46CB-9C3C-937995CC886C}" type="presParOf" srcId="{65488D5F-6A08-48CC-9F1C-014E43A87357}" destId="{EDD80FEF-ADFD-400B-B626-0468786F38E6}" srcOrd="1" destOrd="0" presId="urn:microsoft.com/office/officeart/2005/8/layout/orgChart1"/>
    <dgm:cxn modelId="{2E4334DE-CA9D-4381-96EF-7ADE2A0F960B}" type="presParOf" srcId="{65488D5F-6A08-48CC-9F1C-014E43A87357}" destId="{AE6AD4C5-CF5D-45B6-A487-2ABB523FF709}" srcOrd="2" destOrd="0" presId="urn:microsoft.com/office/officeart/2005/8/layout/orgChart1"/>
    <dgm:cxn modelId="{53CD4594-ACCC-4D18-8F77-21CC9513BFC7}" type="presParOf" srcId="{01A03E1B-25C5-4354-8B7B-9205B7EBFFA7}" destId="{77790315-6306-4208-9862-5B83DD739265}" srcOrd="2" destOrd="0" presId="urn:microsoft.com/office/officeart/2005/8/layout/orgChart1"/>
    <dgm:cxn modelId="{4C959A90-1D1B-48CA-9D0A-1FFA7AD29EE0}" type="presParOf" srcId="{236D5AD8-A09F-4B3A-9B29-D06B6C10AD42}" destId="{1FD2C15F-3C31-414D-ACFB-745E1BA2EB42}" srcOrd="2" destOrd="0" presId="urn:microsoft.com/office/officeart/2005/8/layout/orgChart1"/>
    <dgm:cxn modelId="{1DE5FEB3-3F63-4F8F-BCF6-16311A82C338}" type="presParOf" srcId="{1FD2C15F-3C31-414D-ACFB-745E1BA2EB42}" destId="{BB25F405-E55E-4805-8464-C0317359190C}" srcOrd="0" destOrd="0" presId="urn:microsoft.com/office/officeart/2005/8/layout/orgChart1"/>
    <dgm:cxn modelId="{CD2DD484-4F4A-49A4-BAB8-FD5B42D9B4D5}" type="presParOf" srcId="{BB25F405-E55E-4805-8464-C0317359190C}" destId="{1CB99F15-E385-4A88-A205-38136562364F}" srcOrd="0" destOrd="0" presId="urn:microsoft.com/office/officeart/2005/8/layout/orgChart1"/>
    <dgm:cxn modelId="{5307372D-3B0A-4F3A-A5D6-7155901BC291}" type="presParOf" srcId="{BB25F405-E55E-4805-8464-C0317359190C}" destId="{20D25617-F7D2-493E-B00B-208913D8F947}" srcOrd="1" destOrd="0" presId="urn:microsoft.com/office/officeart/2005/8/layout/orgChart1"/>
    <dgm:cxn modelId="{31FB6E1B-0661-4320-91B5-80DE9A78A212}" type="presParOf" srcId="{1FD2C15F-3C31-414D-ACFB-745E1BA2EB42}" destId="{86061841-8A64-4DCB-8A4C-5988273C7CB1}" srcOrd="1" destOrd="0" presId="urn:microsoft.com/office/officeart/2005/8/layout/orgChart1"/>
    <dgm:cxn modelId="{3A6EFDE3-71D0-4F98-B4B1-3BC15B426E6E}" type="presParOf" srcId="{1FD2C15F-3C31-414D-ACFB-745E1BA2EB42}" destId="{368FFA72-6AC6-46CB-B2BB-231C727174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8FECE8-AF97-49FF-B368-63FB8BA6D3F3}"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s-EC"/>
        </a:p>
      </dgm:t>
    </dgm:pt>
    <dgm:pt modelId="{DD2A6EE8-60D2-4C7C-9045-8FA8B21B28C0}">
      <dgm:prSet/>
      <dgm:spPr/>
      <dgm:t>
        <a:bodyPr/>
        <a:lstStyle/>
        <a:p>
          <a:pPr rtl="0"/>
          <a:r>
            <a:rPr lang="es-EC" smtClean="0">
              <a:latin typeface="Times New Roman" pitchFamily="18" charset="0"/>
              <a:cs typeface="Times New Roman" pitchFamily="18" charset="0"/>
            </a:rPr>
            <a:t>Dependientes</a:t>
          </a:r>
          <a:endParaRPr lang="es-EC">
            <a:latin typeface="Times New Roman" pitchFamily="18" charset="0"/>
            <a:cs typeface="Times New Roman" pitchFamily="18" charset="0"/>
          </a:endParaRPr>
        </a:p>
      </dgm:t>
    </dgm:pt>
    <dgm:pt modelId="{740C53FF-6370-47BA-ABC5-F2A21B4C5E34}" type="parTrans" cxnId="{52F462FB-F400-4F56-9361-3029F2A88771}">
      <dgm:prSet/>
      <dgm:spPr/>
      <dgm:t>
        <a:bodyPr/>
        <a:lstStyle/>
        <a:p>
          <a:endParaRPr lang="es-EC">
            <a:latin typeface="Times New Roman" pitchFamily="18" charset="0"/>
            <a:cs typeface="Times New Roman" pitchFamily="18" charset="0"/>
          </a:endParaRPr>
        </a:p>
      </dgm:t>
    </dgm:pt>
    <dgm:pt modelId="{B5C861D1-AF09-41B1-8B47-8ED9214D7CA6}" type="sibTrans" cxnId="{52F462FB-F400-4F56-9361-3029F2A88771}">
      <dgm:prSet/>
      <dgm:spPr/>
      <dgm:t>
        <a:bodyPr/>
        <a:lstStyle/>
        <a:p>
          <a:endParaRPr lang="es-EC">
            <a:latin typeface="Times New Roman" pitchFamily="18" charset="0"/>
            <a:cs typeface="Times New Roman" pitchFamily="18" charset="0"/>
          </a:endParaRPr>
        </a:p>
      </dgm:t>
    </dgm:pt>
    <dgm:pt modelId="{2584EDCE-4B8A-4B52-B066-E6D8C67DBE71}">
      <dgm:prSet/>
      <dgm:spPr/>
      <dgm:t>
        <a:bodyPr/>
        <a:lstStyle/>
        <a:p>
          <a:pPr rtl="0"/>
          <a:r>
            <a:rPr lang="es-EC" smtClean="0">
              <a:latin typeface="Times New Roman" pitchFamily="18" charset="0"/>
              <a:cs typeface="Times New Roman" pitchFamily="18" charset="0"/>
            </a:rPr>
            <a:t>Estudio de todas las estrategias que apoyan a la internacionalización de las pequeñas y medianas empresas.</a:t>
          </a:r>
          <a:endParaRPr lang="es-EC">
            <a:latin typeface="Times New Roman" pitchFamily="18" charset="0"/>
            <a:cs typeface="Times New Roman" pitchFamily="18" charset="0"/>
          </a:endParaRPr>
        </a:p>
      </dgm:t>
    </dgm:pt>
    <dgm:pt modelId="{0F3B60B9-6335-4244-9794-D5F4CE676C3C}" type="parTrans" cxnId="{B6F4E1E3-6033-4EB6-A1D3-E7E6370DF22F}">
      <dgm:prSet/>
      <dgm:spPr/>
      <dgm:t>
        <a:bodyPr/>
        <a:lstStyle/>
        <a:p>
          <a:endParaRPr lang="es-EC">
            <a:latin typeface="Times New Roman" pitchFamily="18" charset="0"/>
            <a:cs typeface="Times New Roman" pitchFamily="18" charset="0"/>
          </a:endParaRPr>
        </a:p>
      </dgm:t>
    </dgm:pt>
    <dgm:pt modelId="{86DC4E7C-E8DF-4664-976D-CB073730B057}" type="sibTrans" cxnId="{B6F4E1E3-6033-4EB6-A1D3-E7E6370DF22F}">
      <dgm:prSet/>
      <dgm:spPr/>
      <dgm:t>
        <a:bodyPr/>
        <a:lstStyle/>
        <a:p>
          <a:endParaRPr lang="es-EC">
            <a:latin typeface="Times New Roman" pitchFamily="18" charset="0"/>
            <a:cs typeface="Times New Roman" pitchFamily="18" charset="0"/>
          </a:endParaRPr>
        </a:p>
      </dgm:t>
    </dgm:pt>
    <dgm:pt modelId="{C9FD6D10-5BD4-48B5-A576-0F44B7D38DC7}">
      <dgm:prSet/>
      <dgm:spPr/>
      <dgm:t>
        <a:bodyPr/>
        <a:lstStyle/>
        <a:p>
          <a:pPr rtl="0"/>
          <a:r>
            <a:rPr lang="es-EC" smtClean="0">
              <a:latin typeface="Times New Roman" pitchFamily="18" charset="0"/>
              <a:cs typeface="Times New Roman" pitchFamily="18" charset="0"/>
            </a:rPr>
            <a:t>Independientes</a:t>
          </a:r>
          <a:endParaRPr lang="es-EC">
            <a:latin typeface="Times New Roman" pitchFamily="18" charset="0"/>
            <a:cs typeface="Times New Roman" pitchFamily="18" charset="0"/>
          </a:endParaRPr>
        </a:p>
      </dgm:t>
    </dgm:pt>
    <dgm:pt modelId="{288B27A1-E9F1-4CDE-9D40-F33A4B17C2EC}" type="parTrans" cxnId="{2E0A98AF-45B1-44B6-BF69-41C5700F8FB4}">
      <dgm:prSet/>
      <dgm:spPr/>
      <dgm:t>
        <a:bodyPr/>
        <a:lstStyle/>
        <a:p>
          <a:endParaRPr lang="es-EC">
            <a:latin typeface="Times New Roman" pitchFamily="18" charset="0"/>
            <a:cs typeface="Times New Roman" pitchFamily="18" charset="0"/>
          </a:endParaRPr>
        </a:p>
      </dgm:t>
    </dgm:pt>
    <dgm:pt modelId="{3F8606B6-5F21-424C-9155-C56E0D5BD19C}" type="sibTrans" cxnId="{2E0A98AF-45B1-44B6-BF69-41C5700F8FB4}">
      <dgm:prSet/>
      <dgm:spPr/>
      <dgm:t>
        <a:bodyPr/>
        <a:lstStyle/>
        <a:p>
          <a:endParaRPr lang="es-EC">
            <a:latin typeface="Times New Roman" pitchFamily="18" charset="0"/>
            <a:cs typeface="Times New Roman" pitchFamily="18" charset="0"/>
          </a:endParaRPr>
        </a:p>
      </dgm:t>
    </dgm:pt>
    <dgm:pt modelId="{38601AB8-EF6A-44F3-90E4-2F484E1B2FDC}">
      <dgm:prSet/>
      <dgm:spPr/>
      <dgm:t>
        <a:bodyPr/>
        <a:lstStyle/>
        <a:p>
          <a:pPr rtl="0"/>
          <a:r>
            <a:rPr lang="es-EC" smtClean="0">
              <a:latin typeface="Times New Roman" pitchFamily="18" charset="0"/>
              <a:cs typeface="Times New Roman" pitchFamily="18" charset="0"/>
            </a:rPr>
            <a:t>La internacionalización de las Mipymes ha servido a otras empresas para que puedan seguir sus pasos y poder internacionalizarse.</a:t>
          </a:r>
          <a:endParaRPr lang="es-EC">
            <a:latin typeface="Times New Roman" pitchFamily="18" charset="0"/>
            <a:cs typeface="Times New Roman" pitchFamily="18" charset="0"/>
          </a:endParaRPr>
        </a:p>
      </dgm:t>
    </dgm:pt>
    <dgm:pt modelId="{45ABDD08-0C1C-4C15-B668-6A1DEB3954D5}" type="parTrans" cxnId="{4F77A1BB-CED0-4C30-A6AA-5FC69878DE68}">
      <dgm:prSet/>
      <dgm:spPr/>
      <dgm:t>
        <a:bodyPr/>
        <a:lstStyle/>
        <a:p>
          <a:endParaRPr lang="es-EC">
            <a:latin typeface="Times New Roman" pitchFamily="18" charset="0"/>
            <a:cs typeface="Times New Roman" pitchFamily="18" charset="0"/>
          </a:endParaRPr>
        </a:p>
      </dgm:t>
    </dgm:pt>
    <dgm:pt modelId="{408EDBF6-5908-4B8D-B749-555A976526FE}" type="sibTrans" cxnId="{4F77A1BB-CED0-4C30-A6AA-5FC69878DE68}">
      <dgm:prSet/>
      <dgm:spPr/>
      <dgm:t>
        <a:bodyPr/>
        <a:lstStyle/>
        <a:p>
          <a:endParaRPr lang="es-EC">
            <a:latin typeface="Times New Roman" pitchFamily="18" charset="0"/>
            <a:cs typeface="Times New Roman" pitchFamily="18" charset="0"/>
          </a:endParaRPr>
        </a:p>
      </dgm:t>
    </dgm:pt>
    <dgm:pt modelId="{D1555485-D0CE-468C-ADA0-454F6D960B3D}">
      <dgm:prSet/>
      <dgm:spPr/>
      <dgm:t>
        <a:bodyPr/>
        <a:lstStyle/>
        <a:p>
          <a:pPr rtl="0"/>
          <a:r>
            <a:rPr lang="es-EC" smtClean="0">
              <a:latin typeface="Times New Roman" pitchFamily="18" charset="0"/>
              <a:cs typeface="Times New Roman" pitchFamily="18" charset="0"/>
            </a:rPr>
            <a:t>Interdependientes</a:t>
          </a:r>
          <a:endParaRPr lang="es-EC">
            <a:latin typeface="Times New Roman" pitchFamily="18" charset="0"/>
            <a:cs typeface="Times New Roman" pitchFamily="18" charset="0"/>
          </a:endParaRPr>
        </a:p>
      </dgm:t>
    </dgm:pt>
    <dgm:pt modelId="{7088E5AF-2C25-4EB9-8574-E9BF6353F864}" type="parTrans" cxnId="{5CCC8BA3-CD78-4177-989C-FF6C3502F04E}">
      <dgm:prSet/>
      <dgm:spPr/>
      <dgm:t>
        <a:bodyPr/>
        <a:lstStyle/>
        <a:p>
          <a:endParaRPr lang="es-EC">
            <a:latin typeface="Times New Roman" pitchFamily="18" charset="0"/>
            <a:cs typeface="Times New Roman" pitchFamily="18" charset="0"/>
          </a:endParaRPr>
        </a:p>
      </dgm:t>
    </dgm:pt>
    <dgm:pt modelId="{74748787-7EF8-4B2F-A621-8FF0586F4AE7}" type="sibTrans" cxnId="{5CCC8BA3-CD78-4177-989C-FF6C3502F04E}">
      <dgm:prSet/>
      <dgm:spPr/>
      <dgm:t>
        <a:bodyPr/>
        <a:lstStyle/>
        <a:p>
          <a:endParaRPr lang="es-EC">
            <a:latin typeface="Times New Roman" pitchFamily="18" charset="0"/>
            <a:cs typeface="Times New Roman" pitchFamily="18" charset="0"/>
          </a:endParaRPr>
        </a:p>
      </dgm:t>
    </dgm:pt>
    <dgm:pt modelId="{839A2300-F20C-48D3-BCF0-B68E9E6D1533}">
      <dgm:prSet/>
      <dgm:spPr/>
      <dgm:t>
        <a:bodyPr/>
        <a:lstStyle/>
        <a:p>
          <a:pPr rtl="0"/>
          <a:r>
            <a:rPr lang="es-EC" smtClean="0">
              <a:latin typeface="Times New Roman" pitchFamily="18" charset="0"/>
              <a:cs typeface="Times New Roman" pitchFamily="18" charset="0"/>
            </a:rPr>
            <a:t>Relaciones internacionales.</a:t>
          </a:r>
          <a:endParaRPr lang="es-EC">
            <a:latin typeface="Times New Roman" pitchFamily="18" charset="0"/>
            <a:cs typeface="Times New Roman" pitchFamily="18" charset="0"/>
          </a:endParaRPr>
        </a:p>
      </dgm:t>
    </dgm:pt>
    <dgm:pt modelId="{207819E7-80CC-4785-B163-2005271BB42C}" type="parTrans" cxnId="{1002E729-4470-4D42-92D7-E45F2721124C}">
      <dgm:prSet/>
      <dgm:spPr/>
      <dgm:t>
        <a:bodyPr/>
        <a:lstStyle/>
        <a:p>
          <a:endParaRPr lang="es-EC">
            <a:latin typeface="Times New Roman" pitchFamily="18" charset="0"/>
            <a:cs typeface="Times New Roman" pitchFamily="18" charset="0"/>
          </a:endParaRPr>
        </a:p>
      </dgm:t>
    </dgm:pt>
    <dgm:pt modelId="{4CA32524-1637-47B6-92D9-CD055BB0D8C7}" type="sibTrans" cxnId="{1002E729-4470-4D42-92D7-E45F2721124C}">
      <dgm:prSet/>
      <dgm:spPr/>
      <dgm:t>
        <a:bodyPr/>
        <a:lstStyle/>
        <a:p>
          <a:endParaRPr lang="es-EC">
            <a:latin typeface="Times New Roman" pitchFamily="18" charset="0"/>
            <a:cs typeface="Times New Roman" pitchFamily="18" charset="0"/>
          </a:endParaRPr>
        </a:p>
      </dgm:t>
    </dgm:pt>
    <dgm:pt modelId="{DAF25425-6239-45CD-948E-40C059BD1B25}" type="pres">
      <dgm:prSet presAssocID="{5F8FECE8-AF97-49FF-B368-63FB8BA6D3F3}" presName="Name0" presStyleCnt="0">
        <dgm:presLayoutVars>
          <dgm:dir/>
          <dgm:animLvl val="lvl"/>
          <dgm:resizeHandles val="exact"/>
        </dgm:presLayoutVars>
      </dgm:prSet>
      <dgm:spPr/>
      <dgm:t>
        <a:bodyPr/>
        <a:lstStyle/>
        <a:p>
          <a:endParaRPr lang="es-EC"/>
        </a:p>
      </dgm:t>
    </dgm:pt>
    <dgm:pt modelId="{277C5E74-95E1-4984-8138-86295FDA1C21}" type="pres">
      <dgm:prSet presAssocID="{DD2A6EE8-60D2-4C7C-9045-8FA8B21B28C0}" presName="linNode" presStyleCnt="0"/>
      <dgm:spPr/>
    </dgm:pt>
    <dgm:pt modelId="{FF96FD28-1D7C-46CE-A6E3-7153A22EBA63}" type="pres">
      <dgm:prSet presAssocID="{DD2A6EE8-60D2-4C7C-9045-8FA8B21B28C0}" presName="parentText" presStyleLbl="node1" presStyleIdx="0" presStyleCnt="3">
        <dgm:presLayoutVars>
          <dgm:chMax val="1"/>
          <dgm:bulletEnabled val="1"/>
        </dgm:presLayoutVars>
      </dgm:prSet>
      <dgm:spPr/>
      <dgm:t>
        <a:bodyPr/>
        <a:lstStyle/>
        <a:p>
          <a:endParaRPr lang="es-EC"/>
        </a:p>
      </dgm:t>
    </dgm:pt>
    <dgm:pt modelId="{7CF091CD-CAE7-4639-B3BB-783CBB5DB1ED}" type="pres">
      <dgm:prSet presAssocID="{DD2A6EE8-60D2-4C7C-9045-8FA8B21B28C0}" presName="descendantText" presStyleLbl="alignAccFollowNode1" presStyleIdx="0" presStyleCnt="3">
        <dgm:presLayoutVars>
          <dgm:bulletEnabled val="1"/>
        </dgm:presLayoutVars>
      </dgm:prSet>
      <dgm:spPr/>
      <dgm:t>
        <a:bodyPr/>
        <a:lstStyle/>
        <a:p>
          <a:endParaRPr lang="es-EC"/>
        </a:p>
      </dgm:t>
    </dgm:pt>
    <dgm:pt modelId="{47DFC1B1-9110-45E0-8A72-F31BA6E0AD41}" type="pres">
      <dgm:prSet presAssocID="{B5C861D1-AF09-41B1-8B47-8ED9214D7CA6}" presName="sp" presStyleCnt="0"/>
      <dgm:spPr/>
    </dgm:pt>
    <dgm:pt modelId="{85072CEC-6A99-4DE8-8F23-8604F5DB2C57}" type="pres">
      <dgm:prSet presAssocID="{C9FD6D10-5BD4-48B5-A576-0F44B7D38DC7}" presName="linNode" presStyleCnt="0"/>
      <dgm:spPr/>
    </dgm:pt>
    <dgm:pt modelId="{43869148-EBB0-4380-B9AD-E3E82203E5FE}" type="pres">
      <dgm:prSet presAssocID="{C9FD6D10-5BD4-48B5-A576-0F44B7D38DC7}" presName="parentText" presStyleLbl="node1" presStyleIdx="1" presStyleCnt="3">
        <dgm:presLayoutVars>
          <dgm:chMax val="1"/>
          <dgm:bulletEnabled val="1"/>
        </dgm:presLayoutVars>
      </dgm:prSet>
      <dgm:spPr/>
      <dgm:t>
        <a:bodyPr/>
        <a:lstStyle/>
        <a:p>
          <a:endParaRPr lang="es-EC"/>
        </a:p>
      </dgm:t>
    </dgm:pt>
    <dgm:pt modelId="{6EB55CD8-7C06-4E4B-B58D-2CCA6D140ACD}" type="pres">
      <dgm:prSet presAssocID="{C9FD6D10-5BD4-48B5-A576-0F44B7D38DC7}" presName="descendantText" presStyleLbl="alignAccFollowNode1" presStyleIdx="1" presStyleCnt="3">
        <dgm:presLayoutVars>
          <dgm:bulletEnabled val="1"/>
        </dgm:presLayoutVars>
      </dgm:prSet>
      <dgm:spPr/>
      <dgm:t>
        <a:bodyPr/>
        <a:lstStyle/>
        <a:p>
          <a:endParaRPr lang="es-EC"/>
        </a:p>
      </dgm:t>
    </dgm:pt>
    <dgm:pt modelId="{B87F2B08-F38D-4A87-981E-67EAF64B67A2}" type="pres">
      <dgm:prSet presAssocID="{3F8606B6-5F21-424C-9155-C56E0D5BD19C}" presName="sp" presStyleCnt="0"/>
      <dgm:spPr/>
    </dgm:pt>
    <dgm:pt modelId="{30952451-4C28-44B0-943E-92BC2D3DF9D1}" type="pres">
      <dgm:prSet presAssocID="{D1555485-D0CE-468C-ADA0-454F6D960B3D}" presName="linNode" presStyleCnt="0"/>
      <dgm:spPr/>
    </dgm:pt>
    <dgm:pt modelId="{0804F92D-3E5C-4DD2-A8E8-D27ECA5C563F}" type="pres">
      <dgm:prSet presAssocID="{D1555485-D0CE-468C-ADA0-454F6D960B3D}" presName="parentText" presStyleLbl="node1" presStyleIdx="2" presStyleCnt="3">
        <dgm:presLayoutVars>
          <dgm:chMax val="1"/>
          <dgm:bulletEnabled val="1"/>
        </dgm:presLayoutVars>
      </dgm:prSet>
      <dgm:spPr/>
      <dgm:t>
        <a:bodyPr/>
        <a:lstStyle/>
        <a:p>
          <a:endParaRPr lang="es-EC"/>
        </a:p>
      </dgm:t>
    </dgm:pt>
    <dgm:pt modelId="{D594EACE-9960-4391-8A58-E75D5DE6765C}" type="pres">
      <dgm:prSet presAssocID="{D1555485-D0CE-468C-ADA0-454F6D960B3D}" presName="descendantText" presStyleLbl="alignAccFollowNode1" presStyleIdx="2" presStyleCnt="3">
        <dgm:presLayoutVars>
          <dgm:bulletEnabled val="1"/>
        </dgm:presLayoutVars>
      </dgm:prSet>
      <dgm:spPr/>
      <dgm:t>
        <a:bodyPr/>
        <a:lstStyle/>
        <a:p>
          <a:endParaRPr lang="es-EC"/>
        </a:p>
      </dgm:t>
    </dgm:pt>
  </dgm:ptLst>
  <dgm:cxnLst>
    <dgm:cxn modelId="{5CCC8BA3-CD78-4177-989C-FF6C3502F04E}" srcId="{5F8FECE8-AF97-49FF-B368-63FB8BA6D3F3}" destId="{D1555485-D0CE-468C-ADA0-454F6D960B3D}" srcOrd="2" destOrd="0" parTransId="{7088E5AF-2C25-4EB9-8574-E9BF6353F864}" sibTransId="{74748787-7EF8-4B2F-A621-8FF0586F4AE7}"/>
    <dgm:cxn modelId="{EF263316-8A72-4666-9787-F34C9551D12B}" type="presOf" srcId="{DD2A6EE8-60D2-4C7C-9045-8FA8B21B28C0}" destId="{FF96FD28-1D7C-46CE-A6E3-7153A22EBA63}" srcOrd="0" destOrd="0" presId="urn:microsoft.com/office/officeart/2005/8/layout/vList5"/>
    <dgm:cxn modelId="{4F77A1BB-CED0-4C30-A6AA-5FC69878DE68}" srcId="{C9FD6D10-5BD4-48B5-A576-0F44B7D38DC7}" destId="{38601AB8-EF6A-44F3-90E4-2F484E1B2FDC}" srcOrd="0" destOrd="0" parTransId="{45ABDD08-0C1C-4C15-B668-6A1DEB3954D5}" sibTransId="{408EDBF6-5908-4B8D-B749-555A976526FE}"/>
    <dgm:cxn modelId="{80730978-B27B-4C88-8578-85577BC17CF1}" type="presOf" srcId="{C9FD6D10-5BD4-48B5-A576-0F44B7D38DC7}" destId="{43869148-EBB0-4380-B9AD-E3E82203E5FE}" srcOrd="0" destOrd="0" presId="urn:microsoft.com/office/officeart/2005/8/layout/vList5"/>
    <dgm:cxn modelId="{7F22ECF6-AA48-4069-8A77-E1879611432D}" type="presOf" srcId="{839A2300-F20C-48D3-BCF0-B68E9E6D1533}" destId="{D594EACE-9960-4391-8A58-E75D5DE6765C}" srcOrd="0" destOrd="0" presId="urn:microsoft.com/office/officeart/2005/8/layout/vList5"/>
    <dgm:cxn modelId="{0C476068-0F1D-4B9D-9D70-4E52C3036AA8}" type="presOf" srcId="{D1555485-D0CE-468C-ADA0-454F6D960B3D}" destId="{0804F92D-3E5C-4DD2-A8E8-D27ECA5C563F}" srcOrd="0" destOrd="0" presId="urn:microsoft.com/office/officeart/2005/8/layout/vList5"/>
    <dgm:cxn modelId="{2E0A98AF-45B1-44B6-BF69-41C5700F8FB4}" srcId="{5F8FECE8-AF97-49FF-B368-63FB8BA6D3F3}" destId="{C9FD6D10-5BD4-48B5-A576-0F44B7D38DC7}" srcOrd="1" destOrd="0" parTransId="{288B27A1-E9F1-4CDE-9D40-F33A4B17C2EC}" sibTransId="{3F8606B6-5F21-424C-9155-C56E0D5BD19C}"/>
    <dgm:cxn modelId="{1002E729-4470-4D42-92D7-E45F2721124C}" srcId="{D1555485-D0CE-468C-ADA0-454F6D960B3D}" destId="{839A2300-F20C-48D3-BCF0-B68E9E6D1533}" srcOrd="0" destOrd="0" parTransId="{207819E7-80CC-4785-B163-2005271BB42C}" sibTransId="{4CA32524-1637-47B6-92D9-CD055BB0D8C7}"/>
    <dgm:cxn modelId="{450BED38-673D-4B48-8D73-F0140B0AE485}" type="presOf" srcId="{5F8FECE8-AF97-49FF-B368-63FB8BA6D3F3}" destId="{DAF25425-6239-45CD-948E-40C059BD1B25}" srcOrd="0" destOrd="0" presId="urn:microsoft.com/office/officeart/2005/8/layout/vList5"/>
    <dgm:cxn modelId="{399CE891-9D2F-426E-B4B2-FA75DE1FB2E7}" type="presOf" srcId="{38601AB8-EF6A-44F3-90E4-2F484E1B2FDC}" destId="{6EB55CD8-7C06-4E4B-B58D-2CCA6D140ACD}" srcOrd="0" destOrd="0" presId="urn:microsoft.com/office/officeart/2005/8/layout/vList5"/>
    <dgm:cxn modelId="{55F9CCC8-52F0-48DB-88AE-C92F4091C395}" type="presOf" srcId="{2584EDCE-4B8A-4B52-B066-E6D8C67DBE71}" destId="{7CF091CD-CAE7-4639-B3BB-783CBB5DB1ED}" srcOrd="0" destOrd="0" presId="urn:microsoft.com/office/officeart/2005/8/layout/vList5"/>
    <dgm:cxn modelId="{B6F4E1E3-6033-4EB6-A1D3-E7E6370DF22F}" srcId="{DD2A6EE8-60D2-4C7C-9045-8FA8B21B28C0}" destId="{2584EDCE-4B8A-4B52-B066-E6D8C67DBE71}" srcOrd="0" destOrd="0" parTransId="{0F3B60B9-6335-4244-9794-D5F4CE676C3C}" sibTransId="{86DC4E7C-E8DF-4664-976D-CB073730B057}"/>
    <dgm:cxn modelId="{52F462FB-F400-4F56-9361-3029F2A88771}" srcId="{5F8FECE8-AF97-49FF-B368-63FB8BA6D3F3}" destId="{DD2A6EE8-60D2-4C7C-9045-8FA8B21B28C0}" srcOrd="0" destOrd="0" parTransId="{740C53FF-6370-47BA-ABC5-F2A21B4C5E34}" sibTransId="{B5C861D1-AF09-41B1-8B47-8ED9214D7CA6}"/>
    <dgm:cxn modelId="{35EAEF5D-B0EE-4097-90CC-64647856EF63}" type="presParOf" srcId="{DAF25425-6239-45CD-948E-40C059BD1B25}" destId="{277C5E74-95E1-4984-8138-86295FDA1C21}" srcOrd="0" destOrd="0" presId="urn:microsoft.com/office/officeart/2005/8/layout/vList5"/>
    <dgm:cxn modelId="{C6139399-3FC8-4FFD-8AB7-75CBB453E250}" type="presParOf" srcId="{277C5E74-95E1-4984-8138-86295FDA1C21}" destId="{FF96FD28-1D7C-46CE-A6E3-7153A22EBA63}" srcOrd="0" destOrd="0" presId="urn:microsoft.com/office/officeart/2005/8/layout/vList5"/>
    <dgm:cxn modelId="{E14B9892-16D0-4730-B98B-A1AC8FCFE646}" type="presParOf" srcId="{277C5E74-95E1-4984-8138-86295FDA1C21}" destId="{7CF091CD-CAE7-4639-B3BB-783CBB5DB1ED}" srcOrd="1" destOrd="0" presId="urn:microsoft.com/office/officeart/2005/8/layout/vList5"/>
    <dgm:cxn modelId="{7EBAC33B-58AD-4655-B352-01757DCF59D3}" type="presParOf" srcId="{DAF25425-6239-45CD-948E-40C059BD1B25}" destId="{47DFC1B1-9110-45E0-8A72-F31BA6E0AD41}" srcOrd="1" destOrd="0" presId="urn:microsoft.com/office/officeart/2005/8/layout/vList5"/>
    <dgm:cxn modelId="{DAFCC607-BDFD-427A-8826-7EEB958987F1}" type="presParOf" srcId="{DAF25425-6239-45CD-948E-40C059BD1B25}" destId="{85072CEC-6A99-4DE8-8F23-8604F5DB2C57}" srcOrd="2" destOrd="0" presId="urn:microsoft.com/office/officeart/2005/8/layout/vList5"/>
    <dgm:cxn modelId="{519A09CF-9EF4-4CF3-B0FC-C6C8B6552099}" type="presParOf" srcId="{85072CEC-6A99-4DE8-8F23-8604F5DB2C57}" destId="{43869148-EBB0-4380-B9AD-E3E82203E5FE}" srcOrd="0" destOrd="0" presId="urn:microsoft.com/office/officeart/2005/8/layout/vList5"/>
    <dgm:cxn modelId="{0E87F68F-BCC3-4D6A-AC7A-796E977A11E0}" type="presParOf" srcId="{85072CEC-6A99-4DE8-8F23-8604F5DB2C57}" destId="{6EB55CD8-7C06-4E4B-B58D-2CCA6D140ACD}" srcOrd="1" destOrd="0" presId="urn:microsoft.com/office/officeart/2005/8/layout/vList5"/>
    <dgm:cxn modelId="{FA2FD9F1-6BB8-4166-A269-B1D719B53586}" type="presParOf" srcId="{DAF25425-6239-45CD-948E-40C059BD1B25}" destId="{B87F2B08-F38D-4A87-981E-67EAF64B67A2}" srcOrd="3" destOrd="0" presId="urn:microsoft.com/office/officeart/2005/8/layout/vList5"/>
    <dgm:cxn modelId="{5B733E8B-8952-448B-84E9-2A2A075B5B45}" type="presParOf" srcId="{DAF25425-6239-45CD-948E-40C059BD1B25}" destId="{30952451-4C28-44B0-943E-92BC2D3DF9D1}" srcOrd="4" destOrd="0" presId="urn:microsoft.com/office/officeart/2005/8/layout/vList5"/>
    <dgm:cxn modelId="{9970CA53-33CF-4794-B565-6970FF4D611C}" type="presParOf" srcId="{30952451-4C28-44B0-943E-92BC2D3DF9D1}" destId="{0804F92D-3E5C-4DD2-A8E8-D27ECA5C563F}" srcOrd="0" destOrd="0" presId="urn:microsoft.com/office/officeart/2005/8/layout/vList5"/>
    <dgm:cxn modelId="{DEAF4085-70C4-4A5B-B9DC-0BBE88C093CA}" type="presParOf" srcId="{30952451-4C28-44B0-943E-92BC2D3DF9D1}" destId="{D594EACE-9960-4391-8A58-E75D5DE676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6FCE27-7C71-488D-849F-1070BA0F68BB}"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EC"/>
        </a:p>
      </dgm:t>
    </dgm:pt>
    <dgm:pt modelId="{70CD58A6-D3AD-428E-AB58-DE8FF3338EE7}">
      <dgm:prSet/>
      <dgm:spPr/>
      <dgm:t>
        <a:bodyPr/>
        <a:lstStyle/>
        <a:p>
          <a:pPr rtl="0"/>
          <a:r>
            <a:rPr lang="es-EC" smtClean="0">
              <a:latin typeface="Times New Roman" pitchFamily="18" charset="0"/>
              <a:cs typeface="Times New Roman" pitchFamily="18" charset="0"/>
            </a:rPr>
            <a:t>De investigación: </a:t>
          </a:r>
          <a:endParaRPr lang="es-EC">
            <a:latin typeface="Times New Roman" pitchFamily="18" charset="0"/>
            <a:cs typeface="Times New Roman" pitchFamily="18" charset="0"/>
          </a:endParaRPr>
        </a:p>
      </dgm:t>
    </dgm:pt>
    <dgm:pt modelId="{F2B87DDA-2B1C-459D-83C3-082C3874CE59}" type="parTrans" cxnId="{EA8EB549-0BCF-412B-A0A7-CBBB6E8CDE4A}">
      <dgm:prSet/>
      <dgm:spPr/>
      <dgm:t>
        <a:bodyPr/>
        <a:lstStyle/>
        <a:p>
          <a:endParaRPr lang="es-EC">
            <a:latin typeface="Times New Roman" pitchFamily="18" charset="0"/>
            <a:cs typeface="Times New Roman" pitchFamily="18" charset="0"/>
          </a:endParaRPr>
        </a:p>
      </dgm:t>
    </dgm:pt>
    <dgm:pt modelId="{875C5597-0512-4734-A7AF-F36E5A6CA740}" type="sibTrans" cxnId="{EA8EB549-0BCF-412B-A0A7-CBBB6E8CDE4A}">
      <dgm:prSet/>
      <dgm:spPr/>
      <dgm:t>
        <a:bodyPr/>
        <a:lstStyle/>
        <a:p>
          <a:endParaRPr lang="es-EC">
            <a:latin typeface="Times New Roman" pitchFamily="18" charset="0"/>
            <a:cs typeface="Times New Roman" pitchFamily="18" charset="0"/>
          </a:endParaRPr>
        </a:p>
      </dgm:t>
    </dgm:pt>
    <dgm:pt modelId="{2FBFA678-65EF-4E4B-BBE0-02493C00CFA1}">
      <dgm:prSet/>
      <dgm:spPr/>
      <dgm:t>
        <a:bodyPr/>
        <a:lstStyle/>
        <a:p>
          <a:pPr rtl="0"/>
          <a:r>
            <a:rPr lang="es-EC" dirty="0" smtClean="0">
              <a:latin typeface="Times New Roman" pitchFamily="18" charset="0"/>
              <a:cs typeface="Times New Roman" pitchFamily="18" charset="0"/>
            </a:rPr>
            <a:t>El estudio de las estrategias de internacionalización ha llevado a las Mipymes hacia al éxito internacional.</a:t>
          </a:r>
          <a:endParaRPr lang="es-EC" dirty="0">
            <a:latin typeface="Times New Roman" pitchFamily="18" charset="0"/>
            <a:cs typeface="Times New Roman" pitchFamily="18" charset="0"/>
          </a:endParaRPr>
        </a:p>
      </dgm:t>
    </dgm:pt>
    <dgm:pt modelId="{F8068E8C-D05D-416B-94DE-DFCF4FF72B56}" type="parTrans" cxnId="{C35C04C0-01AC-4383-89EB-A9F2B9EA0876}">
      <dgm:prSet/>
      <dgm:spPr/>
      <dgm:t>
        <a:bodyPr/>
        <a:lstStyle/>
        <a:p>
          <a:endParaRPr lang="es-EC">
            <a:latin typeface="Times New Roman" pitchFamily="18" charset="0"/>
            <a:cs typeface="Times New Roman" pitchFamily="18" charset="0"/>
          </a:endParaRPr>
        </a:p>
      </dgm:t>
    </dgm:pt>
    <dgm:pt modelId="{04A3CF27-139F-4900-9B23-2335D7552E15}" type="sibTrans" cxnId="{C35C04C0-01AC-4383-89EB-A9F2B9EA0876}">
      <dgm:prSet/>
      <dgm:spPr/>
      <dgm:t>
        <a:bodyPr/>
        <a:lstStyle/>
        <a:p>
          <a:endParaRPr lang="es-EC">
            <a:latin typeface="Times New Roman" pitchFamily="18" charset="0"/>
            <a:cs typeface="Times New Roman" pitchFamily="18" charset="0"/>
          </a:endParaRPr>
        </a:p>
      </dgm:t>
    </dgm:pt>
    <dgm:pt modelId="{11CD2EED-CE3E-43B8-BCAD-5037296AF446}">
      <dgm:prSet/>
      <dgm:spPr/>
      <dgm:t>
        <a:bodyPr/>
        <a:lstStyle/>
        <a:p>
          <a:pPr rtl="0"/>
          <a:r>
            <a:rPr lang="es-EC" smtClean="0">
              <a:latin typeface="Times New Roman" pitchFamily="18" charset="0"/>
              <a:cs typeface="Times New Roman" pitchFamily="18" charset="0"/>
            </a:rPr>
            <a:t>Nula:</a:t>
          </a:r>
          <a:endParaRPr lang="es-EC">
            <a:latin typeface="Times New Roman" pitchFamily="18" charset="0"/>
            <a:cs typeface="Times New Roman" pitchFamily="18" charset="0"/>
          </a:endParaRPr>
        </a:p>
      </dgm:t>
    </dgm:pt>
    <dgm:pt modelId="{2475B56D-CCB4-4E93-86F9-B615C6BDEEC4}" type="parTrans" cxnId="{1FCC37DB-BC9A-4B0A-A11C-1EF8F79BD1CF}">
      <dgm:prSet/>
      <dgm:spPr/>
      <dgm:t>
        <a:bodyPr/>
        <a:lstStyle/>
        <a:p>
          <a:endParaRPr lang="es-EC">
            <a:latin typeface="Times New Roman" pitchFamily="18" charset="0"/>
            <a:cs typeface="Times New Roman" pitchFamily="18" charset="0"/>
          </a:endParaRPr>
        </a:p>
      </dgm:t>
    </dgm:pt>
    <dgm:pt modelId="{F91DEADE-CB72-43D3-99BF-5C3CA7827982}" type="sibTrans" cxnId="{1FCC37DB-BC9A-4B0A-A11C-1EF8F79BD1CF}">
      <dgm:prSet/>
      <dgm:spPr/>
      <dgm:t>
        <a:bodyPr/>
        <a:lstStyle/>
        <a:p>
          <a:endParaRPr lang="es-EC">
            <a:latin typeface="Times New Roman" pitchFamily="18" charset="0"/>
            <a:cs typeface="Times New Roman" pitchFamily="18" charset="0"/>
          </a:endParaRPr>
        </a:p>
      </dgm:t>
    </dgm:pt>
    <dgm:pt modelId="{E29FEAA7-EF42-4F34-9967-D5C57CC5C0BB}">
      <dgm:prSet/>
      <dgm:spPr/>
      <dgm:t>
        <a:bodyPr/>
        <a:lstStyle/>
        <a:p>
          <a:pPr rtl="0"/>
          <a:r>
            <a:rPr lang="es-EC" smtClean="0">
              <a:latin typeface="Times New Roman" pitchFamily="18" charset="0"/>
              <a:cs typeface="Times New Roman" pitchFamily="18" charset="0"/>
            </a:rPr>
            <a:t>El estudio de las estrategias de internacionalización no a las Mipymes hacia al éxito internacional.</a:t>
          </a:r>
          <a:endParaRPr lang="es-EC">
            <a:latin typeface="Times New Roman" pitchFamily="18" charset="0"/>
            <a:cs typeface="Times New Roman" pitchFamily="18" charset="0"/>
          </a:endParaRPr>
        </a:p>
      </dgm:t>
    </dgm:pt>
    <dgm:pt modelId="{65CE3CD2-35BB-4BD0-A6D2-5981D6A050DC}" type="parTrans" cxnId="{4EF0F9BE-6C73-40DB-81EE-DEE337570680}">
      <dgm:prSet/>
      <dgm:spPr/>
      <dgm:t>
        <a:bodyPr/>
        <a:lstStyle/>
        <a:p>
          <a:endParaRPr lang="es-EC">
            <a:latin typeface="Times New Roman" pitchFamily="18" charset="0"/>
            <a:cs typeface="Times New Roman" pitchFamily="18" charset="0"/>
          </a:endParaRPr>
        </a:p>
      </dgm:t>
    </dgm:pt>
    <dgm:pt modelId="{13039E27-8564-4862-AD8B-916D737469B4}" type="sibTrans" cxnId="{4EF0F9BE-6C73-40DB-81EE-DEE337570680}">
      <dgm:prSet/>
      <dgm:spPr/>
      <dgm:t>
        <a:bodyPr/>
        <a:lstStyle/>
        <a:p>
          <a:endParaRPr lang="es-EC">
            <a:latin typeface="Times New Roman" pitchFamily="18" charset="0"/>
            <a:cs typeface="Times New Roman" pitchFamily="18" charset="0"/>
          </a:endParaRPr>
        </a:p>
      </dgm:t>
    </dgm:pt>
    <dgm:pt modelId="{08DAAF58-22AD-41B7-8E63-6BA1B48AD026}">
      <dgm:prSet/>
      <dgm:spPr/>
      <dgm:t>
        <a:bodyPr/>
        <a:lstStyle/>
        <a:p>
          <a:pPr rtl="0"/>
          <a:r>
            <a:rPr lang="es-EC" smtClean="0">
              <a:latin typeface="Times New Roman" pitchFamily="18" charset="0"/>
              <a:cs typeface="Times New Roman" pitchFamily="18" charset="0"/>
            </a:rPr>
            <a:t>Alternativa:</a:t>
          </a:r>
          <a:endParaRPr lang="es-EC">
            <a:latin typeface="Times New Roman" pitchFamily="18" charset="0"/>
            <a:cs typeface="Times New Roman" pitchFamily="18" charset="0"/>
          </a:endParaRPr>
        </a:p>
      </dgm:t>
    </dgm:pt>
    <dgm:pt modelId="{1191E93B-C914-4CDD-89EE-7412FF968F92}" type="parTrans" cxnId="{E2EB8DB1-8EFE-44C3-8E24-9E384A00B878}">
      <dgm:prSet/>
      <dgm:spPr/>
      <dgm:t>
        <a:bodyPr/>
        <a:lstStyle/>
        <a:p>
          <a:endParaRPr lang="es-EC">
            <a:latin typeface="Times New Roman" pitchFamily="18" charset="0"/>
            <a:cs typeface="Times New Roman" pitchFamily="18" charset="0"/>
          </a:endParaRPr>
        </a:p>
      </dgm:t>
    </dgm:pt>
    <dgm:pt modelId="{A2BE448C-5B4A-4D48-AE26-49368A6EDB54}" type="sibTrans" cxnId="{E2EB8DB1-8EFE-44C3-8E24-9E384A00B878}">
      <dgm:prSet/>
      <dgm:spPr/>
      <dgm:t>
        <a:bodyPr/>
        <a:lstStyle/>
        <a:p>
          <a:endParaRPr lang="es-EC">
            <a:latin typeface="Times New Roman" pitchFamily="18" charset="0"/>
            <a:cs typeface="Times New Roman" pitchFamily="18" charset="0"/>
          </a:endParaRPr>
        </a:p>
      </dgm:t>
    </dgm:pt>
    <dgm:pt modelId="{9C169850-2252-4BB2-9EA6-C8C9E5C2311F}">
      <dgm:prSet/>
      <dgm:spPr/>
      <dgm:t>
        <a:bodyPr/>
        <a:lstStyle/>
        <a:p>
          <a:pPr rtl="0"/>
          <a:r>
            <a:rPr lang="es-EC" smtClean="0">
              <a:latin typeface="Times New Roman" pitchFamily="18" charset="0"/>
              <a:cs typeface="Times New Roman" pitchFamily="18" charset="0"/>
            </a:rPr>
            <a:t>Las Mipymes han llegado a tener éxito gracias a formas no convencionales utilizadas por la competencia internacional.</a:t>
          </a:r>
          <a:endParaRPr lang="es-EC">
            <a:latin typeface="Times New Roman" pitchFamily="18" charset="0"/>
            <a:cs typeface="Times New Roman" pitchFamily="18" charset="0"/>
          </a:endParaRPr>
        </a:p>
      </dgm:t>
    </dgm:pt>
    <dgm:pt modelId="{AA0A2FAC-1E31-437C-91FB-122C7E69B477}" type="parTrans" cxnId="{D5A2B660-CE62-44A4-95D3-CD8AC216651E}">
      <dgm:prSet/>
      <dgm:spPr/>
      <dgm:t>
        <a:bodyPr/>
        <a:lstStyle/>
        <a:p>
          <a:endParaRPr lang="es-EC">
            <a:latin typeface="Times New Roman" pitchFamily="18" charset="0"/>
            <a:cs typeface="Times New Roman" pitchFamily="18" charset="0"/>
          </a:endParaRPr>
        </a:p>
      </dgm:t>
    </dgm:pt>
    <dgm:pt modelId="{84ED7EBA-E980-44DA-8544-A22DBB999FE9}" type="sibTrans" cxnId="{D5A2B660-CE62-44A4-95D3-CD8AC216651E}">
      <dgm:prSet/>
      <dgm:spPr/>
      <dgm:t>
        <a:bodyPr/>
        <a:lstStyle/>
        <a:p>
          <a:endParaRPr lang="es-EC">
            <a:latin typeface="Times New Roman" pitchFamily="18" charset="0"/>
            <a:cs typeface="Times New Roman" pitchFamily="18" charset="0"/>
          </a:endParaRPr>
        </a:p>
      </dgm:t>
    </dgm:pt>
    <dgm:pt modelId="{75243933-530D-471A-B218-2FF80DEEF3FB}" type="pres">
      <dgm:prSet presAssocID="{C36FCE27-7C71-488D-849F-1070BA0F68BB}" presName="Name0" presStyleCnt="0">
        <dgm:presLayoutVars>
          <dgm:dir/>
          <dgm:resizeHandles val="exact"/>
        </dgm:presLayoutVars>
      </dgm:prSet>
      <dgm:spPr/>
      <dgm:t>
        <a:bodyPr/>
        <a:lstStyle/>
        <a:p>
          <a:endParaRPr lang="es-EC"/>
        </a:p>
      </dgm:t>
    </dgm:pt>
    <dgm:pt modelId="{D1DE29F0-079A-4623-9D45-7BB627B5C723}" type="pres">
      <dgm:prSet presAssocID="{C36FCE27-7C71-488D-849F-1070BA0F68BB}" presName="arrow" presStyleLbl="bgShp" presStyleIdx="0" presStyleCnt="1"/>
      <dgm:spPr/>
    </dgm:pt>
    <dgm:pt modelId="{54E3A714-A69F-4BAD-AF89-36993A7686A5}" type="pres">
      <dgm:prSet presAssocID="{C36FCE27-7C71-488D-849F-1070BA0F68BB}" presName="points" presStyleCnt="0"/>
      <dgm:spPr/>
    </dgm:pt>
    <dgm:pt modelId="{FB33EDBD-359A-4C74-88C4-577971CFB847}" type="pres">
      <dgm:prSet presAssocID="{70CD58A6-D3AD-428E-AB58-DE8FF3338EE7}" presName="compositeA" presStyleCnt="0"/>
      <dgm:spPr/>
    </dgm:pt>
    <dgm:pt modelId="{00CE0A92-EF32-48F5-BBEB-70CA874C7D00}" type="pres">
      <dgm:prSet presAssocID="{70CD58A6-D3AD-428E-AB58-DE8FF3338EE7}" presName="textA" presStyleLbl="revTx" presStyleIdx="0" presStyleCnt="3">
        <dgm:presLayoutVars>
          <dgm:bulletEnabled val="1"/>
        </dgm:presLayoutVars>
      </dgm:prSet>
      <dgm:spPr/>
      <dgm:t>
        <a:bodyPr/>
        <a:lstStyle/>
        <a:p>
          <a:endParaRPr lang="es-EC"/>
        </a:p>
      </dgm:t>
    </dgm:pt>
    <dgm:pt modelId="{439F95CC-54CA-42CE-943D-FE54B1ABCCDB}" type="pres">
      <dgm:prSet presAssocID="{70CD58A6-D3AD-428E-AB58-DE8FF3338EE7}" presName="circleA" presStyleLbl="node1" presStyleIdx="0" presStyleCnt="3"/>
      <dgm:spPr/>
    </dgm:pt>
    <dgm:pt modelId="{A0F43A8B-572D-4C5E-8ECA-6B996F8DCE2D}" type="pres">
      <dgm:prSet presAssocID="{70CD58A6-D3AD-428E-AB58-DE8FF3338EE7}" presName="spaceA" presStyleCnt="0"/>
      <dgm:spPr/>
    </dgm:pt>
    <dgm:pt modelId="{18B7552D-7883-4A46-ACE4-6F4CAA7CECF8}" type="pres">
      <dgm:prSet presAssocID="{875C5597-0512-4734-A7AF-F36E5A6CA740}" presName="space" presStyleCnt="0"/>
      <dgm:spPr/>
    </dgm:pt>
    <dgm:pt modelId="{1054E95B-3662-4C5B-9DC3-E4A6F652766F}" type="pres">
      <dgm:prSet presAssocID="{11CD2EED-CE3E-43B8-BCAD-5037296AF446}" presName="compositeB" presStyleCnt="0"/>
      <dgm:spPr/>
    </dgm:pt>
    <dgm:pt modelId="{17868E54-31F2-43BF-BBAC-00C4A8804C90}" type="pres">
      <dgm:prSet presAssocID="{11CD2EED-CE3E-43B8-BCAD-5037296AF446}" presName="textB" presStyleLbl="revTx" presStyleIdx="1" presStyleCnt="3">
        <dgm:presLayoutVars>
          <dgm:bulletEnabled val="1"/>
        </dgm:presLayoutVars>
      </dgm:prSet>
      <dgm:spPr/>
      <dgm:t>
        <a:bodyPr/>
        <a:lstStyle/>
        <a:p>
          <a:endParaRPr lang="es-EC"/>
        </a:p>
      </dgm:t>
    </dgm:pt>
    <dgm:pt modelId="{462CD1A0-F43B-4376-912F-0869AB8C7E68}" type="pres">
      <dgm:prSet presAssocID="{11CD2EED-CE3E-43B8-BCAD-5037296AF446}" presName="circleB" presStyleLbl="node1" presStyleIdx="1" presStyleCnt="3"/>
      <dgm:spPr/>
    </dgm:pt>
    <dgm:pt modelId="{B4D185F5-52A4-4934-ADE5-CA9062FF5457}" type="pres">
      <dgm:prSet presAssocID="{11CD2EED-CE3E-43B8-BCAD-5037296AF446}" presName="spaceB" presStyleCnt="0"/>
      <dgm:spPr/>
    </dgm:pt>
    <dgm:pt modelId="{CE406C92-0F43-4EE9-876A-60B0476FA1B6}" type="pres">
      <dgm:prSet presAssocID="{F91DEADE-CB72-43D3-99BF-5C3CA7827982}" presName="space" presStyleCnt="0"/>
      <dgm:spPr/>
    </dgm:pt>
    <dgm:pt modelId="{A3F64B49-829E-46C2-B6BF-47E4E11B2704}" type="pres">
      <dgm:prSet presAssocID="{08DAAF58-22AD-41B7-8E63-6BA1B48AD026}" presName="compositeA" presStyleCnt="0"/>
      <dgm:spPr/>
    </dgm:pt>
    <dgm:pt modelId="{2F31C9DD-A184-4C91-9913-ACCD3E9D78DB}" type="pres">
      <dgm:prSet presAssocID="{08DAAF58-22AD-41B7-8E63-6BA1B48AD026}" presName="textA" presStyleLbl="revTx" presStyleIdx="2" presStyleCnt="3">
        <dgm:presLayoutVars>
          <dgm:bulletEnabled val="1"/>
        </dgm:presLayoutVars>
      </dgm:prSet>
      <dgm:spPr/>
      <dgm:t>
        <a:bodyPr/>
        <a:lstStyle/>
        <a:p>
          <a:endParaRPr lang="es-EC"/>
        </a:p>
      </dgm:t>
    </dgm:pt>
    <dgm:pt modelId="{9799E82E-792C-4C56-AF62-BCE74C3238F8}" type="pres">
      <dgm:prSet presAssocID="{08DAAF58-22AD-41B7-8E63-6BA1B48AD026}" presName="circleA" presStyleLbl="node1" presStyleIdx="2" presStyleCnt="3"/>
      <dgm:spPr/>
    </dgm:pt>
    <dgm:pt modelId="{8CC1F385-8497-4F5D-9F8F-FDB529319982}" type="pres">
      <dgm:prSet presAssocID="{08DAAF58-22AD-41B7-8E63-6BA1B48AD026}" presName="spaceA" presStyleCnt="0"/>
      <dgm:spPr/>
    </dgm:pt>
  </dgm:ptLst>
  <dgm:cxnLst>
    <dgm:cxn modelId="{A5150B64-94AB-48A8-A3C8-006E9099DB40}" type="presOf" srcId="{08DAAF58-22AD-41B7-8E63-6BA1B48AD026}" destId="{2F31C9DD-A184-4C91-9913-ACCD3E9D78DB}" srcOrd="0" destOrd="0" presId="urn:microsoft.com/office/officeart/2005/8/layout/hProcess11"/>
    <dgm:cxn modelId="{61FD205A-AA3C-40D7-8BB5-A3E9BD549DAD}" type="presOf" srcId="{E29FEAA7-EF42-4F34-9967-D5C57CC5C0BB}" destId="{17868E54-31F2-43BF-BBAC-00C4A8804C90}" srcOrd="0" destOrd="1" presId="urn:microsoft.com/office/officeart/2005/8/layout/hProcess11"/>
    <dgm:cxn modelId="{2E8C4653-AA84-4664-A197-0E5916546625}" type="presOf" srcId="{70CD58A6-D3AD-428E-AB58-DE8FF3338EE7}" destId="{00CE0A92-EF32-48F5-BBEB-70CA874C7D00}" srcOrd="0" destOrd="0" presId="urn:microsoft.com/office/officeart/2005/8/layout/hProcess11"/>
    <dgm:cxn modelId="{EEF80499-B616-41FC-8CA7-C96652310787}" type="presOf" srcId="{9C169850-2252-4BB2-9EA6-C8C9E5C2311F}" destId="{2F31C9DD-A184-4C91-9913-ACCD3E9D78DB}" srcOrd="0" destOrd="1" presId="urn:microsoft.com/office/officeart/2005/8/layout/hProcess11"/>
    <dgm:cxn modelId="{580E4697-A599-41DC-96C8-297A4EB8AF12}" type="presOf" srcId="{11CD2EED-CE3E-43B8-BCAD-5037296AF446}" destId="{17868E54-31F2-43BF-BBAC-00C4A8804C90}" srcOrd="0" destOrd="0" presId="urn:microsoft.com/office/officeart/2005/8/layout/hProcess11"/>
    <dgm:cxn modelId="{D5A2B660-CE62-44A4-95D3-CD8AC216651E}" srcId="{08DAAF58-22AD-41B7-8E63-6BA1B48AD026}" destId="{9C169850-2252-4BB2-9EA6-C8C9E5C2311F}" srcOrd="0" destOrd="0" parTransId="{AA0A2FAC-1E31-437C-91FB-122C7E69B477}" sibTransId="{84ED7EBA-E980-44DA-8544-A22DBB999FE9}"/>
    <dgm:cxn modelId="{BE7602FA-61DA-4F54-B9D5-F23D346E6A23}" type="presOf" srcId="{C36FCE27-7C71-488D-849F-1070BA0F68BB}" destId="{75243933-530D-471A-B218-2FF80DEEF3FB}" srcOrd="0" destOrd="0" presId="urn:microsoft.com/office/officeart/2005/8/layout/hProcess11"/>
    <dgm:cxn modelId="{E2EB8DB1-8EFE-44C3-8E24-9E384A00B878}" srcId="{C36FCE27-7C71-488D-849F-1070BA0F68BB}" destId="{08DAAF58-22AD-41B7-8E63-6BA1B48AD026}" srcOrd="2" destOrd="0" parTransId="{1191E93B-C914-4CDD-89EE-7412FF968F92}" sibTransId="{A2BE448C-5B4A-4D48-AE26-49368A6EDB54}"/>
    <dgm:cxn modelId="{C35C04C0-01AC-4383-89EB-A9F2B9EA0876}" srcId="{70CD58A6-D3AD-428E-AB58-DE8FF3338EE7}" destId="{2FBFA678-65EF-4E4B-BBE0-02493C00CFA1}" srcOrd="0" destOrd="0" parTransId="{F8068E8C-D05D-416B-94DE-DFCF4FF72B56}" sibTransId="{04A3CF27-139F-4900-9B23-2335D7552E15}"/>
    <dgm:cxn modelId="{4EF0F9BE-6C73-40DB-81EE-DEE337570680}" srcId="{11CD2EED-CE3E-43B8-BCAD-5037296AF446}" destId="{E29FEAA7-EF42-4F34-9967-D5C57CC5C0BB}" srcOrd="0" destOrd="0" parTransId="{65CE3CD2-35BB-4BD0-A6D2-5981D6A050DC}" sibTransId="{13039E27-8564-4862-AD8B-916D737469B4}"/>
    <dgm:cxn modelId="{A7D5878C-4133-44C0-BBA7-C97D5889F5D4}" type="presOf" srcId="{2FBFA678-65EF-4E4B-BBE0-02493C00CFA1}" destId="{00CE0A92-EF32-48F5-BBEB-70CA874C7D00}" srcOrd="0" destOrd="1" presId="urn:microsoft.com/office/officeart/2005/8/layout/hProcess11"/>
    <dgm:cxn modelId="{1FCC37DB-BC9A-4B0A-A11C-1EF8F79BD1CF}" srcId="{C36FCE27-7C71-488D-849F-1070BA0F68BB}" destId="{11CD2EED-CE3E-43B8-BCAD-5037296AF446}" srcOrd="1" destOrd="0" parTransId="{2475B56D-CCB4-4E93-86F9-B615C6BDEEC4}" sibTransId="{F91DEADE-CB72-43D3-99BF-5C3CA7827982}"/>
    <dgm:cxn modelId="{EA8EB549-0BCF-412B-A0A7-CBBB6E8CDE4A}" srcId="{C36FCE27-7C71-488D-849F-1070BA0F68BB}" destId="{70CD58A6-D3AD-428E-AB58-DE8FF3338EE7}" srcOrd="0" destOrd="0" parTransId="{F2B87DDA-2B1C-459D-83C3-082C3874CE59}" sibTransId="{875C5597-0512-4734-A7AF-F36E5A6CA740}"/>
    <dgm:cxn modelId="{DA0049F6-E422-485F-9D86-505BD36FE792}" type="presParOf" srcId="{75243933-530D-471A-B218-2FF80DEEF3FB}" destId="{D1DE29F0-079A-4623-9D45-7BB627B5C723}" srcOrd="0" destOrd="0" presId="urn:microsoft.com/office/officeart/2005/8/layout/hProcess11"/>
    <dgm:cxn modelId="{8D6E3FD0-16AC-4674-9FAE-0F3CD949CE57}" type="presParOf" srcId="{75243933-530D-471A-B218-2FF80DEEF3FB}" destId="{54E3A714-A69F-4BAD-AF89-36993A7686A5}" srcOrd="1" destOrd="0" presId="urn:microsoft.com/office/officeart/2005/8/layout/hProcess11"/>
    <dgm:cxn modelId="{62660715-9943-4F9F-A994-82DC50F14BC7}" type="presParOf" srcId="{54E3A714-A69F-4BAD-AF89-36993A7686A5}" destId="{FB33EDBD-359A-4C74-88C4-577971CFB847}" srcOrd="0" destOrd="0" presId="urn:microsoft.com/office/officeart/2005/8/layout/hProcess11"/>
    <dgm:cxn modelId="{65BD2716-950B-426B-9BAE-6DEBF3E4B45D}" type="presParOf" srcId="{FB33EDBD-359A-4C74-88C4-577971CFB847}" destId="{00CE0A92-EF32-48F5-BBEB-70CA874C7D00}" srcOrd="0" destOrd="0" presId="urn:microsoft.com/office/officeart/2005/8/layout/hProcess11"/>
    <dgm:cxn modelId="{EDEC6785-E6C1-4D8A-A2C1-16BAFFE39F27}" type="presParOf" srcId="{FB33EDBD-359A-4C74-88C4-577971CFB847}" destId="{439F95CC-54CA-42CE-943D-FE54B1ABCCDB}" srcOrd="1" destOrd="0" presId="urn:microsoft.com/office/officeart/2005/8/layout/hProcess11"/>
    <dgm:cxn modelId="{8A113C17-9180-44C3-9F90-365073ABCE23}" type="presParOf" srcId="{FB33EDBD-359A-4C74-88C4-577971CFB847}" destId="{A0F43A8B-572D-4C5E-8ECA-6B996F8DCE2D}" srcOrd="2" destOrd="0" presId="urn:microsoft.com/office/officeart/2005/8/layout/hProcess11"/>
    <dgm:cxn modelId="{04EC0936-C977-4582-B647-02786AA855C9}" type="presParOf" srcId="{54E3A714-A69F-4BAD-AF89-36993A7686A5}" destId="{18B7552D-7883-4A46-ACE4-6F4CAA7CECF8}" srcOrd="1" destOrd="0" presId="urn:microsoft.com/office/officeart/2005/8/layout/hProcess11"/>
    <dgm:cxn modelId="{85C920F3-880C-492D-97A7-E690A8B453E7}" type="presParOf" srcId="{54E3A714-A69F-4BAD-AF89-36993A7686A5}" destId="{1054E95B-3662-4C5B-9DC3-E4A6F652766F}" srcOrd="2" destOrd="0" presId="urn:microsoft.com/office/officeart/2005/8/layout/hProcess11"/>
    <dgm:cxn modelId="{7FE8EC36-6FE8-42F3-9AAA-6650E1D3EAE9}" type="presParOf" srcId="{1054E95B-3662-4C5B-9DC3-E4A6F652766F}" destId="{17868E54-31F2-43BF-BBAC-00C4A8804C90}" srcOrd="0" destOrd="0" presId="urn:microsoft.com/office/officeart/2005/8/layout/hProcess11"/>
    <dgm:cxn modelId="{8967F906-23BE-4220-A4D3-77E5FF903C25}" type="presParOf" srcId="{1054E95B-3662-4C5B-9DC3-E4A6F652766F}" destId="{462CD1A0-F43B-4376-912F-0869AB8C7E68}" srcOrd="1" destOrd="0" presId="urn:microsoft.com/office/officeart/2005/8/layout/hProcess11"/>
    <dgm:cxn modelId="{275CE584-B0D4-4B19-82F2-7F1C074920E4}" type="presParOf" srcId="{1054E95B-3662-4C5B-9DC3-E4A6F652766F}" destId="{B4D185F5-52A4-4934-ADE5-CA9062FF5457}" srcOrd="2" destOrd="0" presId="urn:microsoft.com/office/officeart/2005/8/layout/hProcess11"/>
    <dgm:cxn modelId="{8C24E1A0-152F-4216-8D3D-C631495452E2}" type="presParOf" srcId="{54E3A714-A69F-4BAD-AF89-36993A7686A5}" destId="{CE406C92-0F43-4EE9-876A-60B0476FA1B6}" srcOrd="3" destOrd="0" presId="urn:microsoft.com/office/officeart/2005/8/layout/hProcess11"/>
    <dgm:cxn modelId="{6DBAE7CD-032B-4110-A09A-BAEC590CDAD6}" type="presParOf" srcId="{54E3A714-A69F-4BAD-AF89-36993A7686A5}" destId="{A3F64B49-829E-46C2-B6BF-47E4E11B2704}" srcOrd="4" destOrd="0" presId="urn:microsoft.com/office/officeart/2005/8/layout/hProcess11"/>
    <dgm:cxn modelId="{6E74BA17-D89C-4087-9F94-C5FAB1914489}" type="presParOf" srcId="{A3F64B49-829E-46C2-B6BF-47E4E11B2704}" destId="{2F31C9DD-A184-4C91-9913-ACCD3E9D78DB}" srcOrd="0" destOrd="0" presId="urn:microsoft.com/office/officeart/2005/8/layout/hProcess11"/>
    <dgm:cxn modelId="{EF87A8B9-F05A-4DE0-A5E3-FA8C7D431F1A}" type="presParOf" srcId="{A3F64B49-829E-46C2-B6BF-47E4E11B2704}" destId="{9799E82E-792C-4C56-AF62-BCE74C3238F8}" srcOrd="1" destOrd="0" presId="urn:microsoft.com/office/officeart/2005/8/layout/hProcess11"/>
    <dgm:cxn modelId="{8E3C45AA-3AEE-47D3-8D26-81DA79A52AC1}" type="presParOf" srcId="{A3F64B49-829E-46C2-B6BF-47E4E11B2704}" destId="{8CC1F385-8497-4F5D-9F8F-FDB52931998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9AA177-F52C-42AC-8DE8-D587A97E1FD2}"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es-EC"/>
        </a:p>
      </dgm:t>
    </dgm:pt>
    <dgm:pt modelId="{0261176B-CE45-4539-BC7D-4246B8A8B146}">
      <dgm:prSet/>
      <dgm:spPr/>
      <dgm:t>
        <a:bodyPr/>
        <a:lstStyle/>
        <a:p>
          <a:pPr rtl="0"/>
          <a:r>
            <a:rPr lang="es-EC" smtClean="0">
              <a:latin typeface="Times New Roman" pitchFamily="18" charset="0"/>
              <a:cs typeface="Times New Roman" pitchFamily="18" charset="0"/>
            </a:rPr>
            <a:t>Mipymes </a:t>
          </a:r>
          <a:endParaRPr lang="es-EC">
            <a:latin typeface="Times New Roman" pitchFamily="18" charset="0"/>
            <a:cs typeface="Times New Roman" pitchFamily="18" charset="0"/>
          </a:endParaRPr>
        </a:p>
      </dgm:t>
    </dgm:pt>
    <dgm:pt modelId="{132F58AB-8007-45C1-A83C-4BCB73905A8E}" type="parTrans" cxnId="{688C241F-1F7A-4A7D-B785-56ACDB30A1E5}">
      <dgm:prSet/>
      <dgm:spPr/>
      <dgm:t>
        <a:bodyPr/>
        <a:lstStyle/>
        <a:p>
          <a:endParaRPr lang="es-EC">
            <a:latin typeface="Times New Roman" pitchFamily="18" charset="0"/>
            <a:cs typeface="Times New Roman" pitchFamily="18" charset="0"/>
          </a:endParaRPr>
        </a:p>
      </dgm:t>
    </dgm:pt>
    <dgm:pt modelId="{02690824-AE52-462F-A165-E39F33228609}" type="sibTrans" cxnId="{688C241F-1F7A-4A7D-B785-56ACDB30A1E5}">
      <dgm:prSet/>
      <dgm:spPr/>
      <dgm:t>
        <a:bodyPr/>
        <a:lstStyle/>
        <a:p>
          <a:endParaRPr lang="es-EC">
            <a:latin typeface="Times New Roman" pitchFamily="18" charset="0"/>
            <a:cs typeface="Times New Roman" pitchFamily="18" charset="0"/>
          </a:endParaRPr>
        </a:p>
      </dgm:t>
    </dgm:pt>
    <dgm:pt modelId="{E95CD2F8-A612-495F-9CE9-4EC6FFF368B9}">
      <dgm:prSet/>
      <dgm:spPr/>
      <dgm:t>
        <a:bodyPr/>
        <a:lstStyle/>
        <a:p>
          <a:pPr rtl="0"/>
          <a:r>
            <a:rPr lang="es-EC" smtClean="0">
              <a:latin typeface="Times New Roman" pitchFamily="18" charset="0"/>
              <a:cs typeface="Times New Roman" pitchFamily="18" charset="0"/>
            </a:rPr>
            <a:t>Conocidas por tener menor volúmenes de ventas, producción, empleados.</a:t>
          </a:r>
          <a:endParaRPr lang="es-EC">
            <a:latin typeface="Times New Roman" pitchFamily="18" charset="0"/>
            <a:cs typeface="Times New Roman" pitchFamily="18" charset="0"/>
          </a:endParaRPr>
        </a:p>
      </dgm:t>
    </dgm:pt>
    <dgm:pt modelId="{2953AC4A-602C-4693-947E-7DABE314E16C}" type="parTrans" cxnId="{CE4714DB-A714-48CE-BC90-F6A717B14C2E}">
      <dgm:prSet/>
      <dgm:spPr/>
      <dgm:t>
        <a:bodyPr/>
        <a:lstStyle/>
        <a:p>
          <a:endParaRPr lang="es-EC">
            <a:latin typeface="Times New Roman" pitchFamily="18" charset="0"/>
            <a:cs typeface="Times New Roman" pitchFamily="18" charset="0"/>
          </a:endParaRPr>
        </a:p>
      </dgm:t>
    </dgm:pt>
    <dgm:pt modelId="{91A72CB7-8358-4E28-A36A-12679233549E}" type="sibTrans" cxnId="{CE4714DB-A714-48CE-BC90-F6A717B14C2E}">
      <dgm:prSet/>
      <dgm:spPr/>
      <dgm:t>
        <a:bodyPr/>
        <a:lstStyle/>
        <a:p>
          <a:endParaRPr lang="es-EC">
            <a:latin typeface="Times New Roman" pitchFamily="18" charset="0"/>
            <a:cs typeface="Times New Roman" pitchFamily="18" charset="0"/>
          </a:endParaRPr>
        </a:p>
      </dgm:t>
    </dgm:pt>
    <dgm:pt modelId="{09B26548-1BC5-47AB-A271-5B5080E1AEFA}">
      <dgm:prSet/>
      <dgm:spPr/>
      <dgm:t>
        <a:bodyPr/>
        <a:lstStyle/>
        <a:p>
          <a:pPr rtl="0"/>
          <a:r>
            <a:rPr lang="es-EC" smtClean="0">
              <a:latin typeface="Times New Roman" pitchFamily="18" charset="0"/>
              <a:cs typeface="Times New Roman" pitchFamily="18" charset="0"/>
            </a:rPr>
            <a:t>Generadoras de plazas de empleo.</a:t>
          </a:r>
          <a:endParaRPr lang="es-EC">
            <a:latin typeface="Times New Roman" pitchFamily="18" charset="0"/>
            <a:cs typeface="Times New Roman" pitchFamily="18" charset="0"/>
          </a:endParaRPr>
        </a:p>
      </dgm:t>
    </dgm:pt>
    <dgm:pt modelId="{8E5545DC-9231-4324-A843-2E9E2019A70F}" type="parTrans" cxnId="{2F2D48B6-5F39-4EF0-A77B-CD151302E3BA}">
      <dgm:prSet/>
      <dgm:spPr/>
      <dgm:t>
        <a:bodyPr/>
        <a:lstStyle/>
        <a:p>
          <a:endParaRPr lang="es-EC">
            <a:latin typeface="Times New Roman" pitchFamily="18" charset="0"/>
            <a:cs typeface="Times New Roman" pitchFamily="18" charset="0"/>
          </a:endParaRPr>
        </a:p>
      </dgm:t>
    </dgm:pt>
    <dgm:pt modelId="{87A382E0-ABF5-4CDB-950A-C1D2CB137A84}" type="sibTrans" cxnId="{2F2D48B6-5F39-4EF0-A77B-CD151302E3BA}">
      <dgm:prSet/>
      <dgm:spPr/>
      <dgm:t>
        <a:bodyPr/>
        <a:lstStyle/>
        <a:p>
          <a:endParaRPr lang="es-EC">
            <a:latin typeface="Times New Roman" pitchFamily="18" charset="0"/>
            <a:cs typeface="Times New Roman" pitchFamily="18" charset="0"/>
          </a:endParaRPr>
        </a:p>
      </dgm:t>
    </dgm:pt>
    <dgm:pt modelId="{129DE3A9-CCB4-41D8-B5F3-1BDA7DAC2D12}">
      <dgm:prSet/>
      <dgm:spPr/>
      <dgm:t>
        <a:bodyPr/>
        <a:lstStyle/>
        <a:p>
          <a:pPr rtl="0"/>
          <a:r>
            <a:rPr lang="es-EC" smtClean="0">
              <a:latin typeface="Times New Roman" pitchFamily="18" charset="0"/>
              <a:cs typeface="Times New Roman" pitchFamily="18" charset="0"/>
            </a:rPr>
            <a:t>Mayores incentivos</a:t>
          </a:r>
          <a:endParaRPr lang="es-EC">
            <a:latin typeface="Times New Roman" pitchFamily="18" charset="0"/>
            <a:cs typeface="Times New Roman" pitchFamily="18" charset="0"/>
          </a:endParaRPr>
        </a:p>
      </dgm:t>
    </dgm:pt>
    <dgm:pt modelId="{FEF66E32-E803-428B-B3EF-ED63C903DA39}" type="parTrans" cxnId="{7D45C763-975A-40B8-8EAF-BADB4D04690B}">
      <dgm:prSet/>
      <dgm:spPr/>
      <dgm:t>
        <a:bodyPr/>
        <a:lstStyle/>
        <a:p>
          <a:endParaRPr lang="es-EC">
            <a:latin typeface="Times New Roman" pitchFamily="18" charset="0"/>
            <a:cs typeface="Times New Roman" pitchFamily="18" charset="0"/>
          </a:endParaRPr>
        </a:p>
      </dgm:t>
    </dgm:pt>
    <dgm:pt modelId="{BC93FC35-F4AF-48B4-9386-8CD850522ADD}" type="sibTrans" cxnId="{7D45C763-975A-40B8-8EAF-BADB4D04690B}">
      <dgm:prSet/>
      <dgm:spPr/>
      <dgm:t>
        <a:bodyPr/>
        <a:lstStyle/>
        <a:p>
          <a:endParaRPr lang="es-EC">
            <a:latin typeface="Times New Roman" pitchFamily="18" charset="0"/>
            <a:cs typeface="Times New Roman" pitchFamily="18" charset="0"/>
          </a:endParaRPr>
        </a:p>
      </dgm:t>
    </dgm:pt>
    <dgm:pt modelId="{9AAC4710-BF88-4204-973F-CCF3CBFE2971}">
      <dgm:prSet/>
      <dgm:spPr/>
      <dgm:t>
        <a:bodyPr/>
        <a:lstStyle/>
        <a:p>
          <a:pPr rtl="0"/>
          <a:r>
            <a:rPr lang="es-EC" smtClean="0">
              <a:latin typeface="Times New Roman" pitchFamily="18" charset="0"/>
              <a:cs typeface="Times New Roman" pitchFamily="18" charset="0"/>
            </a:rPr>
            <a:t>Crecimiento</a:t>
          </a:r>
          <a:endParaRPr lang="es-EC">
            <a:latin typeface="Times New Roman" pitchFamily="18" charset="0"/>
            <a:cs typeface="Times New Roman" pitchFamily="18" charset="0"/>
          </a:endParaRPr>
        </a:p>
      </dgm:t>
    </dgm:pt>
    <dgm:pt modelId="{C5A59D36-7E28-49A6-ABF0-FE012732A216}" type="parTrans" cxnId="{A3912A87-EB11-4B12-9C61-0EF67E84066C}">
      <dgm:prSet/>
      <dgm:spPr/>
      <dgm:t>
        <a:bodyPr/>
        <a:lstStyle/>
        <a:p>
          <a:endParaRPr lang="es-EC">
            <a:latin typeface="Times New Roman" pitchFamily="18" charset="0"/>
            <a:cs typeface="Times New Roman" pitchFamily="18" charset="0"/>
          </a:endParaRPr>
        </a:p>
      </dgm:t>
    </dgm:pt>
    <dgm:pt modelId="{B9F2A8F8-1E5A-4A80-A2D9-BF6B84AE761B}" type="sibTrans" cxnId="{A3912A87-EB11-4B12-9C61-0EF67E84066C}">
      <dgm:prSet/>
      <dgm:spPr/>
      <dgm:t>
        <a:bodyPr/>
        <a:lstStyle/>
        <a:p>
          <a:endParaRPr lang="es-EC">
            <a:latin typeface="Times New Roman" pitchFamily="18" charset="0"/>
            <a:cs typeface="Times New Roman" pitchFamily="18" charset="0"/>
          </a:endParaRPr>
        </a:p>
      </dgm:t>
    </dgm:pt>
    <dgm:pt modelId="{FE59252D-9409-4234-A732-77EFFF35E670}">
      <dgm:prSet/>
      <dgm:spPr/>
      <dgm:t>
        <a:bodyPr/>
        <a:lstStyle/>
        <a:p>
          <a:pPr rtl="0"/>
          <a:r>
            <a:rPr lang="es-EC" dirty="0" smtClean="0">
              <a:latin typeface="Times New Roman" pitchFamily="18" charset="0"/>
              <a:cs typeface="Times New Roman" pitchFamily="18" charset="0"/>
            </a:rPr>
            <a:t>Proecuador y CEPAL junto con el gobierno han implementado políticas publicas para promover la internacionalización de estas empresas:</a:t>
          </a:r>
          <a:endParaRPr lang="es-EC" dirty="0">
            <a:latin typeface="Times New Roman" pitchFamily="18" charset="0"/>
            <a:cs typeface="Times New Roman" pitchFamily="18" charset="0"/>
          </a:endParaRPr>
        </a:p>
      </dgm:t>
    </dgm:pt>
    <dgm:pt modelId="{08F33E4E-0B57-4F85-9744-0A7FC71CC3EC}" type="parTrans" cxnId="{6C0876DA-375B-4A89-97A8-2993A1300D74}">
      <dgm:prSet/>
      <dgm:spPr/>
      <dgm:t>
        <a:bodyPr/>
        <a:lstStyle/>
        <a:p>
          <a:endParaRPr lang="es-EC">
            <a:latin typeface="Times New Roman" pitchFamily="18" charset="0"/>
            <a:cs typeface="Times New Roman" pitchFamily="18" charset="0"/>
          </a:endParaRPr>
        </a:p>
      </dgm:t>
    </dgm:pt>
    <dgm:pt modelId="{D7CB3D8F-CFA4-4C7E-9DFA-99166ED3D3F1}" type="sibTrans" cxnId="{6C0876DA-375B-4A89-97A8-2993A1300D74}">
      <dgm:prSet/>
      <dgm:spPr/>
      <dgm:t>
        <a:bodyPr/>
        <a:lstStyle/>
        <a:p>
          <a:endParaRPr lang="es-EC">
            <a:latin typeface="Times New Roman" pitchFamily="18" charset="0"/>
            <a:cs typeface="Times New Roman" pitchFamily="18" charset="0"/>
          </a:endParaRPr>
        </a:p>
      </dgm:t>
    </dgm:pt>
    <dgm:pt modelId="{89858BF6-4EC0-45A2-9ECD-7AA133D035EF}">
      <dgm:prSet/>
      <dgm:spPr/>
      <dgm:t>
        <a:bodyPr/>
        <a:lstStyle/>
        <a:p>
          <a:pPr rtl="0"/>
          <a:r>
            <a:rPr lang="es-EC" smtClean="0">
              <a:latin typeface="Times New Roman" pitchFamily="18" charset="0"/>
              <a:cs typeface="Times New Roman" pitchFamily="18" charset="0"/>
            </a:rPr>
            <a:t>Medición de la internacionalización de las Pymes</a:t>
          </a:r>
          <a:endParaRPr lang="es-EC">
            <a:latin typeface="Times New Roman" pitchFamily="18" charset="0"/>
            <a:cs typeface="Times New Roman" pitchFamily="18" charset="0"/>
          </a:endParaRPr>
        </a:p>
      </dgm:t>
    </dgm:pt>
    <dgm:pt modelId="{1AD8C497-416A-4D09-9C28-E5B06CB55512}" type="parTrans" cxnId="{624AE1AA-9B47-49F8-9493-A411D3D5AD1C}">
      <dgm:prSet/>
      <dgm:spPr/>
      <dgm:t>
        <a:bodyPr/>
        <a:lstStyle/>
        <a:p>
          <a:endParaRPr lang="es-EC">
            <a:latin typeface="Times New Roman" pitchFamily="18" charset="0"/>
            <a:cs typeface="Times New Roman" pitchFamily="18" charset="0"/>
          </a:endParaRPr>
        </a:p>
      </dgm:t>
    </dgm:pt>
    <dgm:pt modelId="{B74C65BD-EB01-456C-A8F0-0E613BDE6FD6}" type="sibTrans" cxnId="{624AE1AA-9B47-49F8-9493-A411D3D5AD1C}">
      <dgm:prSet/>
      <dgm:spPr/>
      <dgm:t>
        <a:bodyPr/>
        <a:lstStyle/>
        <a:p>
          <a:endParaRPr lang="es-EC">
            <a:latin typeface="Times New Roman" pitchFamily="18" charset="0"/>
            <a:cs typeface="Times New Roman" pitchFamily="18" charset="0"/>
          </a:endParaRPr>
        </a:p>
      </dgm:t>
    </dgm:pt>
    <dgm:pt modelId="{2E728A96-722E-4DAA-8553-E37678106CD0}">
      <dgm:prSet/>
      <dgm:spPr/>
      <dgm:t>
        <a:bodyPr/>
        <a:lstStyle/>
        <a:p>
          <a:pPr rtl="0"/>
          <a:r>
            <a:rPr lang="es-EC" smtClean="0">
              <a:latin typeface="Times New Roman" pitchFamily="18" charset="0"/>
              <a:cs typeface="Times New Roman" pitchFamily="18" charset="0"/>
            </a:rPr>
            <a:t>Innovación exportadora de la Pyme</a:t>
          </a:r>
          <a:endParaRPr lang="es-EC">
            <a:latin typeface="Times New Roman" pitchFamily="18" charset="0"/>
            <a:cs typeface="Times New Roman" pitchFamily="18" charset="0"/>
          </a:endParaRPr>
        </a:p>
      </dgm:t>
    </dgm:pt>
    <dgm:pt modelId="{DD85D10E-267C-468A-BEC5-87CAB7FA6865}" type="parTrans" cxnId="{480AD037-E0F5-4138-921D-24AC86493A81}">
      <dgm:prSet/>
      <dgm:spPr/>
      <dgm:t>
        <a:bodyPr/>
        <a:lstStyle/>
        <a:p>
          <a:endParaRPr lang="es-EC">
            <a:latin typeface="Times New Roman" pitchFamily="18" charset="0"/>
            <a:cs typeface="Times New Roman" pitchFamily="18" charset="0"/>
          </a:endParaRPr>
        </a:p>
      </dgm:t>
    </dgm:pt>
    <dgm:pt modelId="{96DAFC2B-262B-4E93-96D5-4E14D017C84F}" type="sibTrans" cxnId="{480AD037-E0F5-4138-921D-24AC86493A81}">
      <dgm:prSet/>
      <dgm:spPr/>
      <dgm:t>
        <a:bodyPr/>
        <a:lstStyle/>
        <a:p>
          <a:endParaRPr lang="es-EC">
            <a:latin typeface="Times New Roman" pitchFamily="18" charset="0"/>
            <a:cs typeface="Times New Roman" pitchFamily="18" charset="0"/>
          </a:endParaRPr>
        </a:p>
      </dgm:t>
    </dgm:pt>
    <dgm:pt modelId="{9F9AD38A-211E-48FC-8CD4-9F0014965334}">
      <dgm:prSet/>
      <dgm:spPr/>
      <dgm:t>
        <a:bodyPr/>
        <a:lstStyle/>
        <a:p>
          <a:pPr rtl="0"/>
          <a:r>
            <a:rPr lang="es-EC" smtClean="0">
              <a:latin typeface="Times New Roman" pitchFamily="18" charset="0"/>
              <a:cs typeface="Times New Roman" pitchFamily="18" charset="0"/>
            </a:rPr>
            <a:t>Financiamiento para la innovación exportadora</a:t>
          </a:r>
          <a:endParaRPr lang="es-EC">
            <a:latin typeface="Times New Roman" pitchFamily="18" charset="0"/>
            <a:cs typeface="Times New Roman" pitchFamily="18" charset="0"/>
          </a:endParaRPr>
        </a:p>
      </dgm:t>
    </dgm:pt>
    <dgm:pt modelId="{16ED9FF7-20EA-4443-B45F-5A10BE8EB692}" type="parTrans" cxnId="{073F80D4-4335-4C1D-8DBD-A2E15075A277}">
      <dgm:prSet/>
      <dgm:spPr/>
      <dgm:t>
        <a:bodyPr/>
        <a:lstStyle/>
        <a:p>
          <a:endParaRPr lang="es-EC">
            <a:latin typeface="Times New Roman" pitchFamily="18" charset="0"/>
            <a:cs typeface="Times New Roman" pitchFamily="18" charset="0"/>
          </a:endParaRPr>
        </a:p>
      </dgm:t>
    </dgm:pt>
    <dgm:pt modelId="{FDB9E843-2F91-4524-9731-595253BDBAC9}" type="sibTrans" cxnId="{073F80D4-4335-4C1D-8DBD-A2E15075A277}">
      <dgm:prSet/>
      <dgm:spPr/>
      <dgm:t>
        <a:bodyPr/>
        <a:lstStyle/>
        <a:p>
          <a:endParaRPr lang="es-EC">
            <a:latin typeface="Times New Roman" pitchFamily="18" charset="0"/>
            <a:cs typeface="Times New Roman" pitchFamily="18" charset="0"/>
          </a:endParaRPr>
        </a:p>
      </dgm:t>
    </dgm:pt>
    <dgm:pt modelId="{B2683A71-9134-458F-B6E4-26521A1453BD}" type="pres">
      <dgm:prSet presAssocID="{EC9AA177-F52C-42AC-8DE8-D587A97E1FD2}" presName="diagram" presStyleCnt="0">
        <dgm:presLayoutVars>
          <dgm:dir/>
          <dgm:animLvl val="lvl"/>
          <dgm:resizeHandles val="exact"/>
        </dgm:presLayoutVars>
      </dgm:prSet>
      <dgm:spPr/>
      <dgm:t>
        <a:bodyPr/>
        <a:lstStyle/>
        <a:p>
          <a:endParaRPr lang="es-EC"/>
        </a:p>
      </dgm:t>
    </dgm:pt>
    <dgm:pt modelId="{1D35C67D-0C91-4829-A217-2AD815ADD1CD}" type="pres">
      <dgm:prSet presAssocID="{0261176B-CE45-4539-BC7D-4246B8A8B146}" presName="compNode" presStyleCnt="0"/>
      <dgm:spPr/>
    </dgm:pt>
    <dgm:pt modelId="{769B23B9-3909-4D3D-B17F-687A91573111}" type="pres">
      <dgm:prSet presAssocID="{0261176B-CE45-4539-BC7D-4246B8A8B146}" presName="childRect" presStyleLbl="bgAcc1" presStyleIdx="0" presStyleCnt="2">
        <dgm:presLayoutVars>
          <dgm:bulletEnabled val="1"/>
        </dgm:presLayoutVars>
      </dgm:prSet>
      <dgm:spPr/>
      <dgm:t>
        <a:bodyPr/>
        <a:lstStyle/>
        <a:p>
          <a:endParaRPr lang="es-EC"/>
        </a:p>
      </dgm:t>
    </dgm:pt>
    <dgm:pt modelId="{3368B14F-305A-4DB3-8AD4-9732027A392E}" type="pres">
      <dgm:prSet presAssocID="{0261176B-CE45-4539-BC7D-4246B8A8B146}" presName="parentText" presStyleLbl="node1" presStyleIdx="0" presStyleCnt="0">
        <dgm:presLayoutVars>
          <dgm:chMax val="0"/>
          <dgm:bulletEnabled val="1"/>
        </dgm:presLayoutVars>
      </dgm:prSet>
      <dgm:spPr/>
      <dgm:t>
        <a:bodyPr/>
        <a:lstStyle/>
        <a:p>
          <a:endParaRPr lang="es-EC"/>
        </a:p>
      </dgm:t>
    </dgm:pt>
    <dgm:pt modelId="{6F43A908-81A3-479B-A28F-FAE6ADD31731}" type="pres">
      <dgm:prSet presAssocID="{0261176B-CE45-4539-BC7D-4246B8A8B146}" presName="parentRect" presStyleLbl="alignNode1" presStyleIdx="0" presStyleCnt="2"/>
      <dgm:spPr/>
      <dgm:t>
        <a:bodyPr/>
        <a:lstStyle/>
        <a:p>
          <a:endParaRPr lang="es-EC"/>
        </a:p>
      </dgm:t>
    </dgm:pt>
    <dgm:pt modelId="{94382BB2-5658-4014-84B0-0CF85AE15122}" type="pres">
      <dgm:prSet presAssocID="{0261176B-CE45-4539-BC7D-4246B8A8B146}" presName="adorn" presStyleLbl="fgAccFollowNode1" presStyleIdx="0" presStyleCnt="2"/>
      <dgm:spPr>
        <a:blipFill rotWithShape="1">
          <a:blip xmlns:r="http://schemas.openxmlformats.org/officeDocument/2006/relationships" r:embed="rId1"/>
          <a:stretch>
            <a:fillRect/>
          </a:stretch>
        </a:blipFill>
      </dgm:spPr>
    </dgm:pt>
    <dgm:pt modelId="{DFFC8F68-C56C-40A3-84FE-1974BA7E33F3}" type="pres">
      <dgm:prSet presAssocID="{02690824-AE52-462F-A165-E39F33228609}" presName="sibTrans" presStyleLbl="sibTrans2D1" presStyleIdx="0" presStyleCnt="0"/>
      <dgm:spPr/>
      <dgm:t>
        <a:bodyPr/>
        <a:lstStyle/>
        <a:p>
          <a:endParaRPr lang="es-EC"/>
        </a:p>
      </dgm:t>
    </dgm:pt>
    <dgm:pt modelId="{0FB1941C-DC91-42BF-9BE9-DA882F183EEC}" type="pres">
      <dgm:prSet presAssocID="{FE59252D-9409-4234-A732-77EFFF35E670}" presName="compNode" presStyleCnt="0"/>
      <dgm:spPr/>
    </dgm:pt>
    <dgm:pt modelId="{F4804875-143A-4065-BF7C-CA291DD2E3C8}" type="pres">
      <dgm:prSet presAssocID="{FE59252D-9409-4234-A732-77EFFF35E670}" presName="childRect" presStyleLbl="bgAcc1" presStyleIdx="1" presStyleCnt="2">
        <dgm:presLayoutVars>
          <dgm:bulletEnabled val="1"/>
        </dgm:presLayoutVars>
      </dgm:prSet>
      <dgm:spPr/>
      <dgm:t>
        <a:bodyPr/>
        <a:lstStyle/>
        <a:p>
          <a:endParaRPr lang="es-EC"/>
        </a:p>
      </dgm:t>
    </dgm:pt>
    <dgm:pt modelId="{C0FE53FF-1E70-4CAC-B19A-152894FF9257}" type="pres">
      <dgm:prSet presAssocID="{FE59252D-9409-4234-A732-77EFFF35E670}" presName="parentText" presStyleLbl="node1" presStyleIdx="0" presStyleCnt="0">
        <dgm:presLayoutVars>
          <dgm:chMax val="0"/>
          <dgm:bulletEnabled val="1"/>
        </dgm:presLayoutVars>
      </dgm:prSet>
      <dgm:spPr/>
      <dgm:t>
        <a:bodyPr/>
        <a:lstStyle/>
        <a:p>
          <a:endParaRPr lang="es-EC"/>
        </a:p>
      </dgm:t>
    </dgm:pt>
    <dgm:pt modelId="{06719AA5-292E-4DD4-9288-C1C95CCCA10B}" type="pres">
      <dgm:prSet presAssocID="{FE59252D-9409-4234-A732-77EFFF35E670}" presName="parentRect" presStyleLbl="alignNode1" presStyleIdx="1" presStyleCnt="2" custScaleY="159903"/>
      <dgm:spPr/>
      <dgm:t>
        <a:bodyPr/>
        <a:lstStyle/>
        <a:p>
          <a:endParaRPr lang="es-EC"/>
        </a:p>
      </dgm:t>
    </dgm:pt>
    <dgm:pt modelId="{E06516EA-E99E-45DF-A339-BBD0BA6A84AC}" type="pres">
      <dgm:prSet presAssocID="{FE59252D-9409-4234-A732-77EFFF35E670}" presName="adorn" presStyleLbl="fgAccFollowNode1" presStyleIdx="1" presStyleCnt="2"/>
      <dgm:spPr>
        <a:blipFill rotWithShape="1">
          <a:blip xmlns:r="http://schemas.openxmlformats.org/officeDocument/2006/relationships" r:embed="rId2"/>
          <a:stretch>
            <a:fillRect/>
          </a:stretch>
        </a:blipFill>
      </dgm:spPr>
    </dgm:pt>
  </dgm:ptLst>
  <dgm:cxnLst>
    <dgm:cxn modelId="{A3912A87-EB11-4B12-9C61-0EF67E84066C}" srcId="{0261176B-CE45-4539-BC7D-4246B8A8B146}" destId="{9AAC4710-BF88-4204-973F-CCF3CBFE2971}" srcOrd="3" destOrd="0" parTransId="{C5A59D36-7E28-49A6-ABF0-FE012732A216}" sibTransId="{B9F2A8F8-1E5A-4A80-A2D9-BF6B84AE761B}"/>
    <dgm:cxn modelId="{60F9BEAB-F86A-4796-AB57-097E8CB4BAA5}" type="presOf" srcId="{129DE3A9-CCB4-41D8-B5F3-1BDA7DAC2D12}" destId="{769B23B9-3909-4D3D-B17F-687A91573111}" srcOrd="0" destOrd="2" presId="urn:microsoft.com/office/officeart/2005/8/layout/bList2"/>
    <dgm:cxn modelId="{624AE1AA-9B47-49F8-9493-A411D3D5AD1C}" srcId="{FE59252D-9409-4234-A732-77EFFF35E670}" destId="{89858BF6-4EC0-45A2-9ECD-7AA133D035EF}" srcOrd="0" destOrd="0" parTransId="{1AD8C497-416A-4D09-9C28-E5B06CB55512}" sibTransId="{B74C65BD-EB01-456C-A8F0-0E613BDE6FD6}"/>
    <dgm:cxn modelId="{7D45C763-975A-40B8-8EAF-BADB4D04690B}" srcId="{0261176B-CE45-4539-BC7D-4246B8A8B146}" destId="{129DE3A9-CCB4-41D8-B5F3-1BDA7DAC2D12}" srcOrd="2" destOrd="0" parTransId="{FEF66E32-E803-428B-B3EF-ED63C903DA39}" sibTransId="{BC93FC35-F4AF-48B4-9386-8CD850522ADD}"/>
    <dgm:cxn modelId="{C980EFCD-19D6-4345-BC83-BE8C0EBB17AD}" type="presOf" srcId="{02690824-AE52-462F-A165-E39F33228609}" destId="{DFFC8F68-C56C-40A3-84FE-1974BA7E33F3}" srcOrd="0" destOrd="0" presId="urn:microsoft.com/office/officeart/2005/8/layout/bList2"/>
    <dgm:cxn modelId="{94A739E8-2F75-486A-A53E-98B17F4E60FC}" type="presOf" srcId="{FE59252D-9409-4234-A732-77EFFF35E670}" destId="{C0FE53FF-1E70-4CAC-B19A-152894FF9257}" srcOrd="0" destOrd="0" presId="urn:microsoft.com/office/officeart/2005/8/layout/bList2"/>
    <dgm:cxn modelId="{073F80D4-4335-4C1D-8DBD-A2E15075A277}" srcId="{FE59252D-9409-4234-A732-77EFFF35E670}" destId="{9F9AD38A-211E-48FC-8CD4-9F0014965334}" srcOrd="2" destOrd="0" parTransId="{16ED9FF7-20EA-4443-B45F-5A10BE8EB692}" sibTransId="{FDB9E843-2F91-4524-9731-595253BDBAC9}"/>
    <dgm:cxn modelId="{1DAACD3E-0484-41C1-83E5-247E07DD32C7}" type="presOf" srcId="{09B26548-1BC5-47AB-A271-5B5080E1AEFA}" destId="{769B23B9-3909-4D3D-B17F-687A91573111}" srcOrd="0" destOrd="1" presId="urn:microsoft.com/office/officeart/2005/8/layout/bList2"/>
    <dgm:cxn modelId="{BC09E4AD-99AF-4009-97C6-85B306DDEE1F}" type="presOf" srcId="{89858BF6-4EC0-45A2-9ECD-7AA133D035EF}" destId="{F4804875-143A-4065-BF7C-CA291DD2E3C8}" srcOrd="0" destOrd="0" presId="urn:microsoft.com/office/officeart/2005/8/layout/bList2"/>
    <dgm:cxn modelId="{2F2D48B6-5F39-4EF0-A77B-CD151302E3BA}" srcId="{0261176B-CE45-4539-BC7D-4246B8A8B146}" destId="{09B26548-1BC5-47AB-A271-5B5080E1AEFA}" srcOrd="1" destOrd="0" parTransId="{8E5545DC-9231-4324-A843-2E9E2019A70F}" sibTransId="{87A382E0-ABF5-4CDB-950A-C1D2CB137A84}"/>
    <dgm:cxn modelId="{5D799BD9-9D7D-4929-92F8-F46DE56465DD}" type="presOf" srcId="{9F9AD38A-211E-48FC-8CD4-9F0014965334}" destId="{F4804875-143A-4065-BF7C-CA291DD2E3C8}" srcOrd="0" destOrd="2" presId="urn:microsoft.com/office/officeart/2005/8/layout/bList2"/>
    <dgm:cxn modelId="{021DE4B8-1200-4A4D-9C1D-FF648B1E336D}" type="presOf" srcId="{EC9AA177-F52C-42AC-8DE8-D587A97E1FD2}" destId="{B2683A71-9134-458F-B6E4-26521A1453BD}" srcOrd="0" destOrd="0" presId="urn:microsoft.com/office/officeart/2005/8/layout/bList2"/>
    <dgm:cxn modelId="{982A141C-335F-4ECE-8F88-36EBACE9270F}" type="presOf" srcId="{E95CD2F8-A612-495F-9CE9-4EC6FFF368B9}" destId="{769B23B9-3909-4D3D-B17F-687A91573111}" srcOrd="0" destOrd="0" presId="urn:microsoft.com/office/officeart/2005/8/layout/bList2"/>
    <dgm:cxn modelId="{480AD037-E0F5-4138-921D-24AC86493A81}" srcId="{FE59252D-9409-4234-A732-77EFFF35E670}" destId="{2E728A96-722E-4DAA-8553-E37678106CD0}" srcOrd="1" destOrd="0" parTransId="{DD85D10E-267C-468A-BEC5-87CAB7FA6865}" sibTransId="{96DAFC2B-262B-4E93-96D5-4E14D017C84F}"/>
    <dgm:cxn modelId="{C10610CF-832D-4887-B9B7-3B6FF7D8EC54}" type="presOf" srcId="{0261176B-CE45-4539-BC7D-4246B8A8B146}" destId="{3368B14F-305A-4DB3-8AD4-9732027A392E}" srcOrd="0" destOrd="0" presId="urn:microsoft.com/office/officeart/2005/8/layout/bList2"/>
    <dgm:cxn modelId="{CE4714DB-A714-48CE-BC90-F6A717B14C2E}" srcId="{0261176B-CE45-4539-BC7D-4246B8A8B146}" destId="{E95CD2F8-A612-495F-9CE9-4EC6FFF368B9}" srcOrd="0" destOrd="0" parTransId="{2953AC4A-602C-4693-947E-7DABE314E16C}" sibTransId="{91A72CB7-8358-4E28-A36A-12679233549E}"/>
    <dgm:cxn modelId="{6C0876DA-375B-4A89-97A8-2993A1300D74}" srcId="{EC9AA177-F52C-42AC-8DE8-D587A97E1FD2}" destId="{FE59252D-9409-4234-A732-77EFFF35E670}" srcOrd="1" destOrd="0" parTransId="{08F33E4E-0B57-4F85-9744-0A7FC71CC3EC}" sibTransId="{D7CB3D8F-CFA4-4C7E-9DFA-99166ED3D3F1}"/>
    <dgm:cxn modelId="{A6418BEB-D8A6-4C2D-BC9B-08E8AC6C4EFC}" type="presOf" srcId="{9AAC4710-BF88-4204-973F-CCF3CBFE2971}" destId="{769B23B9-3909-4D3D-B17F-687A91573111}" srcOrd="0" destOrd="3" presId="urn:microsoft.com/office/officeart/2005/8/layout/bList2"/>
    <dgm:cxn modelId="{E0B63384-3FA0-49B6-876B-16B97CE31ABC}" type="presOf" srcId="{2E728A96-722E-4DAA-8553-E37678106CD0}" destId="{F4804875-143A-4065-BF7C-CA291DD2E3C8}" srcOrd="0" destOrd="1" presId="urn:microsoft.com/office/officeart/2005/8/layout/bList2"/>
    <dgm:cxn modelId="{688C241F-1F7A-4A7D-B785-56ACDB30A1E5}" srcId="{EC9AA177-F52C-42AC-8DE8-D587A97E1FD2}" destId="{0261176B-CE45-4539-BC7D-4246B8A8B146}" srcOrd="0" destOrd="0" parTransId="{132F58AB-8007-45C1-A83C-4BCB73905A8E}" sibTransId="{02690824-AE52-462F-A165-E39F33228609}"/>
    <dgm:cxn modelId="{BA7289B3-448E-4344-946A-F11BD38C7F04}" type="presOf" srcId="{FE59252D-9409-4234-A732-77EFFF35E670}" destId="{06719AA5-292E-4DD4-9288-C1C95CCCA10B}" srcOrd="1" destOrd="0" presId="urn:microsoft.com/office/officeart/2005/8/layout/bList2"/>
    <dgm:cxn modelId="{3E0BD53B-7578-451D-A62E-C466C179915D}" type="presOf" srcId="{0261176B-CE45-4539-BC7D-4246B8A8B146}" destId="{6F43A908-81A3-479B-A28F-FAE6ADD31731}" srcOrd="1" destOrd="0" presId="urn:microsoft.com/office/officeart/2005/8/layout/bList2"/>
    <dgm:cxn modelId="{EE4384C5-BC73-4A0A-A9CC-A3470D59438B}" type="presParOf" srcId="{B2683A71-9134-458F-B6E4-26521A1453BD}" destId="{1D35C67D-0C91-4829-A217-2AD815ADD1CD}" srcOrd="0" destOrd="0" presId="urn:microsoft.com/office/officeart/2005/8/layout/bList2"/>
    <dgm:cxn modelId="{EA5A54F0-DC85-4471-B03E-403563B5A368}" type="presParOf" srcId="{1D35C67D-0C91-4829-A217-2AD815ADD1CD}" destId="{769B23B9-3909-4D3D-B17F-687A91573111}" srcOrd="0" destOrd="0" presId="urn:microsoft.com/office/officeart/2005/8/layout/bList2"/>
    <dgm:cxn modelId="{DAB4FBCD-C680-4644-A123-0639016D5112}" type="presParOf" srcId="{1D35C67D-0C91-4829-A217-2AD815ADD1CD}" destId="{3368B14F-305A-4DB3-8AD4-9732027A392E}" srcOrd="1" destOrd="0" presId="urn:microsoft.com/office/officeart/2005/8/layout/bList2"/>
    <dgm:cxn modelId="{061788AD-0EA7-4F6C-B34C-4009499AF04B}" type="presParOf" srcId="{1D35C67D-0C91-4829-A217-2AD815ADD1CD}" destId="{6F43A908-81A3-479B-A28F-FAE6ADD31731}" srcOrd="2" destOrd="0" presId="urn:microsoft.com/office/officeart/2005/8/layout/bList2"/>
    <dgm:cxn modelId="{C38104A4-054C-40A8-98F0-2887A8FFFF0B}" type="presParOf" srcId="{1D35C67D-0C91-4829-A217-2AD815ADD1CD}" destId="{94382BB2-5658-4014-84B0-0CF85AE15122}" srcOrd="3" destOrd="0" presId="urn:microsoft.com/office/officeart/2005/8/layout/bList2"/>
    <dgm:cxn modelId="{7B6CC59E-000E-4A97-9771-786F8451C531}" type="presParOf" srcId="{B2683A71-9134-458F-B6E4-26521A1453BD}" destId="{DFFC8F68-C56C-40A3-84FE-1974BA7E33F3}" srcOrd="1" destOrd="0" presId="urn:microsoft.com/office/officeart/2005/8/layout/bList2"/>
    <dgm:cxn modelId="{340009D8-3784-4634-8134-73CF52621CF1}" type="presParOf" srcId="{B2683A71-9134-458F-B6E4-26521A1453BD}" destId="{0FB1941C-DC91-42BF-9BE9-DA882F183EEC}" srcOrd="2" destOrd="0" presId="urn:microsoft.com/office/officeart/2005/8/layout/bList2"/>
    <dgm:cxn modelId="{13684BB0-5B23-47EE-9235-9B08B79642A1}" type="presParOf" srcId="{0FB1941C-DC91-42BF-9BE9-DA882F183EEC}" destId="{F4804875-143A-4065-BF7C-CA291DD2E3C8}" srcOrd="0" destOrd="0" presId="urn:microsoft.com/office/officeart/2005/8/layout/bList2"/>
    <dgm:cxn modelId="{BDF3CECE-16D6-4AEA-B0B6-F6E430FCE433}" type="presParOf" srcId="{0FB1941C-DC91-42BF-9BE9-DA882F183EEC}" destId="{C0FE53FF-1E70-4CAC-B19A-152894FF9257}" srcOrd="1" destOrd="0" presId="urn:microsoft.com/office/officeart/2005/8/layout/bList2"/>
    <dgm:cxn modelId="{04E7E0F2-525F-47CC-865A-2026C206B560}" type="presParOf" srcId="{0FB1941C-DC91-42BF-9BE9-DA882F183EEC}" destId="{06719AA5-292E-4DD4-9288-C1C95CCCA10B}" srcOrd="2" destOrd="0" presId="urn:microsoft.com/office/officeart/2005/8/layout/bList2"/>
    <dgm:cxn modelId="{57BB3FB9-92FE-4DA4-BAE5-346C627F60B3}" type="presParOf" srcId="{0FB1941C-DC91-42BF-9BE9-DA882F183EEC}" destId="{E06516EA-E99E-45DF-A339-BBD0BA6A84A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EFB224-2F12-428D-A6B3-C9C2568EB653}"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s-EC"/>
        </a:p>
      </dgm:t>
    </dgm:pt>
    <dgm:pt modelId="{B7A6AE72-7E0A-464D-B948-700296775F14}">
      <dgm:prSet/>
      <dgm:spPr/>
      <dgm:t>
        <a:bodyPr/>
        <a:lstStyle/>
        <a:p>
          <a:pPr rtl="0"/>
          <a:r>
            <a:rPr lang="es-EC" smtClean="0">
              <a:latin typeface="Times New Roman" pitchFamily="18" charset="0"/>
              <a:cs typeface="Times New Roman" pitchFamily="18" charset="0"/>
            </a:rPr>
            <a:t>Las Mipymes han logrado ser casi el 75% de industrias ecuatorianas</a:t>
          </a:r>
          <a:endParaRPr lang="es-EC">
            <a:latin typeface="Times New Roman" pitchFamily="18" charset="0"/>
            <a:cs typeface="Times New Roman" pitchFamily="18" charset="0"/>
          </a:endParaRPr>
        </a:p>
      </dgm:t>
    </dgm:pt>
    <dgm:pt modelId="{267A39B8-E3FF-44DA-A3E9-277FF5F3923C}" type="parTrans" cxnId="{5EE4E7C0-DB7F-4B50-8F73-A42ED7E377A5}">
      <dgm:prSet/>
      <dgm:spPr/>
      <dgm:t>
        <a:bodyPr/>
        <a:lstStyle/>
        <a:p>
          <a:endParaRPr lang="es-EC">
            <a:latin typeface="Times New Roman" pitchFamily="18" charset="0"/>
            <a:cs typeface="Times New Roman" pitchFamily="18" charset="0"/>
          </a:endParaRPr>
        </a:p>
      </dgm:t>
    </dgm:pt>
    <dgm:pt modelId="{B061F384-14F5-4E49-B6E6-0534FF669213}" type="sibTrans" cxnId="{5EE4E7C0-DB7F-4B50-8F73-A42ED7E377A5}">
      <dgm:prSet/>
      <dgm:spPr/>
      <dgm:t>
        <a:bodyPr/>
        <a:lstStyle/>
        <a:p>
          <a:endParaRPr lang="es-EC">
            <a:latin typeface="Times New Roman" pitchFamily="18" charset="0"/>
            <a:cs typeface="Times New Roman" pitchFamily="18" charset="0"/>
          </a:endParaRPr>
        </a:p>
      </dgm:t>
    </dgm:pt>
    <dgm:pt modelId="{68CBC447-D7A0-419A-A43A-668CE76560C3}">
      <dgm:prSet/>
      <dgm:spPr/>
      <dgm:t>
        <a:bodyPr/>
        <a:lstStyle/>
        <a:p>
          <a:pPr rtl="0"/>
          <a:r>
            <a:rPr lang="es-EC" smtClean="0">
              <a:latin typeface="Times New Roman" pitchFamily="18" charset="0"/>
              <a:cs typeface="Times New Roman" pitchFamily="18" charset="0"/>
            </a:rPr>
            <a:t>Se acoplan mejor a las condiciones del mercado</a:t>
          </a:r>
          <a:endParaRPr lang="es-EC">
            <a:latin typeface="Times New Roman" pitchFamily="18" charset="0"/>
            <a:cs typeface="Times New Roman" pitchFamily="18" charset="0"/>
          </a:endParaRPr>
        </a:p>
      </dgm:t>
    </dgm:pt>
    <dgm:pt modelId="{14A6384F-5D60-439B-BDE5-FFF545144C06}" type="parTrans" cxnId="{76891AA9-C74F-4E54-8CDA-0DEDA7A04E79}">
      <dgm:prSet/>
      <dgm:spPr/>
      <dgm:t>
        <a:bodyPr/>
        <a:lstStyle/>
        <a:p>
          <a:endParaRPr lang="es-EC">
            <a:latin typeface="Times New Roman" pitchFamily="18" charset="0"/>
            <a:cs typeface="Times New Roman" pitchFamily="18" charset="0"/>
          </a:endParaRPr>
        </a:p>
      </dgm:t>
    </dgm:pt>
    <dgm:pt modelId="{70DEDDB3-6080-4ECB-815B-860BB654BA44}" type="sibTrans" cxnId="{76891AA9-C74F-4E54-8CDA-0DEDA7A04E79}">
      <dgm:prSet/>
      <dgm:spPr/>
      <dgm:t>
        <a:bodyPr/>
        <a:lstStyle/>
        <a:p>
          <a:endParaRPr lang="es-EC">
            <a:latin typeface="Times New Roman" pitchFamily="18" charset="0"/>
            <a:cs typeface="Times New Roman" pitchFamily="18" charset="0"/>
          </a:endParaRPr>
        </a:p>
      </dgm:t>
    </dgm:pt>
    <dgm:pt modelId="{3452D44A-D717-4E29-9758-4D8411DC3D58}" type="pres">
      <dgm:prSet presAssocID="{51EFB224-2F12-428D-A6B3-C9C2568EB653}" presName="diagram" presStyleCnt="0">
        <dgm:presLayoutVars>
          <dgm:chPref val="1"/>
          <dgm:dir/>
          <dgm:animOne val="branch"/>
          <dgm:animLvl val="lvl"/>
          <dgm:resizeHandles/>
        </dgm:presLayoutVars>
      </dgm:prSet>
      <dgm:spPr/>
      <dgm:t>
        <a:bodyPr/>
        <a:lstStyle/>
        <a:p>
          <a:endParaRPr lang="es-EC"/>
        </a:p>
      </dgm:t>
    </dgm:pt>
    <dgm:pt modelId="{B422E7E0-D059-4859-9CD5-2B497F947742}" type="pres">
      <dgm:prSet presAssocID="{B7A6AE72-7E0A-464D-B948-700296775F14}" presName="root" presStyleCnt="0"/>
      <dgm:spPr/>
    </dgm:pt>
    <dgm:pt modelId="{BA192E6C-AD7B-4FA6-8EAE-8EDCFDE6534F}" type="pres">
      <dgm:prSet presAssocID="{B7A6AE72-7E0A-464D-B948-700296775F14}" presName="rootComposite" presStyleCnt="0"/>
      <dgm:spPr/>
    </dgm:pt>
    <dgm:pt modelId="{56931EA2-D6C3-4355-86F1-FA2EA639C817}" type="pres">
      <dgm:prSet presAssocID="{B7A6AE72-7E0A-464D-B948-700296775F14}" presName="rootText" presStyleLbl="node1" presStyleIdx="0" presStyleCnt="1"/>
      <dgm:spPr/>
      <dgm:t>
        <a:bodyPr/>
        <a:lstStyle/>
        <a:p>
          <a:endParaRPr lang="es-EC"/>
        </a:p>
      </dgm:t>
    </dgm:pt>
    <dgm:pt modelId="{EA2FE57A-E1AC-44E7-9A03-7932F18731EF}" type="pres">
      <dgm:prSet presAssocID="{B7A6AE72-7E0A-464D-B948-700296775F14}" presName="rootConnector" presStyleLbl="node1" presStyleIdx="0" presStyleCnt="1"/>
      <dgm:spPr/>
      <dgm:t>
        <a:bodyPr/>
        <a:lstStyle/>
        <a:p>
          <a:endParaRPr lang="es-EC"/>
        </a:p>
      </dgm:t>
    </dgm:pt>
    <dgm:pt modelId="{8493CE36-85AC-470E-8B1A-A90D805C8297}" type="pres">
      <dgm:prSet presAssocID="{B7A6AE72-7E0A-464D-B948-700296775F14}" presName="childShape" presStyleCnt="0"/>
      <dgm:spPr/>
    </dgm:pt>
    <dgm:pt modelId="{B33C8C14-AB14-4B8A-8189-DFB0582F70A1}" type="pres">
      <dgm:prSet presAssocID="{14A6384F-5D60-439B-BDE5-FFF545144C06}" presName="Name13" presStyleLbl="parChTrans1D2" presStyleIdx="0" presStyleCnt="1"/>
      <dgm:spPr/>
      <dgm:t>
        <a:bodyPr/>
        <a:lstStyle/>
        <a:p>
          <a:endParaRPr lang="es-EC"/>
        </a:p>
      </dgm:t>
    </dgm:pt>
    <dgm:pt modelId="{EDABCF6B-0FC8-45B8-B582-AB3FDC2AB521}" type="pres">
      <dgm:prSet presAssocID="{68CBC447-D7A0-419A-A43A-668CE76560C3}" presName="childText" presStyleLbl="bgAcc1" presStyleIdx="0" presStyleCnt="1">
        <dgm:presLayoutVars>
          <dgm:bulletEnabled val="1"/>
        </dgm:presLayoutVars>
      </dgm:prSet>
      <dgm:spPr/>
      <dgm:t>
        <a:bodyPr/>
        <a:lstStyle/>
        <a:p>
          <a:endParaRPr lang="es-EC"/>
        </a:p>
      </dgm:t>
    </dgm:pt>
  </dgm:ptLst>
  <dgm:cxnLst>
    <dgm:cxn modelId="{2A2B944A-561C-4079-941D-A9E505A67C05}" type="presOf" srcId="{14A6384F-5D60-439B-BDE5-FFF545144C06}" destId="{B33C8C14-AB14-4B8A-8189-DFB0582F70A1}" srcOrd="0" destOrd="0" presId="urn:microsoft.com/office/officeart/2005/8/layout/hierarchy3"/>
    <dgm:cxn modelId="{5EE4E7C0-DB7F-4B50-8F73-A42ED7E377A5}" srcId="{51EFB224-2F12-428D-A6B3-C9C2568EB653}" destId="{B7A6AE72-7E0A-464D-B948-700296775F14}" srcOrd="0" destOrd="0" parTransId="{267A39B8-E3FF-44DA-A3E9-277FF5F3923C}" sibTransId="{B061F384-14F5-4E49-B6E6-0534FF669213}"/>
    <dgm:cxn modelId="{ABF51762-31AF-41C3-9A63-8079324E1B0F}" type="presOf" srcId="{B7A6AE72-7E0A-464D-B948-700296775F14}" destId="{56931EA2-D6C3-4355-86F1-FA2EA639C817}" srcOrd="0" destOrd="0" presId="urn:microsoft.com/office/officeart/2005/8/layout/hierarchy3"/>
    <dgm:cxn modelId="{D6011532-A468-4478-A3AD-EB89BA3DEF12}" type="presOf" srcId="{51EFB224-2F12-428D-A6B3-C9C2568EB653}" destId="{3452D44A-D717-4E29-9758-4D8411DC3D58}" srcOrd="0" destOrd="0" presId="urn:microsoft.com/office/officeart/2005/8/layout/hierarchy3"/>
    <dgm:cxn modelId="{76891AA9-C74F-4E54-8CDA-0DEDA7A04E79}" srcId="{B7A6AE72-7E0A-464D-B948-700296775F14}" destId="{68CBC447-D7A0-419A-A43A-668CE76560C3}" srcOrd="0" destOrd="0" parTransId="{14A6384F-5D60-439B-BDE5-FFF545144C06}" sibTransId="{70DEDDB3-6080-4ECB-815B-860BB654BA44}"/>
    <dgm:cxn modelId="{7EBF7E3C-8516-452F-B6F3-A5DBF88119B7}" type="presOf" srcId="{68CBC447-D7A0-419A-A43A-668CE76560C3}" destId="{EDABCF6B-0FC8-45B8-B582-AB3FDC2AB521}" srcOrd="0" destOrd="0" presId="urn:microsoft.com/office/officeart/2005/8/layout/hierarchy3"/>
    <dgm:cxn modelId="{CD089D4E-74FD-44B2-9291-3DAB2F893400}" type="presOf" srcId="{B7A6AE72-7E0A-464D-B948-700296775F14}" destId="{EA2FE57A-E1AC-44E7-9A03-7932F18731EF}" srcOrd="1" destOrd="0" presId="urn:microsoft.com/office/officeart/2005/8/layout/hierarchy3"/>
    <dgm:cxn modelId="{0A8AFA2F-A097-44FD-843E-F9E39301D583}" type="presParOf" srcId="{3452D44A-D717-4E29-9758-4D8411DC3D58}" destId="{B422E7E0-D059-4859-9CD5-2B497F947742}" srcOrd="0" destOrd="0" presId="urn:microsoft.com/office/officeart/2005/8/layout/hierarchy3"/>
    <dgm:cxn modelId="{391A164C-C9E3-430B-A878-ACCDBD5E2D87}" type="presParOf" srcId="{B422E7E0-D059-4859-9CD5-2B497F947742}" destId="{BA192E6C-AD7B-4FA6-8EAE-8EDCFDE6534F}" srcOrd="0" destOrd="0" presId="urn:microsoft.com/office/officeart/2005/8/layout/hierarchy3"/>
    <dgm:cxn modelId="{7536918A-BEC6-4390-BEF8-BE37E5B5A8AF}" type="presParOf" srcId="{BA192E6C-AD7B-4FA6-8EAE-8EDCFDE6534F}" destId="{56931EA2-D6C3-4355-86F1-FA2EA639C817}" srcOrd="0" destOrd="0" presId="urn:microsoft.com/office/officeart/2005/8/layout/hierarchy3"/>
    <dgm:cxn modelId="{A042A3B4-3AFE-47C4-B64B-DC10C876329E}" type="presParOf" srcId="{BA192E6C-AD7B-4FA6-8EAE-8EDCFDE6534F}" destId="{EA2FE57A-E1AC-44E7-9A03-7932F18731EF}" srcOrd="1" destOrd="0" presId="urn:microsoft.com/office/officeart/2005/8/layout/hierarchy3"/>
    <dgm:cxn modelId="{5C45B4D8-A3E9-41BF-B513-EAE524FB9B61}" type="presParOf" srcId="{B422E7E0-D059-4859-9CD5-2B497F947742}" destId="{8493CE36-85AC-470E-8B1A-A90D805C8297}" srcOrd="1" destOrd="0" presId="urn:microsoft.com/office/officeart/2005/8/layout/hierarchy3"/>
    <dgm:cxn modelId="{558F7498-501C-4441-9A3D-CEBF1FE702D1}" type="presParOf" srcId="{8493CE36-85AC-470E-8B1A-A90D805C8297}" destId="{B33C8C14-AB14-4B8A-8189-DFB0582F70A1}" srcOrd="0" destOrd="0" presId="urn:microsoft.com/office/officeart/2005/8/layout/hierarchy3"/>
    <dgm:cxn modelId="{88F3D5BC-69FF-4973-BC73-E112B6E0E138}" type="presParOf" srcId="{8493CE36-85AC-470E-8B1A-A90D805C8297}" destId="{EDABCF6B-0FC8-45B8-B582-AB3FDC2AB52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9CCF77-61A8-4159-BFBA-AA62D5301B17}" type="doc">
      <dgm:prSet loTypeId="urn:microsoft.com/office/officeart/2005/8/layout/lProcess3" loCatId="process" qsTypeId="urn:microsoft.com/office/officeart/2005/8/quickstyle/simple1" qsCatId="simple" csTypeId="urn:microsoft.com/office/officeart/2005/8/colors/colorful5" csCatId="colorful"/>
      <dgm:spPr/>
      <dgm:t>
        <a:bodyPr/>
        <a:lstStyle/>
        <a:p>
          <a:endParaRPr lang="es-EC"/>
        </a:p>
      </dgm:t>
    </dgm:pt>
    <dgm:pt modelId="{E7492ECF-EE4B-4ADE-A7A0-4A97ACE97A22}">
      <dgm:prSet/>
      <dgm:spPr/>
      <dgm:t>
        <a:bodyPr/>
        <a:lstStyle/>
        <a:p>
          <a:pPr rtl="0"/>
          <a:r>
            <a:rPr lang="es-EC" smtClean="0">
              <a:latin typeface="Times New Roman" pitchFamily="18" charset="0"/>
              <a:cs typeface="Times New Roman" pitchFamily="18" charset="0"/>
            </a:rPr>
            <a:t>Espacio en mercados internacionales </a:t>
          </a:r>
          <a:endParaRPr lang="es-EC">
            <a:latin typeface="Times New Roman" pitchFamily="18" charset="0"/>
            <a:cs typeface="Times New Roman" pitchFamily="18" charset="0"/>
          </a:endParaRPr>
        </a:p>
      </dgm:t>
    </dgm:pt>
    <dgm:pt modelId="{149A98D8-1625-4F14-8978-9DCEE8935CB9}" type="parTrans" cxnId="{F79604B7-7901-4C78-A2A3-7487A416191C}">
      <dgm:prSet/>
      <dgm:spPr/>
      <dgm:t>
        <a:bodyPr/>
        <a:lstStyle/>
        <a:p>
          <a:endParaRPr lang="es-EC">
            <a:latin typeface="Times New Roman" pitchFamily="18" charset="0"/>
            <a:cs typeface="Times New Roman" pitchFamily="18" charset="0"/>
          </a:endParaRPr>
        </a:p>
      </dgm:t>
    </dgm:pt>
    <dgm:pt modelId="{D37F2624-EA0A-4915-8977-9BF1F147766E}" type="sibTrans" cxnId="{F79604B7-7901-4C78-A2A3-7487A416191C}">
      <dgm:prSet/>
      <dgm:spPr/>
      <dgm:t>
        <a:bodyPr/>
        <a:lstStyle/>
        <a:p>
          <a:endParaRPr lang="es-EC">
            <a:latin typeface="Times New Roman" pitchFamily="18" charset="0"/>
            <a:cs typeface="Times New Roman" pitchFamily="18" charset="0"/>
          </a:endParaRPr>
        </a:p>
      </dgm:t>
    </dgm:pt>
    <dgm:pt modelId="{BF4ED90A-48D9-4E9A-8759-D7972096DB92}">
      <dgm:prSet/>
      <dgm:spPr/>
      <dgm:t>
        <a:bodyPr/>
        <a:lstStyle/>
        <a:p>
          <a:pPr rtl="0"/>
          <a:r>
            <a:rPr lang="es-EC" smtClean="0">
              <a:latin typeface="Times New Roman" pitchFamily="18" charset="0"/>
              <a:cs typeface="Times New Roman" pitchFamily="18" charset="0"/>
            </a:rPr>
            <a:t>Agricultura </a:t>
          </a:r>
          <a:endParaRPr lang="es-EC">
            <a:latin typeface="Times New Roman" pitchFamily="18" charset="0"/>
            <a:cs typeface="Times New Roman" pitchFamily="18" charset="0"/>
          </a:endParaRPr>
        </a:p>
      </dgm:t>
    </dgm:pt>
    <dgm:pt modelId="{B0626FD9-971E-4977-82B2-B584C29371E9}" type="parTrans" cxnId="{2F918058-398B-461B-B7F9-C9F49E2CB081}">
      <dgm:prSet/>
      <dgm:spPr/>
      <dgm:t>
        <a:bodyPr/>
        <a:lstStyle/>
        <a:p>
          <a:endParaRPr lang="es-EC">
            <a:latin typeface="Times New Roman" pitchFamily="18" charset="0"/>
            <a:cs typeface="Times New Roman" pitchFamily="18" charset="0"/>
          </a:endParaRPr>
        </a:p>
      </dgm:t>
    </dgm:pt>
    <dgm:pt modelId="{219A61F0-76D0-4E0E-9136-13BA491C8EE0}" type="sibTrans" cxnId="{2F918058-398B-461B-B7F9-C9F49E2CB081}">
      <dgm:prSet/>
      <dgm:spPr/>
      <dgm:t>
        <a:bodyPr/>
        <a:lstStyle/>
        <a:p>
          <a:endParaRPr lang="es-EC">
            <a:latin typeface="Times New Roman" pitchFamily="18" charset="0"/>
            <a:cs typeface="Times New Roman" pitchFamily="18" charset="0"/>
          </a:endParaRPr>
        </a:p>
      </dgm:t>
    </dgm:pt>
    <dgm:pt modelId="{AD15A35F-2812-48FF-8697-BA178F0897FB}">
      <dgm:prSet/>
      <dgm:spPr/>
      <dgm:t>
        <a:bodyPr/>
        <a:lstStyle/>
        <a:p>
          <a:pPr rtl="0"/>
          <a:r>
            <a:rPr lang="es-EC" smtClean="0">
              <a:latin typeface="Times New Roman" pitchFamily="18" charset="0"/>
              <a:cs typeface="Times New Roman" pitchFamily="18" charset="0"/>
            </a:rPr>
            <a:t>Acuacultura </a:t>
          </a:r>
          <a:endParaRPr lang="es-EC">
            <a:latin typeface="Times New Roman" pitchFamily="18" charset="0"/>
            <a:cs typeface="Times New Roman" pitchFamily="18" charset="0"/>
          </a:endParaRPr>
        </a:p>
      </dgm:t>
    </dgm:pt>
    <dgm:pt modelId="{E97690F1-2870-4422-9460-0129D6336452}" type="parTrans" cxnId="{A0A795C8-DF35-45B5-A773-18A3178D7884}">
      <dgm:prSet/>
      <dgm:spPr/>
      <dgm:t>
        <a:bodyPr/>
        <a:lstStyle/>
        <a:p>
          <a:endParaRPr lang="es-EC">
            <a:latin typeface="Times New Roman" pitchFamily="18" charset="0"/>
            <a:cs typeface="Times New Roman" pitchFamily="18" charset="0"/>
          </a:endParaRPr>
        </a:p>
      </dgm:t>
    </dgm:pt>
    <dgm:pt modelId="{47DAA2A0-B57D-4DAA-98DB-72292A499C71}" type="sibTrans" cxnId="{A0A795C8-DF35-45B5-A773-18A3178D7884}">
      <dgm:prSet/>
      <dgm:spPr/>
      <dgm:t>
        <a:bodyPr/>
        <a:lstStyle/>
        <a:p>
          <a:endParaRPr lang="es-EC">
            <a:latin typeface="Times New Roman" pitchFamily="18" charset="0"/>
            <a:cs typeface="Times New Roman" pitchFamily="18" charset="0"/>
          </a:endParaRPr>
        </a:p>
      </dgm:t>
    </dgm:pt>
    <dgm:pt modelId="{FD40E539-788A-443B-A0D9-064795D77DFA}">
      <dgm:prSet/>
      <dgm:spPr/>
      <dgm:t>
        <a:bodyPr/>
        <a:lstStyle/>
        <a:p>
          <a:pPr rtl="0"/>
          <a:r>
            <a:rPr lang="es-EC" smtClean="0">
              <a:latin typeface="Times New Roman" pitchFamily="18" charset="0"/>
              <a:cs typeface="Times New Roman" pitchFamily="18" charset="0"/>
            </a:rPr>
            <a:t>Pesca </a:t>
          </a:r>
          <a:endParaRPr lang="es-EC">
            <a:latin typeface="Times New Roman" pitchFamily="18" charset="0"/>
            <a:cs typeface="Times New Roman" pitchFamily="18" charset="0"/>
          </a:endParaRPr>
        </a:p>
      </dgm:t>
    </dgm:pt>
    <dgm:pt modelId="{0D242E28-DB8C-4B42-838A-1274A7D27BBF}" type="parTrans" cxnId="{394F739E-CA61-4357-B7F4-EF6A385257EE}">
      <dgm:prSet/>
      <dgm:spPr/>
      <dgm:t>
        <a:bodyPr/>
        <a:lstStyle/>
        <a:p>
          <a:endParaRPr lang="es-EC">
            <a:latin typeface="Times New Roman" pitchFamily="18" charset="0"/>
            <a:cs typeface="Times New Roman" pitchFamily="18" charset="0"/>
          </a:endParaRPr>
        </a:p>
      </dgm:t>
    </dgm:pt>
    <dgm:pt modelId="{8BE41BE0-32BE-49BF-9BEB-7DC9FC6EBC58}" type="sibTrans" cxnId="{394F739E-CA61-4357-B7F4-EF6A385257EE}">
      <dgm:prSet/>
      <dgm:spPr/>
      <dgm:t>
        <a:bodyPr/>
        <a:lstStyle/>
        <a:p>
          <a:endParaRPr lang="es-EC">
            <a:latin typeface="Times New Roman" pitchFamily="18" charset="0"/>
            <a:cs typeface="Times New Roman" pitchFamily="18" charset="0"/>
          </a:endParaRPr>
        </a:p>
      </dgm:t>
    </dgm:pt>
    <dgm:pt modelId="{0B634272-9E21-4F54-9C47-112805F881DB}" type="pres">
      <dgm:prSet presAssocID="{579CCF77-61A8-4159-BFBA-AA62D5301B17}" presName="Name0" presStyleCnt="0">
        <dgm:presLayoutVars>
          <dgm:chPref val="3"/>
          <dgm:dir/>
          <dgm:animLvl val="lvl"/>
          <dgm:resizeHandles/>
        </dgm:presLayoutVars>
      </dgm:prSet>
      <dgm:spPr/>
      <dgm:t>
        <a:bodyPr/>
        <a:lstStyle/>
        <a:p>
          <a:endParaRPr lang="es-EC"/>
        </a:p>
      </dgm:t>
    </dgm:pt>
    <dgm:pt modelId="{7166FABC-9AC2-4CF9-906E-61BBD08C57F3}" type="pres">
      <dgm:prSet presAssocID="{E7492ECF-EE4B-4ADE-A7A0-4A97ACE97A22}" presName="horFlow" presStyleCnt="0"/>
      <dgm:spPr/>
    </dgm:pt>
    <dgm:pt modelId="{E1BCF617-A86C-474A-9829-50CD798908C0}" type="pres">
      <dgm:prSet presAssocID="{E7492ECF-EE4B-4ADE-A7A0-4A97ACE97A22}" presName="bigChev" presStyleLbl="node1" presStyleIdx="0" presStyleCnt="1"/>
      <dgm:spPr/>
      <dgm:t>
        <a:bodyPr/>
        <a:lstStyle/>
        <a:p>
          <a:endParaRPr lang="es-EC"/>
        </a:p>
      </dgm:t>
    </dgm:pt>
    <dgm:pt modelId="{A2D20E0B-2D9E-40E4-B225-4324DEECA4AB}" type="pres">
      <dgm:prSet presAssocID="{B0626FD9-971E-4977-82B2-B584C29371E9}" presName="parTrans" presStyleCnt="0"/>
      <dgm:spPr/>
    </dgm:pt>
    <dgm:pt modelId="{8A9B7D4B-476E-4814-986D-1B5EF832EADA}" type="pres">
      <dgm:prSet presAssocID="{BF4ED90A-48D9-4E9A-8759-D7972096DB92}" presName="node" presStyleLbl="alignAccFollowNode1" presStyleIdx="0" presStyleCnt="3">
        <dgm:presLayoutVars>
          <dgm:bulletEnabled val="1"/>
        </dgm:presLayoutVars>
      </dgm:prSet>
      <dgm:spPr/>
      <dgm:t>
        <a:bodyPr/>
        <a:lstStyle/>
        <a:p>
          <a:endParaRPr lang="es-EC"/>
        </a:p>
      </dgm:t>
    </dgm:pt>
    <dgm:pt modelId="{03D37A3C-E263-473A-9960-8AD3F22414BE}" type="pres">
      <dgm:prSet presAssocID="{219A61F0-76D0-4E0E-9136-13BA491C8EE0}" presName="sibTrans" presStyleCnt="0"/>
      <dgm:spPr/>
    </dgm:pt>
    <dgm:pt modelId="{07FD4B14-FA0D-42B1-A935-077035E2B6DA}" type="pres">
      <dgm:prSet presAssocID="{AD15A35F-2812-48FF-8697-BA178F0897FB}" presName="node" presStyleLbl="alignAccFollowNode1" presStyleIdx="1" presStyleCnt="3">
        <dgm:presLayoutVars>
          <dgm:bulletEnabled val="1"/>
        </dgm:presLayoutVars>
      </dgm:prSet>
      <dgm:spPr/>
      <dgm:t>
        <a:bodyPr/>
        <a:lstStyle/>
        <a:p>
          <a:endParaRPr lang="es-EC"/>
        </a:p>
      </dgm:t>
    </dgm:pt>
    <dgm:pt modelId="{695204F7-DC15-428A-87B2-48642A2328AC}" type="pres">
      <dgm:prSet presAssocID="{47DAA2A0-B57D-4DAA-98DB-72292A499C71}" presName="sibTrans" presStyleCnt="0"/>
      <dgm:spPr/>
    </dgm:pt>
    <dgm:pt modelId="{E999AE89-4F1A-4E84-BA17-29DF25917D58}" type="pres">
      <dgm:prSet presAssocID="{FD40E539-788A-443B-A0D9-064795D77DFA}" presName="node" presStyleLbl="alignAccFollowNode1" presStyleIdx="2" presStyleCnt="3">
        <dgm:presLayoutVars>
          <dgm:bulletEnabled val="1"/>
        </dgm:presLayoutVars>
      </dgm:prSet>
      <dgm:spPr/>
      <dgm:t>
        <a:bodyPr/>
        <a:lstStyle/>
        <a:p>
          <a:endParaRPr lang="es-EC"/>
        </a:p>
      </dgm:t>
    </dgm:pt>
  </dgm:ptLst>
  <dgm:cxnLst>
    <dgm:cxn modelId="{394F739E-CA61-4357-B7F4-EF6A385257EE}" srcId="{E7492ECF-EE4B-4ADE-A7A0-4A97ACE97A22}" destId="{FD40E539-788A-443B-A0D9-064795D77DFA}" srcOrd="2" destOrd="0" parTransId="{0D242E28-DB8C-4B42-838A-1274A7D27BBF}" sibTransId="{8BE41BE0-32BE-49BF-9BEB-7DC9FC6EBC58}"/>
    <dgm:cxn modelId="{F79604B7-7901-4C78-A2A3-7487A416191C}" srcId="{579CCF77-61A8-4159-BFBA-AA62D5301B17}" destId="{E7492ECF-EE4B-4ADE-A7A0-4A97ACE97A22}" srcOrd="0" destOrd="0" parTransId="{149A98D8-1625-4F14-8978-9DCEE8935CB9}" sibTransId="{D37F2624-EA0A-4915-8977-9BF1F147766E}"/>
    <dgm:cxn modelId="{05555663-6B9D-4899-A82E-F3C7986ED9B9}" type="presOf" srcId="{BF4ED90A-48D9-4E9A-8759-D7972096DB92}" destId="{8A9B7D4B-476E-4814-986D-1B5EF832EADA}" srcOrd="0" destOrd="0" presId="urn:microsoft.com/office/officeart/2005/8/layout/lProcess3"/>
    <dgm:cxn modelId="{2F918058-398B-461B-B7F9-C9F49E2CB081}" srcId="{E7492ECF-EE4B-4ADE-A7A0-4A97ACE97A22}" destId="{BF4ED90A-48D9-4E9A-8759-D7972096DB92}" srcOrd="0" destOrd="0" parTransId="{B0626FD9-971E-4977-82B2-B584C29371E9}" sibTransId="{219A61F0-76D0-4E0E-9136-13BA491C8EE0}"/>
    <dgm:cxn modelId="{A0A795C8-DF35-45B5-A773-18A3178D7884}" srcId="{E7492ECF-EE4B-4ADE-A7A0-4A97ACE97A22}" destId="{AD15A35F-2812-48FF-8697-BA178F0897FB}" srcOrd="1" destOrd="0" parTransId="{E97690F1-2870-4422-9460-0129D6336452}" sibTransId="{47DAA2A0-B57D-4DAA-98DB-72292A499C71}"/>
    <dgm:cxn modelId="{8A507DCC-87FC-4149-AC39-9B8A15B1100E}" type="presOf" srcId="{579CCF77-61A8-4159-BFBA-AA62D5301B17}" destId="{0B634272-9E21-4F54-9C47-112805F881DB}" srcOrd="0" destOrd="0" presId="urn:microsoft.com/office/officeart/2005/8/layout/lProcess3"/>
    <dgm:cxn modelId="{6B788E37-EE32-42EE-AB88-FF3A31BB78D6}" type="presOf" srcId="{FD40E539-788A-443B-A0D9-064795D77DFA}" destId="{E999AE89-4F1A-4E84-BA17-29DF25917D58}" srcOrd="0" destOrd="0" presId="urn:microsoft.com/office/officeart/2005/8/layout/lProcess3"/>
    <dgm:cxn modelId="{D561CB7F-3B02-46E7-A62B-F26018564BC9}" type="presOf" srcId="{AD15A35F-2812-48FF-8697-BA178F0897FB}" destId="{07FD4B14-FA0D-42B1-A935-077035E2B6DA}" srcOrd="0" destOrd="0" presId="urn:microsoft.com/office/officeart/2005/8/layout/lProcess3"/>
    <dgm:cxn modelId="{736E593E-A32F-4492-9668-7FDCFACE9E03}" type="presOf" srcId="{E7492ECF-EE4B-4ADE-A7A0-4A97ACE97A22}" destId="{E1BCF617-A86C-474A-9829-50CD798908C0}" srcOrd="0" destOrd="0" presId="urn:microsoft.com/office/officeart/2005/8/layout/lProcess3"/>
    <dgm:cxn modelId="{E9456CF8-0A25-4841-B89A-E93821D94C9A}" type="presParOf" srcId="{0B634272-9E21-4F54-9C47-112805F881DB}" destId="{7166FABC-9AC2-4CF9-906E-61BBD08C57F3}" srcOrd="0" destOrd="0" presId="urn:microsoft.com/office/officeart/2005/8/layout/lProcess3"/>
    <dgm:cxn modelId="{B2C4C840-D0C5-4661-999D-DED6ACD185C2}" type="presParOf" srcId="{7166FABC-9AC2-4CF9-906E-61BBD08C57F3}" destId="{E1BCF617-A86C-474A-9829-50CD798908C0}" srcOrd="0" destOrd="0" presId="urn:microsoft.com/office/officeart/2005/8/layout/lProcess3"/>
    <dgm:cxn modelId="{97848104-B2B5-4EEA-9A34-73D7ADD0A5CC}" type="presParOf" srcId="{7166FABC-9AC2-4CF9-906E-61BBD08C57F3}" destId="{A2D20E0B-2D9E-40E4-B225-4324DEECA4AB}" srcOrd="1" destOrd="0" presId="urn:microsoft.com/office/officeart/2005/8/layout/lProcess3"/>
    <dgm:cxn modelId="{85475FC3-2630-4857-AF72-0A2BEC5F4F06}" type="presParOf" srcId="{7166FABC-9AC2-4CF9-906E-61BBD08C57F3}" destId="{8A9B7D4B-476E-4814-986D-1B5EF832EADA}" srcOrd="2" destOrd="0" presId="urn:microsoft.com/office/officeart/2005/8/layout/lProcess3"/>
    <dgm:cxn modelId="{D8D2F92C-583A-43C8-B9E2-92FE2A52B2B8}" type="presParOf" srcId="{7166FABC-9AC2-4CF9-906E-61BBD08C57F3}" destId="{03D37A3C-E263-473A-9960-8AD3F22414BE}" srcOrd="3" destOrd="0" presId="urn:microsoft.com/office/officeart/2005/8/layout/lProcess3"/>
    <dgm:cxn modelId="{4DE1C5EE-8932-4349-9383-E310B702F537}" type="presParOf" srcId="{7166FABC-9AC2-4CF9-906E-61BBD08C57F3}" destId="{07FD4B14-FA0D-42B1-A935-077035E2B6DA}" srcOrd="4" destOrd="0" presId="urn:microsoft.com/office/officeart/2005/8/layout/lProcess3"/>
    <dgm:cxn modelId="{5ED4CB77-C741-40A5-9B72-ED8E564A4D92}" type="presParOf" srcId="{7166FABC-9AC2-4CF9-906E-61BBD08C57F3}" destId="{695204F7-DC15-428A-87B2-48642A2328AC}" srcOrd="5" destOrd="0" presId="urn:microsoft.com/office/officeart/2005/8/layout/lProcess3"/>
    <dgm:cxn modelId="{2F8147DF-580B-4F4F-8494-79815ABAADFD}" type="presParOf" srcId="{7166FABC-9AC2-4CF9-906E-61BBD08C57F3}" destId="{E999AE89-4F1A-4E84-BA17-29DF25917D58}" srcOrd="6"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E3E48F-9C41-46CA-A491-BFFA1F46D827}" type="doc">
      <dgm:prSet loTypeId="urn:microsoft.com/office/officeart/2005/8/layout/hierarchy2" loCatId="hierarchy" qsTypeId="urn:microsoft.com/office/officeart/2005/8/quickstyle/simple1" qsCatId="simple" csTypeId="urn:microsoft.com/office/officeart/2005/8/colors/colorful4" csCatId="colorful"/>
      <dgm:spPr/>
      <dgm:t>
        <a:bodyPr/>
        <a:lstStyle/>
        <a:p>
          <a:endParaRPr lang="es-EC"/>
        </a:p>
      </dgm:t>
    </dgm:pt>
    <dgm:pt modelId="{18733A90-7DEA-4D41-BA75-E56E8D43D571}">
      <dgm:prSet/>
      <dgm:spPr/>
      <dgm:t>
        <a:bodyPr/>
        <a:lstStyle/>
        <a:p>
          <a:pPr rtl="0"/>
          <a:r>
            <a:rPr lang="es-EC" smtClean="0">
              <a:latin typeface="Times New Roman" pitchFamily="18" charset="0"/>
              <a:cs typeface="Times New Roman" pitchFamily="18" charset="0"/>
            </a:rPr>
            <a:t>467.000 Mipymes</a:t>
          </a:r>
          <a:endParaRPr lang="es-EC">
            <a:latin typeface="Times New Roman" pitchFamily="18" charset="0"/>
            <a:cs typeface="Times New Roman" pitchFamily="18" charset="0"/>
          </a:endParaRPr>
        </a:p>
      </dgm:t>
    </dgm:pt>
    <dgm:pt modelId="{E85A720A-E147-43E9-B948-C327152C0FC7}" type="parTrans" cxnId="{FA1ADCC4-1D3C-4FA0-A3B1-1769AC80947B}">
      <dgm:prSet/>
      <dgm:spPr/>
      <dgm:t>
        <a:bodyPr/>
        <a:lstStyle/>
        <a:p>
          <a:endParaRPr lang="es-EC">
            <a:latin typeface="Times New Roman" pitchFamily="18" charset="0"/>
            <a:cs typeface="Times New Roman" pitchFamily="18" charset="0"/>
          </a:endParaRPr>
        </a:p>
      </dgm:t>
    </dgm:pt>
    <dgm:pt modelId="{8C315CDD-AB10-4EEF-A807-5AA9FD99E5C7}" type="sibTrans" cxnId="{FA1ADCC4-1D3C-4FA0-A3B1-1769AC80947B}">
      <dgm:prSet/>
      <dgm:spPr/>
      <dgm:t>
        <a:bodyPr/>
        <a:lstStyle/>
        <a:p>
          <a:endParaRPr lang="es-EC">
            <a:latin typeface="Times New Roman" pitchFamily="18" charset="0"/>
            <a:cs typeface="Times New Roman" pitchFamily="18" charset="0"/>
          </a:endParaRPr>
        </a:p>
      </dgm:t>
    </dgm:pt>
    <dgm:pt modelId="{18D708C0-F46A-4924-ADB1-F9A30D7BA4A7}">
      <dgm:prSet/>
      <dgm:spPr/>
      <dgm:t>
        <a:bodyPr/>
        <a:lstStyle/>
        <a:p>
          <a:pPr rtl="0"/>
          <a:r>
            <a:rPr lang="es-EC" smtClean="0">
              <a:latin typeface="Times New Roman" pitchFamily="18" charset="0"/>
              <a:cs typeface="Times New Roman" pitchFamily="18" charset="0"/>
            </a:rPr>
            <a:t>15.000 son pymes</a:t>
          </a:r>
          <a:endParaRPr lang="es-EC">
            <a:latin typeface="Times New Roman" pitchFamily="18" charset="0"/>
            <a:cs typeface="Times New Roman" pitchFamily="18" charset="0"/>
          </a:endParaRPr>
        </a:p>
      </dgm:t>
    </dgm:pt>
    <dgm:pt modelId="{4355A0C8-F0D0-4FDF-B7E4-863E2EEA8E25}" type="parTrans" cxnId="{8DC13849-5261-42D3-837E-45CD0CAFC3FA}">
      <dgm:prSet/>
      <dgm:spPr/>
      <dgm:t>
        <a:bodyPr/>
        <a:lstStyle/>
        <a:p>
          <a:endParaRPr lang="es-EC">
            <a:latin typeface="Times New Roman" pitchFamily="18" charset="0"/>
            <a:cs typeface="Times New Roman" pitchFamily="18" charset="0"/>
          </a:endParaRPr>
        </a:p>
      </dgm:t>
    </dgm:pt>
    <dgm:pt modelId="{DBB12EB5-03DF-4F71-BDF0-294505A04489}" type="sibTrans" cxnId="{8DC13849-5261-42D3-837E-45CD0CAFC3FA}">
      <dgm:prSet/>
      <dgm:spPr/>
      <dgm:t>
        <a:bodyPr/>
        <a:lstStyle/>
        <a:p>
          <a:endParaRPr lang="es-EC">
            <a:latin typeface="Times New Roman" pitchFamily="18" charset="0"/>
            <a:cs typeface="Times New Roman" pitchFamily="18" charset="0"/>
          </a:endParaRPr>
        </a:p>
      </dgm:t>
    </dgm:pt>
    <dgm:pt modelId="{0BE7F519-1073-4A15-ABB4-7D1E00A4E8B7}">
      <dgm:prSet/>
      <dgm:spPr/>
      <dgm:t>
        <a:bodyPr/>
        <a:lstStyle/>
        <a:p>
          <a:pPr rtl="0"/>
          <a:r>
            <a:rPr lang="es-EC" smtClean="0">
              <a:latin typeface="Times New Roman" pitchFamily="18" charset="0"/>
              <a:cs typeface="Times New Roman" pitchFamily="18" charset="0"/>
            </a:rPr>
            <a:t>200.000 artesanales </a:t>
          </a:r>
          <a:endParaRPr lang="es-EC">
            <a:latin typeface="Times New Roman" pitchFamily="18" charset="0"/>
            <a:cs typeface="Times New Roman" pitchFamily="18" charset="0"/>
          </a:endParaRPr>
        </a:p>
      </dgm:t>
    </dgm:pt>
    <dgm:pt modelId="{DC37F407-ADEC-41BE-B3F8-72ECB22C83D7}" type="parTrans" cxnId="{0724D4D5-1C43-4807-88EB-B066A2D87732}">
      <dgm:prSet/>
      <dgm:spPr/>
      <dgm:t>
        <a:bodyPr/>
        <a:lstStyle/>
        <a:p>
          <a:endParaRPr lang="es-EC">
            <a:latin typeface="Times New Roman" pitchFamily="18" charset="0"/>
            <a:cs typeface="Times New Roman" pitchFamily="18" charset="0"/>
          </a:endParaRPr>
        </a:p>
      </dgm:t>
    </dgm:pt>
    <dgm:pt modelId="{BD7ADF7B-C122-4BC9-937D-D5582F533756}" type="sibTrans" cxnId="{0724D4D5-1C43-4807-88EB-B066A2D87732}">
      <dgm:prSet/>
      <dgm:spPr/>
      <dgm:t>
        <a:bodyPr/>
        <a:lstStyle/>
        <a:p>
          <a:endParaRPr lang="es-EC">
            <a:latin typeface="Times New Roman" pitchFamily="18" charset="0"/>
            <a:cs typeface="Times New Roman" pitchFamily="18" charset="0"/>
          </a:endParaRPr>
        </a:p>
      </dgm:t>
    </dgm:pt>
    <dgm:pt modelId="{DF173739-7DA0-461B-B3B1-3DFBF403A062}">
      <dgm:prSet/>
      <dgm:spPr/>
      <dgm:t>
        <a:bodyPr/>
        <a:lstStyle/>
        <a:p>
          <a:pPr rtl="0"/>
          <a:r>
            <a:rPr lang="es-EC" smtClean="0">
              <a:latin typeface="Times New Roman" pitchFamily="18" charset="0"/>
              <a:cs typeface="Times New Roman" pitchFamily="18" charset="0"/>
            </a:rPr>
            <a:t>252.000 microempresas </a:t>
          </a:r>
          <a:endParaRPr lang="es-EC">
            <a:latin typeface="Times New Roman" pitchFamily="18" charset="0"/>
            <a:cs typeface="Times New Roman" pitchFamily="18" charset="0"/>
          </a:endParaRPr>
        </a:p>
      </dgm:t>
    </dgm:pt>
    <dgm:pt modelId="{06F28FDE-F5EC-4901-9E0A-C1871E025429}" type="parTrans" cxnId="{E7019E39-AB5B-4C3E-B617-705C9446F619}">
      <dgm:prSet/>
      <dgm:spPr/>
      <dgm:t>
        <a:bodyPr/>
        <a:lstStyle/>
        <a:p>
          <a:endParaRPr lang="es-EC">
            <a:latin typeface="Times New Roman" pitchFamily="18" charset="0"/>
            <a:cs typeface="Times New Roman" pitchFamily="18" charset="0"/>
          </a:endParaRPr>
        </a:p>
      </dgm:t>
    </dgm:pt>
    <dgm:pt modelId="{B14A5F68-8FE7-4C8E-B959-E1DEEBBCDEC7}" type="sibTrans" cxnId="{E7019E39-AB5B-4C3E-B617-705C9446F619}">
      <dgm:prSet/>
      <dgm:spPr/>
      <dgm:t>
        <a:bodyPr/>
        <a:lstStyle/>
        <a:p>
          <a:endParaRPr lang="es-EC">
            <a:latin typeface="Times New Roman" pitchFamily="18" charset="0"/>
            <a:cs typeface="Times New Roman" pitchFamily="18" charset="0"/>
          </a:endParaRPr>
        </a:p>
      </dgm:t>
    </dgm:pt>
    <dgm:pt modelId="{41970BC2-E2E1-46FF-ABF5-FB0BEAFF28DA}" type="pres">
      <dgm:prSet presAssocID="{75E3E48F-9C41-46CA-A491-BFFA1F46D827}" presName="diagram" presStyleCnt="0">
        <dgm:presLayoutVars>
          <dgm:chPref val="1"/>
          <dgm:dir/>
          <dgm:animOne val="branch"/>
          <dgm:animLvl val="lvl"/>
          <dgm:resizeHandles val="exact"/>
        </dgm:presLayoutVars>
      </dgm:prSet>
      <dgm:spPr/>
      <dgm:t>
        <a:bodyPr/>
        <a:lstStyle/>
        <a:p>
          <a:endParaRPr lang="es-EC"/>
        </a:p>
      </dgm:t>
    </dgm:pt>
    <dgm:pt modelId="{8509201B-3D41-43F2-A04C-FF9392AB1049}" type="pres">
      <dgm:prSet presAssocID="{18733A90-7DEA-4D41-BA75-E56E8D43D571}" presName="root1" presStyleCnt="0"/>
      <dgm:spPr/>
    </dgm:pt>
    <dgm:pt modelId="{0BEF825F-EEA9-4BC0-A33D-D2105D30A13A}" type="pres">
      <dgm:prSet presAssocID="{18733A90-7DEA-4D41-BA75-E56E8D43D571}" presName="LevelOneTextNode" presStyleLbl="node0" presStyleIdx="0" presStyleCnt="1">
        <dgm:presLayoutVars>
          <dgm:chPref val="3"/>
        </dgm:presLayoutVars>
      </dgm:prSet>
      <dgm:spPr/>
      <dgm:t>
        <a:bodyPr/>
        <a:lstStyle/>
        <a:p>
          <a:endParaRPr lang="es-EC"/>
        </a:p>
      </dgm:t>
    </dgm:pt>
    <dgm:pt modelId="{6F08A4C0-3CAE-4365-A073-3DE2BA117669}" type="pres">
      <dgm:prSet presAssocID="{18733A90-7DEA-4D41-BA75-E56E8D43D571}" presName="level2hierChild" presStyleCnt="0"/>
      <dgm:spPr/>
    </dgm:pt>
    <dgm:pt modelId="{9295A150-68E5-42FF-B4EA-5E9F4EF60F40}" type="pres">
      <dgm:prSet presAssocID="{4355A0C8-F0D0-4FDF-B7E4-863E2EEA8E25}" presName="conn2-1" presStyleLbl="parChTrans1D2" presStyleIdx="0" presStyleCnt="3"/>
      <dgm:spPr/>
      <dgm:t>
        <a:bodyPr/>
        <a:lstStyle/>
        <a:p>
          <a:endParaRPr lang="es-EC"/>
        </a:p>
      </dgm:t>
    </dgm:pt>
    <dgm:pt modelId="{1BBF3081-C16B-404B-A71C-F92410A78132}" type="pres">
      <dgm:prSet presAssocID="{4355A0C8-F0D0-4FDF-B7E4-863E2EEA8E25}" presName="connTx" presStyleLbl="parChTrans1D2" presStyleIdx="0" presStyleCnt="3"/>
      <dgm:spPr/>
      <dgm:t>
        <a:bodyPr/>
        <a:lstStyle/>
        <a:p>
          <a:endParaRPr lang="es-EC"/>
        </a:p>
      </dgm:t>
    </dgm:pt>
    <dgm:pt modelId="{1250883F-1CFE-4342-8084-98707A162028}" type="pres">
      <dgm:prSet presAssocID="{18D708C0-F46A-4924-ADB1-F9A30D7BA4A7}" presName="root2" presStyleCnt="0"/>
      <dgm:spPr/>
    </dgm:pt>
    <dgm:pt modelId="{E185DC29-E692-4A56-BB0B-EE9D21B87EB1}" type="pres">
      <dgm:prSet presAssocID="{18D708C0-F46A-4924-ADB1-F9A30D7BA4A7}" presName="LevelTwoTextNode" presStyleLbl="node2" presStyleIdx="0" presStyleCnt="3">
        <dgm:presLayoutVars>
          <dgm:chPref val="3"/>
        </dgm:presLayoutVars>
      </dgm:prSet>
      <dgm:spPr/>
      <dgm:t>
        <a:bodyPr/>
        <a:lstStyle/>
        <a:p>
          <a:endParaRPr lang="es-EC"/>
        </a:p>
      </dgm:t>
    </dgm:pt>
    <dgm:pt modelId="{61998A40-84B5-4469-9C19-5C3040F8C1F8}" type="pres">
      <dgm:prSet presAssocID="{18D708C0-F46A-4924-ADB1-F9A30D7BA4A7}" presName="level3hierChild" presStyleCnt="0"/>
      <dgm:spPr/>
    </dgm:pt>
    <dgm:pt modelId="{2E3EDDA7-C198-462D-8C5A-676314500D6A}" type="pres">
      <dgm:prSet presAssocID="{DC37F407-ADEC-41BE-B3F8-72ECB22C83D7}" presName="conn2-1" presStyleLbl="parChTrans1D2" presStyleIdx="1" presStyleCnt="3"/>
      <dgm:spPr/>
      <dgm:t>
        <a:bodyPr/>
        <a:lstStyle/>
        <a:p>
          <a:endParaRPr lang="es-EC"/>
        </a:p>
      </dgm:t>
    </dgm:pt>
    <dgm:pt modelId="{C987A4A8-DC43-4250-9797-1EDD4BAC19C2}" type="pres">
      <dgm:prSet presAssocID="{DC37F407-ADEC-41BE-B3F8-72ECB22C83D7}" presName="connTx" presStyleLbl="parChTrans1D2" presStyleIdx="1" presStyleCnt="3"/>
      <dgm:spPr/>
      <dgm:t>
        <a:bodyPr/>
        <a:lstStyle/>
        <a:p>
          <a:endParaRPr lang="es-EC"/>
        </a:p>
      </dgm:t>
    </dgm:pt>
    <dgm:pt modelId="{41DB46DE-F271-4503-AD4D-314F285F73AE}" type="pres">
      <dgm:prSet presAssocID="{0BE7F519-1073-4A15-ABB4-7D1E00A4E8B7}" presName="root2" presStyleCnt="0"/>
      <dgm:spPr/>
    </dgm:pt>
    <dgm:pt modelId="{4B4AE7B3-1589-4C20-9E4F-3A7C0E528F8F}" type="pres">
      <dgm:prSet presAssocID="{0BE7F519-1073-4A15-ABB4-7D1E00A4E8B7}" presName="LevelTwoTextNode" presStyleLbl="node2" presStyleIdx="1" presStyleCnt="3">
        <dgm:presLayoutVars>
          <dgm:chPref val="3"/>
        </dgm:presLayoutVars>
      </dgm:prSet>
      <dgm:spPr/>
      <dgm:t>
        <a:bodyPr/>
        <a:lstStyle/>
        <a:p>
          <a:endParaRPr lang="es-EC"/>
        </a:p>
      </dgm:t>
    </dgm:pt>
    <dgm:pt modelId="{D80125DD-5B51-477A-A256-1B872F4398FD}" type="pres">
      <dgm:prSet presAssocID="{0BE7F519-1073-4A15-ABB4-7D1E00A4E8B7}" presName="level3hierChild" presStyleCnt="0"/>
      <dgm:spPr/>
    </dgm:pt>
    <dgm:pt modelId="{45E9F4CC-51A4-41AA-9F35-B8955B3AA0A7}" type="pres">
      <dgm:prSet presAssocID="{06F28FDE-F5EC-4901-9E0A-C1871E025429}" presName="conn2-1" presStyleLbl="parChTrans1D2" presStyleIdx="2" presStyleCnt="3"/>
      <dgm:spPr/>
      <dgm:t>
        <a:bodyPr/>
        <a:lstStyle/>
        <a:p>
          <a:endParaRPr lang="es-EC"/>
        </a:p>
      </dgm:t>
    </dgm:pt>
    <dgm:pt modelId="{E7BF8739-57AF-45D5-A4C1-2640BB3AEC00}" type="pres">
      <dgm:prSet presAssocID="{06F28FDE-F5EC-4901-9E0A-C1871E025429}" presName="connTx" presStyleLbl="parChTrans1D2" presStyleIdx="2" presStyleCnt="3"/>
      <dgm:spPr/>
      <dgm:t>
        <a:bodyPr/>
        <a:lstStyle/>
        <a:p>
          <a:endParaRPr lang="es-EC"/>
        </a:p>
      </dgm:t>
    </dgm:pt>
    <dgm:pt modelId="{E914530E-4F15-4BA0-B424-5DDCCA5A7212}" type="pres">
      <dgm:prSet presAssocID="{DF173739-7DA0-461B-B3B1-3DFBF403A062}" presName="root2" presStyleCnt="0"/>
      <dgm:spPr/>
    </dgm:pt>
    <dgm:pt modelId="{18B5DDC9-1424-4798-B0D5-D83EE5D2A37F}" type="pres">
      <dgm:prSet presAssocID="{DF173739-7DA0-461B-B3B1-3DFBF403A062}" presName="LevelTwoTextNode" presStyleLbl="node2" presStyleIdx="2" presStyleCnt="3">
        <dgm:presLayoutVars>
          <dgm:chPref val="3"/>
        </dgm:presLayoutVars>
      </dgm:prSet>
      <dgm:spPr/>
      <dgm:t>
        <a:bodyPr/>
        <a:lstStyle/>
        <a:p>
          <a:endParaRPr lang="es-EC"/>
        </a:p>
      </dgm:t>
    </dgm:pt>
    <dgm:pt modelId="{57A06744-F71F-4CB3-9F07-81AF6421FED0}" type="pres">
      <dgm:prSet presAssocID="{DF173739-7DA0-461B-B3B1-3DFBF403A062}" presName="level3hierChild" presStyleCnt="0"/>
      <dgm:spPr/>
    </dgm:pt>
  </dgm:ptLst>
  <dgm:cxnLst>
    <dgm:cxn modelId="{C7B48B78-0D55-481E-8A9E-C05A08CEF2E3}" type="presOf" srcId="{DC37F407-ADEC-41BE-B3F8-72ECB22C83D7}" destId="{2E3EDDA7-C198-462D-8C5A-676314500D6A}" srcOrd="0" destOrd="0" presId="urn:microsoft.com/office/officeart/2005/8/layout/hierarchy2"/>
    <dgm:cxn modelId="{E7019E39-AB5B-4C3E-B617-705C9446F619}" srcId="{18733A90-7DEA-4D41-BA75-E56E8D43D571}" destId="{DF173739-7DA0-461B-B3B1-3DFBF403A062}" srcOrd="2" destOrd="0" parTransId="{06F28FDE-F5EC-4901-9E0A-C1871E025429}" sibTransId="{B14A5F68-8FE7-4C8E-B959-E1DEEBBCDEC7}"/>
    <dgm:cxn modelId="{0724D4D5-1C43-4807-88EB-B066A2D87732}" srcId="{18733A90-7DEA-4D41-BA75-E56E8D43D571}" destId="{0BE7F519-1073-4A15-ABB4-7D1E00A4E8B7}" srcOrd="1" destOrd="0" parTransId="{DC37F407-ADEC-41BE-B3F8-72ECB22C83D7}" sibTransId="{BD7ADF7B-C122-4BC9-937D-D5582F533756}"/>
    <dgm:cxn modelId="{7FD39DC0-D7BC-49AA-81CD-63672574ECC8}" type="presOf" srcId="{75E3E48F-9C41-46CA-A491-BFFA1F46D827}" destId="{41970BC2-E2E1-46FF-ABF5-FB0BEAFF28DA}" srcOrd="0" destOrd="0" presId="urn:microsoft.com/office/officeart/2005/8/layout/hierarchy2"/>
    <dgm:cxn modelId="{64071C12-B54F-4461-86D4-37C3737B4477}" type="presOf" srcId="{06F28FDE-F5EC-4901-9E0A-C1871E025429}" destId="{E7BF8739-57AF-45D5-A4C1-2640BB3AEC00}" srcOrd="1" destOrd="0" presId="urn:microsoft.com/office/officeart/2005/8/layout/hierarchy2"/>
    <dgm:cxn modelId="{FA1ADCC4-1D3C-4FA0-A3B1-1769AC80947B}" srcId="{75E3E48F-9C41-46CA-A491-BFFA1F46D827}" destId="{18733A90-7DEA-4D41-BA75-E56E8D43D571}" srcOrd="0" destOrd="0" parTransId="{E85A720A-E147-43E9-B948-C327152C0FC7}" sibTransId="{8C315CDD-AB10-4EEF-A807-5AA9FD99E5C7}"/>
    <dgm:cxn modelId="{CBE47D1F-02BD-4834-904E-1514F815DA6E}" type="presOf" srcId="{18733A90-7DEA-4D41-BA75-E56E8D43D571}" destId="{0BEF825F-EEA9-4BC0-A33D-D2105D30A13A}" srcOrd="0" destOrd="0" presId="urn:microsoft.com/office/officeart/2005/8/layout/hierarchy2"/>
    <dgm:cxn modelId="{C3200220-D41A-4826-8FEB-D0E68AF07396}" type="presOf" srcId="{0BE7F519-1073-4A15-ABB4-7D1E00A4E8B7}" destId="{4B4AE7B3-1589-4C20-9E4F-3A7C0E528F8F}" srcOrd="0" destOrd="0" presId="urn:microsoft.com/office/officeart/2005/8/layout/hierarchy2"/>
    <dgm:cxn modelId="{18D4058F-FC25-4824-B567-8FE4B9AEEA2C}" type="presOf" srcId="{DF173739-7DA0-461B-B3B1-3DFBF403A062}" destId="{18B5DDC9-1424-4798-B0D5-D83EE5D2A37F}" srcOrd="0" destOrd="0" presId="urn:microsoft.com/office/officeart/2005/8/layout/hierarchy2"/>
    <dgm:cxn modelId="{22064395-3E65-4F86-A36B-4B6DC0E9B232}" type="presOf" srcId="{4355A0C8-F0D0-4FDF-B7E4-863E2EEA8E25}" destId="{9295A150-68E5-42FF-B4EA-5E9F4EF60F40}" srcOrd="0" destOrd="0" presId="urn:microsoft.com/office/officeart/2005/8/layout/hierarchy2"/>
    <dgm:cxn modelId="{D7AF622A-3499-4E5C-9212-ED2DD6638BA5}" type="presOf" srcId="{06F28FDE-F5EC-4901-9E0A-C1871E025429}" destId="{45E9F4CC-51A4-41AA-9F35-B8955B3AA0A7}" srcOrd="0" destOrd="0" presId="urn:microsoft.com/office/officeart/2005/8/layout/hierarchy2"/>
    <dgm:cxn modelId="{B1E629E1-F211-4525-97B8-FF05BEE3A987}" type="presOf" srcId="{4355A0C8-F0D0-4FDF-B7E4-863E2EEA8E25}" destId="{1BBF3081-C16B-404B-A71C-F92410A78132}" srcOrd="1" destOrd="0" presId="urn:microsoft.com/office/officeart/2005/8/layout/hierarchy2"/>
    <dgm:cxn modelId="{FA3607F2-F903-46D3-8EBD-5A0F8DEB992D}" type="presOf" srcId="{18D708C0-F46A-4924-ADB1-F9A30D7BA4A7}" destId="{E185DC29-E692-4A56-BB0B-EE9D21B87EB1}" srcOrd="0" destOrd="0" presId="urn:microsoft.com/office/officeart/2005/8/layout/hierarchy2"/>
    <dgm:cxn modelId="{8DC13849-5261-42D3-837E-45CD0CAFC3FA}" srcId="{18733A90-7DEA-4D41-BA75-E56E8D43D571}" destId="{18D708C0-F46A-4924-ADB1-F9A30D7BA4A7}" srcOrd="0" destOrd="0" parTransId="{4355A0C8-F0D0-4FDF-B7E4-863E2EEA8E25}" sibTransId="{DBB12EB5-03DF-4F71-BDF0-294505A04489}"/>
    <dgm:cxn modelId="{298E8ED1-B6EF-4996-B23A-113F09096586}" type="presOf" srcId="{DC37F407-ADEC-41BE-B3F8-72ECB22C83D7}" destId="{C987A4A8-DC43-4250-9797-1EDD4BAC19C2}" srcOrd="1" destOrd="0" presId="urn:microsoft.com/office/officeart/2005/8/layout/hierarchy2"/>
    <dgm:cxn modelId="{A89F527F-60AE-4D72-A491-F0DD214BCBE7}" type="presParOf" srcId="{41970BC2-E2E1-46FF-ABF5-FB0BEAFF28DA}" destId="{8509201B-3D41-43F2-A04C-FF9392AB1049}" srcOrd="0" destOrd="0" presId="urn:microsoft.com/office/officeart/2005/8/layout/hierarchy2"/>
    <dgm:cxn modelId="{8F9D6AB0-CB0D-4288-B2C8-53ED3FCC4277}" type="presParOf" srcId="{8509201B-3D41-43F2-A04C-FF9392AB1049}" destId="{0BEF825F-EEA9-4BC0-A33D-D2105D30A13A}" srcOrd="0" destOrd="0" presId="urn:microsoft.com/office/officeart/2005/8/layout/hierarchy2"/>
    <dgm:cxn modelId="{E70E92C7-9270-4C93-B97B-87A1782B5895}" type="presParOf" srcId="{8509201B-3D41-43F2-A04C-FF9392AB1049}" destId="{6F08A4C0-3CAE-4365-A073-3DE2BA117669}" srcOrd="1" destOrd="0" presId="urn:microsoft.com/office/officeart/2005/8/layout/hierarchy2"/>
    <dgm:cxn modelId="{B3CE10B7-395E-4B8E-99D8-9A83B798A014}" type="presParOf" srcId="{6F08A4C0-3CAE-4365-A073-3DE2BA117669}" destId="{9295A150-68E5-42FF-B4EA-5E9F4EF60F40}" srcOrd="0" destOrd="0" presId="urn:microsoft.com/office/officeart/2005/8/layout/hierarchy2"/>
    <dgm:cxn modelId="{6657481F-545B-45C1-BE9A-9A3A093DFFD4}" type="presParOf" srcId="{9295A150-68E5-42FF-B4EA-5E9F4EF60F40}" destId="{1BBF3081-C16B-404B-A71C-F92410A78132}" srcOrd="0" destOrd="0" presId="urn:microsoft.com/office/officeart/2005/8/layout/hierarchy2"/>
    <dgm:cxn modelId="{2F702BFA-CE23-45B1-A13E-064322F27857}" type="presParOf" srcId="{6F08A4C0-3CAE-4365-A073-3DE2BA117669}" destId="{1250883F-1CFE-4342-8084-98707A162028}" srcOrd="1" destOrd="0" presId="urn:microsoft.com/office/officeart/2005/8/layout/hierarchy2"/>
    <dgm:cxn modelId="{8129CEA2-2FF7-4FED-B674-3373D4C625FC}" type="presParOf" srcId="{1250883F-1CFE-4342-8084-98707A162028}" destId="{E185DC29-E692-4A56-BB0B-EE9D21B87EB1}" srcOrd="0" destOrd="0" presId="urn:microsoft.com/office/officeart/2005/8/layout/hierarchy2"/>
    <dgm:cxn modelId="{CCC30F5C-1FD3-4750-871C-9B9D07794BC1}" type="presParOf" srcId="{1250883F-1CFE-4342-8084-98707A162028}" destId="{61998A40-84B5-4469-9C19-5C3040F8C1F8}" srcOrd="1" destOrd="0" presId="urn:microsoft.com/office/officeart/2005/8/layout/hierarchy2"/>
    <dgm:cxn modelId="{3BC82807-74A2-448A-A90C-DC84E4B8F09D}" type="presParOf" srcId="{6F08A4C0-3CAE-4365-A073-3DE2BA117669}" destId="{2E3EDDA7-C198-462D-8C5A-676314500D6A}" srcOrd="2" destOrd="0" presId="urn:microsoft.com/office/officeart/2005/8/layout/hierarchy2"/>
    <dgm:cxn modelId="{345F54BB-1116-4102-BABE-04512E338B6D}" type="presParOf" srcId="{2E3EDDA7-C198-462D-8C5A-676314500D6A}" destId="{C987A4A8-DC43-4250-9797-1EDD4BAC19C2}" srcOrd="0" destOrd="0" presId="urn:microsoft.com/office/officeart/2005/8/layout/hierarchy2"/>
    <dgm:cxn modelId="{661D823C-BD5B-47F0-8672-B0AE7F89756F}" type="presParOf" srcId="{6F08A4C0-3CAE-4365-A073-3DE2BA117669}" destId="{41DB46DE-F271-4503-AD4D-314F285F73AE}" srcOrd="3" destOrd="0" presId="urn:microsoft.com/office/officeart/2005/8/layout/hierarchy2"/>
    <dgm:cxn modelId="{505E6779-B87B-4622-B050-4F0C7124B8CC}" type="presParOf" srcId="{41DB46DE-F271-4503-AD4D-314F285F73AE}" destId="{4B4AE7B3-1589-4C20-9E4F-3A7C0E528F8F}" srcOrd="0" destOrd="0" presId="urn:microsoft.com/office/officeart/2005/8/layout/hierarchy2"/>
    <dgm:cxn modelId="{E499A94D-C5D8-48D9-8159-2E79DE64A307}" type="presParOf" srcId="{41DB46DE-F271-4503-AD4D-314F285F73AE}" destId="{D80125DD-5B51-477A-A256-1B872F4398FD}" srcOrd="1" destOrd="0" presId="urn:microsoft.com/office/officeart/2005/8/layout/hierarchy2"/>
    <dgm:cxn modelId="{E9E3BCC7-45B6-4D79-8407-9B8A533E6EC8}" type="presParOf" srcId="{6F08A4C0-3CAE-4365-A073-3DE2BA117669}" destId="{45E9F4CC-51A4-41AA-9F35-B8955B3AA0A7}" srcOrd="4" destOrd="0" presId="urn:microsoft.com/office/officeart/2005/8/layout/hierarchy2"/>
    <dgm:cxn modelId="{933D4675-DDDC-4E47-8171-EAE18CD68965}" type="presParOf" srcId="{45E9F4CC-51A4-41AA-9F35-B8955B3AA0A7}" destId="{E7BF8739-57AF-45D5-A4C1-2640BB3AEC00}" srcOrd="0" destOrd="0" presId="urn:microsoft.com/office/officeart/2005/8/layout/hierarchy2"/>
    <dgm:cxn modelId="{73352708-941C-47A4-92D5-E9A8D4FF3C8A}" type="presParOf" srcId="{6F08A4C0-3CAE-4365-A073-3DE2BA117669}" destId="{E914530E-4F15-4BA0-B424-5DDCCA5A7212}" srcOrd="5" destOrd="0" presId="urn:microsoft.com/office/officeart/2005/8/layout/hierarchy2"/>
    <dgm:cxn modelId="{0E7C996C-DAAA-4128-825F-2A0BF1078C16}" type="presParOf" srcId="{E914530E-4F15-4BA0-B424-5DDCCA5A7212}" destId="{18B5DDC9-1424-4798-B0D5-D83EE5D2A37F}" srcOrd="0" destOrd="0" presId="urn:microsoft.com/office/officeart/2005/8/layout/hierarchy2"/>
    <dgm:cxn modelId="{16669395-A7A3-4A73-83D1-6ADE20EBBDAB}" type="presParOf" srcId="{E914530E-4F15-4BA0-B424-5DDCCA5A7212}" destId="{57A06744-F71F-4CB3-9F07-81AF6421FED0}"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4A879C-FA8E-44A8-8EA1-381A7D212CA9}"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s-EC"/>
        </a:p>
      </dgm:t>
    </dgm:pt>
    <dgm:pt modelId="{16C40C03-3DD5-4EB4-8C1A-F28C5233438F}">
      <dgm:prSet/>
      <dgm:spPr/>
      <dgm:t>
        <a:bodyPr/>
        <a:lstStyle/>
        <a:p>
          <a:pPr rtl="0"/>
          <a:r>
            <a:rPr lang="es-EC" smtClean="0">
              <a:latin typeface="Times New Roman" pitchFamily="18" charset="0"/>
              <a:cs typeface="Times New Roman" pitchFamily="18" charset="0"/>
            </a:rPr>
            <a:t>Ley de compañías.</a:t>
          </a:r>
          <a:endParaRPr lang="es-EC">
            <a:latin typeface="Times New Roman" pitchFamily="18" charset="0"/>
            <a:cs typeface="Times New Roman" pitchFamily="18" charset="0"/>
          </a:endParaRPr>
        </a:p>
      </dgm:t>
    </dgm:pt>
    <dgm:pt modelId="{BBFDC225-3AD5-4DDE-9DCC-3279611C9172}" type="parTrans" cxnId="{70977F36-F43C-448E-9478-F6820B28DFB4}">
      <dgm:prSet/>
      <dgm:spPr/>
      <dgm:t>
        <a:bodyPr/>
        <a:lstStyle/>
        <a:p>
          <a:endParaRPr lang="es-EC">
            <a:latin typeface="Times New Roman" pitchFamily="18" charset="0"/>
            <a:cs typeface="Times New Roman" pitchFamily="18" charset="0"/>
          </a:endParaRPr>
        </a:p>
      </dgm:t>
    </dgm:pt>
    <dgm:pt modelId="{FC6B9C46-7AAE-44F6-871F-A07795072353}" type="sibTrans" cxnId="{70977F36-F43C-448E-9478-F6820B28DFB4}">
      <dgm:prSet/>
      <dgm:spPr/>
      <dgm:t>
        <a:bodyPr/>
        <a:lstStyle/>
        <a:p>
          <a:endParaRPr lang="es-EC">
            <a:latin typeface="Times New Roman" pitchFamily="18" charset="0"/>
            <a:cs typeface="Times New Roman" pitchFamily="18" charset="0"/>
          </a:endParaRPr>
        </a:p>
      </dgm:t>
    </dgm:pt>
    <dgm:pt modelId="{F4529993-91A0-4C00-9A1C-CA9DEB2A5B06}">
      <dgm:prSet/>
      <dgm:spPr/>
      <dgm:t>
        <a:bodyPr/>
        <a:lstStyle/>
        <a:p>
          <a:pPr rtl="0"/>
          <a:r>
            <a:rPr lang="es-EC" dirty="0" smtClean="0">
              <a:latin typeface="Times New Roman" pitchFamily="18" charset="0"/>
              <a:cs typeface="Times New Roman" pitchFamily="18" charset="0"/>
            </a:rPr>
            <a:t>Unión de capitales y obtención de beneficios mutuos. Art. 1</a:t>
          </a:r>
          <a:endParaRPr lang="es-EC" dirty="0">
            <a:latin typeface="Times New Roman" pitchFamily="18" charset="0"/>
            <a:cs typeface="Times New Roman" pitchFamily="18" charset="0"/>
          </a:endParaRPr>
        </a:p>
      </dgm:t>
    </dgm:pt>
    <dgm:pt modelId="{3CFCB748-2AC6-4B59-86E4-128C52FE8035}" type="parTrans" cxnId="{BF358D5D-29C1-4941-95E7-DF1407ECE4B9}">
      <dgm:prSet/>
      <dgm:spPr/>
      <dgm:t>
        <a:bodyPr/>
        <a:lstStyle/>
        <a:p>
          <a:endParaRPr lang="es-EC">
            <a:latin typeface="Times New Roman" pitchFamily="18" charset="0"/>
            <a:cs typeface="Times New Roman" pitchFamily="18" charset="0"/>
          </a:endParaRPr>
        </a:p>
      </dgm:t>
    </dgm:pt>
    <dgm:pt modelId="{34D4E9D6-F106-4E3F-A5D9-588C5DDD10EC}" type="sibTrans" cxnId="{BF358D5D-29C1-4941-95E7-DF1407ECE4B9}">
      <dgm:prSet/>
      <dgm:spPr/>
      <dgm:t>
        <a:bodyPr/>
        <a:lstStyle/>
        <a:p>
          <a:endParaRPr lang="es-EC">
            <a:latin typeface="Times New Roman" pitchFamily="18" charset="0"/>
            <a:cs typeface="Times New Roman" pitchFamily="18" charset="0"/>
          </a:endParaRPr>
        </a:p>
      </dgm:t>
    </dgm:pt>
    <dgm:pt modelId="{DE29E241-ADC9-4C5C-8953-AC16BA73CFCB}">
      <dgm:prSet/>
      <dgm:spPr/>
      <dgm:t>
        <a:bodyPr/>
        <a:lstStyle/>
        <a:p>
          <a:pPr rtl="0"/>
          <a:r>
            <a:rPr lang="es-EC" dirty="0" smtClean="0">
              <a:latin typeface="Times New Roman" pitchFamily="18" charset="0"/>
              <a:cs typeface="Times New Roman" pitchFamily="18" charset="0"/>
            </a:rPr>
            <a:t>Carácter lícito.</a:t>
          </a:r>
          <a:endParaRPr lang="es-EC" dirty="0">
            <a:latin typeface="Times New Roman" pitchFamily="18" charset="0"/>
            <a:cs typeface="Times New Roman" pitchFamily="18" charset="0"/>
          </a:endParaRPr>
        </a:p>
      </dgm:t>
    </dgm:pt>
    <dgm:pt modelId="{C33128E6-2776-424E-862D-1035FF002935}" type="parTrans" cxnId="{A95C0F01-4B02-4661-9FE0-E188F834E65C}">
      <dgm:prSet/>
      <dgm:spPr/>
      <dgm:t>
        <a:bodyPr/>
        <a:lstStyle/>
        <a:p>
          <a:endParaRPr lang="es-EC">
            <a:latin typeface="Times New Roman" pitchFamily="18" charset="0"/>
            <a:cs typeface="Times New Roman" pitchFamily="18" charset="0"/>
          </a:endParaRPr>
        </a:p>
      </dgm:t>
    </dgm:pt>
    <dgm:pt modelId="{4BCBAB22-0BCF-416F-95DD-D223AE72879E}" type="sibTrans" cxnId="{A95C0F01-4B02-4661-9FE0-E188F834E65C}">
      <dgm:prSet/>
      <dgm:spPr/>
      <dgm:t>
        <a:bodyPr/>
        <a:lstStyle/>
        <a:p>
          <a:endParaRPr lang="es-EC">
            <a:latin typeface="Times New Roman" pitchFamily="18" charset="0"/>
            <a:cs typeface="Times New Roman" pitchFamily="18" charset="0"/>
          </a:endParaRPr>
        </a:p>
      </dgm:t>
    </dgm:pt>
    <dgm:pt modelId="{B330B410-0E94-4A28-AC91-6DBA49160B6E}">
      <dgm:prSet/>
      <dgm:spPr/>
      <dgm:t>
        <a:bodyPr/>
        <a:lstStyle/>
        <a:p>
          <a:pPr rtl="0"/>
          <a:r>
            <a:rPr lang="es-EC" dirty="0" smtClean="0">
              <a:latin typeface="Times New Roman" pitchFamily="18" charset="0"/>
              <a:cs typeface="Times New Roman" pitchFamily="18" charset="0"/>
            </a:rPr>
            <a:t>Maneja una sola actividad económica de acuerdo a la clasificación CIIU.</a:t>
          </a:r>
          <a:endParaRPr lang="es-EC" dirty="0">
            <a:latin typeface="Times New Roman" pitchFamily="18" charset="0"/>
            <a:cs typeface="Times New Roman" pitchFamily="18" charset="0"/>
          </a:endParaRPr>
        </a:p>
      </dgm:t>
    </dgm:pt>
    <dgm:pt modelId="{33B92480-7E2B-4558-9FF6-A4816783E210}" type="parTrans" cxnId="{C41818F7-465E-4DB5-ADDF-127A9BCE1A13}">
      <dgm:prSet/>
      <dgm:spPr/>
      <dgm:t>
        <a:bodyPr/>
        <a:lstStyle/>
        <a:p>
          <a:endParaRPr lang="es-EC">
            <a:latin typeface="Times New Roman" pitchFamily="18" charset="0"/>
            <a:cs typeface="Times New Roman" pitchFamily="18" charset="0"/>
          </a:endParaRPr>
        </a:p>
      </dgm:t>
    </dgm:pt>
    <dgm:pt modelId="{60C5532B-738F-4A77-A06D-4008D6EFF425}" type="sibTrans" cxnId="{C41818F7-465E-4DB5-ADDF-127A9BCE1A13}">
      <dgm:prSet/>
      <dgm:spPr/>
      <dgm:t>
        <a:bodyPr/>
        <a:lstStyle/>
        <a:p>
          <a:endParaRPr lang="es-EC">
            <a:latin typeface="Times New Roman" pitchFamily="18" charset="0"/>
            <a:cs typeface="Times New Roman" pitchFamily="18" charset="0"/>
          </a:endParaRPr>
        </a:p>
      </dgm:t>
    </dgm:pt>
    <dgm:pt modelId="{B9F41592-D8B4-429B-A14F-E207554CE6E7}">
      <dgm:prSet/>
      <dgm:spPr/>
      <dgm:t>
        <a:bodyPr/>
        <a:lstStyle/>
        <a:p>
          <a:pPr rtl="0"/>
          <a:r>
            <a:rPr lang="es-EC" dirty="0" smtClean="0">
              <a:latin typeface="Times New Roman" pitchFamily="18" charset="0"/>
              <a:cs typeface="Times New Roman" pitchFamily="18" charset="0"/>
            </a:rPr>
            <a:t>Representante legal. </a:t>
          </a:r>
          <a:endParaRPr lang="es-EC" dirty="0">
            <a:latin typeface="Times New Roman" pitchFamily="18" charset="0"/>
            <a:cs typeface="Times New Roman" pitchFamily="18" charset="0"/>
          </a:endParaRPr>
        </a:p>
      </dgm:t>
    </dgm:pt>
    <dgm:pt modelId="{35528C79-CC31-4C05-8457-ED4C65988EB6}" type="parTrans" cxnId="{EE22F85C-D2CB-466F-A02C-92AEBFEDBE3E}">
      <dgm:prSet/>
      <dgm:spPr/>
      <dgm:t>
        <a:bodyPr/>
        <a:lstStyle/>
        <a:p>
          <a:endParaRPr lang="es-EC">
            <a:latin typeface="Times New Roman" pitchFamily="18" charset="0"/>
            <a:cs typeface="Times New Roman" pitchFamily="18" charset="0"/>
          </a:endParaRPr>
        </a:p>
      </dgm:t>
    </dgm:pt>
    <dgm:pt modelId="{1CFE7450-1927-4E9D-9355-B61A74C60926}" type="sibTrans" cxnId="{EE22F85C-D2CB-466F-A02C-92AEBFEDBE3E}">
      <dgm:prSet/>
      <dgm:spPr/>
      <dgm:t>
        <a:bodyPr/>
        <a:lstStyle/>
        <a:p>
          <a:endParaRPr lang="es-EC">
            <a:latin typeface="Times New Roman" pitchFamily="18" charset="0"/>
            <a:cs typeface="Times New Roman" pitchFamily="18" charset="0"/>
          </a:endParaRPr>
        </a:p>
      </dgm:t>
    </dgm:pt>
    <dgm:pt modelId="{37135D0A-E4D9-4E77-A427-E96CBF26FFEB}">
      <dgm:prSet/>
      <dgm:spPr/>
      <dgm:t>
        <a:bodyPr/>
        <a:lstStyle/>
        <a:p>
          <a:pPr rtl="0"/>
          <a:r>
            <a:rPr lang="es-EC" dirty="0" smtClean="0">
              <a:latin typeface="Times New Roman" pitchFamily="18" charset="0"/>
              <a:cs typeface="Times New Roman" pitchFamily="18" charset="0"/>
            </a:rPr>
            <a:t>Seguir los establecido para crear una empresa.</a:t>
          </a:r>
          <a:endParaRPr lang="es-EC" dirty="0">
            <a:latin typeface="Times New Roman" pitchFamily="18" charset="0"/>
            <a:cs typeface="Times New Roman" pitchFamily="18" charset="0"/>
          </a:endParaRPr>
        </a:p>
      </dgm:t>
    </dgm:pt>
    <dgm:pt modelId="{EDC977F1-6E28-4D7E-BC5D-A650F43938BB}" type="parTrans" cxnId="{548B9CC5-41D1-47F5-BF56-E69ECCFDA977}">
      <dgm:prSet/>
      <dgm:spPr/>
      <dgm:t>
        <a:bodyPr/>
        <a:lstStyle/>
        <a:p>
          <a:endParaRPr lang="es-EC">
            <a:latin typeface="Times New Roman" pitchFamily="18" charset="0"/>
            <a:cs typeface="Times New Roman" pitchFamily="18" charset="0"/>
          </a:endParaRPr>
        </a:p>
      </dgm:t>
    </dgm:pt>
    <dgm:pt modelId="{161202C4-5C76-4567-A117-3C549C722EED}" type="sibTrans" cxnId="{548B9CC5-41D1-47F5-BF56-E69ECCFDA977}">
      <dgm:prSet/>
      <dgm:spPr/>
      <dgm:t>
        <a:bodyPr/>
        <a:lstStyle/>
        <a:p>
          <a:endParaRPr lang="es-EC">
            <a:latin typeface="Times New Roman" pitchFamily="18" charset="0"/>
            <a:cs typeface="Times New Roman" pitchFamily="18" charset="0"/>
          </a:endParaRPr>
        </a:p>
      </dgm:t>
    </dgm:pt>
    <dgm:pt modelId="{E2D4C17E-67BA-4601-B10C-3A03AD3CEF90}" type="pres">
      <dgm:prSet presAssocID="{F44A879C-FA8E-44A8-8EA1-381A7D212CA9}" presName="Name0" presStyleCnt="0">
        <dgm:presLayoutVars>
          <dgm:chMax val="7"/>
          <dgm:dir/>
          <dgm:animOne val="branch"/>
        </dgm:presLayoutVars>
      </dgm:prSet>
      <dgm:spPr/>
      <dgm:t>
        <a:bodyPr/>
        <a:lstStyle/>
        <a:p>
          <a:endParaRPr lang="es-EC"/>
        </a:p>
      </dgm:t>
    </dgm:pt>
    <dgm:pt modelId="{38D40AE1-FAB6-4616-9F0F-75B3385E8A8D}" type="pres">
      <dgm:prSet presAssocID="{16C40C03-3DD5-4EB4-8C1A-F28C5233438F}" presName="parTx1" presStyleLbl="node1" presStyleIdx="0" presStyleCnt="1"/>
      <dgm:spPr/>
      <dgm:t>
        <a:bodyPr/>
        <a:lstStyle/>
        <a:p>
          <a:endParaRPr lang="es-EC"/>
        </a:p>
      </dgm:t>
    </dgm:pt>
    <dgm:pt modelId="{59FB5DD4-2FC6-4D9E-814E-07FF24B08107}" type="pres">
      <dgm:prSet presAssocID="{16C40C03-3DD5-4EB4-8C1A-F28C5233438F}" presName="spPre1" presStyleCnt="0"/>
      <dgm:spPr/>
    </dgm:pt>
    <dgm:pt modelId="{CF825D66-C70F-49C3-9B67-5C2AA688C572}" type="pres">
      <dgm:prSet presAssocID="{16C40C03-3DD5-4EB4-8C1A-F28C5233438F}" presName="chLin1" presStyleCnt="0"/>
      <dgm:spPr/>
    </dgm:pt>
    <dgm:pt modelId="{F3BA6479-01FE-4C07-89D4-AE1C6C4F7A3B}" type="pres">
      <dgm:prSet presAssocID="{3CFCB748-2AC6-4B59-86E4-128C52FE8035}" presName="Name11" presStyleLbl="parChTrans1D1" presStyleIdx="0" presStyleCnt="10"/>
      <dgm:spPr/>
    </dgm:pt>
    <dgm:pt modelId="{31F1BCF2-B1DC-4596-8F11-EF4B18718D1E}" type="pres">
      <dgm:prSet presAssocID="{F4529993-91A0-4C00-9A1C-CA9DEB2A5B06}" presName="txAndLines1" presStyleCnt="0"/>
      <dgm:spPr/>
    </dgm:pt>
    <dgm:pt modelId="{CE66F607-FA63-4CCB-8D77-1D71D6156923}" type="pres">
      <dgm:prSet presAssocID="{F4529993-91A0-4C00-9A1C-CA9DEB2A5B06}" presName="anchor1" presStyleCnt="0"/>
      <dgm:spPr/>
    </dgm:pt>
    <dgm:pt modelId="{A0109DD5-E529-48CB-84EC-A2867F8C67B9}" type="pres">
      <dgm:prSet presAssocID="{F4529993-91A0-4C00-9A1C-CA9DEB2A5B06}" presName="backup1" presStyleCnt="0"/>
      <dgm:spPr/>
    </dgm:pt>
    <dgm:pt modelId="{649A8089-AB31-424F-8A0D-DDB614996B6A}" type="pres">
      <dgm:prSet presAssocID="{F4529993-91A0-4C00-9A1C-CA9DEB2A5B06}" presName="preLine1" presStyleLbl="parChTrans1D1" presStyleIdx="1" presStyleCnt="10"/>
      <dgm:spPr/>
    </dgm:pt>
    <dgm:pt modelId="{6D75FA5F-8ED3-402D-8369-73A55FAAA631}" type="pres">
      <dgm:prSet presAssocID="{F4529993-91A0-4C00-9A1C-CA9DEB2A5B06}" presName="desTx1" presStyleLbl="revTx" presStyleIdx="0" presStyleCnt="0">
        <dgm:presLayoutVars>
          <dgm:bulletEnabled val="1"/>
        </dgm:presLayoutVars>
      </dgm:prSet>
      <dgm:spPr/>
      <dgm:t>
        <a:bodyPr/>
        <a:lstStyle/>
        <a:p>
          <a:endParaRPr lang="es-EC"/>
        </a:p>
      </dgm:t>
    </dgm:pt>
    <dgm:pt modelId="{1D1717FA-FF40-4166-B380-0CEE9B4460A4}" type="pres">
      <dgm:prSet presAssocID="{C33128E6-2776-424E-862D-1035FF002935}" presName="Name11" presStyleLbl="parChTrans1D1" presStyleIdx="2" presStyleCnt="10"/>
      <dgm:spPr/>
    </dgm:pt>
    <dgm:pt modelId="{CC7455A0-D43A-418A-8E82-3A2028128C49}" type="pres">
      <dgm:prSet presAssocID="{DE29E241-ADC9-4C5C-8953-AC16BA73CFCB}" presName="txAndLines1" presStyleCnt="0"/>
      <dgm:spPr/>
    </dgm:pt>
    <dgm:pt modelId="{0B52F652-F3B9-44B3-AE47-0D0657D517C6}" type="pres">
      <dgm:prSet presAssocID="{DE29E241-ADC9-4C5C-8953-AC16BA73CFCB}" presName="anchor1" presStyleCnt="0"/>
      <dgm:spPr/>
    </dgm:pt>
    <dgm:pt modelId="{8EAC4301-7AC9-4575-A025-CDC345B41B4A}" type="pres">
      <dgm:prSet presAssocID="{DE29E241-ADC9-4C5C-8953-AC16BA73CFCB}" presName="backup1" presStyleCnt="0"/>
      <dgm:spPr/>
    </dgm:pt>
    <dgm:pt modelId="{F8C76B18-4C93-4112-97AA-F107D5429AC7}" type="pres">
      <dgm:prSet presAssocID="{DE29E241-ADC9-4C5C-8953-AC16BA73CFCB}" presName="preLine1" presStyleLbl="parChTrans1D1" presStyleIdx="3" presStyleCnt="10"/>
      <dgm:spPr/>
    </dgm:pt>
    <dgm:pt modelId="{333ED80D-8D46-4510-8390-4C2A5B0A9239}" type="pres">
      <dgm:prSet presAssocID="{DE29E241-ADC9-4C5C-8953-AC16BA73CFCB}" presName="desTx1" presStyleLbl="revTx" presStyleIdx="0" presStyleCnt="0">
        <dgm:presLayoutVars>
          <dgm:bulletEnabled val="1"/>
        </dgm:presLayoutVars>
      </dgm:prSet>
      <dgm:spPr/>
      <dgm:t>
        <a:bodyPr/>
        <a:lstStyle/>
        <a:p>
          <a:endParaRPr lang="es-EC"/>
        </a:p>
      </dgm:t>
    </dgm:pt>
    <dgm:pt modelId="{BBE71EC6-2B51-426F-8243-E3267B3F39EE}" type="pres">
      <dgm:prSet presAssocID="{33B92480-7E2B-4558-9FF6-A4816783E210}" presName="Name11" presStyleLbl="parChTrans1D1" presStyleIdx="4" presStyleCnt="10"/>
      <dgm:spPr/>
    </dgm:pt>
    <dgm:pt modelId="{21CF5E7D-3B87-4D1C-AB2C-626D94586840}" type="pres">
      <dgm:prSet presAssocID="{B330B410-0E94-4A28-AC91-6DBA49160B6E}" presName="txAndLines1" presStyleCnt="0"/>
      <dgm:spPr/>
    </dgm:pt>
    <dgm:pt modelId="{D72ABCBE-5234-441E-921C-5D8665E79593}" type="pres">
      <dgm:prSet presAssocID="{B330B410-0E94-4A28-AC91-6DBA49160B6E}" presName="anchor1" presStyleCnt="0"/>
      <dgm:spPr/>
    </dgm:pt>
    <dgm:pt modelId="{FEEBA147-241A-4879-9C5F-832BCD2299CA}" type="pres">
      <dgm:prSet presAssocID="{B330B410-0E94-4A28-AC91-6DBA49160B6E}" presName="backup1" presStyleCnt="0"/>
      <dgm:spPr/>
    </dgm:pt>
    <dgm:pt modelId="{9B852398-807D-4C53-8C51-FBB764D003BC}" type="pres">
      <dgm:prSet presAssocID="{B330B410-0E94-4A28-AC91-6DBA49160B6E}" presName="preLine1" presStyleLbl="parChTrans1D1" presStyleIdx="5" presStyleCnt="10"/>
      <dgm:spPr/>
    </dgm:pt>
    <dgm:pt modelId="{B5048FEF-D46C-4094-97C1-CAD8A7FD5E1F}" type="pres">
      <dgm:prSet presAssocID="{B330B410-0E94-4A28-AC91-6DBA49160B6E}" presName="desTx1" presStyleLbl="revTx" presStyleIdx="0" presStyleCnt="0">
        <dgm:presLayoutVars>
          <dgm:bulletEnabled val="1"/>
        </dgm:presLayoutVars>
      </dgm:prSet>
      <dgm:spPr/>
      <dgm:t>
        <a:bodyPr/>
        <a:lstStyle/>
        <a:p>
          <a:endParaRPr lang="es-EC"/>
        </a:p>
      </dgm:t>
    </dgm:pt>
    <dgm:pt modelId="{7B273766-0303-4CD7-838F-BD34C441D792}" type="pres">
      <dgm:prSet presAssocID="{35528C79-CC31-4C05-8457-ED4C65988EB6}" presName="Name11" presStyleLbl="parChTrans1D1" presStyleIdx="6" presStyleCnt="10"/>
      <dgm:spPr/>
    </dgm:pt>
    <dgm:pt modelId="{A688ADED-51BD-4058-AC50-B8E99C4AE0AF}" type="pres">
      <dgm:prSet presAssocID="{B9F41592-D8B4-429B-A14F-E207554CE6E7}" presName="txAndLines1" presStyleCnt="0"/>
      <dgm:spPr/>
    </dgm:pt>
    <dgm:pt modelId="{A65323E4-03C5-403C-A959-9571BD64CE6A}" type="pres">
      <dgm:prSet presAssocID="{B9F41592-D8B4-429B-A14F-E207554CE6E7}" presName="anchor1" presStyleCnt="0"/>
      <dgm:spPr/>
    </dgm:pt>
    <dgm:pt modelId="{94847719-6711-495B-927D-9E812326F0FF}" type="pres">
      <dgm:prSet presAssocID="{B9F41592-D8B4-429B-A14F-E207554CE6E7}" presName="backup1" presStyleCnt="0"/>
      <dgm:spPr/>
    </dgm:pt>
    <dgm:pt modelId="{B5E6F13F-C8FA-4F95-9435-028727BC68A4}" type="pres">
      <dgm:prSet presAssocID="{B9F41592-D8B4-429B-A14F-E207554CE6E7}" presName="preLine1" presStyleLbl="parChTrans1D1" presStyleIdx="7" presStyleCnt="10"/>
      <dgm:spPr/>
    </dgm:pt>
    <dgm:pt modelId="{13BE8A88-D951-41E9-A39D-8C1213708F2D}" type="pres">
      <dgm:prSet presAssocID="{B9F41592-D8B4-429B-A14F-E207554CE6E7}" presName="desTx1" presStyleLbl="revTx" presStyleIdx="0" presStyleCnt="0">
        <dgm:presLayoutVars>
          <dgm:bulletEnabled val="1"/>
        </dgm:presLayoutVars>
      </dgm:prSet>
      <dgm:spPr/>
      <dgm:t>
        <a:bodyPr/>
        <a:lstStyle/>
        <a:p>
          <a:endParaRPr lang="es-EC"/>
        </a:p>
      </dgm:t>
    </dgm:pt>
    <dgm:pt modelId="{B9C98345-B441-4740-AEFC-06148BC7C77A}" type="pres">
      <dgm:prSet presAssocID="{EDC977F1-6E28-4D7E-BC5D-A650F43938BB}" presName="Name11" presStyleLbl="parChTrans1D1" presStyleIdx="8" presStyleCnt="10"/>
      <dgm:spPr/>
    </dgm:pt>
    <dgm:pt modelId="{0B8707FB-9BAD-4440-97A3-55EBAB3C9DDC}" type="pres">
      <dgm:prSet presAssocID="{37135D0A-E4D9-4E77-A427-E96CBF26FFEB}" presName="txAndLines1" presStyleCnt="0"/>
      <dgm:spPr/>
    </dgm:pt>
    <dgm:pt modelId="{CD85EBEE-A324-47BB-9DA2-C1EB8CF137CE}" type="pres">
      <dgm:prSet presAssocID="{37135D0A-E4D9-4E77-A427-E96CBF26FFEB}" presName="anchor1" presStyleCnt="0"/>
      <dgm:spPr/>
    </dgm:pt>
    <dgm:pt modelId="{1A64F01E-E8B5-474A-878B-BEEE3069296E}" type="pres">
      <dgm:prSet presAssocID="{37135D0A-E4D9-4E77-A427-E96CBF26FFEB}" presName="backup1" presStyleCnt="0"/>
      <dgm:spPr/>
    </dgm:pt>
    <dgm:pt modelId="{41F9299D-5FBF-4CAF-8ED7-051BB0F2AAD4}" type="pres">
      <dgm:prSet presAssocID="{37135D0A-E4D9-4E77-A427-E96CBF26FFEB}" presName="preLine1" presStyleLbl="parChTrans1D1" presStyleIdx="9" presStyleCnt="10"/>
      <dgm:spPr/>
    </dgm:pt>
    <dgm:pt modelId="{DE11298F-CCFF-4F3E-8DBB-000BDF8E6C73}" type="pres">
      <dgm:prSet presAssocID="{37135D0A-E4D9-4E77-A427-E96CBF26FFEB}" presName="desTx1" presStyleLbl="revTx" presStyleIdx="0" presStyleCnt="0">
        <dgm:presLayoutVars>
          <dgm:bulletEnabled val="1"/>
        </dgm:presLayoutVars>
      </dgm:prSet>
      <dgm:spPr/>
      <dgm:t>
        <a:bodyPr/>
        <a:lstStyle/>
        <a:p>
          <a:endParaRPr lang="es-EC"/>
        </a:p>
      </dgm:t>
    </dgm:pt>
  </dgm:ptLst>
  <dgm:cxnLst>
    <dgm:cxn modelId="{EE22F85C-D2CB-466F-A02C-92AEBFEDBE3E}" srcId="{16C40C03-3DD5-4EB4-8C1A-F28C5233438F}" destId="{B9F41592-D8B4-429B-A14F-E207554CE6E7}" srcOrd="3" destOrd="0" parTransId="{35528C79-CC31-4C05-8457-ED4C65988EB6}" sibTransId="{1CFE7450-1927-4E9D-9355-B61A74C60926}"/>
    <dgm:cxn modelId="{A95C0F01-4B02-4661-9FE0-E188F834E65C}" srcId="{16C40C03-3DD5-4EB4-8C1A-F28C5233438F}" destId="{DE29E241-ADC9-4C5C-8953-AC16BA73CFCB}" srcOrd="1" destOrd="0" parTransId="{C33128E6-2776-424E-862D-1035FF002935}" sibTransId="{4BCBAB22-0BCF-416F-95DD-D223AE72879E}"/>
    <dgm:cxn modelId="{548B9CC5-41D1-47F5-BF56-E69ECCFDA977}" srcId="{16C40C03-3DD5-4EB4-8C1A-F28C5233438F}" destId="{37135D0A-E4D9-4E77-A427-E96CBF26FFEB}" srcOrd="4" destOrd="0" parTransId="{EDC977F1-6E28-4D7E-BC5D-A650F43938BB}" sibTransId="{161202C4-5C76-4567-A117-3C549C722EED}"/>
    <dgm:cxn modelId="{70977F36-F43C-448E-9478-F6820B28DFB4}" srcId="{F44A879C-FA8E-44A8-8EA1-381A7D212CA9}" destId="{16C40C03-3DD5-4EB4-8C1A-F28C5233438F}" srcOrd="0" destOrd="0" parTransId="{BBFDC225-3AD5-4DDE-9DCC-3279611C9172}" sibTransId="{FC6B9C46-7AAE-44F6-871F-A07795072353}"/>
    <dgm:cxn modelId="{BF358D5D-29C1-4941-95E7-DF1407ECE4B9}" srcId="{16C40C03-3DD5-4EB4-8C1A-F28C5233438F}" destId="{F4529993-91A0-4C00-9A1C-CA9DEB2A5B06}" srcOrd="0" destOrd="0" parTransId="{3CFCB748-2AC6-4B59-86E4-128C52FE8035}" sibTransId="{34D4E9D6-F106-4E3F-A5D9-588C5DDD10EC}"/>
    <dgm:cxn modelId="{78567275-5E2B-4D8B-8507-7F2DB04A8709}" type="presOf" srcId="{F44A879C-FA8E-44A8-8EA1-381A7D212CA9}" destId="{E2D4C17E-67BA-4601-B10C-3A03AD3CEF90}" srcOrd="0" destOrd="0" presId="urn:microsoft.com/office/officeart/2009/3/layout/SubStepProcess"/>
    <dgm:cxn modelId="{E129F022-8BA9-4EA5-BD12-50A315C622E7}" type="presOf" srcId="{16C40C03-3DD5-4EB4-8C1A-F28C5233438F}" destId="{38D40AE1-FAB6-4616-9F0F-75B3385E8A8D}" srcOrd="0" destOrd="0" presId="urn:microsoft.com/office/officeart/2009/3/layout/SubStepProcess"/>
    <dgm:cxn modelId="{3349B268-4EF9-4717-9E10-F552E8DF777E}" type="presOf" srcId="{DE29E241-ADC9-4C5C-8953-AC16BA73CFCB}" destId="{333ED80D-8D46-4510-8390-4C2A5B0A9239}" srcOrd="0" destOrd="0" presId="urn:microsoft.com/office/officeart/2009/3/layout/SubStepProcess"/>
    <dgm:cxn modelId="{7B59D2BF-3847-4898-B8FC-08845FA75C8C}" type="presOf" srcId="{37135D0A-E4D9-4E77-A427-E96CBF26FFEB}" destId="{DE11298F-CCFF-4F3E-8DBB-000BDF8E6C73}" srcOrd="0" destOrd="0" presId="urn:microsoft.com/office/officeart/2009/3/layout/SubStepProcess"/>
    <dgm:cxn modelId="{C41818F7-465E-4DB5-ADDF-127A9BCE1A13}" srcId="{16C40C03-3DD5-4EB4-8C1A-F28C5233438F}" destId="{B330B410-0E94-4A28-AC91-6DBA49160B6E}" srcOrd="2" destOrd="0" parTransId="{33B92480-7E2B-4558-9FF6-A4816783E210}" sibTransId="{60C5532B-738F-4A77-A06D-4008D6EFF425}"/>
    <dgm:cxn modelId="{DC2475FC-FA6E-4C19-9D4B-136A76F320BD}" type="presOf" srcId="{B9F41592-D8B4-429B-A14F-E207554CE6E7}" destId="{13BE8A88-D951-41E9-A39D-8C1213708F2D}" srcOrd="0" destOrd="0" presId="urn:microsoft.com/office/officeart/2009/3/layout/SubStepProcess"/>
    <dgm:cxn modelId="{5B6DCFF7-7830-432C-873E-2F02D5E24D0C}" type="presOf" srcId="{F4529993-91A0-4C00-9A1C-CA9DEB2A5B06}" destId="{6D75FA5F-8ED3-402D-8369-73A55FAAA631}" srcOrd="0" destOrd="0" presId="urn:microsoft.com/office/officeart/2009/3/layout/SubStepProcess"/>
    <dgm:cxn modelId="{EA09AF0E-E45E-4A1A-B4C6-4335AA240979}" type="presOf" srcId="{B330B410-0E94-4A28-AC91-6DBA49160B6E}" destId="{B5048FEF-D46C-4094-97C1-CAD8A7FD5E1F}" srcOrd="0" destOrd="0" presId="urn:microsoft.com/office/officeart/2009/3/layout/SubStepProcess"/>
    <dgm:cxn modelId="{991A2747-F409-4E70-BE7A-E43912C02599}" type="presParOf" srcId="{E2D4C17E-67BA-4601-B10C-3A03AD3CEF90}" destId="{38D40AE1-FAB6-4616-9F0F-75B3385E8A8D}" srcOrd="0" destOrd="0" presId="urn:microsoft.com/office/officeart/2009/3/layout/SubStepProcess"/>
    <dgm:cxn modelId="{608A42BA-AEE3-4978-A777-30C4C2BE013C}" type="presParOf" srcId="{E2D4C17E-67BA-4601-B10C-3A03AD3CEF90}" destId="{59FB5DD4-2FC6-4D9E-814E-07FF24B08107}" srcOrd="1" destOrd="0" presId="urn:microsoft.com/office/officeart/2009/3/layout/SubStepProcess"/>
    <dgm:cxn modelId="{EA45F5FB-F5C4-4F5F-BC1D-5CE157F9D156}" type="presParOf" srcId="{E2D4C17E-67BA-4601-B10C-3A03AD3CEF90}" destId="{CF825D66-C70F-49C3-9B67-5C2AA688C572}" srcOrd="2" destOrd="0" presId="urn:microsoft.com/office/officeart/2009/3/layout/SubStepProcess"/>
    <dgm:cxn modelId="{73F80990-7051-4811-8D6F-CD8521A60F59}" type="presParOf" srcId="{CF825D66-C70F-49C3-9B67-5C2AA688C572}" destId="{F3BA6479-01FE-4C07-89D4-AE1C6C4F7A3B}" srcOrd="0" destOrd="0" presId="urn:microsoft.com/office/officeart/2009/3/layout/SubStepProcess"/>
    <dgm:cxn modelId="{4C77EA6A-3797-405F-8CA8-6FC5883A808B}" type="presParOf" srcId="{CF825D66-C70F-49C3-9B67-5C2AA688C572}" destId="{31F1BCF2-B1DC-4596-8F11-EF4B18718D1E}" srcOrd="1" destOrd="0" presId="urn:microsoft.com/office/officeart/2009/3/layout/SubStepProcess"/>
    <dgm:cxn modelId="{87A9C117-A706-4C3A-A6DA-4408DAB3E1AA}" type="presParOf" srcId="{31F1BCF2-B1DC-4596-8F11-EF4B18718D1E}" destId="{CE66F607-FA63-4CCB-8D77-1D71D6156923}" srcOrd="0" destOrd="0" presId="urn:microsoft.com/office/officeart/2009/3/layout/SubStepProcess"/>
    <dgm:cxn modelId="{E90B487D-5806-42AA-AB93-7F745EB31E45}" type="presParOf" srcId="{31F1BCF2-B1DC-4596-8F11-EF4B18718D1E}" destId="{A0109DD5-E529-48CB-84EC-A2867F8C67B9}" srcOrd="1" destOrd="0" presId="urn:microsoft.com/office/officeart/2009/3/layout/SubStepProcess"/>
    <dgm:cxn modelId="{A0F31BA1-7F7B-4C4D-AB3A-20409397D051}" type="presParOf" srcId="{31F1BCF2-B1DC-4596-8F11-EF4B18718D1E}" destId="{649A8089-AB31-424F-8A0D-DDB614996B6A}" srcOrd="2" destOrd="0" presId="urn:microsoft.com/office/officeart/2009/3/layout/SubStepProcess"/>
    <dgm:cxn modelId="{A46D7203-F1DA-41D8-AF99-9C53201623F8}" type="presParOf" srcId="{31F1BCF2-B1DC-4596-8F11-EF4B18718D1E}" destId="{6D75FA5F-8ED3-402D-8369-73A55FAAA631}" srcOrd="3" destOrd="0" presId="urn:microsoft.com/office/officeart/2009/3/layout/SubStepProcess"/>
    <dgm:cxn modelId="{AB56025E-5266-44FC-B6F8-6570EA0D23BE}" type="presParOf" srcId="{CF825D66-C70F-49C3-9B67-5C2AA688C572}" destId="{1D1717FA-FF40-4166-B380-0CEE9B4460A4}" srcOrd="2" destOrd="0" presId="urn:microsoft.com/office/officeart/2009/3/layout/SubStepProcess"/>
    <dgm:cxn modelId="{12D8150F-1C2B-4F9C-B777-2BF4FC90AE8A}" type="presParOf" srcId="{CF825D66-C70F-49C3-9B67-5C2AA688C572}" destId="{CC7455A0-D43A-418A-8E82-3A2028128C49}" srcOrd="3" destOrd="0" presId="urn:microsoft.com/office/officeart/2009/3/layout/SubStepProcess"/>
    <dgm:cxn modelId="{D4725BE7-7FFF-4DEA-AEF6-A81E37C826FD}" type="presParOf" srcId="{CC7455A0-D43A-418A-8E82-3A2028128C49}" destId="{0B52F652-F3B9-44B3-AE47-0D0657D517C6}" srcOrd="0" destOrd="0" presId="urn:microsoft.com/office/officeart/2009/3/layout/SubStepProcess"/>
    <dgm:cxn modelId="{52193DB6-ECEB-4F83-A80F-2878779BFF32}" type="presParOf" srcId="{CC7455A0-D43A-418A-8E82-3A2028128C49}" destId="{8EAC4301-7AC9-4575-A025-CDC345B41B4A}" srcOrd="1" destOrd="0" presId="urn:microsoft.com/office/officeart/2009/3/layout/SubStepProcess"/>
    <dgm:cxn modelId="{F7EFA903-8B09-4492-8AB9-4A8B7132DC58}" type="presParOf" srcId="{CC7455A0-D43A-418A-8E82-3A2028128C49}" destId="{F8C76B18-4C93-4112-97AA-F107D5429AC7}" srcOrd="2" destOrd="0" presId="urn:microsoft.com/office/officeart/2009/3/layout/SubStepProcess"/>
    <dgm:cxn modelId="{6CF8EED0-33F6-4DE1-A39E-69E130E7EBAF}" type="presParOf" srcId="{CC7455A0-D43A-418A-8E82-3A2028128C49}" destId="{333ED80D-8D46-4510-8390-4C2A5B0A9239}" srcOrd="3" destOrd="0" presId="urn:microsoft.com/office/officeart/2009/3/layout/SubStepProcess"/>
    <dgm:cxn modelId="{4460AA4D-18CC-4D5F-911A-F2306160A76E}" type="presParOf" srcId="{CF825D66-C70F-49C3-9B67-5C2AA688C572}" destId="{BBE71EC6-2B51-426F-8243-E3267B3F39EE}" srcOrd="4" destOrd="0" presId="urn:microsoft.com/office/officeart/2009/3/layout/SubStepProcess"/>
    <dgm:cxn modelId="{AB79582A-FFE6-41E6-BA2C-EFC386224B11}" type="presParOf" srcId="{CF825D66-C70F-49C3-9B67-5C2AA688C572}" destId="{21CF5E7D-3B87-4D1C-AB2C-626D94586840}" srcOrd="5" destOrd="0" presId="urn:microsoft.com/office/officeart/2009/3/layout/SubStepProcess"/>
    <dgm:cxn modelId="{80ACE9BF-0158-429E-B0F1-52576D9474AA}" type="presParOf" srcId="{21CF5E7D-3B87-4D1C-AB2C-626D94586840}" destId="{D72ABCBE-5234-441E-921C-5D8665E79593}" srcOrd="0" destOrd="0" presId="urn:microsoft.com/office/officeart/2009/3/layout/SubStepProcess"/>
    <dgm:cxn modelId="{28B9D1A5-761B-44D7-BD13-FD4E8DE18744}" type="presParOf" srcId="{21CF5E7D-3B87-4D1C-AB2C-626D94586840}" destId="{FEEBA147-241A-4879-9C5F-832BCD2299CA}" srcOrd="1" destOrd="0" presId="urn:microsoft.com/office/officeart/2009/3/layout/SubStepProcess"/>
    <dgm:cxn modelId="{862845ED-A089-417A-B534-D9E23C30BBA2}" type="presParOf" srcId="{21CF5E7D-3B87-4D1C-AB2C-626D94586840}" destId="{9B852398-807D-4C53-8C51-FBB764D003BC}" srcOrd="2" destOrd="0" presId="urn:microsoft.com/office/officeart/2009/3/layout/SubStepProcess"/>
    <dgm:cxn modelId="{B8DC9BF0-0011-438F-A689-580CE164C6B2}" type="presParOf" srcId="{21CF5E7D-3B87-4D1C-AB2C-626D94586840}" destId="{B5048FEF-D46C-4094-97C1-CAD8A7FD5E1F}" srcOrd="3" destOrd="0" presId="urn:microsoft.com/office/officeart/2009/3/layout/SubStepProcess"/>
    <dgm:cxn modelId="{D3E3FA14-8059-4FC0-8E9C-45C31459874E}" type="presParOf" srcId="{CF825D66-C70F-49C3-9B67-5C2AA688C572}" destId="{7B273766-0303-4CD7-838F-BD34C441D792}" srcOrd="6" destOrd="0" presId="urn:microsoft.com/office/officeart/2009/3/layout/SubStepProcess"/>
    <dgm:cxn modelId="{29AEF532-DBB9-4D1F-9141-80BC284061FC}" type="presParOf" srcId="{CF825D66-C70F-49C3-9B67-5C2AA688C572}" destId="{A688ADED-51BD-4058-AC50-B8E99C4AE0AF}" srcOrd="7" destOrd="0" presId="urn:microsoft.com/office/officeart/2009/3/layout/SubStepProcess"/>
    <dgm:cxn modelId="{802C73F0-60D9-4C07-A308-17EBC5058FC5}" type="presParOf" srcId="{A688ADED-51BD-4058-AC50-B8E99C4AE0AF}" destId="{A65323E4-03C5-403C-A959-9571BD64CE6A}" srcOrd="0" destOrd="0" presId="urn:microsoft.com/office/officeart/2009/3/layout/SubStepProcess"/>
    <dgm:cxn modelId="{4AE6827C-B59E-41E1-820F-C6297F1FBFD4}" type="presParOf" srcId="{A688ADED-51BD-4058-AC50-B8E99C4AE0AF}" destId="{94847719-6711-495B-927D-9E812326F0FF}" srcOrd="1" destOrd="0" presId="urn:microsoft.com/office/officeart/2009/3/layout/SubStepProcess"/>
    <dgm:cxn modelId="{7F3278DB-E191-45AE-86EC-15AF431A6691}" type="presParOf" srcId="{A688ADED-51BD-4058-AC50-B8E99C4AE0AF}" destId="{B5E6F13F-C8FA-4F95-9435-028727BC68A4}" srcOrd="2" destOrd="0" presId="urn:microsoft.com/office/officeart/2009/3/layout/SubStepProcess"/>
    <dgm:cxn modelId="{18661B29-040B-4671-ABA0-291EB036901E}" type="presParOf" srcId="{A688ADED-51BD-4058-AC50-B8E99C4AE0AF}" destId="{13BE8A88-D951-41E9-A39D-8C1213708F2D}" srcOrd="3" destOrd="0" presId="urn:microsoft.com/office/officeart/2009/3/layout/SubStepProcess"/>
    <dgm:cxn modelId="{072B628B-30EB-41AA-9C53-0670565165C5}" type="presParOf" srcId="{CF825D66-C70F-49C3-9B67-5C2AA688C572}" destId="{B9C98345-B441-4740-AEFC-06148BC7C77A}" srcOrd="8" destOrd="0" presId="urn:microsoft.com/office/officeart/2009/3/layout/SubStepProcess"/>
    <dgm:cxn modelId="{7256E13D-0A33-4EAA-BCB7-335346E3C876}" type="presParOf" srcId="{CF825D66-C70F-49C3-9B67-5C2AA688C572}" destId="{0B8707FB-9BAD-4440-97A3-55EBAB3C9DDC}" srcOrd="9" destOrd="0" presId="urn:microsoft.com/office/officeart/2009/3/layout/SubStepProcess"/>
    <dgm:cxn modelId="{314C9569-2F02-4BE5-8F11-C77C9C5B1D3C}" type="presParOf" srcId="{0B8707FB-9BAD-4440-97A3-55EBAB3C9DDC}" destId="{CD85EBEE-A324-47BB-9DA2-C1EB8CF137CE}" srcOrd="0" destOrd="0" presId="urn:microsoft.com/office/officeart/2009/3/layout/SubStepProcess"/>
    <dgm:cxn modelId="{70211430-3902-4129-9095-99EC05119F60}" type="presParOf" srcId="{0B8707FB-9BAD-4440-97A3-55EBAB3C9DDC}" destId="{1A64F01E-E8B5-474A-878B-BEEE3069296E}" srcOrd="1" destOrd="0" presId="urn:microsoft.com/office/officeart/2009/3/layout/SubStepProcess"/>
    <dgm:cxn modelId="{CCBA90CB-B612-4F7C-A58C-4CDE99F87139}" type="presParOf" srcId="{0B8707FB-9BAD-4440-97A3-55EBAB3C9DDC}" destId="{41F9299D-5FBF-4CAF-8ED7-051BB0F2AAD4}" srcOrd="2" destOrd="0" presId="urn:microsoft.com/office/officeart/2009/3/layout/SubStepProcess"/>
    <dgm:cxn modelId="{CB63A5BB-1A05-49C5-BBD7-29A654DADB40}" type="presParOf" srcId="{0B8707FB-9BAD-4440-97A3-55EBAB3C9DDC}" destId="{DE11298F-CCFF-4F3E-8DBB-000BDF8E6C73}"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EBA9B4-F144-41A7-B3C2-468C02B1F0EF}"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C"/>
        </a:p>
      </dgm:t>
    </dgm:pt>
    <dgm:pt modelId="{79114238-1E4A-4DE1-B776-A4F0C5C10265}">
      <dgm:prSet/>
      <dgm:spPr/>
      <dgm:t>
        <a:bodyPr/>
        <a:lstStyle/>
        <a:p>
          <a:pPr rtl="0"/>
          <a:r>
            <a:rPr lang="es-EC" smtClean="0">
              <a:latin typeface="Times New Roman" pitchFamily="18" charset="0"/>
              <a:cs typeface="Times New Roman" pitchFamily="18" charset="0"/>
            </a:rPr>
            <a:t>Normativa RTE INEN 0176</a:t>
          </a:r>
          <a:endParaRPr lang="es-EC">
            <a:latin typeface="Times New Roman" pitchFamily="18" charset="0"/>
            <a:cs typeface="Times New Roman" pitchFamily="18" charset="0"/>
          </a:endParaRPr>
        </a:p>
      </dgm:t>
    </dgm:pt>
    <dgm:pt modelId="{FADC106A-115C-407E-96DC-39EE5AE636A6}" type="parTrans" cxnId="{DBCCE61E-3FE6-40A4-ABF6-1E4823F24CED}">
      <dgm:prSet/>
      <dgm:spPr/>
      <dgm:t>
        <a:bodyPr/>
        <a:lstStyle/>
        <a:p>
          <a:endParaRPr lang="es-EC">
            <a:latin typeface="Times New Roman" pitchFamily="18" charset="0"/>
            <a:cs typeface="Times New Roman" pitchFamily="18" charset="0"/>
          </a:endParaRPr>
        </a:p>
      </dgm:t>
    </dgm:pt>
    <dgm:pt modelId="{85C911BD-CE12-4E2A-93F1-5DD79B195208}" type="sibTrans" cxnId="{DBCCE61E-3FE6-40A4-ABF6-1E4823F24CED}">
      <dgm:prSet/>
      <dgm:spPr/>
      <dgm:t>
        <a:bodyPr/>
        <a:lstStyle/>
        <a:p>
          <a:endParaRPr lang="es-EC">
            <a:latin typeface="Times New Roman" pitchFamily="18" charset="0"/>
            <a:cs typeface="Times New Roman" pitchFamily="18" charset="0"/>
          </a:endParaRPr>
        </a:p>
      </dgm:t>
    </dgm:pt>
    <dgm:pt modelId="{55602A1F-0C56-4DE8-9DA4-BD4EA662A06B}">
      <dgm:prSet/>
      <dgm:spPr/>
      <dgm:t>
        <a:bodyPr/>
        <a:lstStyle/>
        <a:p>
          <a:pPr rtl="0"/>
          <a:r>
            <a:rPr lang="es-EC" smtClean="0">
              <a:latin typeface="Times New Roman" pitchFamily="18" charset="0"/>
              <a:cs typeface="Times New Roman" pitchFamily="18" charset="0"/>
            </a:rPr>
            <a:t>Establece los requisitos para la clasificación del cacao. </a:t>
          </a:r>
          <a:endParaRPr lang="es-EC">
            <a:latin typeface="Times New Roman" pitchFamily="18" charset="0"/>
            <a:cs typeface="Times New Roman" pitchFamily="18" charset="0"/>
          </a:endParaRPr>
        </a:p>
      </dgm:t>
    </dgm:pt>
    <dgm:pt modelId="{C4A09CCD-0CEF-433C-A67B-ED6643E7BBF9}" type="parTrans" cxnId="{051497BD-BFCA-4D81-A42F-627A720C3FC2}">
      <dgm:prSet/>
      <dgm:spPr/>
      <dgm:t>
        <a:bodyPr/>
        <a:lstStyle/>
        <a:p>
          <a:endParaRPr lang="es-EC">
            <a:latin typeface="Times New Roman" pitchFamily="18" charset="0"/>
            <a:cs typeface="Times New Roman" pitchFamily="18" charset="0"/>
          </a:endParaRPr>
        </a:p>
      </dgm:t>
    </dgm:pt>
    <dgm:pt modelId="{A338E1C5-C927-4CBD-B740-0D331F2F3EAE}" type="sibTrans" cxnId="{051497BD-BFCA-4D81-A42F-627A720C3FC2}">
      <dgm:prSet/>
      <dgm:spPr/>
      <dgm:t>
        <a:bodyPr/>
        <a:lstStyle/>
        <a:p>
          <a:endParaRPr lang="es-EC">
            <a:latin typeface="Times New Roman" pitchFamily="18" charset="0"/>
            <a:cs typeface="Times New Roman" pitchFamily="18" charset="0"/>
          </a:endParaRPr>
        </a:p>
      </dgm:t>
    </dgm:pt>
    <dgm:pt modelId="{D0AAA38E-5FF6-4D95-AABA-B20F82428C91}">
      <dgm:prSet/>
      <dgm:spPr/>
      <dgm:t>
        <a:bodyPr/>
        <a:lstStyle/>
        <a:p>
          <a:pPr rtl="0"/>
          <a:r>
            <a:rPr lang="es-EC" dirty="0" smtClean="0">
              <a:latin typeface="Times New Roman" pitchFamily="18" charset="0"/>
              <a:cs typeface="Times New Roman" pitchFamily="18" charset="0"/>
            </a:rPr>
            <a:t>Requisitos</a:t>
          </a:r>
          <a:endParaRPr lang="es-EC" dirty="0">
            <a:latin typeface="Times New Roman" pitchFamily="18" charset="0"/>
            <a:cs typeface="Times New Roman" pitchFamily="18" charset="0"/>
          </a:endParaRPr>
        </a:p>
      </dgm:t>
    </dgm:pt>
    <dgm:pt modelId="{AD88F1B1-7AF0-49B9-8235-651EC296E063}" type="parTrans" cxnId="{BF91B880-4A35-4DAD-9CB2-39BB58D0F0BD}">
      <dgm:prSet/>
      <dgm:spPr/>
      <dgm:t>
        <a:bodyPr/>
        <a:lstStyle/>
        <a:p>
          <a:endParaRPr lang="es-EC">
            <a:latin typeface="Times New Roman" pitchFamily="18" charset="0"/>
            <a:cs typeface="Times New Roman" pitchFamily="18" charset="0"/>
          </a:endParaRPr>
        </a:p>
      </dgm:t>
    </dgm:pt>
    <dgm:pt modelId="{6A1D8D42-F701-45A4-9E21-93B6E651FC0E}" type="sibTrans" cxnId="{BF91B880-4A35-4DAD-9CB2-39BB58D0F0BD}">
      <dgm:prSet/>
      <dgm:spPr/>
      <dgm:t>
        <a:bodyPr/>
        <a:lstStyle/>
        <a:p>
          <a:endParaRPr lang="es-EC">
            <a:latin typeface="Times New Roman" pitchFamily="18" charset="0"/>
            <a:cs typeface="Times New Roman" pitchFamily="18" charset="0"/>
          </a:endParaRPr>
        </a:p>
      </dgm:t>
    </dgm:pt>
    <dgm:pt modelId="{C369DBC9-8296-4FA8-86D1-83CC75D5F5B4}">
      <dgm:prSet/>
      <dgm:spPr/>
      <dgm:t>
        <a:bodyPr/>
        <a:lstStyle/>
        <a:p>
          <a:pPr rtl="0"/>
          <a:r>
            <a:rPr lang="es-EC" dirty="0" smtClean="0">
              <a:latin typeface="Times New Roman" pitchFamily="18" charset="0"/>
              <a:cs typeface="Times New Roman" pitchFamily="18" charset="0"/>
            </a:rPr>
            <a:t>Humedad 7%</a:t>
          </a:r>
          <a:endParaRPr lang="es-EC" dirty="0">
            <a:latin typeface="Times New Roman" pitchFamily="18" charset="0"/>
            <a:cs typeface="Times New Roman" pitchFamily="18" charset="0"/>
          </a:endParaRPr>
        </a:p>
      </dgm:t>
    </dgm:pt>
    <dgm:pt modelId="{281722E7-D343-4D7D-8443-698657DEA0B0}" type="parTrans" cxnId="{0AB9285F-2380-4110-A840-E910DF07193C}">
      <dgm:prSet/>
      <dgm:spPr/>
      <dgm:t>
        <a:bodyPr/>
        <a:lstStyle/>
        <a:p>
          <a:endParaRPr lang="es-EC">
            <a:latin typeface="Times New Roman" pitchFamily="18" charset="0"/>
            <a:cs typeface="Times New Roman" pitchFamily="18" charset="0"/>
          </a:endParaRPr>
        </a:p>
      </dgm:t>
    </dgm:pt>
    <dgm:pt modelId="{0328998A-DCFA-4BF2-806D-DD3E3F1A7C5C}" type="sibTrans" cxnId="{0AB9285F-2380-4110-A840-E910DF07193C}">
      <dgm:prSet/>
      <dgm:spPr/>
      <dgm:t>
        <a:bodyPr/>
        <a:lstStyle/>
        <a:p>
          <a:endParaRPr lang="es-EC">
            <a:latin typeface="Times New Roman" pitchFamily="18" charset="0"/>
            <a:cs typeface="Times New Roman" pitchFamily="18" charset="0"/>
          </a:endParaRPr>
        </a:p>
      </dgm:t>
    </dgm:pt>
    <dgm:pt modelId="{E8A9BFF7-D560-4118-80BA-3CFC43468EB7}">
      <dgm:prSet/>
      <dgm:spPr/>
      <dgm:t>
        <a:bodyPr/>
        <a:lstStyle/>
        <a:p>
          <a:pPr rtl="0"/>
          <a:r>
            <a:rPr lang="es-EC" dirty="0" smtClean="0">
              <a:latin typeface="Times New Roman" pitchFamily="18" charset="0"/>
              <a:cs typeface="Times New Roman" pitchFamily="18" charset="0"/>
            </a:rPr>
            <a:t>Defectuosidad 1% </a:t>
          </a:r>
          <a:endParaRPr lang="es-EC" dirty="0">
            <a:latin typeface="Times New Roman" pitchFamily="18" charset="0"/>
            <a:cs typeface="Times New Roman" pitchFamily="18" charset="0"/>
          </a:endParaRPr>
        </a:p>
      </dgm:t>
    </dgm:pt>
    <dgm:pt modelId="{F0D4E058-41ED-4D2F-8840-E359E5A910A6}" type="parTrans" cxnId="{B441942F-86CA-4773-BDFB-0A935F20E4E0}">
      <dgm:prSet/>
      <dgm:spPr/>
      <dgm:t>
        <a:bodyPr/>
        <a:lstStyle/>
        <a:p>
          <a:endParaRPr lang="es-EC">
            <a:latin typeface="Times New Roman" pitchFamily="18" charset="0"/>
            <a:cs typeface="Times New Roman" pitchFamily="18" charset="0"/>
          </a:endParaRPr>
        </a:p>
      </dgm:t>
    </dgm:pt>
    <dgm:pt modelId="{363D7B4E-D347-45F1-92EC-84377F59EFBF}" type="sibTrans" cxnId="{B441942F-86CA-4773-BDFB-0A935F20E4E0}">
      <dgm:prSet/>
      <dgm:spPr/>
      <dgm:t>
        <a:bodyPr/>
        <a:lstStyle/>
        <a:p>
          <a:endParaRPr lang="es-EC">
            <a:latin typeface="Times New Roman" pitchFamily="18" charset="0"/>
            <a:cs typeface="Times New Roman" pitchFamily="18" charset="0"/>
          </a:endParaRPr>
        </a:p>
      </dgm:t>
    </dgm:pt>
    <dgm:pt modelId="{BA0FA05C-E997-4EB1-AE0F-75960ADE49CF}">
      <dgm:prSet/>
      <dgm:spPr/>
      <dgm:t>
        <a:bodyPr/>
        <a:lstStyle/>
        <a:p>
          <a:pPr rtl="0"/>
          <a:r>
            <a:rPr lang="es-EC" dirty="0" smtClean="0">
              <a:latin typeface="Times New Roman" pitchFamily="18" charset="0"/>
              <a:cs typeface="Times New Roman" pitchFamily="18" charset="0"/>
            </a:rPr>
            <a:t>Libre de mohos, químicos.</a:t>
          </a:r>
          <a:endParaRPr lang="es-EC" dirty="0">
            <a:latin typeface="Times New Roman" pitchFamily="18" charset="0"/>
            <a:cs typeface="Times New Roman" pitchFamily="18" charset="0"/>
          </a:endParaRPr>
        </a:p>
      </dgm:t>
    </dgm:pt>
    <dgm:pt modelId="{A6702D8A-FEAC-4AF2-9D43-7F4DDA9DF8AA}" type="parTrans" cxnId="{5DB2BB9E-E73F-449E-84CE-9812F69DE9ED}">
      <dgm:prSet/>
      <dgm:spPr/>
      <dgm:t>
        <a:bodyPr/>
        <a:lstStyle/>
        <a:p>
          <a:endParaRPr lang="es-EC">
            <a:latin typeface="Times New Roman" pitchFamily="18" charset="0"/>
            <a:cs typeface="Times New Roman" pitchFamily="18" charset="0"/>
          </a:endParaRPr>
        </a:p>
      </dgm:t>
    </dgm:pt>
    <dgm:pt modelId="{CE66B2F2-18E7-431A-ADF7-458B06EB0949}" type="sibTrans" cxnId="{5DB2BB9E-E73F-449E-84CE-9812F69DE9ED}">
      <dgm:prSet/>
      <dgm:spPr/>
      <dgm:t>
        <a:bodyPr/>
        <a:lstStyle/>
        <a:p>
          <a:endParaRPr lang="es-EC">
            <a:latin typeface="Times New Roman" pitchFamily="18" charset="0"/>
            <a:cs typeface="Times New Roman" pitchFamily="18" charset="0"/>
          </a:endParaRPr>
        </a:p>
      </dgm:t>
    </dgm:pt>
    <dgm:pt modelId="{5B305CA3-D198-484D-8F8A-5A2A708FF204}">
      <dgm:prSet/>
      <dgm:spPr/>
      <dgm:t>
        <a:bodyPr/>
        <a:lstStyle/>
        <a:p>
          <a:pPr rtl="0"/>
          <a:r>
            <a:rPr lang="es-EC" dirty="0" smtClean="0">
              <a:latin typeface="Times New Roman" pitchFamily="18" charset="0"/>
              <a:cs typeface="Times New Roman" pitchFamily="18" charset="0"/>
            </a:rPr>
            <a:t>Normas FAO/OMS para plaguicidas, aflatoxinas.</a:t>
          </a:r>
          <a:endParaRPr lang="es-EC" dirty="0">
            <a:latin typeface="Times New Roman" pitchFamily="18" charset="0"/>
            <a:cs typeface="Times New Roman" pitchFamily="18" charset="0"/>
          </a:endParaRPr>
        </a:p>
      </dgm:t>
    </dgm:pt>
    <dgm:pt modelId="{834F77A3-0D76-412F-9DC1-F460BF1152F2}" type="parTrans" cxnId="{781F1C37-26A4-40D3-9EBB-D39CE61AA6E1}">
      <dgm:prSet/>
      <dgm:spPr/>
      <dgm:t>
        <a:bodyPr/>
        <a:lstStyle/>
        <a:p>
          <a:endParaRPr lang="es-EC">
            <a:latin typeface="Times New Roman" pitchFamily="18" charset="0"/>
            <a:cs typeface="Times New Roman" pitchFamily="18" charset="0"/>
          </a:endParaRPr>
        </a:p>
      </dgm:t>
    </dgm:pt>
    <dgm:pt modelId="{0BA70AB7-263B-421C-8570-F03E1FCDB33E}" type="sibTrans" cxnId="{781F1C37-26A4-40D3-9EBB-D39CE61AA6E1}">
      <dgm:prSet/>
      <dgm:spPr/>
      <dgm:t>
        <a:bodyPr/>
        <a:lstStyle/>
        <a:p>
          <a:endParaRPr lang="es-EC">
            <a:latin typeface="Times New Roman" pitchFamily="18" charset="0"/>
            <a:cs typeface="Times New Roman" pitchFamily="18" charset="0"/>
          </a:endParaRPr>
        </a:p>
      </dgm:t>
    </dgm:pt>
    <dgm:pt modelId="{82D9D550-8E36-42F4-AF49-7AE770B9B87A}">
      <dgm:prSet/>
      <dgm:spPr/>
      <dgm:t>
        <a:bodyPr/>
        <a:lstStyle/>
        <a:p>
          <a:pPr rtl="0"/>
          <a:r>
            <a:rPr lang="es-EC" smtClean="0">
              <a:latin typeface="Times New Roman" pitchFamily="18" charset="0"/>
              <a:cs typeface="Times New Roman" pitchFamily="18" charset="0"/>
            </a:rPr>
            <a:t>Libre de impurezas </a:t>
          </a:r>
          <a:endParaRPr lang="es-EC">
            <a:latin typeface="Times New Roman" pitchFamily="18" charset="0"/>
            <a:cs typeface="Times New Roman" pitchFamily="18" charset="0"/>
          </a:endParaRPr>
        </a:p>
      </dgm:t>
    </dgm:pt>
    <dgm:pt modelId="{D35DB30E-AB00-4F1B-8CC2-99F3AE0DDE5D}" type="parTrans" cxnId="{6B811E26-3ADC-4E36-8108-5FBBB09F06EF}">
      <dgm:prSet/>
      <dgm:spPr/>
      <dgm:t>
        <a:bodyPr/>
        <a:lstStyle/>
        <a:p>
          <a:endParaRPr lang="es-EC">
            <a:latin typeface="Times New Roman" pitchFamily="18" charset="0"/>
            <a:cs typeface="Times New Roman" pitchFamily="18" charset="0"/>
          </a:endParaRPr>
        </a:p>
      </dgm:t>
    </dgm:pt>
    <dgm:pt modelId="{627A8FFB-EFF8-438F-B3FD-88234ECAC36A}" type="sibTrans" cxnId="{6B811E26-3ADC-4E36-8108-5FBBB09F06EF}">
      <dgm:prSet/>
      <dgm:spPr/>
      <dgm:t>
        <a:bodyPr/>
        <a:lstStyle/>
        <a:p>
          <a:endParaRPr lang="es-EC">
            <a:latin typeface="Times New Roman" pitchFamily="18" charset="0"/>
            <a:cs typeface="Times New Roman" pitchFamily="18" charset="0"/>
          </a:endParaRPr>
        </a:p>
      </dgm:t>
    </dgm:pt>
    <dgm:pt modelId="{A82DDD3F-C093-40E4-BC00-9A7BB955C913}">
      <dgm:prSet/>
      <dgm:spPr/>
      <dgm:t>
        <a:bodyPr/>
        <a:lstStyle/>
        <a:p>
          <a:pPr rtl="0"/>
          <a:r>
            <a:rPr lang="es-EC" dirty="0" smtClean="0">
              <a:latin typeface="Times New Roman" pitchFamily="18" charset="0"/>
              <a:cs typeface="Times New Roman" pitchFamily="18" charset="0"/>
            </a:rPr>
            <a:t>Almacenamiento</a:t>
          </a:r>
          <a:endParaRPr lang="es-EC" dirty="0">
            <a:latin typeface="Times New Roman" pitchFamily="18" charset="0"/>
            <a:cs typeface="Times New Roman" pitchFamily="18" charset="0"/>
          </a:endParaRPr>
        </a:p>
      </dgm:t>
    </dgm:pt>
    <dgm:pt modelId="{17CD190E-4DB6-4324-AF6E-CD341AEBAFA6}" type="parTrans" cxnId="{ACB2C24D-1ED0-4FD3-83A1-E60E4BEC5EBC}">
      <dgm:prSet/>
      <dgm:spPr/>
      <dgm:t>
        <a:bodyPr/>
        <a:lstStyle/>
        <a:p>
          <a:endParaRPr lang="es-EC">
            <a:latin typeface="Times New Roman" pitchFamily="18" charset="0"/>
            <a:cs typeface="Times New Roman" pitchFamily="18" charset="0"/>
          </a:endParaRPr>
        </a:p>
      </dgm:t>
    </dgm:pt>
    <dgm:pt modelId="{B49B3965-529E-4055-8E8D-1C931BE882A0}" type="sibTrans" cxnId="{ACB2C24D-1ED0-4FD3-83A1-E60E4BEC5EBC}">
      <dgm:prSet/>
      <dgm:spPr/>
      <dgm:t>
        <a:bodyPr/>
        <a:lstStyle/>
        <a:p>
          <a:endParaRPr lang="es-EC">
            <a:latin typeface="Times New Roman" pitchFamily="18" charset="0"/>
            <a:cs typeface="Times New Roman" pitchFamily="18" charset="0"/>
          </a:endParaRPr>
        </a:p>
      </dgm:t>
    </dgm:pt>
    <dgm:pt modelId="{ABD368F0-5830-411B-ADC7-304B683D62F8}">
      <dgm:prSet/>
      <dgm:spPr/>
      <dgm:t>
        <a:bodyPr/>
        <a:lstStyle/>
        <a:p>
          <a:pPr rtl="0"/>
          <a:r>
            <a:rPr lang="es-EC" dirty="0" smtClean="0">
              <a:latin typeface="Times New Roman" pitchFamily="18" charset="0"/>
              <a:cs typeface="Times New Roman" pitchFamily="18" charset="0"/>
            </a:rPr>
            <a:t>Etiquetado</a:t>
          </a:r>
          <a:endParaRPr lang="es-EC" dirty="0">
            <a:latin typeface="Times New Roman" pitchFamily="18" charset="0"/>
            <a:cs typeface="Times New Roman" pitchFamily="18" charset="0"/>
          </a:endParaRPr>
        </a:p>
      </dgm:t>
    </dgm:pt>
    <dgm:pt modelId="{D3EA7158-6F3E-4875-9673-756DC340E2D3}" type="parTrans" cxnId="{E4BB90AF-FE60-4722-A2BE-E4372ECF4568}">
      <dgm:prSet/>
      <dgm:spPr/>
      <dgm:t>
        <a:bodyPr/>
        <a:lstStyle/>
        <a:p>
          <a:endParaRPr lang="es-EC">
            <a:latin typeface="Times New Roman" pitchFamily="18" charset="0"/>
            <a:cs typeface="Times New Roman" pitchFamily="18" charset="0"/>
          </a:endParaRPr>
        </a:p>
      </dgm:t>
    </dgm:pt>
    <dgm:pt modelId="{7A841BAB-45CF-494B-967B-9B29553124BA}" type="sibTrans" cxnId="{E4BB90AF-FE60-4722-A2BE-E4372ECF4568}">
      <dgm:prSet/>
      <dgm:spPr/>
      <dgm:t>
        <a:bodyPr/>
        <a:lstStyle/>
        <a:p>
          <a:endParaRPr lang="es-EC">
            <a:latin typeface="Times New Roman" pitchFamily="18" charset="0"/>
            <a:cs typeface="Times New Roman" pitchFamily="18" charset="0"/>
          </a:endParaRPr>
        </a:p>
      </dgm:t>
    </dgm:pt>
    <dgm:pt modelId="{6815D177-3CF0-4779-88EF-74C882FD5DD2}" type="pres">
      <dgm:prSet presAssocID="{C0EBA9B4-F144-41A7-B3C2-468C02B1F0EF}" presName="Name0" presStyleCnt="0">
        <dgm:presLayoutVars>
          <dgm:chPref val="1"/>
          <dgm:dir/>
          <dgm:animOne val="branch"/>
          <dgm:animLvl val="lvl"/>
          <dgm:resizeHandles val="exact"/>
        </dgm:presLayoutVars>
      </dgm:prSet>
      <dgm:spPr/>
      <dgm:t>
        <a:bodyPr/>
        <a:lstStyle/>
        <a:p>
          <a:endParaRPr lang="es-EC"/>
        </a:p>
      </dgm:t>
    </dgm:pt>
    <dgm:pt modelId="{A263DA0A-A06C-46C2-BD94-2980E78C6443}" type="pres">
      <dgm:prSet presAssocID="{79114238-1E4A-4DE1-B776-A4F0C5C10265}" presName="root1" presStyleCnt="0"/>
      <dgm:spPr/>
    </dgm:pt>
    <dgm:pt modelId="{C36CABD5-97D5-4E66-A1C9-D20746A50793}" type="pres">
      <dgm:prSet presAssocID="{79114238-1E4A-4DE1-B776-A4F0C5C10265}" presName="LevelOneTextNode" presStyleLbl="node0" presStyleIdx="0" presStyleCnt="1">
        <dgm:presLayoutVars>
          <dgm:chPref val="3"/>
        </dgm:presLayoutVars>
      </dgm:prSet>
      <dgm:spPr/>
      <dgm:t>
        <a:bodyPr/>
        <a:lstStyle/>
        <a:p>
          <a:endParaRPr lang="es-EC"/>
        </a:p>
      </dgm:t>
    </dgm:pt>
    <dgm:pt modelId="{19657873-13E3-441B-8B85-61A142D40B52}" type="pres">
      <dgm:prSet presAssocID="{79114238-1E4A-4DE1-B776-A4F0C5C10265}" presName="level2hierChild" presStyleCnt="0"/>
      <dgm:spPr/>
    </dgm:pt>
    <dgm:pt modelId="{DE78B732-7578-4425-9097-84AD43CD5334}" type="pres">
      <dgm:prSet presAssocID="{C4A09CCD-0CEF-433C-A67B-ED6643E7BBF9}" presName="conn2-1" presStyleLbl="parChTrans1D2" presStyleIdx="0" presStyleCnt="2"/>
      <dgm:spPr/>
      <dgm:t>
        <a:bodyPr/>
        <a:lstStyle/>
        <a:p>
          <a:endParaRPr lang="es-EC"/>
        </a:p>
      </dgm:t>
    </dgm:pt>
    <dgm:pt modelId="{4808F5FB-646A-4C42-BAFE-D07581E5BED8}" type="pres">
      <dgm:prSet presAssocID="{C4A09CCD-0CEF-433C-A67B-ED6643E7BBF9}" presName="connTx" presStyleLbl="parChTrans1D2" presStyleIdx="0" presStyleCnt="2"/>
      <dgm:spPr/>
      <dgm:t>
        <a:bodyPr/>
        <a:lstStyle/>
        <a:p>
          <a:endParaRPr lang="es-EC"/>
        </a:p>
      </dgm:t>
    </dgm:pt>
    <dgm:pt modelId="{ADF2963E-A437-497C-A68E-47C09AB0B489}" type="pres">
      <dgm:prSet presAssocID="{55602A1F-0C56-4DE8-9DA4-BD4EA662A06B}" presName="root2" presStyleCnt="0"/>
      <dgm:spPr/>
    </dgm:pt>
    <dgm:pt modelId="{0C5AC534-A494-4396-BAC2-9A3C2C8F2CC5}" type="pres">
      <dgm:prSet presAssocID="{55602A1F-0C56-4DE8-9DA4-BD4EA662A06B}" presName="LevelTwoTextNode" presStyleLbl="node2" presStyleIdx="0" presStyleCnt="2">
        <dgm:presLayoutVars>
          <dgm:chPref val="3"/>
        </dgm:presLayoutVars>
      </dgm:prSet>
      <dgm:spPr/>
      <dgm:t>
        <a:bodyPr/>
        <a:lstStyle/>
        <a:p>
          <a:endParaRPr lang="es-EC"/>
        </a:p>
      </dgm:t>
    </dgm:pt>
    <dgm:pt modelId="{15603239-ECF5-4E04-B82B-B597F9F925BA}" type="pres">
      <dgm:prSet presAssocID="{55602A1F-0C56-4DE8-9DA4-BD4EA662A06B}" presName="level3hierChild" presStyleCnt="0"/>
      <dgm:spPr/>
    </dgm:pt>
    <dgm:pt modelId="{8811F0A2-4A3A-4812-B036-B9D55B7080C4}" type="pres">
      <dgm:prSet presAssocID="{AD88F1B1-7AF0-49B9-8235-651EC296E063}" presName="conn2-1" presStyleLbl="parChTrans1D2" presStyleIdx="1" presStyleCnt="2"/>
      <dgm:spPr/>
      <dgm:t>
        <a:bodyPr/>
        <a:lstStyle/>
        <a:p>
          <a:endParaRPr lang="es-EC"/>
        </a:p>
      </dgm:t>
    </dgm:pt>
    <dgm:pt modelId="{39F849A6-3F7E-4C2A-98A3-3FBA43C8AC44}" type="pres">
      <dgm:prSet presAssocID="{AD88F1B1-7AF0-49B9-8235-651EC296E063}" presName="connTx" presStyleLbl="parChTrans1D2" presStyleIdx="1" presStyleCnt="2"/>
      <dgm:spPr/>
      <dgm:t>
        <a:bodyPr/>
        <a:lstStyle/>
        <a:p>
          <a:endParaRPr lang="es-EC"/>
        </a:p>
      </dgm:t>
    </dgm:pt>
    <dgm:pt modelId="{D7C091CA-021C-4EF7-88FF-EACCC981F8C0}" type="pres">
      <dgm:prSet presAssocID="{D0AAA38E-5FF6-4D95-AABA-B20F82428C91}" presName="root2" presStyleCnt="0"/>
      <dgm:spPr/>
    </dgm:pt>
    <dgm:pt modelId="{36BE0C52-9E9C-42AE-8D89-C4FA18C9CE12}" type="pres">
      <dgm:prSet presAssocID="{D0AAA38E-5FF6-4D95-AABA-B20F82428C91}" presName="LevelTwoTextNode" presStyleLbl="node2" presStyleIdx="1" presStyleCnt="2">
        <dgm:presLayoutVars>
          <dgm:chPref val="3"/>
        </dgm:presLayoutVars>
      </dgm:prSet>
      <dgm:spPr/>
      <dgm:t>
        <a:bodyPr/>
        <a:lstStyle/>
        <a:p>
          <a:endParaRPr lang="es-EC"/>
        </a:p>
      </dgm:t>
    </dgm:pt>
    <dgm:pt modelId="{AAA23145-4DAB-4DAD-9299-995428EBE125}" type="pres">
      <dgm:prSet presAssocID="{D0AAA38E-5FF6-4D95-AABA-B20F82428C91}" presName="level3hierChild" presStyleCnt="0"/>
      <dgm:spPr/>
    </dgm:pt>
    <dgm:pt modelId="{57C133F1-3C63-4417-95CB-31AF6AF1F52A}" type="pres">
      <dgm:prSet presAssocID="{281722E7-D343-4D7D-8443-698657DEA0B0}" presName="conn2-1" presStyleLbl="parChTrans1D3" presStyleIdx="0" presStyleCnt="7"/>
      <dgm:spPr/>
      <dgm:t>
        <a:bodyPr/>
        <a:lstStyle/>
        <a:p>
          <a:endParaRPr lang="es-EC"/>
        </a:p>
      </dgm:t>
    </dgm:pt>
    <dgm:pt modelId="{0DFF6D15-EE72-4E1E-8E62-2AED10E3B5CC}" type="pres">
      <dgm:prSet presAssocID="{281722E7-D343-4D7D-8443-698657DEA0B0}" presName="connTx" presStyleLbl="parChTrans1D3" presStyleIdx="0" presStyleCnt="7"/>
      <dgm:spPr/>
      <dgm:t>
        <a:bodyPr/>
        <a:lstStyle/>
        <a:p>
          <a:endParaRPr lang="es-EC"/>
        </a:p>
      </dgm:t>
    </dgm:pt>
    <dgm:pt modelId="{5A5E6898-23D4-44C5-B26C-45022DB707E3}" type="pres">
      <dgm:prSet presAssocID="{C369DBC9-8296-4FA8-86D1-83CC75D5F5B4}" presName="root2" presStyleCnt="0"/>
      <dgm:spPr/>
    </dgm:pt>
    <dgm:pt modelId="{82115BD7-6EF4-4616-BE09-2D67B707116D}" type="pres">
      <dgm:prSet presAssocID="{C369DBC9-8296-4FA8-86D1-83CC75D5F5B4}" presName="LevelTwoTextNode" presStyleLbl="node3" presStyleIdx="0" presStyleCnt="7">
        <dgm:presLayoutVars>
          <dgm:chPref val="3"/>
        </dgm:presLayoutVars>
      </dgm:prSet>
      <dgm:spPr/>
      <dgm:t>
        <a:bodyPr/>
        <a:lstStyle/>
        <a:p>
          <a:endParaRPr lang="es-EC"/>
        </a:p>
      </dgm:t>
    </dgm:pt>
    <dgm:pt modelId="{EBD1CB85-B628-47B2-BBD0-14E09EB5F50D}" type="pres">
      <dgm:prSet presAssocID="{C369DBC9-8296-4FA8-86D1-83CC75D5F5B4}" presName="level3hierChild" presStyleCnt="0"/>
      <dgm:spPr/>
    </dgm:pt>
    <dgm:pt modelId="{ABF5BBCF-6F16-416C-9360-A1F1C0654183}" type="pres">
      <dgm:prSet presAssocID="{F0D4E058-41ED-4D2F-8840-E359E5A910A6}" presName="conn2-1" presStyleLbl="parChTrans1D3" presStyleIdx="1" presStyleCnt="7"/>
      <dgm:spPr/>
      <dgm:t>
        <a:bodyPr/>
        <a:lstStyle/>
        <a:p>
          <a:endParaRPr lang="es-EC"/>
        </a:p>
      </dgm:t>
    </dgm:pt>
    <dgm:pt modelId="{40A7B9DB-37A4-4072-8F63-4849E9FCE0DA}" type="pres">
      <dgm:prSet presAssocID="{F0D4E058-41ED-4D2F-8840-E359E5A910A6}" presName="connTx" presStyleLbl="parChTrans1D3" presStyleIdx="1" presStyleCnt="7"/>
      <dgm:spPr/>
      <dgm:t>
        <a:bodyPr/>
        <a:lstStyle/>
        <a:p>
          <a:endParaRPr lang="es-EC"/>
        </a:p>
      </dgm:t>
    </dgm:pt>
    <dgm:pt modelId="{05EBCFC8-FDEE-4EA7-9265-5D5B713557D0}" type="pres">
      <dgm:prSet presAssocID="{E8A9BFF7-D560-4118-80BA-3CFC43468EB7}" presName="root2" presStyleCnt="0"/>
      <dgm:spPr/>
    </dgm:pt>
    <dgm:pt modelId="{04DB22CF-8EE1-4ACE-A6C9-619EE371C544}" type="pres">
      <dgm:prSet presAssocID="{E8A9BFF7-D560-4118-80BA-3CFC43468EB7}" presName="LevelTwoTextNode" presStyleLbl="node3" presStyleIdx="1" presStyleCnt="7">
        <dgm:presLayoutVars>
          <dgm:chPref val="3"/>
        </dgm:presLayoutVars>
      </dgm:prSet>
      <dgm:spPr/>
      <dgm:t>
        <a:bodyPr/>
        <a:lstStyle/>
        <a:p>
          <a:endParaRPr lang="es-EC"/>
        </a:p>
      </dgm:t>
    </dgm:pt>
    <dgm:pt modelId="{F495687A-3A75-420B-A780-C65FFF3BB551}" type="pres">
      <dgm:prSet presAssocID="{E8A9BFF7-D560-4118-80BA-3CFC43468EB7}" presName="level3hierChild" presStyleCnt="0"/>
      <dgm:spPr/>
    </dgm:pt>
    <dgm:pt modelId="{175CDBE5-9270-415E-8C97-B24116E74D31}" type="pres">
      <dgm:prSet presAssocID="{A6702D8A-FEAC-4AF2-9D43-7F4DDA9DF8AA}" presName="conn2-1" presStyleLbl="parChTrans1D3" presStyleIdx="2" presStyleCnt="7"/>
      <dgm:spPr/>
      <dgm:t>
        <a:bodyPr/>
        <a:lstStyle/>
        <a:p>
          <a:endParaRPr lang="es-EC"/>
        </a:p>
      </dgm:t>
    </dgm:pt>
    <dgm:pt modelId="{D4777F1C-BAB6-41B2-B49C-00C842BDF6A1}" type="pres">
      <dgm:prSet presAssocID="{A6702D8A-FEAC-4AF2-9D43-7F4DDA9DF8AA}" presName="connTx" presStyleLbl="parChTrans1D3" presStyleIdx="2" presStyleCnt="7"/>
      <dgm:spPr/>
      <dgm:t>
        <a:bodyPr/>
        <a:lstStyle/>
        <a:p>
          <a:endParaRPr lang="es-EC"/>
        </a:p>
      </dgm:t>
    </dgm:pt>
    <dgm:pt modelId="{45829EAA-7E3C-4196-9749-061152CD370C}" type="pres">
      <dgm:prSet presAssocID="{BA0FA05C-E997-4EB1-AE0F-75960ADE49CF}" presName="root2" presStyleCnt="0"/>
      <dgm:spPr/>
    </dgm:pt>
    <dgm:pt modelId="{C9A63848-0AC9-44DB-8EF6-91B74F6E3E9F}" type="pres">
      <dgm:prSet presAssocID="{BA0FA05C-E997-4EB1-AE0F-75960ADE49CF}" presName="LevelTwoTextNode" presStyleLbl="node3" presStyleIdx="2" presStyleCnt="7">
        <dgm:presLayoutVars>
          <dgm:chPref val="3"/>
        </dgm:presLayoutVars>
      </dgm:prSet>
      <dgm:spPr/>
      <dgm:t>
        <a:bodyPr/>
        <a:lstStyle/>
        <a:p>
          <a:endParaRPr lang="es-EC"/>
        </a:p>
      </dgm:t>
    </dgm:pt>
    <dgm:pt modelId="{48F573A1-6328-4DBC-AE1D-572CF323F872}" type="pres">
      <dgm:prSet presAssocID="{BA0FA05C-E997-4EB1-AE0F-75960ADE49CF}" presName="level3hierChild" presStyleCnt="0"/>
      <dgm:spPr/>
    </dgm:pt>
    <dgm:pt modelId="{8EC9680D-6963-423D-831C-662E128B8C45}" type="pres">
      <dgm:prSet presAssocID="{834F77A3-0D76-412F-9DC1-F460BF1152F2}" presName="conn2-1" presStyleLbl="parChTrans1D3" presStyleIdx="3" presStyleCnt="7"/>
      <dgm:spPr/>
      <dgm:t>
        <a:bodyPr/>
        <a:lstStyle/>
        <a:p>
          <a:endParaRPr lang="es-EC"/>
        </a:p>
      </dgm:t>
    </dgm:pt>
    <dgm:pt modelId="{17227ACB-46D5-45AC-9891-C5C9143CC160}" type="pres">
      <dgm:prSet presAssocID="{834F77A3-0D76-412F-9DC1-F460BF1152F2}" presName="connTx" presStyleLbl="parChTrans1D3" presStyleIdx="3" presStyleCnt="7"/>
      <dgm:spPr/>
      <dgm:t>
        <a:bodyPr/>
        <a:lstStyle/>
        <a:p>
          <a:endParaRPr lang="es-EC"/>
        </a:p>
      </dgm:t>
    </dgm:pt>
    <dgm:pt modelId="{06748732-8948-47E0-B7E8-1BA8330C915A}" type="pres">
      <dgm:prSet presAssocID="{5B305CA3-D198-484D-8F8A-5A2A708FF204}" presName="root2" presStyleCnt="0"/>
      <dgm:spPr/>
    </dgm:pt>
    <dgm:pt modelId="{4B60F1D4-55E0-4F98-96EB-91A37B02F2A0}" type="pres">
      <dgm:prSet presAssocID="{5B305CA3-D198-484D-8F8A-5A2A708FF204}" presName="LevelTwoTextNode" presStyleLbl="node3" presStyleIdx="3" presStyleCnt="7">
        <dgm:presLayoutVars>
          <dgm:chPref val="3"/>
        </dgm:presLayoutVars>
      </dgm:prSet>
      <dgm:spPr/>
      <dgm:t>
        <a:bodyPr/>
        <a:lstStyle/>
        <a:p>
          <a:endParaRPr lang="es-EC"/>
        </a:p>
      </dgm:t>
    </dgm:pt>
    <dgm:pt modelId="{515B2107-D745-4C2D-B710-4F6C3541BA34}" type="pres">
      <dgm:prSet presAssocID="{5B305CA3-D198-484D-8F8A-5A2A708FF204}" presName="level3hierChild" presStyleCnt="0"/>
      <dgm:spPr/>
    </dgm:pt>
    <dgm:pt modelId="{F5307A8B-57EB-4BC3-8FBC-78D45F10ECA6}" type="pres">
      <dgm:prSet presAssocID="{D35DB30E-AB00-4F1B-8CC2-99F3AE0DDE5D}" presName="conn2-1" presStyleLbl="parChTrans1D3" presStyleIdx="4" presStyleCnt="7"/>
      <dgm:spPr/>
      <dgm:t>
        <a:bodyPr/>
        <a:lstStyle/>
        <a:p>
          <a:endParaRPr lang="es-EC"/>
        </a:p>
      </dgm:t>
    </dgm:pt>
    <dgm:pt modelId="{B854249C-5350-43E8-BD15-E0938D8B65C5}" type="pres">
      <dgm:prSet presAssocID="{D35DB30E-AB00-4F1B-8CC2-99F3AE0DDE5D}" presName="connTx" presStyleLbl="parChTrans1D3" presStyleIdx="4" presStyleCnt="7"/>
      <dgm:spPr/>
      <dgm:t>
        <a:bodyPr/>
        <a:lstStyle/>
        <a:p>
          <a:endParaRPr lang="es-EC"/>
        </a:p>
      </dgm:t>
    </dgm:pt>
    <dgm:pt modelId="{53D2EA5E-E5C9-4315-8BE3-2046EAE78361}" type="pres">
      <dgm:prSet presAssocID="{82D9D550-8E36-42F4-AF49-7AE770B9B87A}" presName="root2" presStyleCnt="0"/>
      <dgm:spPr/>
    </dgm:pt>
    <dgm:pt modelId="{67021BBC-F618-4EF6-8E92-B7C3684695B2}" type="pres">
      <dgm:prSet presAssocID="{82D9D550-8E36-42F4-AF49-7AE770B9B87A}" presName="LevelTwoTextNode" presStyleLbl="node3" presStyleIdx="4" presStyleCnt="7">
        <dgm:presLayoutVars>
          <dgm:chPref val="3"/>
        </dgm:presLayoutVars>
      </dgm:prSet>
      <dgm:spPr/>
      <dgm:t>
        <a:bodyPr/>
        <a:lstStyle/>
        <a:p>
          <a:endParaRPr lang="es-EC"/>
        </a:p>
      </dgm:t>
    </dgm:pt>
    <dgm:pt modelId="{F60BD596-DED0-4335-A7D3-E752AFFF4206}" type="pres">
      <dgm:prSet presAssocID="{82D9D550-8E36-42F4-AF49-7AE770B9B87A}" presName="level3hierChild" presStyleCnt="0"/>
      <dgm:spPr/>
    </dgm:pt>
    <dgm:pt modelId="{C97726E6-95D8-42AE-8A78-FBC37D151521}" type="pres">
      <dgm:prSet presAssocID="{17CD190E-4DB6-4324-AF6E-CD341AEBAFA6}" presName="conn2-1" presStyleLbl="parChTrans1D3" presStyleIdx="5" presStyleCnt="7"/>
      <dgm:spPr/>
      <dgm:t>
        <a:bodyPr/>
        <a:lstStyle/>
        <a:p>
          <a:endParaRPr lang="es-EC"/>
        </a:p>
      </dgm:t>
    </dgm:pt>
    <dgm:pt modelId="{B9B6BB46-0494-486E-9183-4092F2A8F3E0}" type="pres">
      <dgm:prSet presAssocID="{17CD190E-4DB6-4324-AF6E-CD341AEBAFA6}" presName="connTx" presStyleLbl="parChTrans1D3" presStyleIdx="5" presStyleCnt="7"/>
      <dgm:spPr/>
      <dgm:t>
        <a:bodyPr/>
        <a:lstStyle/>
        <a:p>
          <a:endParaRPr lang="es-EC"/>
        </a:p>
      </dgm:t>
    </dgm:pt>
    <dgm:pt modelId="{E2661624-7E12-43E9-AC8D-6AE0CAC54991}" type="pres">
      <dgm:prSet presAssocID="{A82DDD3F-C093-40E4-BC00-9A7BB955C913}" presName="root2" presStyleCnt="0"/>
      <dgm:spPr/>
    </dgm:pt>
    <dgm:pt modelId="{55AB1367-F004-4F5F-98D3-3670481FD511}" type="pres">
      <dgm:prSet presAssocID="{A82DDD3F-C093-40E4-BC00-9A7BB955C913}" presName="LevelTwoTextNode" presStyleLbl="node3" presStyleIdx="5" presStyleCnt="7">
        <dgm:presLayoutVars>
          <dgm:chPref val="3"/>
        </dgm:presLayoutVars>
      </dgm:prSet>
      <dgm:spPr/>
      <dgm:t>
        <a:bodyPr/>
        <a:lstStyle/>
        <a:p>
          <a:endParaRPr lang="es-EC"/>
        </a:p>
      </dgm:t>
    </dgm:pt>
    <dgm:pt modelId="{6588CA20-C7AD-461E-B19B-5B47D18CF895}" type="pres">
      <dgm:prSet presAssocID="{A82DDD3F-C093-40E4-BC00-9A7BB955C913}" presName="level3hierChild" presStyleCnt="0"/>
      <dgm:spPr/>
    </dgm:pt>
    <dgm:pt modelId="{ABA07B02-5CDE-4083-99E3-07BF4C5118FF}" type="pres">
      <dgm:prSet presAssocID="{D3EA7158-6F3E-4875-9673-756DC340E2D3}" presName="conn2-1" presStyleLbl="parChTrans1D3" presStyleIdx="6" presStyleCnt="7"/>
      <dgm:spPr/>
      <dgm:t>
        <a:bodyPr/>
        <a:lstStyle/>
        <a:p>
          <a:endParaRPr lang="es-EC"/>
        </a:p>
      </dgm:t>
    </dgm:pt>
    <dgm:pt modelId="{66EAE261-A7CC-4F67-A9F7-EB76CCE20ABE}" type="pres">
      <dgm:prSet presAssocID="{D3EA7158-6F3E-4875-9673-756DC340E2D3}" presName="connTx" presStyleLbl="parChTrans1D3" presStyleIdx="6" presStyleCnt="7"/>
      <dgm:spPr/>
      <dgm:t>
        <a:bodyPr/>
        <a:lstStyle/>
        <a:p>
          <a:endParaRPr lang="es-EC"/>
        </a:p>
      </dgm:t>
    </dgm:pt>
    <dgm:pt modelId="{22CC313A-0E40-44FF-ADA9-5B5861A613E0}" type="pres">
      <dgm:prSet presAssocID="{ABD368F0-5830-411B-ADC7-304B683D62F8}" presName="root2" presStyleCnt="0"/>
      <dgm:spPr/>
    </dgm:pt>
    <dgm:pt modelId="{4EDE4699-E6BD-4DFA-9DB8-759124E5B69B}" type="pres">
      <dgm:prSet presAssocID="{ABD368F0-5830-411B-ADC7-304B683D62F8}" presName="LevelTwoTextNode" presStyleLbl="node3" presStyleIdx="6" presStyleCnt="7">
        <dgm:presLayoutVars>
          <dgm:chPref val="3"/>
        </dgm:presLayoutVars>
      </dgm:prSet>
      <dgm:spPr/>
      <dgm:t>
        <a:bodyPr/>
        <a:lstStyle/>
        <a:p>
          <a:endParaRPr lang="es-EC"/>
        </a:p>
      </dgm:t>
    </dgm:pt>
    <dgm:pt modelId="{1C56D5E5-B911-4E4A-AEB5-B95DDB0058A2}" type="pres">
      <dgm:prSet presAssocID="{ABD368F0-5830-411B-ADC7-304B683D62F8}" presName="level3hierChild" presStyleCnt="0"/>
      <dgm:spPr/>
    </dgm:pt>
  </dgm:ptLst>
  <dgm:cxnLst>
    <dgm:cxn modelId="{D89A7534-1F0E-419F-8C9A-08393982163F}" type="presOf" srcId="{17CD190E-4DB6-4324-AF6E-CD341AEBAFA6}" destId="{C97726E6-95D8-42AE-8A78-FBC37D151521}" srcOrd="0" destOrd="0" presId="urn:microsoft.com/office/officeart/2008/layout/HorizontalMultiLevelHierarchy"/>
    <dgm:cxn modelId="{ACB2C24D-1ED0-4FD3-83A1-E60E4BEC5EBC}" srcId="{D0AAA38E-5FF6-4D95-AABA-B20F82428C91}" destId="{A82DDD3F-C093-40E4-BC00-9A7BB955C913}" srcOrd="5" destOrd="0" parTransId="{17CD190E-4DB6-4324-AF6E-CD341AEBAFA6}" sibTransId="{B49B3965-529E-4055-8E8D-1C931BE882A0}"/>
    <dgm:cxn modelId="{B441942F-86CA-4773-BDFB-0A935F20E4E0}" srcId="{D0AAA38E-5FF6-4D95-AABA-B20F82428C91}" destId="{E8A9BFF7-D560-4118-80BA-3CFC43468EB7}" srcOrd="1" destOrd="0" parTransId="{F0D4E058-41ED-4D2F-8840-E359E5A910A6}" sibTransId="{363D7B4E-D347-45F1-92EC-84377F59EFBF}"/>
    <dgm:cxn modelId="{5AE41938-3E24-4EB4-87B1-2E2E1D08F0E5}" type="presOf" srcId="{C4A09CCD-0CEF-433C-A67B-ED6643E7BBF9}" destId="{DE78B732-7578-4425-9097-84AD43CD5334}" srcOrd="0" destOrd="0" presId="urn:microsoft.com/office/officeart/2008/layout/HorizontalMultiLevelHierarchy"/>
    <dgm:cxn modelId="{6582B8ED-ED57-4F9D-A657-B2D12D57BC74}" type="presOf" srcId="{5B305CA3-D198-484D-8F8A-5A2A708FF204}" destId="{4B60F1D4-55E0-4F98-96EB-91A37B02F2A0}" srcOrd="0" destOrd="0" presId="urn:microsoft.com/office/officeart/2008/layout/HorizontalMultiLevelHierarchy"/>
    <dgm:cxn modelId="{9E1A8BD4-B8B0-4AFD-B5A7-084AD0AD92B2}" type="presOf" srcId="{A6702D8A-FEAC-4AF2-9D43-7F4DDA9DF8AA}" destId="{D4777F1C-BAB6-41B2-B49C-00C842BDF6A1}" srcOrd="1" destOrd="0" presId="urn:microsoft.com/office/officeart/2008/layout/HorizontalMultiLevelHierarchy"/>
    <dgm:cxn modelId="{61C14604-6C54-46E7-BF5E-B07AFBCD7D23}" type="presOf" srcId="{D35DB30E-AB00-4F1B-8CC2-99F3AE0DDE5D}" destId="{F5307A8B-57EB-4BC3-8FBC-78D45F10ECA6}" srcOrd="0" destOrd="0" presId="urn:microsoft.com/office/officeart/2008/layout/HorizontalMultiLevelHierarchy"/>
    <dgm:cxn modelId="{C66BDC31-10DE-4742-BAF0-81641F7E05D8}" type="presOf" srcId="{281722E7-D343-4D7D-8443-698657DEA0B0}" destId="{57C133F1-3C63-4417-95CB-31AF6AF1F52A}" srcOrd="0" destOrd="0" presId="urn:microsoft.com/office/officeart/2008/layout/HorizontalMultiLevelHierarchy"/>
    <dgm:cxn modelId="{E20BCB25-7E9D-4DAF-8DB4-CF81757F8C22}" type="presOf" srcId="{834F77A3-0D76-412F-9DC1-F460BF1152F2}" destId="{8EC9680D-6963-423D-831C-662E128B8C45}" srcOrd="0" destOrd="0" presId="urn:microsoft.com/office/officeart/2008/layout/HorizontalMultiLevelHierarchy"/>
    <dgm:cxn modelId="{BEA54E2E-7FDB-4D39-9203-FD9C2E73E62F}" type="presOf" srcId="{17CD190E-4DB6-4324-AF6E-CD341AEBAFA6}" destId="{B9B6BB46-0494-486E-9183-4092F2A8F3E0}" srcOrd="1" destOrd="0" presId="urn:microsoft.com/office/officeart/2008/layout/HorizontalMultiLevelHierarchy"/>
    <dgm:cxn modelId="{59CAAF61-EFFF-4A29-8A8D-8B30A4B676E9}" type="presOf" srcId="{D35DB30E-AB00-4F1B-8CC2-99F3AE0DDE5D}" destId="{B854249C-5350-43E8-BD15-E0938D8B65C5}" srcOrd="1" destOrd="0" presId="urn:microsoft.com/office/officeart/2008/layout/HorizontalMultiLevelHierarchy"/>
    <dgm:cxn modelId="{BF91B880-4A35-4DAD-9CB2-39BB58D0F0BD}" srcId="{79114238-1E4A-4DE1-B776-A4F0C5C10265}" destId="{D0AAA38E-5FF6-4D95-AABA-B20F82428C91}" srcOrd="1" destOrd="0" parTransId="{AD88F1B1-7AF0-49B9-8235-651EC296E063}" sibTransId="{6A1D8D42-F701-45A4-9E21-93B6E651FC0E}"/>
    <dgm:cxn modelId="{A2992F75-5993-49E2-8171-1A561A5D288B}" type="presOf" srcId="{D3EA7158-6F3E-4875-9673-756DC340E2D3}" destId="{ABA07B02-5CDE-4083-99E3-07BF4C5118FF}" srcOrd="0" destOrd="0" presId="urn:microsoft.com/office/officeart/2008/layout/HorizontalMultiLevelHierarchy"/>
    <dgm:cxn modelId="{9AA544FA-B676-4066-96F6-EB13C0652CAF}" type="presOf" srcId="{AD88F1B1-7AF0-49B9-8235-651EC296E063}" destId="{8811F0A2-4A3A-4812-B036-B9D55B7080C4}" srcOrd="0" destOrd="0" presId="urn:microsoft.com/office/officeart/2008/layout/HorizontalMultiLevelHierarchy"/>
    <dgm:cxn modelId="{59C43F00-822F-4C82-A495-9EAC7FDD8FA4}" type="presOf" srcId="{E8A9BFF7-D560-4118-80BA-3CFC43468EB7}" destId="{04DB22CF-8EE1-4ACE-A6C9-619EE371C544}" srcOrd="0" destOrd="0" presId="urn:microsoft.com/office/officeart/2008/layout/HorizontalMultiLevelHierarchy"/>
    <dgm:cxn modelId="{244FDCDC-B495-4FE0-A952-2B00A5270436}" type="presOf" srcId="{79114238-1E4A-4DE1-B776-A4F0C5C10265}" destId="{C36CABD5-97D5-4E66-A1C9-D20746A50793}" srcOrd="0" destOrd="0" presId="urn:microsoft.com/office/officeart/2008/layout/HorizontalMultiLevelHierarchy"/>
    <dgm:cxn modelId="{0AB9285F-2380-4110-A840-E910DF07193C}" srcId="{D0AAA38E-5FF6-4D95-AABA-B20F82428C91}" destId="{C369DBC9-8296-4FA8-86D1-83CC75D5F5B4}" srcOrd="0" destOrd="0" parTransId="{281722E7-D343-4D7D-8443-698657DEA0B0}" sibTransId="{0328998A-DCFA-4BF2-806D-DD3E3F1A7C5C}"/>
    <dgm:cxn modelId="{5DB2BB9E-E73F-449E-84CE-9812F69DE9ED}" srcId="{D0AAA38E-5FF6-4D95-AABA-B20F82428C91}" destId="{BA0FA05C-E997-4EB1-AE0F-75960ADE49CF}" srcOrd="2" destOrd="0" parTransId="{A6702D8A-FEAC-4AF2-9D43-7F4DDA9DF8AA}" sibTransId="{CE66B2F2-18E7-431A-ADF7-458B06EB0949}"/>
    <dgm:cxn modelId="{1F4E8982-3192-4404-9553-515C14CEBEE1}" type="presOf" srcId="{C4A09CCD-0CEF-433C-A67B-ED6643E7BBF9}" destId="{4808F5FB-646A-4C42-BAFE-D07581E5BED8}" srcOrd="1" destOrd="0" presId="urn:microsoft.com/office/officeart/2008/layout/HorizontalMultiLevelHierarchy"/>
    <dgm:cxn modelId="{3F86A208-A963-49CB-894F-4519AE46BCFC}" type="presOf" srcId="{C0EBA9B4-F144-41A7-B3C2-468C02B1F0EF}" destId="{6815D177-3CF0-4779-88EF-74C882FD5DD2}" srcOrd="0" destOrd="0" presId="urn:microsoft.com/office/officeart/2008/layout/HorizontalMultiLevelHierarchy"/>
    <dgm:cxn modelId="{B3A9F413-D65D-4C24-BD13-6BAC785958D6}" type="presOf" srcId="{D3EA7158-6F3E-4875-9673-756DC340E2D3}" destId="{66EAE261-A7CC-4F67-A9F7-EB76CCE20ABE}" srcOrd="1" destOrd="0" presId="urn:microsoft.com/office/officeart/2008/layout/HorizontalMultiLevelHierarchy"/>
    <dgm:cxn modelId="{5F572D4A-8418-4F0B-A606-A74882994279}" type="presOf" srcId="{82D9D550-8E36-42F4-AF49-7AE770B9B87A}" destId="{67021BBC-F618-4EF6-8E92-B7C3684695B2}" srcOrd="0" destOrd="0" presId="urn:microsoft.com/office/officeart/2008/layout/HorizontalMultiLevelHierarchy"/>
    <dgm:cxn modelId="{A4318FFA-B110-4075-AAE6-AFDB48F21B4E}" type="presOf" srcId="{BA0FA05C-E997-4EB1-AE0F-75960ADE49CF}" destId="{C9A63848-0AC9-44DB-8EF6-91B74F6E3E9F}" srcOrd="0" destOrd="0" presId="urn:microsoft.com/office/officeart/2008/layout/HorizontalMultiLevelHierarchy"/>
    <dgm:cxn modelId="{DBCCE61E-3FE6-40A4-ABF6-1E4823F24CED}" srcId="{C0EBA9B4-F144-41A7-B3C2-468C02B1F0EF}" destId="{79114238-1E4A-4DE1-B776-A4F0C5C10265}" srcOrd="0" destOrd="0" parTransId="{FADC106A-115C-407E-96DC-39EE5AE636A6}" sibTransId="{85C911BD-CE12-4E2A-93F1-5DD79B195208}"/>
    <dgm:cxn modelId="{8E2CFB9D-1647-4D4B-BF27-B3E1D67EFFEF}" type="presOf" srcId="{F0D4E058-41ED-4D2F-8840-E359E5A910A6}" destId="{ABF5BBCF-6F16-416C-9360-A1F1C0654183}" srcOrd="0" destOrd="0" presId="urn:microsoft.com/office/officeart/2008/layout/HorizontalMultiLevelHierarchy"/>
    <dgm:cxn modelId="{589E8393-6C9C-499E-A51C-62C8074A3B33}" type="presOf" srcId="{F0D4E058-41ED-4D2F-8840-E359E5A910A6}" destId="{40A7B9DB-37A4-4072-8F63-4849E9FCE0DA}" srcOrd="1" destOrd="0" presId="urn:microsoft.com/office/officeart/2008/layout/HorizontalMultiLevelHierarchy"/>
    <dgm:cxn modelId="{4806D7C9-D93D-408C-A0F5-B318811946D7}" type="presOf" srcId="{C369DBC9-8296-4FA8-86D1-83CC75D5F5B4}" destId="{82115BD7-6EF4-4616-BE09-2D67B707116D}" srcOrd="0" destOrd="0" presId="urn:microsoft.com/office/officeart/2008/layout/HorizontalMultiLevelHierarchy"/>
    <dgm:cxn modelId="{E4BB90AF-FE60-4722-A2BE-E4372ECF4568}" srcId="{D0AAA38E-5FF6-4D95-AABA-B20F82428C91}" destId="{ABD368F0-5830-411B-ADC7-304B683D62F8}" srcOrd="6" destOrd="0" parTransId="{D3EA7158-6F3E-4875-9673-756DC340E2D3}" sibTransId="{7A841BAB-45CF-494B-967B-9B29553124BA}"/>
    <dgm:cxn modelId="{051497BD-BFCA-4D81-A42F-627A720C3FC2}" srcId="{79114238-1E4A-4DE1-B776-A4F0C5C10265}" destId="{55602A1F-0C56-4DE8-9DA4-BD4EA662A06B}" srcOrd="0" destOrd="0" parTransId="{C4A09CCD-0CEF-433C-A67B-ED6643E7BBF9}" sibTransId="{A338E1C5-C927-4CBD-B740-0D331F2F3EAE}"/>
    <dgm:cxn modelId="{ACC33B7C-40B0-4B08-89A7-9765251F0407}" type="presOf" srcId="{A6702D8A-FEAC-4AF2-9D43-7F4DDA9DF8AA}" destId="{175CDBE5-9270-415E-8C97-B24116E74D31}" srcOrd="0" destOrd="0" presId="urn:microsoft.com/office/officeart/2008/layout/HorizontalMultiLevelHierarchy"/>
    <dgm:cxn modelId="{6B811E26-3ADC-4E36-8108-5FBBB09F06EF}" srcId="{D0AAA38E-5FF6-4D95-AABA-B20F82428C91}" destId="{82D9D550-8E36-42F4-AF49-7AE770B9B87A}" srcOrd="4" destOrd="0" parTransId="{D35DB30E-AB00-4F1B-8CC2-99F3AE0DDE5D}" sibTransId="{627A8FFB-EFF8-438F-B3FD-88234ECAC36A}"/>
    <dgm:cxn modelId="{64666D26-207C-4C88-BCFB-65CF1190E748}" type="presOf" srcId="{ABD368F0-5830-411B-ADC7-304B683D62F8}" destId="{4EDE4699-E6BD-4DFA-9DB8-759124E5B69B}" srcOrd="0" destOrd="0" presId="urn:microsoft.com/office/officeart/2008/layout/HorizontalMultiLevelHierarchy"/>
    <dgm:cxn modelId="{87B84E21-1D21-46B1-8BAE-3E7AE97F0A9E}" type="presOf" srcId="{834F77A3-0D76-412F-9DC1-F460BF1152F2}" destId="{17227ACB-46D5-45AC-9891-C5C9143CC160}" srcOrd="1" destOrd="0" presId="urn:microsoft.com/office/officeart/2008/layout/HorizontalMultiLevelHierarchy"/>
    <dgm:cxn modelId="{97B605FD-4A69-4534-87E2-070E22A2A2E8}" type="presOf" srcId="{AD88F1B1-7AF0-49B9-8235-651EC296E063}" destId="{39F849A6-3F7E-4C2A-98A3-3FBA43C8AC44}" srcOrd="1" destOrd="0" presId="urn:microsoft.com/office/officeart/2008/layout/HorizontalMultiLevelHierarchy"/>
    <dgm:cxn modelId="{105AC4AE-EA6F-41DF-8110-4D42C19A403D}" type="presOf" srcId="{A82DDD3F-C093-40E4-BC00-9A7BB955C913}" destId="{55AB1367-F004-4F5F-98D3-3670481FD511}" srcOrd="0" destOrd="0" presId="urn:microsoft.com/office/officeart/2008/layout/HorizontalMultiLevelHierarchy"/>
    <dgm:cxn modelId="{18A29E1C-FF6C-4F30-912E-A8C4C04E31B8}" type="presOf" srcId="{D0AAA38E-5FF6-4D95-AABA-B20F82428C91}" destId="{36BE0C52-9E9C-42AE-8D89-C4FA18C9CE12}" srcOrd="0" destOrd="0" presId="urn:microsoft.com/office/officeart/2008/layout/HorizontalMultiLevelHierarchy"/>
    <dgm:cxn modelId="{1F47B46A-F082-4C82-871C-C96B2A5E20B3}" type="presOf" srcId="{55602A1F-0C56-4DE8-9DA4-BD4EA662A06B}" destId="{0C5AC534-A494-4396-BAC2-9A3C2C8F2CC5}" srcOrd="0" destOrd="0" presId="urn:microsoft.com/office/officeart/2008/layout/HorizontalMultiLevelHierarchy"/>
    <dgm:cxn modelId="{781F1C37-26A4-40D3-9EBB-D39CE61AA6E1}" srcId="{D0AAA38E-5FF6-4D95-AABA-B20F82428C91}" destId="{5B305CA3-D198-484D-8F8A-5A2A708FF204}" srcOrd="3" destOrd="0" parTransId="{834F77A3-0D76-412F-9DC1-F460BF1152F2}" sibTransId="{0BA70AB7-263B-421C-8570-F03E1FCDB33E}"/>
    <dgm:cxn modelId="{8A20C30F-4E02-4852-A9E5-05658066D790}" type="presOf" srcId="{281722E7-D343-4D7D-8443-698657DEA0B0}" destId="{0DFF6D15-EE72-4E1E-8E62-2AED10E3B5CC}" srcOrd="1" destOrd="0" presId="urn:microsoft.com/office/officeart/2008/layout/HorizontalMultiLevelHierarchy"/>
    <dgm:cxn modelId="{0F1CD640-C686-465F-AF53-6C4F66C6F51B}" type="presParOf" srcId="{6815D177-3CF0-4779-88EF-74C882FD5DD2}" destId="{A263DA0A-A06C-46C2-BD94-2980E78C6443}" srcOrd="0" destOrd="0" presId="urn:microsoft.com/office/officeart/2008/layout/HorizontalMultiLevelHierarchy"/>
    <dgm:cxn modelId="{E4A4F318-5BC4-43FF-B80F-7981976D26B9}" type="presParOf" srcId="{A263DA0A-A06C-46C2-BD94-2980E78C6443}" destId="{C36CABD5-97D5-4E66-A1C9-D20746A50793}" srcOrd="0" destOrd="0" presId="urn:microsoft.com/office/officeart/2008/layout/HorizontalMultiLevelHierarchy"/>
    <dgm:cxn modelId="{76CB3A3A-0B3A-4498-88C7-3E283E525239}" type="presParOf" srcId="{A263DA0A-A06C-46C2-BD94-2980E78C6443}" destId="{19657873-13E3-441B-8B85-61A142D40B52}" srcOrd="1" destOrd="0" presId="urn:microsoft.com/office/officeart/2008/layout/HorizontalMultiLevelHierarchy"/>
    <dgm:cxn modelId="{12061264-7D89-485D-AB95-DDDD6B2B9969}" type="presParOf" srcId="{19657873-13E3-441B-8B85-61A142D40B52}" destId="{DE78B732-7578-4425-9097-84AD43CD5334}" srcOrd="0" destOrd="0" presId="urn:microsoft.com/office/officeart/2008/layout/HorizontalMultiLevelHierarchy"/>
    <dgm:cxn modelId="{1C6C0A83-5EAF-4CAE-99AB-952695B745AF}" type="presParOf" srcId="{DE78B732-7578-4425-9097-84AD43CD5334}" destId="{4808F5FB-646A-4C42-BAFE-D07581E5BED8}" srcOrd="0" destOrd="0" presId="urn:microsoft.com/office/officeart/2008/layout/HorizontalMultiLevelHierarchy"/>
    <dgm:cxn modelId="{00E1A7EF-8851-4137-BAF9-6BBDC2772166}" type="presParOf" srcId="{19657873-13E3-441B-8B85-61A142D40B52}" destId="{ADF2963E-A437-497C-A68E-47C09AB0B489}" srcOrd="1" destOrd="0" presId="urn:microsoft.com/office/officeart/2008/layout/HorizontalMultiLevelHierarchy"/>
    <dgm:cxn modelId="{4404EA8C-9EFA-4551-BED1-2801C6D82EF8}" type="presParOf" srcId="{ADF2963E-A437-497C-A68E-47C09AB0B489}" destId="{0C5AC534-A494-4396-BAC2-9A3C2C8F2CC5}" srcOrd="0" destOrd="0" presId="urn:microsoft.com/office/officeart/2008/layout/HorizontalMultiLevelHierarchy"/>
    <dgm:cxn modelId="{2A86B6B6-63EC-4F71-B810-3ADA749DC10E}" type="presParOf" srcId="{ADF2963E-A437-497C-A68E-47C09AB0B489}" destId="{15603239-ECF5-4E04-B82B-B597F9F925BA}" srcOrd="1" destOrd="0" presId="urn:microsoft.com/office/officeart/2008/layout/HorizontalMultiLevelHierarchy"/>
    <dgm:cxn modelId="{56706CE3-88C0-4FC6-AD44-0730775F2467}" type="presParOf" srcId="{19657873-13E3-441B-8B85-61A142D40B52}" destId="{8811F0A2-4A3A-4812-B036-B9D55B7080C4}" srcOrd="2" destOrd="0" presId="urn:microsoft.com/office/officeart/2008/layout/HorizontalMultiLevelHierarchy"/>
    <dgm:cxn modelId="{E06DA935-3BF1-4542-A110-D4FD7740DB08}" type="presParOf" srcId="{8811F0A2-4A3A-4812-B036-B9D55B7080C4}" destId="{39F849A6-3F7E-4C2A-98A3-3FBA43C8AC44}" srcOrd="0" destOrd="0" presId="urn:microsoft.com/office/officeart/2008/layout/HorizontalMultiLevelHierarchy"/>
    <dgm:cxn modelId="{A2AF8617-D600-4495-AEF3-04476FD9AFB5}" type="presParOf" srcId="{19657873-13E3-441B-8B85-61A142D40B52}" destId="{D7C091CA-021C-4EF7-88FF-EACCC981F8C0}" srcOrd="3" destOrd="0" presId="urn:microsoft.com/office/officeart/2008/layout/HorizontalMultiLevelHierarchy"/>
    <dgm:cxn modelId="{0CBE616F-FEFE-40BF-BA7C-24BFF30A167A}" type="presParOf" srcId="{D7C091CA-021C-4EF7-88FF-EACCC981F8C0}" destId="{36BE0C52-9E9C-42AE-8D89-C4FA18C9CE12}" srcOrd="0" destOrd="0" presId="urn:microsoft.com/office/officeart/2008/layout/HorizontalMultiLevelHierarchy"/>
    <dgm:cxn modelId="{7031CDFD-A522-41FE-838B-53242A1E972F}" type="presParOf" srcId="{D7C091CA-021C-4EF7-88FF-EACCC981F8C0}" destId="{AAA23145-4DAB-4DAD-9299-995428EBE125}" srcOrd="1" destOrd="0" presId="urn:microsoft.com/office/officeart/2008/layout/HorizontalMultiLevelHierarchy"/>
    <dgm:cxn modelId="{D010D98C-6222-4E65-B3F7-22F1D669D36C}" type="presParOf" srcId="{AAA23145-4DAB-4DAD-9299-995428EBE125}" destId="{57C133F1-3C63-4417-95CB-31AF6AF1F52A}" srcOrd="0" destOrd="0" presId="urn:microsoft.com/office/officeart/2008/layout/HorizontalMultiLevelHierarchy"/>
    <dgm:cxn modelId="{E2A3C64E-CF53-467B-AB73-17B766459F20}" type="presParOf" srcId="{57C133F1-3C63-4417-95CB-31AF6AF1F52A}" destId="{0DFF6D15-EE72-4E1E-8E62-2AED10E3B5CC}" srcOrd="0" destOrd="0" presId="urn:microsoft.com/office/officeart/2008/layout/HorizontalMultiLevelHierarchy"/>
    <dgm:cxn modelId="{3A96FE00-F93C-4BD3-A780-8B1C02AAAB7F}" type="presParOf" srcId="{AAA23145-4DAB-4DAD-9299-995428EBE125}" destId="{5A5E6898-23D4-44C5-B26C-45022DB707E3}" srcOrd="1" destOrd="0" presId="urn:microsoft.com/office/officeart/2008/layout/HorizontalMultiLevelHierarchy"/>
    <dgm:cxn modelId="{B8A151F9-0D9A-4436-8702-13D4F364ADFE}" type="presParOf" srcId="{5A5E6898-23D4-44C5-B26C-45022DB707E3}" destId="{82115BD7-6EF4-4616-BE09-2D67B707116D}" srcOrd="0" destOrd="0" presId="urn:microsoft.com/office/officeart/2008/layout/HorizontalMultiLevelHierarchy"/>
    <dgm:cxn modelId="{B83908A0-7B8E-4C8B-A2F4-F0E480AA5F03}" type="presParOf" srcId="{5A5E6898-23D4-44C5-B26C-45022DB707E3}" destId="{EBD1CB85-B628-47B2-BBD0-14E09EB5F50D}" srcOrd="1" destOrd="0" presId="urn:microsoft.com/office/officeart/2008/layout/HorizontalMultiLevelHierarchy"/>
    <dgm:cxn modelId="{02A2F898-6BFE-4BE5-B625-C8CDCF253966}" type="presParOf" srcId="{AAA23145-4DAB-4DAD-9299-995428EBE125}" destId="{ABF5BBCF-6F16-416C-9360-A1F1C0654183}" srcOrd="2" destOrd="0" presId="urn:microsoft.com/office/officeart/2008/layout/HorizontalMultiLevelHierarchy"/>
    <dgm:cxn modelId="{9D120216-B256-433C-A69D-8BC83CA839A9}" type="presParOf" srcId="{ABF5BBCF-6F16-416C-9360-A1F1C0654183}" destId="{40A7B9DB-37A4-4072-8F63-4849E9FCE0DA}" srcOrd="0" destOrd="0" presId="urn:microsoft.com/office/officeart/2008/layout/HorizontalMultiLevelHierarchy"/>
    <dgm:cxn modelId="{83363B53-74AA-4DFB-89E9-ECEC52AD46AF}" type="presParOf" srcId="{AAA23145-4DAB-4DAD-9299-995428EBE125}" destId="{05EBCFC8-FDEE-4EA7-9265-5D5B713557D0}" srcOrd="3" destOrd="0" presId="urn:microsoft.com/office/officeart/2008/layout/HorizontalMultiLevelHierarchy"/>
    <dgm:cxn modelId="{8B000C48-764C-43D1-B040-8C48F1CB9181}" type="presParOf" srcId="{05EBCFC8-FDEE-4EA7-9265-5D5B713557D0}" destId="{04DB22CF-8EE1-4ACE-A6C9-619EE371C544}" srcOrd="0" destOrd="0" presId="urn:microsoft.com/office/officeart/2008/layout/HorizontalMultiLevelHierarchy"/>
    <dgm:cxn modelId="{063E8F37-EDE2-4EF9-A591-515AA8D5E76F}" type="presParOf" srcId="{05EBCFC8-FDEE-4EA7-9265-5D5B713557D0}" destId="{F495687A-3A75-420B-A780-C65FFF3BB551}" srcOrd="1" destOrd="0" presId="urn:microsoft.com/office/officeart/2008/layout/HorizontalMultiLevelHierarchy"/>
    <dgm:cxn modelId="{80512490-AF5E-4FF3-B004-1017BC54038E}" type="presParOf" srcId="{AAA23145-4DAB-4DAD-9299-995428EBE125}" destId="{175CDBE5-9270-415E-8C97-B24116E74D31}" srcOrd="4" destOrd="0" presId="urn:microsoft.com/office/officeart/2008/layout/HorizontalMultiLevelHierarchy"/>
    <dgm:cxn modelId="{27A17F47-AD31-4FB0-BB32-E1CE3A0D5FCB}" type="presParOf" srcId="{175CDBE5-9270-415E-8C97-B24116E74D31}" destId="{D4777F1C-BAB6-41B2-B49C-00C842BDF6A1}" srcOrd="0" destOrd="0" presId="urn:microsoft.com/office/officeart/2008/layout/HorizontalMultiLevelHierarchy"/>
    <dgm:cxn modelId="{6C58C3B8-9D93-4975-A62A-D1845078EEAC}" type="presParOf" srcId="{AAA23145-4DAB-4DAD-9299-995428EBE125}" destId="{45829EAA-7E3C-4196-9749-061152CD370C}" srcOrd="5" destOrd="0" presId="urn:microsoft.com/office/officeart/2008/layout/HorizontalMultiLevelHierarchy"/>
    <dgm:cxn modelId="{DCAC96B3-F232-4456-94FC-2D3A8A0CE31B}" type="presParOf" srcId="{45829EAA-7E3C-4196-9749-061152CD370C}" destId="{C9A63848-0AC9-44DB-8EF6-91B74F6E3E9F}" srcOrd="0" destOrd="0" presId="urn:microsoft.com/office/officeart/2008/layout/HorizontalMultiLevelHierarchy"/>
    <dgm:cxn modelId="{EF645300-449A-42CB-AF18-D9E91867A440}" type="presParOf" srcId="{45829EAA-7E3C-4196-9749-061152CD370C}" destId="{48F573A1-6328-4DBC-AE1D-572CF323F872}" srcOrd="1" destOrd="0" presId="urn:microsoft.com/office/officeart/2008/layout/HorizontalMultiLevelHierarchy"/>
    <dgm:cxn modelId="{AE7DAFEB-9F90-428D-A06B-E64795B0E810}" type="presParOf" srcId="{AAA23145-4DAB-4DAD-9299-995428EBE125}" destId="{8EC9680D-6963-423D-831C-662E128B8C45}" srcOrd="6" destOrd="0" presId="urn:microsoft.com/office/officeart/2008/layout/HorizontalMultiLevelHierarchy"/>
    <dgm:cxn modelId="{220F4D04-0307-4BD0-BC6C-555A478E098A}" type="presParOf" srcId="{8EC9680D-6963-423D-831C-662E128B8C45}" destId="{17227ACB-46D5-45AC-9891-C5C9143CC160}" srcOrd="0" destOrd="0" presId="urn:microsoft.com/office/officeart/2008/layout/HorizontalMultiLevelHierarchy"/>
    <dgm:cxn modelId="{5C917124-BEC0-4BEA-989E-88DBE2707063}" type="presParOf" srcId="{AAA23145-4DAB-4DAD-9299-995428EBE125}" destId="{06748732-8948-47E0-B7E8-1BA8330C915A}" srcOrd="7" destOrd="0" presId="urn:microsoft.com/office/officeart/2008/layout/HorizontalMultiLevelHierarchy"/>
    <dgm:cxn modelId="{36699BA7-2CA9-4337-8937-D85F9CC6D0AB}" type="presParOf" srcId="{06748732-8948-47E0-B7E8-1BA8330C915A}" destId="{4B60F1D4-55E0-4F98-96EB-91A37B02F2A0}" srcOrd="0" destOrd="0" presId="urn:microsoft.com/office/officeart/2008/layout/HorizontalMultiLevelHierarchy"/>
    <dgm:cxn modelId="{D8469CBF-8052-46B8-991F-A19CBBE94AF8}" type="presParOf" srcId="{06748732-8948-47E0-B7E8-1BA8330C915A}" destId="{515B2107-D745-4C2D-B710-4F6C3541BA34}" srcOrd="1" destOrd="0" presId="urn:microsoft.com/office/officeart/2008/layout/HorizontalMultiLevelHierarchy"/>
    <dgm:cxn modelId="{89F52F82-5611-4893-A5BC-1A25246947CC}" type="presParOf" srcId="{AAA23145-4DAB-4DAD-9299-995428EBE125}" destId="{F5307A8B-57EB-4BC3-8FBC-78D45F10ECA6}" srcOrd="8" destOrd="0" presId="urn:microsoft.com/office/officeart/2008/layout/HorizontalMultiLevelHierarchy"/>
    <dgm:cxn modelId="{C3CD5FE7-5003-4959-ACA5-E0D42E27935B}" type="presParOf" srcId="{F5307A8B-57EB-4BC3-8FBC-78D45F10ECA6}" destId="{B854249C-5350-43E8-BD15-E0938D8B65C5}" srcOrd="0" destOrd="0" presId="urn:microsoft.com/office/officeart/2008/layout/HorizontalMultiLevelHierarchy"/>
    <dgm:cxn modelId="{4969EB3D-8885-4E43-87B7-1F55EE094FA3}" type="presParOf" srcId="{AAA23145-4DAB-4DAD-9299-995428EBE125}" destId="{53D2EA5E-E5C9-4315-8BE3-2046EAE78361}" srcOrd="9" destOrd="0" presId="urn:microsoft.com/office/officeart/2008/layout/HorizontalMultiLevelHierarchy"/>
    <dgm:cxn modelId="{1C6D092A-F397-49AC-B5C1-F5AF3A5A8DF4}" type="presParOf" srcId="{53D2EA5E-E5C9-4315-8BE3-2046EAE78361}" destId="{67021BBC-F618-4EF6-8E92-B7C3684695B2}" srcOrd="0" destOrd="0" presId="urn:microsoft.com/office/officeart/2008/layout/HorizontalMultiLevelHierarchy"/>
    <dgm:cxn modelId="{22095DFF-57CE-4BEF-B896-EE70C91C7B89}" type="presParOf" srcId="{53D2EA5E-E5C9-4315-8BE3-2046EAE78361}" destId="{F60BD596-DED0-4335-A7D3-E752AFFF4206}" srcOrd="1" destOrd="0" presId="urn:microsoft.com/office/officeart/2008/layout/HorizontalMultiLevelHierarchy"/>
    <dgm:cxn modelId="{F8C2C956-85AD-4440-BA1C-7A43733A584B}" type="presParOf" srcId="{AAA23145-4DAB-4DAD-9299-995428EBE125}" destId="{C97726E6-95D8-42AE-8A78-FBC37D151521}" srcOrd="10" destOrd="0" presId="urn:microsoft.com/office/officeart/2008/layout/HorizontalMultiLevelHierarchy"/>
    <dgm:cxn modelId="{A75FB08E-B96A-4C02-A27B-91CBE0BF13BB}" type="presParOf" srcId="{C97726E6-95D8-42AE-8A78-FBC37D151521}" destId="{B9B6BB46-0494-486E-9183-4092F2A8F3E0}" srcOrd="0" destOrd="0" presId="urn:microsoft.com/office/officeart/2008/layout/HorizontalMultiLevelHierarchy"/>
    <dgm:cxn modelId="{24B080EA-FB91-496D-A072-4DB6E9558D6C}" type="presParOf" srcId="{AAA23145-4DAB-4DAD-9299-995428EBE125}" destId="{E2661624-7E12-43E9-AC8D-6AE0CAC54991}" srcOrd="11" destOrd="0" presId="urn:microsoft.com/office/officeart/2008/layout/HorizontalMultiLevelHierarchy"/>
    <dgm:cxn modelId="{110EDE1A-595C-4A32-98FE-6ABCE28303BF}" type="presParOf" srcId="{E2661624-7E12-43E9-AC8D-6AE0CAC54991}" destId="{55AB1367-F004-4F5F-98D3-3670481FD511}" srcOrd="0" destOrd="0" presId="urn:microsoft.com/office/officeart/2008/layout/HorizontalMultiLevelHierarchy"/>
    <dgm:cxn modelId="{226CF669-74BF-4556-B236-AA99F96B9D49}" type="presParOf" srcId="{E2661624-7E12-43E9-AC8D-6AE0CAC54991}" destId="{6588CA20-C7AD-461E-B19B-5B47D18CF895}" srcOrd="1" destOrd="0" presId="urn:microsoft.com/office/officeart/2008/layout/HorizontalMultiLevelHierarchy"/>
    <dgm:cxn modelId="{DE1B4C6A-8F96-43AA-ADD2-18AD31F0D090}" type="presParOf" srcId="{AAA23145-4DAB-4DAD-9299-995428EBE125}" destId="{ABA07B02-5CDE-4083-99E3-07BF4C5118FF}" srcOrd="12" destOrd="0" presId="urn:microsoft.com/office/officeart/2008/layout/HorizontalMultiLevelHierarchy"/>
    <dgm:cxn modelId="{12CAC72D-B629-44FE-BB9E-4968810FA832}" type="presParOf" srcId="{ABA07B02-5CDE-4083-99E3-07BF4C5118FF}" destId="{66EAE261-A7CC-4F67-A9F7-EB76CCE20ABE}" srcOrd="0" destOrd="0" presId="urn:microsoft.com/office/officeart/2008/layout/HorizontalMultiLevelHierarchy"/>
    <dgm:cxn modelId="{CAE7024C-6BF0-4A32-8213-9BB628B95DBC}" type="presParOf" srcId="{AAA23145-4DAB-4DAD-9299-995428EBE125}" destId="{22CC313A-0E40-44FF-ADA9-5B5861A613E0}" srcOrd="13" destOrd="0" presId="urn:microsoft.com/office/officeart/2008/layout/HorizontalMultiLevelHierarchy"/>
    <dgm:cxn modelId="{9239457A-6FF0-48AF-A01E-8059222D2FD4}" type="presParOf" srcId="{22CC313A-0E40-44FF-ADA9-5B5861A613E0}" destId="{4EDE4699-E6BD-4DFA-9DB8-759124E5B69B}" srcOrd="0" destOrd="0" presId="urn:microsoft.com/office/officeart/2008/layout/HorizontalMultiLevelHierarchy"/>
    <dgm:cxn modelId="{3F902099-87D1-4506-A1D5-C00B43D021A3}" type="presParOf" srcId="{22CC313A-0E40-44FF-ADA9-5B5861A613E0}" destId="{1C56D5E5-B911-4E4A-AEB5-B95DDB0058A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216A1C-5D6D-4B6A-A6D2-7E6B3F8D4108}"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s-EC"/>
        </a:p>
      </dgm:t>
    </dgm:pt>
    <dgm:pt modelId="{474CE323-5B2F-4684-9A65-B98D7719138E}">
      <dgm:prSet/>
      <dgm:spPr/>
      <dgm:t>
        <a:bodyPr/>
        <a:lstStyle/>
        <a:p>
          <a:pPr rtl="0"/>
          <a:r>
            <a:rPr lang="es-EC" smtClean="0">
              <a:latin typeface="Times New Roman" pitchFamily="18" charset="0"/>
              <a:cs typeface="Times New Roman" pitchFamily="18" charset="0"/>
            </a:rPr>
            <a:t>En el mercado ecuatoriano se reconocen 2 tipos de cacao.</a:t>
          </a:r>
          <a:endParaRPr lang="es-EC">
            <a:latin typeface="Times New Roman" pitchFamily="18" charset="0"/>
            <a:cs typeface="Times New Roman" pitchFamily="18" charset="0"/>
          </a:endParaRPr>
        </a:p>
      </dgm:t>
    </dgm:pt>
    <dgm:pt modelId="{A484C9B1-0986-4EA7-83D7-DA198B3B921E}" type="parTrans" cxnId="{FCD4344B-4FAC-4C1A-844C-C9ADC9C6585C}">
      <dgm:prSet/>
      <dgm:spPr/>
      <dgm:t>
        <a:bodyPr/>
        <a:lstStyle/>
        <a:p>
          <a:endParaRPr lang="es-EC">
            <a:latin typeface="Times New Roman" pitchFamily="18" charset="0"/>
            <a:cs typeface="Times New Roman" pitchFamily="18" charset="0"/>
          </a:endParaRPr>
        </a:p>
      </dgm:t>
    </dgm:pt>
    <dgm:pt modelId="{46A82246-C1F8-4465-B6CF-9A980F80B71D}" type="sibTrans" cxnId="{FCD4344B-4FAC-4C1A-844C-C9ADC9C6585C}">
      <dgm:prSet/>
      <dgm:spPr/>
      <dgm:t>
        <a:bodyPr/>
        <a:lstStyle/>
        <a:p>
          <a:endParaRPr lang="es-EC">
            <a:latin typeface="Times New Roman" pitchFamily="18" charset="0"/>
            <a:cs typeface="Times New Roman" pitchFamily="18" charset="0"/>
          </a:endParaRPr>
        </a:p>
      </dgm:t>
    </dgm:pt>
    <dgm:pt modelId="{4B64D934-BCE8-4778-9544-8597158247BC}">
      <dgm:prSet/>
      <dgm:spPr/>
      <dgm:t>
        <a:bodyPr/>
        <a:lstStyle/>
        <a:p>
          <a:pPr rtl="0"/>
          <a:r>
            <a:rPr lang="es-EC" smtClean="0">
              <a:latin typeface="Times New Roman" pitchFamily="18" charset="0"/>
              <a:cs typeface="Times New Roman" pitchFamily="18" charset="0"/>
            </a:rPr>
            <a:t>“Cacao arriba o fino de aroma” y tipo “CCN-51”.</a:t>
          </a:r>
          <a:endParaRPr lang="es-EC">
            <a:latin typeface="Times New Roman" pitchFamily="18" charset="0"/>
            <a:cs typeface="Times New Roman" pitchFamily="18" charset="0"/>
          </a:endParaRPr>
        </a:p>
      </dgm:t>
    </dgm:pt>
    <dgm:pt modelId="{BB840DF1-7C42-4AA8-97E1-B42C1C40E1C1}" type="parTrans" cxnId="{22B9C4B6-EF13-497A-8B9E-FB4433AF7BE5}">
      <dgm:prSet/>
      <dgm:spPr/>
      <dgm:t>
        <a:bodyPr/>
        <a:lstStyle/>
        <a:p>
          <a:endParaRPr lang="es-EC">
            <a:latin typeface="Times New Roman" pitchFamily="18" charset="0"/>
            <a:cs typeface="Times New Roman" pitchFamily="18" charset="0"/>
          </a:endParaRPr>
        </a:p>
      </dgm:t>
    </dgm:pt>
    <dgm:pt modelId="{09CDFAC0-272B-4FBE-B956-8794834FC0E1}" type="sibTrans" cxnId="{22B9C4B6-EF13-497A-8B9E-FB4433AF7BE5}">
      <dgm:prSet/>
      <dgm:spPr/>
      <dgm:t>
        <a:bodyPr/>
        <a:lstStyle/>
        <a:p>
          <a:endParaRPr lang="es-EC">
            <a:latin typeface="Times New Roman" pitchFamily="18" charset="0"/>
            <a:cs typeface="Times New Roman" pitchFamily="18" charset="0"/>
          </a:endParaRPr>
        </a:p>
      </dgm:t>
    </dgm:pt>
    <dgm:pt modelId="{E636216A-617F-4F84-9CF1-AB46EF03546E}">
      <dgm:prSet/>
      <dgm:spPr/>
      <dgm:t>
        <a:bodyPr/>
        <a:lstStyle/>
        <a:p>
          <a:pPr rtl="0"/>
          <a:r>
            <a:rPr lang="es-EC" smtClean="0">
              <a:latin typeface="Times New Roman" pitchFamily="18" charset="0"/>
              <a:cs typeface="Times New Roman" pitchFamily="18" charset="0"/>
            </a:rPr>
            <a:t>Abriendo espacio en el mercado internacional por sus características únicas.</a:t>
          </a:r>
          <a:endParaRPr lang="es-EC">
            <a:latin typeface="Times New Roman" pitchFamily="18" charset="0"/>
            <a:cs typeface="Times New Roman" pitchFamily="18" charset="0"/>
          </a:endParaRPr>
        </a:p>
      </dgm:t>
    </dgm:pt>
    <dgm:pt modelId="{CF8A609D-0B95-4C0D-8C59-7E59F892E82C}" type="parTrans" cxnId="{B5EBFFDF-9CA7-4DE7-8FE8-4CF3D6F21DDD}">
      <dgm:prSet/>
      <dgm:spPr/>
      <dgm:t>
        <a:bodyPr/>
        <a:lstStyle/>
        <a:p>
          <a:endParaRPr lang="es-EC">
            <a:latin typeface="Times New Roman" pitchFamily="18" charset="0"/>
            <a:cs typeface="Times New Roman" pitchFamily="18" charset="0"/>
          </a:endParaRPr>
        </a:p>
      </dgm:t>
    </dgm:pt>
    <dgm:pt modelId="{B55DCE39-F79F-44D1-A3FC-172D04A6D5EA}" type="sibTrans" cxnId="{B5EBFFDF-9CA7-4DE7-8FE8-4CF3D6F21DDD}">
      <dgm:prSet/>
      <dgm:spPr/>
      <dgm:t>
        <a:bodyPr/>
        <a:lstStyle/>
        <a:p>
          <a:endParaRPr lang="es-EC">
            <a:latin typeface="Times New Roman" pitchFamily="18" charset="0"/>
            <a:cs typeface="Times New Roman" pitchFamily="18" charset="0"/>
          </a:endParaRPr>
        </a:p>
      </dgm:t>
    </dgm:pt>
    <dgm:pt modelId="{B315EC57-B778-4DC3-8B53-3C8B05316A69}">
      <dgm:prSet/>
      <dgm:spPr/>
      <dgm:t>
        <a:bodyPr/>
        <a:lstStyle/>
        <a:p>
          <a:pPr rtl="0"/>
          <a:r>
            <a:rPr lang="es-EC" smtClean="0">
              <a:latin typeface="Times New Roman" pitchFamily="18" charset="0"/>
              <a:cs typeface="Times New Roman" pitchFamily="18" charset="0"/>
            </a:rPr>
            <a:t>Se produce en su gran mayoría en la costa provincias de Los Ríos, Guayas, Manabí y en la Amazonía en Sucumbíos.</a:t>
          </a:r>
          <a:endParaRPr lang="es-EC">
            <a:latin typeface="Times New Roman" pitchFamily="18" charset="0"/>
            <a:cs typeface="Times New Roman" pitchFamily="18" charset="0"/>
          </a:endParaRPr>
        </a:p>
      </dgm:t>
    </dgm:pt>
    <dgm:pt modelId="{416053A4-755A-48FC-B972-9A7F344D6800}" type="parTrans" cxnId="{17603538-8BF1-45C7-94D2-1D9BC336CD91}">
      <dgm:prSet/>
      <dgm:spPr/>
      <dgm:t>
        <a:bodyPr/>
        <a:lstStyle/>
        <a:p>
          <a:endParaRPr lang="es-EC">
            <a:latin typeface="Times New Roman" pitchFamily="18" charset="0"/>
            <a:cs typeface="Times New Roman" pitchFamily="18" charset="0"/>
          </a:endParaRPr>
        </a:p>
      </dgm:t>
    </dgm:pt>
    <dgm:pt modelId="{61EF54A8-5CF7-4D3F-B6D8-0253EEF358A9}" type="sibTrans" cxnId="{17603538-8BF1-45C7-94D2-1D9BC336CD91}">
      <dgm:prSet/>
      <dgm:spPr/>
      <dgm:t>
        <a:bodyPr/>
        <a:lstStyle/>
        <a:p>
          <a:endParaRPr lang="es-EC">
            <a:latin typeface="Times New Roman" pitchFamily="18" charset="0"/>
            <a:cs typeface="Times New Roman" pitchFamily="18" charset="0"/>
          </a:endParaRPr>
        </a:p>
      </dgm:t>
    </dgm:pt>
    <dgm:pt modelId="{66B05B68-CF7B-47E3-AF2C-A6F7E684A218}" type="pres">
      <dgm:prSet presAssocID="{4A216A1C-5D6D-4B6A-A6D2-7E6B3F8D4108}" presName="Name0" presStyleCnt="0">
        <dgm:presLayoutVars>
          <dgm:dir/>
          <dgm:animLvl val="lvl"/>
          <dgm:resizeHandles val="exact"/>
        </dgm:presLayoutVars>
      </dgm:prSet>
      <dgm:spPr/>
      <dgm:t>
        <a:bodyPr/>
        <a:lstStyle/>
        <a:p>
          <a:endParaRPr lang="es-EC"/>
        </a:p>
      </dgm:t>
    </dgm:pt>
    <dgm:pt modelId="{BD42E657-EB07-4A5E-9893-BF4861B4A474}" type="pres">
      <dgm:prSet presAssocID="{B315EC57-B778-4DC3-8B53-3C8B05316A69}" presName="boxAndChildren" presStyleCnt="0"/>
      <dgm:spPr/>
    </dgm:pt>
    <dgm:pt modelId="{3CF3A2C5-DCC8-484D-A7E6-26F637D1571B}" type="pres">
      <dgm:prSet presAssocID="{B315EC57-B778-4DC3-8B53-3C8B05316A69}" presName="parentTextBox" presStyleLbl="node1" presStyleIdx="0" presStyleCnt="3"/>
      <dgm:spPr/>
      <dgm:t>
        <a:bodyPr/>
        <a:lstStyle/>
        <a:p>
          <a:endParaRPr lang="es-EC"/>
        </a:p>
      </dgm:t>
    </dgm:pt>
    <dgm:pt modelId="{0E420C61-65BD-4760-9591-E4D08074E71B}" type="pres">
      <dgm:prSet presAssocID="{B55DCE39-F79F-44D1-A3FC-172D04A6D5EA}" presName="sp" presStyleCnt="0"/>
      <dgm:spPr/>
    </dgm:pt>
    <dgm:pt modelId="{053221AC-86BC-467B-8D27-2FFAA76FC484}" type="pres">
      <dgm:prSet presAssocID="{E636216A-617F-4F84-9CF1-AB46EF03546E}" presName="arrowAndChildren" presStyleCnt="0"/>
      <dgm:spPr/>
    </dgm:pt>
    <dgm:pt modelId="{005BF1FB-BABF-4C0B-A553-82280128F932}" type="pres">
      <dgm:prSet presAssocID="{E636216A-617F-4F84-9CF1-AB46EF03546E}" presName="parentTextArrow" presStyleLbl="node1" presStyleIdx="1" presStyleCnt="3"/>
      <dgm:spPr/>
      <dgm:t>
        <a:bodyPr/>
        <a:lstStyle/>
        <a:p>
          <a:endParaRPr lang="es-EC"/>
        </a:p>
      </dgm:t>
    </dgm:pt>
    <dgm:pt modelId="{F6D75262-0BF7-43E5-BC81-95B8A75582C6}" type="pres">
      <dgm:prSet presAssocID="{46A82246-C1F8-4465-B6CF-9A980F80B71D}" presName="sp" presStyleCnt="0"/>
      <dgm:spPr/>
    </dgm:pt>
    <dgm:pt modelId="{0509B765-0636-447A-91D0-BE36FD29646E}" type="pres">
      <dgm:prSet presAssocID="{474CE323-5B2F-4684-9A65-B98D7719138E}" presName="arrowAndChildren" presStyleCnt="0"/>
      <dgm:spPr/>
    </dgm:pt>
    <dgm:pt modelId="{C6BEB0BD-0A43-4C6F-B606-59CD26D46B63}" type="pres">
      <dgm:prSet presAssocID="{474CE323-5B2F-4684-9A65-B98D7719138E}" presName="parentTextArrow" presStyleLbl="node1" presStyleIdx="1" presStyleCnt="3"/>
      <dgm:spPr/>
      <dgm:t>
        <a:bodyPr/>
        <a:lstStyle/>
        <a:p>
          <a:endParaRPr lang="es-EC"/>
        </a:p>
      </dgm:t>
    </dgm:pt>
    <dgm:pt modelId="{44FEC3CC-E1D3-4BA9-A4B9-B84260EF67D3}" type="pres">
      <dgm:prSet presAssocID="{474CE323-5B2F-4684-9A65-B98D7719138E}" presName="arrow" presStyleLbl="node1" presStyleIdx="2" presStyleCnt="3"/>
      <dgm:spPr/>
      <dgm:t>
        <a:bodyPr/>
        <a:lstStyle/>
        <a:p>
          <a:endParaRPr lang="es-EC"/>
        </a:p>
      </dgm:t>
    </dgm:pt>
    <dgm:pt modelId="{E56BE82E-C79C-498C-9AD6-082CA9803BA9}" type="pres">
      <dgm:prSet presAssocID="{474CE323-5B2F-4684-9A65-B98D7719138E}" presName="descendantArrow" presStyleCnt="0"/>
      <dgm:spPr/>
    </dgm:pt>
    <dgm:pt modelId="{E8F6E98D-02A8-4E5D-AD3D-FFA2EA238FF5}" type="pres">
      <dgm:prSet presAssocID="{4B64D934-BCE8-4778-9544-8597158247BC}" presName="childTextArrow" presStyleLbl="fgAccFollowNode1" presStyleIdx="0" presStyleCnt="1">
        <dgm:presLayoutVars>
          <dgm:bulletEnabled val="1"/>
        </dgm:presLayoutVars>
      </dgm:prSet>
      <dgm:spPr/>
      <dgm:t>
        <a:bodyPr/>
        <a:lstStyle/>
        <a:p>
          <a:endParaRPr lang="es-EC"/>
        </a:p>
      </dgm:t>
    </dgm:pt>
  </dgm:ptLst>
  <dgm:cxnLst>
    <dgm:cxn modelId="{22B9C4B6-EF13-497A-8B9E-FB4433AF7BE5}" srcId="{474CE323-5B2F-4684-9A65-B98D7719138E}" destId="{4B64D934-BCE8-4778-9544-8597158247BC}" srcOrd="0" destOrd="0" parTransId="{BB840DF1-7C42-4AA8-97E1-B42C1C40E1C1}" sibTransId="{09CDFAC0-272B-4FBE-B956-8794834FC0E1}"/>
    <dgm:cxn modelId="{DBEAA41C-ECE8-4F63-8DC4-E98AFF6C9AB6}" type="presOf" srcId="{4A216A1C-5D6D-4B6A-A6D2-7E6B3F8D4108}" destId="{66B05B68-CF7B-47E3-AF2C-A6F7E684A218}" srcOrd="0" destOrd="0" presId="urn:microsoft.com/office/officeart/2005/8/layout/process4"/>
    <dgm:cxn modelId="{FCD4344B-4FAC-4C1A-844C-C9ADC9C6585C}" srcId="{4A216A1C-5D6D-4B6A-A6D2-7E6B3F8D4108}" destId="{474CE323-5B2F-4684-9A65-B98D7719138E}" srcOrd="0" destOrd="0" parTransId="{A484C9B1-0986-4EA7-83D7-DA198B3B921E}" sibTransId="{46A82246-C1F8-4465-B6CF-9A980F80B71D}"/>
    <dgm:cxn modelId="{2E06A24B-DF23-4364-A79A-9FFC37318BC3}" type="presOf" srcId="{B315EC57-B778-4DC3-8B53-3C8B05316A69}" destId="{3CF3A2C5-DCC8-484D-A7E6-26F637D1571B}" srcOrd="0" destOrd="0" presId="urn:microsoft.com/office/officeart/2005/8/layout/process4"/>
    <dgm:cxn modelId="{5D83E533-6DE9-4574-BDE3-00794B6723CE}" type="presOf" srcId="{474CE323-5B2F-4684-9A65-B98D7719138E}" destId="{C6BEB0BD-0A43-4C6F-B606-59CD26D46B63}" srcOrd="0" destOrd="0" presId="urn:microsoft.com/office/officeart/2005/8/layout/process4"/>
    <dgm:cxn modelId="{17603538-8BF1-45C7-94D2-1D9BC336CD91}" srcId="{4A216A1C-5D6D-4B6A-A6D2-7E6B3F8D4108}" destId="{B315EC57-B778-4DC3-8B53-3C8B05316A69}" srcOrd="2" destOrd="0" parTransId="{416053A4-755A-48FC-B972-9A7F344D6800}" sibTransId="{61EF54A8-5CF7-4D3F-B6D8-0253EEF358A9}"/>
    <dgm:cxn modelId="{B5EBFFDF-9CA7-4DE7-8FE8-4CF3D6F21DDD}" srcId="{4A216A1C-5D6D-4B6A-A6D2-7E6B3F8D4108}" destId="{E636216A-617F-4F84-9CF1-AB46EF03546E}" srcOrd="1" destOrd="0" parTransId="{CF8A609D-0B95-4C0D-8C59-7E59F892E82C}" sibTransId="{B55DCE39-F79F-44D1-A3FC-172D04A6D5EA}"/>
    <dgm:cxn modelId="{1C621098-CC67-482C-85DC-889EEB95E0B7}" type="presOf" srcId="{474CE323-5B2F-4684-9A65-B98D7719138E}" destId="{44FEC3CC-E1D3-4BA9-A4B9-B84260EF67D3}" srcOrd="1" destOrd="0" presId="urn:microsoft.com/office/officeart/2005/8/layout/process4"/>
    <dgm:cxn modelId="{92B88C38-703E-46F4-A238-D2CDCB928E77}" type="presOf" srcId="{E636216A-617F-4F84-9CF1-AB46EF03546E}" destId="{005BF1FB-BABF-4C0B-A553-82280128F932}" srcOrd="0" destOrd="0" presId="urn:microsoft.com/office/officeart/2005/8/layout/process4"/>
    <dgm:cxn modelId="{977E49C2-AECA-4B63-86D9-233FF5831D89}" type="presOf" srcId="{4B64D934-BCE8-4778-9544-8597158247BC}" destId="{E8F6E98D-02A8-4E5D-AD3D-FFA2EA238FF5}" srcOrd="0" destOrd="0" presId="urn:microsoft.com/office/officeart/2005/8/layout/process4"/>
    <dgm:cxn modelId="{460BE5F9-4E37-441D-91B9-812F5022E763}" type="presParOf" srcId="{66B05B68-CF7B-47E3-AF2C-A6F7E684A218}" destId="{BD42E657-EB07-4A5E-9893-BF4861B4A474}" srcOrd="0" destOrd="0" presId="urn:microsoft.com/office/officeart/2005/8/layout/process4"/>
    <dgm:cxn modelId="{12CBEE53-E2CA-42EF-8520-3AA58F386900}" type="presParOf" srcId="{BD42E657-EB07-4A5E-9893-BF4861B4A474}" destId="{3CF3A2C5-DCC8-484D-A7E6-26F637D1571B}" srcOrd="0" destOrd="0" presId="urn:microsoft.com/office/officeart/2005/8/layout/process4"/>
    <dgm:cxn modelId="{FA616119-4E79-4030-AECD-756ED8125FEE}" type="presParOf" srcId="{66B05B68-CF7B-47E3-AF2C-A6F7E684A218}" destId="{0E420C61-65BD-4760-9591-E4D08074E71B}" srcOrd="1" destOrd="0" presId="urn:microsoft.com/office/officeart/2005/8/layout/process4"/>
    <dgm:cxn modelId="{696983AE-DAB9-400D-AB6F-F03B995DF7FE}" type="presParOf" srcId="{66B05B68-CF7B-47E3-AF2C-A6F7E684A218}" destId="{053221AC-86BC-467B-8D27-2FFAA76FC484}" srcOrd="2" destOrd="0" presId="urn:microsoft.com/office/officeart/2005/8/layout/process4"/>
    <dgm:cxn modelId="{5657F3D2-D997-4E06-AE91-C15C5DD63DBB}" type="presParOf" srcId="{053221AC-86BC-467B-8D27-2FFAA76FC484}" destId="{005BF1FB-BABF-4C0B-A553-82280128F932}" srcOrd="0" destOrd="0" presId="urn:microsoft.com/office/officeart/2005/8/layout/process4"/>
    <dgm:cxn modelId="{73913780-D98E-4C1D-BF43-56DC62949E84}" type="presParOf" srcId="{66B05B68-CF7B-47E3-AF2C-A6F7E684A218}" destId="{F6D75262-0BF7-43E5-BC81-95B8A75582C6}" srcOrd="3" destOrd="0" presId="urn:microsoft.com/office/officeart/2005/8/layout/process4"/>
    <dgm:cxn modelId="{96C46051-7314-446C-9159-0CD6C616EA0F}" type="presParOf" srcId="{66B05B68-CF7B-47E3-AF2C-A6F7E684A218}" destId="{0509B765-0636-447A-91D0-BE36FD29646E}" srcOrd="4" destOrd="0" presId="urn:microsoft.com/office/officeart/2005/8/layout/process4"/>
    <dgm:cxn modelId="{FF6F9C10-05BA-4078-91F4-0F9B61F168AA}" type="presParOf" srcId="{0509B765-0636-447A-91D0-BE36FD29646E}" destId="{C6BEB0BD-0A43-4C6F-B606-59CD26D46B63}" srcOrd="0" destOrd="0" presId="urn:microsoft.com/office/officeart/2005/8/layout/process4"/>
    <dgm:cxn modelId="{A616C992-7175-496C-A3A1-47448586AD8C}" type="presParOf" srcId="{0509B765-0636-447A-91D0-BE36FD29646E}" destId="{44FEC3CC-E1D3-4BA9-A4B9-B84260EF67D3}" srcOrd="1" destOrd="0" presId="urn:microsoft.com/office/officeart/2005/8/layout/process4"/>
    <dgm:cxn modelId="{63B01D6B-2F76-4E13-AF65-145F3D006352}" type="presParOf" srcId="{0509B765-0636-447A-91D0-BE36FD29646E}" destId="{E56BE82E-C79C-498C-9AD6-082CA9803BA9}" srcOrd="2" destOrd="0" presId="urn:microsoft.com/office/officeart/2005/8/layout/process4"/>
    <dgm:cxn modelId="{FD890AB9-0B55-47F5-BD50-D6CCE2D5BAFF}" type="presParOf" srcId="{E56BE82E-C79C-498C-9AD6-082CA9803BA9}" destId="{E8F6E98D-02A8-4E5D-AD3D-FFA2EA238FF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C91440-BBB3-49DB-B817-B1AE498703BF}" type="doc">
      <dgm:prSet loTypeId="urn:microsoft.com/office/officeart/2005/8/layout/cycle2" loCatId="cycle" qsTypeId="urn:microsoft.com/office/officeart/2005/8/quickstyle/simple1" qsCatId="simple" csTypeId="urn:microsoft.com/office/officeart/2005/8/colors/colorful4" csCatId="colorful"/>
      <dgm:spPr/>
      <dgm:t>
        <a:bodyPr/>
        <a:lstStyle/>
        <a:p>
          <a:endParaRPr lang="es-EC"/>
        </a:p>
      </dgm:t>
    </dgm:pt>
    <dgm:pt modelId="{4157ACD3-719F-4363-BA45-4F241ABEB093}">
      <dgm:prSet/>
      <dgm:spPr/>
      <dgm:t>
        <a:bodyPr/>
        <a:lstStyle/>
        <a:p>
          <a:pPr rtl="0"/>
          <a:r>
            <a:rPr lang="es-EC" smtClean="0">
              <a:latin typeface="Times New Roman" pitchFamily="18" charset="0"/>
              <a:cs typeface="Times New Roman" pitchFamily="18" charset="0"/>
            </a:rPr>
            <a:t>Agro manobanda hermanos S.A.</a:t>
          </a:r>
          <a:endParaRPr lang="es-EC">
            <a:latin typeface="Times New Roman" pitchFamily="18" charset="0"/>
            <a:cs typeface="Times New Roman" pitchFamily="18" charset="0"/>
          </a:endParaRPr>
        </a:p>
      </dgm:t>
    </dgm:pt>
    <dgm:pt modelId="{5FC36A7C-03C8-47A6-BBB9-C9F17900E24E}" type="parTrans" cxnId="{E92E406E-7970-4167-A448-868D20161A91}">
      <dgm:prSet/>
      <dgm:spPr/>
      <dgm:t>
        <a:bodyPr/>
        <a:lstStyle/>
        <a:p>
          <a:endParaRPr lang="es-EC">
            <a:latin typeface="Times New Roman" pitchFamily="18" charset="0"/>
            <a:cs typeface="Times New Roman" pitchFamily="18" charset="0"/>
          </a:endParaRPr>
        </a:p>
      </dgm:t>
    </dgm:pt>
    <dgm:pt modelId="{920E1DA3-703E-4CD5-970B-95A9FB2DF511}" type="sibTrans" cxnId="{E92E406E-7970-4167-A448-868D20161A91}">
      <dgm:prSet/>
      <dgm:spPr/>
      <dgm:t>
        <a:bodyPr/>
        <a:lstStyle/>
        <a:p>
          <a:endParaRPr lang="es-EC">
            <a:latin typeface="Times New Roman" pitchFamily="18" charset="0"/>
            <a:cs typeface="Times New Roman" pitchFamily="18" charset="0"/>
          </a:endParaRPr>
        </a:p>
      </dgm:t>
    </dgm:pt>
    <dgm:pt modelId="{40D30D3A-13CB-40EF-9B50-897D6FAC3DB7}">
      <dgm:prSet/>
      <dgm:spPr/>
      <dgm:t>
        <a:bodyPr/>
        <a:lstStyle/>
        <a:p>
          <a:pPr rtl="0"/>
          <a:r>
            <a:rPr lang="es-EC" smtClean="0">
              <a:latin typeface="Times New Roman" pitchFamily="18" charset="0"/>
              <a:cs typeface="Times New Roman" pitchFamily="18" charset="0"/>
            </a:rPr>
            <a:t>Necesidad </a:t>
          </a:r>
          <a:endParaRPr lang="es-EC">
            <a:latin typeface="Times New Roman" pitchFamily="18" charset="0"/>
            <a:cs typeface="Times New Roman" pitchFamily="18" charset="0"/>
          </a:endParaRPr>
        </a:p>
      </dgm:t>
    </dgm:pt>
    <dgm:pt modelId="{42FCF8D7-603E-4EB6-B990-0ABF04431B54}" type="parTrans" cxnId="{FA91C837-5FF8-4C4B-BCF7-45912F37C844}">
      <dgm:prSet/>
      <dgm:spPr/>
      <dgm:t>
        <a:bodyPr/>
        <a:lstStyle/>
        <a:p>
          <a:endParaRPr lang="es-EC">
            <a:latin typeface="Times New Roman" pitchFamily="18" charset="0"/>
            <a:cs typeface="Times New Roman" pitchFamily="18" charset="0"/>
          </a:endParaRPr>
        </a:p>
      </dgm:t>
    </dgm:pt>
    <dgm:pt modelId="{6D516EAC-6BCF-4E80-8FD9-A2A84BFE1D70}" type="sibTrans" cxnId="{FA91C837-5FF8-4C4B-BCF7-45912F37C844}">
      <dgm:prSet/>
      <dgm:spPr/>
      <dgm:t>
        <a:bodyPr/>
        <a:lstStyle/>
        <a:p>
          <a:endParaRPr lang="es-EC">
            <a:latin typeface="Times New Roman" pitchFamily="18" charset="0"/>
            <a:cs typeface="Times New Roman" pitchFamily="18" charset="0"/>
          </a:endParaRPr>
        </a:p>
      </dgm:t>
    </dgm:pt>
    <dgm:pt modelId="{30A945FB-1ED8-4F38-B3ED-0D454D25C854}">
      <dgm:prSet/>
      <dgm:spPr/>
      <dgm:t>
        <a:bodyPr/>
        <a:lstStyle/>
        <a:p>
          <a:pPr rtl="0"/>
          <a:r>
            <a:rPr lang="es-EC" smtClean="0">
              <a:latin typeface="Times New Roman" pitchFamily="18" charset="0"/>
              <a:cs typeface="Times New Roman" pitchFamily="18" charset="0"/>
            </a:rPr>
            <a:t>Aumentar rentabilidad </a:t>
          </a:r>
          <a:endParaRPr lang="es-EC">
            <a:latin typeface="Times New Roman" pitchFamily="18" charset="0"/>
            <a:cs typeface="Times New Roman" pitchFamily="18" charset="0"/>
          </a:endParaRPr>
        </a:p>
      </dgm:t>
    </dgm:pt>
    <dgm:pt modelId="{8046E0E5-5EBE-40C7-8820-68C4863A26FE}" type="parTrans" cxnId="{38A2BE28-AE7C-4BA0-AB46-E2AAADB1110D}">
      <dgm:prSet/>
      <dgm:spPr/>
      <dgm:t>
        <a:bodyPr/>
        <a:lstStyle/>
        <a:p>
          <a:endParaRPr lang="es-EC">
            <a:latin typeface="Times New Roman" pitchFamily="18" charset="0"/>
            <a:cs typeface="Times New Roman" pitchFamily="18" charset="0"/>
          </a:endParaRPr>
        </a:p>
      </dgm:t>
    </dgm:pt>
    <dgm:pt modelId="{4D7AB2C0-B971-4A04-A488-74B3672B818A}" type="sibTrans" cxnId="{38A2BE28-AE7C-4BA0-AB46-E2AAADB1110D}">
      <dgm:prSet/>
      <dgm:spPr/>
      <dgm:t>
        <a:bodyPr/>
        <a:lstStyle/>
        <a:p>
          <a:endParaRPr lang="es-EC">
            <a:latin typeface="Times New Roman" pitchFamily="18" charset="0"/>
            <a:cs typeface="Times New Roman" pitchFamily="18" charset="0"/>
          </a:endParaRPr>
        </a:p>
      </dgm:t>
    </dgm:pt>
    <dgm:pt modelId="{36BA8C41-58F0-4C17-8BF0-4D0F04301EC6}">
      <dgm:prSet/>
      <dgm:spPr/>
      <dgm:t>
        <a:bodyPr/>
        <a:lstStyle/>
        <a:p>
          <a:pPr rtl="0"/>
          <a:r>
            <a:rPr lang="es-EC" smtClean="0">
              <a:latin typeface="Times New Roman" pitchFamily="18" charset="0"/>
              <a:cs typeface="Times New Roman" pitchFamily="18" charset="0"/>
            </a:rPr>
            <a:t>Innovar </a:t>
          </a:r>
          <a:endParaRPr lang="es-EC">
            <a:latin typeface="Times New Roman" pitchFamily="18" charset="0"/>
            <a:cs typeface="Times New Roman" pitchFamily="18" charset="0"/>
          </a:endParaRPr>
        </a:p>
      </dgm:t>
    </dgm:pt>
    <dgm:pt modelId="{D86F1884-7D3F-43FD-B1EE-9B38FFA46332}" type="parTrans" cxnId="{0EB5AC2D-64D9-4387-9522-F4CD4BCD4BB0}">
      <dgm:prSet/>
      <dgm:spPr/>
      <dgm:t>
        <a:bodyPr/>
        <a:lstStyle/>
        <a:p>
          <a:endParaRPr lang="es-EC">
            <a:latin typeface="Times New Roman" pitchFamily="18" charset="0"/>
            <a:cs typeface="Times New Roman" pitchFamily="18" charset="0"/>
          </a:endParaRPr>
        </a:p>
      </dgm:t>
    </dgm:pt>
    <dgm:pt modelId="{08056D13-0AAE-4FF0-BCF1-F4259D1C0E89}" type="sibTrans" cxnId="{0EB5AC2D-64D9-4387-9522-F4CD4BCD4BB0}">
      <dgm:prSet/>
      <dgm:spPr/>
      <dgm:t>
        <a:bodyPr/>
        <a:lstStyle/>
        <a:p>
          <a:endParaRPr lang="es-EC">
            <a:latin typeface="Times New Roman" pitchFamily="18" charset="0"/>
            <a:cs typeface="Times New Roman" pitchFamily="18" charset="0"/>
          </a:endParaRPr>
        </a:p>
      </dgm:t>
    </dgm:pt>
    <dgm:pt modelId="{CE9CDD14-E527-4E1A-B61B-7CFEDF03D5C3}">
      <dgm:prSet/>
      <dgm:spPr/>
      <dgm:t>
        <a:bodyPr/>
        <a:lstStyle/>
        <a:p>
          <a:pPr rtl="0"/>
          <a:r>
            <a:rPr lang="es-EC" smtClean="0">
              <a:latin typeface="Times New Roman" pitchFamily="18" charset="0"/>
              <a:cs typeface="Times New Roman" pitchFamily="18" charset="0"/>
            </a:rPr>
            <a:t>Estrategia </a:t>
          </a:r>
          <a:endParaRPr lang="es-EC">
            <a:latin typeface="Times New Roman" pitchFamily="18" charset="0"/>
            <a:cs typeface="Times New Roman" pitchFamily="18" charset="0"/>
          </a:endParaRPr>
        </a:p>
      </dgm:t>
    </dgm:pt>
    <dgm:pt modelId="{CC4404B6-03E6-42C8-A2ED-6780EE97024F}" type="parTrans" cxnId="{98C8E103-463E-4BC1-BE43-C704677FC82E}">
      <dgm:prSet/>
      <dgm:spPr/>
      <dgm:t>
        <a:bodyPr/>
        <a:lstStyle/>
        <a:p>
          <a:endParaRPr lang="es-EC">
            <a:latin typeface="Times New Roman" pitchFamily="18" charset="0"/>
            <a:cs typeface="Times New Roman" pitchFamily="18" charset="0"/>
          </a:endParaRPr>
        </a:p>
      </dgm:t>
    </dgm:pt>
    <dgm:pt modelId="{BB24769C-1495-4D3C-8922-71A6BBCB82A1}" type="sibTrans" cxnId="{98C8E103-463E-4BC1-BE43-C704677FC82E}">
      <dgm:prSet/>
      <dgm:spPr/>
      <dgm:t>
        <a:bodyPr/>
        <a:lstStyle/>
        <a:p>
          <a:endParaRPr lang="es-EC">
            <a:latin typeface="Times New Roman" pitchFamily="18" charset="0"/>
            <a:cs typeface="Times New Roman" pitchFamily="18" charset="0"/>
          </a:endParaRPr>
        </a:p>
      </dgm:t>
    </dgm:pt>
    <dgm:pt modelId="{066F5E35-7CFD-4BE5-B030-A78222E66821}">
      <dgm:prSet/>
      <dgm:spPr/>
      <dgm:t>
        <a:bodyPr/>
        <a:lstStyle/>
        <a:p>
          <a:pPr rtl="0"/>
          <a:r>
            <a:rPr lang="es-EC" smtClean="0">
              <a:latin typeface="Times New Roman" pitchFamily="18" charset="0"/>
              <a:cs typeface="Times New Roman" pitchFamily="18" charset="0"/>
            </a:rPr>
            <a:t>Innovación </a:t>
          </a:r>
          <a:endParaRPr lang="es-EC">
            <a:latin typeface="Times New Roman" pitchFamily="18" charset="0"/>
            <a:cs typeface="Times New Roman" pitchFamily="18" charset="0"/>
          </a:endParaRPr>
        </a:p>
      </dgm:t>
    </dgm:pt>
    <dgm:pt modelId="{55AC6164-6DC5-4604-A195-F910FD59DCC2}" type="parTrans" cxnId="{36DC27A6-1142-412D-9A09-89CC1B1A0F99}">
      <dgm:prSet/>
      <dgm:spPr/>
      <dgm:t>
        <a:bodyPr/>
        <a:lstStyle/>
        <a:p>
          <a:endParaRPr lang="es-EC">
            <a:latin typeface="Times New Roman" pitchFamily="18" charset="0"/>
            <a:cs typeface="Times New Roman" pitchFamily="18" charset="0"/>
          </a:endParaRPr>
        </a:p>
      </dgm:t>
    </dgm:pt>
    <dgm:pt modelId="{72A55F92-121A-424A-8C15-882668425A5D}" type="sibTrans" cxnId="{36DC27A6-1142-412D-9A09-89CC1B1A0F99}">
      <dgm:prSet/>
      <dgm:spPr/>
      <dgm:t>
        <a:bodyPr/>
        <a:lstStyle/>
        <a:p>
          <a:endParaRPr lang="es-EC">
            <a:latin typeface="Times New Roman" pitchFamily="18" charset="0"/>
            <a:cs typeface="Times New Roman" pitchFamily="18" charset="0"/>
          </a:endParaRPr>
        </a:p>
      </dgm:t>
    </dgm:pt>
    <dgm:pt modelId="{5F26FDB6-478A-43CB-8AB2-E75069E30B97}">
      <dgm:prSet/>
      <dgm:spPr/>
      <dgm:t>
        <a:bodyPr/>
        <a:lstStyle/>
        <a:p>
          <a:pPr rtl="0"/>
          <a:r>
            <a:rPr lang="es-EC" smtClean="0">
              <a:latin typeface="Times New Roman" pitchFamily="18" charset="0"/>
              <a:cs typeface="Times New Roman" pitchFamily="18" charset="0"/>
            </a:rPr>
            <a:t>I-Model</a:t>
          </a:r>
          <a:endParaRPr lang="es-EC">
            <a:latin typeface="Times New Roman" pitchFamily="18" charset="0"/>
            <a:cs typeface="Times New Roman" pitchFamily="18" charset="0"/>
          </a:endParaRPr>
        </a:p>
      </dgm:t>
    </dgm:pt>
    <dgm:pt modelId="{0F775A56-E88B-4C60-8455-9EB8DF789E80}" type="parTrans" cxnId="{7FA1D768-99A5-49E4-9D4E-F160567B7EEA}">
      <dgm:prSet/>
      <dgm:spPr/>
      <dgm:t>
        <a:bodyPr/>
        <a:lstStyle/>
        <a:p>
          <a:endParaRPr lang="es-EC">
            <a:latin typeface="Times New Roman" pitchFamily="18" charset="0"/>
            <a:cs typeface="Times New Roman" pitchFamily="18" charset="0"/>
          </a:endParaRPr>
        </a:p>
      </dgm:t>
    </dgm:pt>
    <dgm:pt modelId="{FEC99F69-52B0-421B-8D9E-79B8AAB38B66}" type="sibTrans" cxnId="{7FA1D768-99A5-49E4-9D4E-F160567B7EEA}">
      <dgm:prSet/>
      <dgm:spPr/>
      <dgm:t>
        <a:bodyPr/>
        <a:lstStyle/>
        <a:p>
          <a:endParaRPr lang="es-EC">
            <a:latin typeface="Times New Roman" pitchFamily="18" charset="0"/>
            <a:cs typeface="Times New Roman" pitchFamily="18" charset="0"/>
          </a:endParaRPr>
        </a:p>
      </dgm:t>
    </dgm:pt>
    <dgm:pt modelId="{62BAC1AD-715E-48DF-85AA-8954651C9A71}" type="pres">
      <dgm:prSet presAssocID="{FCC91440-BBB3-49DB-B817-B1AE498703BF}" presName="cycle" presStyleCnt="0">
        <dgm:presLayoutVars>
          <dgm:dir/>
          <dgm:resizeHandles val="exact"/>
        </dgm:presLayoutVars>
      </dgm:prSet>
      <dgm:spPr/>
      <dgm:t>
        <a:bodyPr/>
        <a:lstStyle/>
        <a:p>
          <a:endParaRPr lang="es-EC"/>
        </a:p>
      </dgm:t>
    </dgm:pt>
    <dgm:pt modelId="{697A82F3-3C17-4BB0-998B-332BC938B9BD}" type="pres">
      <dgm:prSet presAssocID="{4157ACD3-719F-4363-BA45-4F241ABEB093}" presName="node" presStyleLbl="node1" presStyleIdx="0" presStyleCnt="2">
        <dgm:presLayoutVars>
          <dgm:bulletEnabled val="1"/>
        </dgm:presLayoutVars>
      </dgm:prSet>
      <dgm:spPr/>
      <dgm:t>
        <a:bodyPr/>
        <a:lstStyle/>
        <a:p>
          <a:endParaRPr lang="es-EC"/>
        </a:p>
      </dgm:t>
    </dgm:pt>
    <dgm:pt modelId="{484AEBE5-2B95-4D9E-A142-21BE7D895A5B}" type="pres">
      <dgm:prSet presAssocID="{920E1DA3-703E-4CD5-970B-95A9FB2DF511}" presName="sibTrans" presStyleLbl="sibTrans2D1" presStyleIdx="0" presStyleCnt="2"/>
      <dgm:spPr/>
      <dgm:t>
        <a:bodyPr/>
        <a:lstStyle/>
        <a:p>
          <a:endParaRPr lang="es-EC"/>
        </a:p>
      </dgm:t>
    </dgm:pt>
    <dgm:pt modelId="{06A6650E-429B-4B3D-AF06-3D69F1CBCB87}" type="pres">
      <dgm:prSet presAssocID="{920E1DA3-703E-4CD5-970B-95A9FB2DF511}" presName="connectorText" presStyleLbl="sibTrans2D1" presStyleIdx="0" presStyleCnt="2"/>
      <dgm:spPr/>
      <dgm:t>
        <a:bodyPr/>
        <a:lstStyle/>
        <a:p>
          <a:endParaRPr lang="es-EC"/>
        </a:p>
      </dgm:t>
    </dgm:pt>
    <dgm:pt modelId="{11D791DD-8163-4CDD-9BD3-FA38C2D58C4D}" type="pres">
      <dgm:prSet presAssocID="{CE9CDD14-E527-4E1A-B61B-7CFEDF03D5C3}" presName="node" presStyleLbl="node1" presStyleIdx="1" presStyleCnt="2">
        <dgm:presLayoutVars>
          <dgm:bulletEnabled val="1"/>
        </dgm:presLayoutVars>
      </dgm:prSet>
      <dgm:spPr/>
      <dgm:t>
        <a:bodyPr/>
        <a:lstStyle/>
        <a:p>
          <a:endParaRPr lang="es-EC"/>
        </a:p>
      </dgm:t>
    </dgm:pt>
    <dgm:pt modelId="{8FA96C70-5FA6-490D-A96E-3023490BD647}" type="pres">
      <dgm:prSet presAssocID="{BB24769C-1495-4D3C-8922-71A6BBCB82A1}" presName="sibTrans" presStyleLbl="sibTrans2D1" presStyleIdx="1" presStyleCnt="2"/>
      <dgm:spPr/>
      <dgm:t>
        <a:bodyPr/>
        <a:lstStyle/>
        <a:p>
          <a:endParaRPr lang="es-EC"/>
        </a:p>
      </dgm:t>
    </dgm:pt>
    <dgm:pt modelId="{13CB4C57-FD1E-4269-908A-FA8237FF7DC8}" type="pres">
      <dgm:prSet presAssocID="{BB24769C-1495-4D3C-8922-71A6BBCB82A1}" presName="connectorText" presStyleLbl="sibTrans2D1" presStyleIdx="1" presStyleCnt="2"/>
      <dgm:spPr/>
      <dgm:t>
        <a:bodyPr/>
        <a:lstStyle/>
        <a:p>
          <a:endParaRPr lang="es-EC"/>
        </a:p>
      </dgm:t>
    </dgm:pt>
  </dgm:ptLst>
  <dgm:cxnLst>
    <dgm:cxn modelId="{FA91C837-5FF8-4C4B-BCF7-45912F37C844}" srcId="{4157ACD3-719F-4363-BA45-4F241ABEB093}" destId="{40D30D3A-13CB-40EF-9B50-897D6FAC3DB7}" srcOrd="0" destOrd="0" parTransId="{42FCF8D7-603E-4EB6-B990-0ABF04431B54}" sibTransId="{6D516EAC-6BCF-4E80-8FD9-A2A84BFE1D70}"/>
    <dgm:cxn modelId="{F106F261-73B4-45DA-9FBB-0F0DFF83ADE6}" type="presOf" srcId="{BB24769C-1495-4D3C-8922-71A6BBCB82A1}" destId="{8FA96C70-5FA6-490D-A96E-3023490BD647}" srcOrd="0" destOrd="0" presId="urn:microsoft.com/office/officeart/2005/8/layout/cycle2"/>
    <dgm:cxn modelId="{C7219011-86DB-46AB-8CBE-3341E7633C67}" type="presOf" srcId="{FCC91440-BBB3-49DB-B817-B1AE498703BF}" destId="{62BAC1AD-715E-48DF-85AA-8954651C9A71}" srcOrd="0" destOrd="0" presId="urn:microsoft.com/office/officeart/2005/8/layout/cycle2"/>
    <dgm:cxn modelId="{67B483D9-38C7-4AE6-8EB8-DCA02425C084}" type="presOf" srcId="{5F26FDB6-478A-43CB-8AB2-E75069E30B97}" destId="{11D791DD-8163-4CDD-9BD3-FA38C2D58C4D}" srcOrd="0" destOrd="2" presId="urn:microsoft.com/office/officeart/2005/8/layout/cycle2"/>
    <dgm:cxn modelId="{4077DE1D-4AFD-4164-B59C-34CDD9AB5844}" type="presOf" srcId="{920E1DA3-703E-4CD5-970B-95A9FB2DF511}" destId="{484AEBE5-2B95-4D9E-A142-21BE7D895A5B}" srcOrd="0" destOrd="0" presId="urn:microsoft.com/office/officeart/2005/8/layout/cycle2"/>
    <dgm:cxn modelId="{5AEDD57C-66F4-48B2-B835-28019329CFD7}" type="presOf" srcId="{30A945FB-1ED8-4F38-B3ED-0D454D25C854}" destId="{697A82F3-3C17-4BB0-998B-332BC938B9BD}" srcOrd="0" destOrd="2" presId="urn:microsoft.com/office/officeart/2005/8/layout/cycle2"/>
    <dgm:cxn modelId="{CFF4433F-B28F-4DAC-9017-C0DBA73F4217}" type="presOf" srcId="{40D30D3A-13CB-40EF-9B50-897D6FAC3DB7}" destId="{697A82F3-3C17-4BB0-998B-332BC938B9BD}" srcOrd="0" destOrd="1" presId="urn:microsoft.com/office/officeart/2005/8/layout/cycle2"/>
    <dgm:cxn modelId="{EE80DC65-0B60-411A-9134-3F70DF0FDB97}" type="presOf" srcId="{36BA8C41-58F0-4C17-8BF0-4D0F04301EC6}" destId="{697A82F3-3C17-4BB0-998B-332BC938B9BD}" srcOrd="0" destOrd="3" presId="urn:microsoft.com/office/officeart/2005/8/layout/cycle2"/>
    <dgm:cxn modelId="{E92E406E-7970-4167-A448-868D20161A91}" srcId="{FCC91440-BBB3-49DB-B817-B1AE498703BF}" destId="{4157ACD3-719F-4363-BA45-4F241ABEB093}" srcOrd="0" destOrd="0" parTransId="{5FC36A7C-03C8-47A6-BBB9-C9F17900E24E}" sibTransId="{920E1DA3-703E-4CD5-970B-95A9FB2DF511}"/>
    <dgm:cxn modelId="{7FA1D768-99A5-49E4-9D4E-F160567B7EEA}" srcId="{CE9CDD14-E527-4E1A-B61B-7CFEDF03D5C3}" destId="{5F26FDB6-478A-43CB-8AB2-E75069E30B97}" srcOrd="1" destOrd="0" parTransId="{0F775A56-E88B-4C60-8455-9EB8DF789E80}" sibTransId="{FEC99F69-52B0-421B-8D9E-79B8AAB38B66}"/>
    <dgm:cxn modelId="{0EB5AC2D-64D9-4387-9522-F4CD4BCD4BB0}" srcId="{4157ACD3-719F-4363-BA45-4F241ABEB093}" destId="{36BA8C41-58F0-4C17-8BF0-4D0F04301EC6}" srcOrd="2" destOrd="0" parTransId="{D86F1884-7D3F-43FD-B1EE-9B38FFA46332}" sibTransId="{08056D13-0AAE-4FF0-BCF1-F4259D1C0E89}"/>
    <dgm:cxn modelId="{98C8E103-463E-4BC1-BE43-C704677FC82E}" srcId="{FCC91440-BBB3-49DB-B817-B1AE498703BF}" destId="{CE9CDD14-E527-4E1A-B61B-7CFEDF03D5C3}" srcOrd="1" destOrd="0" parTransId="{CC4404B6-03E6-42C8-A2ED-6780EE97024F}" sibTransId="{BB24769C-1495-4D3C-8922-71A6BBCB82A1}"/>
    <dgm:cxn modelId="{38A2BE28-AE7C-4BA0-AB46-E2AAADB1110D}" srcId="{4157ACD3-719F-4363-BA45-4F241ABEB093}" destId="{30A945FB-1ED8-4F38-B3ED-0D454D25C854}" srcOrd="1" destOrd="0" parTransId="{8046E0E5-5EBE-40C7-8820-68C4863A26FE}" sibTransId="{4D7AB2C0-B971-4A04-A488-74B3672B818A}"/>
    <dgm:cxn modelId="{E08FD023-22F6-4A06-9E7C-78623AC2421E}" type="presOf" srcId="{CE9CDD14-E527-4E1A-B61B-7CFEDF03D5C3}" destId="{11D791DD-8163-4CDD-9BD3-FA38C2D58C4D}" srcOrd="0" destOrd="0" presId="urn:microsoft.com/office/officeart/2005/8/layout/cycle2"/>
    <dgm:cxn modelId="{965945FD-0624-4128-87BD-B0C22487F3CE}" type="presOf" srcId="{920E1DA3-703E-4CD5-970B-95A9FB2DF511}" destId="{06A6650E-429B-4B3D-AF06-3D69F1CBCB87}" srcOrd="1" destOrd="0" presId="urn:microsoft.com/office/officeart/2005/8/layout/cycle2"/>
    <dgm:cxn modelId="{2682F2D5-CFCC-4DE4-B5A6-2916EAEF608E}" type="presOf" srcId="{4157ACD3-719F-4363-BA45-4F241ABEB093}" destId="{697A82F3-3C17-4BB0-998B-332BC938B9BD}" srcOrd="0" destOrd="0" presId="urn:microsoft.com/office/officeart/2005/8/layout/cycle2"/>
    <dgm:cxn modelId="{8B30DCCD-76B2-4587-B6D0-E4B3EC73329D}" type="presOf" srcId="{066F5E35-7CFD-4BE5-B030-A78222E66821}" destId="{11D791DD-8163-4CDD-9BD3-FA38C2D58C4D}" srcOrd="0" destOrd="1" presId="urn:microsoft.com/office/officeart/2005/8/layout/cycle2"/>
    <dgm:cxn modelId="{B0633269-B4D9-480C-B0A8-F9A810B09BD0}" type="presOf" srcId="{BB24769C-1495-4D3C-8922-71A6BBCB82A1}" destId="{13CB4C57-FD1E-4269-908A-FA8237FF7DC8}" srcOrd="1" destOrd="0" presId="urn:microsoft.com/office/officeart/2005/8/layout/cycle2"/>
    <dgm:cxn modelId="{36DC27A6-1142-412D-9A09-89CC1B1A0F99}" srcId="{CE9CDD14-E527-4E1A-B61B-7CFEDF03D5C3}" destId="{066F5E35-7CFD-4BE5-B030-A78222E66821}" srcOrd="0" destOrd="0" parTransId="{55AC6164-6DC5-4604-A195-F910FD59DCC2}" sibTransId="{72A55F92-121A-424A-8C15-882668425A5D}"/>
    <dgm:cxn modelId="{F58BD44A-8304-4A67-9C9C-53BBAC97FBFC}" type="presParOf" srcId="{62BAC1AD-715E-48DF-85AA-8954651C9A71}" destId="{697A82F3-3C17-4BB0-998B-332BC938B9BD}" srcOrd="0" destOrd="0" presId="urn:microsoft.com/office/officeart/2005/8/layout/cycle2"/>
    <dgm:cxn modelId="{76C7D74E-5DDB-4E4A-BBAF-F249CB10C72A}" type="presParOf" srcId="{62BAC1AD-715E-48DF-85AA-8954651C9A71}" destId="{484AEBE5-2B95-4D9E-A142-21BE7D895A5B}" srcOrd="1" destOrd="0" presId="urn:microsoft.com/office/officeart/2005/8/layout/cycle2"/>
    <dgm:cxn modelId="{56B45AB6-B3E7-4A54-98CF-B88FC29A5BFA}" type="presParOf" srcId="{484AEBE5-2B95-4D9E-A142-21BE7D895A5B}" destId="{06A6650E-429B-4B3D-AF06-3D69F1CBCB87}" srcOrd="0" destOrd="0" presId="urn:microsoft.com/office/officeart/2005/8/layout/cycle2"/>
    <dgm:cxn modelId="{61F908EC-E7EE-4D34-9DAB-A5219208A9F4}" type="presParOf" srcId="{62BAC1AD-715E-48DF-85AA-8954651C9A71}" destId="{11D791DD-8163-4CDD-9BD3-FA38C2D58C4D}" srcOrd="2" destOrd="0" presId="urn:microsoft.com/office/officeart/2005/8/layout/cycle2"/>
    <dgm:cxn modelId="{1997B915-426E-4718-8F4D-14AA16AF7BEC}" type="presParOf" srcId="{62BAC1AD-715E-48DF-85AA-8954651C9A71}" destId="{8FA96C70-5FA6-490D-A96E-3023490BD647}" srcOrd="3" destOrd="0" presId="urn:microsoft.com/office/officeart/2005/8/layout/cycle2"/>
    <dgm:cxn modelId="{07511A16-4ED3-4F07-A31D-CCAB1DE01C38}" type="presParOf" srcId="{8FA96C70-5FA6-490D-A96E-3023490BD647}" destId="{13CB4C57-FD1E-4269-908A-FA8237FF7DC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00A02-8FB5-46A0-A849-3E9CA25BA99B}"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EC"/>
        </a:p>
      </dgm:t>
    </dgm:pt>
    <dgm:pt modelId="{EB914EF0-7D73-41F8-98DB-319AE39A1C9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s-EC" sz="2800" dirty="0" smtClean="0">
              <a:latin typeface="Times New Roman" pitchFamily="18" charset="0"/>
              <a:cs typeface="Times New Roman" pitchFamily="18" charset="0"/>
            </a:rPr>
            <a:t>Análisis de pequeños y medianos productores de cacao que han logrado internacionalizar sus empresas.</a:t>
          </a:r>
          <a:endParaRPr lang="es-EC" sz="2800" dirty="0">
            <a:latin typeface="Times New Roman" pitchFamily="18" charset="0"/>
            <a:cs typeface="Times New Roman" pitchFamily="18" charset="0"/>
          </a:endParaRPr>
        </a:p>
      </dgm:t>
    </dgm:pt>
    <dgm:pt modelId="{E6E93356-07FB-4223-B634-8FB0040ACD74}" type="parTrans" cxnId="{B0FD0D32-D0B2-404F-968D-B3BE94597FAD}">
      <dgm:prSet/>
      <dgm:spPr/>
      <dgm:t>
        <a:bodyPr/>
        <a:lstStyle/>
        <a:p>
          <a:endParaRPr lang="es-EC">
            <a:latin typeface="Times New Roman" pitchFamily="18" charset="0"/>
            <a:cs typeface="Times New Roman" pitchFamily="18" charset="0"/>
          </a:endParaRPr>
        </a:p>
      </dgm:t>
    </dgm:pt>
    <dgm:pt modelId="{9585E483-B69A-4FC8-B1B0-22D33574B76E}" type="sibTrans" cxnId="{B0FD0D32-D0B2-404F-968D-B3BE94597FAD}">
      <dgm:prSet/>
      <dgm:spPr/>
      <dgm:t>
        <a:bodyPr/>
        <a:lstStyle/>
        <a:p>
          <a:endParaRPr lang="es-EC">
            <a:latin typeface="Times New Roman" pitchFamily="18" charset="0"/>
            <a:cs typeface="Times New Roman" pitchFamily="18" charset="0"/>
          </a:endParaRPr>
        </a:p>
      </dgm:t>
    </dgm:pt>
    <dgm:pt modelId="{6D1A20A2-B910-473B-9462-4A7D29E02B27}" type="pres">
      <dgm:prSet presAssocID="{44E00A02-8FB5-46A0-A849-3E9CA25BA99B}" presName="Name0" presStyleCnt="0">
        <dgm:presLayoutVars>
          <dgm:dir/>
          <dgm:resizeHandles val="exact"/>
        </dgm:presLayoutVars>
      </dgm:prSet>
      <dgm:spPr/>
      <dgm:t>
        <a:bodyPr/>
        <a:lstStyle/>
        <a:p>
          <a:endParaRPr lang="es-EC"/>
        </a:p>
      </dgm:t>
    </dgm:pt>
    <dgm:pt modelId="{A9A274E3-9B37-4718-843A-9A0EF0EE29C4}" type="pres">
      <dgm:prSet presAssocID="{EB914EF0-7D73-41F8-98DB-319AE39A1C96}" presName="node" presStyleLbl="node1" presStyleIdx="0" presStyleCnt="1" custScaleY="43836">
        <dgm:presLayoutVars>
          <dgm:bulletEnabled val="1"/>
        </dgm:presLayoutVars>
      </dgm:prSet>
      <dgm:spPr/>
      <dgm:t>
        <a:bodyPr/>
        <a:lstStyle/>
        <a:p>
          <a:endParaRPr lang="es-EC"/>
        </a:p>
      </dgm:t>
    </dgm:pt>
  </dgm:ptLst>
  <dgm:cxnLst>
    <dgm:cxn modelId="{B0FD0D32-D0B2-404F-968D-B3BE94597FAD}" srcId="{44E00A02-8FB5-46A0-A849-3E9CA25BA99B}" destId="{EB914EF0-7D73-41F8-98DB-319AE39A1C96}" srcOrd="0" destOrd="0" parTransId="{E6E93356-07FB-4223-B634-8FB0040ACD74}" sibTransId="{9585E483-B69A-4FC8-B1B0-22D33574B76E}"/>
    <dgm:cxn modelId="{5A277C1F-AA85-484D-B1AF-C44B21DCCC2B}" type="presOf" srcId="{EB914EF0-7D73-41F8-98DB-319AE39A1C96}" destId="{A9A274E3-9B37-4718-843A-9A0EF0EE29C4}" srcOrd="0" destOrd="0" presId="urn:microsoft.com/office/officeart/2005/8/layout/process1"/>
    <dgm:cxn modelId="{9521A67F-AB28-4BAC-B99F-00D02E41A757}" type="presOf" srcId="{44E00A02-8FB5-46A0-A849-3E9CA25BA99B}" destId="{6D1A20A2-B910-473B-9462-4A7D29E02B27}" srcOrd="0" destOrd="0" presId="urn:microsoft.com/office/officeart/2005/8/layout/process1"/>
    <dgm:cxn modelId="{85FA94D8-F49D-41D9-A541-94B7D4A74F7B}" type="presParOf" srcId="{6D1A20A2-B910-473B-9462-4A7D29E02B27}" destId="{A9A274E3-9B37-4718-843A-9A0EF0EE29C4}"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875EF0-C2B1-4943-A898-8F6A00ABA0C7}" type="doc">
      <dgm:prSet loTypeId="urn:microsoft.com/office/officeart/2005/8/layout/list1" loCatId="list" qsTypeId="urn:microsoft.com/office/officeart/2005/8/quickstyle/simple1" qsCatId="simple" csTypeId="urn:microsoft.com/office/officeart/2005/8/colors/colorful3" csCatId="colorful"/>
      <dgm:spPr/>
      <dgm:t>
        <a:bodyPr/>
        <a:lstStyle/>
        <a:p>
          <a:endParaRPr lang="es-EC"/>
        </a:p>
      </dgm:t>
    </dgm:pt>
    <dgm:pt modelId="{13255536-6569-4C6D-98F9-EE1416CD100A}">
      <dgm:prSet/>
      <dgm:spPr/>
      <dgm:t>
        <a:bodyPr/>
        <a:lstStyle/>
        <a:p>
          <a:pPr rtl="0"/>
          <a:r>
            <a:rPr lang="es-EC" i="0" smtClean="0">
              <a:latin typeface="Times New Roman" pitchFamily="18" charset="0"/>
              <a:cs typeface="Times New Roman" pitchFamily="18" charset="0"/>
            </a:rPr>
            <a:t>Cacaos finos ecuatorianos S.A.</a:t>
          </a:r>
          <a:endParaRPr lang="es-EC" i="0">
            <a:latin typeface="Times New Roman" pitchFamily="18" charset="0"/>
            <a:cs typeface="Times New Roman" pitchFamily="18" charset="0"/>
          </a:endParaRPr>
        </a:p>
      </dgm:t>
    </dgm:pt>
    <dgm:pt modelId="{59CDE73D-D7A4-4CFB-88E9-13E8C2FC82A3}" type="parTrans" cxnId="{F011158A-8545-41ED-8CCA-86F137E80C39}">
      <dgm:prSet/>
      <dgm:spPr/>
      <dgm:t>
        <a:bodyPr/>
        <a:lstStyle/>
        <a:p>
          <a:endParaRPr lang="es-EC" i="0">
            <a:latin typeface="Times New Roman" pitchFamily="18" charset="0"/>
            <a:cs typeface="Times New Roman" pitchFamily="18" charset="0"/>
          </a:endParaRPr>
        </a:p>
      </dgm:t>
    </dgm:pt>
    <dgm:pt modelId="{23DC98BD-DF5B-4C6C-8AA0-2C16FC1C373A}" type="sibTrans" cxnId="{F011158A-8545-41ED-8CCA-86F137E80C39}">
      <dgm:prSet/>
      <dgm:spPr/>
      <dgm:t>
        <a:bodyPr/>
        <a:lstStyle/>
        <a:p>
          <a:endParaRPr lang="es-EC" i="0">
            <a:latin typeface="Times New Roman" pitchFamily="18" charset="0"/>
            <a:cs typeface="Times New Roman" pitchFamily="18" charset="0"/>
          </a:endParaRPr>
        </a:p>
      </dgm:t>
    </dgm:pt>
    <dgm:pt modelId="{036FD331-5343-4219-91A9-CA943AAE2F10}">
      <dgm:prSet/>
      <dgm:spPr/>
      <dgm:t>
        <a:bodyPr/>
        <a:lstStyle/>
        <a:p>
          <a:pPr rtl="0"/>
          <a:r>
            <a:rPr lang="es-EC" i="0" smtClean="0">
              <a:latin typeface="Times New Roman" pitchFamily="18" charset="0"/>
              <a:cs typeface="Times New Roman" pitchFamily="18" charset="0"/>
            </a:rPr>
            <a:t>Aprovechamiento de recursos</a:t>
          </a:r>
          <a:endParaRPr lang="es-EC" i="0">
            <a:latin typeface="Times New Roman" pitchFamily="18" charset="0"/>
            <a:cs typeface="Times New Roman" pitchFamily="18" charset="0"/>
          </a:endParaRPr>
        </a:p>
      </dgm:t>
    </dgm:pt>
    <dgm:pt modelId="{6581CF23-20AE-46FE-AAAF-0AED3F39A7EE}" type="parTrans" cxnId="{3AC0FF3E-5B0F-4B43-9380-7A79D643E91A}">
      <dgm:prSet/>
      <dgm:spPr/>
      <dgm:t>
        <a:bodyPr/>
        <a:lstStyle/>
        <a:p>
          <a:endParaRPr lang="es-EC" i="0">
            <a:latin typeface="Times New Roman" pitchFamily="18" charset="0"/>
            <a:cs typeface="Times New Roman" pitchFamily="18" charset="0"/>
          </a:endParaRPr>
        </a:p>
      </dgm:t>
    </dgm:pt>
    <dgm:pt modelId="{E4ADE3BF-F051-48D1-BF08-72A95C3E8BB7}" type="sibTrans" cxnId="{3AC0FF3E-5B0F-4B43-9380-7A79D643E91A}">
      <dgm:prSet/>
      <dgm:spPr/>
      <dgm:t>
        <a:bodyPr/>
        <a:lstStyle/>
        <a:p>
          <a:endParaRPr lang="es-EC" i="0">
            <a:latin typeface="Times New Roman" pitchFamily="18" charset="0"/>
            <a:cs typeface="Times New Roman" pitchFamily="18" charset="0"/>
          </a:endParaRPr>
        </a:p>
      </dgm:t>
    </dgm:pt>
    <dgm:pt modelId="{425D0051-208B-4B7B-BF9C-904F03325394}">
      <dgm:prSet/>
      <dgm:spPr/>
      <dgm:t>
        <a:bodyPr/>
        <a:lstStyle/>
        <a:p>
          <a:pPr rtl="0"/>
          <a:r>
            <a:rPr lang="es-EC" i="0" smtClean="0">
              <a:latin typeface="Times New Roman" pitchFamily="18" charset="0"/>
              <a:cs typeface="Times New Roman" pitchFamily="18" charset="0"/>
            </a:rPr>
            <a:t>Mercado de buena aceptación</a:t>
          </a:r>
          <a:endParaRPr lang="es-EC" i="0">
            <a:latin typeface="Times New Roman" pitchFamily="18" charset="0"/>
            <a:cs typeface="Times New Roman" pitchFamily="18" charset="0"/>
          </a:endParaRPr>
        </a:p>
      </dgm:t>
    </dgm:pt>
    <dgm:pt modelId="{425A198E-E7FC-4C62-887A-E26507A3F3C0}" type="parTrans" cxnId="{0E18C79D-60DF-4B2E-836F-41B050738895}">
      <dgm:prSet/>
      <dgm:spPr/>
      <dgm:t>
        <a:bodyPr/>
        <a:lstStyle/>
        <a:p>
          <a:endParaRPr lang="es-EC" i="0">
            <a:latin typeface="Times New Roman" pitchFamily="18" charset="0"/>
            <a:cs typeface="Times New Roman" pitchFamily="18" charset="0"/>
          </a:endParaRPr>
        </a:p>
      </dgm:t>
    </dgm:pt>
    <dgm:pt modelId="{AB1F93E3-416E-4DC7-B82B-5E7E9814EC12}" type="sibTrans" cxnId="{0E18C79D-60DF-4B2E-836F-41B050738895}">
      <dgm:prSet/>
      <dgm:spPr/>
      <dgm:t>
        <a:bodyPr/>
        <a:lstStyle/>
        <a:p>
          <a:endParaRPr lang="es-EC" i="0">
            <a:latin typeface="Times New Roman" pitchFamily="18" charset="0"/>
            <a:cs typeface="Times New Roman" pitchFamily="18" charset="0"/>
          </a:endParaRPr>
        </a:p>
      </dgm:t>
    </dgm:pt>
    <dgm:pt modelId="{05F2780B-9698-43DD-8230-C84517298BAC}">
      <dgm:prSet/>
      <dgm:spPr/>
      <dgm:t>
        <a:bodyPr/>
        <a:lstStyle/>
        <a:p>
          <a:pPr rtl="0"/>
          <a:r>
            <a:rPr lang="es-EC" i="0" smtClean="0">
              <a:latin typeface="Times New Roman" pitchFamily="18" charset="0"/>
              <a:cs typeface="Times New Roman" pitchFamily="18" charset="0"/>
            </a:rPr>
            <a:t>Establecimiento de objetivos</a:t>
          </a:r>
          <a:endParaRPr lang="es-EC" i="0">
            <a:latin typeface="Times New Roman" pitchFamily="18" charset="0"/>
            <a:cs typeface="Times New Roman" pitchFamily="18" charset="0"/>
          </a:endParaRPr>
        </a:p>
      </dgm:t>
    </dgm:pt>
    <dgm:pt modelId="{B96FEBE9-4936-4E4B-92C6-1F3E223D3951}" type="parTrans" cxnId="{BB8E3AA5-557E-4F4F-87CA-77DBFF1A8853}">
      <dgm:prSet/>
      <dgm:spPr/>
      <dgm:t>
        <a:bodyPr/>
        <a:lstStyle/>
        <a:p>
          <a:endParaRPr lang="es-EC" i="0">
            <a:latin typeface="Times New Roman" pitchFamily="18" charset="0"/>
            <a:cs typeface="Times New Roman" pitchFamily="18" charset="0"/>
          </a:endParaRPr>
        </a:p>
      </dgm:t>
    </dgm:pt>
    <dgm:pt modelId="{454916C8-72FE-43DF-BD05-82EB8A6B1108}" type="sibTrans" cxnId="{BB8E3AA5-557E-4F4F-87CA-77DBFF1A8853}">
      <dgm:prSet/>
      <dgm:spPr/>
      <dgm:t>
        <a:bodyPr/>
        <a:lstStyle/>
        <a:p>
          <a:endParaRPr lang="es-EC" i="0">
            <a:latin typeface="Times New Roman" pitchFamily="18" charset="0"/>
            <a:cs typeface="Times New Roman" pitchFamily="18" charset="0"/>
          </a:endParaRPr>
        </a:p>
      </dgm:t>
    </dgm:pt>
    <dgm:pt modelId="{B301C710-4AEE-483E-B065-6FFDEA47DB75}">
      <dgm:prSet/>
      <dgm:spPr/>
      <dgm:t>
        <a:bodyPr/>
        <a:lstStyle/>
        <a:p>
          <a:pPr rtl="0"/>
          <a:r>
            <a:rPr lang="es-EC" i="0" smtClean="0">
              <a:latin typeface="Times New Roman" pitchFamily="18" charset="0"/>
              <a:cs typeface="Times New Roman" pitchFamily="18" charset="0"/>
            </a:rPr>
            <a:t>Estándares y certificaciones de calidad </a:t>
          </a:r>
          <a:endParaRPr lang="es-EC" i="0">
            <a:latin typeface="Times New Roman" pitchFamily="18" charset="0"/>
            <a:cs typeface="Times New Roman" pitchFamily="18" charset="0"/>
          </a:endParaRPr>
        </a:p>
      </dgm:t>
    </dgm:pt>
    <dgm:pt modelId="{17DFB4C5-3F0E-4469-8600-9820818D5FAA}" type="parTrans" cxnId="{7D1031C5-DEAA-4D08-8939-0E839B26E576}">
      <dgm:prSet/>
      <dgm:spPr/>
      <dgm:t>
        <a:bodyPr/>
        <a:lstStyle/>
        <a:p>
          <a:endParaRPr lang="es-EC" i="0">
            <a:latin typeface="Times New Roman" pitchFamily="18" charset="0"/>
            <a:cs typeface="Times New Roman" pitchFamily="18" charset="0"/>
          </a:endParaRPr>
        </a:p>
      </dgm:t>
    </dgm:pt>
    <dgm:pt modelId="{1DCCF2FF-B758-4233-BC25-C0F588E627D5}" type="sibTrans" cxnId="{7D1031C5-DEAA-4D08-8939-0E839B26E576}">
      <dgm:prSet/>
      <dgm:spPr/>
      <dgm:t>
        <a:bodyPr/>
        <a:lstStyle/>
        <a:p>
          <a:endParaRPr lang="es-EC" i="0">
            <a:latin typeface="Times New Roman" pitchFamily="18" charset="0"/>
            <a:cs typeface="Times New Roman" pitchFamily="18" charset="0"/>
          </a:endParaRPr>
        </a:p>
      </dgm:t>
    </dgm:pt>
    <dgm:pt modelId="{0AD3FCB9-3E76-43A6-AEAA-C71D09F73B53}">
      <dgm:prSet/>
      <dgm:spPr/>
      <dgm:t>
        <a:bodyPr/>
        <a:lstStyle/>
        <a:p>
          <a:pPr rtl="0"/>
          <a:r>
            <a:rPr lang="es-EC" i="0" smtClean="0">
              <a:latin typeface="Times New Roman" pitchFamily="18" charset="0"/>
              <a:cs typeface="Times New Roman" pitchFamily="18" charset="0"/>
            </a:rPr>
            <a:t>Promociones </a:t>
          </a:r>
          <a:endParaRPr lang="es-EC" i="0">
            <a:latin typeface="Times New Roman" pitchFamily="18" charset="0"/>
            <a:cs typeface="Times New Roman" pitchFamily="18" charset="0"/>
          </a:endParaRPr>
        </a:p>
      </dgm:t>
    </dgm:pt>
    <dgm:pt modelId="{44B596D0-BB60-48B0-BF06-C815B21744EA}" type="parTrans" cxnId="{75DDC4F6-1FE3-47E1-BE78-22A6591743DD}">
      <dgm:prSet/>
      <dgm:spPr/>
      <dgm:t>
        <a:bodyPr/>
        <a:lstStyle/>
        <a:p>
          <a:endParaRPr lang="es-EC" i="0">
            <a:latin typeface="Times New Roman" pitchFamily="18" charset="0"/>
            <a:cs typeface="Times New Roman" pitchFamily="18" charset="0"/>
          </a:endParaRPr>
        </a:p>
      </dgm:t>
    </dgm:pt>
    <dgm:pt modelId="{ECF30360-B071-45EF-8FB6-D24CE3C5C5A5}" type="sibTrans" cxnId="{75DDC4F6-1FE3-47E1-BE78-22A6591743DD}">
      <dgm:prSet/>
      <dgm:spPr/>
      <dgm:t>
        <a:bodyPr/>
        <a:lstStyle/>
        <a:p>
          <a:endParaRPr lang="es-EC" i="0">
            <a:latin typeface="Times New Roman" pitchFamily="18" charset="0"/>
            <a:cs typeface="Times New Roman" pitchFamily="18" charset="0"/>
          </a:endParaRPr>
        </a:p>
      </dgm:t>
    </dgm:pt>
    <dgm:pt modelId="{8ECF3572-6EFC-40FA-A128-CE2CCF069069}">
      <dgm:prSet/>
      <dgm:spPr/>
      <dgm:t>
        <a:bodyPr/>
        <a:lstStyle/>
        <a:p>
          <a:pPr rtl="0"/>
          <a:r>
            <a:rPr lang="es-EC" i="0" smtClean="0">
              <a:latin typeface="Times New Roman" pitchFamily="18" charset="0"/>
              <a:cs typeface="Times New Roman" pitchFamily="18" charset="0"/>
            </a:rPr>
            <a:t>Estrategia </a:t>
          </a:r>
          <a:endParaRPr lang="es-EC" i="0">
            <a:latin typeface="Times New Roman" pitchFamily="18" charset="0"/>
            <a:cs typeface="Times New Roman" pitchFamily="18" charset="0"/>
          </a:endParaRPr>
        </a:p>
      </dgm:t>
    </dgm:pt>
    <dgm:pt modelId="{14A1B255-EACD-40EF-8B25-DE4B82F53F62}" type="parTrans" cxnId="{7C0A78F6-A4B6-48D9-B0DF-DD4648683450}">
      <dgm:prSet/>
      <dgm:spPr/>
      <dgm:t>
        <a:bodyPr/>
        <a:lstStyle/>
        <a:p>
          <a:endParaRPr lang="es-EC" i="0">
            <a:latin typeface="Times New Roman" pitchFamily="18" charset="0"/>
            <a:cs typeface="Times New Roman" pitchFamily="18" charset="0"/>
          </a:endParaRPr>
        </a:p>
      </dgm:t>
    </dgm:pt>
    <dgm:pt modelId="{8AD40BA2-E858-4625-9D9F-40E8CA92B30F}" type="sibTrans" cxnId="{7C0A78F6-A4B6-48D9-B0DF-DD4648683450}">
      <dgm:prSet/>
      <dgm:spPr/>
      <dgm:t>
        <a:bodyPr/>
        <a:lstStyle/>
        <a:p>
          <a:endParaRPr lang="es-EC" i="0">
            <a:latin typeface="Times New Roman" pitchFamily="18" charset="0"/>
            <a:cs typeface="Times New Roman" pitchFamily="18" charset="0"/>
          </a:endParaRPr>
        </a:p>
      </dgm:t>
    </dgm:pt>
    <dgm:pt modelId="{D25774B0-F735-4AFA-B816-6B5DF3CB3F05}">
      <dgm:prSet/>
      <dgm:spPr/>
      <dgm:t>
        <a:bodyPr/>
        <a:lstStyle/>
        <a:p>
          <a:pPr rtl="0"/>
          <a:r>
            <a:rPr lang="es-EC" i="0" smtClean="0">
              <a:latin typeface="Times New Roman" pitchFamily="18" charset="0"/>
              <a:cs typeface="Times New Roman" pitchFamily="18" charset="0"/>
            </a:rPr>
            <a:t>Competitividad </a:t>
          </a:r>
          <a:endParaRPr lang="es-EC" i="0">
            <a:latin typeface="Times New Roman" pitchFamily="18" charset="0"/>
            <a:cs typeface="Times New Roman" pitchFamily="18" charset="0"/>
          </a:endParaRPr>
        </a:p>
      </dgm:t>
    </dgm:pt>
    <dgm:pt modelId="{0C73E641-D32C-46BF-82C2-3EBBD2FD9C93}" type="parTrans" cxnId="{AA6277CB-0D83-4BF1-8F8D-D96CC8163B4C}">
      <dgm:prSet/>
      <dgm:spPr/>
      <dgm:t>
        <a:bodyPr/>
        <a:lstStyle/>
        <a:p>
          <a:endParaRPr lang="es-EC" i="0">
            <a:latin typeface="Times New Roman" pitchFamily="18" charset="0"/>
            <a:cs typeface="Times New Roman" pitchFamily="18" charset="0"/>
          </a:endParaRPr>
        </a:p>
      </dgm:t>
    </dgm:pt>
    <dgm:pt modelId="{DC44ACCE-60F1-4E99-9053-20E2E78AECEB}" type="sibTrans" cxnId="{AA6277CB-0D83-4BF1-8F8D-D96CC8163B4C}">
      <dgm:prSet/>
      <dgm:spPr/>
      <dgm:t>
        <a:bodyPr/>
        <a:lstStyle/>
        <a:p>
          <a:endParaRPr lang="es-EC" i="0">
            <a:latin typeface="Times New Roman" pitchFamily="18" charset="0"/>
            <a:cs typeface="Times New Roman" pitchFamily="18" charset="0"/>
          </a:endParaRPr>
        </a:p>
      </dgm:t>
    </dgm:pt>
    <dgm:pt modelId="{CD1C22B2-0542-4C31-9D61-E7C4D56F310F}">
      <dgm:prSet/>
      <dgm:spPr/>
      <dgm:t>
        <a:bodyPr/>
        <a:lstStyle/>
        <a:p>
          <a:pPr rtl="0"/>
          <a:r>
            <a:rPr lang="es-EC" i="0" smtClean="0">
              <a:latin typeface="Times New Roman" pitchFamily="18" charset="0"/>
              <a:cs typeface="Times New Roman" pitchFamily="18" charset="0"/>
            </a:rPr>
            <a:t>Adam Smith y su teoría de división del trabajo</a:t>
          </a:r>
          <a:endParaRPr lang="es-EC" i="0">
            <a:latin typeface="Times New Roman" pitchFamily="18" charset="0"/>
            <a:cs typeface="Times New Roman" pitchFamily="18" charset="0"/>
          </a:endParaRPr>
        </a:p>
      </dgm:t>
    </dgm:pt>
    <dgm:pt modelId="{96F38B72-ACF7-4C3A-B099-120EF0AF4CD8}" type="parTrans" cxnId="{CAC5E1F0-7F85-4A85-BF38-9BD6B75F17B4}">
      <dgm:prSet/>
      <dgm:spPr/>
      <dgm:t>
        <a:bodyPr/>
        <a:lstStyle/>
        <a:p>
          <a:endParaRPr lang="es-EC" i="0">
            <a:latin typeface="Times New Roman" pitchFamily="18" charset="0"/>
            <a:cs typeface="Times New Roman" pitchFamily="18" charset="0"/>
          </a:endParaRPr>
        </a:p>
      </dgm:t>
    </dgm:pt>
    <dgm:pt modelId="{DBBEAE58-D5B1-49D6-9F80-7D038182C201}" type="sibTrans" cxnId="{CAC5E1F0-7F85-4A85-BF38-9BD6B75F17B4}">
      <dgm:prSet/>
      <dgm:spPr/>
      <dgm:t>
        <a:bodyPr/>
        <a:lstStyle/>
        <a:p>
          <a:endParaRPr lang="es-EC" i="0">
            <a:latin typeface="Times New Roman" pitchFamily="18" charset="0"/>
            <a:cs typeface="Times New Roman" pitchFamily="18" charset="0"/>
          </a:endParaRPr>
        </a:p>
      </dgm:t>
    </dgm:pt>
    <dgm:pt modelId="{C6D06320-DE07-4856-83A6-1C7F83CB5E68}" type="pres">
      <dgm:prSet presAssocID="{7F875EF0-C2B1-4943-A898-8F6A00ABA0C7}" presName="linear" presStyleCnt="0">
        <dgm:presLayoutVars>
          <dgm:dir/>
          <dgm:animLvl val="lvl"/>
          <dgm:resizeHandles val="exact"/>
        </dgm:presLayoutVars>
      </dgm:prSet>
      <dgm:spPr/>
      <dgm:t>
        <a:bodyPr/>
        <a:lstStyle/>
        <a:p>
          <a:endParaRPr lang="es-EC"/>
        </a:p>
      </dgm:t>
    </dgm:pt>
    <dgm:pt modelId="{64CB75E6-AC24-462B-875A-C3308B0C39C4}" type="pres">
      <dgm:prSet presAssocID="{13255536-6569-4C6D-98F9-EE1416CD100A}" presName="parentLin" presStyleCnt="0"/>
      <dgm:spPr/>
    </dgm:pt>
    <dgm:pt modelId="{5CA765AE-7103-478A-B5F8-9FF716BFCDCD}" type="pres">
      <dgm:prSet presAssocID="{13255536-6569-4C6D-98F9-EE1416CD100A}" presName="parentLeftMargin" presStyleLbl="node1" presStyleIdx="0" presStyleCnt="2"/>
      <dgm:spPr/>
      <dgm:t>
        <a:bodyPr/>
        <a:lstStyle/>
        <a:p>
          <a:endParaRPr lang="es-EC"/>
        </a:p>
      </dgm:t>
    </dgm:pt>
    <dgm:pt modelId="{4D673A27-76C4-452F-A8FA-578530B7B731}" type="pres">
      <dgm:prSet presAssocID="{13255536-6569-4C6D-98F9-EE1416CD100A}" presName="parentText" presStyleLbl="node1" presStyleIdx="0" presStyleCnt="2">
        <dgm:presLayoutVars>
          <dgm:chMax val="0"/>
          <dgm:bulletEnabled val="1"/>
        </dgm:presLayoutVars>
      </dgm:prSet>
      <dgm:spPr/>
      <dgm:t>
        <a:bodyPr/>
        <a:lstStyle/>
        <a:p>
          <a:endParaRPr lang="es-EC"/>
        </a:p>
      </dgm:t>
    </dgm:pt>
    <dgm:pt modelId="{EBFF4E01-19B5-4687-B9C7-E4ECD6053EDF}" type="pres">
      <dgm:prSet presAssocID="{13255536-6569-4C6D-98F9-EE1416CD100A}" presName="negativeSpace" presStyleCnt="0"/>
      <dgm:spPr/>
    </dgm:pt>
    <dgm:pt modelId="{9CEBDA36-E0D1-4A8E-877A-5B33B3992FDC}" type="pres">
      <dgm:prSet presAssocID="{13255536-6569-4C6D-98F9-EE1416CD100A}" presName="childText" presStyleLbl="conFgAcc1" presStyleIdx="0" presStyleCnt="2">
        <dgm:presLayoutVars>
          <dgm:bulletEnabled val="1"/>
        </dgm:presLayoutVars>
      </dgm:prSet>
      <dgm:spPr/>
      <dgm:t>
        <a:bodyPr/>
        <a:lstStyle/>
        <a:p>
          <a:endParaRPr lang="es-EC"/>
        </a:p>
      </dgm:t>
    </dgm:pt>
    <dgm:pt modelId="{B63F1C69-C53A-4E3F-B85D-87C9BD419741}" type="pres">
      <dgm:prSet presAssocID="{23DC98BD-DF5B-4C6C-8AA0-2C16FC1C373A}" presName="spaceBetweenRectangles" presStyleCnt="0"/>
      <dgm:spPr/>
    </dgm:pt>
    <dgm:pt modelId="{4B3348DA-9FC4-4AE9-BC3A-3C03EB4E004D}" type="pres">
      <dgm:prSet presAssocID="{8ECF3572-6EFC-40FA-A128-CE2CCF069069}" presName="parentLin" presStyleCnt="0"/>
      <dgm:spPr/>
    </dgm:pt>
    <dgm:pt modelId="{86B70550-9FF8-4D68-BA40-F866CC28366A}" type="pres">
      <dgm:prSet presAssocID="{8ECF3572-6EFC-40FA-A128-CE2CCF069069}" presName="parentLeftMargin" presStyleLbl="node1" presStyleIdx="0" presStyleCnt="2"/>
      <dgm:spPr/>
      <dgm:t>
        <a:bodyPr/>
        <a:lstStyle/>
        <a:p>
          <a:endParaRPr lang="es-EC"/>
        </a:p>
      </dgm:t>
    </dgm:pt>
    <dgm:pt modelId="{D0DA796D-6018-4B5C-974E-F0B0ABCAF250}" type="pres">
      <dgm:prSet presAssocID="{8ECF3572-6EFC-40FA-A128-CE2CCF069069}" presName="parentText" presStyleLbl="node1" presStyleIdx="1" presStyleCnt="2">
        <dgm:presLayoutVars>
          <dgm:chMax val="0"/>
          <dgm:bulletEnabled val="1"/>
        </dgm:presLayoutVars>
      </dgm:prSet>
      <dgm:spPr/>
      <dgm:t>
        <a:bodyPr/>
        <a:lstStyle/>
        <a:p>
          <a:endParaRPr lang="es-EC"/>
        </a:p>
      </dgm:t>
    </dgm:pt>
    <dgm:pt modelId="{006A490E-A416-48CA-894A-4FF9DE9CA4AB}" type="pres">
      <dgm:prSet presAssocID="{8ECF3572-6EFC-40FA-A128-CE2CCF069069}" presName="negativeSpace" presStyleCnt="0"/>
      <dgm:spPr/>
    </dgm:pt>
    <dgm:pt modelId="{0A3EB1F4-E0A6-4725-AE2A-30D80B49FD45}" type="pres">
      <dgm:prSet presAssocID="{8ECF3572-6EFC-40FA-A128-CE2CCF069069}" presName="childText" presStyleLbl="conFgAcc1" presStyleIdx="1" presStyleCnt="2">
        <dgm:presLayoutVars>
          <dgm:bulletEnabled val="1"/>
        </dgm:presLayoutVars>
      </dgm:prSet>
      <dgm:spPr/>
      <dgm:t>
        <a:bodyPr/>
        <a:lstStyle/>
        <a:p>
          <a:endParaRPr lang="es-EC"/>
        </a:p>
      </dgm:t>
    </dgm:pt>
  </dgm:ptLst>
  <dgm:cxnLst>
    <dgm:cxn modelId="{7C0A78F6-A4B6-48D9-B0DF-DD4648683450}" srcId="{7F875EF0-C2B1-4943-A898-8F6A00ABA0C7}" destId="{8ECF3572-6EFC-40FA-A128-CE2CCF069069}" srcOrd="1" destOrd="0" parTransId="{14A1B255-EACD-40EF-8B25-DE4B82F53F62}" sibTransId="{8AD40BA2-E858-4625-9D9F-40E8CA92B30F}"/>
    <dgm:cxn modelId="{0E18C79D-60DF-4B2E-836F-41B050738895}" srcId="{13255536-6569-4C6D-98F9-EE1416CD100A}" destId="{425D0051-208B-4B7B-BF9C-904F03325394}" srcOrd="1" destOrd="0" parTransId="{425A198E-E7FC-4C62-887A-E26507A3F3C0}" sibTransId="{AB1F93E3-416E-4DC7-B82B-5E7E9814EC12}"/>
    <dgm:cxn modelId="{A8FB5149-73C4-4B15-B30A-D5D47E0EDC12}" type="presOf" srcId="{B301C710-4AEE-483E-B065-6FFDEA47DB75}" destId="{9CEBDA36-E0D1-4A8E-877A-5B33B3992FDC}" srcOrd="0" destOrd="3" presId="urn:microsoft.com/office/officeart/2005/8/layout/list1"/>
    <dgm:cxn modelId="{F011158A-8545-41ED-8CCA-86F137E80C39}" srcId="{7F875EF0-C2B1-4943-A898-8F6A00ABA0C7}" destId="{13255536-6569-4C6D-98F9-EE1416CD100A}" srcOrd="0" destOrd="0" parTransId="{59CDE73D-D7A4-4CFB-88E9-13E8C2FC82A3}" sibTransId="{23DC98BD-DF5B-4C6C-8AA0-2C16FC1C373A}"/>
    <dgm:cxn modelId="{2A4539B8-3869-47C0-BFAE-767DCCBEA5A7}" type="presOf" srcId="{8ECF3572-6EFC-40FA-A128-CE2CCF069069}" destId="{D0DA796D-6018-4B5C-974E-F0B0ABCAF250}" srcOrd="1" destOrd="0" presId="urn:microsoft.com/office/officeart/2005/8/layout/list1"/>
    <dgm:cxn modelId="{20A91211-FC60-4F7F-802D-25FF3FA5A7DA}" type="presOf" srcId="{D25774B0-F735-4AFA-B816-6B5DF3CB3F05}" destId="{0A3EB1F4-E0A6-4725-AE2A-30D80B49FD45}" srcOrd="0" destOrd="0" presId="urn:microsoft.com/office/officeart/2005/8/layout/list1"/>
    <dgm:cxn modelId="{75DDC4F6-1FE3-47E1-BE78-22A6591743DD}" srcId="{13255536-6569-4C6D-98F9-EE1416CD100A}" destId="{0AD3FCB9-3E76-43A6-AEAA-C71D09F73B53}" srcOrd="4" destOrd="0" parTransId="{44B596D0-BB60-48B0-BF06-C815B21744EA}" sibTransId="{ECF30360-B071-45EF-8FB6-D24CE3C5C5A5}"/>
    <dgm:cxn modelId="{7D1031C5-DEAA-4D08-8939-0E839B26E576}" srcId="{13255536-6569-4C6D-98F9-EE1416CD100A}" destId="{B301C710-4AEE-483E-B065-6FFDEA47DB75}" srcOrd="3" destOrd="0" parTransId="{17DFB4C5-3F0E-4469-8600-9820818D5FAA}" sibTransId="{1DCCF2FF-B758-4233-BC25-C0F588E627D5}"/>
    <dgm:cxn modelId="{A918B532-842E-4737-92B7-10C605E0FB41}" type="presOf" srcId="{7F875EF0-C2B1-4943-A898-8F6A00ABA0C7}" destId="{C6D06320-DE07-4856-83A6-1C7F83CB5E68}" srcOrd="0" destOrd="0" presId="urn:microsoft.com/office/officeart/2005/8/layout/list1"/>
    <dgm:cxn modelId="{BB8E3AA5-557E-4F4F-87CA-77DBFF1A8853}" srcId="{13255536-6569-4C6D-98F9-EE1416CD100A}" destId="{05F2780B-9698-43DD-8230-C84517298BAC}" srcOrd="2" destOrd="0" parTransId="{B96FEBE9-4936-4E4B-92C6-1F3E223D3951}" sibTransId="{454916C8-72FE-43DF-BD05-82EB8A6B1108}"/>
    <dgm:cxn modelId="{A7563D14-AE9F-43FC-BB89-B165A7A8420F}" type="presOf" srcId="{13255536-6569-4C6D-98F9-EE1416CD100A}" destId="{4D673A27-76C4-452F-A8FA-578530B7B731}" srcOrd="1" destOrd="0" presId="urn:microsoft.com/office/officeart/2005/8/layout/list1"/>
    <dgm:cxn modelId="{54600FD5-9B9A-4AD3-BF56-9234B9FF3FB8}" type="presOf" srcId="{8ECF3572-6EFC-40FA-A128-CE2CCF069069}" destId="{86B70550-9FF8-4D68-BA40-F866CC28366A}" srcOrd="0" destOrd="0" presId="urn:microsoft.com/office/officeart/2005/8/layout/list1"/>
    <dgm:cxn modelId="{15BB4841-038D-4962-97E9-0D063B669B71}" type="presOf" srcId="{036FD331-5343-4219-91A9-CA943AAE2F10}" destId="{9CEBDA36-E0D1-4A8E-877A-5B33B3992FDC}" srcOrd="0" destOrd="0" presId="urn:microsoft.com/office/officeart/2005/8/layout/list1"/>
    <dgm:cxn modelId="{2D3F80DC-C913-4319-8BF3-145DB3DF0965}" type="presOf" srcId="{13255536-6569-4C6D-98F9-EE1416CD100A}" destId="{5CA765AE-7103-478A-B5F8-9FF716BFCDCD}" srcOrd="0" destOrd="0" presId="urn:microsoft.com/office/officeart/2005/8/layout/list1"/>
    <dgm:cxn modelId="{3AC0FF3E-5B0F-4B43-9380-7A79D643E91A}" srcId="{13255536-6569-4C6D-98F9-EE1416CD100A}" destId="{036FD331-5343-4219-91A9-CA943AAE2F10}" srcOrd="0" destOrd="0" parTransId="{6581CF23-20AE-46FE-AAAF-0AED3F39A7EE}" sibTransId="{E4ADE3BF-F051-48D1-BF08-72A95C3E8BB7}"/>
    <dgm:cxn modelId="{AA6277CB-0D83-4BF1-8F8D-D96CC8163B4C}" srcId="{8ECF3572-6EFC-40FA-A128-CE2CCF069069}" destId="{D25774B0-F735-4AFA-B816-6B5DF3CB3F05}" srcOrd="0" destOrd="0" parTransId="{0C73E641-D32C-46BF-82C2-3EBBD2FD9C93}" sibTransId="{DC44ACCE-60F1-4E99-9053-20E2E78AECEB}"/>
    <dgm:cxn modelId="{78670BD5-4541-4D8E-86E2-DC64216D320E}" type="presOf" srcId="{0AD3FCB9-3E76-43A6-AEAA-C71D09F73B53}" destId="{9CEBDA36-E0D1-4A8E-877A-5B33B3992FDC}" srcOrd="0" destOrd="4" presId="urn:microsoft.com/office/officeart/2005/8/layout/list1"/>
    <dgm:cxn modelId="{CAC5E1F0-7F85-4A85-BF38-9BD6B75F17B4}" srcId="{8ECF3572-6EFC-40FA-A128-CE2CCF069069}" destId="{CD1C22B2-0542-4C31-9D61-E7C4D56F310F}" srcOrd="1" destOrd="0" parTransId="{96F38B72-ACF7-4C3A-B099-120EF0AF4CD8}" sibTransId="{DBBEAE58-D5B1-49D6-9F80-7D038182C201}"/>
    <dgm:cxn modelId="{F9D323E1-4741-45AE-A883-95B580506D0D}" type="presOf" srcId="{CD1C22B2-0542-4C31-9D61-E7C4D56F310F}" destId="{0A3EB1F4-E0A6-4725-AE2A-30D80B49FD45}" srcOrd="0" destOrd="1" presId="urn:microsoft.com/office/officeart/2005/8/layout/list1"/>
    <dgm:cxn modelId="{F1CF8C2C-3F0B-4057-BAE4-1A9E45E3C2AF}" type="presOf" srcId="{05F2780B-9698-43DD-8230-C84517298BAC}" destId="{9CEBDA36-E0D1-4A8E-877A-5B33B3992FDC}" srcOrd="0" destOrd="2" presId="urn:microsoft.com/office/officeart/2005/8/layout/list1"/>
    <dgm:cxn modelId="{C4D2FE1E-C165-4E46-99FA-785035E38880}" type="presOf" srcId="{425D0051-208B-4B7B-BF9C-904F03325394}" destId="{9CEBDA36-E0D1-4A8E-877A-5B33B3992FDC}" srcOrd="0" destOrd="1" presId="urn:microsoft.com/office/officeart/2005/8/layout/list1"/>
    <dgm:cxn modelId="{F6BAA467-F04C-4A1B-9B3B-F3DDBFB54B29}" type="presParOf" srcId="{C6D06320-DE07-4856-83A6-1C7F83CB5E68}" destId="{64CB75E6-AC24-462B-875A-C3308B0C39C4}" srcOrd="0" destOrd="0" presId="urn:microsoft.com/office/officeart/2005/8/layout/list1"/>
    <dgm:cxn modelId="{956D0EDE-5174-4370-80F2-D0D187EFDE3D}" type="presParOf" srcId="{64CB75E6-AC24-462B-875A-C3308B0C39C4}" destId="{5CA765AE-7103-478A-B5F8-9FF716BFCDCD}" srcOrd="0" destOrd="0" presId="urn:microsoft.com/office/officeart/2005/8/layout/list1"/>
    <dgm:cxn modelId="{A328B53F-AA7E-4480-BC5F-2334D472E8C8}" type="presParOf" srcId="{64CB75E6-AC24-462B-875A-C3308B0C39C4}" destId="{4D673A27-76C4-452F-A8FA-578530B7B731}" srcOrd="1" destOrd="0" presId="urn:microsoft.com/office/officeart/2005/8/layout/list1"/>
    <dgm:cxn modelId="{941FDE85-6F96-485C-AD51-0F495FC93F83}" type="presParOf" srcId="{C6D06320-DE07-4856-83A6-1C7F83CB5E68}" destId="{EBFF4E01-19B5-4687-B9C7-E4ECD6053EDF}" srcOrd="1" destOrd="0" presId="urn:microsoft.com/office/officeart/2005/8/layout/list1"/>
    <dgm:cxn modelId="{6FE21190-04ED-4002-9400-1828186BC2AE}" type="presParOf" srcId="{C6D06320-DE07-4856-83A6-1C7F83CB5E68}" destId="{9CEBDA36-E0D1-4A8E-877A-5B33B3992FDC}" srcOrd="2" destOrd="0" presId="urn:microsoft.com/office/officeart/2005/8/layout/list1"/>
    <dgm:cxn modelId="{F7BEC382-628C-4298-9419-5EE8A545726E}" type="presParOf" srcId="{C6D06320-DE07-4856-83A6-1C7F83CB5E68}" destId="{B63F1C69-C53A-4E3F-B85D-87C9BD419741}" srcOrd="3" destOrd="0" presId="urn:microsoft.com/office/officeart/2005/8/layout/list1"/>
    <dgm:cxn modelId="{898461C9-35D9-4602-9BA4-495B0A9BF881}" type="presParOf" srcId="{C6D06320-DE07-4856-83A6-1C7F83CB5E68}" destId="{4B3348DA-9FC4-4AE9-BC3A-3C03EB4E004D}" srcOrd="4" destOrd="0" presId="urn:microsoft.com/office/officeart/2005/8/layout/list1"/>
    <dgm:cxn modelId="{D34E8BEF-CA55-49F7-9AEF-67FB5BE7A961}" type="presParOf" srcId="{4B3348DA-9FC4-4AE9-BC3A-3C03EB4E004D}" destId="{86B70550-9FF8-4D68-BA40-F866CC28366A}" srcOrd="0" destOrd="0" presId="urn:microsoft.com/office/officeart/2005/8/layout/list1"/>
    <dgm:cxn modelId="{0B568B15-9C08-4B01-9A5D-D7C9222A284A}" type="presParOf" srcId="{4B3348DA-9FC4-4AE9-BC3A-3C03EB4E004D}" destId="{D0DA796D-6018-4B5C-974E-F0B0ABCAF250}" srcOrd="1" destOrd="0" presId="urn:microsoft.com/office/officeart/2005/8/layout/list1"/>
    <dgm:cxn modelId="{8D19972F-599D-4270-968B-9336B5E50755}" type="presParOf" srcId="{C6D06320-DE07-4856-83A6-1C7F83CB5E68}" destId="{006A490E-A416-48CA-894A-4FF9DE9CA4AB}" srcOrd="5" destOrd="0" presId="urn:microsoft.com/office/officeart/2005/8/layout/list1"/>
    <dgm:cxn modelId="{CEF9126E-6387-4B57-B75A-525AA22B4C83}" type="presParOf" srcId="{C6D06320-DE07-4856-83A6-1C7F83CB5E68}" destId="{0A3EB1F4-E0A6-4725-AE2A-30D80B49FD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BC8C23-6E90-46C0-B8AC-09C1221E56B3}"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s-EC"/>
        </a:p>
      </dgm:t>
    </dgm:pt>
    <dgm:pt modelId="{BAF1117D-3298-4CC3-AD19-005E9A2062D2}">
      <dgm:prSet/>
      <dgm:spPr/>
      <dgm:t>
        <a:bodyPr/>
        <a:lstStyle/>
        <a:p>
          <a:pPr rtl="0"/>
          <a:r>
            <a:rPr lang="es-EC" smtClean="0">
              <a:latin typeface="Times New Roman" pitchFamily="18" charset="0"/>
              <a:cs typeface="Times New Roman" pitchFamily="18" charset="0"/>
            </a:rPr>
            <a:t>CAFEICA Comercializadora de café y cacao</a:t>
          </a:r>
          <a:endParaRPr lang="es-EC">
            <a:latin typeface="Times New Roman" pitchFamily="18" charset="0"/>
            <a:cs typeface="Times New Roman" pitchFamily="18" charset="0"/>
          </a:endParaRPr>
        </a:p>
      </dgm:t>
    </dgm:pt>
    <dgm:pt modelId="{936E6672-08D6-45D5-A634-EC1081828F8A}" type="parTrans" cxnId="{33D6CFE1-EED9-4977-97C9-5BF4D26F48B2}">
      <dgm:prSet/>
      <dgm:spPr/>
      <dgm:t>
        <a:bodyPr/>
        <a:lstStyle/>
        <a:p>
          <a:endParaRPr lang="es-EC">
            <a:latin typeface="Times New Roman" pitchFamily="18" charset="0"/>
            <a:cs typeface="Times New Roman" pitchFamily="18" charset="0"/>
          </a:endParaRPr>
        </a:p>
      </dgm:t>
    </dgm:pt>
    <dgm:pt modelId="{41003EBA-F7F6-449B-9BC2-AE520D32F7DF}" type="sibTrans" cxnId="{33D6CFE1-EED9-4977-97C9-5BF4D26F48B2}">
      <dgm:prSet/>
      <dgm:spPr/>
      <dgm:t>
        <a:bodyPr/>
        <a:lstStyle/>
        <a:p>
          <a:endParaRPr lang="es-EC">
            <a:latin typeface="Times New Roman" pitchFamily="18" charset="0"/>
            <a:cs typeface="Times New Roman" pitchFamily="18" charset="0"/>
          </a:endParaRPr>
        </a:p>
      </dgm:t>
    </dgm:pt>
    <dgm:pt modelId="{3031FCB8-38A3-461E-8DB1-3E90DE915A6C}">
      <dgm:prSet/>
      <dgm:spPr/>
      <dgm:t>
        <a:bodyPr/>
        <a:lstStyle/>
        <a:p>
          <a:pPr rtl="0"/>
          <a:r>
            <a:rPr lang="es-EC" dirty="0" smtClean="0">
              <a:latin typeface="Times New Roman" pitchFamily="18" charset="0"/>
              <a:cs typeface="Times New Roman" pitchFamily="18" charset="0"/>
            </a:rPr>
            <a:t>Ayudas gubernamentales </a:t>
          </a:r>
          <a:endParaRPr lang="es-EC" dirty="0">
            <a:latin typeface="Times New Roman" pitchFamily="18" charset="0"/>
            <a:cs typeface="Times New Roman" pitchFamily="18" charset="0"/>
          </a:endParaRPr>
        </a:p>
      </dgm:t>
    </dgm:pt>
    <dgm:pt modelId="{32B0734D-65A8-414A-9ACC-2AFE72235E37}" type="parTrans" cxnId="{78D31987-72A9-48F7-9881-426AC1D388AA}">
      <dgm:prSet/>
      <dgm:spPr/>
      <dgm:t>
        <a:bodyPr/>
        <a:lstStyle/>
        <a:p>
          <a:endParaRPr lang="es-EC">
            <a:latin typeface="Times New Roman" pitchFamily="18" charset="0"/>
            <a:cs typeface="Times New Roman" pitchFamily="18" charset="0"/>
          </a:endParaRPr>
        </a:p>
      </dgm:t>
    </dgm:pt>
    <dgm:pt modelId="{29A3E67C-AE4B-404A-BABB-1E0366F09AE3}" type="sibTrans" cxnId="{78D31987-72A9-48F7-9881-426AC1D388AA}">
      <dgm:prSet/>
      <dgm:spPr/>
      <dgm:t>
        <a:bodyPr/>
        <a:lstStyle/>
        <a:p>
          <a:endParaRPr lang="es-EC">
            <a:latin typeface="Times New Roman" pitchFamily="18" charset="0"/>
            <a:cs typeface="Times New Roman" pitchFamily="18" charset="0"/>
          </a:endParaRPr>
        </a:p>
      </dgm:t>
    </dgm:pt>
    <dgm:pt modelId="{FF369710-7C4C-4589-BC9C-6DDEDBBB5ED5}">
      <dgm:prSet/>
      <dgm:spPr/>
      <dgm:t>
        <a:bodyPr/>
        <a:lstStyle/>
        <a:p>
          <a:pPr rtl="0"/>
          <a:r>
            <a:rPr lang="es-EC" dirty="0" smtClean="0">
              <a:latin typeface="Times New Roman" pitchFamily="18" charset="0"/>
              <a:cs typeface="Times New Roman" pitchFamily="18" charset="0"/>
            </a:rPr>
            <a:t>Financiamiento </a:t>
          </a:r>
          <a:endParaRPr lang="es-EC" dirty="0">
            <a:latin typeface="Times New Roman" pitchFamily="18" charset="0"/>
            <a:cs typeface="Times New Roman" pitchFamily="18" charset="0"/>
          </a:endParaRPr>
        </a:p>
      </dgm:t>
    </dgm:pt>
    <dgm:pt modelId="{62924CC8-8AF4-46B9-ABA3-DE55B225D663}" type="parTrans" cxnId="{8CAB8B80-EA8E-44D0-A9FC-2F7144F25415}">
      <dgm:prSet/>
      <dgm:spPr/>
      <dgm:t>
        <a:bodyPr/>
        <a:lstStyle/>
        <a:p>
          <a:endParaRPr lang="es-EC">
            <a:latin typeface="Times New Roman" pitchFamily="18" charset="0"/>
            <a:cs typeface="Times New Roman" pitchFamily="18" charset="0"/>
          </a:endParaRPr>
        </a:p>
      </dgm:t>
    </dgm:pt>
    <dgm:pt modelId="{AD414DEC-7241-401E-8CB9-AE3253F51BC8}" type="sibTrans" cxnId="{8CAB8B80-EA8E-44D0-A9FC-2F7144F25415}">
      <dgm:prSet/>
      <dgm:spPr/>
      <dgm:t>
        <a:bodyPr/>
        <a:lstStyle/>
        <a:p>
          <a:endParaRPr lang="es-EC">
            <a:latin typeface="Times New Roman" pitchFamily="18" charset="0"/>
            <a:cs typeface="Times New Roman" pitchFamily="18" charset="0"/>
          </a:endParaRPr>
        </a:p>
      </dgm:t>
    </dgm:pt>
    <dgm:pt modelId="{B92B9C5F-1B07-4D38-ACE7-A56796328927}">
      <dgm:prSet/>
      <dgm:spPr/>
      <dgm:t>
        <a:bodyPr/>
        <a:lstStyle/>
        <a:p>
          <a:pPr rtl="0"/>
          <a:r>
            <a:rPr lang="es-EC" dirty="0" smtClean="0">
              <a:latin typeface="Times New Roman" pitchFamily="18" charset="0"/>
              <a:cs typeface="Times New Roman" pitchFamily="18" charset="0"/>
            </a:rPr>
            <a:t>Estrategia</a:t>
          </a:r>
          <a:endParaRPr lang="es-EC" dirty="0">
            <a:latin typeface="Times New Roman" pitchFamily="18" charset="0"/>
            <a:cs typeface="Times New Roman" pitchFamily="18" charset="0"/>
          </a:endParaRPr>
        </a:p>
      </dgm:t>
    </dgm:pt>
    <dgm:pt modelId="{CED0D1D3-F6DB-4807-A838-95FEADB92E1B}" type="parTrans" cxnId="{86CA4CAF-0B53-4414-A318-217183B6D16E}">
      <dgm:prSet/>
      <dgm:spPr/>
      <dgm:t>
        <a:bodyPr/>
        <a:lstStyle/>
        <a:p>
          <a:endParaRPr lang="es-EC">
            <a:latin typeface="Times New Roman" pitchFamily="18" charset="0"/>
            <a:cs typeface="Times New Roman" pitchFamily="18" charset="0"/>
          </a:endParaRPr>
        </a:p>
      </dgm:t>
    </dgm:pt>
    <dgm:pt modelId="{1541A2C5-6750-4F7D-BE13-1FC89C2E2E04}" type="sibTrans" cxnId="{86CA4CAF-0B53-4414-A318-217183B6D16E}">
      <dgm:prSet/>
      <dgm:spPr/>
      <dgm:t>
        <a:bodyPr/>
        <a:lstStyle/>
        <a:p>
          <a:endParaRPr lang="es-EC">
            <a:latin typeface="Times New Roman" pitchFamily="18" charset="0"/>
            <a:cs typeface="Times New Roman" pitchFamily="18" charset="0"/>
          </a:endParaRPr>
        </a:p>
      </dgm:t>
    </dgm:pt>
    <dgm:pt modelId="{F396BD02-B2A2-4B47-A661-BAC7B95E57E3}">
      <dgm:prSet/>
      <dgm:spPr/>
      <dgm:t>
        <a:bodyPr/>
        <a:lstStyle/>
        <a:p>
          <a:pPr rtl="0"/>
          <a:r>
            <a:rPr lang="es-EC" dirty="0" smtClean="0">
              <a:latin typeface="Times New Roman" pitchFamily="18" charset="0"/>
              <a:cs typeface="Times New Roman" pitchFamily="18" charset="0"/>
            </a:rPr>
            <a:t>Apoyo institucional de parte del gobierno</a:t>
          </a:r>
          <a:endParaRPr lang="es-EC" dirty="0">
            <a:latin typeface="Times New Roman" pitchFamily="18" charset="0"/>
            <a:cs typeface="Times New Roman" pitchFamily="18" charset="0"/>
          </a:endParaRPr>
        </a:p>
      </dgm:t>
    </dgm:pt>
    <dgm:pt modelId="{E0921C84-1647-4CD8-B792-2A2730861910}" type="parTrans" cxnId="{A2871323-C304-4886-922E-01BFB642B6FA}">
      <dgm:prSet/>
      <dgm:spPr/>
      <dgm:t>
        <a:bodyPr/>
        <a:lstStyle/>
        <a:p>
          <a:endParaRPr lang="es-EC">
            <a:latin typeface="Times New Roman" pitchFamily="18" charset="0"/>
            <a:cs typeface="Times New Roman" pitchFamily="18" charset="0"/>
          </a:endParaRPr>
        </a:p>
      </dgm:t>
    </dgm:pt>
    <dgm:pt modelId="{C1B4F2C3-BF61-4A09-B63F-F7FEEB33C27E}" type="sibTrans" cxnId="{A2871323-C304-4886-922E-01BFB642B6FA}">
      <dgm:prSet/>
      <dgm:spPr/>
      <dgm:t>
        <a:bodyPr/>
        <a:lstStyle/>
        <a:p>
          <a:endParaRPr lang="es-EC">
            <a:latin typeface="Times New Roman" pitchFamily="18" charset="0"/>
            <a:cs typeface="Times New Roman" pitchFamily="18" charset="0"/>
          </a:endParaRPr>
        </a:p>
      </dgm:t>
    </dgm:pt>
    <dgm:pt modelId="{76F2507B-F972-4380-9697-8A223915859A}" type="pres">
      <dgm:prSet presAssocID="{50BC8C23-6E90-46C0-B8AC-09C1221E56B3}" presName="mainComposite" presStyleCnt="0">
        <dgm:presLayoutVars>
          <dgm:chPref val="1"/>
          <dgm:dir/>
          <dgm:animOne val="branch"/>
          <dgm:animLvl val="lvl"/>
          <dgm:resizeHandles val="exact"/>
        </dgm:presLayoutVars>
      </dgm:prSet>
      <dgm:spPr/>
      <dgm:t>
        <a:bodyPr/>
        <a:lstStyle/>
        <a:p>
          <a:endParaRPr lang="es-EC"/>
        </a:p>
      </dgm:t>
    </dgm:pt>
    <dgm:pt modelId="{A5731A1E-2254-42D4-A2E0-31B6941C0E6E}" type="pres">
      <dgm:prSet presAssocID="{50BC8C23-6E90-46C0-B8AC-09C1221E56B3}" presName="hierFlow" presStyleCnt="0"/>
      <dgm:spPr/>
    </dgm:pt>
    <dgm:pt modelId="{A2B015AA-BAF4-4CE4-9535-317882265B65}" type="pres">
      <dgm:prSet presAssocID="{50BC8C23-6E90-46C0-B8AC-09C1221E56B3}" presName="firstBuf" presStyleCnt="0"/>
      <dgm:spPr/>
    </dgm:pt>
    <dgm:pt modelId="{60EB16F2-C147-42BC-A0EB-38F379C8877B}" type="pres">
      <dgm:prSet presAssocID="{50BC8C23-6E90-46C0-B8AC-09C1221E56B3}" presName="hierChild1" presStyleCnt="0">
        <dgm:presLayoutVars>
          <dgm:chPref val="1"/>
          <dgm:animOne val="branch"/>
          <dgm:animLvl val="lvl"/>
        </dgm:presLayoutVars>
      </dgm:prSet>
      <dgm:spPr/>
    </dgm:pt>
    <dgm:pt modelId="{E6A3EA5B-8FA4-40C9-8686-3E5FCCA26035}" type="pres">
      <dgm:prSet presAssocID="{BAF1117D-3298-4CC3-AD19-005E9A2062D2}" presName="Name14" presStyleCnt="0"/>
      <dgm:spPr/>
    </dgm:pt>
    <dgm:pt modelId="{EA3267E5-0B58-46C8-81C5-AF7947C139C2}" type="pres">
      <dgm:prSet presAssocID="{BAF1117D-3298-4CC3-AD19-005E9A2062D2}" presName="level1Shape" presStyleLbl="node0" presStyleIdx="0" presStyleCnt="1">
        <dgm:presLayoutVars>
          <dgm:chPref val="3"/>
        </dgm:presLayoutVars>
      </dgm:prSet>
      <dgm:spPr/>
      <dgm:t>
        <a:bodyPr/>
        <a:lstStyle/>
        <a:p>
          <a:endParaRPr lang="es-EC"/>
        </a:p>
      </dgm:t>
    </dgm:pt>
    <dgm:pt modelId="{F6F777E7-60C5-41D9-A4EA-6B0B3EA392E6}" type="pres">
      <dgm:prSet presAssocID="{BAF1117D-3298-4CC3-AD19-005E9A2062D2}" presName="hierChild2" presStyleCnt="0"/>
      <dgm:spPr/>
    </dgm:pt>
    <dgm:pt modelId="{8F64A034-0023-4ECA-85F4-42B832177FA3}" type="pres">
      <dgm:prSet presAssocID="{32B0734D-65A8-414A-9ACC-2AFE72235E37}" presName="Name19" presStyleLbl="parChTrans1D2" presStyleIdx="0" presStyleCnt="2"/>
      <dgm:spPr/>
      <dgm:t>
        <a:bodyPr/>
        <a:lstStyle/>
        <a:p>
          <a:endParaRPr lang="es-EC"/>
        </a:p>
      </dgm:t>
    </dgm:pt>
    <dgm:pt modelId="{D0B8FFEA-FEC0-4FA9-91AD-2DE1893ED37F}" type="pres">
      <dgm:prSet presAssocID="{3031FCB8-38A3-461E-8DB1-3E90DE915A6C}" presName="Name21" presStyleCnt="0"/>
      <dgm:spPr/>
    </dgm:pt>
    <dgm:pt modelId="{F1FAC30B-D671-4D5F-90EA-963EB594267B}" type="pres">
      <dgm:prSet presAssocID="{3031FCB8-38A3-461E-8DB1-3E90DE915A6C}" presName="level2Shape" presStyleLbl="node2" presStyleIdx="0" presStyleCnt="2"/>
      <dgm:spPr/>
      <dgm:t>
        <a:bodyPr/>
        <a:lstStyle/>
        <a:p>
          <a:endParaRPr lang="es-EC"/>
        </a:p>
      </dgm:t>
    </dgm:pt>
    <dgm:pt modelId="{89BFAEEC-73BF-408C-A7FC-38126E2B6B10}" type="pres">
      <dgm:prSet presAssocID="{3031FCB8-38A3-461E-8DB1-3E90DE915A6C}" presName="hierChild3" presStyleCnt="0"/>
      <dgm:spPr/>
    </dgm:pt>
    <dgm:pt modelId="{6CE22B37-47A9-40DF-B0B5-E3099DE9B5CA}" type="pres">
      <dgm:prSet presAssocID="{62924CC8-8AF4-46B9-ABA3-DE55B225D663}" presName="Name19" presStyleLbl="parChTrans1D2" presStyleIdx="1" presStyleCnt="2"/>
      <dgm:spPr/>
      <dgm:t>
        <a:bodyPr/>
        <a:lstStyle/>
        <a:p>
          <a:endParaRPr lang="es-EC"/>
        </a:p>
      </dgm:t>
    </dgm:pt>
    <dgm:pt modelId="{67EE2DED-053A-4A73-B343-8D51806FC208}" type="pres">
      <dgm:prSet presAssocID="{FF369710-7C4C-4589-BC9C-6DDEDBBB5ED5}" presName="Name21" presStyleCnt="0"/>
      <dgm:spPr/>
    </dgm:pt>
    <dgm:pt modelId="{9B22EA6F-60CB-47F0-985D-D57EDAFE2EDA}" type="pres">
      <dgm:prSet presAssocID="{FF369710-7C4C-4589-BC9C-6DDEDBBB5ED5}" presName="level2Shape" presStyleLbl="node2" presStyleIdx="1" presStyleCnt="2"/>
      <dgm:spPr/>
      <dgm:t>
        <a:bodyPr/>
        <a:lstStyle/>
        <a:p>
          <a:endParaRPr lang="es-EC"/>
        </a:p>
      </dgm:t>
    </dgm:pt>
    <dgm:pt modelId="{EDE09689-9A58-42AC-9040-906A8B6F8686}" type="pres">
      <dgm:prSet presAssocID="{FF369710-7C4C-4589-BC9C-6DDEDBBB5ED5}" presName="hierChild3" presStyleCnt="0"/>
      <dgm:spPr/>
    </dgm:pt>
    <dgm:pt modelId="{CBBE44BD-01E5-4238-BA85-379E86072904}" type="pres">
      <dgm:prSet presAssocID="{50BC8C23-6E90-46C0-B8AC-09C1221E56B3}" presName="bgShapesFlow" presStyleCnt="0"/>
      <dgm:spPr/>
    </dgm:pt>
    <dgm:pt modelId="{3A160F79-086F-4785-B192-B9018EC86BEC}" type="pres">
      <dgm:prSet presAssocID="{B92B9C5F-1B07-4D38-ACE7-A56796328927}" presName="rectComp" presStyleCnt="0"/>
      <dgm:spPr/>
    </dgm:pt>
    <dgm:pt modelId="{15FAF808-5145-41CF-93DF-56718B6E677A}" type="pres">
      <dgm:prSet presAssocID="{B92B9C5F-1B07-4D38-ACE7-A56796328927}" presName="bgRect" presStyleLbl="bgShp" presStyleIdx="0" presStyleCnt="1"/>
      <dgm:spPr/>
      <dgm:t>
        <a:bodyPr/>
        <a:lstStyle/>
        <a:p>
          <a:endParaRPr lang="es-EC"/>
        </a:p>
      </dgm:t>
    </dgm:pt>
    <dgm:pt modelId="{5EA286C8-C055-4895-83E7-1582CEACB3D2}" type="pres">
      <dgm:prSet presAssocID="{B92B9C5F-1B07-4D38-ACE7-A56796328927}" presName="bgRectTx" presStyleLbl="bgShp" presStyleIdx="0" presStyleCnt="1">
        <dgm:presLayoutVars>
          <dgm:bulletEnabled val="1"/>
        </dgm:presLayoutVars>
      </dgm:prSet>
      <dgm:spPr/>
      <dgm:t>
        <a:bodyPr/>
        <a:lstStyle/>
        <a:p>
          <a:endParaRPr lang="es-EC"/>
        </a:p>
      </dgm:t>
    </dgm:pt>
  </dgm:ptLst>
  <dgm:cxnLst>
    <dgm:cxn modelId="{33D6CFE1-EED9-4977-97C9-5BF4D26F48B2}" srcId="{50BC8C23-6E90-46C0-B8AC-09C1221E56B3}" destId="{BAF1117D-3298-4CC3-AD19-005E9A2062D2}" srcOrd="0" destOrd="0" parTransId="{936E6672-08D6-45D5-A634-EC1081828F8A}" sibTransId="{41003EBA-F7F6-449B-9BC2-AE520D32F7DF}"/>
    <dgm:cxn modelId="{EA18199C-2FD1-47F9-A853-8FE86D8193FB}" type="presOf" srcId="{62924CC8-8AF4-46B9-ABA3-DE55B225D663}" destId="{6CE22B37-47A9-40DF-B0B5-E3099DE9B5CA}" srcOrd="0" destOrd="0" presId="urn:microsoft.com/office/officeart/2005/8/layout/hierarchy6"/>
    <dgm:cxn modelId="{DDC21C6D-B9BD-4D0B-A723-3C7D53D95CD3}" type="presOf" srcId="{B92B9C5F-1B07-4D38-ACE7-A56796328927}" destId="{5EA286C8-C055-4895-83E7-1582CEACB3D2}" srcOrd="1" destOrd="0" presId="urn:microsoft.com/office/officeart/2005/8/layout/hierarchy6"/>
    <dgm:cxn modelId="{99CD0273-2885-49AF-A41B-CBB9B15D11AB}" type="presOf" srcId="{32B0734D-65A8-414A-9ACC-2AFE72235E37}" destId="{8F64A034-0023-4ECA-85F4-42B832177FA3}" srcOrd="0" destOrd="0" presId="urn:microsoft.com/office/officeart/2005/8/layout/hierarchy6"/>
    <dgm:cxn modelId="{C17D2C44-60FF-4E1B-BAFF-A0D4A84003AB}" type="presOf" srcId="{FF369710-7C4C-4589-BC9C-6DDEDBBB5ED5}" destId="{9B22EA6F-60CB-47F0-985D-D57EDAFE2EDA}" srcOrd="0" destOrd="0" presId="urn:microsoft.com/office/officeart/2005/8/layout/hierarchy6"/>
    <dgm:cxn modelId="{78D31987-72A9-48F7-9881-426AC1D388AA}" srcId="{BAF1117D-3298-4CC3-AD19-005E9A2062D2}" destId="{3031FCB8-38A3-461E-8DB1-3E90DE915A6C}" srcOrd="0" destOrd="0" parTransId="{32B0734D-65A8-414A-9ACC-2AFE72235E37}" sibTransId="{29A3E67C-AE4B-404A-BABB-1E0366F09AE3}"/>
    <dgm:cxn modelId="{A2871323-C304-4886-922E-01BFB642B6FA}" srcId="{B92B9C5F-1B07-4D38-ACE7-A56796328927}" destId="{F396BD02-B2A2-4B47-A661-BAC7B95E57E3}" srcOrd="0" destOrd="0" parTransId="{E0921C84-1647-4CD8-B792-2A2730861910}" sibTransId="{C1B4F2C3-BF61-4A09-B63F-F7FEEB33C27E}"/>
    <dgm:cxn modelId="{4AACF89D-245B-4FD1-A83E-AE17A4E10312}" type="presOf" srcId="{3031FCB8-38A3-461E-8DB1-3E90DE915A6C}" destId="{F1FAC30B-D671-4D5F-90EA-963EB594267B}" srcOrd="0" destOrd="0" presId="urn:microsoft.com/office/officeart/2005/8/layout/hierarchy6"/>
    <dgm:cxn modelId="{8CAB8B80-EA8E-44D0-A9FC-2F7144F25415}" srcId="{BAF1117D-3298-4CC3-AD19-005E9A2062D2}" destId="{FF369710-7C4C-4589-BC9C-6DDEDBBB5ED5}" srcOrd="1" destOrd="0" parTransId="{62924CC8-8AF4-46B9-ABA3-DE55B225D663}" sibTransId="{AD414DEC-7241-401E-8CB9-AE3253F51BC8}"/>
    <dgm:cxn modelId="{86CA4CAF-0B53-4414-A318-217183B6D16E}" srcId="{50BC8C23-6E90-46C0-B8AC-09C1221E56B3}" destId="{B92B9C5F-1B07-4D38-ACE7-A56796328927}" srcOrd="1" destOrd="0" parTransId="{CED0D1D3-F6DB-4807-A838-95FEADB92E1B}" sibTransId="{1541A2C5-6750-4F7D-BE13-1FC89C2E2E04}"/>
    <dgm:cxn modelId="{A1D28B16-35F7-414E-874F-DD09254E92BE}" type="presOf" srcId="{50BC8C23-6E90-46C0-B8AC-09C1221E56B3}" destId="{76F2507B-F972-4380-9697-8A223915859A}" srcOrd="0" destOrd="0" presId="urn:microsoft.com/office/officeart/2005/8/layout/hierarchy6"/>
    <dgm:cxn modelId="{B5907AC9-1358-4858-9527-26D089155767}" type="presOf" srcId="{F396BD02-B2A2-4B47-A661-BAC7B95E57E3}" destId="{15FAF808-5145-41CF-93DF-56718B6E677A}" srcOrd="0" destOrd="1" presId="urn:microsoft.com/office/officeart/2005/8/layout/hierarchy6"/>
    <dgm:cxn modelId="{80323B22-CAE0-49ED-B8DA-4A809F378AF3}" type="presOf" srcId="{BAF1117D-3298-4CC3-AD19-005E9A2062D2}" destId="{EA3267E5-0B58-46C8-81C5-AF7947C139C2}" srcOrd="0" destOrd="0" presId="urn:microsoft.com/office/officeart/2005/8/layout/hierarchy6"/>
    <dgm:cxn modelId="{97B6A5A2-A88A-44E0-A06C-EDDC08F2F95C}" type="presOf" srcId="{B92B9C5F-1B07-4D38-ACE7-A56796328927}" destId="{15FAF808-5145-41CF-93DF-56718B6E677A}" srcOrd="0" destOrd="0" presId="urn:microsoft.com/office/officeart/2005/8/layout/hierarchy6"/>
    <dgm:cxn modelId="{0F345EE4-6DE0-44FE-A5DE-EE9620A527EB}" type="presOf" srcId="{F396BD02-B2A2-4B47-A661-BAC7B95E57E3}" destId="{5EA286C8-C055-4895-83E7-1582CEACB3D2}" srcOrd="1" destOrd="1" presId="urn:microsoft.com/office/officeart/2005/8/layout/hierarchy6"/>
    <dgm:cxn modelId="{FC0BF372-D59A-46B3-8258-18A6DE75D947}" type="presParOf" srcId="{76F2507B-F972-4380-9697-8A223915859A}" destId="{A5731A1E-2254-42D4-A2E0-31B6941C0E6E}" srcOrd="0" destOrd="0" presId="urn:microsoft.com/office/officeart/2005/8/layout/hierarchy6"/>
    <dgm:cxn modelId="{6753565E-8ED1-4726-BE23-33C2A92557F3}" type="presParOf" srcId="{A5731A1E-2254-42D4-A2E0-31B6941C0E6E}" destId="{A2B015AA-BAF4-4CE4-9535-317882265B65}" srcOrd="0" destOrd="0" presId="urn:microsoft.com/office/officeart/2005/8/layout/hierarchy6"/>
    <dgm:cxn modelId="{0EFB3304-EAF6-4981-B9B7-653C512FAA71}" type="presParOf" srcId="{A5731A1E-2254-42D4-A2E0-31B6941C0E6E}" destId="{60EB16F2-C147-42BC-A0EB-38F379C8877B}" srcOrd="1" destOrd="0" presId="urn:microsoft.com/office/officeart/2005/8/layout/hierarchy6"/>
    <dgm:cxn modelId="{1E022C19-2544-4DB2-A4A6-55427259CAA8}" type="presParOf" srcId="{60EB16F2-C147-42BC-A0EB-38F379C8877B}" destId="{E6A3EA5B-8FA4-40C9-8686-3E5FCCA26035}" srcOrd="0" destOrd="0" presId="urn:microsoft.com/office/officeart/2005/8/layout/hierarchy6"/>
    <dgm:cxn modelId="{469EF3CB-8A48-4BCB-8AEB-71CA98BEA160}" type="presParOf" srcId="{E6A3EA5B-8FA4-40C9-8686-3E5FCCA26035}" destId="{EA3267E5-0B58-46C8-81C5-AF7947C139C2}" srcOrd="0" destOrd="0" presId="urn:microsoft.com/office/officeart/2005/8/layout/hierarchy6"/>
    <dgm:cxn modelId="{71CAFC7C-C7C8-47FC-A511-45333B1A049B}" type="presParOf" srcId="{E6A3EA5B-8FA4-40C9-8686-3E5FCCA26035}" destId="{F6F777E7-60C5-41D9-A4EA-6B0B3EA392E6}" srcOrd="1" destOrd="0" presId="urn:microsoft.com/office/officeart/2005/8/layout/hierarchy6"/>
    <dgm:cxn modelId="{B2474ED3-A5F5-4CFE-8A59-03C91F2F2D68}" type="presParOf" srcId="{F6F777E7-60C5-41D9-A4EA-6B0B3EA392E6}" destId="{8F64A034-0023-4ECA-85F4-42B832177FA3}" srcOrd="0" destOrd="0" presId="urn:microsoft.com/office/officeart/2005/8/layout/hierarchy6"/>
    <dgm:cxn modelId="{D81DDD22-3695-40FF-9662-F920F485EF4C}" type="presParOf" srcId="{F6F777E7-60C5-41D9-A4EA-6B0B3EA392E6}" destId="{D0B8FFEA-FEC0-4FA9-91AD-2DE1893ED37F}" srcOrd="1" destOrd="0" presId="urn:microsoft.com/office/officeart/2005/8/layout/hierarchy6"/>
    <dgm:cxn modelId="{D2198CFD-5FBE-4F5F-99BC-E1FDB5952DBC}" type="presParOf" srcId="{D0B8FFEA-FEC0-4FA9-91AD-2DE1893ED37F}" destId="{F1FAC30B-D671-4D5F-90EA-963EB594267B}" srcOrd="0" destOrd="0" presId="urn:microsoft.com/office/officeart/2005/8/layout/hierarchy6"/>
    <dgm:cxn modelId="{7F504340-867B-4D7A-8841-57B9702BB8AE}" type="presParOf" srcId="{D0B8FFEA-FEC0-4FA9-91AD-2DE1893ED37F}" destId="{89BFAEEC-73BF-408C-A7FC-38126E2B6B10}" srcOrd="1" destOrd="0" presId="urn:microsoft.com/office/officeart/2005/8/layout/hierarchy6"/>
    <dgm:cxn modelId="{35EA348F-61A2-4478-8D1F-16B73D76C310}" type="presParOf" srcId="{F6F777E7-60C5-41D9-A4EA-6B0B3EA392E6}" destId="{6CE22B37-47A9-40DF-B0B5-E3099DE9B5CA}" srcOrd="2" destOrd="0" presId="urn:microsoft.com/office/officeart/2005/8/layout/hierarchy6"/>
    <dgm:cxn modelId="{3BF0AD62-7D6C-4446-AA40-A260EB586EAA}" type="presParOf" srcId="{F6F777E7-60C5-41D9-A4EA-6B0B3EA392E6}" destId="{67EE2DED-053A-4A73-B343-8D51806FC208}" srcOrd="3" destOrd="0" presId="urn:microsoft.com/office/officeart/2005/8/layout/hierarchy6"/>
    <dgm:cxn modelId="{856A1928-C4D4-471A-A871-C6770A67E68B}" type="presParOf" srcId="{67EE2DED-053A-4A73-B343-8D51806FC208}" destId="{9B22EA6F-60CB-47F0-985D-D57EDAFE2EDA}" srcOrd="0" destOrd="0" presId="urn:microsoft.com/office/officeart/2005/8/layout/hierarchy6"/>
    <dgm:cxn modelId="{E7CC47FE-6F1A-412E-ADE9-4527B8B16FA4}" type="presParOf" srcId="{67EE2DED-053A-4A73-B343-8D51806FC208}" destId="{EDE09689-9A58-42AC-9040-906A8B6F8686}" srcOrd="1" destOrd="0" presId="urn:microsoft.com/office/officeart/2005/8/layout/hierarchy6"/>
    <dgm:cxn modelId="{BF977E8D-AC45-42CF-91E1-46BB81B22181}" type="presParOf" srcId="{76F2507B-F972-4380-9697-8A223915859A}" destId="{CBBE44BD-01E5-4238-BA85-379E86072904}" srcOrd="1" destOrd="0" presId="urn:microsoft.com/office/officeart/2005/8/layout/hierarchy6"/>
    <dgm:cxn modelId="{01CD7D19-E58B-4008-A127-F1898F19FC97}" type="presParOf" srcId="{CBBE44BD-01E5-4238-BA85-379E86072904}" destId="{3A160F79-086F-4785-B192-B9018EC86BEC}" srcOrd="0" destOrd="0" presId="urn:microsoft.com/office/officeart/2005/8/layout/hierarchy6"/>
    <dgm:cxn modelId="{06DD6CE2-58E8-4286-9E1F-6ABE8B55E9E9}" type="presParOf" srcId="{3A160F79-086F-4785-B192-B9018EC86BEC}" destId="{15FAF808-5145-41CF-93DF-56718B6E677A}" srcOrd="0" destOrd="0" presId="urn:microsoft.com/office/officeart/2005/8/layout/hierarchy6"/>
    <dgm:cxn modelId="{EDA4E5D5-6396-4800-9DB5-0F4E9E58385B}" type="presParOf" srcId="{3A160F79-086F-4785-B192-B9018EC86BEC}" destId="{5EA286C8-C055-4895-83E7-1582CEACB3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DEA354D-8491-4E2E-B14D-C2276B5CCA18}"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s-EC"/>
        </a:p>
      </dgm:t>
    </dgm:pt>
    <dgm:pt modelId="{1F626D9D-24D0-4142-AAB1-BB83581C9E4C}">
      <dgm:prSet/>
      <dgm:spPr/>
      <dgm:t>
        <a:bodyPr/>
        <a:lstStyle/>
        <a:p>
          <a:pPr rtl="0"/>
          <a:r>
            <a:rPr lang="es-EC" smtClean="0">
              <a:latin typeface="Times New Roman" pitchFamily="18" charset="0"/>
              <a:cs typeface="Times New Roman" pitchFamily="18" charset="0"/>
            </a:rPr>
            <a:t>Ecuatoriana de chocolates</a:t>
          </a:r>
          <a:endParaRPr lang="es-EC">
            <a:latin typeface="Times New Roman" pitchFamily="18" charset="0"/>
            <a:cs typeface="Times New Roman" pitchFamily="18" charset="0"/>
          </a:endParaRPr>
        </a:p>
      </dgm:t>
    </dgm:pt>
    <dgm:pt modelId="{77F09E3B-3B8D-4D67-8755-9C2A332AAC77}" type="parTrans" cxnId="{DB5E4DC6-872F-4FE7-B887-CF1D1AEC8E72}">
      <dgm:prSet/>
      <dgm:spPr/>
      <dgm:t>
        <a:bodyPr/>
        <a:lstStyle/>
        <a:p>
          <a:endParaRPr lang="es-EC">
            <a:latin typeface="Times New Roman" pitchFamily="18" charset="0"/>
            <a:cs typeface="Times New Roman" pitchFamily="18" charset="0"/>
          </a:endParaRPr>
        </a:p>
      </dgm:t>
    </dgm:pt>
    <dgm:pt modelId="{146AE943-A887-4069-97EB-8B228D915CBD}" type="sibTrans" cxnId="{DB5E4DC6-872F-4FE7-B887-CF1D1AEC8E72}">
      <dgm:prSet/>
      <dgm:spPr>
        <a:blipFill rotWithShape="1">
          <a:blip xmlns:r="http://schemas.openxmlformats.org/officeDocument/2006/relationships" r:embed="rId1"/>
          <a:stretch>
            <a:fillRect/>
          </a:stretch>
        </a:blipFill>
      </dgm:spPr>
      <dgm:t>
        <a:bodyPr/>
        <a:lstStyle/>
        <a:p>
          <a:endParaRPr lang="es-EC">
            <a:latin typeface="Times New Roman" pitchFamily="18" charset="0"/>
            <a:cs typeface="Times New Roman" pitchFamily="18" charset="0"/>
          </a:endParaRPr>
        </a:p>
      </dgm:t>
    </dgm:pt>
    <dgm:pt modelId="{F343DA47-6438-4832-8ADE-4245C52B4274}">
      <dgm:prSet/>
      <dgm:spPr/>
      <dgm:t>
        <a:bodyPr/>
        <a:lstStyle/>
        <a:p>
          <a:pPr rtl="0"/>
          <a:r>
            <a:rPr lang="es-EC" dirty="0" smtClean="0">
              <a:latin typeface="Times New Roman" pitchFamily="18" charset="0"/>
              <a:cs typeface="Times New Roman" pitchFamily="18" charset="0"/>
            </a:rPr>
            <a:t>Estándares de calidad</a:t>
          </a:r>
          <a:endParaRPr lang="es-EC" dirty="0">
            <a:latin typeface="Times New Roman" pitchFamily="18" charset="0"/>
            <a:cs typeface="Times New Roman" pitchFamily="18" charset="0"/>
          </a:endParaRPr>
        </a:p>
      </dgm:t>
    </dgm:pt>
    <dgm:pt modelId="{61716736-540C-423A-A8AD-FFE2F26FFF26}" type="parTrans" cxnId="{BA5CF1CC-3F18-4F75-8279-EBE8507AC423}">
      <dgm:prSet/>
      <dgm:spPr/>
      <dgm:t>
        <a:bodyPr/>
        <a:lstStyle/>
        <a:p>
          <a:endParaRPr lang="es-EC">
            <a:latin typeface="Times New Roman" pitchFamily="18" charset="0"/>
            <a:cs typeface="Times New Roman" pitchFamily="18" charset="0"/>
          </a:endParaRPr>
        </a:p>
      </dgm:t>
    </dgm:pt>
    <dgm:pt modelId="{26695845-6E1F-43B4-BAB0-19CDE5BE7F9E}" type="sibTrans" cxnId="{BA5CF1CC-3F18-4F75-8279-EBE8507AC423}">
      <dgm:prSet/>
      <dgm:spPr/>
      <dgm:t>
        <a:bodyPr/>
        <a:lstStyle/>
        <a:p>
          <a:endParaRPr lang="es-EC">
            <a:latin typeface="Times New Roman" pitchFamily="18" charset="0"/>
            <a:cs typeface="Times New Roman" pitchFamily="18" charset="0"/>
          </a:endParaRPr>
        </a:p>
      </dgm:t>
    </dgm:pt>
    <dgm:pt modelId="{686C42A3-0D1F-48BA-A0F9-D49F2C1462DB}">
      <dgm:prSet/>
      <dgm:spPr/>
      <dgm:t>
        <a:bodyPr/>
        <a:lstStyle/>
        <a:p>
          <a:pPr rtl="0"/>
          <a:r>
            <a:rPr lang="es-EC" dirty="0" smtClean="0">
              <a:latin typeface="Times New Roman" pitchFamily="18" charset="0"/>
              <a:cs typeface="Times New Roman" pitchFamily="18" charset="0"/>
            </a:rPr>
            <a:t>Asociación </a:t>
          </a:r>
          <a:endParaRPr lang="es-EC" dirty="0">
            <a:latin typeface="Times New Roman" pitchFamily="18" charset="0"/>
            <a:cs typeface="Times New Roman" pitchFamily="18" charset="0"/>
          </a:endParaRPr>
        </a:p>
      </dgm:t>
    </dgm:pt>
    <dgm:pt modelId="{F8CBF23D-18D9-4441-9F6B-485346E55078}" type="parTrans" cxnId="{5AB88F7C-C603-4A99-A183-C549439DBA9F}">
      <dgm:prSet/>
      <dgm:spPr/>
      <dgm:t>
        <a:bodyPr/>
        <a:lstStyle/>
        <a:p>
          <a:endParaRPr lang="es-EC">
            <a:latin typeface="Times New Roman" pitchFamily="18" charset="0"/>
            <a:cs typeface="Times New Roman" pitchFamily="18" charset="0"/>
          </a:endParaRPr>
        </a:p>
      </dgm:t>
    </dgm:pt>
    <dgm:pt modelId="{1D957380-F549-46C9-BDF1-076A81B1CF59}" type="sibTrans" cxnId="{5AB88F7C-C603-4A99-A183-C549439DBA9F}">
      <dgm:prSet/>
      <dgm:spPr/>
      <dgm:t>
        <a:bodyPr/>
        <a:lstStyle/>
        <a:p>
          <a:endParaRPr lang="es-EC">
            <a:latin typeface="Times New Roman" pitchFamily="18" charset="0"/>
            <a:cs typeface="Times New Roman" pitchFamily="18" charset="0"/>
          </a:endParaRPr>
        </a:p>
      </dgm:t>
    </dgm:pt>
    <dgm:pt modelId="{28CA9EFE-5334-444D-8743-955D9F6CAF01}">
      <dgm:prSet/>
      <dgm:spPr/>
      <dgm:t>
        <a:bodyPr/>
        <a:lstStyle/>
        <a:p>
          <a:pPr rtl="0"/>
          <a:r>
            <a:rPr lang="es-EC" dirty="0" smtClean="0">
              <a:latin typeface="Times New Roman" pitchFamily="18" charset="0"/>
              <a:cs typeface="Times New Roman" pitchFamily="18" charset="0"/>
            </a:rPr>
            <a:t>Contactos</a:t>
          </a:r>
          <a:endParaRPr lang="es-EC" dirty="0">
            <a:latin typeface="Times New Roman" pitchFamily="18" charset="0"/>
            <a:cs typeface="Times New Roman" pitchFamily="18" charset="0"/>
          </a:endParaRPr>
        </a:p>
      </dgm:t>
    </dgm:pt>
    <dgm:pt modelId="{3075CABF-9D24-4160-837C-4D94DB96F483}" type="parTrans" cxnId="{F86744E9-E175-4757-8760-3B65741FB8ED}">
      <dgm:prSet/>
      <dgm:spPr/>
      <dgm:t>
        <a:bodyPr/>
        <a:lstStyle/>
        <a:p>
          <a:endParaRPr lang="es-EC">
            <a:latin typeface="Times New Roman" pitchFamily="18" charset="0"/>
            <a:cs typeface="Times New Roman" pitchFamily="18" charset="0"/>
          </a:endParaRPr>
        </a:p>
      </dgm:t>
    </dgm:pt>
    <dgm:pt modelId="{C6CED497-C98C-4CCC-AA1C-4A6820D7BB97}" type="sibTrans" cxnId="{F86744E9-E175-4757-8760-3B65741FB8ED}">
      <dgm:prSet/>
      <dgm:spPr/>
      <dgm:t>
        <a:bodyPr/>
        <a:lstStyle/>
        <a:p>
          <a:endParaRPr lang="es-EC">
            <a:latin typeface="Times New Roman" pitchFamily="18" charset="0"/>
            <a:cs typeface="Times New Roman" pitchFamily="18" charset="0"/>
          </a:endParaRPr>
        </a:p>
      </dgm:t>
    </dgm:pt>
    <dgm:pt modelId="{32CE7056-A383-449A-9965-3F6CF15A3B1E}">
      <dgm:prSet/>
      <dgm:spPr/>
      <dgm:t>
        <a:bodyPr/>
        <a:lstStyle/>
        <a:p>
          <a:pPr rtl="0"/>
          <a:r>
            <a:rPr lang="es-EC" dirty="0" smtClean="0">
              <a:latin typeface="Times New Roman" pitchFamily="18" charset="0"/>
              <a:cs typeface="Times New Roman" pitchFamily="18" charset="0"/>
            </a:rPr>
            <a:t>Estrategia</a:t>
          </a:r>
          <a:endParaRPr lang="es-EC" dirty="0">
            <a:latin typeface="Times New Roman" pitchFamily="18" charset="0"/>
            <a:cs typeface="Times New Roman" pitchFamily="18" charset="0"/>
          </a:endParaRPr>
        </a:p>
      </dgm:t>
    </dgm:pt>
    <dgm:pt modelId="{DD5F18AA-9D9B-4FD8-B8E0-0306A86C3F15}" type="parTrans" cxnId="{4241CD2B-5171-494F-BD78-D944B0265BF3}">
      <dgm:prSet/>
      <dgm:spPr/>
      <dgm:t>
        <a:bodyPr/>
        <a:lstStyle/>
        <a:p>
          <a:endParaRPr lang="es-EC">
            <a:latin typeface="Times New Roman" pitchFamily="18" charset="0"/>
            <a:cs typeface="Times New Roman" pitchFamily="18" charset="0"/>
          </a:endParaRPr>
        </a:p>
      </dgm:t>
    </dgm:pt>
    <dgm:pt modelId="{87E0EA21-8A68-4848-9814-4CDAAF52AFFE}" type="sibTrans" cxnId="{4241CD2B-5171-494F-BD78-D944B0265BF3}">
      <dgm:prSet/>
      <dgm:spPr>
        <a:blipFill rotWithShape="1">
          <a:blip xmlns:r="http://schemas.openxmlformats.org/officeDocument/2006/relationships" r:embed="rId2"/>
          <a:stretch>
            <a:fillRect/>
          </a:stretch>
        </a:blipFill>
      </dgm:spPr>
      <dgm:t>
        <a:bodyPr/>
        <a:lstStyle/>
        <a:p>
          <a:endParaRPr lang="es-EC">
            <a:latin typeface="Times New Roman" pitchFamily="18" charset="0"/>
            <a:cs typeface="Times New Roman" pitchFamily="18" charset="0"/>
          </a:endParaRPr>
        </a:p>
      </dgm:t>
    </dgm:pt>
    <dgm:pt modelId="{B32B1433-AAFA-4C28-942A-F02937F0BB6F}">
      <dgm:prSet/>
      <dgm:spPr/>
      <dgm:t>
        <a:bodyPr/>
        <a:lstStyle/>
        <a:p>
          <a:pPr rtl="0"/>
          <a:r>
            <a:rPr lang="es-EC" smtClean="0">
              <a:latin typeface="Times New Roman" pitchFamily="18" charset="0"/>
              <a:cs typeface="Times New Roman" pitchFamily="18" charset="0"/>
            </a:rPr>
            <a:t>Modelo de Uppsala</a:t>
          </a:r>
          <a:endParaRPr lang="es-EC">
            <a:latin typeface="Times New Roman" pitchFamily="18" charset="0"/>
            <a:cs typeface="Times New Roman" pitchFamily="18" charset="0"/>
          </a:endParaRPr>
        </a:p>
      </dgm:t>
    </dgm:pt>
    <dgm:pt modelId="{CDD6F0C4-3FBD-4F22-8C46-F425C31492CE}" type="parTrans" cxnId="{C3A7099F-7A25-4FE0-AF70-EE554786F34B}">
      <dgm:prSet/>
      <dgm:spPr/>
      <dgm:t>
        <a:bodyPr/>
        <a:lstStyle/>
        <a:p>
          <a:endParaRPr lang="es-EC">
            <a:latin typeface="Times New Roman" pitchFamily="18" charset="0"/>
            <a:cs typeface="Times New Roman" pitchFamily="18" charset="0"/>
          </a:endParaRPr>
        </a:p>
      </dgm:t>
    </dgm:pt>
    <dgm:pt modelId="{4379DF39-9B39-4702-BFC3-63A5A8C1B828}" type="sibTrans" cxnId="{C3A7099F-7A25-4FE0-AF70-EE554786F34B}">
      <dgm:prSet/>
      <dgm:spPr/>
      <dgm:t>
        <a:bodyPr/>
        <a:lstStyle/>
        <a:p>
          <a:endParaRPr lang="es-EC">
            <a:latin typeface="Times New Roman" pitchFamily="18" charset="0"/>
            <a:cs typeface="Times New Roman" pitchFamily="18" charset="0"/>
          </a:endParaRPr>
        </a:p>
      </dgm:t>
    </dgm:pt>
    <dgm:pt modelId="{50C1DC45-F27A-4BC3-B635-08DAFE94C5C0}" type="pres">
      <dgm:prSet presAssocID="{DDEA354D-8491-4E2E-B14D-C2276B5CCA18}" presName="Name0" presStyleCnt="0">
        <dgm:presLayoutVars>
          <dgm:chMax val="21"/>
          <dgm:chPref val="21"/>
        </dgm:presLayoutVars>
      </dgm:prSet>
      <dgm:spPr/>
      <dgm:t>
        <a:bodyPr/>
        <a:lstStyle/>
        <a:p>
          <a:endParaRPr lang="es-EC"/>
        </a:p>
      </dgm:t>
    </dgm:pt>
    <dgm:pt modelId="{5B57D06B-3AC9-411B-8ED9-C53F946CE014}" type="pres">
      <dgm:prSet presAssocID="{1F626D9D-24D0-4142-AAB1-BB83581C9E4C}" presName="text1" presStyleCnt="0"/>
      <dgm:spPr/>
    </dgm:pt>
    <dgm:pt modelId="{EFFB465B-1E1A-4BB5-B02C-D16017F3C4AA}" type="pres">
      <dgm:prSet presAssocID="{1F626D9D-24D0-4142-AAB1-BB83581C9E4C}" presName="textRepeatNode" presStyleLbl="alignNode1" presStyleIdx="0" presStyleCnt="2">
        <dgm:presLayoutVars>
          <dgm:chMax val="0"/>
          <dgm:chPref val="0"/>
          <dgm:bulletEnabled val="1"/>
        </dgm:presLayoutVars>
      </dgm:prSet>
      <dgm:spPr/>
      <dgm:t>
        <a:bodyPr/>
        <a:lstStyle/>
        <a:p>
          <a:endParaRPr lang="es-EC"/>
        </a:p>
      </dgm:t>
    </dgm:pt>
    <dgm:pt modelId="{421FA031-756D-42CA-BC58-4E0B0EBDCB18}" type="pres">
      <dgm:prSet presAssocID="{1F626D9D-24D0-4142-AAB1-BB83581C9E4C}" presName="textaccent1" presStyleCnt="0"/>
      <dgm:spPr/>
    </dgm:pt>
    <dgm:pt modelId="{8A491871-ECD1-45E3-A50F-6EB6358996FD}" type="pres">
      <dgm:prSet presAssocID="{1F626D9D-24D0-4142-AAB1-BB83581C9E4C}" presName="accentRepeatNode" presStyleLbl="solidAlignAcc1" presStyleIdx="0" presStyleCnt="4"/>
      <dgm:spPr/>
    </dgm:pt>
    <dgm:pt modelId="{27A46FC6-2A7B-45B8-93D4-1C363CDA1E54}" type="pres">
      <dgm:prSet presAssocID="{146AE943-A887-4069-97EB-8B228D915CBD}" presName="image1" presStyleCnt="0"/>
      <dgm:spPr/>
    </dgm:pt>
    <dgm:pt modelId="{44921998-862E-46A3-BA70-F849A91855FA}" type="pres">
      <dgm:prSet presAssocID="{146AE943-A887-4069-97EB-8B228D915CBD}" presName="imageRepeatNode" presStyleLbl="alignAcc1" presStyleIdx="0" presStyleCnt="2"/>
      <dgm:spPr/>
      <dgm:t>
        <a:bodyPr/>
        <a:lstStyle/>
        <a:p>
          <a:endParaRPr lang="es-EC"/>
        </a:p>
      </dgm:t>
    </dgm:pt>
    <dgm:pt modelId="{3DDF5A34-6F10-4EF4-AEDD-9A775BD5A818}" type="pres">
      <dgm:prSet presAssocID="{146AE943-A887-4069-97EB-8B228D915CBD}" presName="imageaccent1" presStyleCnt="0"/>
      <dgm:spPr/>
    </dgm:pt>
    <dgm:pt modelId="{8C391409-EE8C-4C68-94BE-224C14D63E50}" type="pres">
      <dgm:prSet presAssocID="{146AE943-A887-4069-97EB-8B228D915CBD}" presName="accentRepeatNode" presStyleLbl="solidAlignAcc1" presStyleIdx="1" presStyleCnt="4"/>
      <dgm:spPr/>
    </dgm:pt>
    <dgm:pt modelId="{FC7D4F16-68B2-4BDF-AB52-D3B15AD2E18C}" type="pres">
      <dgm:prSet presAssocID="{32CE7056-A383-449A-9965-3F6CF15A3B1E}" presName="text2" presStyleCnt="0"/>
      <dgm:spPr/>
    </dgm:pt>
    <dgm:pt modelId="{4C9F37CB-D037-4567-9259-EEF38752CFBB}" type="pres">
      <dgm:prSet presAssocID="{32CE7056-A383-449A-9965-3F6CF15A3B1E}" presName="textRepeatNode" presStyleLbl="alignNode1" presStyleIdx="1" presStyleCnt="2">
        <dgm:presLayoutVars>
          <dgm:chMax val="0"/>
          <dgm:chPref val="0"/>
          <dgm:bulletEnabled val="1"/>
        </dgm:presLayoutVars>
      </dgm:prSet>
      <dgm:spPr/>
      <dgm:t>
        <a:bodyPr/>
        <a:lstStyle/>
        <a:p>
          <a:endParaRPr lang="es-EC"/>
        </a:p>
      </dgm:t>
    </dgm:pt>
    <dgm:pt modelId="{5A0FE8BD-9E4D-441B-A335-A0E5F42EAEE5}" type="pres">
      <dgm:prSet presAssocID="{32CE7056-A383-449A-9965-3F6CF15A3B1E}" presName="textaccent2" presStyleCnt="0"/>
      <dgm:spPr/>
    </dgm:pt>
    <dgm:pt modelId="{90A00983-7F09-48D5-BE5F-F97B7FDBB20B}" type="pres">
      <dgm:prSet presAssocID="{32CE7056-A383-449A-9965-3F6CF15A3B1E}" presName="accentRepeatNode" presStyleLbl="solidAlignAcc1" presStyleIdx="2" presStyleCnt="4"/>
      <dgm:spPr/>
    </dgm:pt>
    <dgm:pt modelId="{FAF547BF-EA17-4093-BD9C-4A55868B52AC}" type="pres">
      <dgm:prSet presAssocID="{87E0EA21-8A68-4848-9814-4CDAAF52AFFE}" presName="image2" presStyleCnt="0"/>
      <dgm:spPr/>
    </dgm:pt>
    <dgm:pt modelId="{DF2B2D31-6126-491A-A969-55D9F0FB70B8}" type="pres">
      <dgm:prSet presAssocID="{87E0EA21-8A68-4848-9814-4CDAAF52AFFE}" presName="imageRepeatNode" presStyleLbl="alignAcc1" presStyleIdx="1" presStyleCnt="2"/>
      <dgm:spPr/>
      <dgm:t>
        <a:bodyPr/>
        <a:lstStyle/>
        <a:p>
          <a:endParaRPr lang="es-EC"/>
        </a:p>
      </dgm:t>
    </dgm:pt>
    <dgm:pt modelId="{D75C1CD9-2262-4D96-B798-992C3FFFB3F9}" type="pres">
      <dgm:prSet presAssocID="{87E0EA21-8A68-4848-9814-4CDAAF52AFFE}" presName="imageaccent2" presStyleCnt="0"/>
      <dgm:spPr/>
    </dgm:pt>
    <dgm:pt modelId="{95032E5B-8959-4E6B-B6F9-985F475D51DB}" type="pres">
      <dgm:prSet presAssocID="{87E0EA21-8A68-4848-9814-4CDAAF52AFFE}" presName="accentRepeatNode" presStyleLbl="solidAlignAcc1" presStyleIdx="3" presStyleCnt="4"/>
      <dgm:spPr/>
    </dgm:pt>
  </dgm:ptLst>
  <dgm:cxnLst>
    <dgm:cxn modelId="{DB5E4DC6-872F-4FE7-B887-CF1D1AEC8E72}" srcId="{DDEA354D-8491-4E2E-B14D-C2276B5CCA18}" destId="{1F626D9D-24D0-4142-AAB1-BB83581C9E4C}" srcOrd="0" destOrd="0" parTransId="{77F09E3B-3B8D-4D67-8755-9C2A332AAC77}" sibTransId="{146AE943-A887-4069-97EB-8B228D915CBD}"/>
    <dgm:cxn modelId="{4241CD2B-5171-494F-BD78-D944B0265BF3}" srcId="{DDEA354D-8491-4E2E-B14D-C2276B5CCA18}" destId="{32CE7056-A383-449A-9965-3F6CF15A3B1E}" srcOrd="1" destOrd="0" parTransId="{DD5F18AA-9D9B-4FD8-B8E0-0306A86C3F15}" sibTransId="{87E0EA21-8A68-4848-9814-4CDAAF52AFFE}"/>
    <dgm:cxn modelId="{514E7167-50D8-44F2-BC6D-8BC1BEEB56C2}" type="presOf" srcId="{146AE943-A887-4069-97EB-8B228D915CBD}" destId="{44921998-862E-46A3-BA70-F849A91855FA}" srcOrd="0" destOrd="0" presId="urn:microsoft.com/office/officeart/2008/layout/HexagonCluster"/>
    <dgm:cxn modelId="{0282A1B6-131F-4B77-98A0-E83E8A832010}" type="presOf" srcId="{686C42A3-0D1F-48BA-A0F9-D49F2C1462DB}" destId="{EFFB465B-1E1A-4BB5-B02C-D16017F3C4AA}" srcOrd="0" destOrd="2" presId="urn:microsoft.com/office/officeart/2008/layout/HexagonCluster"/>
    <dgm:cxn modelId="{BA5CF1CC-3F18-4F75-8279-EBE8507AC423}" srcId="{1F626D9D-24D0-4142-AAB1-BB83581C9E4C}" destId="{F343DA47-6438-4832-8ADE-4245C52B4274}" srcOrd="0" destOrd="0" parTransId="{61716736-540C-423A-A8AD-FFE2F26FFF26}" sibTransId="{26695845-6E1F-43B4-BAB0-19CDE5BE7F9E}"/>
    <dgm:cxn modelId="{C3A7099F-7A25-4FE0-AF70-EE554786F34B}" srcId="{32CE7056-A383-449A-9965-3F6CF15A3B1E}" destId="{B32B1433-AAFA-4C28-942A-F02937F0BB6F}" srcOrd="0" destOrd="0" parTransId="{CDD6F0C4-3FBD-4F22-8C46-F425C31492CE}" sibTransId="{4379DF39-9B39-4702-BFC3-63A5A8C1B828}"/>
    <dgm:cxn modelId="{19065AFB-C3AB-4584-99A9-BCB6D9D68857}" type="presOf" srcId="{28CA9EFE-5334-444D-8743-955D9F6CAF01}" destId="{EFFB465B-1E1A-4BB5-B02C-D16017F3C4AA}" srcOrd="0" destOrd="3" presId="urn:microsoft.com/office/officeart/2008/layout/HexagonCluster"/>
    <dgm:cxn modelId="{5AB88F7C-C603-4A99-A183-C549439DBA9F}" srcId="{1F626D9D-24D0-4142-AAB1-BB83581C9E4C}" destId="{686C42A3-0D1F-48BA-A0F9-D49F2C1462DB}" srcOrd="1" destOrd="0" parTransId="{F8CBF23D-18D9-4441-9F6B-485346E55078}" sibTransId="{1D957380-F549-46C9-BDF1-076A81B1CF59}"/>
    <dgm:cxn modelId="{2DF1A2DC-7DD3-402A-A424-7FA16A8CFE5C}" type="presOf" srcId="{DDEA354D-8491-4E2E-B14D-C2276B5CCA18}" destId="{50C1DC45-F27A-4BC3-B635-08DAFE94C5C0}" srcOrd="0" destOrd="0" presId="urn:microsoft.com/office/officeart/2008/layout/HexagonCluster"/>
    <dgm:cxn modelId="{F86744E9-E175-4757-8760-3B65741FB8ED}" srcId="{1F626D9D-24D0-4142-AAB1-BB83581C9E4C}" destId="{28CA9EFE-5334-444D-8743-955D9F6CAF01}" srcOrd="2" destOrd="0" parTransId="{3075CABF-9D24-4160-837C-4D94DB96F483}" sibTransId="{C6CED497-C98C-4CCC-AA1C-4A6820D7BB97}"/>
    <dgm:cxn modelId="{90944E10-5762-4B5B-8EB8-0BE475EC2EA9}" type="presOf" srcId="{F343DA47-6438-4832-8ADE-4245C52B4274}" destId="{EFFB465B-1E1A-4BB5-B02C-D16017F3C4AA}" srcOrd="0" destOrd="1" presId="urn:microsoft.com/office/officeart/2008/layout/HexagonCluster"/>
    <dgm:cxn modelId="{9A8BB32A-D479-43CF-839F-45F41A231440}" type="presOf" srcId="{B32B1433-AAFA-4C28-942A-F02937F0BB6F}" destId="{4C9F37CB-D037-4567-9259-EEF38752CFBB}" srcOrd="0" destOrd="1" presId="urn:microsoft.com/office/officeart/2008/layout/HexagonCluster"/>
    <dgm:cxn modelId="{5D94EA0F-48A9-4BA2-BAAF-BD74BA957550}" type="presOf" srcId="{1F626D9D-24D0-4142-AAB1-BB83581C9E4C}" destId="{EFFB465B-1E1A-4BB5-B02C-D16017F3C4AA}" srcOrd="0" destOrd="0" presId="urn:microsoft.com/office/officeart/2008/layout/HexagonCluster"/>
    <dgm:cxn modelId="{4B831F88-5595-43B5-AFA0-5E5E10BD871E}" type="presOf" srcId="{32CE7056-A383-449A-9965-3F6CF15A3B1E}" destId="{4C9F37CB-D037-4567-9259-EEF38752CFBB}" srcOrd="0" destOrd="0" presId="urn:microsoft.com/office/officeart/2008/layout/HexagonCluster"/>
    <dgm:cxn modelId="{7FFF4E16-5965-4093-9EC5-0AB5D61F6B91}" type="presOf" srcId="{87E0EA21-8A68-4848-9814-4CDAAF52AFFE}" destId="{DF2B2D31-6126-491A-A969-55D9F0FB70B8}" srcOrd="0" destOrd="0" presId="urn:microsoft.com/office/officeart/2008/layout/HexagonCluster"/>
    <dgm:cxn modelId="{4C4E0A4A-0B8D-4D69-9581-BEE8D36AFA10}" type="presParOf" srcId="{50C1DC45-F27A-4BC3-B635-08DAFE94C5C0}" destId="{5B57D06B-3AC9-411B-8ED9-C53F946CE014}" srcOrd="0" destOrd="0" presId="urn:microsoft.com/office/officeart/2008/layout/HexagonCluster"/>
    <dgm:cxn modelId="{3475D820-9C6A-4296-AD2C-00D4F3C52F9A}" type="presParOf" srcId="{5B57D06B-3AC9-411B-8ED9-C53F946CE014}" destId="{EFFB465B-1E1A-4BB5-B02C-D16017F3C4AA}" srcOrd="0" destOrd="0" presId="urn:microsoft.com/office/officeart/2008/layout/HexagonCluster"/>
    <dgm:cxn modelId="{AF686E37-4FC9-46E0-BE39-84540AD76E63}" type="presParOf" srcId="{50C1DC45-F27A-4BC3-B635-08DAFE94C5C0}" destId="{421FA031-756D-42CA-BC58-4E0B0EBDCB18}" srcOrd="1" destOrd="0" presId="urn:microsoft.com/office/officeart/2008/layout/HexagonCluster"/>
    <dgm:cxn modelId="{3012EEBE-4755-423F-AE15-B2FA4B03A0DF}" type="presParOf" srcId="{421FA031-756D-42CA-BC58-4E0B0EBDCB18}" destId="{8A491871-ECD1-45E3-A50F-6EB6358996FD}" srcOrd="0" destOrd="0" presId="urn:microsoft.com/office/officeart/2008/layout/HexagonCluster"/>
    <dgm:cxn modelId="{810D8C29-2F56-4AF9-880A-0835FC98AA70}" type="presParOf" srcId="{50C1DC45-F27A-4BC3-B635-08DAFE94C5C0}" destId="{27A46FC6-2A7B-45B8-93D4-1C363CDA1E54}" srcOrd="2" destOrd="0" presId="urn:microsoft.com/office/officeart/2008/layout/HexagonCluster"/>
    <dgm:cxn modelId="{28FE3136-39E5-48C7-8EF5-848A64400C1A}" type="presParOf" srcId="{27A46FC6-2A7B-45B8-93D4-1C363CDA1E54}" destId="{44921998-862E-46A3-BA70-F849A91855FA}" srcOrd="0" destOrd="0" presId="urn:microsoft.com/office/officeart/2008/layout/HexagonCluster"/>
    <dgm:cxn modelId="{B340B25F-40D8-43C1-B4DA-DB975DF56BF7}" type="presParOf" srcId="{50C1DC45-F27A-4BC3-B635-08DAFE94C5C0}" destId="{3DDF5A34-6F10-4EF4-AEDD-9A775BD5A818}" srcOrd="3" destOrd="0" presId="urn:microsoft.com/office/officeart/2008/layout/HexagonCluster"/>
    <dgm:cxn modelId="{EEFC5460-E4AB-46ED-BB52-E994450E1D53}" type="presParOf" srcId="{3DDF5A34-6F10-4EF4-AEDD-9A775BD5A818}" destId="{8C391409-EE8C-4C68-94BE-224C14D63E50}" srcOrd="0" destOrd="0" presId="urn:microsoft.com/office/officeart/2008/layout/HexagonCluster"/>
    <dgm:cxn modelId="{4017C5B9-D435-4EF6-A8F5-52A65DC4A406}" type="presParOf" srcId="{50C1DC45-F27A-4BC3-B635-08DAFE94C5C0}" destId="{FC7D4F16-68B2-4BDF-AB52-D3B15AD2E18C}" srcOrd="4" destOrd="0" presId="urn:microsoft.com/office/officeart/2008/layout/HexagonCluster"/>
    <dgm:cxn modelId="{01500266-32DF-4C3E-BDE7-AF626A1C0420}" type="presParOf" srcId="{FC7D4F16-68B2-4BDF-AB52-D3B15AD2E18C}" destId="{4C9F37CB-D037-4567-9259-EEF38752CFBB}" srcOrd="0" destOrd="0" presId="urn:microsoft.com/office/officeart/2008/layout/HexagonCluster"/>
    <dgm:cxn modelId="{EC9BCBA1-40E8-4250-B7EF-E7912EDC7229}" type="presParOf" srcId="{50C1DC45-F27A-4BC3-B635-08DAFE94C5C0}" destId="{5A0FE8BD-9E4D-441B-A335-A0E5F42EAEE5}" srcOrd="5" destOrd="0" presId="urn:microsoft.com/office/officeart/2008/layout/HexagonCluster"/>
    <dgm:cxn modelId="{2E00249C-6EDF-40A6-B12E-D525F817B819}" type="presParOf" srcId="{5A0FE8BD-9E4D-441B-A335-A0E5F42EAEE5}" destId="{90A00983-7F09-48D5-BE5F-F97B7FDBB20B}" srcOrd="0" destOrd="0" presId="urn:microsoft.com/office/officeart/2008/layout/HexagonCluster"/>
    <dgm:cxn modelId="{393FCF6E-130C-4287-A416-93BE801D5D80}" type="presParOf" srcId="{50C1DC45-F27A-4BC3-B635-08DAFE94C5C0}" destId="{FAF547BF-EA17-4093-BD9C-4A55868B52AC}" srcOrd="6" destOrd="0" presId="urn:microsoft.com/office/officeart/2008/layout/HexagonCluster"/>
    <dgm:cxn modelId="{BCEB489C-CE0C-4CDF-9C49-847437B5E041}" type="presParOf" srcId="{FAF547BF-EA17-4093-BD9C-4A55868B52AC}" destId="{DF2B2D31-6126-491A-A969-55D9F0FB70B8}" srcOrd="0" destOrd="0" presId="urn:microsoft.com/office/officeart/2008/layout/HexagonCluster"/>
    <dgm:cxn modelId="{257D2698-D9BA-4C24-967B-63CBA32662F0}" type="presParOf" srcId="{50C1DC45-F27A-4BC3-B635-08DAFE94C5C0}" destId="{D75C1CD9-2262-4D96-B798-992C3FFFB3F9}" srcOrd="7" destOrd="0" presId="urn:microsoft.com/office/officeart/2008/layout/HexagonCluster"/>
    <dgm:cxn modelId="{8597A2B3-BBAE-4DFD-9BAE-631E5D22CB77}" type="presParOf" srcId="{D75C1CD9-2262-4D96-B798-992C3FFFB3F9}" destId="{95032E5B-8959-4E6B-B6F9-985F475D51D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25E75C-2007-4C8E-B39A-4E9C0B13ACA2}" type="doc">
      <dgm:prSet loTypeId="urn:microsoft.com/office/officeart/2005/8/layout/arrow4" loCatId="relationship" qsTypeId="urn:microsoft.com/office/officeart/2005/8/quickstyle/simple1" qsCatId="simple" csTypeId="urn:microsoft.com/office/officeart/2005/8/colors/colorful3" csCatId="colorful"/>
      <dgm:spPr/>
      <dgm:t>
        <a:bodyPr/>
        <a:lstStyle/>
        <a:p>
          <a:endParaRPr lang="es-EC"/>
        </a:p>
      </dgm:t>
    </dgm:pt>
    <dgm:pt modelId="{979524A1-D6C3-4274-AB88-0B037466EAB2}">
      <dgm:prSet/>
      <dgm:spPr/>
      <dgm:t>
        <a:bodyPr/>
        <a:lstStyle/>
        <a:p>
          <a:pPr rtl="0"/>
          <a:r>
            <a:rPr lang="es-EC" b="1" dirty="0" smtClean="0">
              <a:latin typeface="Times New Roman" pitchFamily="18" charset="0"/>
              <a:cs typeface="Times New Roman" pitchFamily="18" charset="0"/>
            </a:rPr>
            <a:t>Exportadora e importadora comercial Orellana Eximore CIA. LTDA.</a:t>
          </a:r>
          <a:endParaRPr lang="es-EC" b="1" dirty="0">
            <a:latin typeface="Times New Roman" pitchFamily="18" charset="0"/>
            <a:cs typeface="Times New Roman" pitchFamily="18" charset="0"/>
          </a:endParaRPr>
        </a:p>
      </dgm:t>
    </dgm:pt>
    <dgm:pt modelId="{B36442F9-B714-4FA2-9FCF-3E74F02ECE54}" type="parTrans" cxnId="{0A7B7A56-6D70-403F-92F1-D37610B315DF}">
      <dgm:prSet/>
      <dgm:spPr/>
      <dgm:t>
        <a:bodyPr/>
        <a:lstStyle/>
        <a:p>
          <a:endParaRPr lang="es-EC">
            <a:latin typeface="Times New Roman" pitchFamily="18" charset="0"/>
            <a:cs typeface="Times New Roman" pitchFamily="18" charset="0"/>
          </a:endParaRPr>
        </a:p>
      </dgm:t>
    </dgm:pt>
    <dgm:pt modelId="{EBE8397D-5314-4BB0-B4CC-D7437D2EC087}" type="sibTrans" cxnId="{0A7B7A56-6D70-403F-92F1-D37610B315DF}">
      <dgm:prSet/>
      <dgm:spPr/>
      <dgm:t>
        <a:bodyPr/>
        <a:lstStyle/>
        <a:p>
          <a:endParaRPr lang="es-EC">
            <a:latin typeface="Times New Roman" pitchFamily="18" charset="0"/>
            <a:cs typeface="Times New Roman" pitchFamily="18" charset="0"/>
          </a:endParaRPr>
        </a:p>
      </dgm:t>
    </dgm:pt>
    <dgm:pt modelId="{CFF8E3D8-8789-498E-B0B1-61408437F16D}">
      <dgm:prSet/>
      <dgm:spPr/>
      <dgm:t>
        <a:bodyPr/>
        <a:lstStyle/>
        <a:p>
          <a:pPr rtl="0"/>
          <a:r>
            <a:rPr lang="es-EC" smtClean="0">
              <a:latin typeface="Times New Roman" pitchFamily="18" charset="0"/>
              <a:cs typeface="Times New Roman" pitchFamily="18" charset="0"/>
            </a:rPr>
            <a:t>Asociación </a:t>
          </a:r>
          <a:endParaRPr lang="es-EC">
            <a:latin typeface="Times New Roman" pitchFamily="18" charset="0"/>
            <a:cs typeface="Times New Roman" pitchFamily="18" charset="0"/>
          </a:endParaRPr>
        </a:p>
      </dgm:t>
    </dgm:pt>
    <dgm:pt modelId="{B4529FB7-C22C-4866-8656-176A8D3F2A84}" type="parTrans" cxnId="{4A104895-BFA8-48B1-A46E-A7E3F8EC692B}">
      <dgm:prSet/>
      <dgm:spPr/>
      <dgm:t>
        <a:bodyPr/>
        <a:lstStyle/>
        <a:p>
          <a:endParaRPr lang="es-EC">
            <a:latin typeface="Times New Roman" pitchFamily="18" charset="0"/>
            <a:cs typeface="Times New Roman" pitchFamily="18" charset="0"/>
          </a:endParaRPr>
        </a:p>
      </dgm:t>
    </dgm:pt>
    <dgm:pt modelId="{6E85A4F1-EED5-4E91-838D-C0C0A10164E6}" type="sibTrans" cxnId="{4A104895-BFA8-48B1-A46E-A7E3F8EC692B}">
      <dgm:prSet/>
      <dgm:spPr/>
      <dgm:t>
        <a:bodyPr/>
        <a:lstStyle/>
        <a:p>
          <a:endParaRPr lang="es-EC">
            <a:latin typeface="Times New Roman" pitchFamily="18" charset="0"/>
            <a:cs typeface="Times New Roman" pitchFamily="18" charset="0"/>
          </a:endParaRPr>
        </a:p>
      </dgm:t>
    </dgm:pt>
    <dgm:pt modelId="{F42F0D8A-26C2-4199-9560-769EC3B5FB77}">
      <dgm:prSet/>
      <dgm:spPr/>
      <dgm:t>
        <a:bodyPr/>
        <a:lstStyle/>
        <a:p>
          <a:pPr rtl="0"/>
          <a:r>
            <a:rPr lang="es-EC" smtClean="0">
              <a:latin typeface="Times New Roman" pitchFamily="18" charset="0"/>
              <a:cs typeface="Times New Roman" pitchFamily="18" charset="0"/>
            </a:rPr>
            <a:t>Pequeños y medianos productores</a:t>
          </a:r>
          <a:endParaRPr lang="es-EC">
            <a:latin typeface="Times New Roman" pitchFamily="18" charset="0"/>
            <a:cs typeface="Times New Roman" pitchFamily="18" charset="0"/>
          </a:endParaRPr>
        </a:p>
      </dgm:t>
    </dgm:pt>
    <dgm:pt modelId="{683F2484-9504-4E91-9DA0-5F042960A20A}" type="parTrans" cxnId="{CD0B16C0-409B-43D6-8418-86BFB3B29D25}">
      <dgm:prSet/>
      <dgm:spPr/>
      <dgm:t>
        <a:bodyPr/>
        <a:lstStyle/>
        <a:p>
          <a:endParaRPr lang="es-EC">
            <a:latin typeface="Times New Roman" pitchFamily="18" charset="0"/>
            <a:cs typeface="Times New Roman" pitchFamily="18" charset="0"/>
          </a:endParaRPr>
        </a:p>
      </dgm:t>
    </dgm:pt>
    <dgm:pt modelId="{E5AF6B6B-ECE2-4B58-AAE8-8E1D24FB6905}" type="sibTrans" cxnId="{CD0B16C0-409B-43D6-8418-86BFB3B29D25}">
      <dgm:prSet/>
      <dgm:spPr/>
      <dgm:t>
        <a:bodyPr/>
        <a:lstStyle/>
        <a:p>
          <a:endParaRPr lang="es-EC">
            <a:latin typeface="Times New Roman" pitchFamily="18" charset="0"/>
            <a:cs typeface="Times New Roman" pitchFamily="18" charset="0"/>
          </a:endParaRPr>
        </a:p>
      </dgm:t>
    </dgm:pt>
    <dgm:pt modelId="{F193F777-D49B-4503-B545-498D713691F1}">
      <dgm:prSet/>
      <dgm:spPr/>
      <dgm:t>
        <a:bodyPr/>
        <a:lstStyle/>
        <a:p>
          <a:pPr rtl="0"/>
          <a:r>
            <a:rPr lang="es-EC" dirty="0" smtClean="0">
              <a:latin typeface="Times New Roman" pitchFamily="18" charset="0"/>
              <a:cs typeface="Times New Roman" pitchFamily="18" charset="0"/>
            </a:rPr>
            <a:t>Obtener mayores ganancias </a:t>
          </a:r>
          <a:endParaRPr lang="es-EC" dirty="0">
            <a:latin typeface="Times New Roman" pitchFamily="18" charset="0"/>
            <a:cs typeface="Times New Roman" pitchFamily="18" charset="0"/>
          </a:endParaRPr>
        </a:p>
      </dgm:t>
    </dgm:pt>
    <dgm:pt modelId="{9E443FD5-7B2E-42B1-901B-07D5D314D9FD}" type="parTrans" cxnId="{91FF92C5-6225-4F9F-8863-17D0AE3B937C}">
      <dgm:prSet/>
      <dgm:spPr/>
      <dgm:t>
        <a:bodyPr/>
        <a:lstStyle/>
        <a:p>
          <a:endParaRPr lang="es-EC">
            <a:latin typeface="Times New Roman" pitchFamily="18" charset="0"/>
            <a:cs typeface="Times New Roman" pitchFamily="18" charset="0"/>
          </a:endParaRPr>
        </a:p>
      </dgm:t>
    </dgm:pt>
    <dgm:pt modelId="{96536BFB-A850-4CDE-B941-07ACC6DB61CF}" type="sibTrans" cxnId="{91FF92C5-6225-4F9F-8863-17D0AE3B937C}">
      <dgm:prSet/>
      <dgm:spPr/>
      <dgm:t>
        <a:bodyPr/>
        <a:lstStyle/>
        <a:p>
          <a:endParaRPr lang="es-EC">
            <a:latin typeface="Times New Roman" pitchFamily="18" charset="0"/>
            <a:cs typeface="Times New Roman" pitchFamily="18" charset="0"/>
          </a:endParaRPr>
        </a:p>
      </dgm:t>
    </dgm:pt>
    <dgm:pt modelId="{787C1A46-DDB8-4D6A-AF8F-DE6EAE61E2D7}">
      <dgm:prSet/>
      <dgm:spPr/>
      <dgm:t>
        <a:bodyPr/>
        <a:lstStyle/>
        <a:p>
          <a:pPr rtl="0"/>
          <a:r>
            <a:rPr lang="es-EC" smtClean="0">
              <a:latin typeface="Times New Roman" pitchFamily="18" charset="0"/>
              <a:cs typeface="Times New Roman" pitchFamily="18" charset="0"/>
            </a:rPr>
            <a:t>Ventas nacionales </a:t>
          </a:r>
          <a:endParaRPr lang="es-EC">
            <a:latin typeface="Times New Roman" pitchFamily="18" charset="0"/>
            <a:cs typeface="Times New Roman" pitchFamily="18" charset="0"/>
          </a:endParaRPr>
        </a:p>
      </dgm:t>
    </dgm:pt>
    <dgm:pt modelId="{2682FCB3-716D-4F62-A7A8-8FA632855C98}" type="parTrans" cxnId="{FD39F416-91BA-4709-AD08-2C4566B208C4}">
      <dgm:prSet/>
      <dgm:spPr/>
      <dgm:t>
        <a:bodyPr/>
        <a:lstStyle/>
        <a:p>
          <a:endParaRPr lang="es-EC">
            <a:latin typeface="Times New Roman" pitchFamily="18" charset="0"/>
            <a:cs typeface="Times New Roman" pitchFamily="18" charset="0"/>
          </a:endParaRPr>
        </a:p>
      </dgm:t>
    </dgm:pt>
    <dgm:pt modelId="{E07910E2-D596-48E0-B36F-D0A2249EDEE8}" type="sibTrans" cxnId="{FD39F416-91BA-4709-AD08-2C4566B208C4}">
      <dgm:prSet/>
      <dgm:spPr/>
      <dgm:t>
        <a:bodyPr/>
        <a:lstStyle/>
        <a:p>
          <a:endParaRPr lang="es-EC">
            <a:latin typeface="Times New Roman" pitchFamily="18" charset="0"/>
            <a:cs typeface="Times New Roman" pitchFamily="18" charset="0"/>
          </a:endParaRPr>
        </a:p>
      </dgm:t>
    </dgm:pt>
    <dgm:pt modelId="{2B520DA7-4172-4F7D-9C19-96C4DD6ED70D}">
      <dgm:prSet/>
      <dgm:spPr/>
      <dgm:t>
        <a:bodyPr/>
        <a:lstStyle/>
        <a:p>
          <a:pPr rtl="0"/>
          <a:r>
            <a:rPr lang="es-EC" smtClean="0">
              <a:latin typeface="Times New Roman" pitchFamily="18" charset="0"/>
              <a:cs typeface="Times New Roman" pitchFamily="18" charset="0"/>
            </a:rPr>
            <a:t>Clientes fijos internacionales </a:t>
          </a:r>
          <a:endParaRPr lang="es-EC">
            <a:latin typeface="Times New Roman" pitchFamily="18" charset="0"/>
            <a:cs typeface="Times New Roman" pitchFamily="18" charset="0"/>
          </a:endParaRPr>
        </a:p>
      </dgm:t>
    </dgm:pt>
    <dgm:pt modelId="{03A222A8-F489-442B-BA06-07A8D4D3A918}" type="parTrans" cxnId="{D508DC6A-3018-4472-A22F-4166D36A5371}">
      <dgm:prSet/>
      <dgm:spPr/>
      <dgm:t>
        <a:bodyPr/>
        <a:lstStyle/>
        <a:p>
          <a:endParaRPr lang="es-EC">
            <a:latin typeface="Times New Roman" pitchFamily="18" charset="0"/>
            <a:cs typeface="Times New Roman" pitchFamily="18" charset="0"/>
          </a:endParaRPr>
        </a:p>
      </dgm:t>
    </dgm:pt>
    <dgm:pt modelId="{9F98D70E-922B-4D03-ACCD-BD60D8BCE2A9}" type="sibTrans" cxnId="{D508DC6A-3018-4472-A22F-4166D36A5371}">
      <dgm:prSet/>
      <dgm:spPr/>
      <dgm:t>
        <a:bodyPr/>
        <a:lstStyle/>
        <a:p>
          <a:endParaRPr lang="es-EC">
            <a:latin typeface="Times New Roman" pitchFamily="18" charset="0"/>
            <a:cs typeface="Times New Roman" pitchFamily="18" charset="0"/>
          </a:endParaRPr>
        </a:p>
      </dgm:t>
    </dgm:pt>
    <dgm:pt modelId="{D185B774-6520-41A9-BF70-F6812FB7F206}">
      <dgm:prSet/>
      <dgm:spPr/>
      <dgm:t>
        <a:bodyPr/>
        <a:lstStyle/>
        <a:p>
          <a:pPr rtl="0"/>
          <a:r>
            <a:rPr lang="es-EC" b="1" dirty="0" smtClean="0">
              <a:latin typeface="Times New Roman" pitchFamily="18" charset="0"/>
              <a:cs typeface="Times New Roman" pitchFamily="18" charset="0"/>
            </a:rPr>
            <a:t>Estrategia </a:t>
          </a:r>
          <a:endParaRPr lang="es-EC" b="1" dirty="0">
            <a:latin typeface="Times New Roman" pitchFamily="18" charset="0"/>
            <a:cs typeface="Times New Roman" pitchFamily="18" charset="0"/>
          </a:endParaRPr>
        </a:p>
      </dgm:t>
    </dgm:pt>
    <dgm:pt modelId="{8BE69170-DBC6-42EA-83A3-345069E83594}" type="parTrans" cxnId="{31F71D8B-D5A0-4B3D-A736-1C0CEB6272B6}">
      <dgm:prSet/>
      <dgm:spPr/>
      <dgm:t>
        <a:bodyPr/>
        <a:lstStyle/>
        <a:p>
          <a:endParaRPr lang="es-EC">
            <a:latin typeface="Times New Roman" pitchFamily="18" charset="0"/>
            <a:cs typeface="Times New Roman" pitchFamily="18" charset="0"/>
          </a:endParaRPr>
        </a:p>
      </dgm:t>
    </dgm:pt>
    <dgm:pt modelId="{69087B0E-1E8B-4179-81F2-0ED6167CD6F8}" type="sibTrans" cxnId="{31F71D8B-D5A0-4B3D-A736-1C0CEB6272B6}">
      <dgm:prSet/>
      <dgm:spPr/>
      <dgm:t>
        <a:bodyPr/>
        <a:lstStyle/>
        <a:p>
          <a:endParaRPr lang="es-EC">
            <a:latin typeface="Times New Roman" pitchFamily="18" charset="0"/>
            <a:cs typeface="Times New Roman" pitchFamily="18" charset="0"/>
          </a:endParaRPr>
        </a:p>
      </dgm:t>
    </dgm:pt>
    <dgm:pt modelId="{DFF341E9-85AD-4D9F-8490-28CA8710EDBF}">
      <dgm:prSet/>
      <dgm:spPr/>
      <dgm:t>
        <a:bodyPr/>
        <a:lstStyle/>
        <a:p>
          <a:pPr rtl="0"/>
          <a:r>
            <a:rPr lang="es-EC" smtClean="0">
              <a:latin typeface="Times New Roman" pitchFamily="18" charset="0"/>
              <a:cs typeface="Times New Roman" pitchFamily="18" charset="0"/>
            </a:rPr>
            <a:t>Asociatividad</a:t>
          </a:r>
          <a:endParaRPr lang="es-EC">
            <a:latin typeface="Times New Roman" pitchFamily="18" charset="0"/>
            <a:cs typeface="Times New Roman" pitchFamily="18" charset="0"/>
          </a:endParaRPr>
        </a:p>
      </dgm:t>
    </dgm:pt>
    <dgm:pt modelId="{EB69A076-D8AD-49D0-B795-39E11D010298}" type="parTrans" cxnId="{E63C0CBF-2D85-4551-BBD8-97A80B13160B}">
      <dgm:prSet/>
      <dgm:spPr/>
      <dgm:t>
        <a:bodyPr/>
        <a:lstStyle/>
        <a:p>
          <a:endParaRPr lang="es-EC">
            <a:latin typeface="Times New Roman" pitchFamily="18" charset="0"/>
            <a:cs typeface="Times New Roman" pitchFamily="18" charset="0"/>
          </a:endParaRPr>
        </a:p>
      </dgm:t>
    </dgm:pt>
    <dgm:pt modelId="{8B1E3744-3EB3-4265-8E1F-5CE7999D85C0}" type="sibTrans" cxnId="{E63C0CBF-2D85-4551-BBD8-97A80B13160B}">
      <dgm:prSet/>
      <dgm:spPr/>
      <dgm:t>
        <a:bodyPr/>
        <a:lstStyle/>
        <a:p>
          <a:endParaRPr lang="es-EC">
            <a:latin typeface="Times New Roman" pitchFamily="18" charset="0"/>
            <a:cs typeface="Times New Roman" pitchFamily="18" charset="0"/>
          </a:endParaRPr>
        </a:p>
      </dgm:t>
    </dgm:pt>
    <dgm:pt modelId="{F2FC72B1-93EF-4C0C-B217-9D30DC4A56F7}">
      <dgm:prSet/>
      <dgm:spPr/>
      <dgm:t>
        <a:bodyPr/>
        <a:lstStyle/>
        <a:p>
          <a:pPr rtl="0"/>
          <a:r>
            <a:rPr lang="es-EC" smtClean="0">
              <a:latin typeface="Times New Roman" pitchFamily="18" charset="0"/>
              <a:cs typeface="Times New Roman" pitchFamily="18" charset="0"/>
            </a:rPr>
            <a:t>Modelo de planeación sistemática</a:t>
          </a:r>
          <a:endParaRPr lang="es-EC">
            <a:latin typeface="Times New Roman" pitchFamily="18" charset="0"/>
            <a:cs typeface="Times New Roman" pitchFamily="18" charset="0"/>
          </a:endParaRPr>
        </a:p>
      </dgm:t>
    </dgm:pt>
    <dgm:pt modelId="{2EC51FF5-6E6B-4780-8031-DA09AC5DE60F}" type="parTrans" cxnId="{18A2D024-CE8C-443E-9B95-9FF782A61DE3}">
      <dgm:prSet/>
      <dgm:spPr/>
      <dgm:t>
        <a:bodyPr/>
        <a:lstStyle/>
        <a:p>
          <a:endParaRPr lang="es-EC">
            <a:latin typeface="Times New Roman" pitchFamily="18" charset="0"/>
            <a:cs typeface="Times New Roman" pitchFamily="18" charset="0"/>
          </a:endParaRPr>
        </a:p>
      </dgm:t>
    </dgm:pt>
    <dgm:pt modelId="{CAB1BC51-DD9B-4FD1-B83A-2F68766697DE}" type="sibTrans" cxnId="{18A2D024-CE8C-443E-9B95-9FF782A61DE3}">
      <dgm:prSet/>
      <dgm:spPr/>
      <dgm:t>
        <a:bodyPr/>
        <a:lstStyle/>
        <a:p>
          <a:endParaRPr lang="es-EC">
            <a:latin typeface="Times New Roman" pitchFamily="18" charset="0"/>
            <a:cs typeface="Times New Roman" pitchFamily="18" charset="0"/>
          </a:endParaRPr>
        </a:p>
      </dgm:t>
    </dgm:pt>
    <dgm:pt modelId="{F1399B01-BC51-4029-B23C-CEC1171F57D4}" type="pres">
      <dgm:prSet presAssocID="{2225E75C-2007-4C8E-B39A-4E9C0B13ACA2}" presName="compositeShape" presStyleCnt="0">
        <dgm:presLayoutVars>
          <dgm:chMax val="2"/>
          <dgm:dir/>
          <dgm:resizeHandles val="exact"/>
        </dgm:presLayoutVars>
      </dgm:prSet>
      <dgm:spPr/>
      <dgm:t>
        <a:bodyPr/>
        <a:lstStyle/>
        <a:p>
          <a:endParaRPr lang="es-EC"/>
        </a:p>
      </dgm:t>
    </dgm:pt>
    <dgm:pt modelId="{0BF05B37-1906-4DEE-B3DA-FF43374016F3}" type="pres">
      <dgm:prSet presAssocID="{979524A1-D6C3-4274-AB88-0B037466EAB2}" presName="upArrow" presStyleLbl="node1" presStyleIdx="0" presStyleCnt="2"/>
      <dgm:spPr/>
    </dgm:pt>
    <dgm:pt modelId="{B6C52496-A178-4F41-B866-6F66A031F996}" type="pres">
      <dgm:prSet presAssocID="{979524A1-D6C3-4274-AB88-0B037466EAB2}" presName="upArrowText" presStyleLbl="revTx" presStyleIdx="0" presStyleCnt="2">
        <dgm:presLayoutVars>
          <dgm:chMax val="0"/>
          <dgm:bulletEnabled val="1"/>
        </dgm:presLayoutVars>
      </dgm:prSet>
      <dgm:spPr/>
      <dgm:t>
        <a:bodyPr/>
        <a:lstStyle/>
        <a:p>
          <a:endParaRPr lang="es-EC"/>
        </a:p>
      </dgm:t>
    </dgm:pt>
    <dgm:pt modelId="{4C136D74-D98C-42D7-963F-BEBC8CD68F91}" type="pres">
      <dgm:prSet presAssocID="{D185B774-6520-41A9-BF70-F6812FB7F206}" presName="downArrow" presStyleLbl="node1" presStyleIdx="1" presStyleCnt="2"/>
      <dgm:spPr/>
    </dgm:pt>
    <dgm:pt modelId="{93C176E2-AE79-48C1-A266-7D7B1DC91220}" type="pres">
      <dgm:prSet presAssocID="{D185B774-6520-41A9-BF70-F6812FB7F206}" presName="downArrowText" presStyleLbl="revTx" presStyleIdx="1" presStyleCnt="2">
        <dgm:presLayoutVars>
          <dgm:chMax val="0"/>
          <dgm:bulletEnabled val="1"/>
        </dgm:presLayoutVars>
      </dgm:prSet>
      <dgm:spPr/>
      <dgm:t>
        <a:bodyPr/>
        <a:lstStyle/>
        <a:p>
          <a:endParaRPr lang="es-EC"/>
        </a:p>
      </dgm:t>
    </dgm:pt>
  </dgm:ptLst>
  <dgm:cxnLst>
    <dgm:cxn modelId="{7D6F5ADF-125D-40EE-973F-E63FDD718502}" type="presOf" srcId="{F193F777-D49B-4503-B545-498D713691F1}" destId="{B6C52496-A178-4F41-B866-6F66A031F996}" srcOrd="0" destOrd="3" presId="urn:microsoft.com/office/officeart/2005/8/layout/arrow4"/>
    <dgm:cxn modelId="{1F5B25B0-E0C9-4A0C-BAA5-2DB8857E78EB}" type="presOf" srcId="{F2FC72B1-93EF-4C0C-B217-9D30DC4A56F7}" destId="{93C176E2-AE79-48C1-A266-7D7B1DC91220}" srcOrd="0" destOrd="2" presId="urn:microsoft.com/office/officeart/2005/8/layout/arrow4"/>
    <dgm:cxn modelId="{437723DB-52CC-4A06-80F4-DA7FEA208969}" type="presOf" srcId="{2225E75C-2007-4C8E-B39A-4E9C0B13ACA2}" destId="{F1399B01-BC51-4029-B23C-CEC1171F57D4}" srcOrd="0" destOrd="0" presId="urn:microsoft.com/office/officeart/2005/8/layout/arrow4"/>
    <dgm:cxn modelId="{CD0B16C0-409B-43D6-8418-86BFB3B29D25}" srcId="{CFF8E3D8-8789-498E-B0B1-61408437F16D}" destId="{F42F0D8A-26C2-4199-9560-769EC3B5FB77}" srcOrd="0" destOrd="0" parTransId="{683F2484-9504-4E91-9DA0-5F042960A20A}" sibTransId="{E5AF6B6B-ECE2-4B58-AAE8-8E1D24FB6905}"/>
    <dgm:cxn modelId="{D508DC6A-3018-4472-A22F-4166D36A5371}" srcId="{979524A1-D6C3-4274-AB88-0B037466EAB2}" destId="{2B520DA7-4172-4F7D-9C19-96C4DD6ED70D}" srcOrd="3" destOrd="0" parTransId="{03A222A8-F489-442B-BA06-07A8D4D3A918}" sibTransId="{9F98D70E-922B-4D03-ACCD-BD60D8BCE2A9}"/>
    <dgm:cxn modelId="{E239D353-4214-4856-9384-A8F6A61FF048}" type="presOf" srcId="{D185B774-6520-41A9-BF70-F6812FB7F206}" destId="{93C176E2-AE79-48C1-A266-7D7B1DC91220}" srcOrd="0" destOrd="0" presId="urn:microsoft.com/office/officeart/2005/8/layout/arrow4"/>
    <dgm:cxn modelId="{FD39F416-91BA-4709-AD08-2C4566B208C4}" srcId="{979524A1-D6C3-4274-AB88-0B037466EAB2}" destId="{787C1A46-DDB8-4D6A-AF8F-DE6EAE61E2D7}" srcOrd="2" destOrd="0" parTransId="{2682FCB3-716D-4F62-A7A8-8FA632855C98}" sibTransId="{E07910E2-D596-48E0-B36F-D0A2249EDEE8}"/>
    <dgm:cxn modelId="{46AEAF41-9DDB-4F92-8447-FB56BFD2CD74}" type="presOf" srcId="{787C1A46-DDB8-4D6A-AF8F-DE6EAE61E2D7}" destId="{B6C52496-A178-4F41-B866-6F66A031F996}" srcOrd="0" destOrd="4" presId="urn:microsoft.com/office/officeart/2005/8/layout/arrow4"/>
    <dgm:cxn modelId="{91FF92C5-6225-4F9F-8863-17D0AE3B937C}" srcId="{979524A1-D6C3-4274-AB88-0B037466EAB2}" destId="{F193F777-D49B-4503-B545-498D713691F1}" srcOrd="1" destOrd="0" parTransId="{9E443FD5-7B2E-42B1-901B-07D5D314D9FD}" sibTransId="{96536BFB-A850-4CDE-B941-07ACC6DB61CF}"/>
    <dgm:cxn modelId="{8B8C1612-1A8D-4351-AF32-2C89287E9BAC}" type="presOf" srcId="{CFF8E3D8-8789-498E-B0B1-61408437F16D}" destId="{B6C52496-A178-4F41-B866-6F66A031F996}" srcOrd="0" destOrd="1" presId="urn:microsoft.com/office/officeart/2005/8/layout/arrow4"/>
    <dgm:cxn modelId="{F5BFA8B4-8842-4CCA-98C3-43435DC654C2}" type="presOf" srcId="{F42F0D8A-26C2-4199-9560-769EC3B5FB77}" destId="{B6C52496-A178-4F41-B866-6F66A031F996}" srcOrd="0" destOrd="2" presId="urn:microsoft.com/office/officeart/2005/8/layout/arrow4"/>
    <dgm:cxn modelId="{DADE4F5F-BF13-4689-9265-DCF252B199C6}" type="presOf" srcId="{DFF341E9-85AD-4D9F-8490-28CA8710EDBF}" destId="{93C176E2-AE79-48C1-A266-7D7B1DC91220}" srcOrd="0" destOrd="1" presId="urn:microsoft.com/office/officeart/2005/8/layout/arrow4"/>
    <dgm:cxn modelId="{6C8F4673-70A6-4B3A-BFBF-8AA8B2299988}" type="presOf" srcId="{2B520DA7-4172-4F7D-9C19-96C4DD6ED70D}" destId="{B6C52496-A178-4F41-B866-6F66A031F996}" srcOrd="0" destOrd="5" presId="urn:microsoft.com/office/officeart/2005/8/layout/arrow4"/>
    <dgm:cxn modelId="{2C1FAAFC-4530-47BE-B59D-D127E3A1679D}" type="presOf" srcId="{979524A1-D6C3-4274-AB88-0B037466EAB2}" destId="{B6C52496-A178-4F41-B866-6F66A031F996}" srcOrd="0" destOrd="0" presId="urn:microsoft.com/office/officeart/2005/8/layout/arrow4"/>
    <dgm:cxn modelId="{E63C0CBF-2D85-4551-BBD8-97A80B13160B}" srcId="{D185B774-6520-41A9-BF70-F6812FB7F206}" destId="{DFF341E9-85AD-4D9F-8490-28CA8710EDBF}" srcOrd="0" destOrd="0" parTransId="{EB69A076-D8AD-49D0-B795-39E11D010298}" sibTransId="{8B1E3744-3EB3-4265-8E1F-5CE7999D85C0}"/>
    <dgm:cxn modelId="{31F71D8B-D5A0-4B3D-A736-1C0CEB6272B6}" srcId="{2225E75C-2007-4C8E-B39A-4E9C0B13ACA2}" destId="{D185B774-6520-41A9-BF70-F6812FB7F206}" srcOrd="1" destOrd="0" parTransId="{8BE69170-DBC6-42EA-83A3-345069E83594}" sibTransId="{69087B0E-1E8B-4179-81F2-0ED6167CD6F8}"/>
    <dgm:cxn modelId="{18A2D024-CE8C-443E-9B95-9FF782A61DE3}" srcId="{D185B774-6520-41A9-BF70-F6812FB7F206}" destId="{F2FC72B1-93EF-4C0C-B217-9D30DC4A56F7}" srcOrd="1" destOrd="0" parTransId="{2EC51FF5-6E6B-4780-8031-DA09AC5DE60F}" sibTransId="{CAB1BC51-DD9B-4FD1-B83A-2F68766697DE}"/>
    <dgm:cxn modelId="{4A104895-BFA8-48B1-A46E-A7E3F8EC692B}" srcId="{979524A1-D6C3-4274-AB88-0B037466EAB2}" destId="{CFF8E3D8-8789-498E-B0B1-61408437F16D}" srcOrd="0" destOrd="0" parTransId="{B4529FB7-C22C-4866-8656-176A8D3F2A84}" sibTransId="{6E85A4F1-EED5-4E91-838D-C0C0A10164E6}"/>
    <dgm:cxn modelId="{0A7B7A56-6D70-403F-92F1-D37610B315DF}" srcId="{2225E75C-2007-4C8E-B39A-4E9C0B13ACA2}" destId="{979524A1-D6C3-4274-AB88-0B037466EAB2}" srcOrd="0" destOrd="0" parTransId="{B36442F9-B714-4FA2-9FCF-3E74F02ECE54}" sibTransId="{EBE8397D-5314-4BB0-B4CC-D7437D2EC087}"/>
    <dgm:cxn modelId="{E3AC2076-5002-472F-B130-71DDE8E34E03}" type="presParOf" srcId="{F1399B01-BC51-4029-B23C-CEC1171F57D4}" destId="{0BF05B37-1906-4DEE-B3DA-FF43374016F3}" srcOrd="0" destOrd="0" presId="urn:microsoft.com/office/officeart/2005/8/layout/arrow4"/>
    <dgm:cxn modelId="{CA075B86-D53A-4542-A99A-4AFA6DA58822}" type="presParOf" srcId="{F1399B01-BC51-4029-B23C-CEC1171F57D4}" destId="{B6C52496-A178-4F41-B866-6F66A031F996}" srcOrd="1" destOrd="0" presId="urn:microsoft.com/office/officeart/2005/8/layout/arrow4"/>
    <dgm:cxn modelId="{E284E786-CBBB-4F78-AEB7-D620F8D27125}" type="presParOf" srcId="{F1399B01-BC51-4029-B23C-CEC1171F57D4}" destId="{4C136D74-D98C-42D7-963F-BEBC8CD68F91}" srcOrd="2" destOrd="0" presId="urn:microsoft.com/office/officeart/2005/8/layout/arrow4"/>
    <dgm:cxn modelId="{4F3360D9-206D-4CEE-A322-7AE7676D4098}" type="presParOf" srcId="{F1399B01-BC51-4029-B23C-CEC1171F57D4}" destId="{93C176E2-AE79-48C1-A266-7D7B1DC9122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45C47E-53FA-4571-8A3F-CD5D1CE9DFB1}"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s-EC"/>
        </a:p>
      </dgm:t>
    </dgm:pt>
    <dgm:pt modelId="{EF219863-E12C-47BB-8A9E-5B8C3DC09F35}">
      <dgm:prSet/>
      <dgm:spPr/>
      <dgm:t>
        <a:bodyPr/>
        <a:lstStyle/>
        <a:p>
          <a:pPr rtl="0"/>
          <a:r>
            <a:rPr lang="es-EC" smtClean="0">
              <a:latin typeface="Times New Roman" pitchFamily="18" charset="0"/>
              <a:cs typeface="Times New Roman" pitchFamily="18" charset="0"/>
            </a:rPr>
            <a:t>Osella S.A.</a:t>
          </a:r>
          <a:endParaRPr lang="es-EC">
            <a:latin typeface="Times New Roman" pitchFamily="18" charset="0"/>
            <a:cs typeface="Times New Roman" pitchFamily="18" charset="0"/>
          </a:endParaRPr>
        </a:p>
      </dgm:t>
    </dgm:pt>
    <dgm:pt modelId="{6D1C4B08-2E4F-4FF1-8855-7DC5E34855B5}" type="parTrans" cxnId="{0B532336-89B5-41C5-BBAE-5A860F676B65}">
      <dgm:prSet/>
      <dgm:spPr/>
      <dgm:t>
        <a:bodyPr/>
        <a:lstStyle/>
        <a:p>
          <a:endParaRPr lang="es-EC">
            <a:latin typeface="Times New Roman" pitchFamily="18" charset="0"/>
            <a:cs typeface="Times New Roman" pitchFamily="18" charset="0"/>
          </a:endParaRPr>
        </a:p>
      </dgm:t>
    </dgm:pt>
    <dgm:pt modelId="{A0EF0D68-76F0-4C19-919C-63AFC8C40143}" type="sibTrans" cxnId="{0B532336-89B5-41C5-BBAE-5A860F676B65}">
      <dgm:prSet/>
      <dgm:spPr/>
      <dgm:t>
        <a:bodyPr/>
        <a:lstStyle/>
        <a:p>
          <a:endParaRPr lang="es-EC">
            <a:latin typeface="Times New Roman" pitchFamily="18" charset="0"/>
            <a:cs typeface="Times New Roman" pitchFamily="18" charset="0"/>
          </a:endParaRPr>
        </a:p>
      </dgm:t>
    </dgm:pt>
    <dgm:pt modelId="{AF9A6755-F3A9-4281-B800-C5E9BAC5B5BE}">
      <dgm:prSet/>
      <dgm:spPr/>
      <dgm:t>
        <a:bodyPr/>
        <a:lstStyle/>
        <a:p>
          <a:pPr rtl="0"/>
          <a:r>
            <a:rPr lang="es-EC" smtClean="0">
              <a:latin typeface="Times New Roman" pitchFamily="18" charset="0"/>
              <a:cs typeface="Times New Roman" pitchFamily="18" charset="0"/>
            </a:rPr>
            <a:t>Compromiso </a:t>
          </a:r>
          <a:endParaRPr lang="es-EC">
            <a:latin typeface="Times New Roman" pitchFamily="18" charset="0"/>
            <a:cs typeface="Times New Roman" pitchFamily="18" charset="0"/>
          </a:endParaRPr>
        </a:p>
      </dgm:t>
    </dgm:pt>
    <dgm:pt modelId="{10A66CD6-F61D-4FE0-B240-998193895F4B}" type="parTrans" cxnId="{57601099-66A1-4926-8C92-8C590963745F}">
      <dgm:prSet/>
      <dgm:spPr/>
      <dgm:t>
        <a:bodyPr/>
        <a:lstStyle/>
        <a:p>
          <a:endParaRPr lang="es-EC">
            <a:latin typeface="Times New Roman" pitchFamily="18" charset="0"/>
            <a:cs typeface="Times New Roman" pitchFamily="18" charset="0"/>
          </a:endParaRPr>
        </a:p>
      </dgm:t>
    </dgm:pt>
    <dgm:pt modelId="{14DBFE26-61F8-4B82-85ED-75DBC62F991C}" type="sibTrans" cxnId="{57601099-66A1-4926-8C92-8C590963745F}">
      <dgm:prSet/>
      <dgm:spPr/>
      <dgm:t>
        <a:bodyPr/>
        <a:lstStyle/>
        <a:p>
          <a:endParaRPr lang="es-EC">
            <a:latin typeface="Times New Roman" pitchFamily="18" charset="0"/>
            <a:cs typeface="Times New Roman" pitchFamily="18" charset="0"/>
          </a:endParaRPr>
        </a:p>
      </dgm:t>
    </dgm:pt>
    <dgm:pt modelId="{E943258D-9B70-43EE-A2EB-E77D24A4F2BA}">
      <dgm:prSet/>
      <dgm:spPr/>
      <dgm:t>
        <a:bodyPr/>
        <a:lstStyle/>
        <a:p>
          <a:pPr rtl="0"/>
          <a:r>
            <a:rPr lang="es-EC" smtClean="0">
              <a:latin typeface="Times New Roman" pitchFamily="18" charset="0"/>
              <a:cs typeface="Times New Roman" pitchFamily="18" charset="0"/>
            </a:rPr>
            <a:t>Certificaciones</a:t>
          </a:r>
          <a:endParaRPr lang="es-EC">
            <a:latin typeface="Times New Roman" pitchFamily="18" charset="0"/>
            <a:cs typeface="Times New Roman" pitchFamily="18" charset="0"/>
          </a:endParaRPr>
        </a:p>
      </dgm:t>
    </dgm:pt>
    <dgm:pt modelId="{681E09C2-43C3-4255-B9B3-03BCE608FAA1}" type="parTrans" cxnId="{96573C62-045A-4A8B-9F6D-BA12B3C6828E}">
      <dgm:prSet/>
      <dgm:spPr/>
      <dgm:t>
        <a:bodyPr/>
        <a:lstStyle/>
        <a:p>
          <a:endParaRPr lang="es-EC">
            <a:latin typeface="Times New Roman" pitchFamily="18" charset="0"/>
            <a:cs typeface="Times New Roman" pitchFamily="18" charset="0"/>
          </a:endParaRPr>
        </a:p>
      </dgm:t>
    </dgm:pt>
    <dgm:pt modelId="{1B9C1A8C-3C3F-4392-8807-D699EF355E5A}" type="sibTrans" cxnId="{96573C62-045A-4A8B-9F6D-BA12B3C6828E}">
      <dgm:prSet/>
      <dgm:spPr/>
      <dgm:t>
        <a:bodyPr/>
        <a:lstStyle/>
        <a:p>
          <a:endParaRPr lang="es-EC">
            <a:latin typeface="Times New Roman" pitchFamily="18" charset="0"/>
            <a:cs typeface="Times New Roman" pitchFamily="18" charset="0"/>
          </a:endParaRPr>
        </a:p>
      </dgm:t>
    </dgm:pt>
    <dgm:pt modelId="{261904A5-0C42-4E38-A456-584AD06E3E7D}">
      <dgm:prSet/>
      <dgm:spPr/>
      <dgm:t>
        <a:bodyPr/>
        <a:lstStyle/>
        <a:p>
          <a:pPr rtl="0"/>
          <a:r>
            <a:rPr lang="es-EC" smtClean="0">
              <a:latin typeface="Times New Roman" pitchFamily="18" charset="0"/>
              <a:cs typeface="Times New Roman" pitchFamily="18" charset="0"/>
            </a:rPr>
            <a:t>Estrategia</a:t>
          </a:r>
          <a:endParaRPr lang="es-EC">
            <a:latin typeface="Times New Roman" pitchFamily="18" charset="0"/>
            <a:cs typeface="Times New Roman" pitchFamily="18" charset="0"/>
          </a:endParaRPr>
        </a:p>
      </dgm:t>
    </dgm:pt>
    <dgm:pt modelId="{C7C6EBA0-C89B-4FD7-B3D4-E743A4698FF1}" type="parTrans" cxnId="{D0F93BF3-2533-49AE-8674-E554504A222F}">
      <dgm:prSet/>
      <dgm:spPr/>
      <dgm:t>
        <a:bodyPr/>
        <a:lstStyle/>
        <a:p>
          <a:endParaRPr lang="es-EC">
            <a:latin typeface="Times New Roman" pitchFamily="18" charset="0"/>
            <a:cs typeface="Times New Roman" pitchFamily="18" charset="0"/>
          </a:endParaRPr>
        </a:p>
      </dgm:t>
    </dgm:pt>
    <dgm:pt modelId="{C5020B15-8859-42F8-AB4F-7A69E82A8420}" type="sibTrans" cxnId="{D0F93BF3-2533-49AE-8674-E554504A222F}">
      <dgm:prSet/>
      <dgm:spPr/>
      <dgm:t>
        <a:bodyPr/>
        <a:lstStyle/>
        <a:p>
          <a:endParaRPr lang="es-EC">
            <a:latin typeface="Times New Roman" pitchFamily="18" charset="0"/>
            <a:cs typeface="Times New Roman" pitchFamily="18" charset="0"/>
          </a:endParaRPr>
        </a:p>
      </dgm:t>
    </dgm:pt>
    <dgm:pt modelId="{B13F7240-8BF4-4908-8CEE-88634BA9F633}">
      <dgm:prSet/>
      <dgm:spPr/>
      <dgm:t>
        <a:bodyPr/>
        <a:lstStyle/>
        <a:p>
          <a:pPr rtl="0"/>
          <a:r>
            <a:rPr lang="es-EC" smtClean="0">
              <a:latin typeface="Times New Roman" pitchFamily="18" charset="0"/>
              <a:cs typeface="Times New Roman" pitchFamily="18" charset="0"/>
            </a:rPr>
            <a:t>Innovación </a:t>
          </a:r>
          <a:endParaRPr lang="es-EC">
            <a:latin typeface="Times New Roman" pitchFamily="18" charset="0"/>
            <a:cs typeface="Times New Roman" pitchFamily="18" charset="0"/>
          </a:endParaRPr>
        </a:p>
      </dgm:t>
    </dgm:pt>
    <dgm:pt modelId="{4DABD93C-8193-48E9-AEE2-9F9224C78968}" type="parTrans" cxnId="{6C05E7DE-60EB-4F96-B1E5-E59CD76AAC45}">
      <dgm:prSet/>
      <dgm:spPr/>
      <dgm:t>
        <a:bodyPr/>
        <a:lstStyle/>
        <a:p>
          <a:endParaRPr lang="es-EC">
            <a:latin typeface="Times New Roman" pitchFamily="18" charset="0"/>
            <a:cs typeface="Times New Roman" pitchFamily="18" charset="0"/>
          </a:endParaRPr>
        </a:p>
      </dgm:t>
    </dgm:pt>
    <dgm:pt modelId="{79C00666-7C97-411C-B580-9A01FD390610}" type="sibTrans" cxnId="{6C05E7DE-60EB-4F96-B1E5-E59CD76AAC45}">
      <dgm:prSet/>
      <dgm:spPr/>
      <dgm:t>
        <a:bodyPr/>
        <a:lstStyle/>
        <a:p>
          <a:endParaRPr lang="es-EC">
            <a:latin typeface="Times New Roman" pitchFamily="18" charset="0"/>
            <a:cs typeface="Times New Roman" pitchFamily="18" charset="0"/>
          </a:endParaRPr>
        </a:p>
      </dgm:t>
    </dgm:pt>
    <dgm:pt modelId="{283B5159-EF1E-429D-999D-1E088DAAAD8D}" type="pres">
      <dgm:prSet presAssocID="{D645C47E-53FA-4571-8A3F-CD5D1CE9DFB1}" presName="diagram" presStyleCnt="0">
        <dgm:presLayoutVars>
          <dgm:chPref val="1"/>
          <dgm:dir/>
          <dgm:animOne val="branch"/>
          <dgm:animLvl val="lvl"/>
          <dgm:resizeHandles/>
        </dgm:presLayoutVars>
      </dgm:prSet>
      <dgm:spPr/>
      <dgm:t>
        <a:bodyPr/>
        <a:lstStyle/>
        <a:p>
          <a:endParaRPr lang="es-EC"/>
        </a:p>
      </dgm:t>
    </dgm:pt>
    <dgm:pt modelId="{ECEE2FAF-77BB-479D-9D3A-9CAEFDD59081}" type="pres">
      <dgm:prSet presAssocID="{EF219863-E12C-47BB-8A9E-5B8C3DC09F35}" presName="root" presStyleCnt="0"/>
      <dgm:spPr/>
    </dgm:pt>
    <dgm:pt modelId="{A43DBE40-E314-411C-B5DE-56AD4C51F757}" type="pres">
      <dgm:prSet presAssocID="{EF219863-E12C-47BB-8A9E-5B8C3DC09F35}" presName="rootComposite" presStyleCnt="0"/>
      <dgm:spPr/>
    </dgm:pt>
    <dgm:pt modelId="{8FBC21AC-B755-4144-A579-230ED8BB48BF}" type="pres">
      <dgm:prSet presAssocID="{EF219863-E12C-47BB-8A9E-5B8C3DC09F35}" presName="rootText" presStyleLbl="node1" presStyleIdx="0" presStyleCnt="2"/>
      <dgm:spPr/>
      <dgm:t>
        <a:bodyPr/>
        <a:lstStyle/>
        <a:p>
          <a:endParaRPr lang="es-EC"/>
        </a:p>
      </dgm:t>
    </dgm:pt>
    <dgm:pt modelId="{158F099B-1657-4243-B636-32506F780CF8}" type="pres">
      <dgm:prSet presAssocID="{EF219863-E12C-47BB-8A9E-5B8C3DC09F35}" presName="rootConnector" presStyleLbl="node1" presStyleIdx="0" presStyleCnt="2"/>
      <dgm:spPr/>
      <dgm:t>
        <a:bodyPr/>
        <a:lstStyle/>
        <a:p>
          <a:endParaRPr lang="es-EC"/>
        </a:p>
      </dgm:t>
    </dgm:pt>
    <dgm:pt modelId="{5AECCB50-5C34-4714-B6FA-14A206983CCF}" type="pres">
      <dgm:prSet presAssocID="{EF219863-E12C-47BB-8A9E-5B8C3DC09F35}" presName="childShape" presStyleCnt="0"/>
      <dgm:spPr/>
    </dgm:pt>
    <dgm:pt modelId="{A345332E-B55B-4628-B1D6-AD655C62349E}" type="pres">
      <dgm:prSet presAssocID="{10A66CD6-F61D-4FE0-B240-998193895F4B}" presName="Name13" presStyleLbl="parChTrans1D2" presStyleIdx="0" presStyleCnt="3"/>
      <dgm:spPr/>
      <dgm:t>
        <a:bodyPr/>
        <a:lstStyle/>
        <a:p>
          <a:endParaRPr lang="es-EC"/>
        </a:p>
      </dgm:t>
    </dgm:pt>
    <dgm:pt modelId="{555FEE3A-8379-4F7D-8FD2-40EAB3BB2C14}" type="pres">
      <dgm:prSet presAssocID="{AF9A6755-F3A9-4281-B800-C5E9BAC5B5BE}" presName="childText" presStyleLbl="bgAcc1" presStyleIdx="0" presStyleCnt="3">
        <dgm:presLayoutVars>
          <dgm:bulletEnabled val="1"/>
        </dgm:presLayoutVars>
      </dgm:prSet>
      <dgm:spPr/>
      <dgm:t>
        <a:bodyPr/>
        <a:lstStyle/>
        <a:p>
          <a:endParaRPr lang="es-EC"/>
        </a:p>
      </dgm:t>
    </dgm:pt>
    <dgm:pt modelId="{AC9E412D-A889-4544-B542-9BC19CA87368}" type="pres">
      <dgm:prSet presAssocID="{681E09C2-43C3-4255-B9B3-03BCE608FAA1}" presName="Name13" presStyleLbl="parChTrans1D2" presStyleIdx="1" presStyleCnt="3"/>
      <dgm:spPr/>
      <dgm:t>
        <a:bodyPr/>
        <a:lstStyle/>
        <a:p>
          <a:endParaRPr lang="es-EC"/>
        </a:p>
      </dgm:t>
    </dgm:pt>
    <dgm:pt modelId="{C4DFFA70-0EFF-41D0-821F-4F793521D023}" type="pres">
      <dgm:prSet presAssocID="{E943258D-9B70-43EE-A2EB-E77D24A4F2BA}" presName="childText" presStyleLbl="bgAcc1" presStyleIdx="1" presStyleCnt="3">
        <dgm:presLayoutVars>
          <dgm:bulletEnabled val="1"/>
        </dgm:presLayoutVars>
      </dgm:prSet>
      <dgm:spPr/>
      <dgm:t>
        <a:bodyPr/>
        <a:lstStyle/>
        <a:p>
          <a:endParaRPr lang="es-EC"/>
        </a:p>
      </dgm:t>
    </dgm:pt>
    <dgm:pt modelId="{2AE2C32A-E9DC-4B95-9EB2-F5CA47957E8C}" type="pres">
      <dgm:prSet presAssocID="{261904A5-0C42-4E38-A456-584AD06E3E7D}" presName="root" presStyleCnt="0"/>
      <dgm:spPr/>
    </dgm:pt>
    <dgm:pt modelId="{AB5EC4EE-46CF-49B0-B6CB-B103D3B05BD8}" type="pres">
      <dgm:prSet presAssocID="{261904A5-0C42-4E38-A456-584AD06E3E7D}" presName="rootComposite" presStyleCnt="0"/>
      <dgm:spPr/>
    </dgm:pt>
    <dgm:pt modelId="{97FFFE40-FEAA-4831-8235-C6BA8E37DC17}" type="pres">
      <dgm:prSet presAssocID="{261904A5-0C42-4E38-A456-584AD06E3E7D}" presName="rootText" presStyleLbl="node1" presStyleIdx="1" presStyleCnt="2"/>
      <dgm:spPr/>
      <dgm:t>
        <a:bodyPr/>
        <a:lstStyle/>
        <a:p>
          <a:endParaRPr lang="es-EC"/>
        </a:p>
      </dgm:t>
    </dgm:pt>
    <dgm:pt modelId="{B1102716-0FC0-4D4D-8B51-98C93ACB9A15}" type="pres">
      <dgm:prSet presAssocID="{261904A5-0C42-4E38-A456-584AD06E3E7D}" presName="rootConnector" presStyleLbl="node1" presStyleIdx="1" presStyleCnt="2"/>
      <dgm:spPr/>
      <dgm:t>
        <a:bodyPr/>
        <a:lstStyle/>
        <a:p>
          <a:endParaRPr lang="es-EC"/>
        </a:p>
      </dgm:t>
    </dgm:pt>
    <dgm:pt modelId="{070E34BC-5DAC-4686-AA23-78D5E286C79A}" type="pres">
      <dgm:prSet presAssocID="{261904A5-0C42-4E38-A456-584AD06E3E7D}" presName="childShape" presStyleCnt="0"/>
      <dgm:spPr/>
    </dgm:pt>
    <dgm:pt modelId="{20D1CB19-C5CE-4323-8E75-27A6C82D2E69}" type="pres">
      <dgm:prSet presAssocID="{4DABD93C-8193-48E9-AEE2-9F9224C78968}" presName="Name13" presStyleLbl="parChTrans1D2" presStyleIdx="2" presStyleCnt="3"/>
      <dgm:spPr/>
      <dgm:t>
        <a:bodyPr/>
        <a:lstStyle/>
        <a:p>
          <a:endParaRPr lang="es-EC"/>
        </a:p>
      </dgm:t>
    </dgm:pt>
    <dgm:pt modelId="{423D3A40-0BF6-4117-99E0-9463F9F5CE48}" type="pres">
      <dgm:prSet presAssocID="{B13F7240-8BF4-4908-8CEE-88634BA9F633}" presName="childText" presStyleLbl="bgAcc1" presStyleIdx="2" presStyleCnt="3">
        <dgm:presLayoutVars>
          <dgm:bulletEnabled val="1"/>
        </dgm:presLayoutVars>
      </dgm:prSet>
      <dgm:spPr/>
      <dgm:t>
        <a:bodyPr/>
        <a:lstStyle/>
        <a:p>
          <a:endParaRPr lang="es-EC"/>
        </a:p>
      </dgm:t>
    </dgm:pt>
  </dgm:ptLst>
  <dgm:cxnLst>
    <dgm:cxn modelId="{5F99690F-B082-4894-9A3D-85B7EF8702AE}" type="presOf" srcId="{D645C47E-53FA-4571-8A3F-CD5D1CE9DFB1}" destId="{283B5159-EF1E-429D-999D-1E088DAAAD8D}" srcOrd="0" destOrd="0" presId="urn:microsoft.com/office/officeart/2005/8/layout/hierarchy3"/>
    <dgm:cxn modelId="{93F8DE1B-2086-4BAF-81E5-3130A2F49E6C}" type="presOf" srcId="{10A66CD6-F61D-4FE0-B240-998193895F4B}" destId="{A345332E-B55B-4628-B1D6-AD655C62349E}" srcOrd="0" destOrd="0" presId="urn:microsoft.com/office/officeart/2005/8/layout/hierarchy3"/>
    <dgm:cxn modelId="{5330FF7C-131E-4030-B680-D2A0C25181EA}" type="presOf" srcId="{4DABD93C-8193-48E9-AEE2-9F9224C78968}" destId="{20D1CB19-C5CE-4323-8E75-27A6C82D2E69}" srcOrd="0" destOrd="0" presId="urn:microsoft.com/office/officeart/2005/8/layout/hierarchy3"/>
    <dgm:cxn modelId="{734B4676-1E0D-46CC-B743-48F8470C9A8E}" type="presOf" srcId="{AF9A6755-F3A9-4281-B800-C5E9BAC5B5BE}" destId="{555FEE3A-8379-4F7D-8FD2-40EAB3BB2C14}" srcOrd="0" destOrd="0" presId="urn:microsoft.com/office/officeart/2005/8/layout/hierarchy3"/>
    <dgm:cxn modelId="{35182EFE-EA42-4C49-B18F-9BDF8E981117}" type="presOf" srcId="{261904A5-0C42-4E38-A456-584AD06E3E7D}" destId="{97FFFE40-FEAA-4831-8235-C6BA8E37DC17}" srcOrd="0" destOrd="0" presId="urn:microsoft.com/office/officeart/2005/8/layout/hierarchy3"/>
    <dgm:cxn modelId="{2A03ADA5-F558-4A38-9F5E-DBA70D402AA5}" type="presOf" srcId="{261904A5-0C42-4E38-A456-584AD06E3E7D}" destId="{B1102716-0FC0-4D4D-8B51-98C93ACB9A15}" srcOrd="1" destOrd="0" presId="urn:microsoft.com/office/officeart/2005/8/layout/hierarchy3"/>
    <dgm:cxn modelId="{A0B13C11-CCF5-40BD-A0EB-1ABEBBC4E707}" type="presOf" srcId="{B13F7240-8BF4-4908-8CEE-88634BA9F633}" destId="{423D3A40-0BF6-4117-99E0-9463F9F5CE48}" srcOrd="0" destOrd="0" presId="urn:microsoft.com/office/officeart/2005/8/layout/hierarchy3"/>
    <dgm:cxn modelId="{0B532336-89B5-41C5-BBAE-5A860F676B65}" srcId="{D645C47E-53FA-4571-8A3F-CD5D1CE9DFB1}" destId="{EF219863-E12C-47BB-8A9E-5B8C3DC09F35}" srcOrd="0" destOrd="0" parTransId="{6D1C4B08-2E4F-4FF1-8855-7DC5E34855B5}" sibTransId="{A0EF0D68-76F0-4C19-919C-63AFC8C40143}"/>
    <dgm:cxn modelId="{D36C14BF-512F-44C5-B2D3-C4000B823DE9}" type="presOf" srcId="{EF219863-E12C-47BB-8A9E-5B8C3DC09F35}" destId="{8FBC21AC-B755-4144-A579-230ED8BB48BF}" srcOrd="0" destOrd="0" presId="urn:microsoft.com/office/officeart/2005/8/layout/hierarchy3"/>
    <dgm:cxn modelId="{D0F93BF3-2533-49AE-8674-E554504A222F}" srcId="{D645C47E-53FA-4571-8A3F-CD5D1CE9DFB1}" destId="{261904A5-0C42-4E38-A456-584AD06E3E7D}" srcOrd="1" destOrd="0" parTransId="{C7C6EBA0-C89B-4FD7-B3D4-E743A4698FF1}" sibTransId="{C5020B15-8859-42F8-AB4F-7A69E82A8420}"/>
    <dgm:cxn modelId="{D71FF62C-8FE0-4555-885C-AC57A1F1ABFE}" type="presOf" srcId="{681E09C2-43C3-4255-B9B3-03BCE608FAA1}" destId="{AC9E412D-A889-4544-B542-9BC19CA87368}" srcOrd="0" destOrd="0" presId="urn:microsoft.com/office/officeart/2005/8/layout/hierarchy3"/>
    <dgm:cxn modelId="{4AAFD34C-3E83-4C84-93F5-7799B19260FA}" type="presOf" srcId="{E943258D-9B70-43EE-A2EB-E77D24A4F2BA}" destId="{C4DFFA70-0EFF-41D0-821F-4F793521D023}" srcOrd="0" destOrd="0" presId="urn:microsoft.com/office/officeart/2005/8/layout/hierarchy3"/>
    <dgm:cxn modelId="{C0B02F58-B772-4678-B0DD-3000CBBDFE5B}" type="presOf" srcId="{EF219863-E12C-47BB-8A9E-5B8C3DC09F35}" destId="{158F099B-1657-4243-B636-32506F780CF8}" srcOrd="1" destOrd="0" presId="urn:microsoft.com/office/officeart/2005/8/layout/hierarchy3"/>
    <dgm:cxn modelId="{57601099-66A1-4926-8C92-8C590963745F}" srcId="{EF219863-E12C-47BB-8A9E-5B8C3DC09F35}" destId="{AF9A6755-F3A9-4281-B800-C5E9BAC5B5BE}" srcOrd="0" destOrd="0" parTransId="{10A66CD6-F61D-4FE0-B240-998193895F4B}" sibTransId="{14DBFE26-61F8-4B82-85ED-75DBC62F991C}"/>
    <dgm:cxn modelId="{96573C62-045A-4A8B-9F6D-BA12B3C6828E}" srcId="{EF219863-E12C-47BB-8A9E-5B8C3DC09F35}" destId="{E943258D-9B70-43EE-A2EB-E77D24A4F2BA}" srcOrd="1" destOrd="0" parTransId="{681E09C2-43C3-4255-B9B3-03BCE608FAA1}" sibTransId="{1B9C1A8C-3C3F-4392-8807-D699EF355E5A}"/>
    <dgm:cxn modelId="{6C05E7DE-60EB-4F96-B1E5-E59CD76AAC45}" srcId="{261904A5-0C42-4E38-A456-584AD06E3E7D}" destId="{B13F7240-8BF4-4908-8CEE-88634BA9F633}" srcOrd="0" destOrd="0" parTransId="{4DABD93C-8193-48E9-AEE2-9F9224C78968}" sibTransId="{79C00666-7C97-411C-B580-9A01FD390610}"/>
    <dgm:cxn modelId="{62220109-A1A1-466C-8557-A4777B51FE2F}" type="presParOf" srcId="{283B5159-EF1E-429D-999D-1E088DAAAD8D}" destId="{ECEE2FAF-77BB-479D-9D3A-9CAEFDD59081}" srcOrd="0" destOrd="0" presId="urn:microsoft.com/office/officeart/2005/8/layout/hierarchy3"/>
    <dgm:cxn modelId="{E494A318-18FC-4447-A917-38C3DB9088E9}" type="presParOf" srcId="{ECEE2FAF-77BB-479D-9D3A-9CAEFDD59081}" destId="{A43DBE40-E314-411C-B5DE-56AD4C51F757}" srcOrd="0" destOrd="0" presId="urn:microsoft.com/office/officeart/2005/8/layout/hierarchy3"/>
    <dgm:cxn modelId="{90C5472C-C193-4A0B-B8A4-68CB4925EA08}" type="presParOf" srcId="{A43DBE40-E314-411C-B5DE-56AD4C51F757}" destId="{8FBC21AC-B755-4144-A579-230ED8BB48BF}" srcOrd="0" destOrd="0" presId="urn:microsoft.com/office/officeart/2005/8/layout/hierarchy3"/>
    <dgm:cxn modelId="{1C901F40-B940-4A3F-8A52-99956F56817E}" type="presParOf" srcId="{A43DBE40-E314-411C-B5DE-56AD4C51F757}" destId="{158F099B-1657-4243-B636-32506F780CF8}" srcOrd="1" destOrd="0" presId="urn:microsoft.com/office/officeart/2005/8/layout/hierarchy3"/>
    <dgm:cxn modelId="{19E717C7-3F6E-4464-889E-DAB9D12E21E3}" type="presParOf" srcId="{ECEE2FAF-77BB-479D-9D3A-9CAEFDD59081}" destId="{5AECCB50-5C34-4714-B6FA-14A206983CCF}" srcOrd="1" destOrd="0" presId="urn:microsoft.com/office/officeart/2005/8/layout/hierarchy3"/>
    <dgm:cxn modelId="{F5511C33-CA64-4F4F-B515-CB2BD1E5ECFC}" type="presParOf" srcId="{5AECCB50-5C34-4714-B6FA-14A206983CCF}" destId="{A345332E-B55B-4628-B1D6-AD655C62349E}" srcOrd="0" destOrd="0" presId="urn:microsoft.com/office/officeart/2005/8/layout/hierarchy3"/>
    <dgm:cxn modelId="{1596C04C-0C6D-4EED-9606-C6128BAB24B3}" type="presParOf" srcId="{5AECCB50-5C34-4714-B6FA-14A206983CCF}" destId="{555FEE3A-8379-4F7D-8FD2-40EAB3BB2C14}" srcOrd="1" destOrd="0" presId="urn:microsoft.com/office/officeart/2005/8/layout/hierarchy3"/>
    <dgm:cxn modelId="{F962825F-DECD-4BCF-8E54-68762342B52F}" type="presParOf" srcId="{5AECCB50-5C34-4714-B6FA-14A206983CCF}" destId="{AC9E412D-A889-4544-B542-9BC19CA87368}" srcOrd="2" destOrd="0" presId="urn:microsoft.com/office/officeart/2005/8/layout/hierarchy3"/>
    <dgm:cxn modelId="{B818A865-7B62-4CB9-BC87-D3DD01AD68DF}" type="presParOf" srcId="{5AECCB50-5C34-4714-B6FA-14A206983CCF}" destId="{C4DFFA70-0EFF-41D0-821F-4F793521D023}" srcOrd="3" destOrd="0" presId="urn:microsoft.com/office/officeart/2005/8/layout/hierarchy3"/>
    <dgm:cxn modelId="{D929851B-291D-45BD-B093-B24B5E52B9F9}" type="presParOf" srcId="{283B5159-EF1E-429D-999D-1E088DAAAD8D}" destId="{2AE2C32A-E9DC-4B95-9EB2-F5CA47957E8C}" srcOrd="1" destOrd="0" presId="urn:microsoft.com/office/officeart/2005/8/layout/hierarchy3"/>
    <dgm:cxn modelId="{71FC483B-7D7D-4503-83A7-9EF4A0D6521A}" type="presParOf" srcId="{2AE2C32A-E9DC-4B95-9EB2-F5CA47957E8C}" destId="{AB5EC4EE-46CF-49B0-B6CB-B103D3B05BD8}" srcOrd="0" destOrd="0" presId="urn:microsoft.com/office/officeart/2005/8/layout/hierarchy3"/>
    <dgm:cxn modelId="{4354CAAD-7E2A-4D21-9927-9A83A2B817BE}" type="presParOf" srcId="{AB5EC4EE-46CF-49B0-B6CB-B103D3B05BD8}" destId="{97FFFE40-FEAA-4831-8235-C6BA8E37DC17}" srcOrd="0" destOrd="0" presId="urn:microsoft.com/office/officeart/2005/8/layout/hierarchy3"/>
    <dgm:cxn modelId="{F0ACAEF5-5E68-4447-8F9B-C7DD7A765CB0}" type="presParOf" srcId="{AB5EC4EE-46CF-49B0-B6CB-B103D3B05BD8}" destId="{B1102716-0FC0-4D4D-8B51-98C93ACB9A15}" srcOrd="1" destOrd="0" presId="urn:microsoft.com/office/officeart/2005/8/layout/hierarchy3"/>
    <dgm:cxn modelId="{3076934C-E72C-4FAD-AD91-7344AB46B65C}" type="presParOf" srcId="{2AE2C32A-E9DC-4B95-9EB2-F5CA47957E8C}" destId="{070E34BC-5DAC-4686-AA23-78D5E286C79A}" srcOrd="1" destOrd="0" presId="urn:microsoft.com/office/officeart/2005/8/layout/hierarchy3"/>
    <dgm:cxn modelId="{1EF47FCF-2A2B-4040-8243-4AA2249ABDD8}" type="presParOf" srcId="{070E34BC-5DAC-4686-AA23-78D5E286C79A}" destId="{20D1CB19-C5CE-4323-8E75-27A6C82D2E69}" srcOrd="0" destOrd="0" presId="urn:microsoft.com/office/officeart/2005/8/layout/hierarchy3"/>
    <dgm:cxn modelId="{4598135E-40E6-4A2D-A486-38EC610D6128}" type="presParOf" srcId="{070E34BC-5DAC-4686-AA23-78D5E286C79A}" destId="{423D3A40-0BF6-4117-99E0-9463F9F5CE4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D1DB23-2F5A-483E-816E-387D7042A42F}"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s-EC"/>
        </a:p>
      </dgm:t>
    </dgm:pt>
    <dgm:pt modelId="{04159F43-1458-49AE-B09D-7F8DA59A28C8}">
      <dgm:prSet/>
      <dgm:spPr/>
      <dgm:t>
        <a:bodyPr/>
        <a:lstStyle/>
        <a:p>
          <a:pPr rtl="0"/>
          <a:r>
            <a:rPr lang="es-EC" smtClean="0">
              <a:latin typeface="Times New Roman" pitchFamily="18" charset="0"/>
              <a:cs typeface="Times New Roman" pitchFamily="18" charset="0"/>
            </a:rPr>
            <a:t>Unión de organizaciones campesinas cacaoteras UNOCACE</a:t>
          </a:r>
          <a:endParaRPr lang="es-EC">
            <a:latin typeface="Times New Roman" pitchFamily="18" charset="0"/>
            <a:cs typeface="Times New Roman" pitchFamily="18" charset="0"/>
          </a:endParaRPr>
        </a:p>
      </dgm:t>
    </dgm:pt>
    <dgm:pt modelId="{F44554A1-9614-429B-9D25-C0000DD97332}" type="parTrans" cxnId="{A231E798-1BD8-49C3-B784-A696CE28FDFD}">
      <dgm:prSet/>
      <dgm:spPr/>
      <dgm:t>
        <a:bodyPr/>
        <a:lstStyle/>
        <a:p>
          <a:endParaRPr lang="es-EC">
            <a:latin typeface="Times New Roman" pitchFamily="18" charset="0"/>
            <a:cs typeface="Times New Roman" pitchFamily="18" charset="0"/>
          </a:endParaRPr>
        </a:p>
      </dgm:t>
    </dgm:pt>
    <dgm:pt modelId="{D093CD39-F508-4F5E-8C1D-FE39DDABD1EE}" type="sibTrans" cxnId="{A231E798-1BD8-49C3-B784-A696CE28FDFD}">
      <dgm:prSet/>
      <dgm:spPr/>
      <dgm:t>
        <a:bodyPr/>
        <a:lstStyle/>
        <a:p>
          <a:endParaRPr lang="es-EC">
            <a:latin typeface="Times New Roman" pitchFamily="18" charset="0"/>
            <a:cs typeface="Times New Roman" pitchFamily="18" charset="0"/>
          </a:endParaRPr>
        </a:p>
      </dgm:t>
    </dgm:pt>
    <dgm:pt modelId="{733ABFDA-69E9-4002-9958-71198CF43DE6}">
      <dgm:prSet/>
      <dgm:spPr/>
      <dgm:t>
        <a:bodyPr/>
        <a:lstStyle/>
        <a:p>
          <a:pPr rtl="0"/>
          <a:r>
            <a:rPr lang="es-EC" smtClean="0">
              <a:latin typeface="Times New Roman" pitchFamily="18" charset="0"/>
              <a:cs typeface="Times New Roman" pitchFamily="18" charset="0"/>
            </a:rPr>
            <a:t>Asociación de campesinos</a:t>
          </a:r>
          <a:endParaRPr lang="es-EC">
            <a:latin typeface="Times New Roman" pitchFamily="18" charset="0"/>
            <a:cs typeface="Times New Roman" pitchFamily="18" charset="0"/>
          </a:endParaRPr>
        </a:p>
      </dgm:t>
    </dgm:pt>
    <dgm:pt modelId="{C4751401-BCA1-4BCD-A6D8-695824D73F55}" type="parTrans" cxnId="{119F9D04-7D86-4214-B6E9-9577FBA8BD7C}">
      <dgm:prSet/>
      <dgm:spPr/>
      <dgm:t>
        <a:bodyPr/>
        <a:lstStyle/>
        <a:p>
          <a:endParaRPr lang="es-EC">
            <a:latin typeface="Times New Roman" pitchFamily="18" charset="0"/>
            <a:cs typeface="Times New Roman" pitchFamily="18" charset="0"/>
          </a:endParaRPr>
        </a:p>
      </dgm:t>
    </dgm:pt>
    <dgm:pt modelId="{FA990A75-8731-46C5-96D1-4D4E561D0C48}" type="sibTrans" cxnId="{119F9D04-7D86-4214-B6E9-9577FBA8BD7C}">
      <dgm:prSet/>
      <dgm:spPr/>
      <dgm:t>
        <a:bodyPr/>
        <a:lstStyle/>
        <a:p>
          <a:endParaRPr lang="es-EC">
            <a:latin typeface="Times New Roman" pitchFamily="18" charset="0"/>
            <a:cs typeface="Times New Roman" pitchFamily="18" charset="0"/>
          </a:endParaRPr>
        </a:p>
      </dgm:t>
    </dgm:pt>
    <dgm:pt modelId="{A3B2D42F-8942-4ACE-95B9-B3BEE5E74660}">
      <dgm:prSet/>
      <dgm:spPr/>
      <dgm:t>
        <a:bodyPr/>
        <a:lstStyle/>
        <a:p>
          <a:pPr rtl="0"/>
          <a:r>
            <a:rPr lang="es-EC" smtClean="0">
              <a:latin typeface="Times New Roman" pitchFamily="18" charset="0"/>
              <a:cs typeface="Times New Roman" pitchFamily="18" charset="0"/>
            </a:rPr>
            <a:t>Procesos adecuados </a:t>
          </a:r>
          <a:endParaRPr lang="es-EC">
            <a:latin typeface="Times New Roman" pitchFamily="18" charset="0"/>
            <a:cs typeface="Times New Roman" pitchFamily="18" charset="0"/>
          </a:endParaRPr>
        </a:p>
      </dgm:t>
    </dgm:pt>
    <dgm:pt modelId="{75B85914-E97E-4805-9C55-09A047D32644}" type="parTrans" cxnId="{6506FC49-A3F4-49F8-8717-BB118AAF08E6}">
      <dgm:prSet/>
      <dgm:spPr/>
      <dgm:t>
        <a:bodyPr/>
        <a:lstStyle/>
        <a:p>
          <a:endParaRPr lang="es-EC">
            <a:latin typeface="Times New Roman" pitchFamily="18" charset="0"/>
            <a:cs typeface="Times New Roman" pitchFamily="18" charset="0"/>
          </a:endParaRPr>
        </a:p>
      </dgm:t>
    </dgm:pt>
    <dgm:pt modelId="{78745F8E-A7EE-4B4D-A408-FA13D224546D}" type="sibTrans" cxnId="{6506FC49-A3F4-49F8-8717-BB118AAF08E6}">
      <dgm:prSet/>
      <dgm:spPr/>
      <dgm:t>
        <a:bodyPr/>
        <a:lstStyle/>
        <a:p>
          <a:endParaRPr lang="es-EC">
            <a:latin typeface="Times New Roman" pitchFamily="18" charset="0"/>
            <a:cs typeface="Times New Roman" pitchFamily="18" charset="0"/>
          </a:endParaRPr>
        </a:p>
      </dgm:t>
    </dgm:pt>
    <dgm:pt modelId="{A853DAC9-A8AA-44E7-A80D-9B4FD589E117}">
      <dgm:prSet/>
      <dgm:spPr/>
      <dgm:t>
        <a:bodyPr/>
        <a:lstStyle/>
        <a:p>
          <a:pPr rtl="0"/>
          <a:r>
            <a:rPr lang="es-EC" smtClean="0">
              <a:latin typeface="Times New Roman" pitchFamily="18" charset="0"/>
              <a:cs typeface="Times New Roman" pitchFamily="18" charset="0"/>
            </a:rPr>
            <a:t>Ayudas gubernamentales </a:t>
          </a:r>
          <a:endParaRPr lang="es-EC">
            <a:latin typeface="Times New Roman" pitchFamily="18" charset="0"/>
            <a:cs typeface="Times New Roman" pitchFamily="18" charset="0"/>
          </a:endParaRPr>
        </a:p>
      </dgm:t>
    </dgm:pt>
    <dgm:pt modelId="{71A5814D-80B1-434D-BB9C-78C7E5930AEB}" type="parTrans" cxnId="{3E5585A4-D00D-401E-88F4-CE07BA6595B1}">
      <dgm:prSet/>
      <dgm:spPr/>
      <dgm:t>
        <a:bodyPr/>
        <a:lstStyle/>
        <a:p>
          <a:endParaRPr lang="es-EC">
            <a:latin typeface="Times New Roman" pitchFamily="18" charset="0"/>
            <a:cs typeface="Times New Roman" pitchFamily="18" charset="0"/>
          </a:endParaRPr>
        </a:p>
      </dgm:t>
    </dgm:pt>
    <dgm:pt modelId="{1CEA3B7F-6FD0-4BD2-A2AA-32C9E7E67C3E}" type="sibTrans" cxnId="{3E5585A4-D00D-401E-88F4-CE07BA6595B1}">
      <dgm:prSet/>
      <dgm:spPr/>
      <dgm:t>
        <a:bodyPr/>
        <a:lstStyle/>
        <a:p>
          <a:endParaRPr lang="es-EC">
            <a:latin typeface="Times New Roman" pitchFamily="18" charset="0"/>
            <a:cs typeface="Times New Roman" pitchFamily="18" charset="0"/>
          </a:endParaRPr>
        </a:p>
      </dgm:t>
    </dgm:pt>
    <dgm:pt modelId="{00B11CFE-A030-4705-91AC-BEB9A06AF23E}">
      <dgm:prSet/>
      <dgm:spPr/>
      <dgm:t>
        <a:bodyPr/>
        <a:lstStyle/>
        <a:p>
          <a:pPr rtl="0"/>
          <a:r>
            <a:rPr lang="es-EC" smtClean="0">
              <a:latin typeface="Times New Roman" pitchFamily="18" charset="0"/>
              <a:cs typeface="Times New Roman" pitchFamily="18" charset="0"/>
            </a:rPr>
            <a:t>Estrategia </a:t>
          </a:r>
          <a:endParaRPr lang="es-EC">
            <a:latin typeface="Times New Roman" pitchFamily="18" charset="0"/>
            <a:cs typeface="Times New Roman" pitchFamily="18" charset="0"/>
          </a:endParaRPr>
        </a:p>
      </dgm:t>
    </dgm:pt>
    <dgm:pt modelId="{CC675A49-B6EE-400F-8334-74B4C44A51C7}" type="parTrans" cxnId="{B3F9F275-4535-4380-8D63-5C5B7571B33F}">
      <dgm:prSet/>
      <dgm:spPr/>
      <dgm:t>
        <a:bodyPr/>
        <a:lstStyle/>
        <a:p>
          <a:endParaRPr lang="es-EC">
            <a:latin typeface="Times New Roman" pitchFamily="18" charset="0"/>
            <a:cs typeface="Times New Roman" pitchFamily="18" charset="0"/>
          </a:endParaRPr>
        </a:p>
      </dgm:t>
    </dgm:pt>
    <dgm:pt modelId="{58A45AF2-9D96-4DBF-8661-5FF0AE3CCDD4}" type="sibTrans" cxnId="{B3F9F275-4535-4380-8D63-5C5B7571B33F}">
      <dgm:prSet/>
      <dgm:spPr/>
      <dgm:t>
        <a:bodyPr/>
        <a:lstStyle/>
        <a:p>
          <a:endParaRPr lang="es-EC">
            <a:latin typeface="Times New Roman" pitchFamily="18" charset="0"/>
            <a:cs typeface="Times New Roman" pitchFamily="18" charset="0"/>
          </a:endParaRPr>
        </a:p>
      </dgm:t>
    </dgm:pt>
    <dgm:pt modelId="{4FE28AE8-38A8-4301-8F22-64DB48F334F3}">
      <dgm:prSet/>
      <dgm:spPr/>
      <dgm:t>
        <a:bodyPr/>
        <a:lstStyle/>
        <a:p>
          <a:pPr rtl="0"/>
          <a:r>
            <a:rPr lang="es-EC" smtClean="0">
              <a:latin typeface="Times New Roman" pitchFamily="18" charset="0"/>
              <a:cs typeface="Times New Roman" pitchFamily="18" charset="0"/>
            </a:rPr>
            <a:t>Asociatividad</a:t>
          </a:r>
          <a:endParaRPr lang="es-EC">
            <a:latin typeface="Times New Roman" pitchFamily="18" charset="0"/>
            <a:cs typeface="Times New Roman" pitchFamily="18" charset="0"/>
          </a:endParaRPr>
        </a:p>
      </dgm:t>
    </dgm:pt>
    <dgm:pt modelId="{D9102A74-2EF7-4B88-9251-5206634DED91}" type="parTrans" cxnId="{66B82D69-B9CE-45A2-B92B-3ED7E6CE548B}">
      <dgm:prSet/>
      <dgm:spPr/>
      <dgm:t>
        <a:bodyPr/>
        <a:lstStyle/>
        <a:p>
          <a:endParaRPr lang="es-EC">
            <a:latin typeface="Times New Roman" pitchFamily="18" charset="0"/>
            <a:cs typeface="Times New Roman" pitchFamily="18" charset="0"/>
          </a:endParaRPr>
        </a:p>
      </dgm:t>
    </dgm:pt>
    <dgm:pt modelId="{3743C063-E24F-46CF-89A6-926EE0DF2D51}" type="sibTrans" cxnId="{66B82D69-B9CE-45A2-B92B-3ED7E6CE548B}">
      <dgm:prSet/>
      <dgm:spPr/>
      <dgm:t>
        <a:bodyPr/>
        <a:lstStyle/>
        <a:p>
          <a:endParaRPr lang="es-EC">
            <a:latin typeface="Times New Roman" pitchFamily="18" charset="0"/>
            <a:cs typeface="Times New Roman" pitchFamily="18" charset="0"/>
          </a:endParaRPr>
        </a:p>
      </dgm:t>
    </dgm:pt>
    <dgm:pt modelId="{F24E8AB3-0045-4511-B4C1-E5CAE0555F6F}" type="pres">
      <dgm:prSet presAssocID="{72D1DB23-2F5A-483E-816E-387D7042A42F}" presName="theList" presStyleCnt="0">
        <dgm:presLayoutVars>
          <dgm:dir/>
          <dgm:animLvl val="lvl"/>
          <dgm:resizeHandles val="exact"/>
        </dgm:presLayoutVars>
      </dgm:prSet>
      <dgm:spPr/>
      <dgm:t>
        <a:bodyPr/>
        <a:lstStyle/>
        <a:p>
          <a:endParaRPr lang="es-EC"/>
        </a:p>
      </dgm:t>
    </dgm:pt>
    <dgm:pt modelId="{E72ECA33-4B38-46F6-9ED1-EC316521288B}" type="pres">
      <dgm:prSet presAssocID="{04159F43-1458-49AE-B09D-7F8DA59A28C8}" presName="compNode" presStyleCnt="0"/>
      <dgm:spPr/>
    </dgm:pt>
    <dgm:pt modelId="{E1C070D3-D4A1-4973-9AD2-4B91D0F02EE9}" type="pres">
      <dgm:prSet presAssocID="{04159F43-1458-49AE-B09D-7F8DA59A28C8}" presName="aNode" presStyleLbl="bgShp" presStyleIdx="0" presStyleCnt="2"/>
      <dgm:spPr/>
      <dgm:t>
        <a:bodyPr/>
        <a:lstStyle/>
        <a:p>
          <a:endParaRPr lang="es-EC"/>
        </a:p>
      </dgm:t>
    </dgm:pt>
    <dgm:pt modelId="{6FB4A6C3-0D64-4758-9A39-129C09DAC43B}" type="pres">
      <dgm:prSet presAssocID="{04159F43-1458-49AE-B09D-7F8DA59A28C8}" presName="textNode" presStyleLbl="bgShp" presStyleIdx="0" presStyleCnt="2"/>
      <dgm:spPr/>
      <dgm:t>
        <a:bodyPr/>
        <a:lstStyle/>
        <a:p>
          <a:endParaRPr lang="es-EC"/>
        </a:p>
      </dgm:t>
    </dgm:pt>
    <dgm:pt modelId="{57A18CE2-947C-428D-B124-B52E22D05D30}" type="pres">
      <dgm:prSet presAssocID="{04159F43-1458-49AE-B09D-7F8DA59A28C8}" presName="compChildNode" presStyleCnt="0"/>
      <dgm:spPr/>
    </dgm:pt>
    <dgm:pt modelId="{814E9AA7-0E9A-464E-A9EA-A7B79154B854}" type="pres">
      <dgm:prSet presAssocID="{04159F43-1458-49AE-B09D-7F8DA59A28C8}" presName="theInnerList" presStyleCnt="0"/>
      <dgm:spPr/>
    </dgm:pt>
    <dgm:pt modelId="{98CEB975-3DB6-4A37-B157-B18E548B79AC}" type="pres">
      <dgm:prSet presAssocID="{733ABFDA-69E9-4002-9958-71198CF43DE6}" presName="childNode" presStyleLbl="node1" presStyleIdx="0" presStyleCnt="4">
        <dgm:presLayoutVars>
          <dgm:bulletEnabled val="1"/>
        </dgm:presLayoutVars>
      </dgm:prSet>
      <dgm:spPr/>
      <dgm:t>
        <a:bodyPr/>
        <a:lstStyle/>
        <a:p>
          <a:endParaRPr lang="es-EC"/>
        </a:p>
      </dgm:t>
    </dgm:pt>
    <dgm:pt modelId="{34EC9FD3-00B3-4E78-9995-8A7CD5BF6162}" type="pres">
      <dgm:prSet presAssocID="{733ABFDA-69E9-4002-9958-71198CF43DE6}" presName="aSpace2" presStyleCnt="0"/>
      <dgm:spPr/>
    </dgm:pt>
    <dgm:pt modelId="{3F51F53C-A3F9-4C32-AE4E-5EF470774C54}" type="pres">
      <dgm:prSet presAssocID="{A3B2D42F-8942-4ACE-95B9-B3BEE5E74660}" presName="childNode" presStyleLbl="node1" presStyleIdx="1" presStyleCnt="4">
        <dgm:presLayoutVars>
          <dgm:bulletEnabled val="1"/>
        </dgm:presLayoutVars>
      </dgm:prSet>
      <dgm:spPr/>
      <dgm:t>
        <a:bodyPr/>
        <a:lstStyle/>
        <a:p>
          <a:endParaRPr lang="es-EC"/>
        </a:p>
      </dgm:t>
    </dgm:pt>
    <dgm:pt modelId="{AED8417E-EE24-4B1A-9518-9AC1C8978420}" type="pres">
      <dgm:prSet presAssocID="{A3B2D42F-8942-4ACE-95B9-B3BEE5E74660}" presName="aSpace2" presStyleCnt="0"/>
      <dgm:spPr/>
    </dgm:pt>
    <dgm:pt modelId="{26C1A424-2296-4C33-87B0-18827D8F0885}" type="pres">
      <dgm:prSet presAssocID="{A853DAC9-A8AA-44E7-A80D-9B4FD589E117}" presName="childNode" presStyleLbl="node1" presStyleIdx="2" presStyleCnt="4">
        <dgm:presLayoutVars>
          <dgm:bulletEnabled val="1"/>
        </dgm:presLayoutVars>
      </dgm:prSet>
      <dgm:spPr/>
      <dgm:t>
        <a:bodyPr/>
        <a:lstStyle/>
        <a:p>
          <a:endParaRPr lang="es-EC"/>
        </a:p>
      </dgm:t>
    </dgm:pt>
    <dgm:pt modelId="{D586AF15-4E63-4EC3-AFB9-F37140FDF26F}" type="pres">
      <dgm:prSet presAssocID="{04159F43-1458-49AE-B09D-7F8DA59A28C8}" presName="aSpace" presStyleCnt="0"/>
      <dgm:spPr/>
    </dgm:pt>
    <dgm:pt modelId="{1439319B-A692-491D-BBA1-21945DC7DF14}" type="pres">
      <dgm:prSet presAssocID="{00B11CFE-A030-4705-91AC-BEB9A06AF23E}" presName="compNode" presStyleCnt="0"/>
      <dgm:spPr/>
    </dgm:pt>
    <dgm:pt modelId="{98D92C2A-3FCA-4CFF-B500-C998A71C45FE}" type="pres">
      <dgm:prSet presAssocID="{00B11CFE-A030-4705-91AC-BEB9A06AF23E}" presName="aNode" presStyleLbl="bgShp" presStyleIdx="1" presStyleCnt="2"/>
      <dgm:spPr/>
      <dgm:t>
        <a:bodyPr/>
        <a:lstStyle/>
        <a:p>
          <a:endParaRPr lang="es-EC"/>
        </a:p>
      </dgm:t>
    </dgm:pt>
    <dgm:pt modelId="{EB7C0363-0F8A-4420-BCDC-5185AFE76E37}" type="pres">
      <dgm:prSet presAssocID="{00B11CFE-A030-4705-91AC-BEB9A06AF23E}" presName="textNode" presStyleLbl="bgShp" presStyleIdx="1" presStyleCnt="2"/>
      <dgm:spPr/>
      <dgm:t>
        <a:bodyPr/>
        <a:lstStyle/>
        <a:p>
          <a:endParaRPr lang="es-EC"/>
        </a:p>
      </dgm:t>
    </dgm:pt>
    <dgm:pt modelId="{7CB02F4C-831A-4092-A534-5BE986D70E07}" type="pres">
      <dgm:prSet presAssocID="{00B11CFE-A030-4705-91AC-BEB9A06AF23E}" presName="compChildNode" presStyleCnt="0"/>
      <dgm:spPr/>
    </dgm:pt>
    <dgm:pt modelId="{D9D4FAB0-6B58-4D5B-AF0B-8CD27F5646A2}" type="pres">
      <dgm:prSet presAssocID="{00B11CFE-A030-4705-91AC-BEB9A06AF23E}" presName="theInnerList" presStyleCnt="0"/>
      <dgm:spPr/>
    </dgm:pt>
    <dgm:pt modelId="{55A05FA0-4AB6-4178-940C-C685C6FE32A7}" type="pres">
      <dgm:prSet presAssocID="{4FE28AE8-38A8-4301-8F22-64DB48F334F3}" presName="childNode" presStyleLbl="node1" presStyleIdx="3" presStyleCnt="4">
        <dgm:presLayoutVars>
          <dgm:bulletEnabled val="1"/>
        </dgm:presLayoutVars>
      </dgm:prSet>
      <dgm:spPr/>
      <dgm:t>
        <a:bodyPr/>
        <a:lstStyle/>
        <a:p>
          <a:endParaRPr lang="es-EC"/>
        </a:p>
      </dgm:t>
    </dgm:pt>
  </dgm:ptLst>
  <dgm:cxnLst>
    <dgm:cxn modelId="{3E5585A4-D00D-401E-88F4-CE07BA6595B1}" srcId="{04159F43-1458-49AE-B09D-7F8DA59A28C8}" destId="{A853DAC9-A8AA-44E7-A80D-9B4FD589E117}" srcOrd="2" destOrd="0" parTransId="{71A5814D-80B1-434D-BB9C-78C7E5930AEB}" sibTransId="{1CEA3B7F-6FD0-4BD2-A2AA-32C9E7E67C3E}"/>
    <dgm:cxn modelId="{A231E798-1BD8-49C3-B784-A696CE28FDFD}" srcId="{72D1DB23-2F5A-483E-816E-387D7042A42F}" destId="{04159F43-1458-49AE-B09D-7F8DA59A28C8}" srcOrd="0" destOrd="0" parTransId="{F44554A1-9614-429B-9D25-C0000DD97332}" sibTransId="{D093CD39-F508-4F5E-8C1D-FE39DDABD1EE}"/>
    <dgm:cxn modelId="{B94EDFF9-40A8-49FB-B0F2-FFA5FF828D1E}" type="presOf" srcId="{733ABFDA-69E9-4002-9958-71198CF43DE6}" destId="{98CEB975-3DB6-4A37-B157-B18E548B79AC}" srcOrd="0" destOrd="0" presId="urn:microsoft.com/office/officeart/2005/8/layout/lProcess2"/>
    <dgm:cxn modelId="{A46923C9-B8F1-4E93-A633-2CC46095D60D}" type="presOf" srcId="{04159F43-1458-49AE-B09D-7F8DA59A28C8}" destId="{6FB4A6C3-0D64-4758-9A39-129C09DAC43B}" srcOrd="1" destOrd="0" presId="urn:microsoft.com/office/officeart/2005/8/layout/lProcess2"/>
    <dgm:cxn modelId="{B3F9F275-4535-4380-8D63-5C5B7571B33F}" srcId="{72D1DB23-2F5A-483E-816E-387D7042A42F}" destId="{00B11CFE-A030-4705-91AC-BEB9A06AF23E}" srcOrd="1" destOrd="0" parTransId="{CC675A49-B6EE-400F-8334-74B4C44A51C7}" sibTransId="{58A45AF2-9D96-4DBF-8661-5FF0AE3CCDD4}"/>
    <dgm:cxn modelId="{08060E7E-762A-485E-B2E6-32C6EE9FBE29}" type="presOf" srcId="{A853DAC9-A8AA-44E7-A80D-9B4FD589E117}" destId="{26C1A424-2296-4C33-87B0-18827D8F0885}" srcOrd="0" destOrd="0" presId="urn:microsoft.com/office/officeart/2005/8/layout/lProcess2"/>
    <dgm:cxn modelId="{D34F33C9-DEEB-4DFB-8538-7F5E36B42496}" type="presOf" srcId="{04159F43-1458-49AE-B09D-7F8DA59A28C8}" destId="{E1C070D3-D4A1-4973-9AD2-4B91D0F02EE9}" srcOrd="0" destOrd="0" presId="urn:microsoft.com/office/officeart/2005/8/layout/lProcess2"/>
    <dgm:cxn modelId="{119F9D04-7D86-4214-B6E9-9577FBA8BD7C}" srcId="{04159F43-1458-49AE-B09D-7F8DA59A28C8}" destId="{733ABFDA-69E9-4002-9958-71198CF43DE6}" srcOrd="0" destOrd="0" parTransId="{C4751401-BCA1-4BCD-A6D8-695824D73F55}" sibTransId="{FA990A75-8731-46C5-96D1-4D4E561D0C48}"/>
    <dgm:cxn modelId="{80AE3CD1-E1AE-42DB-9904-A1D10301C285}" type="presOf" srcId="{A3B2D42F-8942-4ACE-95B9-B3BEE5E74660}" destId="{3F51F53C-A3F9-4C32-AE4E-5EF470774C54}" srcOrd="0" destOrd="0" presId="urn:microsoft.com/office/officeart/2005/8/layout/lProcess2"/>
    <dgm:cxn modelId="{66B82D69-B9CE-45A2-B92B-3ED7E6CE548B}" srcId="{00B11CFE-A030-4705-91AC-BEB9A06AF23E}" destId="{4FE28AE8-38A8-4301-8F22-64DB48F334F3}" srcOrd="0" destOrd="0" parTransId="{D9102A74-2EF7-4B88-9251-5206634DED91}" sibTransId="{3743C063-E24F-46CF-89A6-926EE0DF2D51}"/>
    <dgm:cxn modelId="{FB1DD33D-48A0-4D34-81D1-0652D6166C0B}" type="presOf" srcId="{00B11CFE-A030-4705-91AC-BEB9A06AF23E}" destId="{98D92C2A-3FCA-4CFF-B500-C998A71C45FE}" srcOrd="0" destOrd="0" presId="urn:microsoft.com/office/officeart/2005/8/layout/lProcess2"/>
    <dgm:cxn modelId="{4C627864-B937-4622-9CE5-40FAB1B40BED}" type="presOf" srcId="{72D1DB23-2F5A-483E-816E-387D7042A42F}" destId="{F24E8AB3-0045-4511-B4C1-E5CAE0555F6F}" srcOrd="0" destOrd="0" presId="urn:microsoft.com/office/officeart/2005/8/layout/lProcess2"/>
    <dgm:cxn modelId="{6506FC49-A3F4-49F8-8717-BB118AAF08E6}" srcId="{04159F43-1458-49AE-B09D-7F8DA59A28C8}" destId="{A3B2D42F-8942-4ACE-95B9-B3BEE5E74660}" srcOrd="1" destOrd="0" parTransId="{75B85914-E97E-4805-9C55-09A047D32644}" sibTransId="{78745F8E-A7EE-4B4D-A408-FA13D224546D}"/>
    <dgm:cxn modelId="{4DB91D37-A772-4254-B9CA-80EE288D010C}" type="presOf" srcId="{00B11CFE-A030-4705-91AC-BEB9A06AF23E}" destId="{EB7C0363-0F8A-4420-BCDC-5185AFE76E37}" srcOrd="1" destOrd="0" presId="urn:microsoft.com/office/officeart/2005/8/layout/lProcess2"/>
    <dgm:cxn modelId="{B4DBC0A6-76C7-4BD4-B7B0-B34FA9831A8E}" type="presOf" srcId="{4FE28AE8-38A8-4301-8F22-64DB48F334F3}" destId="{55A05FA0-4AB6-4178-940C-C685C6FE32A7}" srcOrd="0" destOrd="0" presId="urn:microsoft.com/office/officeart/2005/8/layout/lProcess2"/>
    <dgm:cxn modelId="{D9EE2953-F6C9-4D74-A29C-130BF88F1E6E}" type="presParOf" srcId="{F24E8AB3-0045-4511-B4C1-E5CAE0555F6F}" destId="{E72ECA33-4B38-46F6-9ED1-EC316521288B}" srcOrd="0" destOrd="0" presId="urn:microsoft.com/office/officeart/2005/8/layout/lProcess2"/>
    <dgm:cxn modelId="{86A77D60-A4D8-4C1F-B3D4-715BACF8AAB3}" type="presParOf" srcId="{E72ECA33-4B38-46F6-9ED1-EC316521288B}" destId="{E1C070D3-D4A1-4973-9AD2-4B91D0F02EE9}" srcOrd="0" destOrd="0" presId="urn:microsoft.com/office/officeart/2005/8/layout/lProcess2"/>
    <dgm:cxn modelId="{AE911A1D-98A9-411F-B15B-8978BE65B656}" type="presParOf" srcId="{E72ECA33-4B38-46F6-9ED1-EC316521288B}" destId="{6FB4A6C3-0D64-4758-9A39-129C09DAC43B}" srcOrd="1" destOrd="0" presId="urn:microsoft.com/office/officeart/2005/8/layout/lProcess2"/>
    <dgm:cxn modelId="{33184E1B-CF10-4071-A1C7-933141AF50B6}" type="presParOf" srcId="{E72ECA33-4B38-46F6-9ED1-EC316521288B}" destId="{57A18CE2-947C-428D-B124-B52E22D05D30}" srcOrd="2" destOrd="0" presId="urn:microsoft.com/office/officeart/2005/8/layout/lProcess2"/>
    <dgm:cxn modelId="{BE414D60-2F3A-4982-80EC-30A1961ED46A}" type="presParOf" srcId="{57A18CE2-947C-428D-B124-B52E22D05D30}" destId="{814E9AA7-0E9A-464E-A9EA-A7B79154B854}" srcOrd="0" destOrd="0" presId="urn:microsoft.com/office/officeart/2005/8/layout/lProcess2"/>
    <dgm:cxn modelId="{0A9BAF6A-4B3F-46F2-A970-ECE8890C46B3}" type="presParOf" srcId="{814E9AA7-0E9A-464E-A9EA-A7B79154B854}" destId="{98CEB975-3DB6-4A37-B157-B18E548B79AC}" srcOrd="0" destOrd="0" presId="urn:microsoft.com/office/officeart/2005/8/layout/lProcess2"/>
    <dgm:cxn modelId="{4DBB2308-FD44-4F30-B1FE-D9A4F858FADF}" type="presParOf" srcId="{814E9AA7-0E9A-464E-A9EA-A7B79154B854}" destId="{34EC9FD3-00B3-4E78-9995-8A7CD5BF6162}" srcOrd="1" destOrd="0" presId="urn:microsoft.com/office/officeart/2005/8/layout/lProcess2"/>
    <dgm:cxn modelId="{18726199-F753-404C-831D-6E165DF1C775}" type="presParOf" srcId="{814E9AA7-0E9A-464E-A9EA-A7B79154B854}" destId="{3F51F53C-A3F9-4C32-AE4E-5EF470774C54}" srcOrd="2" destOrd="0" presId="urn:microsoft.com/office/officeart/2005/8/layout/lProcess2"/>
    <dgm:cxn modelId="{A57737E1-696E-4433-862B-07AF7E4E5BD3}" type="presParOf" srcId="{814E9AA7-0E9A-464E-A9EA-A7B79154B854}" destId="{AED8417E-EE24-4B1A-9518-9AC1C8978420}" srcOrd="3" destOrd="0" presId="urn:microsoft.com/office/officeart/2005/8/layout/lProcess2"/>
    <dgm:cxn modelId="{AFE8C43A-C4DB-44C8-A1BF-022C8FBD22F7}" type="presParOf" srcId="{814E9AA7-0E9A-464E-A9EA-A7B79154B854}" destId="{26C1A424-2296-4C33-87B0-18827D8F0885}" srcOrd="4" destOrd="0" presId="urn:microsoft.com/office/officeart/2005/8/layout/lProcess2"/>
    <dgm:cxn modelId="{88A6A9E0-252B-4812-8300-5EBD8512FBA8}" type="presParOf" srcId="{F24E8AB3-0045-4511-B4C1-E5CAE0555F6F}" destId="{D586AF15-4E63-4EC3-AFB9-F37140FDF26F}" srcOrd="1" destOrd="0" presId="urn:microsoft.com/office/officeart/2005/8/layout/lProcess2"/>
    <dgm:cxn modelId="{DABBEC62-F957-4121-89F6-773564150534}" type="presParOf" srcId="{F24E8AB3-0045-4511-B4C1-E5CAE0555F6F}" destId="{1439319B-A692-491D-BBA1-21945DC7DF14}" srcOrd="2" destOrd="0" presId="urn:microsoft.com/office/officeart/2005/8/layout/lProcess2"/>
    <dgm:cxn modelId="{BB87EF45-1340-469C-A279-C66D9F67DB40}" type="presParOf" srcId="{1439319B-A692-491D-BBA1-21945DC7DF14}" destId="{98D92C2A-3FCA-4CFF-B500-C998A71C45FE}" srcOrd="0" destOrd="0" presId="urn:microsoft.com/office/officeart/2005/8/layout/lProcess2"/>
    <dgm:cxn modelId="{AA09F2F5-B7CF-49AF-B873-BC431582DE8F}" type="presParOf" srcId="{1439319B-A692-491D-BBA1-21945DC7DF14}" destId="{EB7C0363-0F8A-4420-BCDC-5185AFE76E37}" srcOrd="1" destOrd="0" presId="urn:microsoft.com/office/officeart/2005/8/layout/lProcess2"/>
    <dgm:cxn modelId="{F9999EDF-F594-4A1D-914A-0A2A1DB63989}" type="presParOf" srcId="{1439319B-A692-491D-BBA1-21945DC7DF14}" destId="{7CB02F4C-831A-4092-A534-5BE986D70E07}" srcOrd="2" destOrd="0" presId="urn:microsoft.com/office/officeart/2005/8/layout/lProcess2"/>
    <dgm:cxn modelId="{FCC04A92-78E4-4B95-90B3-75DD083EFAD0}" type="presParOf" srcId="{7CB02F4C-831A-4092-A534-5BE986D70E07}" destId="{D9D4FAB0-6B58-4D5B-AF0B-8CD27F5646A2}" srcOrd="0" destOrd="0" presId="urn:microsoft.com/office/officeart/2005/8/layout/lProcess2"/>
    <dgm:cxn modelId="{8271367E-F6BC-40B7-BAD8-BFB5FA79A3E0}" type="presParOf" srcId="{D9D4FAB0-6B58-4D5B-AF0B-8CD27F5646A2}" destId="{55A05FA0-4AB6-4178-940C-C685C6FE32A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7032C9-74D7-48BE-9DCD-1CA8F638EC9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EB348461-E848-47FC-A599-13EE3DD36523}">
      <dgm:prSet/>
      <dgm:spPr/>
      <dgm:t>
        <a:bodyPr/>
        <a:lstStyle/>
        <a:p>
          <a:pPr rtl="0"/>
          <a:r>
            <a:rPr lang="es-EC" dirty="0" smtClean="0">
              <a:latin typeface="Times New Roman" pitchFamily="18" charset="0"/>
              <a:cs typeface="Times New Roman" pitchFamily="18" charset="0"/>
            </a:rPr>
            <a:t>Todas las empresas buscan un crecimiento económico sostenible y en el momento en que toman esa decisión, es importante que busquen diferentes formas para alcanzar sus propósitos y para esto de acuerdo a lo estudiado se puede verificar que existen diversas maneras que van acopladas a las posibilidades que las empresas tienen para usarlas</a:t>
          </a:r>
          <a:endParaRPr lang="es-EC" dirty="0">
            <a:latin typeface="Times New Roman" pitchFamily="18" charset="0"/>
            <a:cs typeface="Times New Roman" pitchFamily="18" charset="0"/>
          </a:endParaRPr>
        </a:p>
      </dgm:t>
    </dgm:pt>
    <dgm:pt modelId="{1C0ECACF-DEC6-473E-B202-4D78E0A1A873}" type="parTrans" cxnId="{840EC785-FD2E-472A-9B5A-4180EE7C4FAE}">
      <dgm:prSet/>
      <dgm:spPr/>
      <dgm:t>
        <a:bodyPr/>
        <a:lstStyle/>
        <a:p>
          <a:endParaRPr lang="es-EC">
            <a:latin typeface="Times New Roman" pitchFamily="18" charset="0"/>
            <a:cs typeface="Times New Roman" pitchFamily="18" charset="0"/>
          </a:endParaRPr>
        </a:p>
      </dgm:t>
    </dgm:pt>
    <dgm:pt modelId="{E99F0E12-BA4F-404E-85D4-6800AA6CE7B7}" type="sibTrans" cxnId="{840EC785-FD2E-472A-9B5A-4180EE7C4FAE}">
      <dgm:prSet/>
      <dgm:spPr/>
      <dgm:t>
        <a:bodyPr/>
        <a:lstStyle/>
        <a:p>
          <a:endParaRPr lang="es-EC">
            <a:latin typeface="Times New Roman" pitchFamily="18" charset="0"/>
            <a:cs typeface="Times New Roman" pitchFamily="18" charset="0"/>
          </a:endParaRPr>
        </a:p>
      </dgm:t>
    </dgm:pt>
    <dgm:pt modelId="{D6719CC2-4F0B-460E-9D82-CFB090DB9018}">
      <dgm:prSet/>
      <dgm:spPr/>
      <dgm:t>
        <a:bodyPr/>
        <a:lstStyle/>
        <a:p>
          <a:pPr rtl="0"/>
          <a:r>
            <a:rPr lang="es-EC" dirty="0" smtClean="0">
              <a:latin typeface="Times New Roman" pitchFamily="18" charset="0"/>
              <a:cs typeface="Times New Roman" pitchFamily="18" charset="0"/>
            </a:rPr>
            <a:t>Es necesario que todas las empresas cumplan con ciertos parámetros que permitan generar seguridad en los consumidores.</a:t>
          </a:r>
          <a:endParaRPr lang="es-EC" dirty="0">
            <a:latin typeface="Times New Roman" pitchFamily="18" charset="0"/>
            <a:cs typeface="Times New Roman" pitchFamily="18" charset="0"/>
          </a:endParaRPr>
        </a:p>
      </dgm:t>
    </dgm:pt>
    <dgm:pt modelId="{449FF8D7-29AE-4178-BB40-8418A995F3E3}" type="parTrans" cxnId="{8B393302-B14C-468A-8BE7-28D1C1DDA445}">
      <dgm:prSet/>
      <dgm:spPr/>
      <dgm:t>
        <a:bodyPr/>
        <a:lstStyle/>
        <a:p>
          <a:endParaRPr lang="es-EC">
            <a:latin typeface="Times New Roman" pitchFamily="18" charset="0"/>
            <a:cs typeface="Times New Roman" pitchFamily="18" charset="0"/>
          </a:endParaRPr>
        </a:p>
      </dgm:t>
    </dgm:pt>
    <dgm:pt modelId="{16087A5D-2082-433E-8623-E1EC17C76F3F}" type="sibTrans" cxnId="{8B393302-B14C-468A-8BE7-28D1C1DDA445}">
      <dgm:prSet/>
      <dgm:spPr/>
      <dgm:t>
        <a:bodyPr/>
        <a:lstStyle/>
        <a:p>
          <a:endParaRPr lang="es-EC">
            <a:latin typeface="Times New Roman" pitchFamily="18" charset="0"/>
            <a:cs typeface="Times New Roman" pitchFamily="18" charset="0"/>
          </a:endParaRPr>
        </a:p>
      </dgm:t>
    </dgm:pt>
    <dgm:pt modelId="{4F121ECA-8A06-45D3-9109-1EE1243543B8}" type="pres">
      <dgm:prSet presAssocID="{F77032C9-74D7-48BE-9DCD-1CA8F638EC92}" presName="linear" presStyleCnt="0">
        <dgm:presLayoutVars>
          <dgm:animLvl val="lvl"/>
          <dgm:resizeHandles val="exact"/>
        </dgm:presLayoutVars>
      </dgm:prSet>
      <dgm:spPr/>
      <dgm:t>
        <a:bodyPr/>
        <a:lstStyle/>
        <a:p>
          <a:endParaRPr lang="es-EC"/>
        </a:p>
      </dgm:t>
    </dgm:pt>
    <dgm:pt modelId="{03384AC0-746A-495C-A317-5DED2A167558}" type="pres">
      <dgm:prSet presAssocID="{EB348461-E848-47FC-A599-13EE3DD36523}" presName="parentText" presStyleLbl="node1" presStyleIdx="0" presStyleCnt="2">
        <dgm:presLayoutVars>
          <dgm:chMax val="0"/>
          <dgm:bulletEnabled val="1"/>
        </dgm:presLayoutVars>
      </dgm:prSet>
      <dgm:spPr/>
      <dgm:t>
        <a:bodyPr/>
        <a:lstStyle/>
        <a:p>
          <a:endParaRPr lang="es-EC"/>
        </a:p>
      </dgm:t>
    </dgm:pt>
    <dgm:pt modelId="{96D37AE1-7D68-482F-BB9C-D0A7740604E6}" type="pres">
      <dgm:prSet presAssocID="{E99F0E12-BA4F-404E-85D4-6800AA6CE7B7}" presName="spacer" presStyleCnt="0"/>
      <dgm:spPr/>
    </dgm:pt>
    <dgm:pt modelId="{29F6C050-3B36-4617-A0C0-31A7415585F5}" type="pres">
      <dgm:prSet presAssocID="{D6719CC2-4F0B-460E-9D82-CFB090DB9018}" presName="parentText" presStyleLbl="node1" presStyleIdx="1" presStyleCnt="2">
        <dgm:presLayoutVars>
          <dgm:chMax val="0"/>
          <dgm:bulletEnabled val="1"/>
        </dgm:presLayoutVars>
      </dgm:prSet>
      <dgm:spPr/>
      <dgm:t>
        <a:bodyPr/>
        <a:lstStyle/>
        <a:p>
          <a:endParaRPr lang="es-EC"/>
        </a:p>
      </dgm:t>
    </dgm:pt>
  </dgm:ptLst>
  <dgm:cxnLst>
    <dgm:cxn modelId="{41B6D6DC-7F37-4184-8B02-BDCDA4F800A2}" type="presOf" srcId="{D6719CC2-4F0B-460E-9D82-CFB090DB9018}" destId="{29F6C050-3B36-4617-A0C0-31A7415585F5}" srcOrd="0" destOrd="0" presId="urn:microsoft.com/office/officeart/2005/8/layout/vList2"/>
    <dgm:cxn modelId="{F3163617-DA36-4428-8B02-724E26E600E4}" type="presOf" srcId="{EB348461-E848-47FC-A599-13EE3DD36523}" destId="{03384AC0-746A-495C-A317-5DED2A167558}" srcOrd="0" destOrd="0" presId="urn:microsoft.com/office/officeart/2005/8/layout/vList2"/>
    <dgm:cxn modelId="{C65AEB61-BD30-45DF-996D-A3632B4E5465}" type="presOf" srcId="{F77032C9-74D7-48BE-9DCD-1CA8F638EC92}" destId="{4F121ECA-8A06-45D3-9109-1EE1243543B8}" srcOrd="0" destOrd="0" presId="urn:microsoft.com/office/officeart/2005/8/layout/vList2"/>
    <dgm:cxn modelId="{840EC785-FD2E-472A-9B5A-4180EE7C4FAE}" srcId="{F77032C9-74D7-48BE-9DCD-1CA8F638EC92}" destId="{EB348461-E848-47FC-A599-13EE3DD36523}" srcOrd="0" destOrd="0" parTransId="{1C0ECACF-DEC6-473E-B202-4D78E0A1A873}" sibTransId="{E99F0E12-BA4F-404E-85D4-6800AA6CE7B7}"/>
    <dgm:cxn modelId="{8B393302-B14C-468A-8BE7-28D1C1DDA445}" srcId="{F77032C9-74D7-48BE-9DCD-1CA8F638EC92}" destId="{D6719CC2-4F0B-460E-9D82-CFB090DB9018}" srcOrd="1" destOrd="0" parTransId="{449FF8D7-29AE-4178-BB40-8418A995F3E3}" sibTransId="{16087A5D-2082-433E-8623-E1EC17C76F3F}"/>
    <dgm:cxn modelId="{B7D30471-DB47-4489-93DA-6CF300EFEABA}" type="presParOf" srcId="{4F121ECA-8A06-45D3-9109-1EE1243543B8}" destId="{03384AC0-746A-495C-A317-5DED2A167558}" srcOrd="0" destOrd="0" presId="urn:microsoft.com/office/officeart/2005/8/layout/vList2"/>
    <dgm:cxn modelId="{9B5BECB2-D45A-4974-8592-C4AEE3C1C197}" type="presParOf" srcId="{4F121ECA-8A06-45D3-9109-1EE1243543B8}" destId="{96D37AE1-7D68-482F-BB9C-D0A7740604E6}" srcOrd="1" destOrd="0" presId="urn:microsoft.com/office/officeart/2005/8/layout/vList2"/>
    <dgm:cxn modelId="{C2A3812E-38E6-4BF8-8254-A48EC5C3420B}" type="presParOf" srcId="{4F121ECA-8A06-45D3-9109-1EE1243543B8}" destId="{29F6C050-3B36-4617-A0C0-31A7415585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77032C9-74D7-48BE-9DCD-1CA8F638EC9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06130888-F269-494E-B34D-A81171F14CEE}">
      <dgm:prSet/>
      <dgm:spPr/>
      <dgm:t>
        <a:bodyPr/>
        <a:lstStyle/>
        <a:p>
          <a:pPr rtl="0"/>
          <a:r>
            <a:rPr lang="es-EC" dirty="0" smtClean="0">
              <a:latin typeface="Times New Roman" pitchFamily="18" charset="0"/>
              <a:cs typeface="Times New Roman" pitchFamily="18" charset="0"/>
            </a:rPr>
            <a:t>Con el reconocimiento actual del cacao ecuatoriano se puede aprovechar de este beneficio para ingresar en los mercados donde ya es conocido por su aroma y sabor y su alta aceptación.</a:t>
          </a:r>
          <a:endParaRPr lang="es-EC" dirty="0">
            <a:latin typeface="Times New Roman" pitchFamily="18" charset="0"/>
            <a:cs typeface="Times New Roman" pitchFamily="18" charset="0"/>
          </a:endParaRPr>
        </a:p>
      </dgm:t>
    </dgm:pt>
    <dgm:pt modelId="{3B059AD3-C508-425A-B7F1-4FB820D5C6BC}" type="parTrans" cxnId="{0F3D1742-2F76-414A-9666-20E24FB875F6}">
      <dgm:prSet/>
      <dgm:spPr/>
      <dgm:t>
        <a:bodyPr/>
        <a:lstStyle/>
        <a:p>
          <a:endParaRPr lang="es-EC">
            <a:latin typeface="Times New Roman" pitchFamily="18" charset="0"/>
            <a:cs typeface="Times New Roman" pitchFamily="18" charset="0"/>
          </a:endParaRPr>
        </a:p>
      </dgm:t>
    </dgm:pt>
    <dgm:pt modelId="{A26F36D1-1EE4-4DC8-AC2C-90D3B7001C55}" type="sibTrans" cxnId="{0F3D1742-2F76-414A-9666-20E24FB875F6}">
      <dgm:prSet/>
      <dgm:spPr/>
      <dgm:t>
        <a:bodyPr/>
        <a:lstStyle/>
        <a:p>
          <a:endParaRPr lang="es-EC">
            <a:latin typeface="Times New Roman" pitchFamily="18" charset="0"/>
            <a:cs typeface="Times New Roman" pitchFamily="18" charset="0"/>
          </a:endParaRPr>
        </a:p>
      </dgm:t>
    </dgm:pt>
    <dgm:pt modelId="{49D59E54-0F0F-4AF8-8070-E351123CAD5A}">
      <dgm:prSet/>
      <dgm:spPr/>
      <dgm:t>
        <a:bodyPr/>
        <a:lstStyle/>
        <a:p>
          <a:pPr rtl="0"/>
          <a:r>
            <a:rPr lang="es-EC" dirty="0" smtClean="0">
              <a:latin typeface="Times New Roman" pitchFamily="18" charset="0"/>
              <a:cs typeface="Times New Roman" pitchFamily="18" charset="0"/>
            </a:rPr>
            <a:t>Se puede concluir entonces que la necesidad ha hecho que todo ciudadano busque nuevas maneras de buscar mayores ingresos y mejorar su situación, que ayuda a mejorar la economía local generando mayor plazas de trabajo, movimiento de materia prima, tecnología, herramientas, entre otros.</a:t>
          </a:r>
          <a:endParaRPr lang="es-EC" dirty="0">
            <a:latin typeface="Times New Roman" pitchFamily="18" charset="0"/>
            <a:cs typeface="Times New Roman" pitchFamily="18" charset="0"/>
          </a:endParaRPr>
        </a:p>
      </dgm:t>
    </dgm:pt>
    <dgm:pt modelId="{24917D82-47C2-48D0-BE15-54C8AAE19484}" type="parTrans" cxnId="{F48B4741-5B84-40F8-9438-6EB147E5CAEF}">
      <dgm:prSet/>
      <dgm:spPr/>
      <dgm:t>
        <a:bodyPr/>
        <a:lstStyle/>
        <a:p>
          <a:endParaRPr lang="es-EC">
            <a:latin typeface="Times New Roman" pitchFamily="18" charset="0"/>
            <a:cs typeface="Times New Roman" pitchFamily="18" charset="0"/>
          </a:endParaRPr>
        </a:p>
      </dgm:t>
    </dgm:pt>
    <dgm:pt modelId="{A1410154-34BD-457D-AAE7-CB802A790C3F}" type="sibTrans" cxnId="{F48B4741-5B84-40F8-9438-6EB147E5CAEF}">
      <dgm:prSet/>
      <dgm:spPr/>
      <dgm:t>
        <a:bodyPr/>
        <a:lstStyle/>
        <a:p>
          <a:endParaRPr lang="es-EC">
            <a:latin typeface="Times New Roman" pitchFamily="18" charset="0"/>
            <a:cs typeface="Times New Roman" pitchFamily="18" charset="0"/>
          </a:endParaRPr>
        </a:p>
      </dgm:t>
    </dgm:pt>
    <dgm:pt modelId="{4F121ECA-8A06-45D3-9109-1EE1243543B8}" type="pres">
      <dgm:prSet presAssocID="{F77032C9-74D7-48BE-9DCD-1CA8F638EC92}" presName="linear" presStyleCnt="0">
        <dgm:presLayoutVars>
          <dgm:animLvl val="lvl"/>
          <dgm:resizeHandles val="exact"/>
        </dgm:presLayoutVars>
      </dgm:prSet>
      <dgm:spPr/>
      <dgm:t>
        <a:bodyPr/>
        <a:lstStyle/>
        <a:p>
          <a:endParaRPr lang="es-EC"/>
        </a:p>
      </dgm:t>
    </dgm:pt>
    <dgm:pt modelId="{A496DB1C-7FF9-4A61-B4B4-8E0B7E6B186E}" type="pres">
      <dgm:prSet presAssocID="{06130888-F269-494E-B34D-A81171F14CEE}" presName="parentText" presStyleLbl="node1" presStyleIdx="0" presStyleCnt="2">
        <dgm:presLayoutVars>
          <dgm:chMax val="0"/>
          <dgm:bulletEnabled val="1"/>
        </dgm:presLayoutVars>
      </dgm:prSet>
      <dgm:spPr/>
      <dgm:t>
        <a:bodyPr/>
        <a:lstStyle/>
        <a:p>
          <a:endParaRPr lang="es-EC"/>
        </a:p>
      </dgm:t>
    </dgm:pt>
    <dgm:pt modelId="{08A8870C-DBB5-434F-B076-B45AA296C1B1}" type="pres">
      <dgm:prSet presAssocID="{A26F36D1-1EE4-4DC8-AC2C-90D3B7001C55}" presName="spacer" presStyleCnt="0"/>
      <dgm:spPr/>
    </dgm:pt>
    <dgm:pt modelId="{103501EC-9AF8-47BB-AEF8-1C93A408ABB0}" type="pres">
      <dgm:prSet presAssocID="{49D59E54-0F0F-4AF8-8070-E351123CAD5A}" presName="parentText" presStyleLbl="node1" presStyleIdx="1" presStyleCnt="2">
        <dgm:presLayoutVars>
          <dgm:chMax val="0"/>
          <dgm:bulletEnabled val="1"/>
        </dgm:presLayoutVars>
      </dgm:prSet>
      <dgm:spPr/>
      <dgm:t>
        <a:bodyPr/>
        <a:lstStyle/>
        <a:p>
          <a:endParaRPr lang="es-EC"/>
        </a:p>
      </dgm:t>
    </dgm:pt>
  </dgm:ptLst>
  <dgm:cxnLst>
    <dgm:cxn modelId="{5D0CBC1B-E122-492E-9DE6-E04F2289ED2A}" type="presOf" srcId="{49D59E54-0F0F-4AF8-8070-E351123CAD5A}" destId="{103501EC-9AF8-47BB-AEF8-1C93A408ABB0}" srcOrd="0" destOrd="0" presId="urn:microsoft.com/office/officeart/2005/8/layout/vList2"/>
    <dgm:cxn modelId="{0F3D1742-2F76-414A-9666-20E24FB875F6}" srcId="{F77032C9-74D7-48BE-9DCD-1CA8F638EC92}" destId="{06130888-F269-494E-B34D-A81171F14CEE}" srcOrd="0" destOrd="0" parTransId="{3B059AD3-C508-425A-B7F1-4FB820D5C6BC}" sibTransId="{A26F36D1-1EE4-4DC8-AC2C-90D3B7001C55}"/>
    <dgm:cxn modelId="{F575B13E-9ADC-491F-B024-DB1A797B3663}" type="presOf" srcId="{06130888-F269-494E-B34D-A81171F14CEE}" destId="{A496DB1C-7FF9-4A61-B4B4-8E0B7E6B186E}" srcOrd="0" destOrd="0" presId="urn:microsoft.com/office/officeart/2005/8/layout/vList2"/>
    <dgm:cxn modelId="{F48B4741-5B84-40F8-9438-6EB147E5CAEF}" srcId="{F77032C9-74D7-48BE-9DCD-1CA8F638EC92}" destId="{49D59E54-0F0F-4AF8-8070-E351123CAD5A}" srcOrd="1" destOrd="0" parTransId="{24917D82-47C2-48D0-BE15-54C8AAE19484}" sibTransId="{A1410154-34BD-457D-AAE7-CB802A790C3F}"/>
    <dgm:cxn modelId="{4432BEB6-8BB9-4BA9-9B82-7D0154B33186}" type="presOf" srcId="{F77032C9-74D7-48BE-9DCD-1CA8F638EC92}" destId="{4F121ECA-8A06-45D3-9109-1EE1243543B8}" srcOrd="0" destOrd="0" presId="urn:microsoft.com/office/officeart/2005/8/layout/vList2"/>
    <dgm:cxn modelId="{BDC6FC6B-0A7D-4C0B-8887-1F504053FF6B}" type="presParOf" srcId="{4F121ECA-8A06-45D3-9109-1EE1243543B8}" destId="{A496DB1C-7FF9-4A61-B4B4-8E0B7E6B186E}" srcOrd="0" destOrd="0" presId="urn:microsoft.com/office/officeart/2005/8/layout/vList2"/>
    <dgm:cxn modelId="{FA881B4A-0E93-4BED-A045-EBE482EB0F65}" type="presParOf" srcId="{4F121ECA-8A06-45D3-9109-1EE1243543B8}" destId="{08A8870C-DBB5-434F-B076-B45AA296C1B1}" srcOrd="1" destOrd="0" presId="urn:microsoft.com/office/officeart/2005/8/layout/vList2"/>
    <dgm:cxn modelId="{F22CA871-14AD-45AB-AC0C-3BFBFC510C2B}" type="presParOf" srcId="{4F121ECA-8A06-45D3-9109-1EE1243543B8}" destId="{103501EC-9AF8-47BB-AEF8-1C93A408AB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C3C90C8-BDE2-46C6-B659-F7A4D97FE92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EC"/>
        </a:p>
      </dgm:t>
    </dgm:pt>
    <dgm:pt modelId="{F024007E-7C41-45A6-AEA4-A82B2CEEE407}">
      <dgm:prSet/>
      <dgm:spPr/>
      <dgm:t>
        <a:bodyPr/>
        <a:lstStyle/>
        <a:p>
          <a:pPr rtl="0"/>
          <a:r>
            <a:rPr lang="es-EC" smtClean="0"/>
            <a:t>Es necesario enfatizar en el uso de estrategias para lograr un buen posicionamiento en el mercado internacional.</a:t>
          </a:r>
          <a:endParaRPr lang="es-EC"/>
        </a:p>
      </dgm:t>
    </dgm:pt>
    <dgm:pt modelId="{04474D55-2A24-498E-B584-CB0E127A6C81}" type="parTrans" cxnId="{B86CFDC6-1E94-4F53-945E-1EA406806F8A}">
      <dgm:prSet/>
      <dgm:spPr/>
      <dgm:t>
        <a:bodyPr/>
        <a:lstStyle/>
        <a:p>
          <a:endParaRPr lang="es-EC"/>
        </a:p>
      </dgm:t>
    </dgm:pt>
    <dgm:pt modelId="{5E228B93-CAC9-4C6A-8963-5314AB1F1FC6}" type="sibTrans" cxnId="{B86CFDC6-1E94-4F53-945E-1EA406806F8A}">
      <dgm:prSet/>
      <dgm:spPr/>
      <dgm:t>
        <a:bodyPr/>
        <a:lstStyle/>
        <a:p>
          <a:endParaRPr lang="es-EC"/>
        </a:p>
      </dgm:t>
    </dgm:pt>
    <dgm:pt modelId="{6F63C91E-8076-4723-903B-2E530618346D}">
      <dgm:prSet/>
      <dgm:spPr/>
      <dgm:t>
        <a:bodyPr/>
        <a:lstStyle/>
        <a:p>
          <a:pPr rtl="0"/>
          <a:r>
            <a:rPr lang="es-EC" smtClean="0"/>
            <a:t>Aprovechar el uso de herramientas tecnológicas para garantizar un buen desempeño, así mismo el uso de información con la que cuenta el gobierno para reducir errores que puedan aparecer en el proceso de internacionalización.</a:t>
          </a:r>
          <a:endParaRPr lang="es-EC"/>
        </a:p>
      </dgm:t>
    </dgm:pt>
    <dgm:pt modelId="{3DBE46F3-31B1-4F40-AD47-957E8F088FC0}" type="parTrans" cxnId="{8FD5AEE8-AF9A-4EB2-A60C-A8AEC4709521}">
      <dgm:prSet/>
      <dgm:spPr/>
      <dgm:t>
        <a:bodyPr/>
        <a:lstStyle/>
        <a:p>
          <a:endParaRPr lang="es-EC"/>
        </a:p>
      </dgm:t>
    </dgm:pt>
    <dgm:pt modelId="{F4A13FA9-8823-440A-B918-97D7FE8CB0D3}" type="sibTrans" cxnId="{8FD5AEE8-AF9A-4EB2-A60C-A8AEC4709521}">
      <dgm:prSet/>
      <dgm:spPr/>
      <dgm:t>
        <a:bodyPr/>
        <a:lstStyle/>
        <a:p>
          <a:endParaRPr lang="es-EC"/>
        </a:p>
      </dgm:t>
    </dgm:pt>
    <dgm:pt modelId="{AC8F543A-C137-4EA0-A31E-795EEAB9A7D7}">
      <dgm:prSet/>
      <dgm:spPr/>
      <dgm:t>
        <a:bodyPr/>
        <a:lstStyle/>
        <a:p>
          <a:pPr rtl="0"/>
          <a:r>
            <a:rPr lang="es-EC" smtClean="0"/>
            <a:t>Hacer uso de certificaciones de calidad para generar confianza en los consumidores y obtener resultados en menos tiempo y con eficacia. </a:t>
          </a:r>
          <a:endParaRPr lang="es-EC"/>
        </a:p>
      </dgm:t>
    </dgm:pt>
    <dgm:pt modelId="{9AF5F6EF-0501-4E66-B1D7-6424ADBADE5A}" type="parTrans" cxnId="{7C779051-CE04-4776-9D4E-1454EE9AAA23}">
      <dgm:prSet/>
      <dgm:spPr/>
      <dgm:t>
        <a:bodyPr/>
        <a:lstStyle/>
        <a:p>
          <a:endParaRPr lang="es-EC"/>
        </a:p>
      </dgm:t>
    </dgm:pt>
    <dgm:pt modelId="{DBCFECED-4563-47E4-AF3B-1937F33CCEC5}" type="sibTrans" cxnId="{7C779051-CE04-4776-9D4E-1454EE9AAA23}">
      <dgm:prSet/>
      <dgm:spPr/>
      <dgm:t>
        <a:bodyPr/>
        <a:lstStyle/>
        <a:p>
          <a:endParaRPr lang="es-EC"/>
        </a:p>
      </dgm:t>
    </dgm:pt>
    <dgm:pt modelId="{3C4B55B6-3B86-45E9-BE64-743131263BD1}" type="pres">
      <dgm:prSet presAssocID="{7C3C90C8-BDE2-46C6-B659-F7A4D97FE928}" presName="diagram" presStyleCnt="0">
        <dgm:presLayoutVars>
          <dgm:dir/>
          <dgm:resizeHandles val="exact"/>
        </dgm:presLayoutVars>
      </dgm:prSet>
      <dgm:spPr/>
      <dgm:t>
        <a:bodyPr/>
        <a:lstStyle/>
        <a:p>
          <a:endParaRPr lang="es-EC"/>
        </a:p>
      </dgm:t>
    </dgm:pt>
    <dgm:pt modelId="{E879902D-48CD-44A5-9B27-C1E2DE175D0D}" type="pres">
      <dgm:prSet presAssocID="{F024007E-7C41-45A6-AEA4-A82B2CEEE407}" presName="node" presStyleLbl="node1" presStyleIdx="0" presStyleCnt="3">
        <dgm:presLayoutVars>
          <dgm:bulletEnabled val="1"/>
        </dgm:presLayoutVars>
      </dgm:prSet>
      <dgm:spPr/>
      <dgm:t>
        <a:bodyPr/>
        <a:lstStyle/>
        <a:p>
          <a:endParaRPr lang="es-EC"/>
        </a:p>
      </dgm:t>
    </dgm:pt>
    <dgm:pt modelId="{8E34343C-CED5-4458-A4EC-3AE7C3DEA4D9}" type="pres">
      <dgm:prSet presAssocID="{5E228B93-CAC9-4C6A-8963-5314AB1F1FC6}" presName="sibTrans" presStyleCnt="0"/>
      <dgm:spPr/>
    </dgm:pt>
    <dgm:pt modelId="{33714075-F858-4E4E-9EA4-6CA7152C2723}" type="pres">
      <dgm:prSet presAssocID="{6F63C91E-8076-4723-903B-2E530618346D}" presName="node" presStyleLbl="node1" presStyleIdx="1" presStyleCnt="3">
        <dgm:presLayoutVars>
          <dgm:bulletEnabled val="1"/>
        </dgm:presLayoutVars>
      </dgm:prSet>
      <dgm:spPr/>
      <dgm:t>
        <a:bodyPr/>
        <a:lstStyle/>
        <a:p>
          <a:endParaRPr lang="es-EC"/>
        </a:p>
      </dgm:t>
    </dgm:pt>
    <dgm:pt modelId="{E00DAEBB-89FE-4E4B-8AE8-BA3176D3A9E5}" type="pres">
      <dgm:prSet presAssocID="{F4A13FA9-8823-440A-B918-97D7FE8CB0D3}" presName="sibTrans" presStyleCnt="0"/>
      <dgm:spPr/>
    </dgm:pt>
    <dgm:pt modelId="{669C4A62-E886-4CBA-BCAA-DFDE8EEBFB1B}" type="pres">
      <dgm:prSet presAssocID="{AC8F543A-C137-4EA0-A31E-795EEAB9A7D7}" presName="node" presStyleLbl="node1" presStyleIdx="2" presStyleCnt="3">
        <dgm:presLayoutVars>
          <dgm:bulletEnabled val="1"/>
        </dgm:presLayoutVars>
      </dgm:prSet>
      <dgm:spPr/>
      <dgm:t>
        <a:bodyPr/>
        <a:lstStyle/>
        <a:p>
          <a:endParaRPr lang="es-EC"/>
        </a:p>
      </dgm:t>
    </dgm:pt>
  </dgm:ptLst>
  <dgm:cxnLst>
    <dgm:cxn modelId="{7C779051-CE04-4776-9D4E-1454EE9AAA23}" srcId="{7C3C90C8-BDE2-46C6-B659-F7A4D97FE928}" destId="{AC8F543A-C137-4EA0-A31E-795EEAB9A7D7}" srcOrd="2" destOrd="0" parTransId="{9AF5F6EF-0501-4E66-B1D7-6424ADBADE5A}" sibTransId="{DBCFECED-4563-47E4-AF3B-1937F33CCEC5}"/>
    <dgm:cxn modelId="{8DC0D436-2037-4E9C-8612-CD89299632EB}" type="presOf" srcId="{6F63C91E-8076-4723-903B-2E530618346D}" destId="{33714075-F858-4E4E-9EA4-6CA7152C2723}" srcOrd="0" destOrd="0" presId="urn:microsoft.com/office/officeart/2005/8/layout/default"/>
    <dgm:cxn modelId="{B86CFDC6-1E94-4F53-945E-1EA406806F8A}" srcId="{7C3C90C8-BDE2-46C6-B659-F7A4D97FE928}" destId="{F024007E-7C41-45A6-AEA4-A82B2CEEE407}" srcOrd="0" destOrd="0" parTransId="{04474D55-2A24-498E-B584-CB0E127A6C81}" sibTransId="{5E228B93-CAC9-4C6A-8963-5314AB1F1FC6}"/>
    <dgm:cxn modelId="{8FD5AEE8-AF9A-4EB2-A60C-A8AEC4709521}" srcId="{7C3C90C8-BDE2-46C6-B659-F7A4D97FE928}" destId="{6F63C91E-8076-4723-903B-2E530618346D}" srcOrd="1" destOrd="0" parTransId="{3DBE46F3-31B1-4F40-AD47-957E8F088FC0}" sibTransId="{F4A13FA9-8823-440A-B918-97D7FE8CB0D3}"/>
    <dgm:cxn modelId="{E0501A45-4248-4E6D-B991-9224406C53DB}" type="presOf" srcId="{F024007E-7C41-45A6-AEA4-A82B2CEEE407}" destId="{E879902D-48CD-44A5-9B27-C1E2DE175D0D}" srcOrd="0" destOrd="0" presId="urn:microsoft.com/office/officeart/2005/8/layout/default"/>
    <dgm:cxn modelId="{32610508-7E6D-4286-85BF-FD1DF9A53868}" type="presOf" srcId="{7C3C90C8-BDE2-46C6-B659-F7A4D97FE928}" destId="{3C4B55B6-3B86-45E9-BE64-743131263BD1}" srcOrd="0" destOrd="0" presId="urn:microsoft.com/office/officeart/2005/8/layout/default"/>
    <dgm:cxn modelId="{F073E634-CFB8-4151-8C21-B28BBA544330}" type="presOf" srcId="{AC8F543A-C137-4EA0-A31E-795EEAB9A7D7}" destId="{669C4A62-E886-4CBA-BCAA-DFDE8EEBFB1B}" srcOrd="0" destOrd="0" presId="urn:microsoft.com/office/officeart/2005/8/layout/default"/>
    <dgm:cxn modelId="{909BF9D0-E8B1-4E09-948C-F079ADA49336}" type="presParOf" srcId="{3C4B55B6-3B86-45E9-BE64-743131263BD1}" destId="{E879902D-48CD-44A5-9B27-C1E2DE175D0D}" srcOrd="0" destOrd="0" presId="urn:microsoft.com/office/officeart/2005/8/layout/default"/>
    <dgm:cxn modelId="{C3576DA7-2DAE-462A-B389-8BF5DB8F6D9B}" type="presParOf" srcId="{3C4B55B6-3B86-45E9-BE64-743131263BD1}" destId="{8E34343C-CED5-4458-A4EC-3AE7C3DEA4D9}" srcOrd="1" destOrd="0" presId="urn:microsoft.com/office/officeart/2005/8/layout/default"/>
    <dgm:cxn modelId="{2791DB83-1EF0-483D-AFB4-028E0194F9AA}" type="presParOf" srcId="{3C4B55B6-3B86-45E9-BE64-743131263BD1}" destId="{33714075-F858-4E4E-9EA4-6CA7152C2723}" srcOrd="2" destOrd="0" presId="urn:microsoft.com/office/officeart/2005/8/layout/default"/>
    <dgm:cxn modelId="{53238CFB-9034-4D42-9581-9CD540146C14}" type="presParOf" srcId="{3C4B55B6-3B86-45E9-BE64-743131263BD1}" destId="{E00DAEBB-89FE-4E4B-8AE8-BA3176D3A9E5}" srcOrd="3" destOrd="0" presId="urn:microsoft.com/office/officeart/2005/8/layout/default"/>
    <dgm:cxn modelId="{80D2CCB8-B82A-44E8-869F-B566AE02ABC3}" type="presParOf" srcId="{3C4B55B6-3B86-45E9-BE64-743131263BD1}" destId="{669C4A62-E886-4CBA-BCAA-DFDE8EEBFB1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28006-3DDA-4B03-87EE-CEC9707F88E0}"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EC"/>
        </a:p>
      </dgm:t>
    </dgm:pt>
    <dgm:pt modelId="{CBBC54E7-982F-4C94-A763-B0F33E6A8D6B}">
      <dgm:prSet/>
      <dgm:spPr/>
      <dgm:t>
        <a:bodyPr/>
        <a:lstStyle/>
        <a:p>
          <a:pPr rtl="0"/>
          <a:r>
            <a:rPr lang="es-EC" dirty="0" smtClean="0">
              <a:latin typeface="Times New Roman" pitchFamily="18" charset="0"/>
              <a:cs typeface="Times New Roman" pitchFamily="18" charset="0"/>
            </a:rPr>
            <a:t>¿Cómo se posicionan las Mipymes en los mercados internacionales?</a:t>
          </a:r>
          <a:endParaRPr lang="es-EC" dirty="0">
            <a:latin typeface="Times New Roman" pitchFamily="18" charset="0"/>
            <a:cs typeface="Times New Roman" pitchFamily="18" charset="0"/>
          </a:endParaRPr>
        </a:p>
      </dgm:t>
    </dgm:pt>
    <dgm:pt modelId="{217B6665-0C38-4D57-A953-54E77C93C141}" type="parTrans" cxnId="{A8484B2D-89FB-4AE3-BEC7-508F5B6E9192}">
      <dgm:prSet/>
      <dgm:spPr/>
      <dgm:t>
        <a:bodyPr/>
        <a:lstStyle/>
        <a:p>
          <a:endParaRPr lang="es-EC">
            <a:latin typeface="Times New Roman" pitchFamily="18" charset="0"/>
            <a:cs typeface="Times New Roman" pitchFamily="18" charset="0"/>
          </a:endParaRPr>
        </a:p>
      </dgm:t>
    </dgm:pt>
    <dgm:pt modelId="{8071AD52-8EF2-4704-B251-0C7FDE96551A}" type="sibTrans" cxnId="{A8484B2D-89FB-4AE3-BEC7-508F5B6E9192}">
      <dgm:prSet/>
      <dgm:spPr/>
      <dgm:t>
        <a:bodyPr/>
        <a:lstStyle/>
        <a:p>
          <a:endParaRPr lang="es-EC">
            <a:latin typeface="Times New Roman" pitchFamily="18" charset="0"/>
            <a:cs typeface="Times New Roman" pitchFamily="18" charset="0"/>
          </a:endParaRPr>
        </a:p>
      </dgm:t>
    </dgm:pt>
    <dgm:pt modelId="{75C61FF9-CA50-4DBF-922B-8AA46A6C7815}" type="pres">
      <dgm:prSet presAssocID="{1F928006-3DDA-4B03-87EE-CEC9707F88E0}" presName="Name0" presStyleCnt="0">
        <dgm:presLayoutVars>
          <dgm:chMax val="7"/>
          <dgm:dir/>
          <dgm:animLvl val="lvl"/>
          <dgm:resizeHandles val="exact"/>
        </dgm:presLayoutVars>
      </dgm:prSet>
      <dgm:spPr/>
      <dgm:t>
        <a:bodyPr/>
        <a:lstStyle/>
        <a:p>
          <a:endParaRPr lang="es-EC"/>
        </a:p>
      </dgm:t>
    </dgm:pt>
    <dgm:pt modelId="{1BA638B9-77E5-4050-9EAF-0AA0185F6B81}" type="pres">
      <dgm:prSet presAssocID="{CBBC54E7-982F-4C94-A763-B0F33E6A8D6B}" presName="circle1" presStyleLbl="node1" presStyleIdx="0" presStyleCnt="1"/>
      <dgm:spPr/>
    </dgm:pt>
    <dgm:pt modelId="{66EC40BB-EDE5-4695-8974-15FB81D80F43}" type="pres">
      <dgm:prSet presAssocID="{CBBC54E7-982F-4C94-A763-B0F33E6A8D6B}" presName="space" presStyleCnt="0"/>
      <dgm:spPr/>
    </dgm:pt>
    <dgm:pt modelId="{60DA8329-0B60-4EB5-A0F4-11B6C9395912}" type="pres">
      <dgm:prSet presAssocID="{CBBC54E7-982F-4C94-A763-B0F33E6A8D6B}" presName="rect1" presStyleLbl="alignAcc1" presStyleIdx="0" presStyleCnt="1"/>
      <dgm:spPr/>
      <dgm:t>
        <a:bodyPr/>
        <a:lstStyle/>
        <a:p>
          <a:endParaRPr lang="es-EC"/>
        </a:p>
      </dgm:t>
    </dgm:pt>
    <dgm:pt modelId="{039E9F51-7691-484F-8FDA-6C55488FFD33}" type="pres">
      <dgm:prSet presAssocID="{CBBC54E7-982F-4C94-A763-B0F33E6A8D6B}" presName="rect1ParTxNoCh" presStyleLbl="alignAcc1" presStyleIdx="0" presStyleCnt="1">
        <dgm:presLayoutVars>
          <dgm:chMax val="1"/>
          <dgm:bulletEnabled val="1"/>
        </dgm:presLayoutVars>
      </dgm:prSet>
      <dgm:spPr/>
      <dgm:t>
        <a:bodyPr/>
        <a:lstStyle/>
        <a:p>
          <a:endParaRPr lang="es-EC"/>
        </a:p>
      </dgm:t>
    </dgm:pt>
  </dgm:ptLst>
  <dgm:cxnLst>
    <dgm:cxn modelId="{041D5BD3-0393-4D7B-9F17-CD62B6839706}" type="presOf" srcId="{CBBC54E7-982F-4C94-A763-B0F33E6A8D6B}" destId="{039E9F51-7691-484F-8FDA-6C55488FFD33}" srcOrd="1" destOrd="0" presId="urn:microsoft.com/office/officeart/2005/8/layout/target3"/>
    <dgm:cxn modelId="{DAF5B561-B0AF-4E9A-A8BD-5100CDE03A8D}" type="presOf" srcId="{CBBC54E7-982F-4C94-A763-B0F33E6A8D6B}" destId="{60DA8329-0B60-4EB5-A0F4-11B6C9395912}" srcOrd="0" destOrd="0" presId="urn:microsoft.com/office/officeart/2005/8/layout/target3"/>
    <dgm:cxn modelId="{5451B4C9-0BDA-4D9B-BFA6-520537755DEF}" type="presOf" srcId="{1F928006-3DDA-4B03-87EE-CEC9707F88E0}" destId="{75C61FF9-CA50-4DBF-922B-8AA46A6C7815}" srcOrd="0" destOrd="0" presId="urn:microsoft.com/office/officeart/2005/8/layout/target3"/>
    <dgm:cxn modelId="{A8484B2D-89FB-4AE3-BEC7-508F5B6E9192}" srcId="{1F928006-3DDA-4B03-87EE-CEC9707F88E0}" destId="{CBBC54E7-982F-4C94-A763-B0F33E6A8D6B}" srcOrd="0" destOrd="0" parTransId="{217B6665-0C38-4D57-A953-54E77C93C141}" sibTransId="{8071AD52-8EF2-4704-B251-0C7FDE96551A}"/>
    <dgm:cxn modelId="{D0E93F2F-6396-406F-AF2B-4C49DBFC01CB}" type="presParOf" srcId="{75C61FF9-CA50-4DBF-922B-8AA46A6C7815}" destId="{1BA638B9-77E5-4050-9EAF-0AA0185F6B81}" srcOrd="0" destOrd="0" presId="urn:microsoft.com/office/officeart/2005/8/layout/target3"/>
    <dgm:cxn modelId="{7781EA43-39CF-43A9-B299-1CF415323F8D}" type="presParOf" srcId="{75C61FF9-CA50-4DBF-922B-8AA46A6C7815}" destId="{66EC40BB-EDE5-4695-8974-15FB81D80F43}" srcOrd="1" destOrd="0" presId="urn:microsoft.com/office/officeart/2005/8/layout/target3"/>
    <dgm:cxn modelId="{A810BA64-B133-4EEC-AB02-746B52303D26}" type="presParOf" srcId="{75C61FF9-CA50-4DBF-922B-8AA46A6C7815}" destId="{60DA8329-0B60-4EB5-A0F4-11B6C9395912}" srcOrd="2" destOrd="0" presId="urn:microsoft.com/office/officeart/2005/8/layout/target3"/>
    <dgm:cxn modelId="{6A573EE4-A471-449A-BB3A-343686799741}" type="presParOf" srcId="{75C61FF9-CA50-4DBF-922B-8AA46A6C7815}" destId="{039E9F51-7691-484F-8FDA-6C55488FFD3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3858F-AAC9-44D1-B62F-2A46A7F21488}"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s-EC"/>
        </a:p>
      </dgm:t>
    </dgm:pt>
    <dgm:pt modelId="{28427446-348C-4C4F-B87F-924ED1416952}">
      <dgm:prSet/>
      <dgm:spPr/>
      <dgm:t>
        <a:bodyPr/>
        <a:lstStyle/>
        <a:p>
          <a:pPr rtl="0"/>
          <a:r>
            <a:rPr lang="es-EC" dirty="0" smtClean="0">
              <a:latin typeface="Times New Roman" pitchFamily="18" charset="0"/>
              <a:cs typeface="Times New Roman" pitchFamily="18" charset="0"/>
            </a:rPr>
            <a:t>Ecuador, nación con la mayor cantidad de chocolateros a nivel mundial, formando parte importante en de la balanza comercial no petrolera. (Proecuador, Lanzamiento de: "Asociación de chocolateros fino de aroma", 2014)</a:t>
          </a:r>
          <a:endParaRPr lang="es-EC" dirty="0">
            <a:latin typeface="Times New Roman" pitchFamily="18" charset="0"/>
            <a:cs typeface="Times New Roman" pitchFamily="18" charset="0"/>
          </a:endParaRPr>
        </a:p>
      </dgm:t>
    </dgm:pt>
    <dgm:pt modelId="{B176C339-9DCC-4020-9AB0-A1E6DF68B36A}" type="parTrans" cxnId="{063C1D01-E566-4536-A4D1-7C3139A1DB33}">
      <dgm:prSet/>
      <dgm:spPr/>
      <dgm:t>
        <a:bodyPr/>
        <a:lstStyle/>
        <a:p>
          <a:endParaRPr lang="es-EC">
            <a:latin typeface="Times New Roman" pitchFamily="18" charset="0"/>
            <a:cs typeface="Times New Roman" pitchFamily="18" charset="0"/>
          </a:endParaRPr>
        </a:p>
      </dgm:t>
    </dgm:pt>
    <dgm:pt modelId="{9CBD82E2-9F6C-4A66-81E3-6FADE28F209D}" type="sibTrans" cxnId="{063C1D01-E566-4536-A4D1-7C3139A1DB33}">
      <dgm:prSet/>
      <dgm:spPr/>
      <dgm:t>
        <a:bodyPr/>
        <a:lstStyle/>
        <a:p>
          <a:endParaRPr lang="es-EC">
            <a:latin typeface="Times New Roman" pitchFamily="18" charset="0"/>
            <a:cs typeface="Times New Roman" pitchFamily="18" charset="0"/>
          </a:endParaRPr>
        </a:p>
      </dgm:t>
    </dgm:pt>
    <dgm:pt modelId="{46EC938E-E91F-4A1A-8EAF-97C478F7823D}">
      <dgm:prSet/>
      <dgm:spPr/>
      <dgm:t>
        <a:bodyPr/>
        <a:lstStyle/>
        <a:p>
          <a:pPr rtl="0"/>
          <a:r>
            <a:rPr lang="es-EC" dirty="0" smtClean="0">
              <a:latin typeface="Times New Roman" pitchFamily="18" charset="0"/>
              <a:cs typeface="Times New Roman" pitchFamily="18" charset="0"/>
            </a:rPr>
            <a:t>El cacao ecuatoriano cuenta con una alta tendencia a la alza en las exportaciones de materia prima como de producto elaborado </a:t>
          </a:r>
          <a:endParaRPr lang="es-EC" dirty="0">
            <a:latin typeface="Times New Roman" pitchFamily="18" charset="0"/>
            <a:cs typeface="Times New Roman" pitchFamily="18" charset="0"/>
          </a:endParaRPr>
        </a:p>
      </dgm:t>
    </dgm:pt>
    <dgm:pt modelId="{0032D15D-983E-4B70-A4F6-124519BD6BFF}" type="parTrans" cxnId="{C862D3AB-77BA-4CC1-B539-D45EFD70D030}">
      <dgm:prSet/>
      <dgm:spPr/>
      <dgm:t>
        <a:bodyPr/>
        <a:lstStyle/>
        <a:p>
          <a:endParaRPr lang="es-EC">
            <a:latin typeface="Times New Roman" pitchFamily="18" charset="0"/>
            <a:cs typeface="Times New Roman" pitchFamily="18" charset="0"/>
          </a:endParaRPr>
        </a:p>
      </dgm:t>
    </dgm:pt>
    <dgm:pt modelId="{C0E42B8D-628F-4A56-93E0-CE0581AB1F3B}" type="sibTrans" cxnId="{C862D3AB-77BA-4CC1-B539-D45EFD70D030}">
      <dgm:prSet/>
      <dgm:spPr/>
      <dgm:t>
        <a:bodyPr/>
        <a:lstStyle/>
        <a:p>
          <a:endParaRPr lang="es-EC">
            <a:latin typeface="Times New Roman" pitchFamily="18" charset="0"/>
            <a:cs typeface="Times New Roman" pitchFamily="18" charset="0"/>
          </a:endParaRPr>
        </a:p>
      </dgm:t>
    </dgm:pt>
    <dgm:pt modelId="{2AAD7D29-3DDE-4CC1-AE38-48208972B91F}" type="pres">
      <dgm:prSet presAssocID="{CC43858F-AAC9-44D1-B62F-2A46A7F21488}" presName="compositeShape" presStyleCnt="0">
        <dgm:presLayoutVars>
          <dgm:chMax val="7"/>
          <dgm:dir/>
          <dgm:resizeHandles val="exact"/>
        </dgm:presLayoutVars>
      </dgm:prSet>
      <dgm:spPr/>
      <dgm:t>
        <a:bodyPr/>
        <a:lstStyle/>
        <a:p>
          <a:endParaRPr lang="es-EC"/>
        </a:p>
      </dgm:t>
    </dgm:pt>
    <dgm:pt modelId="{4141DDB0-18A0-4628-A673-8D40592074D8}" type="pres">
      <dgm:prSet presAssocID="{28427446-348C-4C4F-B87F-924ED1416952}" presName="circ1" presStyleLbl="vennNode1" presStyleIdx="0" presStyleCnt="2"/>
      <dgm:spPr/>
      <dgm:t>
        <a:bodyPr/>
        <a:lstStyle/>
        <a:p>
          <a:endParaRPr lang="es-EC"/>
        </a:p>
      </dgm:t>
    </dgm:pt>
    <dgm:pt modelId="{4261302B-91A7-4BC4-A955-C45315D71281}" type="pres">
      <dgm:prSet presAssocID="{28427446-348C-4C4F-B87F-924ED1416952}" presName="circ1Tx" presStyleLbl="revTx" presStyleIdx="0" presStyleCnt="0">
        <dgm:presLayoutVars>
          <dgm:chMax val="0"/>
          <dgm:chPref val="0"/>
          <dgm:bulletEnabled val="1"/>
        </dgm:presLayoutVars>
      </dgm:prSet>
      <dgm:spPr/>
      <dgm:t>
        <a:bodyPr/>
        <a:lstStyle/>
        <a:p>
          <a:endParaRPr lang="es-EC"/>
        </a:p>
      </dgm:t>
    </dgm:pt>
    <dgm:pt modelId="{208404AF-CFE3-4FAE-86C1-84F89E132166}" type="pres">
      <dgm:prSet presAssocID="{46EC938E-E91F-4A1A-8EAF-97C478F7823D}" presName="circ2" presStyleLbl="vennNode1" presStyleIdx="1" presStyleCnt="2"/>
      <dgm:spPr/>
      <dgm:t>
        <a:bodyPr/>
        <a:lstStyle/>
        <a:p>
          <a:endParaRPr lang="es-EC"/>
        </a:p>
      </dgm:t>
    </dgm:pt>
    <dgm:pt modelId="{BE6190AF-1062-42AB-B17A-2BEC35112536}" type="pres">
      <dgm:prSet presAssocID="{46EC938E-E91F-4A1A-8EAF-97C478F7823D}" presName="circ2Tx" presStyleLbl="revTx" presStyleIdx="0" presStyleCnt="0">
        <dgm:presLayoutVars>
          <dgm:chMax val="0"/>
          <dgm:chPref val="0"/>
          <dgm:bulletEnabled val="1"/>
        </dgm:presLayoutVars>
      </dgm:prSet>
      <dgm:spPr/>
      <dgm:t>
        <a:bodyPr/>
        <a:lstStyle/>
        <a:p>
          <a:endParaRPr lang="es-EC"/>
        </a:p>
      </dgm:t>
    </dgm:pt>
  </dgm:ptLst>
  <dgm:cxnLst>
    <dgm:cxn modelId="{50EEB31E-DC90-4224-9B53-BE3FA38E5264}" type="presOf" srcId="{CC43858F-AAC9-44D1-B62F-2A46A7F21488}" destId="{2AAD7D29-3DDE-4CC1-AE38-48208972B91F}" srcOrd="0" destOrd="0" presId="urn:microsoft.com/office/officeart/2005/8/layout/venn1"/>
    <dgm:cxn modelId="{9209DA5C-096E-4C58-B290-B4FCE7862FB9}" type="presOf" srcId="{28427446-348C-4C4F-B87F-924ED1416952}" destId="{4261302B-91A7-4BC4-A955-C45315D71281}" srcOrd="1" destOrd="0" presId="urn:microsoft.com/office/officeart/2005/8/layout/venn1"/>
    <dgm:cxn modelId="{D06679EF-FDE4-42E0-961B-A7A3B32C8E58}" type="presOf" srcId="{46EC938E-E91F-4A1A-8EAF-97C478F7823D}" destId="{208404AF-CFE3-4FAE-86C1-84F89E132166}" srcOrd="0" destOrd="0" presId="urn:microsoft.com/office/officeart/2005/8/layout/venn1"/>
    <dgm:cxn modelId="{AD5B3E9C-1F7C-43DD-88B8-64961E0B9AE8}" type="presOf" srcId="{28427446-348C-4C4F-B87F-924ED1416952}" destId="{4141DDB0-18A0-4628-A673-8D40592074D8}" srcOrd="0" destOrd="0" presId="urn:microsoft.com/office/officeart/2005/8/layout/venn1"/>
    <dgm:cxn modelId="{C862D3AB-77BA-4CC1-B539-D45EFD70D030}" srcId="{CC43858F-AAC9-44D1-B62F-2A46A7F21488}" destId="{46EC938E-E91F-4A1A-8EAF-97C478F7823D}" srcOrd="1" destOrd="0" parTransId="{0032D15D-983E-4B70-A4F6-124519BD6BFF}" sibTransId="{C0E42B8D-628F-4A56-93E0-CE0581AB1F3B}"/>
    <dgm:cxn modelId="{063C1D01-E566-4536-A4D1-7C3139A1DB33}" srcId="{CC43858F-AAC9-44D1-B62F-2A46A7F21488}" destId="{28427446-348C-4C4F-B87F-924ED1416952}" srcOrd="0" destOrd="0" parTransId="{B176C339-9DCC-4020-9AB0-A1E6DF68B36A}" sibTransId="{9CBD82E2-9F6C-4A66-81E3-6FADE28F209D}"/>
    <dgm:cxn modelId="{5AA57DE9-1675-42B5-B712-0B1374FCC9CA}" type="presOf" srcId="{46EC938E-E91F-4A1A-8EAF-97C478F7823D}" destId="{BE6190AF-1062-42AB-B17A-2BEC35112536}" srcOrd="1" destOrd="0" presId="urn:microsoft.com/office/officeart/2005/8/layout/venn1"/>
    <dgm:cxn modelId="{C6F8E490-B8B8-40AD-9F28-FB68EEC90546}" type="presParOf" srcId="{2AAD7D29-3DDE-4CC1-AE38-48208972B91F}" destId="{4141DDB0-18A0-4628-A673-8D40592074D8}" srcOrd="0" destOrd="0" presId="urn:microsoft.com/office/officeart/2005/8/layout/venn1"/>
    <dgm:cxn modelId="{C307B4AA-1CB8-41D3-93FD-EE5CD35FAF16}" type="presParOf" srcId="{2AAD7D29-3DDE-4CC1-AE38-48208972B91F}" destId="{4261302B-91A7-4BC4-A955-C45315D71281}" srcOrd="1" destOrd="0" presId="urn:microsoft.com/office/officeart/2005/8/layout/venn1"/>
    <dgm:cxn modelId="{F2334D05-AD63-443F-B516-BA4ADEF2776A}" type="presParOf" srcId="{2AAD7D29-3DDE-4CC1-AE38-48208972B91F}" destId="{208404AF-CFE3-4FAE-86C1-84F89E132166}" srcOrd="2" destOrd="0" presId="urn:microsoft.com/office/officeart/2005/8/layout/venn1"/>
    <dgm:cxn modelId="{546A160D-78C9-4DC0-9E31-0BD28623A6BD}" type="presParOf" srcId="{2AAD7D29-3DDE-4CC1-AE38-48208972B91F}" destId="{BE6190AF-1062-42AB-B17A-2BEC3511253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CC0158-75E8-473D-8BB2-420F12EB8805}"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s-EC"/>
        </a:p>
      </dgm:t>
    </dgm:pt>
    <dgm:pt modelId="{E6C48982-6DDE-40E3-9A98-B9DBF04493C5}">
      <dgm:prSet/>
      <dgm:spPr/>
      <dgm:t>
        <a:bodyPr/>
        <a:lstStyle/>
        <a:p>
          <a:pPr rtl="0"/>
          <a:r>
            <a:rPr lang="es-EC" dirty="0" smtClean="0">
              <a:latin typeface="Times New Roman" pitchFamily="18" charset="0"/>
              <a:cs typeface="Times New Roman" pitchFamily="18" charset="0"/>
            </a:rPr>
            <a:t>Analizar las estrategias utilizadas por las Mipymes en el proceso de internacionalización.</a:t>
          </a:r>
          <a:endParaRPr lang="es-EC" dirty="0">
            <a:latin typeface="Times New Roman" pitchFamily="18" charset="0"/>
            <a:cs typeface="Times New Roman" pitchFamily="18" charset="0"/>
          </a:endParaRPr>
        </a:p>
      </dgm:t>
    </dgm:pt>
    <dgm:pt modelId="{7718BAE4-D702-481D-BB8A-F7C1472FBE52}" type="parTrans" cxnId="{3A25F999-DD59-42F9-AB47-4A6667222BFC}">
      <dgm:prSet/>
      <dgm:spPr/>
      <dgm:t>
        <a:bodyPr/>
        <a:lstStyle/>
        <a:p>
          <a:endParaRPr lang="es-EC">
            <a:latin typeface="Times New Roman" pitchFamily="18" charset="0"/>
            <a:cs typeface="Times New Roman" pitchFamily="18" charset="0"/>
          </a:endParaRPr>
        </a:p>
      </dgm:t>
    </dgm:pt>
    <dgm:pt modelId="{25383A32-8D25-49A7-851D-5191361C4604}" type="sibTrans" cxnId="{3A25F999-DD59-42F9-AB47-4A6667222BFC}">
      <dgm:prSet/>
      <dgm:spPr/>
      <dgm:t>
        <a:bodyPr/>
        <a:lstStyle/>
        <a:p>
          <a:endParaRPr lang="es-EC">
            <a:latin typeface="Times New Roman" pitchFamily="18" charset="0"/>
            <a:cs typeface="Times New Roman" pitchFamily="18" charset="0"/>
          </a:endParaRPr>
        </a:p>
      </dgm:t>
    </dgm:pt>
    <dgm:pt modelId="{CAFB95D7-4DC4-46C4-8E68-A6FA0733EF91}" type="pres">
      <dgm:prSet presAssocID="{3FCC0158-75E8-473D-8BB2-420F12EB8805}" presName="Name0" presStyleCnt="0">
        <dgm:presLayoutVars>
          <dgm:dir/>
          <dgm:resizeHandles val="exact"/>
        </dgm:presLayoutVars>
      </dgm:prSet>
      <dgm:spPr/>
      <dgm:t>
        <a:bodyPr/>
        <a:lstStyle/>
        <a:p>
          <a:endParaRPr lang="es-EC"/>
        </a:p>
      </dgm:t>
    </dgm:pt>
    <dgm:pt modelId="{AAD2BBB2-D196-4CF7-B097-8BDBBC968532}" type="pres">
      <dgm:prSet presAssocID="{E6C48982-6DDE-40E3-9A98-B9DBF04493C5}" presName="node" presStyleLbl="node1" presStyleIdx="0" presStyleCnt="1">
        <dgm:presLayoutVars>
          <dgm:bulletEnabled val="1"/>
        </dgm:presLayoutVars>
      </dgm:prSet>
      <dgm:spPr/>
      <dgm:t>
        <a:bodyPr/>
        <a:lstStyle/>
        <a:p>
          <a:endParaRPr lang="es-EC"/>
        </a:p>
      </dgm:t>
    </dgm:pt>
  </dgm:ptLst>
  <dgm:cxnLst>
    <dgm:cxn modelId="{3A25F999-DD59-42F9-AB47-4A6667222BFC}" srcId="{3FCC0158-75E8-473D-8BB2-420F12EB8805}" destId="{E6C48982-6DDE-40E3-9A98-B9DBF04493C5}" srcOrd="0" destOrd="0" parTransId="{7718BAE4-D702-481D-BB8A-F7C1472FBE52}" sibTransId="{25383A32-8D25-49A7-851D-5191361C4604}"/>
    <dgm:cxn modelId="{2F7CDD3C-B8A8-4170-9190-7AA579709060}" type="presOf" srcId="{E6C48982-6DDE-40E3-9A98-B9DBF04493C5}" destId="{AAD2BBB2-D196-4CF7-B097-8BDBBC968532}" srcOrd="0" destOrd="0" presId="urn:microsoft.com/office/officeart/2005/8/layout/process1"/>
    <dgm:cxn modelId="{7430FBAE-2250-4CCB-A856-D2D257F7E9FF}" type="presOf" srcId="{3FCC0158-75E8-473D-8BB2-420F12EB8805}" destId="{CAFB95D7-4DC4-46C4-8E68-A6FA0733EF91}" srcOrd="0" destOrd="0" presId="urn:microsoft.com/office/officeart/2005/8/layout/process1"/>
    <dgm:cxn modelId="{98151958-79CD-4FF2-82A1-1522F4F59DF4}" type="presParOf" srcId="{CAFB95D7-4DC4-46C4-8E68-A6FA0733EF91}" destId="{AAD2BBB2-D196-4CF7-B097-8BDBBC96853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A93B1A-2661-4B4C-B376-75F7A5708574}" type="doc">
      <dgm:prSet loTypeId="urn:microsoft.com/office/officeart/2008/layout/VerticalAccentList" loCatId="list" qsTypeId="urn:microsoft.com/office/officeart/2005/8/quickstyle/simple1" qsCatId="simple" csTypeId="urn:microsoft.com/office/officeart/2005/8/colors/colorful3" csCatId="colorful"/>
      <dgm:spPr/>
      <dgm:t>
        <a:bodyPr/>
        <a:lstStyle/>
        <a:p>
          <a:endParaRPr lang="es-EC"/>
        </a:p>
      </dgm:t>
    </dgm:pt>
    <dgm:pt modelId="{CC7BCA0D-4B36-416D-942E-13B051D0DA3C}">
      <dgm:prSet/>
      <dgm:spPr/>
      <dgm:t>
        <a:bodyPr/>
        <a:lstStyle/>
        <a:p>
          <a:pPr rtl="0"/>
          <a:r>
            <a:rPr lang="es-EC" dirty="0" smtClean="0">
              <a:latin typeface="Times New Roman" pitchFamily="18" charset="0"/>
              <a:cs typeface="Times New Roman" pitchFamily="18" charset="0"/>
            </a:rPr>
            <a:t>Estudiar las teorías en las que se fundamenta la internacionalización de las empresas.</a:t>
          </a:r>
          <a:endParaRPr lang="es-EC" dirty="0">
            <a:latin typeface="Times New Roman" pitchFamily="18" charset="0"/>
            <a:cs typeface="Times New Roman" pitchFamily="18" charset="0"/>
          </a:endParaRPr>
        </a:p>
      </dgm:t>
    </dgm:pt>
    <dgm:pt modelId="{964BF325-B77A-420F-A213-537794AC2AF8}" type="parTrans" cxnId="{8603274B-6D2B-4C33-8CE0-40193D46868B}">
      <dgm:prSet/>
      <dgm:spPr/>
      <dgm:t>
        <a:bodyPr/>
        <a:lstStyle/>
        <a:p>
          <a:endParaRPr lang="es-EC">
            <a:latin typeface="Times New Roman" pitchFamily="18" charset="0"/>
            <a:cs typeface="Times New Roman" pitchFamily="18" charset="0"/>
          </a:endParaRPr>
        </a:p>
      </dgm:t>
    </dgm:pt>
    <dgm:pt modelId="{D5F02035-196A-4540-B411-8D1C9592DEC1}" type="sibTrans" cxnId="{8603274B-6D2B-4C33-8CE0-40193D46868B}">
      <dgm:prSet/>
      <dgm:spPr/>
      <dgm:t>
        <a:bodyPr/>
        <a:lstStyle/>
        <a:p>
          <a:endParaRPr lang="es-EC">
            <a:latin typeface="Times New Roman" pitchFamily="18" charset="0"/>
            <a:cs typeface="Times New Roman" pitchFamily="18" charset="0"/>
          </a:endParaRPr>
        </a:p>
      </dgm:t>
    </dgm:pt>
    <dgm:pt modelId="{FEE5F1B9-68FD-4976-A688-0F7B523FE77B}">
      <dgm:prSet/>
      <dgm:spPr/>
      <dgm:t>
        <a:bodyPr/>
        <a:lstStyle/>
        <a:p>
          <a:pPr rtl="0"/>
          <a:r>
            <a:rPr lang="es-EC" dirty="0" smtClean="0">
              <a:latin typeface="Times New Roman" pitchFamily="18" charset="0"/>
              <a:cs typeface="Times New Roman" pitchFamily="18" charset="0"/>
            </a:rPr>
            <a:t>Investigar los factores externos que influyen en la internacionalización.</a:t>
          </a:r>
          <a:endParaRPr lang="es-EC" dirty="0">
            <a:latin typeface="Times New Roman" pitchFamily="18" charset="0"/>
            <a:cs typeface="Times New Roman" pitchFamily="18" charset="0"/>
          </a:endParaRPr>
        </a:p>
      </dgm:t>
    </dgm:pt>
    <dgm:pt modelId="{2421EB3E-B99A-49DA-BDF1-8D051DCC924C}" type="parTrans" cxnId="{FF2136A1-C72C-4306-80E5-A59CED1C566B}">
      <dgm:prSet/>
      <dgm:spPr/>
      <dgm:t>
        <a:bodyPr/>
        <a:lstStyle/>
        <a:p>
          <a:endParaRPr lang="es-EC">
            <a:latin typeface="Times New Roman" pitchFamily="18" charset="0"/>
            <a:cs typeface="Times New Roman" pitchFamily="18" charset="0"/>
          </a:endParaRPr>
        </a:p>
      </dgm:t>
    </dgm:pt>
    <dgm:pt modelId="{1AAA3FEC-29ED-43AC-BC21-3A54C89FBC75}" type="sibTrans" cxnId="{FF2136A1-C72C-4306-80E5-A59CED1C566B}">
      <dgm:prSet/>
      <dgm:spPr/>
      <dgm:t>
        <a:bodyPr/>
        <a:lstStyle/>
        <a:p>
          <a:endParaRPr lang="es-EC">
            <a:latin typeface="Times New Roman" pitchFamily="18" charset="0"/>
            <a:cs typeface="Times New Roman" pitchFamily="18" charset="0"/>
          </a:endParaRPr>
        </a:p>
      </dgm:t>
    </dgm:pt>
    <dgm:pt modelId="{57E02404-2BAA-4A08-946F-E6956CD247F3}">
      <dgm:prSet/>
      <dgm:spPr/>
      <dgm:t>
        <a:bodyPr/>
        <a:lstStyle/>
        <a:p>
          <a:pPr rtl="0"/>
          <a:r>
            <a:rPr lang="es-EC" dirty="0" smtClean="0">
              <a:latin typeface="Times New Roman" pitchFamily="18" charset="0"/>
              <a:cs typeface="Times New Roman" pitchFamily="18" charset="0"/>
            </a:rPr>
            <a:t>Indagar la relación del posicionamiento en los mercados y la internacionalización.</a:t>
          </a:r>
          <a:endParaRPr lang="es-EC" dirty="0">
            <a:latin typeface="Times New Roman" pitchFamily="18" charset="0"/>
            <a:cs typeface="Times New Roman" pitchFamily="18" charset="0"/>
          </a:endParaRPr>
        </a:p>
      </dgm:t>
    </dgm:pt>
    <dgm:pt modelId="{0B9B00F5-E0F0-46F3-93AB-C10DC78AF456}" type="parTrans" cxnId="{CC284749-CA1D-47DB-8F5F-89563F7756B4}">
      <dgm:prSet/>
      <dgm:spPr/>
      <dgm:t>
        <a:bodyPr/>
        <a:lstStyle/>
        <a:p>
          <a:endParaRPr lang="es-EC">
            <a:latin typeface="Times New Roman" pitchFamily="18" charset="0"/>
            <a:cs typeface="Times New Roman" pitchFamily="18" charset="0"/>
          </a:endParaRPr>
        </a:p>
      </dgm:t>
    </dgm:pt>
    <dgm:pt modelId="{E60D5488-3B5C-4370-8E85-7ABFEE680F06}" type="sibTrans" cxnId="{CC284749-CA1D-47DB-8F5F-89563F7756B4}">
      <dgm:prSet/>
      <dgm:spPr/>
      <dgm:t>
        <a:bodyPr/>
        <a:lstStyle/>
        <a:p>
          <a:endParaRPr lang="es-EC">
            <a:latin typeface="Times New Roman" pitchFamily="18" charset="0"/>
            <a:cs typeface="Times New Roman" pitchFamily="18" charset="0"/>
          </a:endParaRPr>
        </a:p>
      </dgm:t>
    </dgm:pt>
    <dgm:pt modelId="{D9638005-6867-4559-AD95-FA7D44B45A5B}" type="pres">
      <dgm:prSet presAssocID="{B3A93B1A-2661-4B4C-B376-75F7A5708574}" presName="Name0" presStyleCnt="0">
        <dgm:presLayoutVars>
          <dgm:chMax/>
          <dgm:chPref/>
          <dgm:dir/>
        </dgm:presLayoutVars>
      </dgm:prSet>
      <dgm:spPr/>
      <dgm:t>
        <a:bodyPr/>
        <a:lstStyle/>
        <a:p>
          <a:endParaRPr lang="es-EC"/>
        </a:p>
      </dgm:t>
    </dgm:pt>
    <dgm:pt modelId="{8706A0DB-FF4A-4AA9-B4BB-E70499FF7EEF}" type="pres">
      <dgm:prSet presAssocID="{CC7BCA0D-4B36-416D-942E-13B051D0DA3C}" presName="parenttextcomposite" presStyleCnt="0"/>
      <dgm:spPr/>
    </dgm:pt>
    <dgm:pt modelId="{1BC1EB41-90B1-4F98-A097-63566230689B}" type="pres">
      <dgm:prSet presAssocID="{CC7BCA0D-4B36-416D-942E-13B051D0DA3C}" presName="parenttext" presStyleLbl="revTx" presStyleIdx="0" presStyleCnt="3">
        <dgm:presLayoutVars>
          <dgm:chMax/>
          <dgm:chPref val="2"/>
          <dgm:bulletEnabled val="1"/>
        </dgm:presLayoutVars>
      </dgm:prSet>
      <dgm:spPr/>
      <dgm:t>
        <a:bodyPr/>
        <a:lstStyle/>
        <a:p>
          <a:endParaRPr lang="es-EC"/>
        </a:p>
      </dgm:t>
    </dgm:pt>
    <dgm:pt modelId="{D507EB3A-25B3-4583-A80B-A5B93F68874E}" type="pres">
      <dgm:prSet presAssocID="{CC7BCA0D-4B36-416D-942E-13B051D0DA3C}" presName="parallelogramComposite" presStyleCnt="0"/>
      <dgm:spPr/>
    </dgm:pt>
    <dgm:pt modelId="{FC85B52B-5930-4817-BC9F-8263A5153668}" type="pres">
      <dgm:prSet presAssocID="{CC7BCA0D-4B36-416D-942E-13B051D0DA3C}" presName="parallelogram1" presStyleLbl="alignNode1" presStyleIdx="0" presStyleCnt="21"/>
      <dgm:spPr/>
    </dgm:pt>
    <dgm:pt modelId="{41054C6E-4C39-43D0-852D-563F290B1017}" type="pres">
      <dgm:prSet presAssocID="{CC7BCA0D-4B36-416D-942E-13B051D0DA3C}" presName="parallelogram2" presStyleLbl="alignNode1" presStyleIdx="1" presStyleCnt="21"/>
      <dgm:spPr/>
    </dgm:pt>
    <dgm:pt modelId="{8C07C6D1-F91E-459C-87E7-B8068D7D4D84}" type="pres">
      <dgm:prSet presAssocID="{CC7BCA0D-4B36-416D-942E-13B051D0DA3C}" presName="parallelogram3" presStyleLbl="alignNode1" presStyleIdx="2" presStyleCnt="21"/>
      <dgm:spPr/>
    </dgm:pt>
    <dgm:pt modelId="{C97938E1-3822-4D4C-83DD-FB83A6235B9C}" type="pres">
      <dgm:prSet presAssocID="{CC7BCA0D-4B36-416D-942E-13B051D0DA3C}" presName="parallelogram4" presStyleLbl="alignNode1" presStyleIdx="3" presStyleCnt="21"/>
      <dgm:spPr/>
    </dgm:pt>
    <dgm:pt modelId="{7D91297D-631F-4285-B34B-475D399392DA}" type="pres">
      <dgm:prSet presAssocID="{CC7BCA0D-4B36-416D-942E-13B051D0DA3C}" presName="parallelogram5" presStyleLbl="alignNode1" presStyleIdx="4" presStyleCnt="21"/>
      <dgm:spPr/>
    </dgm:pt>
    <dgm:pt modelId="{D75DB177-3377-4899-812C-F582990552AA}" type="pres">
      <dgm:prSet presAssocID="{CC7BCA0D-4B36-416D-942E-13B051D0DA3C}" presName="parallelogram6" presStyleLbl="alignNode1" presStyleIdx="5" presStyleCnt="21"/>
      <dgm:spPr/>
    </dgm:pt>
    <dgm:pt modelId="{5926A647-237E-4946-A902-608B7B863174}" type="pres">
      <dgm:prSet presAssocID="{CC7BCA0D-4B36-416D-942E-13B051D0DA3C}" presName="parallelogram7" presStyleLbl="alignNode1" presStyleIdx="6" presStyleCnt="21"/>
      <dgm:spPr/>
    </dgm:pt>
    <dgm:pt modelId="{A6373E7C-CCC9-4F65-BD1E-27705B055711}" type="pres">
      <dgm:prSet presAssocID="{D5F02035-196A-4540-B411-8D1C9592DEC1}" presName="sibTrans" presStyleCnt="0"/>
      <dgm:spPr/>
    </dgm:pt>
    <dgm:pt modelId="{67150ADA-5B5F-41CA-869A-CE2C4F85DD81}" type="pres">
      <dgm:prSet presAssocID="{FEE5F1B9-68FD-4976-A688-0F7B523FE77B}" presName="parenttextcomposite" presStyleCnt="0"/>
      <dgm:spPr/>
    </dgm:pt>
    <dgm:pt modelId="{49BBC24B-3E56-4156-A506-01777069939C}" type="pres">
      <dgm:prSet presAssocID="{FEE5F1B9-68FD-4976-A688-0F7B523FE77B}" presName="parenttext" presStyleLbl="revTx" presStyleIdx="1" presStyleCnt="3">
        <dgm:presLayoutVars>
          <dgm:chMax/>
          <dgm:chPref val="2"/>
          <dgm:bulletEnabled val="1"/>
        </dgm:presLayoutVars>
      </dgm:prSet>
      <dgm:spPr/>
      <dgm:t>
        <a:bodyPr/>
        <a:lstStyle/>
        <a:p>
          <a:endParaRPr lang="es-EC"/>
        </a:p>
      </dgm:t>
    </dgm:pt>
    <dgm:pt modelId="{9459E668-3053-4773-8E18-D009EF7965B6}" type="pres">
      <dgm:prSet presAssocID="{FEE5F1B9-68FD-4976-A688-0F7B523FE77B}" presName="parallelogramComposite" presStyleCnt="0"/>
      <dgm:spPr/>
    </dgm:pt>
    <dgm:pt modelId="{6CCFD50C-E892-44AC-A2AE-071C472BDBB9}" type="pres">
      <dgm:prSet presAssocID="{FEE5F1B9-68FD-4976-A688-0F7B523FE77B}" presName="parallelogram1" presStyleLbl="alignNode1" presStyleIdx="7" presStyleCnt="21"/>
      <dgm:spPr/>
    </dgm:pt>
    <dgm:pt modelId="{2421EA26-0999-425E-9D4E-7890296C679A}" type="pres">
      <dgm:prSet presAssocID="{FEE5F1B9-68FD-4976-A688-0F7B523FE77B}" presName="parallelogram2" presStyleLbl="alignNode1" presStyleIdx="8" presStyleCnt="21"/>
      <dgm:spPr/>
    </dgm:pt>
    <dgm:pt modelId="{F287598A-82A4-4D9A-A156-C1E69997F6F6}" type="pres">
      <dgm:prSet presAssocID="{FEE5F1B9-68FD-4976-A688-0F7B523FE77B}" presName="parallelogram3" presStyleLbl="alignNode1" presStyleIdx="9" presStyleCnt="21"/>
      <dgm:spPr/>
    </dgm:pt>
    <dgm:pt modelId="{673BDF05-31DD-478D-9A3B-AFD55347ABB3}" type="pres">
      <dgm:prSet presAssocID="{FEE5F1B9-68FD-4976-A688-0F7B523FE77B}" presName="parallelogram4" presStyleLbl="alignNode1" presStyleIdx="10" presStyleCnt="21"/>
      <dgm:spPr/>
    </dgm:pt>
    <dgm:pt modelId="{3C3B7F67-E743-4FA8-A966-6D0951CE9833}" type="pres">
      <dgm:prSet presAssocID="{FEE5F1B9-68FD-4976-A688-0F7B523FE77B}" presName="parallelogram5" presStyleLbl="alignNode1" presStyleIdx="11" presStyleCnt="21"/>
      <dgm:spPr/>
    </dgm:pt>
    <dgm:pt modelId="{8698E48C-BE24-4FF2-969B-32568D23B76E}" type="pres">
      <dgm:prSet presAssocID="{FEE5F1B9-68FD-4976-A688-0F7B523FE77B}" presName="parallelogram6" presStyleLbl="alignNode1" presStyleIdx="12" presStyleCnt="21"/>
      <dgm:spPr/>
    </dgm:pt>
    <dgm:pt modelId="{4C49BA8A-E808-420F-8E03-E5264FA8428D}" type="pres">
      <dgm:prSet presAssocID="{FEE5F1B9-68FD-4976-A688-0F7B523FE77B}" presName="parallelogram7" presStyleLbl="alignNode1" presStyleIdx="13" presStyleCnt="21"/>
      <dgm:spPr/>
    </dgm:pt>
    <dgm:pt modelId="{3C7B31FF-D42A-48EF-A776-EB5C182590A5}" type="pres">
      <dgm:prSet presAssocID="{1AAA3FEC-29ED-43AC-BC21-3A54C89FBC75}" presName="sibTrans" presStyleCnt="0"/>
      <dgm:spPr/>
    </dgm:pt>
    <dgm:pt modelId="{14A75BFF-725E-4164-85AB-AEFCF7BB94A5}" type="pres">
      <dgm:prSet presAssocID="{57E02404-2BAA-4A08-946F-E6956CD247F3}" presName="parenttextcomposite" presStyleCnt="0"/>
      <dgm:spPr/>
    </dgm:pt>
    <dgm:pt modelId="{616A2D95-2895-43B0-AA65-AE0C14B02430}" type="pres">
      <dgm:prSet presAssocID="{57E02404-2BAA-4A08-946F-E6956CD247F3}" presName="parenttext" presStyleLbl="revTx" presStyleIdx="2" presStyleCnt="3">
        <dgm:presLayoutVars>
          <dgm:chMax/>
          <dgm:chPref val="2"/>
          <dgm:bulletEnabled val="1"/>
        </dgm:presLayoutVars>
      </dgm:prSet>
      <dgm:spPr/>
      <dgm:t>
        <a:bodyPr/>
        <a:lstStyle/>
        <a:p>
          <a:endParaRPr lang="es-EC"/>
        </a:p>
      </dgm:t>
    </dgm:pt>
    <dgm:pt modelId="{8391667E-29EF-49A3-AB7D-67A7F5550698}" type="pres">
      <dgm:prSet presAssocID="{57E02404-2BAA-4A08-946F-E6956CD247F3}" presName="parallelogramComposite" presStyleCnt="0"/>
      <dgm:spPr/>
    </dgm:pt>
    <dgm:pt modelId="{A9BD6C19-DEFF-4EFE-9E45-44A1598146D6}" type="pres">
      <dgm:prSet presAssocID="{57E02404-2BAA-4A08-946F-E6956CD247F3}" presName="parallelogram1" presStyleLbl="alignNode1" presStyleIdx="14" presStyleCnt="21"/>
      <dgm:spPr/>
    </dgm:pt>
    <dgm:pt modelId="{F76B08CD-ADDF-41CD-936E-1C37212F0DF2}" type="pres">
      <dgm:prSet presAssocID="{57E02404-2BAA-4A08-946F-E6956CD247F3}" presName="parallelogram2" presStyleLbl="alignNode1" presStyleIdx="15" presStyleCnt="21"/>
      <dgm:spPr/>
    </dgm:pt>
    <dgm:pt modelId="{2A3C9D46-8C6D-4FE6-A268-DF064494A8D0}" type="pres">
      <dgm:prSet presAssocID="{57E02404-2BAA-4A08-946F-E6956CD247F3}" presName="parallelogram3" presStyleLbl="alignNode1" presStyleIdx="16" presStyleCnt="21"/>
      <dgm:spPr/>
    </dgm:pt>
    <dgm:pt modelId="{68761BA4-54FC-430B-BE98-53331CF9FB42}" type="pres">
      <dgm:prSet presAssocID="{57E02404-2BAA-4A08-946F-E6956CD247F3}" presName="parallelogram4" presStyleLbl="alignNode1" presStyleIdx="17" presStyleCnt="21"/>
      <dgm:spPr/>
    </dgm:pt>
    <dgm:pt modelId="{AB1F13A8-231E-4DA3-94A5-2F373757F258}" type="pres">
      <dgm:prSet presAssocID="{57E02404-2BAA-4A08-946F-E6956CD247F3}" presName="parallelogram5" presStyleLbl="alignNode1" presStyleIdx="18" presStyleCnt="21"/>
      <dgm:spPr/>
    </dgm:pt>
    <dgm:pt modelId="{086B5889-F250-4C27-999B-FF703E218C50}" type="pres">
      <dgm:prSet presAssocID="{57E02404-2BAA-4A08-946F-E6956CD247F3}" presName="parallelogram6" presStyleLbl="alignNode1" presStyleIdx="19" presStyleCnt="21"/>
      <dgm:spPr/>
    </dgm:pt>
    <dgm:pt modelId="{513EDBA0-08B2-44EC-B246-523F486DF49B}" type="pres">
      <dgm:prSet presAssocID="{57E02404-2BAA-4A08-946F-E6956CD247F3}" presName="parallelogram7" presStyleLbl="alignNode1" presStyleIdx="20" presStyleCnt="21"/>
      <dgm:spPr/>
    </dgm:pt>
  </dgm:ptLst>
  <dgm:cxnLst>
    <dgm:cxn modelId="{CC284749-CA1D-47DB-8F5F-89563F7756B4}" srcId="{B3A93B1A-2661-4B4C-B376-75F7A5708574}" destId="{57E02404-2BAA-4A08-946F-E6956CD247F3}" srcOrd="2" destOrd="0" parTransId="{0B9B00F5-E0F0-46F3-93AB-C10DC78AF456}" sibTransId="{E60D5488-3B5C-4370-8E85-7ABFEE680F06}"/>
    <dgm:cxn modelId="{8603274B-6D2B-4C33-8CE0-40193D46868B}" srcId="{B3A93B1A-2661-4B4C-B376-75F7A5708574}" destId="{CC7BCA0D-4B36-416D-942E-13B051D0DA3C}" srcOrd="0" destOrd="0" parTransId="{964BF325-B77A-420F-A213-537794AC2AF8}" sibTransId="{D5F02035-196A-4540-B411-8D1C9592DEC1}"/>
    <dgm:cxn modelId="{C284D5DA-094E-4281-BF1C-B1EE93C944B9}" type="presOf" srcId="{CC7BCA0D-4B36-416D-942E-13B051D0DA3C}" destId="{1BC1EB41-90B1-4F98-A097-63566230689B}" srcOrd="0" destOrd="0" presId="urn:microsoft.com/office/officeart/2008/layout/VerticalAccentList"/>
    <dgm:cxn modelId="{55545549-5089-4878-A690-C402F3DA0765}" type="presOf" srcId="{57E02404-2BAA-4A08-946F-E6956CD247F3}" destId="{616A2D95-2895-43B0-AA65-AE0C14B02430}" srcOrd="0" destOrd="0" presId="urn:microsoft.com/office/officeart/2008/layout/VerticalAccentList"/>
    <dgm:cxn modelId="{2BBF4389-EE88-49F7-9FAC-2EF23541804E}" type="presOf" srcId="{B3A93B1A-2661-4B4C-B376-75F7A5708574}" destId="{D9638005-6867-4559-AD95-FA7D44B45A5B}" srcOrd="0" destOrd="0" presId="urn:microsoft.com/office/officeart/2008/layout/VerticalAccentList"/>
    <dgm:cxn modelId="{FF2136A1-C72C-4306-80E5-A59CED1C566B}" srcId="{B3A93B1A-2661-4B4C-B376-75F7A5708574}" destId="{FEE5F1B9-68FD-4976-A688-0F7B523FE77B}" srcOrd="1" destOrd="0" parTransId="{2421EB3E-B99A-49DA-BDF1-8D051DCC924C}" sibTransId="{1AAA3FEC-29ED-43AC-BC21-3A54C89FBC75}"/>
    <dgm:cxn modelId="{0A8B987C-B544-440E-86B8-F786DDF09FD8}" type="presOf" srcId="{FEE5F1B9-68FD-4976-A688-0F7B523FE77B}" destId="{49BBC24B-3E56-4156-A506-01777069939C}" srcOrd="0" destOrd="0" presId="urn:microsoft.com/office/officeart/2008/layout/VerticalAccentList"/>
    <dgm:cxn modelId="{C7266C59-2097-4ED9-97B2-571A146F406D}" type="presParOf" srcId="{D9638005-6867-4559-AD95-FA7D44B45A5B}" destId="{8706A0DB-FF4A-4AA9-B4BB-E70499FF7EEF}" srcOrd="0" destOrd="0" presId="urn:microsoft.com/office/officeart/2008/layout/VerticalAccentList"/>
    <dgm:cxn modelId="{56DFC385-DBB0-4426-B39D-FBDB19C25941}" type="presParOf" srcId="{8706A0DB-FF4A-4AA9-B4BB-E70499FF7EEF}" destId="{1BC1EB41-90B1-4F98-A097-63566230689B}" srcOrd="0" destOrd="0" presId="urn:microsoft.com/office/officeart/2008/layout/VerticalAccentList"/>
    <dgm:cxn modelId="{8BDB157E-0313-4445-9ED9-2DE75AF04B2B}" type="presParOf" srcId="{D9638005-6867-4559-AD95-FA7D44B45A5B}" destId="{D507EB3A-25B3-4583-A80B-A5B93F68874E}" srcOrd="1" destOrd="0" presId="urn:microsoft.com/office/officeart/2008/layout/VerticalAccentList"/>
    <dgm:cxn modelId="{3F2AEA2C-AD8F-410F-B6CB-CFC591B2293D}" type="presParOf" srcId="{D507EB3A-25B3-4583-A80B-A5B93F68874E}" destId="{FC85B52B-5930-4817-BC9F-8263A5153668}" srcOrd="0" destOrd="0" presId="urn:microsoft.com/office/officeart/2008/layout/VerticalAccentList"/>
    <dgm:cxn modelId="{DE29E83D-8021-41E2-AA11-7023CC325F5D}" type="presParOf" srcId="{D507EB3A-25B3-4583-A80B-A5B93F68874E}" destId="{41054C6E-4C39-43D0-852D-563F290B1017}" srcOrd="1" destOrd="0" presId="urn:microsoft.com/office/officeart/2008/layout/VerticalAccentList"/>
    <dgm:cxn modelId="{73098C6D-1B8A-457B-B4C6-7F270D51424D}" type="presParOf" srcId="{D507EB3A-25B3-4583-A80B-A5B93F68874E}" destId="{8C07C6D1-F91E-459C-87E7-B8068D7D4D84}" srcOrd="2" destOrd="0" presId="urn:microsoft.com/office/officeart/2008/layout/VerticalAccentList"/>
    <dgm:cxn modelId="{E7582743-BA9E-4303-A9CC-EF618E4CA7E5}" type="presParOf" srcId="{D507EB3A-25B3-4583-A80B-A5B93F68874E}" destId="{C97938E1-3822-4D4C-83DD-FB83A6235B9C}" srcOrd="3" destOrd="0" presId="urn:microsoft.com/office/officeart/2008/layout/VerticalAccentList"/>
    <dgm:cxn modelId="{D46ACEDE-E561-496C-AC1A-BBA8513D1626}" type="presParOf" srcId="{D507EB3A-25B3-4583-A80B-A5B93F68874E}" destId="{7D91297D-631F-4285-B34B-475D399392DA}" srcOrd="4" destOrd="0" presId="urn:microsoft.com/office/officeart/2008/layout/VerticalAccentList"/>
    <dgm:cxn modelId="{BEA0A489-C7E9-441F-B0DF-7D7E39BA3ACA}" type="presParOf" srcId="{D507EB3A-25B3-4583-A80B-A5B93F68874E}" destId="{D75DB177-3377-4899-812C-F582990552AA}" srcOrd="5" destOrd="0" presId="urn:microsoft.com/office/officeart/2008/layout/VerticalAccentList"/>
    <dgm:cxn modelId="{F7B3285E-B975-4F40-A227-FF6BD6E9460A}" type="presParOf" srcId="{D507EB3A-25B3-4583-A80B-A5B93F68874E}" destId="{5926A647-237E-4946-A902-608B7B863174}" srcOrd="6" destOrd="0" presId="urn:microsoft.com/office/officeart/2008/layout/VerticalAccentList"/>
    <dgm:cxn modelId="{2529132F-DCD1-4FBB-8C93-D805CB4B6D4A}" type="presParOf" srcId="{D9638005-6867-4559-AD95-FA7D44B45A5B}" destId="{A6373E7C-CCC9-4F65-BD1E-27705B055711}" srcOrd="2" destOrd="0" presId="urn:microsoft.com/office/officeart/2008/layout/VerticalAccentList"/>
    <dgm:cxn modelId="{8AE533DF-3698-4087-BB20-9332CA5F5429}" type="presParOf" srcId="{D9638005-6867-4559-AD95-FA7D44B45A5B}" destId="{67150ADA-5B5F-41CA-869A-CE2C4F85DD81}" srcOrd="3" destOrd="0" presId="urn:microsoft.com/office/officeart/2008/layout/VerticalAccentList"/>
    <dgm:cxn modelId="{1ED5F3C5-99B7-4C4E-A3EF-1DEA5A2EFBCC}" type="presParOf" srcId="{67150ADA-5B5F-41CA-869A-CE2C4F85DD81}" destId="{49BBC24B-3E56-4156-A506-01777069939C}" srcOrd="0" destOrd="0" presId="urn:microsoft.com/office/officeart/2008/layout/VerticalAccentList"/>
    <dgm:cxn modelId="{A9CAB56B-72B4-4E95-8163-ACF23D88E35E}" type="presParOf" srcId="{D9638005-6867-4559-AD95-FA7D44B45A5B}" destId="{9459E668-3053-4773-8E18-D009EF7965B6}" srcOrd="4" destOrd="0" presId="urn:microsoft.com/office/officeart/2008/layout/VerticalAccentList"/>
    <dgm:cxn modelId="{91459E5A-0AAD-479D-B553-E941CC0C8994}" type="presParOf" srcId="{9459E668-3053-4773-8E18-D009EF7965B6}" destId="{6CCFD50C-E892-44AC-A2AE-071C472BDBB9}" srcOrd="0" destOrd="0" presId="urn:microsoft.com/office/officeart/2008/layout/VerticalAccentList"/>
    <dgm:cxn modelId="{20D33F68-D0A5-4EB9-B828-9F67AD668C08}" type="presParOf" srcId="{9459E668-3053-4773-8E18-D009EF7965B6}" destId="{2421EA26-0999-425E-9D4E-7890296C679A}" srcOrd="1" destOrd="0" presId="urn:microsoft.com/office/officeart/2008/layout/VerticalAccentList"/>
    <dgm:cxn modelId="{C69ABDC5-7341-4217-B22C-3CD78B4A269A}" type="presParOf" srcId="{9459E668-3053-4773-8E18-D009EF7965B6}" destId="{F287598A-82A4-4D9A-A156-C1E69997F6F6}" srcOrd="2" destOrd="0" presId="urn:microsoft.com/office/officeart/2008/layout/VerticalAccentList"/>
    <dgm:cxn modelId="{26E346B8-213D-402F-B250-438DAFBE7340}" type="presParOf" srcId="{9459E668-3053-4773-8E18-D009EF7965B6}" destId="{673BDF05-31DD-478D-9A3B-AFD55347ABB3}" srcOrd="3" destOrd="0" presId="urn:microsoft.com/office/officeart/2008/layout/VerticalAccentList"/>
    <dgm:cxn modelId="{5879ABD7-06AF-4BD8-85B4-6161E5BA498F}" type="presParOf" srcId="{9459E668-3053-4773-8E18-D009EF7965B6}" destId="{3C3B7F67-E743-4FA8-A966-6D0951CE9833}" srcOrd="4" destOrd="0" presId="urn:microsoft.com/office/officeart/2008/layout/VerticalAccentList"/>
    <dgm:cxn modelId="{68E983C2-4C75-45F8-BBBE-61C6202FDB3E}" type="presParOf" srcId="{9459E668-3053-4773-8E18-D009EF7965B6}" destId="{8698E48C-BE24-4FF2-969B-32568D23B76E}" srcOrd="5" destOrd="0" presId="urn:microsoft.com/office/officeart/2008/layout/VerticalAccentList"/>
    <dgm:cxn modelId="{C46AF941-1AFD-4BF1-AEFD-602EF1F50271}" type="presParOf" srcId="{9459E668-3053-4773-8E18-D009EF7965B6}" destId="{4C49BA8A-E808-420F-8E03-E5264FA8428D}" srcOrd="6" destOrd="0" presId="urn:microsoft.com/office/officeart/2008/layout/VerticalAccentList"/>
    <dgm:cxn modelId="{C8E13B01-1140-44E1-BB8E-444157FADEA7}" type="presParOf" srcId="{D9638005-6867-4559-AD95-FA7D44B45A5B}" destId="{3C7B31FF-D42A-48EF-A776-EB5C182590A5}" srcOrd="5" destOrd="0" presId="urn:microsoft.com/office/officeart/2008/layout/VerticalAccentList"/>
    <dgm:cxn modelId="{12C6CD83-5624-49B5-894F-8AC0F72FE38B}" type="presParOf" srcId="{D9638005-6867-4559-AD95-FA7D44B45A5B}" destId="{14A75BFF-725E-4164-85AB-AEFCF7BB94A5}" srcOrd="6" destOrd="0" presId="urn:microsoft.com/office/officeart/2008/layout/VerticalAccentList"/>
    <dgm:cxn modelId="{7CC752F9-F667-45A6-89B6-042B17DA6FDD}" type="presParOf" srcId="{14A75BFF-725E-4164-85AB-AEFCF7BB94A5}" destId="{616A2D95-2895-43B0-AA65-AE0C14B02430}" srcOrd="0" destOrd="0" presId="urn:microsoft.com/office/officeart/2008/layout/VerticalAccentList"/>
    <dgm:cxn modelId="{99E3F4E6-ABBD-42E1-B944-2225638B5EFB}" type="presParOf" srcId="{D9638005-6867-4559-AD95-FA7D44B45A5B}" destId="{8391667E-29EF-49A3-AB7D-67A7F5550698}" srcOrd="7" destOrd="0" presId="urn:microsoft.com/office/officeart/2008/layout/VerticalAccentList"/>
    <dgm:cxn modelId="{D37B2A86-CD35-4E73-B0F9-5BCCA3212A1E}" type="presParOf" srcId="{8391667E-29EF-49A3-AB7D-67A7F5550698}" destId="{A9BD6C19-DEFF-4EFE-9E45-44A1598146D6}" srcOrd="0" destOrd="0" presId="urn:microsoft.com/office/officeart/2008/layout/VerticalAccentList"/>
    <dgm:cxn modelId="{34FF99F1-49EC-447A-B239-C2EC1CC74F4E}" type="presParOf" srcId="{8391667E-29EF-49A3-AB7D-67A7F5550698}" destId="{F76B08CD-ADDF-41CD-936E-1C37212F0DF2}" srcOrd="1" destOrd="0" presId="urn:microsoft.com/office/officeart/2008/layout/VerticalAccentList"/>
    <dgm:cxn modelId="{E4332D98-B28D-40CC-AC66-D8B2592470A7}" type="presParOf" srcId="{8391667E-29EF-49A3-AB7D-67A7F5550698}" destId="{2A3C9D46-8C6D-4FE6-A268-DF064494A8D0}" srcOrd="2" destOrd="0" presId="urn:microsoft.com/office/officeart/2008/layout/VerticalAccentList"/>
    <dgm:cxn modelId="{78E9401B-23B9-4218-A5A3-78D60AF069E8}" type="presParOf" srcId="{8391667E-29EF-49A3-AB7D-67A7F5550698}" destId="{68761BA4-54FC-430B-BE98-53331CF9FB42}" srcOrd="3" destOrd="0" presId="urn:microsoft.com/office/officeart/2008/layout/VerticalAccentList"/>
    <dgm:cxn modelId="{430CBCE8-E013-4997-80A1-FEC2E2AE2E7A}" type="presParOf" srcId="{8391667E-29EF-49A3-AB7D-67A7F5550698}" destId="{AB1F13A8-231E-4DA3-94A5-2F373757F258}" srcOrd="4" destOrd="0" presId="urn:microsoft.com/office/officeart/2008/layout/VerticalAccentList"/>
    <dgm:cxn modelId="{760BE3E0-08F2-4FD7-BD35-2BC9895AF1EA}" type="presParOf" srcId="{8391667E-29EF-49A3-AB7D-67A7F5550698}" destId="{086B5889-F250-4C27-999B-FF703E218C50}" srcOrd="5" destOrd="0" presId="urn:microsoft.com/office/officeart/2008/layout/VerticalAccentList"/>
    <dgm:cxn modelId="{00AD7557-0047-44B9-BF45-DF7EAAABAD16}" type="presParOf" srcId="{8391667E-29EF-49A3-AB7D-67A7F5550698}" destId="{513EDBA0-08B2-44EC-B246-523F486DF49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E4725B-D095-4217-AA2B-F75EB82B93DB}"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s-EC"/>
        </a:p>
      </dgm:t>
    </dgm:pt>
    <dgm:pt modelId="{1FCB00C8-4AA6-4D60-8296-EC56E09CD610}">
      <dgm:prSet/>
      <dgm:spPr/>
      <dgm:t>
        <a:bodyPr/>
        <a:lstStyle/>
        <a:p>
          <a:pPr rtl="0"/>
          <a:r>
            <a:rPr lang="es-EC" dirty="0" smtClean="0">
              <a:latin typeface="Times New Roman" pitchFamily="18" charset="0"/>
              <a:cs typeface="Times New Roman" pitchFamily="18" charset="0"/>
            </a:rPr>
            <a:t>Teoría ecléctica</a:t>
          </a:r>
          <a:endParaRPr lang="es-EC" dirty="0">
            <a:latin typeface="Times New Roman" pitchFamily="18" charset="0"/>
            <a:cs typeface="Times New Roman" pitchFamily="18" charset="0"/>
          </a:endParaRPr>
        </a:p>
      </dgm:t>
    </dgm:pt>
    <dgm:pt modelId="{776F7D91-B9C7-46CB-98FB-5C8F26DAFB25}" type="parTrans" cxnId="{9D4BFDD9-9F8F-414E-A354-6448301517E8}">
      <dgm:prSet/>
      <dgm:spPr/>
      <dgm:t>
        <a:bodyPr/>
        <a:lstStyle/>
        <a:p>
          <a:endParaRPr lang="es-EC">
            <a:latin typeface="Times New Roman" pitchFamily="18" charset="0"/>
            <a:cs typeface="Times New Roman" pitchFamily="18" charset="0"/>
          </a:endParaRPr>
        </a:p>
      </dgm:t>
    </dgm:pt>
    <dgm:pt modelId="{DEAC54DC-D979-4CAC-8359-22D1078C2B76}" type="sibTrans" cxnId="{9D4BFDD9-9F8F-414E-A354-6448301517E8}">
      <dgm:prSet/>
      <dgm:spPr/>
      <dgm:t>
        <a:bodyPr/>
        <a:lstStyle/>
        <a:p>
          <a:endParaRPr lang="es-EC">
            <a:latin typeface="Times New Roman" pitchFamily="18" charset="0"/>
            <a:cs typeface="Times New Roman" pitchFamily="18" charset="0"/>
          </a:endParaRPr>
        </a:p>
      </dgm:t>
    </dgm:pt>
    <dgm:pt modelId="{AFEEEACB-0101-4445-88E7-25D434BA5138}">
      <dgm:prSet/>
      <dgm:spPr/>
      <dgm:t>
        <a:bodyPr/>
        <a:lstStyle/>
        <a:p>
          <a:pPr rtl="0"/>
          <a:r>
            <a:rPr lang="es-EC" dirty="0" smtClean="0">
              <a:latin typeface="Times New Roman" pitchFamily="18" charset="0"/>
              <a:cs typeface="Times New Roman" pitchFamily="18" charset="0"/>
            </a:rPr>
            <a:t>Proceso para internacionalizar dominando el mercado local</a:t>
          </a:r>
          <a:endParaRPr lang="es-EC" dirty="0">
            <a:latin typeface="Times New Roman" pitchFamily="18" charset="0"/>
            <a:cs typeface="Times New Roman" pitchFamily="18" charset="0"/>
          </a:endParaRPr>
        </a:p>
      </dgm:t>
    </dgm:pt>
    <dgm:pt modelId="{D2419BCC-E826-4A22-BBAD-A85B2150C0BD}" type="parTrans" cxnId="{EFC65F99-B47B-4D44-ADF3-6DA82C80EE60}">
      <dgm:prSet/>
      <dgm:spPr/>
      <dgm:t>
        <a:bodyPr/>
        <a:lstStyle/>
        <a:p>
          <a:endParaRPr lang="es-EC">
            <a:latin typeface="Times New Roman" pitchFamily="18" charset="0"/>
            <a:cs typeface="Times New Roman" pitchFamily="18" charset="0"/>
          </a:endParaRPr>
        </a:p>
      </dgm:t>
    </dgm:pt>
    <dgm:pt modelId="{886F2286-EA50-453F-AB8C-31AA27C4746B}" type="sibTrans" cxnId="{EFC65F99-B47B-4D44-ADF3-6DA82C80EE60}">
      <dgm:prSet/>
      <dgm:spPr/>
      <dgm:t>
        <a:bodyPr/>
        <a:lstStyle/>
        <a:p>
          <a:endParaRPr lang="es-EC">
            <a:latin typeface="Times New Roman" pitchFamily="18" charset="0"/>
            <a:cs typeface="Times New Roman" pitchFamily="18" charset="0"/>
          </a:endParaRPr>
        </a:p>
      </dgm:t>
    </dgm:pt>
    <dgm:pt modelId="{B9E2BB5F-9257-420D-A33C-4D7C56C4C285}">
      <dgm:prSet/>
      <dgm:spPr/>
      <dgm:t>
        <a:bodyPr/>
        <a:lstStyle/>
        <a:p>
          <a:pPr rtl="0"/>
          <a:r>
            <a:rPr lang="es-EC" dirty="0" smtClean="0">
              <a:latin typeface="Times New Roman" pitchFamily="18" charset="0"/>
              <a:cs typeface="Times New Roman" pitchFamily="18" charset="0"/>
            </a:rPr>
            <a:t>Modelo de Uppsala</a:t>
          </a:r>
          <a:endParaRPr lang="es-EC" dirty="0">
            <a:latin typeface="Times New Roman" pitchFamily="18" charset="0"/>
            <a:cs typeface="Times New Roman" pitchFamily="18" charset="0"/>
          </a:endParaRPr>
        </a:p>
      </dgm:t>
    </dgm:pt>
    <dgm:pt modelId="{4E3C5157-6432-4BA8-8E9A-364127677B88}" type="parTrans" cxnId="{392B3738-E246-4186-ADF9-4A77B6DAA19B}">
      <dgm:prSet/>
      <dgm:spPr/>
      <dgm:t>
        <a:bodyPr/>
        <a:lstStyle/>
        <a:p>
          <a:endParaRPr lang="es-EC">
            <a:latin typeface="Times New Roman" pitchFamily="18" charset="0"/>
            <a:cs typeface="Times New Roman" pitchFamily="18" charset="0"/>
          </a:endParaRPr>
        </a:p>
      </dgm:t>
    </dgm:pt>
    <dgm:pt modelId="{0265492E-3A79-448F-8270-953D2E7DF91B}" type="sibTrans" cxnId="{392B3738-E246-4186-ADF9-4A77B6DAA19B}">
      <dgm:prSet/>
      <dgm:spPr/>
      <dgm:t>
        <a:bodyPr/>
        <a:lstStyle/>
        <a:p>
          <a:endParaRPr lang="es-EC">
            <a:latin typeface="Times New Roman" pitchFamily="18" charset="0"/>
            <a:cs typeface="Times New Roman" pitchFamily="18" charset="0"/>
          </a:endParaRPr>
        </a:p>
      </dgm:t>
    </dgm:pt>
    <dgm:pt modelId="{53728D4A-144B-48E3-A484-99CACB9F7508}">
      <dgm:prSet/>
      <dgm:spPr/>
      <dgm:t>
        <a:bodyPr/>
        <a:lstStyle/>
        <a:p>
          <a:pPr rtl="0"/>
          <a:r>
            <a:rPr lang="es-EC" dirty="0" smtClean="0">
              <a:latin typeface="Times New Roman" pitchFamily="18" charset="0"/>
              <a:cs typeface="Times New Roman" pitchFamily="18" charset="0"/>
            </a:rPr>
            <a:t>Modelo – I (I-model)</a:t>
          </a:r>
          <a:endParaRPr lang="es-EC" dirty="0">
            <a:latin typeface="Times New Roman" pitchFamily="18" charset="0"/>
            <a:cs typeface="Times New Roman" pitchFamily="18" charset="0"/>
          </a:endParaRPr>
        </a:p>
      </dgm:t>
    </dgm:pt>
    <dgm:pt modelId="{76276A50-4E30-4CC8-B45F-CC2BFD3F138A}" type="parTrans" cxnId="{B2B52EB7-6EBA-4590-8A1D-E99B3D0C4C73}">
      <dgm:prSet/>
      <dgm:spPr/>
      <dgm:t>
        <a:bodyPr/>
        <a:lstStyle/>
        <a:p>
          <a:endParaRPr lang="es-EC">
            <a:latin typeface="Times New Roman" pitchFamily="18" charset="0"/>
            <a:cs typeface="Times New Roman" pitchFamily="18" charset="0"/>
          </a:endParaRPr>
        </a:p>
      </dgm:t>
    </dgm:pt>
    <dgm:pt modelId="{DB6FB852-8C8F-4008-B9AD-BD90E0A33502}" type="sibTrans" cxnId="{B2B52EB7-6EBA-4590-8A1D-E99B3D0C4C73}">
      <dgm:prSet/>
      <dgm:spPr/>
      <dgm:t>
        <a:bodyPr/>
        <a:lstStyle/>
        <a:p>
          <a:endParaRPr lang="es-EC">
            <a:latin typeface="Times New Roman" pitchFamily="18" charset="0"/>
            <a:cs typeface="Times New Roman" pitchFamily="18" charset="0"/>
          </a:endParaRPr>
        </a:p>
      </dgm:t>
    </dgm:pt>
    <dgm:pt modelId="{CDD43BEF-0242-461A-93D6-C8BE724E28E9}">
      <dgm:prSet/>
      <dgm:spPr/>
      <dgm:t>
        <a:bodyPr/>
        <a:lstStyle/>
        <a:p>
          <a:pPr rtl="0"/>
          <a:r>
            <a:rPr lang="es-EC" dirty="0" smtClean="0">
              <a:latin typeface="Times New Roman" pitchFamily="18" charset="0"/>
              <a:cs typeface="Times New Roman" pitchFamily="18" charset="0"/>
            </a:rPr>
            <a:t>Modelos de planeación sistémica</a:t>
          </a:r>
          <a:endParaRPr lang="es-EC" dirty="0">
            <a:latin typeface="Times New Roman" pitchFamily="18" charset="0"/>
            <a:cs typeface="Times New Roman" pitchFamily="18" charset="0"/>
          </a:endParaRPr>
        </a:p>
      </dgm:t>
    </dgm:pt>
    <dgm:pt modelId="{E309F9C9-0FE5-4B1B-8B6C-56AC64BE8EF3}" type="parTrans" cxnId="{2E3B979A-F5D7-4E96-A82B-2DCC47560F8A}">
      <dgm:prSet/>
      <dgm:spPr/>
      <dgm:t>
        <a:bodyPr/>
        <a:lstStyle/>
        <a:p>
          <a:endParaRPr lang="es-EC">
            <a:latin typeface="Times New Roman" pitchFamily="18" charset="0"/>
            <a:cs typeface="Times New Roman" pitchFamily="18" charset="0"/>
          </a:endParaRPr>
        </a:p>
      </dgm:t>
    </dgm:pt>
    <dgm:pt modelId="{EF7C106D-6FFE-4593-859C-4CBD3AF90A2A}" type="sibTrans" cxnId="{2E3B979A-F5D7-4E96-A82B-2DCC47560F8A}">
      <dgm:prSet/>
      <dgm:spPr/>
      <dgm:t>
        <a:bodyPr/>
        <a:lstStyle/>
        <a:p>
          <a:endParaRPr lang="es-EC">
            <a:latin typeface="Times New Roman" pitchFamily="18" charset="0"/>
            <a:cs typeface="Times New Roman" pitchFamily="18" charset="0"/>
          </a:endParaRPr>
        </a:p>
      </dgm:t>
    </dgm:pt>
    <dgm:pt modelId="{EEB77335-8EBD-4207-85EB-BAF5317600A1}">
      <dgm:prSet/>
      <dgm:spPr/>
      <dgm:t>
        <a:bodyPr/>
        <a:lstStyle/>
        <a:p>
          <a:pPr rtl="0"/>
          <a:r>
            <a:rPr lang="es-EC" dirty="0" smtClean="0">
              <a:latin typeface="Times New Roman" pitchFamily="18" charset="0"/>
              <a:cs typeface="Times New Roman" pitchFamily="18" charset="0"/>
            </a:rPr>
            <a:t>Modelos de perspectiva de contingencia</a:t>
          </a:r>
          <a:endParaRPr lang="es-EC" dirty="0">
            <a:latin typeface="Times New Roman" pitchFamily="18" charset="0"/>
            <a:cs typeface="Times New Roman" pitchFamily="18" charset="0"/>
          </a:endParaRPr>
        </a:p>
      </dgm:t>
    </dgm:pt>
    <dgm:pt modelId="{90AB7C5B-D6AA-4302-97A6-CA8C580AA0D7}" type="parTrans" cxnId="{FE8055B8-EE3C-418B-A8C1-9843976A99B5}">
      <dgm:prSet/>
      <dgm:spPr/>
      <dgm:t>
        <a:bodyPr/>
        <a:lstStyle/>
        <a:p>
          <a:endParaRPr lang="es-EC">
            <a:latin typeface="Times New Roman" pitchFamily="18" charset="0"/>
            <a:cs typeface="Times New Roman" pitchFamily="18" charset="0"/>
          </a:endParaRPr>
        </a:p>
      </dgm:t>
    </dgm:pt>
    <dgm:pt modelId="{74B8B32E-A52E-435A-86EF-86C91EC534D8}" type="sibTrans" cxnId="{FE8055B8-EE3C-418B-A8C1-9843976A99B5}">
      <dgm:prSet/>
      <dgm:spPr/>
      <dgm:t>
        <a:bodyPr/>
        <a:lstStyle/>
        <a:p>
          <a:endParaRPr lang="es-EC">
            <a:latin typeface="Times New Roman" pitchFamily="18" charset="0"/>
            <a:cs typeface="Times New Roman" pitchFamily="18" charset="0"/>
          </a:endParaRPr>
        </a:p>
      </dgm:t>
    </dgm:pt>
    <dgm:pt modelId="{8BC8CCA2-9DBC-4F28-81B5-C94661C763B4}" type="pres">
      <dgm:prSet presAssocID="{A1E4725B-D095-4217-AA2B-F75EB82B93DB}" presName="Name0" presStyleCnt="0">
        <dgm:presLayoutVars>
          <dgm:dir/>
          <dgm:animLvl val="lvl"/>
          <dgm:resizeHandles val="exact"/>
        </dgm:presLayoutVars>
      </dgm:prSet>
      <dgm:spPr/>
      <dgm:t>
        <a:bodyPr/>
        <a:lstStyle/>
        <a:p>
          <a:endParaRPr lang="es-EC"/>
        </a:p>
      </dgm:t>
    </dgm:pt>
    <dgm:pt modelId="{27CE0B19-A16C-4159-96CA-5B2945733042}" type="pres">
      <dgm:prSet presAssocID="{EEB77335-8EBD-4207-85EB-BAF5317600A1}" presName="boxAndChildren" presStyleCnt="0"/>
      <dgm:spPr/>
    </dgm:pt>
    <dgm:pt modelId="{8019EDC1-7B01-4B2D-AE3B-88BB61BCD835}" type="pres">
      <dgm:prSet presAssocID="{EEB77335-8EBD-4207-85EB-BAF5317600A1}" presName="parentTextBox" presStyleLbl="node1" presStyleIdx="0" presStyleCnt="5"/>
      <dgm:spPr/>
      <dgm:t>
        <a:bodyPr/>
        <a:lstStyle/>
        <a:p>
          <a:endParaRPr lang="es-EC"/>
        </a:p>
      </dgm:t>
    </dgm:pt>
    <dgm:pt modelId="{B76B20B9-87B8-41DA-9493-532CEFC0E0FC}" type="pres">
      <dgm:prSet presAssocID="{EF7C106D-6FFE-4593-859C-4CBD3AF90A2A}" presName="sp" presStyleCnt="0"/>
      <dgm:spPr/>
    </dgm:pt>
    <dgm:pt modelId="{8143E39F-7AF9-4E3C-B30D-E451643BFCC3}" type="pres">
      <dgm:prSet presAssocID="{CDD43BEF-0242-461A-93D6-C8BE724E28E9}" presName="arrowAndChildren" presStyleCnt="0"/>
      <dgm:spPr/>
    </dgm:pt>
    <dgm:pt modelId="{3B050EFB-6DAE-4B2A-91B8-F1516BD1EF88}" type="pres">
      <dgm:prSet presAssocID="{CDD43BEF-0242-461A-93D6-C8BE724E28E9}" presName="parentTextArrow" presStyleLbl="node1" presStyleIdx="1" presStyleCnt="5"/>
      <dgm:spPr/>
      <dgm:t>
        <a:bodyPr/>
        <a:lstStyle/>
        <a:p>
          <a:endParaRPr lang="es-EC"/>
        </a:p>
      </dgm:t>
    </dgm:pt>
    <dgm:pt modelId="{DC02670C-E56E-4112-82AC-EA77AB8FE377}" type="pres">
      <dgm:prSet presAssocID="{DB6FB852-8C8F-4008-B9AD-BD90E0A33502}" presName="sp" presStyleCnt="0"/>
      <dgm:spPr/>
    </dgm:pt>
    <dgm:pt modelId="{9CDE7874-67F1-40C4-94B7-FE68487ACAB8}" type="pres">
      <dgm:prSet presAssocID="{53728D4A-144B-48E3-A484-99CACB9F7508}" presName="arrowAndChildren" presStyleCnt="0"/>
      <dgm:spPr/>
    </dgm:pt>
    <dgm:pt modelId="{19AD8734-F9F7-4CCE-BC95-3FCAB142D6EF}" type="pres">
      <dgm:prSet presAssocID="{53728D4A-144B-48E3-A484-99CACB9F7508}" presName="parentTextArrow" presStyleLbl="node1" presStyleIdx="2" presStyleCnt="5"/>
      <dgm:spPr/>
      <dgm:t>
        <a:bodyPr/>
        <a:lstStyle/>
        <a:p>
          <a:endParaRPr lang="es-EC"/>
        </a:p>
      </dgm:t>
    </dgm:pt>
    <dgm:pt modelId="{4D7B8A29-B7DB-4857-A203-EDE93E3C52AE}" type="pres">
      <dgm:prSet presAssocID="{0265492E-3A79-448F-8270-953D2E7DF91B}" presName="sp" presStyleCnt="0"/>
      <dgm:spPr/>
    </dgm:pt>
    <dgm:pt modelId="{91FF0B67-603A-448B-99FC-EFA0234038A5}" type="pres">
      <dgm:prSet presAssocID="{B9E2BB5F-9257-420D-A33C-4D7C56C4C285}" presName="arrowAndChildren" presStyleCnt="0"/>
      <dgm:spPr/>
    </dgm:pt>
    <dgm:pt modelId="{5126DFE5-DF83-4858-BEDA-A97313424A10}" type="pres">
      <dgm:prSet presAssocID="{B9E2BB5F-9257-420D-A33C-4D7C56C4C285}" presName="parentTextArrow" presStyleLbl="node1" presStyleIdx="3" presStyleCnt="5"/>
      <dgm:spPr/>
      <dgm:t>
        <a:bodyPr/>
        <a:lstStyle/>
        <a:p>
          <a:endParaRPr lang="es-EC"/>
        </a:p>
      </dgm:t>
    </dgm:pt>
    <dgm:pt modelId="{57103CA9-8BE1-430C-A042-7F1454178A7F}" type="pres">
      <dgm:prSet presAssocID="{DEAC54DC-D979-4CAC-8359-22D1078C2B76}" presName="sp" presStyleCnt="0"/>
      <dgm:spPr/>
    </dgm:pt>
    <dgm:pt modelId="{ACA07988-1EDC-4D1C-9861-B71A4A42485D}" type="pres">
      <dgm:prSet presAssocID="{1FCB00C8-4AA6-4D60-8296-EC56E09CD610}" presName="arrowAndChildren" presStyleCnt="0"/>
      <dgm:spPr/>
    </dgm:pt>
    <dgm:pt modelId="{9003056F-1DBB-458F-900C-280215E2AC31}" type="pres">
      <dgm:prSet presAssocID="{1FCB00C8-4AA6-4D60-8296-EC56E09CD610}" presName="parentTextArrow" presStyleLbl="node1" presStyleIdx="3" presStyleCnt="5"/>
      <dgm:spPr/>
      <dgm:t>
        <a:bodyPr/>
        <a:lstStyle/>
        <a:p>
          <a:endParaRPr lang="es-EC"/>
        </a:p>
      </dgm:t>
    </dgm:pt>
    <dgm:pt modelId="{731C323A-EC74-48B1-9F7F-F4C55D153633}" type="pres">
      <dgm:prSet presAssocID="{1FCB00C8-4AA6-4D60-8296-EC56E09CD610}" presName="arrow" presStyleLbl="node1" presStyleIdx="4" presStyleCnt="5"/>
      <dgm:spPr/>
      <dgm:t>
        <a:bodyPr/>
        <a:lstStyle/>
        <a:p>
          <a:endParaRPr lang="es-EC"/>
        </a:p>
      </dgm:t>
    </dgm:pt>
    <dgm:pt modelId="{26F57942-5B69-40C1-8B31-C29604D38DEC}" type="pres">
      <dgm:prSet presAssocID="{1FCB00C8-4AA6-4D60-8296-EC56E09CD610}" presName="descendantArrow" presStyleCnt="0"/>
      <dgm:spPr/>
    </dgm:pt>
    <dgm:pt modelId="{008FF901-FD9B-4741-8A32-F54FBBD6CDF8}" type="pres">
      <dgm:prSet presAssocID="{AFEEEACB-0101-4445-88E7-25D434BA5138}" presName="childTextArrow" presStyleLbl="fgAccFollowNode1" presStyleIdx="0" presStyleCnt="1">
        <dgm:presLayoutVars>
          <dgm:bulletEnabled val="1"/>
        </dgm:presLayoutVars>
      </dgm:prSet>
      <dgm:spPr/>
      <dgm:t>
        <a:bodyPr/>
        <a:lstStyle/>
        <a:p>
          <a:endParaRPr lang="es-EC"/>
        </a:p>
      </dgm:t>
    </dgm:pt>
  </dgm:ptLst>
  <dgm:cxnLst>
    <dgm:cxn modelId="{9D4BFDD9-9F8F-414E-A354-6448301517E8}" srcId="{A1E4725B-D095-4217-AA2B-F75EB82B93DB}" destId="{1FCB00C8-4AA6-4D60-8296-EC56E09CD610}" srcOrd="0" destOrd="0" parTransId="{776F7D91-B9C7-46CB-98FB-5C8F26DAFB25}" sibTransId="{DEAC54DC-D979-4CAC-8359-22D1078C2B76}"/>
    <dgm:cxn modelId="{EFC65F99-B47B-4D44-ADF3-6DA82C80EE60}" srcId="{1FCB00C8-4AA6-4D60-8296-EC56E09CD610}" destId="{AFEEEACB-0101-4445-88E7-25D434BA5138}" srcOrd="0" destOrd="0" parTransId="{D2419BCC-E826-4A22-BBAD-A85B2150C0BD}" sibTransId="{886F2286-EA50-453F-AB8C-31AA27C4746B}"/>
    <dgm:cxn modelId="{392B3738-E246-4186-ADF9-4A77B6DAA19B}" srcId="{A1E4725B-D095-4217-AA2B-F75EB82B93DB}" destId="{B9E2BB5F-9257-420D-A33C-4D7C56C4C285}" srcOrd="1" destOrd="0" parTransId="{4E3C5157-6432-4BA8-8E9A-364127677B88}" sibTransId="{0265492E-3A79-448F-8270-953D2E7DF91B}"/>
    <dgm:cxn modelId="{750EE233-7D71-45BC-A396-81D6D61A50B7}" type="presOf" srcId="{EEB77335-8EBD-4207-85EB-BAF5317600A1}" destId="{8019EDC1-7B01-4B2D-AE3B-88BB61BCD835}" srcOrd="0" destOrd="0" presId="urn:microsoft.com/office/officeart/2005/8/layout/process4"/>
    <dgm:cxn modelId="{A9C280F2-7CAA-4BE9-9EBD-AD5D6BEA074E}" type="presOf" srcId="{53728D4A-144B-48E3-A484-99CACB9F7508}" destId="{19AD8734-F9F7-4CCE-BC95-3FCAB142D6EF}" srcOrd="0" destOrd="0" presId="urn:microsoft.com/office/officeart/2005/8/layout/process4"/>
    <dgm:cxn modelId="{FDF4D068-3DCE-4F5D-BA7B-70FDD209059C}" type="presOf" srcId="{1FCB00C8-4AA6-4D60-8296-EC56E09CD610}" destId="{731C323A-EC74-48B1-9F7F-F4C55D153633}" srcOrd="1" destOrd="0" presId="urn:microsoft.com/office/officeart/2005/8/layout/process4"/>
    <dgm:cxn modelId="{2E3B979A-F5D7-4E96-A82B-2DCC47560F8A}" srcId="{A1E4725B-D095-4217-AA2B-F75EB82B93DB}" destId="{CDD43BEF-0242-461A-93D6-C8BE724E28E9}" srcOrd="3" destOrd="0" parTransId="{E309F9C9-0FE5-4B1B-8B6C-56AC64BE8EF3}" sibTransId="{EF7C106D-6FFE-4593-859C-4CBD3AF90A2A}"/>
    <dgm:cxn modelId="{D8C021C2-1392-47BD-B848-2A1958D06846}" type="presOf" srcId="{CDD43BEF-0242-461A-93D6-C8BE724E28E9}" destId="{3B050EFB-6DAE-4B2A-91B8-F1516BD1EF88}" srcOrd="0" destOrd="0" presId="urn:microsoft.com/office/officeart/2005/8/layout/process4"/>
    <dgm:cxn modelId="{C9F69DC1-6196-406C-BCB0-E8913E359B32}" type="presOf" srcId="{B9E2BB5F-9257-420D-A33C-4D7C56C4C285}" destId="{5126DFE5-DF83-4858-BEDA-A97313424A10}" srcOrd="0" destOrd="0" presId="urn:microsoft.com/office/officeart/2005/8/layout/process4"/>
    <dgm:cxn modelId="{B2B52EB7-6EBA-4590-8A1D-E99B3D0C4C73}" srcId="{A1E4725B-D095-4217-AA2B-F75EB82B93DB}" destId="{53728D4A-144B-48E3-A484-99CACB9F7508}" srcOrd="2" destOrd="0" parTransId="{76276A50-4E30-4CC8-B45F-CC2BFD3F138A}" sibTransId="{DB6FB852-8C8F-4008-B9AD-BD90E0A33502}"/>
    <dgm:cxn modelId="{22E9314E-B5FE-480C-B99A-54E51FE8124B}" type="presOf" srcId="{1FCB00C8-4AA6-4D60-8296-EC56E09CD610}" destId="{9003056F-1DBB-458F-900C-280215E2AC31}" srcOrd="0" destOrd="0" presId="urn:microsoft.com/office/officeart/2005/8/layout/process4"/>
    <dgm:cxn modelId="{6359F797-B9F3-4977-A81B-8B7182353D49}" type="presOf" srcId="{A1E4725B-D095-4217-AA2B-F75EB82B93DB}" destId="{8BC8CCA2-9DBC-4F28-81B5-C94661C763B4}" srcOrd="0" destOrd="0" presId="urn:microsoft.com/office/officeart/2005/8/layout/process4"/>
    <dgm:cxn modelId="{E4114CB8-F122-4AA5-B153-C89CDBE68848}" type="presOf" srcId="{AFEEEACB-0101-4445-88E7-25D434BA5138}" destId="{008FF901-FD9B-4741-8A32-F54FBBD6CDF8}" srcOrd="0" destOrd="0" presId="urn:microsoft.com/office/officeart/2005/8/layout/process4"/>
    <dgm:cxn modelId="{FE8055B8-EE3C-418B-A8C1-9843976A99B5}" srcId="{A1E4725B-D095-4217-AA2B-F75EB82B93DB}" destId="{EEB77335-8EBD-4207-85EB-BAF5317600A1}" srcOrd="4" destOrd="0" parTransId="{90AB7C5B-D6AA-4302-97A6-CA8C580AA0D7}" sibTransId="{74B8B32E-A52E-435A-86EF-86C91EC534D8}"/>
    <dgm:cxn modelId="{7157B368-6A84-4962-B09F-6A5A1A8DBCB7}" type="presParOf" srcId="{8BC8CCA2-9DBC-4F28-81B5-C94661C763B4}" destId="{27CE0B19-A16C-4159-96CA-5B2945733042}" srcOrd="0" destOrd="0" presId="urn:microsoft.com/office/officeart/2005/8/layout/process4"/>
    <dgm:cxn modelId="{98F76BBC-FB75-496B-90E8-EF86C333A04C}" type="presParOf" srcId="{27CE0B19-A16C-4159-96CA-5B2945733042}" destId="{8019EDC1-7B01-4B2D-AE3B-88BB61BCD835}" srcOrd="0" destOrd="0" presId="urn:microsoft.com/office/officeart/2005/8/layout/process4"/>
    <dgm:cxn modelId="{D121161E-1CC6-49FF-99B0-3C671A0402E6}" type="presParOf" srcId="{8BC8CCA2-9DBC-4F28-81B5-C94661C763B4}" destId="{B76B20B9-87B8-41DA-9493-532CEFC0E0FC}" srcOrd="1" destOrd="0" presId="urn:microsoft.com/office/officeart/2005/8/layout/process4"/>
    <dgm:cxn modelId="{D73DEAE3-62D4-44F1-82F9-169D625C7D6B}" type="presParOf" srcId="{8BC8CCA2-9DBC-4F28-81B5-C94661C763B4}" destId="{8143E39F-7AF9-4E3C-B30D-E451643BFCC3}" srcOrd="2" destOrd="0" presId="urn:microsoft.com/office/officeart/2005/8/layout/process4"/>
    <dgm:cxn modelId="{4715BE59-D6C6-4859-B542-F46C3393AAFA}" type="presParOf" srcId="{8143E39F-7AF9-4E3C-B30D-E451643BFCC3}" destId="{3B050EFB-6DAE-4B2A-91B8-F1516BD1EF88}" srcOrd="0" destOrd="0" presId="urn:microsoft.com/office/officeart/2005/8/layout/process4"/>
    <dgm:cxn modelId="{C60002BF-512D-4E01-9E8C-439D401EAAF6}" type="presParOf" srcId="{8BC8CCA2-9DBC-4F28-81B5-C94661C763B4}" destId="{DC02670C-E56E-4112-82AC-EA77AB8FE377}" srcOrd="3" destOrd="0" presId="urn:microsoft.com/office/officeart/2005/8/layout/process4"/>
    <dgm:cxn modelId="{DE29571E-FF09-4024-863F-09A2F8510037}" type="presParOf" srcId="{8BC8CCA2-9DBC-4F28-81B5-C94661C763B4}" destId="{9CDE7874-67F1-40C4-94B7-FE68487ACAB8}" srcOrd="4" destOrd="0" presId="urn:microsoft.com/office/officeart/2005/8/layout/process4"/>
    <dgm:cxn modelId="{FD03FD35-DA3F-46A2-B963-701C6BBD1803}" type="presParOf" srcId="{9CDE7874-67F1-40C4-94B7-FE68487ACAB8}" destId="{19AD8734-F9F7-4CCE-BC95-3FCAB142D6EF}" srcOrd="0" destOrd="0" presId="urn:microsoft.com/office/officeart/2005/8/layout/process4"/>
    <dgm:cxn modelId="{37DE956E-AEEA-43CA-A738-856E535C027F}" type="presParOf" srcId="{8BC8CCA2-9DBC-4F28-81B5-C94661C763B4}" destId="{4D7B8A29-B7DB-4857-A203-EDE93E3C52AE}" srcOrd="5" destOrd="0" presId="urn:microsoft.com/office/officeart/2005/8/layout/process4"/>
    <dgm:cxn modelId="{650D1643-DE97-4A4E-B8D9-A94DCEC5C2DC}" type="presParOf" srcId="{8BC8CCA2-9DBC-4F28-81B5-C94661C763B4}" destId="{91FF0B67-603A-448B-99FC-EFA0234038A5}" srcOrd="6" destOrd="0" presId="urn:microsoft.com/office/officeart/2005/8/layout/process4"/>
    <dgm:cxn modelId="{5B10E9C8-6F38-48EB-8A3D-6FA53F9B7499}" type="presParOf" srcId="{91FF0B67-603A-448B-99FC-EFA0234038A5}" destId="{5126DFE5-DF83-4858-BEDA-A97313424A10}" srcOrd="0" destOrd="0" presId="urn:microsoft.com/office/officeart/2005/8/layout/process4"/>
    <dgm:cxn modelId="{526D4518-8CDE-4BF9-A964-30A62A18E5A4}" type="presParOf" srcId="{8BC8CCA2-9DBC-4F28-81B5-C94661C763B4}" destId="{57103CA9-8BE1-430C-A042-7F1454178A7F}" srcOrd="7" destOrd="0" presId="urn:microsoft.com/office/officeart/2005/8/layout/process4"/>
    <dgm:cxn modelId="{87DA31D8-9AC4-499D-8AFA-17604186F749}" type="presParOf" srcId="{8BC8CCA2-9DBC-4F28-81B5-C94661C763B4}" destId="{ACA07988-1EDC-4D1C-9861-B71A4A42485D}" srcOrd="8" destOrd="0" presId="urn:microsoft.com/office/officeart/2005/8/layout/process4"/>
    <dgm:cxn modelId="{B68BD78A-AC13-4DDC-88FA-CC8FCA024808}" type="presParOf" srcId="{ACA07988-1EDC-4D1C-9861-B71A4A42485D}" destId="{9003056F-1DBB-458F-900C-280215E2AC31}" srcOrd="0" destOrd="0" presId="urn:microsoft.com/office/officeart/2005/8/layout/process4"/>
    <dgm:cxn modelId="{5A33FBBA-33BA-4E50-A096-096733C8A827}" type="presParOf" srcId="{ACA07988-1EDC-4D1C-9861-B71A4A42485D}" destId="{731C323A-EC74-48B1-9F7F-F4C55D153633}" srcOrd="1" destOrd="0" presId="urn:microsoft.com/office/officeart/2005/8/layout/process4"/>
    <dgm:cxn modelId="{F283828D-F4A1-4A27-A074-996731A5B4F8}" type="presParOf" srcId="{ACA07988-1EDC-4D1C-9861-B71A4A42485D}" destId="{26F57942-5B69-40C1-8B31-C29604D38DEC}" srcOrd="2" destOrd="0" presId="urn:microsoft.com/office/officeart/2005/8/layout/process4"/>
    <dgm:cxn modelId="{ED9A6E10-946B-4A63-AEA1-86A370A764D3}" type="presParOf" srcId="{26F57942-5B69-40C1-8B31-C29604D38DEC}" destId="{008FF901-FD9B-4741-8A32-F54FBBD6CD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30BC36-75C6-4F5D-995C-77332130AB8E}" type="doc">
      <dgm:prSet loTypeId="urn:microsoft.com/office/officeart/2005/8/layout/pyramid2" loCatId="pyramid" qsTypeId="urn:microsoft.com/office/officeart/2005/8/quickstyle/simple1" qsCatId="simple" csTypeId="urn:microsoft.com/office/officeart/2005/8/colors/colorful4" csCatId="colorful"/>
      <dgm:spPr/>
      <dgm:t>
        <a:bodyPr/>
        <a:lstStyle/>
        <a:p>
          <a:endParaRPr lang="es-EC"/>
        </a:p>
      </dgm:t>
    </dgm:pt>
    <dgm:pt modelId="{5ED883AD-587F-4BDD-807C-2B895620E3D8}">
      <dgm:prSet/>
      <dgm:spPr/>
      <dgm:t>
        <a:bodyPr/>
        <a:lstStyle/>
        <a:p>
          <a:pPr rtl="0"/>
          <a:r>
            <a:rPr lang="es-EC" dirty="0" smtClean="0">
              <a:latin typeface="Times New Roman" pitchFamily="18" charset="0"/>
              <a:cs typeface="Times New Roman" pitchFamily="18" charset="0"/>
            </a:rPr>
            <a:t>Adam Smith y su teoría de división del trabajo</a:t>
          </a:r>
          <a:endParaRPr lang="es-EC" dirty="0">
            <a:latin typeface="Times New Roman" pitchFamily="18" charset="0"/>
            <a:cs typeface="Times New Roman" pitchFamily="18" charset="0"/>
          </a:endParaRPr>
        </a:p>
      </dgm:t>
    </dgm:pt>
    <dgm:pt modelId="{612889C2-AA8C-42EA-B0FA-74820CF0AE18}" type="parTrans" cxnId="{47FDBF22-15F2-438A-BBC9-80E0786A5620}">
      <dgm:prSet/>
      <dgm:spPr/>
      <dgm:t>
        <a:bodyPr/>
        <a:lstStyle/>
        <a:p>
          <a:endParaRPr lang="es-EC">
            <a:latin typeface="Times New Roman" pitchFamily="18" charset="0"/>
            <a:cs typeface="Times New Roman" pitchFamily="18" charset="0"/>
          </a:endParaRPr>
        </a:p>
      </dgm:t>
    </dgm:pt>
    <dgm:pt modelId="{747209E3-80B2-4766-B077-098DB4659816}" type="sibTrans" cxnId="{47FDBF22-15F2-438A-BBC9-80E0786A5620}">
      <dgm:prSet/>
      <dgm:spPr/>
      <dgm:t>
        <a:bodyPr/>
        <a:lstStyle/>
        <a:p>
          <a:endParaRPr lang="es-EC">
            <a:latin typeface="Times New Roman" pitchFamily="18" charset="0"/>
            <a:cs typeface="Times New Roman" pitchFamily="18" charset="0"/>
          </a:endParaRPr>
        </a:p>
      </dgm:t>
    </dgm:pt>
    <dgm:pt modelId="{18A76C1E-D880-4BD9-A014-8982D3326B4F}">
      <dgm:prSet/>
      <dgm:spPr/>
      <dgm:t>
        <a:bodyPr/>
        <a:lstStyle/>
        <a:p>
          <a:pPr rtl="0"/>
          <a:r>
            <a:rPr lang="es-EC" smtClean="0">
              <a:latin typeface="Times New Roman" pitchFamily="18" charset="0"/>
              <a:cs typeface="Times New Roman" pitchFamily="18" charset="0"/>
            </a:rPr>
            <a:t>Teoría de la ventaja competitiva de Michael Porter </a:t>
          </a:r>
          <a:endParaRPr lang="es-EC">
            <a:latin typeface="Times New Roman" pitchFamily="18" charset="0"/>
            <a:cs typeface="Times New Roman" pitchFamily="18" charset="0"/>
          </a:endParaRPr>
        </a:p>
      </dgm:t>
    </dgm:pt>
    <dgm:pt modelId="{761E9C59-A739-4CAD-9744-FB8B40B4EC43}" type="parTrans" cxnId="{DD5C0FCD-43CA-48D2-8D8E-7F46B6658BFF}">
      <dgm:prSet/>
      <dgm:spPr/>
      <dgm:t>
        <a:bodyPr/>
        <a:lstStyle/>
        <a:p>
          <a:endParaRPr lang="es-EC">
            <a:latin typeface="Times New Roman" pitchFamily="18" charset="0"/>
            <a:cs typeface="Times New Roman" pitchFamily="18" charset="0"/>
          </a:endParaRPr>
        </a:p>
      </dgm:t>
    </dgm:pt>
    <dgm:pt modelId="{6CFE2B09-44D2-4C0C-8519-EA542AE6C383}" type="sibTrans" cxnId="{DD5C0FCD-43CA-48D2-8D8E-7F46B6658BFF}">
      <dgm:prSet/>
      <dgm:spPr/>
      <dgm:t>
        <a:bodyPr/>
        <a:lstStyle/>
        <a:p>
          <a:endParaRPr lang="es-EC">
            <a:latin typeface="Times New Roman" pitchFamily="18" charset="0"/>
            <a:cs typeface="Times New Roman" pitchFamily="18" charset="0"/>
          </a:endParaRPr>
        </a:p>
      </dgm:t>
    </dgm:pt>
    <dgm:pt modelId="{7E876FE0-6909-413B-9E36-CE1E767C99D6}" type="pres">
      <dgm:prSet presAssocID="{A530BC36-75C6-4F5D-995C-77332130AB8E}" presName="compositeShape" presStyleCnt="0">
        <dgm:presLayoutVars>
          <dgm:dir/>
          <dgm:resizeHandles/>
        </dgm:presLayoutVars>
      </dgm:prSet>
      <dgm:spPr/>
      <dgm:t>
        <a:bodyPr/>
        <a:lstStyle/>
        <a:p>
          <a:endParaRPr lang="es-EC"/>
        </a:p>
      </dgm:t>
    </dgm:pt>
    <dgm:pt modelId="{36AB6979-B636-4C88-A0AE-1F54C63536A5}" type="pres">
      <dgm:prSet presAssocID="{A530BC36-75C6-4F5D-995C-77332130AB8E}" presName="pyramid" presStyleLbl="node1" presStyleIdx="0" presStyleCnt="1"/>
      <dgm:spPr/>
    </dgm:pt>
    <dgm:pt modelId="{8094448B-F960-4524-ABCC-36406B39B731}" type="pres">
      <dgm:prSet presAssocID="{A530BC36-75C6-4F5D-995C-77332130AB8E}" presName="theList" presStyleCnt="0"/>
      <dgm:spPr/>
    </dgm:pt>
    <dgm:pt modelId="{5A9F910F-D975-4C99-B89F-C6B9F3B61E4D}" type="pres">
      <dgm:prSet presAssocID="{5ED883AD-587F-4BDD-807C-2B895620E3D8}" presName="aNode" presStyleLbl="fgAcc1" presStyleIdx="0" presStyleCnt="2">
        <dgm:presLayoutVars>
          <dgm:bulletEnabled val="1"/>
        </dgm:presLayoutVars>
      </dgm:prSet>
      <dgm:spPr/>
      <dgm:t>
        <a:bodyPr/>
        <a:lstStyle/>
        <a:p>
          <a:endParaRPr lang="es-EC"/>
        </a:p>
      </dgm:t>
    </dgm:pt>
    <dgm:pt modelId="{4D6D8617-B971-49A4-A355-37456EBFBA78}" type="pres">
      <dgm:prSet presAssocID="{5ED883AD-587F-4BDD-807C-2B895620E3D8}" presName="aSpace" presStyleCnt="0"/>
      <dgm:spPr/>
    </dgm:pt>
    <dgm:pt modelId="{985E554E-D533-45AC-9A2F-1B84F351D773}" type="pres">
      <dgm:prSet presAssocID="{18A76C1E-D880-4BD9-A014-8982D3326B4F}" presName="aNode" presStyleLbl="fgAcc1" presStyleIdx="1" presStyleCnt="2">
        <dgm:presLayoutVars>
          <dgm:bulletEnabled val="1"/>
        </dgm:presLayoutVars>
      </dgm:prSet>
      <dgm:spPr/>
      <dgm:t>
        <a:bodyPr/>
        <a:lstStyle/>
        <a:p>
          <a:endParaRPr lang="es-EC"/>
        </a:p>
      </dgm:t>
    </dgm:pt>
    <dgm:pt modelId="{2D95945F-F484-4131-BDDC-D0D55D5EA024}" type="pres">
      <dgm:prSet presAssocID="{18A76C1E-D880-4BD9-A014-8982D3326B4F}" presName="aSpace" presStyleCnt="0"/>
      <dgm:spPr/>
    </dgm:pt>
  </dgm:ptLst>
  <dgm:cxnLst>
    <dgm:cxn modelId="{4C8C7FE2-EDDF-474E-8AE0-93EB47F8672E}" type="presOf" srcId="{18A76C1E-D880-4BD9-A014-8982D3326B4F}" destId="{985E554E-D533-45AC-9A2F-1B84F351D773}" srcOrd="0" destOrd="0" presId="urn:microsoft.com/office/officeart/2005/8/layout/pyramid2"/>
    <dgm:cxn modelId="{DD5C0FCD-43CA-48D2-8D8E-7F46B6658BFF}" srcId="{A530BC36-75C6-4F5D-995C-77332130AB8E}" destId="{18A76C1E-D880-4BD9-A014-8982D3326B4F}" srcOrd="1" destOrd="0" parTransId="{761E9C59-A739-4CAD-9744-FB8B40B4EC43}" sibTransId="{6CFE2B09-44D2-4C0C-8519-EA542AE6C383}"/>
    <dgm:cxn modelId="{47FDBF22-15F2-438A-BBC9-80E0786A5620}" srcId="{A530BC36-75C6-4F5D-995C-77332130AB8E}" destId="{5ED883AD-587F-4BDD-807C-2B895620E3D8}" srcOrd="0" destOrd="0" parTransId="{612889C2-AA8C-42EA-B0FA-74820CF0AE18}" sibTransId="{747209E3-80B2-4766-B077-098DB4659816}"/>
    <dgm:cxn modelId="{C14379C1-54BE-4C26-A6B3-58B4E0037D95}" type="presOf" srcId="{5ED883AD-587F-4BDD-807C-2B895620E3D8}" destId="{5A9F910F-D975-4C99-B89F-C6B9F3B61E4D}" srcOrd="0" destOrd="0" presId="urn:microsoft.com/office/officeart/2005/8/layout/pyramid2"/>
    <dgm:cxn modelId="{A20F5517-A124-4083-B581-CE116B41E681}" type="presOf" srcId="{A530BC36-75C6-4F5D-995C-77332130AB8E}" destId="{7E876FE0-6909-413B-9E36-CE1E767C99D6}" srcOrd="0" destOrd="0" presId="urn:microsoft.com/office/officeart/2005/8/layout/pyramid2"/>
    <dgm:cxn modelId="{C13FC8C1-2DE6-42B3-8BB3-1E6D8FAF6920}" type="presParOf" srcId="{7E876FE0-6909-413B-9E36-CE1E767C99D6}" destId="{36AB6979-B636-4C88-A0AE-1F54C63536A5}" srcOrd="0" destOrd="0" presId="urn:microsoft.com/office/officeart/2005/8/layout/pyramid2"/>
    <dgm:cxn modelId="{F3C7CB7F-F0B2-4B74-B39E-0645C330FDE5}" type="presParOf" srcId="{7E876FE0-6909-413B-9E36-CE1E767C99D6}" destId="{8094448B-F960-4524-ABCC-36406B39B731}" srcOrd="1" destOrd="0" presId="urn:microsoft.com/office/officeart/2005/8/layout/pyramid2"/>
    <dgm:cxn modelId="{7CB43A49-BF7D-4B6E-87C3-7C304662F1F2}" type="presParOf" srcId="{8094448B-F960-4524-ABCC-36406B39B731}" destId="{5A9F910F-D975-4C99-B89F-C6B9F3B61E4D}" srcOrd="0" destOrd="0" presId="urn:microsoft.com/office/officeart/2005/8/layout/pyramid2"/>
    <dgm:cxn modelId="{EAB0015E-6575-48F2-9287-90EFEF15DB51}" type="presParOf" srcId="{8094448B-F960-4524-ABCC-36406B39B731}" destId="{4D6D8617-B971-49A4-A355-37456EBFBA78}" srcOrd="1" destOrd="0" presId="urn:microsoft.com/office/officeart/2005/8/layout/pyramid2"/>
    <dgm:cxn modelId="{25BAB831-BD79-4A7C-B00B-8AEF9CD24882}" type="presParOf" srcId="{8094448B-F960-4524-ABCC-36406B39B731}" destId="{985E554E-D533-45AC-9A2F-1B84F351D773}" srcOrd="2" destOrd="0" presId="urn:microsoft.com/office/officeart/2005/8/layout/pyramid2"/>
    <dgm:cxn modelId="{71A5AD75-C2F6-453D-8528-722FE5AA7153}" type="presParOf" srcId="{8094448B-F960-4524-ABCC-36406B39B731}" destId="{2D95945F-F484-4131-BDDC-D0D55D5EA02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ED6ED-6EB9-4E56-99E2-E950D8E409F6}" type="doc">
      <dgm:prSet loTypeId="urn:microsoft.com/office/officeart/2009/3/layout/PieProcess" loCatId="list" qsTypeId="urn:microsoft.com/office/officeart/2005/8/quickstyle/simple1" qsCatId="simple" csTypeId="urn:microsoft.com/office/officeart/2005/8/colors/colorful5" csCatId="colorful" phldr="1"/>
      <dgm:spPr/>
      <dgm:t>
        <a:bodyPr/>
        <a:lstStyle/>
        <a:p>
          <a:endParaRPr lang="es-EC"/>
        </a:p>
      </dgm:t>
    </dgm:pt>
    <dgm:pt modelId="{5719EB62-6DC6-4B60-BFC6-F3BAAA335A2A}">
      <dgm:prSet/>
      <dgm:spPr/>
      <dgm:t>
        <a:bodyPr/>
        <a:lstStyle/>
        <a:p>
          <a:pPr rtl="0"/>
          <a:r>
            <a:rPr lang="es-EC" smtClean="0">
              <a:latin typeface="Times New Roman" pitchFamily="18" charset="0"/>
              <a:cs typeface="Times New Roman" pitchFamily="18" charset="0"/>
            </a:rPr>
            <a:t>Enfoque de Investigación</a:t>
          </a:r>
          <a:endParaRPr lang="es-EC">
            <a:latin typeface="Times New Roman" pitchFamily="18" charset="0"/>
            <a:cs typeface="Times New Roman" pitchFamily="18" charset="0"/>
          </a:endParaRPr>
        </a:p>
      </dgm:t>
    </dgm:pt>
    <dgm:pt modelId="{E4BF5844-412A-4790-B1FD-31537AF4D47C}" type="parTrans" cxnId="{F6082C5D-2B19-4E63-A90F-D810AA717FA5}">
      <dgm:prSet/>
      <dgm:spPr/>
      <dgm:t>
        <a:bodyPr/>
        <a:lstStyle/>
        <a:p>
          <a:endParaRPr lang="es-EC">
            <a:latin typeface="Times New Roman" pitchFamily="18" charset="0"/>
            <a:cs typeface="Times New Roman" pitchFamily="18" charset="0"/>
          </a:endParaRPr>
        </a:p>
      </dgm:t>
    </dgm:pt>
    <dgm:pt modelId="{5ED9C9AF-93CB-4831-9916-D9473D90A4C4}" type="sibTrans" cxnId="{F6082C5D-2B19-4E63-A90F-D810AA717FA5}">
      <dgm:prSet/>
      <dgm:spPr/>
      <dgm:t>
        <a:bodyPr/>
        <a:lstStyle/>
        <a:p>
          <a:endParaRPr lang="es-EC">
            <a:latin typeface="Times New Roman" pitchFamily="18" charset="0"/>
            <a:cs typeface="Times New Roman" pitchFamily="18" charset="0"/>
          </a:endParaRPr>
        </a:p>
      </dgm:t>
    </dgm:pt>
    <dgm:pt modelId="{B84EB82E-527C-4BFC-9553-75EC0F24ECA4}">
      <dgm:prSet/>
      <dgm:spPr/>
      <dgm:t>
        <a:bodyPr/>
        <a:lstStyle/>
        <a:p>
          <a:pPr rtl="0"/>
          <a:endParaRPr lang="es-EC" dirty="0" smtClean="0">
            <a:latin typeface="Times New Roman" pitchFamily="18" charset="0"/>
            <a:cs typeface="Times New Roman" pitchFamily="18" charset="0"/>
          </a:endParaRPr>
        </a:p>
        <a:p>
          <a:pPr rtl="0"/>
          <a:endParaRPr lang="es-EC" dirty="0" smtClean="0">
            <a:latin typeface="Times New Roman" pitchFamily="18" charset="0"/>
            <a:cs typeface="Times New Roman" pitchFamily="18" charset="0"/>
          </a:endParaRPr>
        </a:p>
        <a:p>
          <a:pPr rtl="0"/>
          <a:endParaRPr lang="es-EC" dirty="0" smtClean="0">
            <a:latin typeface="Times New Roman" pitchFamily="18" charset="0"/>
            <a:cs typeface="Times New Roman" pitchFamily="18" charset="0"/>
          </a:endParaRPr>
        </a:p>
        <a:p>
          <a:pPr rtl="0"/>
          <a:r>
            <a:rPr lang="es-EC" dirty="0" smtClean="0">
              <a:latin typeface="Times New Roman" pitchFamily="18" charset="0"/>
              <a:cs typeface="Times New Roman" pitchFamily="18" charset="0"/>
            </a:rPr>
            <a:t>Estudio de teorías para el análisis y obtención de resultados </a:t>
          </a:r>
          <a:endParaRPr lang="es-EC" dirty="0">
            <a:latin typeface="Times New Roman" pitchFamily="18" charset="0"/>
            <a:cs typeface="Times New Roman" pitchFamily="18" charset="0"/>
          </a:endParaRPr>
        </a:p>
      </dgm:t>
    </dgm:pt>
    <dgm:pt modelId="{7C3C92A3-7946-43C3-B5D3-706A4A45DCAF}" type="parTrans" cxnId="{862DBB0F-0B6E-40E7-AAE7-6309487A398C}">
      <dgm:prSet/>
      <dgm:spPr/>
      <dgm:t>
        <a:bodyPr/>
        <a:lstStyle/>
        <a:p>
          <a:endParaRPr lang="es-EC">
            <a:latin typeface="Times New Roman" pitchFamily="18" charset="0"/>
            <a:cs typeface="Times New Roman" pitchFamily="18" charset="0"/>
          </a:endParaRPr>
        </a:p>
      </dgm:t>
    </dgm:pt>
    <dgm:pt modelId="{81D06FD4-DA02-4772-822B-2E679DB4A407}" type="sibTrans" cxnId="{862DBB0F-0B6E-40E7-AAE7-6309487A398C}">
      <dgm:prSet/>
      <dgm:spPr/>
      <dgm:t>
        <a:bodyPr/>
        <a:lstStyle/>
        <a:p>
          <a:endParaRPr lang="es-EC">
            <a:latin typeface="Times New Roman" pitchFamily="18" charset="0"/>
            <a:cs typeface="Times New Roman" pitchFamily="18" charset="0"/>
          </a:endParaRPr>
        </a:p>
      </dgm:t>
    </dgm:pt>
    <dgm:pt modelId="{2B2DDB28-6A5A-4330-8F95-3EF9C3A9D3C1}">
      <dgm:prSet/>
      <dgm:spPr/>
      <dgm:t>
        <a:bodyPr/>
        <a:lstStyle/>
        <a:p>
          <a:pPr rtl="0"/>
          <a:r>
            <a:rPr lang="es-EC" dirty="0" smtClean="0">
              <a:latin typeface="Times New Roman" pitchFamily="18" charset="0"/>
              <a:cs typeface="Times New Roman" pitchFamily="18" charset="0"/>
            </a:rPr>
            <a:t>Tipología de investigación</a:t>
          </a:r>
          <a:endParaRPr lang="es-EC" dirty="0">
            <a:latin typeface="Times New Roman" pitchFamily="18" charset="0"/>
            <a:cs typeface="Times New Roman" pitchFamily="18" charset="0"/>
          </a:endParaRPr>
        </a:p>
      </dgm:t>
    </dgm:pt>
    <dgm:pt modelId="{B5E4B476-4B2F-45C0-9395-2F583318AB5E}" type="parTrans" cxnId="{E1D483C8-256D-45A1-86BC-8FBB6F5B41BB}">
      <dgm:prSet/>
      <dgm:spPr/>
      <dgm:t>
        <a:bodyPr/>
        <a:lstStyle/>
        <a:p>
          <a:endParaRPr lang="es-EC">
            <a:latin typeface="Times New Roman" pitchFamily="18" charset="0"/>
            <a:cs typeface="Times New Roman" pitchFamily="18" charset="0"/>
          </a:endParaRPr>
        </a:p>
      </dgm:t>
    </dgm:pt>
    <dgm:pt modelId="{18E843C0-52B0-412B-B081-8190799B3BD6}" type="sibTrans" cxnId="{E1D483C8-256D-45A1-86BC-8FBB6F5B41BB}">
      <dgm:prSet/>
      <dgm:spPr/>
      <dgm:t>
        <a:bodyPr/>
        <a:lstStyle/>
        <a:p>
          <a:endParaRPr lang="es-EC">
            <a:latin typeface="Times New Roman" pitchFamily="18" charset="0"/>
            <a:cs typeface="Times New Roman" pitchFamily="18" charset="0"/>
          </a:endParaRPr>
        </a:p>
      </dgm:t>
    </dgm:pt>
    <dgm:pt modelId="{29C7E96F-FA36-4786-9AB2-8C13BB46358B}">
      <dgm:prSet/>
      <dgm:spPr/>
      <dgm:t>
        <a:bodyPr/>
        <a:lstStyle/>
        <a:p>
          <a:pPr rtl="0"/>
          <a:r>
            <a:rPr lang="es-EC" smtClean="0">
              <a:latin typeface="Times New Roman" pitchFamily="18" charset="0"/>
              <a:cs typeface="Times New Roman" pitchFamily="18" charset="0"/>
            </a:rPr>
            <a:t>Por su finalidad</a:t>
          </a:r>
          <a:endParaRPr lang="es-EC">
            <a:latin typeface="Times New Roman" pitchFamily="18" charset="0"/>
            <a:cs typeface="Times New Roman" pitchFamily="18" charset="0"/>
          </a:endParaRPr>
        </a:p>
      </dgm:t>
    </dgm:pt>
    <dgm:pt modelId="{B963D776-CDBE-4465-B442-B0F3E814C65B}" type="parTrans" cxnId="{CF8BE4E2-00DC-4018-846E-3B33C389CA76}">
      <dgm:prSet/>
      <dgm:spPr/>
      <dgm:t>
        <a:bodyPr/>
        <a:lstStyle/>
        <a:p>
          <a:endParaRPr lang="es-EC">
            <a:latin typeface="Times New Roman" pitchFamily="18" charset="0"/>
            <a:cs typeface="Times New Roman" pitchFamily="18" charset="0"/>
          </a:endParaRPr>
        </a:p>
      </dgm:t>
    </dgm:pt>
    <dgm:pt modelId="{F95AC551-0589-4F7C-9D00-51D27B7526BE}" type="sibTrans" cxnId="{CF8BE4E2-00DC-4018-846E-3B33C389CA76}">
      <dgm:prSet/>
      <dgm:spPr/>
      <dgm:t>
        <a:bodyPr/>
        <a:lstStyle/>
        <a:p>
          <a:endParaRPr lang="es-EC">
            <a:latin typeface="Times New Roman" pitchFamily="18" charset="0"/>
            <a:cs typeface="Times New Roman" pitchFamily="18" charset="0"/>
          </a:endParaRPr>
        </a:p>
      </dgm:t>
    </dgm:pt>
    <dgm:pt modelId="{F384B6D8-CF37-46D1-83F4-B516D643278B}">
      <dgm:prSet/>
      <dgm:spPr/>
      <dgm:t>
        <a:bodyPr/>
        <a:lstStyle/>
        <a:p>
          <a:pPr rtl="0"/>
          <a:r>
            <a:rPr lang="es-EC" smtClean="0">
              <a:latin typeface="Times New Roman" pitchFamily="18" charset="0"/>
              <a:cs typeface="Times New Roman" pitchFamily="18" charset="0"/>
            </a:rPr>
            <a:t>Básica</a:t>
          </a:r>
          <a:endParaRPr lang="es-EC">
            <a:latin typeface="Times New Roman" pitchFamily="18" charset="0"/>
            <a:cs typeface="Times New Roman" pitchFamily="18" charset="0"/>
          </a:endParaRPr>
        </a:p>
      </dgm:t>
    </dgm:pt>
    <dgm:pt modelId="{F309361E-F6CD-4E64-A1A9-05DE115C138E}" type="parTrans" cxnId="{2867A0D3-9851-4E32-9884-D5D89424C3FD}">
      <dgm:prSet/>
      <dgm:spPr/>
      <dgm:t>
        <a:bodyPr/>
        <a:lstStyle/>
        <a:p>
          <a:endParaRPr lang="es-EC">
            <a:latin typeface="Times New Roman" pitchFamily="18" charset="0"/>
            <a:cs typeface="Times New Roman" pitchFamily="18" charset="0"/>
          </a:endParaRPr>
        </a:p>
      </dgm:t>
    </dgm:pt>
    <dgm:pt modelId="{4D454DBF-8D20-4040-8D48-CADE3442CA94}" type="sibTrans" cxnId="{2867A0D3-9851-4E32-9884-D5D89424C3FD}">
      <dgm:prSet/>
      <dgm:spPr/>
      <dgm:t>
        <a:bodyPr/>
        <a:lstStyle/>
        <a:p>
          <a:endParaRPr lang="es-EC">
            <a:latin typeface="Times New Roman" pitchFamily="18" charset="0"/>
            <a:cs typeface="Times New Roman" pitchFamily="18" charset="0"/>
          </a:endParaRPr>
        </a:p>
      </dgm:t>
    </dgm:pt>
    <dgm:pt modelId="{05BF893D-8A93-4B47-A5FE-BF1561C80BA5}">
      <dgm:prSet/>
      <dgm:spPr/>
      <dgm:t>
        <a:bodyPr/>
        <a:lstStyle/>
        <a:p>
          <a:pPr rtl="0"/>
          <a:r>
            <a:rPr lang="es-EC" smtClean="0">
              <a:latin typeface="Times New Roman" pitchFamily="18" charset="0"/>
              <a:cs typeface="Times New Roman" pitchFamily="18" charset="0"/>
            </a:rPr>
            <a:t>Por las fuentes de información</a:t>
          </a:r>
          <a:endParaRPr lang="es-EC">
            <a:latin typeface="Times New Roman" pitchFamily="18" charset="0"/>
            <a:cs typeface="Times New Roman" pitchFamily="18" charset="0"/>
          </a:endParaRPr>
        </a:p>
      </dgm:t>
    </dgm:pt>
    <dgm:pt modelId="{07EEDF73-B914-4CBE-83D4-9ED9276EBDC7}" type="parTrans" cxnId="{3257F61F-062F-4D33-BD44-856AA0E6CB69}">
      <dgm:prSet/>
      <dgm:spPr/>
      <dgm:t>
        <a:bodyPr/>
        <a:lstStyle/>
        <a:p>
          <a:endParaRPr lang="es-EC">
            <a:latin typeface="Times New Roman" pitchFamily="18" charset="0"/>
            <a:cs typeface="Times New Roman" pitchFamily="18" charset="0"/>
          </a:endParaRPr>
        </a:p>
      </dgm:t>
    </dgm:pt>
    <dgm:pt modelId="{CC741A9B-F9A2-4998-99E2-A51B0453271B}" type="sibTrans" cxnId="{3257F61F-062F-4D33-BD44-856AA0E6CB69}">
      <dgm:prSet/>
      <dgm:spPr/>
      <dgm:t>
        <a:bodyPr/>
        <a:lstStyle/>
        <a:p>
          <a:endParaRPr lang="es-EC">
            <a:latin typeface="Times New Roman" pitchFamily="18" charset="0"/>
            <a:cs typeface="Times New Roman" pitchFamily="18" charset="0"/>
          </a:endParaRPr>
        </a:p>
      </dgm:t>
    </dgm:pt>
    <dgm:pt modelId="{16AC2E9E-784E-4ECF-9A3F-48416034F81E}">
      <dgm:prSet/>
      <dgm:spPr/>
      <dgm:t>
        <a:bodyPr/>
        <a:lstStyle/>
        <a:p>
          <a:pPr rtl="0"/>
          <a:r>
            <a:rPr lang="es-EC" smtClean="0">
              <a:latin typeface="Times New Roman" pitchFamily="18" charset="0"/>
              <a:cs typeface="Times New Roman" pitchFamily="18" charset="0"/>
            </a:rPr>
            <a:t>De campo</a:t>
          </a:r>
          <a:endParaRPr lang="es-EC">
            <a:latin typeface="Times New Roman" pitchFamily="18" charset="0"/>
            <a:cs typeface="Times New Roman" pitchFamily="18" charset="0"/>
          </a:endParaRPr>
        </a:p>
      </dgm:t>
    </dgm:pt>
    <dgm:pt modelId="{B75EE9D3-E4DA-4EC5-B09B-93C42C03D5D5}" type="parTrans" cxnId="{2DD9D505-F32A-432B-A417-320E63985C0C}">
      <dgm:prSet/>
      <dgm:spPr/>
      <dgm:t>
        <a:bodyPr/>
        <a:lstStyle/>
        <a:p>
          <a:endParaRPr lang="es-EC">
            <a:latin typeface="Times New Roman" pitchFamily="18" charset="0"/>
            <a:cs typeface="Times New Roman" pitchFamily="18" charset="0"/>
          </a:endParaRPr>
        </a:p>
      </dgm:t>
    </dgm:pt>
    <dgm:pt modelId="{AA68E656-779A-4E59-851F-8E92B5DE5A94}" type="sibTrans" cxnId="{2DD9D505-F32A-432B-A417-320E63985C0C}">
      <dgm:prSet/>
      <dgm:spPr/>
      <dgm:t>
        <a:bodyPr/>
        <a:lstStyle/>
        <a:p>
          <a:endParaRPr lang="es-EC">
            <a:latin typeface="Times New Roman" pitchFamily="18" charset="0"/>
            <a:cs typeface="Times New Roman" pitchFamily="18" charset="0"/>
          </a:endParaRPr>
        </a:p>
      </dgm:t>
    </dgm:pt>
    <dgm:pt modelId="{EF400309-F9E4-4DCA-B60D-74720AA4118A}">
      <dgm:prSet/>
      <dgm:spPr/>
      <dgm:t>
        <a:bodyPr/>
        <a:lstStyle/>
        <a:p>
          <a:pPr rtl="0"/>
          <a:r>
            <a:rPr lang="es-EC" smtClean="0">
              <a:latin typeface="Times New Roman" pitchFamily="18" charset="0"/>
              <a:cs typeface="Times New Roman" pitchFamily="18" charset="0"/>
            </a:rPr>
            <a:t>Por las unidades de análisis </a:t>
          </a:r>
          <a:endParaRPr lang="es-EC">
            <a:latin typeface="Times New Roman" pitchFamily="18" charset="0"/>
            <a:cs typeface="Times New Roman" pitchFamily="18" charset="0"/>
          </a:endParaRPr>
        </a:p>
      </dgm:t>
    </dgm:pt>
    <dgm:pt modelId="{F7002BDC-1028-4EC6-B43B-F6CF9F03AA78}" type="parTrans" cxnId="{1A717CDE-0940-4645-ABA2-FC7A0C82B195}">
      <dgm:prSet/>
      <dgm:spPr/>
      <dgm:t>
        <a:bodyPr/>
        <a:lstStyle/>
        <a:p>
          <a:endParaRPr lang="es-EC">
            <a:latin typeface="Times New Roman" pitchFamily="18" charset="0"/>
            <a:cs typeface="Times New Roman" pitchFamily="18" charset="0"/>
          </a:endParaRPr>
        </a:p>
      </dgm:t>
    </dgm:pt>
    <dgm:pt modelId="{6B31D25F-F1F7-4C61-80C6-B9C7DE939EA6}" type="sibTrans" cxnId="{1A717CDE-0940-4645-ABA2-FC7A0C82B195}">
      <dgm:prSet/>
      <dgm:spPr/>
      <dgm:t>
        <a:bodyPr/>
        <a:lstStyle/>
        <a:p>
          <a:endParaRPr lang="es-EC">
            <a:latin typeface="Times New Roman" pitchFamily="18" charset="0"/>
            <a:cs typeface="Times New Roman" pitchFamily="18" charset="0"/>
          </a:endParaRPr>
        </a:p>
      </dgm:t>
    </dgm:pt>
    <dgm:pt modelId="{19B32068-FA21-499B-8785-3EDB3B230025}">
      <dgm:prSet/>
      <dgm:spPr/>
      <dgm:t>
        <a:bodyPr/>
        <a:lstStyle/>
        <a:p>
          <a:pPr rtl="0"/>
          <a:r>
            <a:rPr lang="es-EC" smtClean="0">
              <a:latin typeface="Times New Roman" pitchFamily="18" charset="0"/>
              <a:cs typeface="Times New Roman" pitchFamily="18" charset="0"/>
            </a:rPr>
            <a:t>In-situ</a:t>
          </a:r>
          <a:endParaRPr lang="es-EC">
            <a:latin typeface="Times New Roman" pitchFamily="18" charset="0"/>
            <a:cs typeface="Times New Roman" pitchFamily="18" charset="0"/>
          </a:endParaRPr>
        </a:p>
      </dgm:t>
    </dgm:pt>
    <dgm:pt modelId="{55818E9E-CE14-466C-8041-73FF37E552BC}" type="parTrans" cxnId="{A032937B-1CC8-4566-97F8-E98692D11AFB}">
      <dgm:prSet/>
      <dgm:spPr/>
      <dgm:t>
        <a:bodyPr/>
        <a:lstStyle/>
        <a:p>
          <a:endParaRPr lang="es-EC">
            <a:latin typeface="Times New Roman" pitchFamily="18" charset="0"/>
            <a:cs typeface="Times New Roman" pitchFamily="18" charset="0"/>
          </a:endParaRPr>
        </a:p>
      </dgm:t>
    </dgm:pt>
    <dgm:pt modelId="{5A9B4D4E-525F-42FC-8459-898EF09E46EA}" type="sibTrans" cxnId="{A032937B-1CC8-4566-97F8-E98692D11AFB}">
      <dgm:prSet/>
      <dgm:spPr/>
      <dgm:t>
        <a:bodyPr/>
        <a:lstStyle/>
        <a:p>
          <a:endParaRPr lang="es-EC">
            <a:latin typeface="Times New Roman" pitchFamily="18" charset="0"/>
            <a:cs typeface="Times New Roman" pitchFamily="18" charset="0"/>
          </a:endParaRPr>
        </a:p>
      </dgm:t>
    </dgm:pt>
    <dgm:pt modelId="{E4F873AE-1590-4B8A-8271-3A8FAD210696}">
      <dgm:prSet/>
      <dgm:spPr/>
      <dgm:t>
        <a:bodyPr/>
        <a:lstStyle/>
        <a:p>
          <a:pPr rtl="0"/>
          <a:r>
            <a:rPr lang="es-EC" smtClean="0">
              <a:latin typeface="Times New Roman" pitchFamily="18" charset="0"/>
              <a:cs typeface="Times New Roman" pitchFamily="18" charset="0"/>
            </a:rPr>
            <a:t>Por el control de las variables</a:t>
          </a:r>
          <a:endParaRPr lang="es-EC">
            <a:latin typeface="Times New Roman" pitchFamily="18" charset="0"/>
            <a:cs typeface="Times New Roman" pitchFamily="18" charset="0"/>
          </a:endParaRPr>
        </a:p>
      </dgm:t>
    </dgm:pt>
    <dgm:pt modelId="{310C9A22-4231-4D54-B9BE-0936D9B91B4F}" type="parTrans" cxnId="{A93B2C03-ED66-4F6B-A2ED-E04A3F9341CC}">
      <dgm:prSet/>
      <dgm:spPr/>
      <dgm:t>
        <a:bodyPr/>
        <a:lstStyle/>
        <a:p>
          <a:endParaRPr lang="es-EC">
            <a:latin typeface="Times New Roman" pitchFamily="18" charset="0"/>
            <a:cs typeface="Times New Roman" pitchFamily="18" charset="0"/>
          </a:endParaRPr>
        </a:p>
      </dgm:t>
    </dgm:pt>
    <dgm:pt modelId="{9883147B-C628-4D6B-B9AB-23536B2A8715}" type="sibTrans" cxnId="{A93B2C03-ED66-4F6B-A2ED-E04A3F9341CC}">
      <dgm:prSet/>
      <dgm:spPr/>
      <dgm:t>
        <a:bodyPr/>
        <a:lstStyle/>
        <a:p>
          <a:endParaRPr lang="es-EC">
            <a:latin typeface="Times New Roman" pitchFamily="18" charset="0"/>
            <a:cs typeface="Times New Roman" pitchFamily="18" charset="0"/>
          </a:endParaRPr>
        </a:p>
      </dgm:t>
    </dgm:pt>
    <dgm:pt modelId="{89E3CCBA-4950-4E6C-ACB0-3FB71A192E88}">
      <dgm:prSet/>
      <dgm:spPr/>
      <dgm:t>
        <a:bodyPr/>
        <a:lstStyle/>
        <a:p>
          <a:pPr rtl="0"/>
          <a:r>
            <a:rPr lang="es-EC" smtClean="0">
              <a:latin typeface="Times New Roman" pitchFamily="18" charset="0"/>
              <a:cs typeface="Times New Roman" pitchFamily="18" charset="0"/>
            </a:rPr>
            <a:t>No experimental</a:t>
          </a:r>
          <a:endParaRPr lang="es-EC">
            <a:latin typeface="Times New Roman" pitchFamily="18" charset="0"/>
            <a:cs typeface="Times New Roman" pitchFamily="18" charset="0"/>
          </a:endParaRPr>
        </a:p>
      </dgm:t>
    </dgm:pt>
    <dgm:pt modelId="{68258658-CCA2-46F8-93D9-79A08104AAC3}" type="parTrans" cxnId="{3F34F801-BA1C-49BE-A2EA-CC58ED090D92}">
      <dgm:prSet/>
      <dgm:spPr/>
      <dgm:t>
        <a:bodyPr/>
        <a:lstStyle/>
        <a:p>
          <a:endParaRPr lang="es-EC">
            <a:latin typeface="Times New Roman" pitchFamily="18" charset="0"/>
            <a:cs typeface="Times New Roman" pitchFamily="18" charset="0"/>
          </a:endParaRPr>
        </a:p>
      </dgm:t>
    </dgm:pt>
    <dgm:pt modelId="{58EC8405-97B4-4AD1-83D9-30CF105C817D}" type="sibTrans" cxnId="{3F34F801-BA1C-49BE-A2EA-CC58ED090D92}">
      <dgm:prSet/>
      <dgm:spPr/>
      <dgm:t>
        <a:bodyPr/>
        <a:lstStyle/>
        <a:p>
          <a:endParaRPr lang="es-EC">
            <a:latin typeface="Times New Roman" pitchFamily="18" charset="0"/>
            <a:cs typeface="Times New Roman" pitchFamily="18" charset="0"/>
          </a:endParaRPr>
        </a:p>
      </dgm:t>
    </dgm:pt>
    <dgm:pt modelId="{232AFEB7-3343-48E4-A12C-092BB9AA0263}">
      <dgm:prSet/>
      <dgm:spPr/>
      <dgm:t>
        <a:bodyPr/>
        <a:lstStyle/>
        <a:p>
          <a:pPr rtl="0"/>
          <a:r>
            <a:rPr lang="es-EC" smtClean="0">
              <a:latin typeface="Times New Roman" pitchFamily="18" charset="0"/>
              <a:cs typeface="Times New Roman" pitchFamily="18" charset="0"/>
            </a:rPr>
            <a:t>Por el alcance </a:t>
          </a:r>
          <a:endParaRPr lang="es-EC">
            <a:latin typeface="Times New Roman" pitchFamily="18" charset="0"/>
            <a:cs typeface="Times New Roman" pitchFamily="18" charset="0"/>
          </a:endParaRPr>
        </a:p>
      </dgm:t>
    </dgm:pt>
    <dgm:pt modelId="{E7AEB409-14C3-46BB-96E8-E0ACB18BF015}" type="parTrans" cxnId="{25EED70A-61D4-4EE7-BBE1-CB8F1E4908E0}">
      <dgm:prSet/>
      <dgm:spPr/>
      <dgm:t>
        <a:bodyPr/>
        <a:lstStyle/>
        <a:p>
          <a:endParaRPr lang="es-EC">
            <a:latin typeface="Times New Roman" pitchFamily="18" charset="0"/>
            <a:cs typeface="Times New Roman" pitchFamily="18" charset="0"/>
          </a:endParaRPr>
        </a:p>
      </dgm:t>
    </dgm:pt>
    <dgm:pt modelId="{EB01C24C-E720-441B-AE62-90B836C21FFB}" type="sibTrans" cxnId="{25EED70A-61D4-4EE7-BBE1-CB8F1E4908E0}">
      <dgm:prSet/>
      <dgm:spPr/>
      <dgm:t>
        <a:bodyPr/>
        <a:lstStyle/>
        <a:p>
          <a:endParaRPr lang="es-EC">
            <a:latin typeface="Times New Roman" pitchFamily="18" charset="0"/>
            <a:cs typeface="Times New Roman" pitchFamily="18" charset="0"/>
          </a:endParaRPr>
        </a:p>
      </dgm:t>
    </dgm:pt>
    <dgm:pt modelId="{967FFAC8-54DA-47ED-A52C-88EB419B82DF}">
      <dgm:prSet/>
      <dgm:spPr/>
      <dgm:t>
        <a:bodyPr/>
        <a:lstStyle/>
        <a:p>
          <a:pPr rtl="0"/>
          <a:r>
            <a:rPr lang="es-EC" smtClean="0">
              <a:latin typeface="Times New Roman" pitchFamily="18" charset="0"/>
              <a:cs typeface="Times New Roman" pitchFamily="18" charset="0"/>
            </a:rPr>
            <a:t>Descriptivo</a:t>
          </a:r>
          <a:endParaRPr lang="es-EC">
            <a:latin typeface="Times New Roman" pitchFamily="18" charset="0"/>
            <a:cs typeface="Times New Roman" pitchFamily="18" charset="0"/>
          </a:endParaRPr>
        </a:p>
      </dgm:t>
    </dgm:pt>
    <dgm:pt modelId="{13069D9F-FB58-48D3-A7E4-442D34C88BA9}" type="parTrans" cxnId="{EC433064-5A84-444B-AEFA-A2FD002AC0E5}">
      <dgm:prSet/>
      <dgm:spPr/>
      <dgm:t>
        <a:bodyPr/>
        <a:lstStyle/>
        <a:p>
          <a:endParaRPr lang="es-EC">
            <a:latin typeface="Times New Roman" pitchFamily="18" charset="0"/>
            <a:cs typeface="Times New Roman" pitchFamily="18" charset="0"/>
          </a:endParaRPr>
        </a:p>
      </dgm:t>
    </dgm:pt>
    <dgm:pt modelId="{A665CF44-689E-48DE-9793-2524704A2707}" type="sibTrans" cxnId="{EC433064-5A84-444B-AEFA-A2FD002AC0E5}">
      <dgm:prSet/>
      <dgm:spPr/>
      <dgm:t>
        <a:bodyPr/>
        <a:lstStyle/>
        <a:p>
          <a:endParaRPr lang="es-EC">
            <a:latin typeface="Times New Roman" pitchFamily="18" charset="0"/>
            <a:cs typeface="Times New Roman" pitchFamily="18" charset="0"/>
          </a:endParaRPr>
        </a:p>
      </dgm:t>
    </dgm:pt>
    <dgm:pt modelId="{DAD8152D-7AFE-4926-8115-0C7F8EC52AAB}" type="pres">
      <dgm:prSet presAssocID="{692ED6ED-6EB9-4E56-99E2-E950D8E409F6}" presName="Name0" presStyleCnt="0">
        <dgm:presLayoutVars>
          <dgm:chMax val="7"/>
          <dgm:chPref val="7"/>
          <dgm:dir/>
          <dgm:animOne val="branch"/>
          <dgm:animLvl val="lvl"/>
        </dgm:presLayoutVars>
      </dgm:prSet>
      <dgm:spPr/>
      <dgm:t>
        <a:bodyPr/>
        <a:lstStyle/>
        <a:p>
          <a:endParaRPr lang="es-EC"/>
        </a:p>
      </dgm:t>
    </dgm:pt>
    <dgm:pt modelId="{CC4CCA2E-0266-49C6-A6EB-A46D15C1D007}" type="pres">
      <dgm:prSet presAssocID="{5719EB62-6DC6-4B60-BFC6-F3BAAA335A2A}" presName="ParentComposite" presStyleCnt="0"/>
      <dgm:spPr/>
    </dgm:pt>
    <dgm:pt modelId="{7E9E85BC-A466-454A-9CB3-A36F6E9B7111}" type="pres">
      <dgm:prSet presAssocID="{5719EB62-6DC6-4B60-BFC6-F3BAAA335A2A}" presName="Chord" presStyleLbl="bgShp" presStyleIdx="0" presStyleCnt="2"/>
      <dgm:spPr/>
    </dgm:pt>
    <dgm:pt modelId="{5E988DA2-4E9F-4FAC-8245-E97859BEA3E5}" type="pres">
      <dgm:prSet presAssocID="{5719EB62-6DC6-4B60-BFC6-F3BAAA335A2A}" presName="Pie" presStyleLbl="alignNode1" presStyleIdx="0" presStyleCnt="2"/>
      <dgm:spPr/>
    </dgm:pt>
    <dgm:pt modelId="{A29F659F-804D-4042-871F-76C1C22D3F56}" type="pres">
      <dgm:prSet presAssocID="{5719EB62-6DC6-4B60-BFC6-F3BAAA335A2A}" presName="Parent" presStyleLbl="revTx" presStyleIdx="0" presStyleCnt="4">
        <dgm:presLayoutVars>
          <dgm:chMax val="1"/>
          <dgm:chPref val="1"/>
          <dgm:bulletEnabled val="1"/>
        </dgm:presLayoutVars>
      </dgm:prSet>
      <dgm:spPr/>
      <dgm:t>
        <a:bodyPr/>
        <a:lstStyle/>
        <a:p>
          <a:endParaRPr lang="es-EC"/>
        </a:p>
      </dgm:t>
    </dgm:pt>
    <dgm:pt modelId="{B77471B4-C842-48F5-904A-AE1CEB73CB57}" type="pres">
      <dgm:prSet presAssocID="{81D06FD4-DA02-4772-822B-2E679DB4A407}" presName="negSibTrans" presStyleCnt="0"/>
      <dgm:spPr/>
    </dgm:pt>
    <dgm:pt modelId="{8D25688A-C0E3-4F6F-94E3-F6FC48E9E90B}" type="pres">
      <dgm:prSet presAssocID="{5719EB62-6DC6-4B60-BFC6-F3BAAA335A2A}" presName="composite" presStyleCnt="0"/>
      <dgm:spPr/>
    </dgm:pt>
    <dgm:pt modelId="{AE02CAB9-8516-462B-ADA9-24C1FFF6FF99}" type="pres">
      <dgm:prSet presAssocID="{5719EB62-6DC6-4B60-BFC6-F3BAAA335A2A}" presName="Child" presStyleLbl="revTx" presStyleIdx="1" presStyleCnt="4">
        <dgm:presLayoutVars>
          <dgm:chMax val="0"/>
          <dgm:chPref val="0"/>
          <dgm:bulletEnabled val="1"/>
        </dgm:presLayoutVars>
      </dgm:prSet>
      <dgm:spPr/>
      <dgm:t>
        <a:bodyPr/>
        <a:lstStyle/>
        <a:p>
          <a:endParaRPr lang="es-EC"/>
        </a:p>
      </dgm:t>
    </dgm:pt>
    <dgm:pt modelId="{C901BFE1-5F3E-44D4-9BD0-D2EC7CF25768}" type="pres">
      <dgm:prSet presAssocID="{5ED9C9AF-93CB-4831-9916-D9473D90A4C4}" presName="sibTrans" presStyleCnt="0"/>
      <dgm:spPr/>
    </dgm:pt>
    <dgm:pt modelId="{16C280C8-2CF1-4EF0-979E-2A5515987C4A}" type="pres">
      <dgm:prSet presAssocID="{2B2DDB28-6A5A-4330-8F95-3EF9C3A9D3C1}" presName="ParentComposite" presStyleCnt="0"/>
      <dgm:spPr/>
    </dgm:pt>
    <dgm:pt modelId="{9BAD89F8-DF3F-401E-9AF9-E1322DCD49D9}" type="pres">
      <dgm:prSet presAssocID="{2B2DDB28-6A5A-4330-8F95-3EF9C3A9D3C1}" presName="Chord" presStyleLbl="bgShp" presStyleIdx="1" presStyleCnt="2"/>
      <dgm:spPr/>
    </dgm:pt>
    <dgm:pt modelId="{56A5052C-F94A-4986-986B-18438E3C9A2B}" type="pres">
      <dgm:prSet presAssocID="{2B2DDB28-6A5A-4330-8F95-3EF9C3A9D3C1}" presName="Pie" presStyleLbl="alignNode1" presStyleIdx="1" presStyleCnt="2"/>
      <dgm:spPr/>
    </dgm:pt>
    <dgm:pt modelId="{C3432B09-EB6A-43F5-9826-7E535B8304D9}" type="pres">
      <dgm:prSet presAssocID="{2B2DDB28-6A5A-4330-8F95-3EF9C3A9D3C1}" presName="Parent" presStyleLbl="revTx" presStyleIdx="2" presStyleCnt="4">
        <dgm:presLayoutVars>
          <dgm:chMax val="1"/>
          <dgm:chPref val="1"/>
          <dgm:bulletEnabled val="1"/>
        </dgm:presLayoutVars>
      </dgm:prSet>
      <dgm:spPr/>
      <dgm:t>
        <a:bodyPr/>
        <a:lstStyle/>
        <a:p>
          <a:endParaRPr lang="es-EC"/>
        </a:p>
      </dgm:t>
    </dgm:pt>
    <dgm:pt modelId="{E65EA485-47AA-40A2-85A2-FA9E23CEF1DD}" type="pres">
      <dgm:prSet presAssocID="{F95AC551-0589-4F7C-9D00-51D27B7526BE}" presName="negSibTrans" presStyleCnt="0"/>
      <dgm:spPr/>
    </dgm:pt>
    <dgm:pt modelId="{61A6DAFD-6EE4-4D28-888F-5E7754C3E565}" type="pres">
      <dgm:prSet presAssocID="{2B2DDB28-6A5A-4330-8F95-3EF9C3A9D3C1}" presName="composite" presStyleCnt="0"/>
      <dgm:spPr/>
    </dgm:pt>
    <dgm:pt modelId="{79520D3C-E150-4286-BBF9-89E40112417D}" type="pres">
      <dgm:prSet presAssocID="{2B2DDB28-6A5A-4330-8F95-3EF9C3A9D3C1}" presName="Child" presStyleLbl="revTx" presStyleIdx="3" presStyleCnt="4">
        <dgm:presLayoutVars>
          <dgm:chMax val="0"/>
          <dgm:chPref val="0"/>
          <dgm:bulletEnabled val="1"/>
        </dgm:presLayoutVars>
      </dgm:prSet>
      <dgm:spPr/>
      <dgm:t>
        <a:bodyPr/>
        <a:lstStyle/>
        <a:p>
          <a:endParaRPr lang="es-EC"/>
        </a:p>
      </dgm:t>
    </dgm:pt>
  </dgm:ptLst>
  <dgm:cxnLst>
    <dgm:cxn modelId="{2DD9D505-F32A-432B-A417-320E63985C0C}" srcId="{05BF893D-8A93-4B47-A5FE-BF1561C80BA5}" destId="{16AC2E9E-784E-4ECF-9A3F-48416034F81E}" srcOrd="0" destOrd="0" parTransId="{B75EE9D3-E4DA-4EC5-B09B-93C42C03D5D5}" sibTransId="{AA68E656-779A-4E59-851F-8E92B5DE5A94}"/>
    <dgm:cxn modelId="{3DA8C88A-AD5A-4456-9A9B-EE8406BD1D1D}" type="presOf" srcId="{F384B6D8-CF37-46D1-83F4-B516D643278B}" destId="{79520D3C-E150-4286-BBF9-89E40112417D}" srcOrd="0" destOrd="1" presId="urn:microsoft.com/office/officeart/2009/3/layout/PieProcess"/>
    <dgm:cxn modelId="{A8178F9E-AB3F-4E37-A9AC-F06AE7527925}" type="presOf" srcId="{5719EB62-6DC6-4B60-BFC6-F3BAAA335A2A}" destId="{A29F659F-804D-4042-871F-76C1C22D3F56}" srcOrd="0" destOrd="0" presId="urn:microsoft.com/office/officeart/2009/3/layout/PieProcess"/>
    <dgm:cxn modelId="{26F06F31-883F-453F-B50E-23C0F846F82E}" type="presOf" srcId="{05BF893D-8A93-4B47-A5FE-BF1561C80BA5}" destId="{79520D3C-E150-4286-BBF9-89E40112417D}" srcOrd="0" destOrd="2" presId="urn:microsoft.com/office/officeart/2009/3/layout/PieProcess"/>
    <dgm:cxn modelId="{EC433064-5A84-444B-AEFA-A2FD002AC0E5}" srcId="{232AFEB7-3343-48E4-A12C-092BB9AA0263}" destId="{967FFAC8-54DA-47ED-A52C-88EB419B82DF}" srcOrd="0" destOrd="0" parTransId="{13069D9F-FB58-48D3-A7E4-442D34C88BA9}" sibTransId="{A665CF44-689E-48DE-9793-2524704A2707}"/>
    <dgm:cxn modelId="{979FB211-3FCF-41DF-A4D2-CEC7CFB30410}" type="presOf" srcId="{E4F873AE-1590-4B8A-8271-3A8FAD210696}" destId="{79520D3C-E150-4286-BBF9-89E40112417D}" srcOrd="0" destOrd="6" presId="urn:microsoft.com/office/officeart/2009/3/layout/PieProcess"/>
    <dgm:cxn modelId="{C2A3411C-9687-48A3-8A0D-6F65477C3573}" type="presOf" srcId="{29C7E96F-FA36-4786-9AB2-8C13BB46358B}" destId="{79520D3C-E150-4286-BBF9-89E40112417D}" srcOrd="0" destOrd="0" presId="urn:microsoft.com/office/officeart/2009/3/layout/PieProcess"/>
    <dgm:cxn modelId="{6BFDB29F-FABD-47B8-8685-E52AF4003B2E}" type="presOf" srcId="{967FFAC8-54DA-47ED-A52C-88EB419B82DF}" destId="{79520D3C-E150-4286-BBF9-89E40112417D}" srcOrd="0" destOrd="9" presId="urn:microsoft.com/office/officeart/2009/3/layout/PieProcess"/>
    <dgm:cxn modelId="{F56A58EB-A3A3-460D-BEFB-8C2B580BE6F6}" type="presOf" srcId="{232AFEB7-3343-48E4-A12C-092BB9AA0263}" destId="{79520D3C-E150-4286-BBF9-89E40112417D}" srcOrd="0" destOrd="8" presId="urn:microsoft.com/office/officeart/2009/3/layout/PieProcess"/>
    <dgm:cxn modelId="{CF8BE4E2-00DC-4018-846E-3B33C389CA76}" srcId="{2B2DDB28-6A5A-4330-8F95-3EF9C3A9D3C1}" destId="{29C7E96F-FA36-4786-9AB2-8C13BB46358B}" srcOrd="0" destOrd="0" parTransId="{B963D776-CDBE-4465-B442-B0F3E814C65B}" sibTransId="{F95AC551-0589-4F7C-9D00-51D27B7526BE}"/>
    <dgm:cxn modelId="{1A717CDE-0940-4645-ABA2-FC7A0C82B195}" srcId="{2B2DDB28-6A5A-4330-8F95-3EF9C3A9D3C1}" destId="{EF400309-F9E4-4DCA-B60D-74720AA4118A}" srcOrd="2" destOrd="0" parTransId="{F7002BDC-1028-4EC6-B43B-F6CF9F03AA78}" sibTransId="{6B31D25F-F1F7-4C61-80C6-B9C7DE939EA6}"/>
    <dgm:cxn modelId="{A93B2C03-ED66-4F6B-A2ED-E04A3F9341CC}" srcId="{2B2DDB28-6A5A-4330-8F95-3EF9C3A9D3C1}" destId="{E4F873AE-1590-4B8A-8271-3A8FAD210696}" srcOrd="3" destOrd="0" parTransId="{310C9A22-4231-4D54-B9BE-0936D9B91B4F}" sibTransId="{9883147B-C628-4D6B-B9AB-23536B2A8715}"/>
    <dgm:cxn modelId="{F6082C5D-2B19-4E63-A90F-D810AA717FA5}" srcId="{692ED6ED-6EB9-4E56-99E2-E950D8E409F6}" destId="{5719EB62-6DC6-4B60-BFC6-F3BAAA335A2A}" srcOrd="0" destOrd="0" parTransId="{E4BF5844-412A-4790-B1FD-31537AF4D47C}" sibTransId="{5ED9C9AF-93CB-4831-9916-D9473D90A4C4}"/>
    <dgm:cxn modelId="{A13F3165-B893-4415-899B-8494A86EC899}" type="presOf" srcId="{692ED6ED-6EB9-4E56-99E2-E950D8E409F6}" destId="{DAD8152D-7AFE-4926-8115-0C7F8EC52AAB}" srcOrd="0" destOrd="0" presId="urn:microsoft.com/office/officeart/2009/3/layout/PieProcess"/>
    <dgm:cxn modelId="{8A9363B7-136A-4842-9C38-7BFC7DFEC55F}" type="presOf" srcId="{16AC2E9E-784E-4ECF-9A3F-48416034F81E}" destId="{79520D3C-E150-4286-BBF9-89E40112417D}" srcOrd="0" destOrd="3" presId="urn:microsoft.com/office/officeart/2009/3/layout/PieProcess"/>
    <dgm:cxn modelId="{A032937B-1CC8-4566-97F8-E98692D11AFB}" srcId="{EF400309-F9E4-4DCA-B60D-74720AA4118A}" destId="{19B32068-FA21-499B-8785-3EDB3B230025}" srcOrd="0" destOrd="0" parTransId="{55818E9E-CE14-466C-8041-73FF37E552BC}" sibTransId="{5A9B4D4E-525F-42FC-8459-898EF09E46EA}"/>
    <dgm:cxn modelId="{25EED70A-61D4-4EE7-BBE1-CB8F1E4908E0}" srcId="{2B2DDB28-6A5A-4330-8F95-3EF9C3A9D3C1}" destId="{232AFEB7-3343-48E4-A12C-092BB9AA0263}" srcOrd="4" destOrd="0" parTransId="{E7AEB409-14C3-46BB-96E8-E0ACB18BF015}" sibTransId="{EB01C24C-E720-441B-AE62-90B836C21FFB}"/>
    <dgm:cxn modelId="{113F1D76-5DDD-4FAC-9123-647E62087C8F}" type="presOf" srcId="{89E3CCBA-4950-4E6C-ACB0-3FB71A192E88}" destId="{79520D3C-E150-4286-BBF9-89E40112417D}" srcOrd="0" destOrd="7" presId="urn:microsoft.com/office/officeart/2009/3/layout/PieProcess"/>
    <dgm:cxn modelId="{C6E8AD23-6B00-4416-A972-D7D3872FE65D}" type="presOf" srcId="{2B2DDB28-6A5A-4330-8F95-3EF9C3A9D3C1}" destId="{C3432B09-EB6A-43F5-9826-7E535B8304D9}" srcOrd="0" destOrd="0" presId="urn:microsoft.com/office/officeart/2009/3/layout/PieProcess"/>
    <dgm:cxn modelId="{862DBB0F-0B6E-40E7-AAE7-6309487A398C}" srcId="{5719EB62-6DC6-4B60-BFC6-F3BAAA335A2A}" destId="{B84EB82E-527C-4BFC-9553-75EC0F24ECA4}" srcOrd="0" destOrd="0" parTransId="{7C3C92A3-7946-43C3-B5D3-706A4A45DCAF}" sibTransId="{81D06FD4-DA02-4772-822B-2E679DB4A407}"/>
    <dgm:cxn modelId="{3F34F801-BA1C-49BE-A2EA-CC58ED090D92}" srcId="{E4F873AE-1590-4B8A-8271-3A8FAD210696}" destId="{89E3CCBA-4950-4E6C-ACB0-3FB71A192E88}" srcOrd="0" destOrd="0" parTransId="{68258658-CCA2-46F8-93D9-79A08104AAC3}" sibTransId="{58EC8405-97B4-4AD1-83D9-30CF105C817D}"/>
    <dgm:cxn modelId="{032E5310-032B-4F19-A264-520F5D4A13F4}" type="presOf" srcId="{B84EB82E-527C-4BFC-9553-75EC0F24ECA4}" destId="{AE02CAB9-8516-462B-ADA9-24C1FFF6FF99}" srcOrd="0" destOrd="0" presId="urn:microsoft.com/office/officeart/2009/3/layout/PieProcess"/>
    <dgm:cxn modelId="{2867A0D3-9851-4E32-9884-D5D89424C3FD}" srcId="{29C7E96F-FA36-4786-9AB2-8C13BB46358B}" destId="{F384B6D8-CF37-46D1-83F4-B516D643278B}" srcOrd="0" destOrd="0" parTransId="{F309361E-F6CD-4E64-A1A9-05DE115C138E}" sibTransId="{4D454DBF-8D20-4040-8D48-CADE3442CA94}"/>
    <dgm:cxn modelId="{30109845-96B4-4C98-B353-493D1131A3B3}" type="presOf" srcId="{19B32068-FA21-499B-8785-3EDB3B230025}" destId="{79520D3C-E150-4286-BBF9-89E40112417D}" srcOrd="0" destOrd="5" presId="urn:microsoft.com/office/officeart/2009/3/layout/PieProcess"/>
    <dgm:cxn modelId="{E1D483C8-256D-45A1-86BC-8FBB6F5B41BB}" srcId="{692ED6ED-6EB9-4E56-99E2-E950D8E409F6}" destId="{2B2DDB28-6A5A-4330-8F95-3EF9C3A9D3C1}" srcOrd="1" destOrd="0" parTransId="{B5E4B476-4B2F-45C0-9395-2F583318AB5E}" sibTransId="{18E843C0-52B0-412B-B081-8190799B3BD6}"/>
    <dgm:cxn modelId="{2E759E32-72F1-4FB8-BB44-B7121C6445C4}" type="presOf" srcId="{EF400309-F9E4-4DCA-B60D-74720AA4118A}" destId="{79520D3C-E150-4286-BBF9-89E40112417D}" srcOrd="0" destOrd="4" presId="urn:microsoft.com/office/officeart/2009/3/layout/PieProcess"/>
    <dgm:cxn modelId="{3257F61F-062F-4D33-BD44-856AA0E6CB69}" srcId="{2B2DDB28-6A5A-4330-8F95-3EF9C3A9D3C1}" destId="{05BF893D-8A93-4B47-A5FE-BF1561C80BA5}" srcOrd="1" destOrd="0" parTransId="{07EEDF73-B914-4CBE-83D4-9ED9276EBDC7}" sibTransId="{CC741A9B-F9A2-4998-99E2-A51B0453271B}"/>
    <dgm:cxn modelId="{40F35671-866B-4238-98D8-BD075FA0FC33}" type="presParOf" srcId="{DAD8152D-7AFE-4926-8115-0C7F8EC52AAB}" destId="{CC4CCA2E-0266-49C6-A6EB-A46D15C1D007}" srcOrd="0" destOrd="0" presId="urn:microsoft.com/office/officeart/2009/3/layout/PieProcess"/>
    <dgm:cxn modelId="{31AECAA0-E1A5-4E03-8B17-D3F5369DE4A6}" type="presParOf" srcId="{CC4CCA2E-0266-49C6-A6EB-A46D15C1D007}" destId="{7E9E85BC-A466-454A-9CB3-A36F6E9B7111}" srcOrd="0" destOrd="0" presId="urn:microsoft.com/office/officeart/2009/3/layout/PieProcess"/>
    <dgm:cxn modelId="{036CA24B-4F42-4FD3-8054-14329B5F7929}" type="presParOf" srcId="{CC4CCA2E-0266-49C6-A6EB-A46D15C1D007}" destId="{5E988DA2-4E9F-4FAC-8245-E97859BEA3E5}" srcOrd="1" destOrd="0" presId="urn:microsoft.com/office/officeart/2009/3/layout/PieProcess"/>
    <dgm:cxn modelId="{64851B1C-D61F-4F21-B0A3-DEC015FED174}" type="presParOf" srcId="{CC4CCA2E-0266-49C6-A6EB-A46D15C1D007}" destId="{A29F659F-804D-4042-871F-76C1C22D3F56}" srcOrd="2" destOrd="0" presId="urn:microsoft.com/office/officeart/2009/3/layout/PieProcess"/>
    <dgm:cxn modelId="{58C6EE55-8334-4F16-B1EB-63A710EB5196}" type="presParOf" srcId="{DAD8152D-7AFE-4926-8115-0C7F8EC52AAB}" destId="{B77471B4-C842-48F5-904A-AE1CEB73CB57}" srcOrd="1" destOrd="0" presId="urn:microsoft.com/office/officeart/2009/3/layout/PieProcess"/>
    <dgm:cxn modelId="{5D2B5776-AE2E-4377-822C-D8CC0E8720DE}" type="presParOf" srcId="{DAD8152D-7AFE-4926-8115-0C7F8EC52AAB}" destId="{8D25688A-C0E3-4F6F-94E3-F6FC48E9E90B}" srcOrd="2" destOrd="0" presId="urn:microsoft.com/office/officeart/2009/3/layout/PieProcess"/>
    <dgm:cxn modelId="{213B8CE4-2E68-4487-A90B-48F33A209A2F}" type="presParOf" srcId="{8D25688A-C0E3-4F6F-94E3-F6FC48E9E90B}" destId="{AE02CAB9-8516-462B-ADA9-24C1FFF6FF99}" srcOrd="0" destOrd="0" presId="urn:microsoft.com/office/officeart/2009/3/layout/PieProcess"/>
    <dgm:cxn modelId="{FEB558DA-16C2-4746-B93C-6FB2BACBF70F}" type="presParOf" srcId="{DAD8152D-7AFE-4926-8115-0C7F8EC52AAB}" destId="{C901BFE1-5F3E-44D4-9BD0-D2EC7CF25768}" srcOrd="3" destOrd="0" presId="urn:microsoft.com/office/officeart/2009/3/layout/PieProcess"/>
    <dgm:cxn modelId="{2C372F7E-8D91-45FB-97B5-EEF6854101BD}" type="presParOf" srcId="{DAD8152D-7AFE-4926-8115-0C7F8EC52AAB}" destId="{16C280C8-2CF1-4EF0-979E-2A5515987C4A}" srcOrd="4" destOrd="0" presId="urn:microsoft.com/office/officeart/2009/3/layout/PieProcess"/>
    <dgm:cxn modelId="{1475181D-BD47-48FD-B07C-3B4466EB48F9}" type="presParOf" srcId="{16C280C8-2CF1-4EF0-979E-2A5515987C4A}" destId="{9BAD89F8-DF3F-401E-9AF9-E1322DCD49D9}" srcOrd="0" destOrd="0" presId="urn:microsoft.com/office/officeart/2009/3/layout/PieProcess"/>
    <dgm:cxn modelId="{C932F746-BE6D-4C66-BA9A-EA1DED7B0563}" type="presParOf" srcId="{16C280C8-2CF1-4EF0-979E-2A5515987C4A}" destId="{56A5052C-F94A-4986-986B-18438E3C9A2B}" srcOrd="1" destOrd="0" presId="urn:microsoft.com/office/officeart/2009/3/layout/PieProcess"/>
    <dgm:cxn modelId="{905A02BF-F0F6-4EAD-876F-64B9DDE05E4D}" type="presParOf" srcId="{16C280C8-2CF1-4EF0-979E-2A5515987C4A}" destId="{C3432B09-EB6A-43F5-9826-7E535B8304D9}" srcOrd="2" destOrd="0" presId="urn:microsoft.com/office/officeart/2009/3/layout/PieProcess"/>
    <dgm:cxn modelId="{A6C4E38F-FB65-4FF4-825F-92F04555A941}" type="presParOf" srcId="{DAD8152D-7AFE-4926-8115-0C7F8EC52AAB}" destId="{E65EA485-47AA-40A2-85A2-FA9E23CEF1DD}" srcOrd="5" destOrd="0" presId="urn:microsoft.com/office/officeart/2009/3/layout/PieProcess"/>
    <dgm:cxn modelId="{05170317-1E46-48A5-87B9-4A8B6ACC1EC4}" type="presParOf" srcId="{DAD8152D-7AFE-4926-8115-0C7F8EC52AAB}" destId="{61A6DAFD-6EE4-4D28-888F-5E7754C3E565}" srcOrd="6" destOrd="0" presId="urn:microsoft.com/office/officeart/2009/3/layout/PieProcess"/>
    <dgm:cxn modelId="{E89AD5BA-57F1-41DB-8DE9-235CE3D23C7E}" type="presParOf" srcId="{61A6DAFD-6EE4-4D28-888F-5E7754C3E565}" destId="{79520D3C-E150-4286-BBF9-89E40112417D}"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9878F-6398-4E7A-BD18-29D4C3D8B192}">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B6BDC-06DB-48D5-A4A9-09BD10AC3EB8}">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B6457-33AD-47E0-B168-87CDF6C95EC7}">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D9D88-8D5A-4AAA-A37F-BC2B9C637AE5}">
      <dsp:nvSpPr>
        <dsp:cNvPr id="0" name=""/>
        <dsp:cNvSpPr/>
      </dsp:nvSpPr>
      <dsp:spPr>
        <a:xfrm>
          <a:off x="552" y="807355"/>
          <a:ext cx="2405992" cy="12029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Medidas para promover un equilibrio.</a:t>
          </a:r>
          <a:endParaRPr lang="es-EC" sz="2200" kern="1200" dirty="0">
            <a:latin typeface="Times New Roman" pitchFamily="18" charset="0"/>
            <a:cs typeface="Times New Roman" pitchFamily="18" charset="0"/>
          </a:endParaRPr>
        </a:p>
      </dsp:txBody>
      <dsp:txXfrm>
        <a:off x="552" y="807355"/>
        <a:ext cx="2405992" cy="1202996"/>
      </dsp:txXfrm>
    </dsp:sp>
    <dsp:sp modelId="{2BF9EB71-C17B-4CA2-9BC7-484ED8102875}">
      <dsp:nvSpPr>
        <dsp:cNvPr id="0" name=""/>
        <dsp:cNvSpPr/>
      </dsp:nvSpPr>
      <dsp:spPr>
        <a:xfrm>
          <a:off x="2911803" y="807355"/>
          <a:ext cx="2405992" cy="12029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Mejorar la economía del país.</a:t>
          </a:r>
          <a:endParaRPr lang="es-EC" sz="2200" kern="1200" dirty="0">
            <a:latin typeface="Times New Roman" pitchFamily="18" charset="0"/>
            <a:cs typeface="Times New Roman" pitchFamily="18" charset="0"/>
          </a:endParaRPr>
        </a:p>
      </dsp:txBody>
      <dsp:txXfrm>
        <a:off x="2911803" y="807355"/>
        <a:ext cx="2405992" cy="1202996"/>
      </dsp:txXfrm>
    </dsp:sp>
    <dsp:sp modelId="{8220D991-235B-445B-9B09-1EF9B7DB100A}">
      <dsp:nvSpPr>
        <dsp:cNvPr id="0" name=""/>
        <dsp:cNvSpPr/>
      </dsp:nvSpPr>
      <dsp:spPr>
        <a:xfrm>
          <a:off x="552" y="2515610"/>
          <a:ext cx="2405992" cy="12029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Plan nacional del Buen Vivir</a:t>
          </a:r>
          <a:endParaRPr lang="es-EC" sz="2200" kern="1200" dirty="0">
            <a:latin typeface="Times New Roman" pitchFamily="18" charset="0"/>
            <a:cs typeface="Times New Roman" pitchFamily="18" charset="0"/>
          </a:endParaRPr>
        </a:p>
      </dsp:txBody>
      <dsp:txXfrm>
        <a:off x="552" y="2515610"/>
        <a:ext cx="2405992" cy="1202996"/>
      </dsp:txXfrm>
    </dsp:sp>
    <dsp:sp modelId="{03F2FD6A-91AA-440A-9F6B-C73EFC7DB700}">
      <dsp:nvSpPr>
        <dsp:cNvPr id="0" name=""/>
        <dsp:cNvSpPr/>
      </dsp:nvSpPr>
      <dsp:spPr>
        <a:xfrm>
          <a:off x="2911803" y="2515610"/>
          <a:ext cx="2405992" cy="12029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Salvaguardias</a:t>
          </a:r>
          <a:endParaRPr lang="es-EC" sz="2200" kern="1200" dirty="0">
            <a:latin typeface="Times New Roman" pitchFamily="18" charset="0"/>
            <a:cs typeface="Times New Roman" pitchFamily="18" charset="0"/>
          </a:endParaRPr>
        </a:p>
      </dsp:txBody>
      <dsp:txXfrm>
        <a:off x="2911803" y="2515610"/>
        <a:ext cx="2405992" cy="1202996"/>
      </dsp:txXfrm>
    </dsp:sp>
    <dsp:sp modelId="{5E9F1E2A-7DB3-488C-B8B5-97DD8F7E7F66}">
      <dsp:nvSpPr>
        <dsp:cNvPr id="0" name=""/>
        <dsp:cNvSpPr/>
      </dsp:nvSpPr>
      <dsp:spPr>
        <a:xfrm>
          <a:off x="5823054" y="2515610"/>
          <a:ext cx="2405992" cy="12029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Exporta fácil</a:t>
          </a:r>
          <a:endParaRPr lang="es-EC" sz="2200" kern="1200" dirty="0">
            <a:latin typeface="Times New Roman" pitchFamily="18" charset="0"/>
            <a:cs typeface="Times New Roman" pitchFamily="18" charset="0"/>
          </a:endParaRPr>
        </a:p>
      </dsp:txBody>
      <dsp:txXfrm>
        <a:off x="5823054" y="2515610"/>
        <a:ext cx="2405992" cy="1202996"/>
      </dsp:txXfrm>
    </dsp:sp>
    <dsp:sp modelId="{1CB99F15-E385-4A88-A205-38136562364F}">
      <dsp:nvSpPr>
        <dsp:cNvPr id="0" name=""/>
        <dsp:cNvSpPr/>
      </dsp:nvSpPr>
      <dsp:spPr>
        <a:xfrm>
          <a:off x="5823054" y="807355"/>
          <a:ext cx="2405992" cy="12029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s-EC" sz="2200" kern="1200" dirty="0" smtClean="0">
              <a:latin typeface="Times New Roman" pitchFamily="18" charset="0"/>
              <a:cs typeface="Times New Roman" pitchFamily="18" charset="0"/>
            </a:rPr>
            <a:t>Logrando ser un factor importante en la economía nacional.</a:t>
          </a:r>
          <a:endParaRPr lang="es-EC" sz="2200" kern="1200" dirty="0">
            <a:latin typeface="Times New Roman" pitchFamily="18" charset="0"/>
            <a:cs typeface="Times New Roman" pitchFamily="18" charset="0"/>
          </a:endParaRPr>
        </a:p>
      </dsp:txBody>
      <dsp:txXfrm>
        <a:off x="5823054" y="807355"/>
        <a:ext cx="2405992" cy="12029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F825F-EEA9-4BC0-A33D-D2105D30A13A}">
      <dsp:nvSpPr>
        <dsp:cNvPr id="0" name=""/>
        <dsp:cNvSpPr/>
      </dsp:nvSpPr>
      <dsp:spPr>
        <a:xfrm>
          <a:off x="1009799" y="828443"/>
          <a:ext cx="1438753" cy="7193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smtClean="0">
              <a:latin typeface="Times New Roman" pitchFamily="18" charset="0"/>
              <a:cs typeface="Times New Roman" pitchFamily="18" charset="0"/>
            </a:rPr>
            <a:t>467.000 Mipymes</a:t>
          </a:r>
          <a:endParaRPr lang="es-EC" sz="1700" kern="1200">
            <a:latin typeface="Times New Roman" pitchFamily="18" charset="0"/>
            <a:cs typeface="Times New Roman" pitchFamily="18" charset="0"/>
          </a:endParaRPr>
        </a:p>
      </dsp:txBody>
      <dsp:txXfrm>
        <a:off x="1030869" y="849513"/>
        <a:ext cx="1396613" cy="677236"/>
      </dsp:txXfrm>
    </dsp:sp>
    <dsp:sp modelId="{9295A150-68E5-42FF-B4EA-5E9F4EF60F40}">
      <dsp:nvSpPr>
        <dsp:cNvPr id="0" name=""/>
        <dsp:cNvSpPr/>
      </dsp:nvSpPr>
      <dsp:spPr>
        <a:xfrm rot="18289469">
          <a:off x="2232419" y="747244"/>
          <a:ext cx="1007769" cy="54492"/>
        </a:xfrm>
        <a:custGeom>
          <a:avLst/>
          <a:gdLst/>
          <a:ahLst/>
          <a:cxnLst/>
          <a:rect l="0" t="0" r="0" b="0"/>
          <a:pathLst>
            <a:path>
              <a:moveTo>
                <a:pt x="0" y="27246"/>
              </a:moveTo>
              <a:lnTo>
                <a:pt x="1007769"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itchFamily="18" charset="0"/>
            <a:cs typeface="Times New Roman" pitchFamily="18" charset="0"/>
          </a:endParaRPr>
        </a:p>
      </dsp:txBody>
      <dsp:txXfrm>
        <a:off x="2711109" y="749296"/>
        <a:ext cx="50388" cy="50388"/>
      </dsp:txXfrm>
    </dsp:sp>
    <dsp:sp modelId="{E185DC29-E692-4A56-BB0B-EE9D21B87EB1}">
      <dsp:nvSpPr>
        <dsp:cNvPr id="0" name=""/>
        <dsp:cNvSpPr/>
      </dsp:nvSpPr>
      <dsp:spPr>
        <a:xfrm>
          <a:off x="3024054" y="1160"/>
          <a:ext cx="1438753" cy="719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smtClean="0">
              <a:latin typeface="Times New Roman" pitchFamily="18" charset="0"/>
              <a:cs typeface="Times New Roman" pitchFamily="18" charset="0"/>
            </a:rPr>
            <a:t>15.000 son pymes</a:t>
          </a:r>
          <a:endParaRPr lang="es-EC" sz="1700" kern="1200">
            <a:latin typeface="Times New Roman" pitchFamily="18" charset="0"/>
            <a:cs typeface="Times New Roman" pitchFamily="18" charset="0"/>
          </a:endParaRPr>
        </a:p>
      </dsp:txBody>
      <dsp:txXfrm>
        <a:off x="3045124" y="22230"/>
        <a:ext cx="1396613" cy="677236"/>
      </dsp:txXfrm>
    </dsp:sp>
    <dsp:sp modelId="{2E3EDDA7-C198-462D-8C5A-676314500D6A}">
      <dsp:nvSpPr>
        <dsp:cNvPr id="0" name=""/>
        <dsp:cNvSpPr/>
      </dsp:nvSpPr>
      <dsp:spPr>
        <a:xfrm>
          <a:off x="2448553" y="1160885"/>
          <a:ext cx="575501" cy="54492"/>
        </a:xfrm>
        <a:custGeom>
          <a:avLst/>
          <a:gdLst/>
          <a:ahLst/>
          <a:cxnLst/>
          <a:rect l="0" t="0" r="0" b="0"/>
          <a:pathLst>
            <a:path>
              <a:moveTo>
                <a:pt x="0" y="27246"/>
              </a:moveTo>
              <a:lnTo>
                <a:pt x="575501"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itchFamily="18" charset="0"/>
            <a:cs typeface="Times New Roman" pitchFamily="18" charset="0"/>
          </a:endParaRPr>
        </a:p>
      </dsp:txBody>
      <dsp:txXfrm>
        <a:off x="2721916" y="1173744"/>
        <a:ext cx="28775" cy="28775"/>
      </dsp:txXfrm>
    </dsp:sp>
    <dsp:sp modelId="{4B4AE7B3-1589-4C20-9E4F-3A7C0E528F8F}">
      <dsp:nvSpPr>
        <dsp:cNvPr id="0" name=""/>
        <dsp:cNvSpPr/>
      </dsp:nvSpPr>
      <dsp:spPr>
        <a:xfrm>
          <a:off x="3024054" y="828443"/>
          <a:ext cx="1438753" cy="719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smtClean="0">
              <a:latin typeface="Times New Roman" pitchFamily="18" charset="0"/>
              <a:cs typeface="Times New Roman" pitchFamily="18" charset="0"/>
            </a:rPr>
            <a:t>200.000 artesanales </a:t>
          </a:r>
          <a:endParaRPr lang="es-EC" sz="1700" kern="1200">
            <a:latin typeface="Times New Roman" pitchFamily="18" charset="0"/>
            <a:cs typeface="Times New Roman" pitchFamily="18" charset="0"/>
          </a:endParaRPr>
        </a:p>
      </dsp:txBody>
      <dsp:txXfrm>
        <a:off x="3045124" y="849513"/>
        <a:ext cx="1396613" cy="677236"/>
      </dsp:txXfrm>
    </dsp:sp>
    <dsp:sp modelId="{45E9F4CC-51A4-41AA-9F35-B8955B3AA0A7}">
      <dsp:nvSpPr>
        <dsp:cNvPr id="0" name=""/>
        <dsp:cNvSpPr/>
      </dsp:nvSpPr>
      <dsp:spPr>
        <a:xfrm rot="3310531">
          <a:off x="2232419" y="1574527"/>
          <a:ext cx="1007769" cy="54492"/>
        </a:xfrm>
        <a:custGeom>
          <a:avLst/>
          <a:gdLst/>
          <a:ahLst/>
          <a:cxnLst/>
          <a:rect l="0" t="0" r="0" b="0"/>
          <a:pathLst>
            <a:path>
              <a:moveTo>
                <a:pt x="0" y="27246"/>
              </a:moveTo>
              <a:lnTo>
                <a:pt x="1007769" y="27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itchFamily="18" charset="0"/>
            <a:cs typeface="Times New Roman" pitchFamily="18" charset="0"/>
          </a:endParaRPr>
        </a:p>
      </dsp:txBody>
      <dsp:txXfrm>
        <a:off x="2711109" y="1576579"/>
        <a:ext cx="50388" cy="50388"/>
      </dsp:txXfrm>
    </dsp:sp>
    <dsp:sp modelId="{18B5DDC9-1424-4798-B0D5-D83EE5D2A37F}">
      <dsp:nvSpPr>
        <dsp:cNvPr id="0" name=""/>
        <dsp:cNvSpPr/>
      </dsp:nvSpPr>
      <dsp:spPr>
        <a:xfrm>
          <a:off x="3024054" y="1655726"/>
          <a:ext cx="1438753" cy="719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EC" sz="1700" kern="1200" smtClean="0">
              <a:latin typeface="Times New Roman" pitchFamily="18" charset="0"/>
              <a:cs typeface="Times New Roman" pitchFamily="18" charset="0"/>
            </a:rPr>
            <a:t>252.000 microempresas </a:t>
          </a:r>
          <a:endParaRPr lang="es-EC" sz="1700" kern="1200">
            <a:latin typeface="Times New Roman" pitchFamily="18" charset="0"/>
            <a:cs typeface="Times New Roman" pitchFamily="18" charset="0"/>
          </a:endParaRPr>
        </a:p>
      </dsp:txBody>
      <dsp:txXfrm>
        <a:off x="3045124" y="1676796"/>
        <a:ext cx="1396613" cy="6772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74E3-9B37-4718-843A-9A0EF0EE29C4}">
      <dsp:nvSpPr>
        <dsp:cNvPr id="0" name=""/>
        <dsp:cNvSpPr/>
      </dsp:nvSpPr>
      <dsp:spPr>
        <a:xfrm>
          <a:off x="0" y="1238901"/>
          <a:ext cx="7787208" cy="2048160"/>
        </a:xfrm>
        <a:prstGeom prst="roundRect">
          <a:avLst>
            <a:gd name="adj" fmla="val 10000"/>
          </a:avLst>
        </a:prstGeom>
        <a:solidFill>
          <a:schemeClr val="accent3">
            <a:tint val="55000"/>
          </a:schemeClr>
        </a:soli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kern="1200" dirty="0" smtClean="0">
              <a:latin typeface="Times New Roman" pitchFamily="18" charset="0"/>
              <a:cs typeface="Times New Roman" pitchFamily="18" charset="0"/>
            </a:rPr>
            <a:t>Análisis de pequeños y medianos productores de cacao que han logrado internacionalizar sus empresas.</a:t>
          </a:r>
          <a:endParaRPr lang="es-EC" sz="2800" kern="1200" dirty="0">
            <a:latin typeface="Times New Roman" pitchFamily="18" charset="0"/>
            <a:cs typeface="Times New Roman" pitchFamily="18" charset="0"/>
          </a:endParaRPr>
        </a:p>
      </dsp:txBody>
      <dsp:txXfrm>
        <a:off x="59989" y="1298890"/>
        <a:ext cx="7667230" cy="19281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38B9-77E5-4050-9EAF-0AA0185F6B81}">
      <dsp:nvSpPr>
        <dsp:cNvPr id="0" name=""/>
        <dsp:cNvSpPr/>
      </dsp:nvSpPr>
      <dsp:spPr>
        <a:xfrm>
          <a:off x="0" y="0"/>
          <a:ext cx="3888432" cy="3888432"/>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A8329-0B60-4EB5-A0F4-11B6C9395912}">
      <dsp:nvSpPr>
        <dsp:cNvPr id="0" name=""/>
        <dsp:cNvSpPr/>
      </dsp:nvSpPr>
      <dsp:spPr>
        <a:xfrm>
          <a:off x="1944216" y="0"/>
          <a:ext cx="5842991" cy="3888432"/>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s-EC" sz="5300" kern="1200" dirty="0" smtClean="0">
              <a:latin typeface="Times New Roman" pitchFamily="18" charset="0"/>
              <a:cs typeface="Times New Roman" pitchFamily="18" charset="0"/>
            </a:rPr>
            <a:t>¿Cómo se posicionan las Mipymes en los mercados internacionales?</a:t>
          </a:r>
          <a:endParaRPr lang="es-EC" sz="5300" kern="1200" dirty="0">
            <a:latin typeface="Times New Roman" pitchFamily="18" charset="0"/>
            <a:cs typeface="Times New Roman" pitchFamily="18" charset="0"/>
          </a:endParaRPr>
        </a:p>
      </dsp:txBody>
      <dsp:txXfrm>
        <a:off x="1944216" y="0"/>
        <a:ext cx="5842991" cy="3888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DDB0-18A0-4628-A673-8D40592074D8}">
      <dsp:nvSpPr>
        <dsp:cNvPr id="0" name=""/>
        <dsp:cNvSpPr/>
      </dsp:nvSpPr>
      <dsp:spPr>
        <a:xfrm>
          <a:off x="606939" y="11918"/>
          <a:ext cx="4358109" cy="435810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latin typeface="Times New Roman" pitchFamily="18" charset="0"/>
              <a:cs typeface="Times New Roman" pitchFamily="18" charset="0"/>
            </a:rPr>
            <a:t>Ecuador, nación con la mayor cantidad de chocolateros a nivel mundial, formando parte importante en de la balanza comercial no petrolera. (Proecuador, Lanzamiento de: "Asociación de chocolateros fino de aroma", 2014)</a:t>
          </a:r>
          <a:endParaRPr lang="es-EC" sz="2100" kern="1200" dirty="0">
            <a:latin typeface="Times New Roman" pitchFamily="18" charset="0"/>
            <a:cs typeface="Times New Roman" pitchFamily="18" charset="0"/>
          </a:endParaRPr>
        </a:p>
      </dsp:txBody>
      <dsp:txXfrm>
        <a:off x="1215504" y="525833"/>
        <a:ext cx="2512783" cy="3330279"/>
      </dsp:txXfrm>
    </dsp:sp>
    <dsp:sp modelId="{208404AF-CFE3-4FAE-86C1-84F89E132166}">
      <dsp:nvSpPr>
        <dsp:cNvPr id="0" name=""/>
        <dsp:cNvSpPr/>
      </dsp:nvSpPr>
      <dsp:spPr>
        <a:xfrm>
          <a:off x="3747919" y="11918"/>
          <a:ext cx="4358109" cy="4358109"/>
        </a:xfrm>
        <a:prstGeom prst="ellipse">
          <a:avLst/>
        </a:prstGeom>
        <a:solidFill>
          <a:schemeClr val="accent2">
            <a:alpha val="50000"/>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latin typeface="Times New Roman" pitchFamily="18" charset="0"/>
              <a:cs typeface="Times New Roman" pitchFamily="18" charset="0"/>
            </a:rPr>
            <a:t>El cacao ecuatoriano cuenta con una alta tendencia a la alza en las exportaciones de materia prima como de producto elaborado </a:t>
          </a:r>
          <a:endParaRPr lang="es-EC" sz="2100" kern="1200" dirty="0">
            <a:latin typeface="Times New Roman" pitchFamily="18" charset="0"/>
            <a:cs typeface="Times New Roman" pitchFamily="18" charset="0"/>
          </a:endParaRPr>
        </a:p>
      </dsp:txBody>
      <dsp:txXfrm>
        <a:off x="4984679" y="525833"/>
        <a:ext cx="2512783" cy="3330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2BBB2-D196-4CF7-B097-8BDBBC968532}">
      <dsp:nvSpPr>
        <dsp:cNvPr id="0" name=""/>
        <dsp:cNvSpPr/>
      </dsp:nvSpPr>
      <dsp:spPr>
        <a:xfrm>
          <a:off x="4018" y="0"/>
          <a:ext cx="8221563" cy="18002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EC" sz="3600" kern="1200" dirty="0" smtClean="0">
              <a:latin typeface="Times New Roman" pitchFamily="18" charset="0"/>
              <a:cs typeface="Times New Roman" pitchFamily="18" charset="0"/>
            </a:rPr>
            <a:t>Analizar las estrategias utilizadas por las Mipymes en el proceso de internacionalización.</a:t>
          </a:r>
          <a:endParaRPr lang="es-EC" sz="3600" kern="1200" dirty="0">
            <a:latin typeface="Times New Roman" pitchFamily="18" charset="0"/>
            <a:cs typeface="Times New Roman" pitchFamily="18" charset="0"/>
          </a:endParaRPr>
        </a:p>
      </dsp:txBody>
      <dsp:txXfrm>
        <a:off x="56744" y="52726"/>
        <a:ext cx="8116111" cy="1694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1EB41-90B1-4F98-A097-63566230689B}">
      <dsp:nvSpPr>
        <dsp:cNvPr id="0" name=""/>
        <dsp:cNvSpPr/>
      </dsp:nvSpPr>
      <dsp:spPr>
        <a:xfrm>
          <a:off x="411479" y="915577"/>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dirty="0" smtClean="0">
              <a:latin typeface="Times New Roman" pitchFamily="18" charset="0"/>
              <a:cs typeface="Times New Roman" pitchFamily="18" charset="0"/>
            </a:rPr>
            <a:t>Estudiar las teorías en las que se fundamenta la internacionalización de las empresas.</a:t>
          </a:r>
          <a:endParaRPr lang="es-EC" sz="1900" kern="1200" dirty="0">
            <a:latin typeface="Times New Roman" pitchFamily="18" charset="0"/>
            <a:cs typeface="Times New Roman" pitchFamily="18" charset="0"/>
          </a:endParaRPr>
        </a:p>
      </dsp:txBody>
      <dsp:txXfrm>
        <a:off x="411479" y="915577"/>
        <a:ext cx="7406640" cy="673330"/>
      </dsp:txXfrm>
    </dsp:sp>
    <dsp:sp modelId="{FC85B52B-5930-4817-BC9F-8263A5153668}">
      <dsp:nvSpPr>
        <dsp:cNvPr id="0" name=""/>
        <dsp:cNvSpPr/>
      </dsp:nvSpPr>
      <dsp:spPr>
        <a:xfrm>
          <a:off x="411479" y="1588908"/>
          <a:ext cx="987552" cy="164592"/>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54C6E-4C39-43D0-852D-563F290B1017}">
      <dsp:nvSpPr>
        <dsp:cNvPr id="0" name=""/>
        <dsp:cNvSpPr/>
      </dsp:nvSpPr>
      <dsp:spPr>
        <a:xfrm>
          <a:off x="1456639" y="1588908"/>
          <a:ext cx="987552" cy="164592"/>
        </a:xfrm>
        <a:prstGeom prst="parallelogram">
          <a:avLst>
            <a:gd name="adj" fmla="val 140840"/>
          </a:avLst>
        </a:prstGeom>
        <a:solidFill>
          <a:schemeClr val="accent3">
            <a:hueOff val="295209"/>
            <a:satOff val="-2303"/>
            <a:lumOff val="-59"/>
            <a:alphaOff val="0"/>
          </a:schemeClr>
        </a:solidFill>
        <a:ln w="25400" cap="flat" cmpd="sng" algn="ctr">
          <a:solidFill>
            <a:schemeClr val="accent3">
              <a:hueOff val="295209"/>
              <a:satOff val="-2303"/>
              <a:lumOff val="-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7C6D1-F91E-459C-87E7-B8068D7D4D84}">
      <dsp:nvSpPr>
        <dsp:cNvPr id="0" name=""/>
        <dsp:cNvSpPr/>
      </dsp:nvSpPr>
      <dsp:spPr>
        <a:xfrm>
          <a:off x="2501798" y="1588908"/>
          <a:ext cx="987552" cy="164592"/>
        </a:xfrm>
        <a:prstGeom prst="parallelogram">
          <a:avLst>
            <a:gd name="adj" fmla="val 140840"/>
          </a:avLst>
        </a:prstGeom>
        <a:solidFill>
          <a:schemeClr val="accent3">
            <a:hueOff val="590419"/>
            <a:satOff val="-4605"/>
            <a:lumOff val="-118"/>
            <a:alphaOff val="0"/>
          </a:schemeClr>
        </a:solidFill>
        <a:ln w="25400" cap="flat" cmpd="sng" algn="ctr">
          <a:solidFill>
            <a:schemeClr val="accent3">
              <a:hueOff val="590419"/>
              <a:satOff val="-4605"/>
              <a:lumOff val="-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938E1-3822-4D4C-83DD-FB83A6235B9C}">
      <dsp:nvSpPr>
        <dsp:cNvPr id="0" name=""/>
        <dsp:cNvSpPr/>
      </dsp:nvSpPr>
      <dsp:spPr>
        <a:xfrm>
          <a:off x="3546957" y="1588908"/>
          <a:ext cx="987552" cy="164592"/>
        </a:xfrm>
        <a:prstGeom prst="parallelogram">
          <a:avLst>
            <a:gd name="adj" fmla="val 140840"/>
          </a:avLst>
        </a:prstGeom>
        <a:solidFill>
          <a:schemeClr val="accent3">
            <a:hueOff val="885628"/>
            <a:satOff val="-6908"/>
            <a:lumOff val="-177"/>
            <a:alphaOff val="0"/>
          </a:schemeClr>
        </a:solidFill>
        <a:ln w="25400" cap="flat" cmpd="sng" algn="ctr">
          <a:solidFill>
            <a:schemeClr val="accent3">
              <a:hueOff val="885628"/>
              <a:satOff val="-6908"/>
              <a:lumOff val="-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1297D-631F-4285-B34B-475D399392DA}">
      <dsp:nvSpPr>
        <dsp:cNvPr id="0" name=""/>
        <dsp:cNvSpPr/>
      </dsp:nvSpPr>
      <dsp:spPr>
        <a:xfrm>
          <a:off x="4592116" y="1588908"/>
          <a:ext cx="987552" cy="164592"/>
        </a:xfrm>
        <a:prstGeom prst="parallelogram">
          <a:avLst>
            <a:gd name="adj" fmla="val 140840"/>
          </a:avLst>
        </a:prstGeom>
        <a:solidFill>
          <a:schemeClr val="accent3">
            <a:hueOff val="1180837"/>
            <a:satOff val="-9211"/>
            <a:lumOff val="-235"/>
            <a:alphaOff val="0"/>
          </a:schemeClr>
        </a:solidFill>
        <a:ln w="25400" cap="flat" cmpd="sng" algn="ctr">
          <a:solidFill>
            <a:schemeClr val="accent3">
              <a:hueOff val="1180837"/>
              <a:satOff val="-9211"/>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DB177-3377-4899-812C-F582990552AA}">
      <dsp:nvSpPr>
        <dsp:cNvPr id="0" name=""/>
        <dsp:cNvSpPr/>
      </dsp:nvSpPr>
      <dsp:spPr>
        <a:xfrm>
          <a:off x="5637276" y="1588908"/>
          <a:ext cx="987552" cy="164592"/>
        </a:xfrm>
        <a:prstGeom prst="parallelogram">
          <a:avLst>
            <a:gd name="adj" fmla="val 140840"/>
          </a:avLst>
        </a:prstGeom>
        <a:solidFill>
          <a:schemeClr val="accent3">
            <a:hueOff val="1476047"/>
            <a:satOff val="-11513"/>
            <a:lumOff val="-294"/>
            <a:alphaOff val="0"/>
          </a:schemeClr>
        </a:solidFill>
        <a:ln w="25400" cap="flat" cmpd="sng" algn="ctr">
          <a:solidFill>
            <a:schemeClr val="accent3">
              <a:hueOff val="1476047"/>
              <a:satOff val="-1151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6A647-237E-4946-A902-608B7B863174}">
      <dsp:nvSpPr>
        <dsp:cNvPr id="0" name=""/>
        <dsp:cNvSpPr/>
      </dsp:nvSpPr>
      <dsp:spPr>
        <a:xfrm>
          <a:off x="6682435" y="1588908"/>
          <a:ext cx="987552" cy="164592"/>
        </a:xfrm>
        <a:prstGeom prst="parallelogram">
          <a:avLst>
            <a:gd name="adj" fmla="val 140840"/>
          </a:avLst>
        </a:prstGeom>
        <a:solidFill>
          <a:schemeClr val="accent3">
            <a:hueOff val="1771256"/>
            <a:satOff val="-13816"/>
            <a:lumOff val="-353"/>
            <a:alphaOff val="0"/>
          </a:schemeClr>
        </a:solidFill>
        <a:ln w="25400" cap="flat" cmpd="sng" algn="ctr">
          <a:solidFill>
            <a:schemeClr val="accent3">
              <a:hueOff val="1771256"/>
              <a:satOff val="-13816"/>
              <a:lumOff val="-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BC24B-3E56-4156-A506-01777069939C}">
      <dsp:nvSpPr>
        <dsp:cNvPr id="0" name=""/>
        <dsp:cNvSpPr/>
      </dsp:nvSpPr>
      <dsp:spPr>
        <a:xfrm>
          <a:off x="411479" y="1844020"/>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dirty="0" smtClean="0">
              <a:latin typeface="Times New Roman" pitchFamily="18" charset="0"/>
              <a:cs typeface="Times New Roman" pitchFamily="18" charset="0"/>
            </a:rPr>
            <a:t>Investigar los factores externos que influyen en la internacionalización.</a:t>
          </a:r>
          <a:endParaRPr lang="es-EC" sz="1900" kern="1200" dirty="0">
            <a:latin typeface="Times New Roman" pitchFamily="18" charset="0"/>
            <a:cs typeface="Times New Roman" pitchFamily="18" charset="0"/>
          </a:endParaRPr>
        </a:p>
      </dsp:txBody>
      <dsp:txXfrm>
        <a:off x="411479" y="1844020"/>
        <a:ext cx="7406640" cy="673330"/>
      </dsp:txXfrm>
    </dsp:sp>
    <dsp:sp modelId="{6CCFD50C-E892-44AC-A2AE-071C472BDBB9}">
      <dsp:nvSpPr>
        <dsp:cNvPr id="0" name=""/>
        <dsp:cNvSpPr/>
      </dsp:nvSpPr>
      <dsp:spPr>
        <a:xfrm>
          <a:off x="411479" y="2517350"/>
          <a:ext cx="987552" cy="164592"/>
        </a:xfrm>
        <a:prstGeom prst="parallelogram">
          <a:avLst>
            <a:gd name="adj" fmla="val 140840"/>
          </a:avLst>
        </a:prstGeom>
        <a:solidFill>
          <a:schemeClr val="accent3">
            <a:hueOff val="2066466"/>
            <a:satOff val="-16119"/>
            <a:lumOff val="-412"/>
            <a:alphaOff val="0"/>
          </a:schemeClr>
        </a:solidFill>
        <a:ln w="25400" cap="flat" cmpd="sng" algn="ctr">
          <a:solidFill>
            <a:schemeClr val="accent3">
              <a:hueOff val="2066466"/>
              <a:satOff val="-16119"/>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1EA26-0999-425E-9D4E-7890296C679A}">
      <dsp:nvSpPr>
        <dsp:cNvPr id="0" name=""/>
        <dsp:cNvSpPr/>
      </dsp:nvSpPr>
      <dsp:spPr>
        <a:xfrm>
          <a:off x="1456639" y="2517350"/>
          <a:ext cx="987552" cy="164592"/>
        </a:xfrm>
        <a:prstGeom prst="parallelogram">
          <a:avLst>
            <a:gd name="adj" fmla="val 140840"/>
          </a:avLst>
        </a:prstGeom>
        <a:solidFill>
          <a:schemeClr val="accent3">
            <a:hueOff val="2361675"/>
            <a:satOff val="-18422"/>
            <a:lumOff val="-471"/>
            <a:alphaOff val="0"/>
          </a:schemeClr>
        </a:solidFill>
        <a:ln w="25400" cap="flat" cmpd="sng" algn="ctr">
          <a:solidFill>
            <a:schemeClr val="accent3">
              <a:hueOff val="2361675"/>
              <a:satOff val="-18422"/>
              <a:lumOff val="-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7598A-82A4-4D9A-A156-C1E69997F6F6}">
      <dsp:nvSpPr>
        <dsp:cNvPr id="0" name=""/>
        <dsp:cNvSpPr/>
      </dsp:nvSpPr>
      <dsp:spPr>
        <a:xfrm>
          <a:off x="2501798" y="2517350"/>
          <a:ext cx="987552" cy="164592"/>
        </a:xfrm>
        <a:prstGeom prst="parallelogram">
          <a:avLst>
            <a:gd name="adj" fmla="val 140840"/>
          </a:avLst>
        </a:prstGeom>
        <a:solidFill>
          <a:schemeClr val="accent3">
            <a:hueOff val="2656884"/>
            <a:satOff val="-20724"/>
            <a:lumOff val="-530"/>
            <a:alphaOff val="0"/>
          </a:schemeClr>
        </a:solidFill>
        <a:ln w="25400" cap="flat" cmpd="sng" algn="ctr">
          <a:solidFill>
            <a:schemeClr val="accent3">
              <a:hueOff val="2656884"/>
              <a:satOff val="-20724"/>
              <a:lumOff val="-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BDF05-31DD-478D-9A3B-AFD55347ABB3}">
      <dsp:nvSpPr>
        <dsp:cNvPr id="0" name=""/>
        <dsp:cNvSpPr/>
      </dsp:nvSpPr>
      <dsp:spPr>
        <a:xfrm>
          <a:off x="3546957" y="2517350"/>
          <a:ext cx="987552" cy="164592"/>
        </a:xfrm>
        <a:prstGeom prst="parallelogram">
          <a:avLst>
            <a:gd name="adj" fmla="val 140840"/>
          </a:avLst>
        </a:prstGeom>
        <a:solidFill>
          <a:schemeClr val="accent3">
            <a:hueOff val="2952094"/>
            <a:satOff val="-23027"/>
            <a:lumOff val="-588"/>
            <a:alphaOff val="0"/>
          </a:schemeClr>
        </a:solidFill>
        <a:ln w="25400" cap="flat" cmpd="sng" algn="ctr">
          <a:solidFill>
            <a:schemeClr val="accent3">
              <a:hueOff val="2952094"/>
              <a:satOff val="-23027"/>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B7F67-E743-4FA8-A966-6D0951CE9833}">
      <dsp:nvSpPr>
        <dsp:cNvPr id="0" name=""/>
        <dsp:cNvSpPr/>
      </dsp:nvSpPr>
      <dsp:spPr>
        <a:xfrm>
          <a:off x="4592116" y="2517350"/>
          <a:ext cx="987552" cy="164592"/>
        </a:xfrm>
        <a:prstGeom prst="parallelogram">
          <a:avLst>
            <a:gd name="adj" fmla="val 140840"/>
          </a:avLst>
        </a:prstGeom>
        <a:solidFill>
          <a:schemeClr val="accent3">
            <a:hueOff val="3247303"/>
            <a:satOff val="-25330"/>
            <a:lumOff val="-647"/>
            <a:alphaOff val="0"/>
          </a:schemeClr>
        </a:solidFill>
        <a:ln w="25400" cap="flat" cmpd="sng" algn="ctr">
          <a:solidFill>
            <a:schemeClr val="accent3">
              <a:hueOff val="3247303"/>
              <a:satOff val="-25330"/>
              <a:lumOff val="-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8E48C-BE24-4FF2-969B-32568D23B76E}">
      <dsp:nvSpPr>
        <dsp:cNvPr id="0" name=""/>
        <dsp:cNvSpPr/>
      </dsp:nvSpPr>
      <dsp:spPr>
        <a:xfrm>
          <a:off x="5637276" y="2517350"/>
          <a:ext cx="987552" cy="164592"/>
        </a:xfrm>
        <a:prstGeom prst="parallelogram">
          <a:avLst>
            <a:gd name="adj" fmla="val 140840"/>
          </a:avLst>
        </a:prstGeom>
        <a:solidFill>
          <a:schemeClr val="accent3">
            <a:hueOff val="3542512"/>
            <a:satOff val="-27632"/>
            <a:lumOff val="-706"/>
            <a:alphaOff val="0"/>
          </a:schemeClr>
        </a:solidFill>
        <a:ln w="25400" cap="flat" cmpd="sng" algn="ctr">
          <a:solidFill>
            <a:schemeClr val="accent3">
              <a:hueOff val="3542512"/>
              <a:satOff val="-27632"/>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BA8A-E808-420F-8E03-E5264FA8428D}">
      <dsp:nvSpPr>
        <dsp:cNvPr id="0" name=""/>
        <dsp:cNvSpPr/>
      </dsp:nvSpPr>
      <dsp:spPr>
        <a:xfrm>
          <a:off x="6682435" y="2517350"/>
          <a:ext cx="987552" cy="164592"/>
        </a:xfrm>
        <a:prstGeom prst="parallelogram">
          <a:avLst>
            <a:gd name="adj" fmla="val 140840"/>
          </a:avLst>
        </a:prstGeom>
        <a:solidFill>
          <a:schemeClr val="accent3">
            <a:hueOff val="3837722"/>
            <a:satOff val="-29935"/>
            <a:lumOff val="-765"/>
            <a:alphaOff val="0"/>
          </a:schemeClr>
        </a:solidFill>
        <a:ln w="25400" cap="flat" cmpd="sng" algn="ctr">
          <a:solidFill>
            <a:schemeClr val="accent3">
              <a:hueOff val="3837722"/>
              <a:satOff val="-29935"/>
              <a:lumOff val="-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A2D95-2895-43B0-AA65-AE0C14B02430}">
      <dsp:nvSpPr>
        <dsp:cNvPr id="0" name=""/>
        <dsp:cNvSpPr/>
      </dsp:nvSpPr>
      <dsp:spPr>
        <a:xfrm>
          <a:off x="411479" y="2772462"/>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dirty="0" smtClean="0">
              <a:latin typeface="Times New Roman" pitchFamily="18" charset="0"/>
              <a:cs typeface="Times New Roman" pitchFamily="18" charset="0"/>
            </a:rPr>
            <a:t>Indagar la relación del posicionamiento en los mercados y la internacionalización.</a:t>
          </a:r>
          <a:endParaRPr lang="es-EC" sz="1900" kern="1200" dirty="0">
            <a:latin typeface="Times New Roman" pitchFamily="18" charset="0"/>
            <a:cs typeface="Times New Roman" pitchFamily="18" charset="0"/>
          </a:endParaRPr>
        </a:p>
      </dsp:txBody>
      <dsp:txXfrm>
        <a:off x="411479" y="2772462"/>
        <a:ext cx="7406640" cy="673330"/>
      </dsp:txXfrm>
    </dsp:sp>
    <dsp:sp modelId="{A9BD6C19-DEFF-4EFE-9E45-44A1598146D6}">
      <dsp:nvSpPr>
        <dsp:cNvPr id="0" name=""/>
        <dsp:cNvSpPr/>
      </dsp:nvSpPr>
      <dsp:spPr>
        <a:xfrm>
          <a:off x="411479" y="3445793"/>
          <a:ext cx="987552" cy="164592"/>
        </a:xfrm>
        <a:prstGeom prst="parallelogram">
          <a:avLst>
            <a:gd name="adj" fmla="val 140840"/>
          </a:avLst>
        </a:prstGeom>
        <a:solidFill>
          <a:schemeClr val="accent3">
            <a:hueOff val="4132931"/>
            <a:satOff val="-32238"/>
            <a:lumOff val="-824"/>
            <a:alphaOff val="0"/>
          </a:schemeClr>
        </a:solidFill>
        <a:ln w="25400" cap="flat" cmpd="sng" algn="ctr">
          <a:solidFill>
            <a:schemeClr val="accent3">
              <a:hueOff val="4132931"/>
              <a:satOff val="-32238"/>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B08CD-ADDF-41CD-936E-1C37212F0DF2}">
      <dsp:nvSpPr>
        <dsp:cNvPr id="0" name=""/>
        <dsp:cNvSpPr/>
      </dsp:nvSpPr>
      <dsp:spPr>
        <a:xfrm>
          <a:off x="1456639" y="3445793"/>
          <a:ext cx="987552" cy="164592"/>
        </a:xfrm>
        <a:prstGeom prst="parallelogram">
          <a:avLst>
            <a:gd name="adj" fmla="val 140840"/>
          </a:avLst>
        </a:prstGeom>
        <a:solidFill>
          <a:schemeClr val="accent3">
            <a:hueOff val="4428140"/>
            <a:satOff val="-34540"/>
            <a:lumOff val="-883"/>
            <a:alphaOff val="0"/>
          </a:schemeClr>
        </a:solidFill>
        <a:ln w="25400" cap="flat" cmpd="sng" algn="ctr">
          <a:solidFill>
            <a:schemeClr val="accent3">
              <a:hueOff val="4428140"/>
              <a:satOff val="-34540"/>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C9D46-8C6D-4FE6-A268-DF064494A8D0}">
      <dsp:nvSpPr>
        <dsp:cNvPr id="0" name=""/>
        <dsp:cNvSpPr/>
      </dsp:nvSpPr>
      <dsp:spPr>
        <a:xfrm>
          <a:off x="2501798" y="3445793"/>
          <a:ext cx="987552" cy="164592"/>
        </a:xfrm>
        <a:prstGeom prst="parallelogram">
          <a:avLst>
            <a:gd name="adj" fmla="val 140840"/>
          </a:avLst>
        </a:prstGeom>
        <a:solidFill>
          <a:schemeClr val="accent3">
            <a:hueOff val="4723350"/>
            <a:satOff val="-36843"/>
            <a:lumOff val="-942"/>
            <a:alphaOff val="0"/>
          </a:schemeClr>
        </a:solidFill>
        <a:ln w="25400" cap="flat" cmpd="sng" algn="ctr">
          <a:solidFill>
            <a:schemeClr val="accent3">
              <a:hueOff val="4723350"/>
              <a:satOff val="-36843"/>
              <a:lumOff val="-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61BA4-54FC-430B-BE98-53331CF9FB42}">
      <dsp:nvSpPr>
        <dsp:cNvPr id="0" name=""/>
        <dsp:cNvSpPr/>
      </dsp:nvSpPr>
      <dsp:spPr>
        <a:xfrm>
          <a:off x="3546957" y="3445793"/>
          <a:ext cx="987552" cy="164592"/>
        </a:xfrm>
        <a:prstGeom prst="parallelogram">
          <a:avLst>
            <a:gd name="adj" fmla="val 140840"/>
          </a:avLst>
        </a:prstGeom>
        <a:solidFill>
          <a:schemeClr val="accent3">
            <a:hueOff val="5018559"/>
            <a:satOff val="-39146"/>
            <a:lumOff val="-1000"/>
            <a:alphaOff val="0"/>
          </a:schemeClr>
        </a:solidFill>
        <a:ln w="25400" cap="flat" cmpd="sng" algn="ctr">
          <a:solidFill>
            <a:schemeClr val="accent3">
              <a:hueOff val="5018559"/>
              <a:satOff val="-39146"/>
              <a:lumOff val="-1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F13A8-231E-4DA3-94A5-2F373757F258}">
      <dsp:nvSpPr>
        <dsp:cNvPr id="0" name=""/>
        <dsp:cNvSpPr/>
      </dsp:nvSpPr>
      <dsp:spPr>
        <a:xfrm>
          <a:off x="4592116" y="3445793"/>
          <a:ext cx="987552" cy="164592"/>
        </a:xfrm>
        <a:prstGeom prst="parallelogram">
          <a:avLst>
            <a:gd name="adj" fmla="val 140840"/>
          </a:avLst>
        </a:prstGeom>
        <a:solidFill>
          <a:schemeClr val="accent3">
            <a:hueOff val="5313768"/>
            <a:satOff val="-41449"/>
            <a:lumOff val="-1059"/>
            <a:alphaOff val="0"/>
          </a:schemeClr>
        </a:solidFill>
        <a:ln w="25400" cap="flat" cmpd="sng" algn="ctr">
          <a:solidFill>
            <a:schemeClr val="accent3">
              <a:hueOff val="5313768"/>
              <a:satOff val="-41449"/>
              <a:lumOff val="-1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B5889-F250-4C27-999B-FF703E218C50}">
      <dsp:nvSpPr>
        <dsp:cNvPr id="0" name=""/>
        <dsp:cNvSpPr/>
      </dsp:nvSpPr>
      <dsp:spPr>
        <a:xfrm>
          <a:off x="5637276" y="3445793"/>
          <a:ext cx="987552" cy="164592"/>
        </a:xfrm>
        <a:prstGeom prst="parallelogram">
          <a:avLst>
            <a:gd name="adj" fmla="val 140840"/>
          </a:avLst>
        </a:prstGeom>
        <a:solidFill>
          <a:schemeClr val="accent3">
            <a:hueOff val="5608978"/>
            <a:satOff val="-43751"/>
            <a:lumOff val="-1118"/>
            <a:alphaOff val="0"/>
          </a:schemeClr>
        </a:solidFill>
        <a:ln w="25400" cap="flat" cmpd="sng" algn="ctr">
          <a:solidFill>
            <a:schemeClr val="accent3">
              <a:hueOff val="5608978"/>
              <a:satOff val="-43751"/>
              <a:lumOff val="-1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EDBA0-08B2-44EC-B246-523F486DF49B}">
      <dsp:nvSpPr>
        <dsp:cNvPr id="0" name=""/>
        <dsp:cNvSpPr/>
      </dsp:nvSpPr>
      <dsp:spPr>
        <a:xfrm>
          <a:off x="6682435" y="3445793"/>
          <a:ext cx="987552" cy="164592"/>
        </a:xfrm>
        <a:prstGeom prst="parallelogram">
          <a:avLst>
            <a:gd name="adj" fmla="val 140840"/>
          </a:avLst>
        </a:prstGeom>
        <a:solidFill>
          <a:schemeClr val="accent3">
            <a:hueOff val="5904187"/>
            <a:satOff val="-46054"/>
            <a:lumOff val="-1177"/>
            <a:alphaOff val="0"/>
          </a:schemeClr>
        </a:solidFill>
        <a:ln w="25400" cap="flat" cmpd="sng" algn="ctr">
          <a:solidFill>
            <a:schemeClr val="accent3">
              <a:hueOff val="5904187"/>
              <a:satOff val="-46054"/>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2780928"/>
            <a:ext cx="7772400" cy="1362075"/>
          </a:xfrm>
        </p:spPr>
        <p:txBody>
          <a:bodyPr anchor="t"/>
          <a:lstStyle>
            <a:lvl1pPr algn="ctr">
              <a:defRPr sz="4000" b="1" cap="all">
                <a:latin typeface="Times New Roman" pitchFamily="18" charset="0"/>
                <a:cs typeface="Times New Roman" pitchFamily="18" charset="0"/>
              </a:defRPr>
            </a:lvl1pPr>
          </a:lstStyle>
          <a:p>
            <a:r>
              <a:rPr lang="es-ES" dirty="0" smtClean="0"/>
              <a:t>Haga clic para modificar el estilo de título del patrón</a:t>
            </a:r>
            <a:endParaRPr lang="es-EC" dirty="0"/>
          </a:p>
        </p:txBody>
      </p:sp>
      <p:sp>
        <p:nvSpPr>
          <p:cNvPr id="4" name="3 Marcador de fecha"/>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E3822-5C57-4EB3-99D7-DFD0C4C3F0EB}" type="slidenum">
              <a:rPr lang="es-EC" smtClean="0"/>
              <a:t>‹Nº›</a:t>
            </a:fld>
            <a:endParaRPr lang="es-EC" dirty="0"/>
          </a:p>
        </p:txBody>
      </p:sp>
      <p:pic>
        <p:nvPicPr>
          <p:cNvPr id="7" name="6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3944" y="0"/>
            <a:ext cx="1911648" cy="548680"/>
          </a:xfrm>
          <a:prstGeom prst="rect">
            <a:avLst/>
          </a:prstGeom>
          <a:effectLst/>
        </p:spPr>
      </p:pic>
    </p:spTree>
    <p:extLst>
      <p:ext uri="{BB962C8B-B14F-4D97-AF65-F5344CB8AC3E}">
        <p14:creationId xmlns:p14="http://schemas.microsoft.com/office/powerpoint/2010/main" val="1523913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2780928"/>
            <a:ext cx="7772400" cy="1362075"/>
          </a:xfrm>
        </p:spPr>
        <p:txBody>
          <a:bodyPr anchor="t"/>
          <a:lstStyle>
            <a:lvl1pPr algn="l">
              <a:defRPr sz="4000" b="1" cap="all">
                <a:latin typeface="Times New Roman" pitchFamily="18" charset="0"/>
                <a:cs typeface="Times New Roman" pitchFamily="18" charset="0"/>
              </a:defRPr>
            </a:lvl1pPr>
          </a:lstStyle>
          <a:p>
            <a:r>
              <a:rPr lang="es-ES" dirty="0" smtClean="0"/>
              <a:t>Haga clic para modificar el estilo de título del patrón</a:t>
            </a:r>
            <a:endParaRPr lang="es-EC" dirty="0"/>
          </a:p>
        </p:txBody>
      </p:sp>
      <p:sp>
        <p:nvSpPr>
          <p:cNvPr id="4" name="3 Marcador de fecha"/>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E3822-5C57-4EB3-99D7-DFD0C4C3F0EB}" type="slidenum">
              <a:rPr lang="es-EC" smtClean="0"/>
              <a:t>‹Nº›</a:t>
            </a:fld>
            <a:endParaRPr lang="es-EC" dirty="0"/>
          </a:p>
        </p:txBody>
      </p:sp>
      <p:pic>
        <p:nvPicPr>
          <p:cNvPr id="7" name="6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3944" y="0"/>
            <a:ext cx="1911648" cy="548680"/>
          </a:xfrm>
          <a:prstGeom prst="rect">
            <a:avLst/>
          </a:prstGeom>
          <a:effectLst/>
        </p:spPr>
      </p:pic>
    </p:spTree>
    <p:extLst>
      <p:ext uri="{BB962C8B-B14F-4D97-AF65-F5344CB8AC3E}">
        <p14:creationId xmlns:p14="http://schemas.microsoft.com/office/powerpoint/2010/main" val="1523913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2780928"/>
            <a:ext cx="7772400" cy="1362075"/>
          </a:xfrm>
        </p:spPr>
        <p:txBody>
          <a:bodyPr anchor="t"/>
          <a:lstStyle>
            <a:lvl1pPr algn="l">
              <a:defRPr sz="4000" b="1" cap="all">
                <a:latin typeface="Times New Roman" pitchFamily="18" charset="0"/>
                <a:cs typeface="Times New Roman" pitchFamily="18" charset="0"/>
              </a:defRPr>
            </a:lvl1pPr>
          </a:lstStyle>
          <a:p>
            <a:r>
              <a:rPr lang="es-ES" dirty="0" smtClean="0"/>
              <a:t>Haga clic para modificar el estilo de título del patrón</a:t>
            </a:r>
            <a:endParaRPr lang="es-EC" dirty="0"/>
          </a:p>
        </p:txBody>
      </p:sp>
      <p:sp>
        <p:nvSpPr>
          <p:cNvPr id="4" name="3 Marcador de fecha"/>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E3822-5C57-4EB3-99D7-DFD0C4C3F0EB}" type="slidenum">
              <a:rPr lang="es-EC" smtClean="0"/>
              <a:t>‹Nº›</a:t>
            </a:fld>
            <a:endParaRPr lang="es-EC" dirty="0"/>
          </a:p>
        </p:txBody>
      </p:sp>
      <p:pic>
        <p:nvPicPr>
          <p:cNvPr id="7" name="6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3944" y="0"/>
            <a:ext cx="1911648" cy="548680"/>
          </a:xfrm>
          <a:prstGeom prst="rect">
            <a:avLst/>
          </a:prstGeom>
          <a:effectLst/>
        </p:spPr>
      </p:pic>
    </p:spTree>
    <p:extLst>
      <p:ext uri="{BB962C8B-B14F-4D97-AF65-F5344CB8AC3E}">
        <p14:creationId xmlns:p14="http://schemas.microsoft.com/office/powerpoint/2010/main" val="1523913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7620000" cy="1143000"/>
          </a:xfrm>
        </p:spPr>
        <p:txBody>
          <a:bodyPr/>
          <a:lstStyle>
            <a:lvl1pPr>
              <a:defRPr>
                <a:latin typeface="Times New Roman" pitchFamily="18" charset="0"/>
                <a:cs typeface="Times New Roman" pitchFamily="18"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57200" y="1724744"/>
            <a:ext cx="7620000" cy="48006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BCFE3822-5C57-4EB3-99D7-DFD0C4C3F0EB}" type="slidenum">
              <a:rPr lang="es-EC" smtClean="0"/>
              <a:t>‹Nº›</a:t>
            </a:fld>
            <a:endParaRPr lang="es-EC" dirty="0"/>
          </a:p>
        </p:txBody>
      </p:sp>
      <p:pic>
        <p:nvPicPr>
          <p:cNvPr id="7" name="6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3944" y="0"/>
            <a:ext cx="1911648" cy="54868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BCFE3822-5C57-4EB3-99D7-DFD0C4C3F0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BCFE3822-5C57-4EB3-99D7-DFD0C4C3F0EB}" type="slidenum">
              <a:rPr lang="es-EC" smtClean="0"/>
              <a:t>‹Nº›</a:t>
            </a:fld>
            <a:endParaRPr lang="es-EC"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B2FEFC0-A119-4DE0-957E-E2082B96812E}" type="datetimeFigureOut">
              <a:rPr lang="es-EC" smtClean="0"/>
              <a:t>26/7/2016</a:t>
            </a:fld>
            <a:endParaRPr lang="es-EC" dirty="0"/>
          </a:p>
        </p:txBody>
      </p:sp>
      <p:sp>
        <p:nvSpPr>
          <p:cNvPr id="9" name="Slide Number Placeholder 8"/>
          <p:cNvSpPr>
            <a:spLocks noGrp="1"/>
          </p:cNvSpPr>
          <p:nvPr>
            <p:ph type="sldNum" sz="quarter" idx="11"/>
          </p:nvPr>
        </p:nvSpPr>
        <p:spPr/>
        <p:txBody>
          <a:bodyPr/>
          <a:lstStyle/>
          <a:p>
            <a:fld id="{BCFE3822-5C57-4EB3-99D7-DFD0C4C3F0EB}" type="slidenum">
              <a:rPr lang="es-EC" smtClean="0"/>
              <a:t>‹Nº›</a:t>
            </a:fld>
            <a:endParaRPr lang="es-EC" dirty="0"/>
          </a:p>
        </p:txBody>
      </p:sp>
      <p:sp>
        <p:nvSpPr>
          <p:cNvPr id="10" name="Footer Placeholder 9"/>
          <p:cNvSpPr>
            <a:spLocks noGrp="1"/>
          </p:cNvSpPr>
          <p:nvPr>
            <p:ph type="ftr" sz="quarter" idx="12"/>
          </p:nvPr>
        </p:nvSpPr>
        <p:spPr/>
        <p:txBody>
          <a:bodyPr/>
          <a:lstStyle/>
          <a:p>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CFE3822-5C57-4EB3-99D7-DFD0C4C3F0EB}" type="slidenum">
              <a:rPr lang="es-EC" smtClean="0"/>
              <a:t>‹Nº›</a:t>
            </a:fld>
            <a:endParaRPr lang="es-EC"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B2FEFC0-A119-4DE0-957E-E2082B96812E}" type="datetimeFigureOut">
              <a:rPr lang="es-EC" smtClean="0"/>
              <a:t>26/7/2016</a:t>
            </a:fld>
            <a:endParaRPr lang="es-EC"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image" Target="../media/image12.jpe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image" Target="../media/image11.png"/><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6.xml"/><Relationship Id="rId7" Type="http://schemas.openxmlformats.org/officeDocument/2006/relationships/image" Target="../media/image1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7.xml"/><Relationship Id="rId7" Type="http://schemas.openxmlformats.org/officeDocument/2006/relationships/image" Target="../media/image1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0.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1.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4.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5.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tretch>
            <a:fillRect/>
          </a:stretch>
        </p:blipFill>
        <p:spPr>
          <a:xfrm>
            <a:off x="3051026" y="256963"/>
            <a:ext cx="3105150" cy="801370"/>
          </a:xfrm>
          <a:prstGeom prst="rect">
            <a:avLst/>
          </a:prstGeom>
          <a:effectLst/>
        </p:spPr>
      </p:pic>
      <p:sp>
        <p:nvSpPr>
          <p:cNvPr id="5" name="4 CuadroTexto"/>
          <p:cNvSpPr txBox="1"/>
          <p:nvPr/>
        </p:nvSpPr>
        <p:spPr>
          <a:xfrm>
            <a:off x="179512" y="1124744"/>
            <a:ext cx="8352928" cy="4801314"/>
          </a:xfrm>
          <a:prstGeom prst="rect">
            <a:avLst/>
          </a:prstGeom>
          <a:noFill/>
        </p:spPr>
        <p:txBody>
          <a:bodyPr wrap="square" rtlCol="0">
            <a:spAutoFit/>
          </a:bodyPr>
          <a:lstStyle/>
          <a:p>
            <a:r>
              <a:rPr lang="es-ES" b="1" dirty="0">
                <a:effectLst/>
                <a:latin typeface="Times New Roman" pitchFamily="18" charset="0"/>
                <a:cs typeface="Times New Roman" pitchFamily="18" charset="0"/>
              </a:rPr>
              <a:t> </a:t>
            </a:r>
            <a:endParaRPr lang="es-EC" dirty="0">
              <a:effectLst/>
              <a:latin typeface="Times New Roman" pitchFamily="18" charset="0"/>
              <a:cs typeface="Times New Roman" pitchFamily="18" charset="0"/>
            </a:endParaRPr>
          </a:p>
          <a:p>
            <a:pPr algn="ctr"/>
            <a:r>
              <a:rPr lang="es-ES" b="1" dirty="0">
                <a:effectLst/>
                <a:latin typeface="Times New Roman" pitchFamily="18" charset="0"/>
                <a:cs typeface="Times New Roman" pitchFamily="18" charset="0"/>
              </a:rPr>
              <a:t>CARRERA DE INGENIERÍA EN COMERCIO EXTERIOR Y NEGOCIACIÓN INTERNACIONAL</a:t>
            </a:r>
            <a:endParaRPr lang="es-EC" dirty="0">
              <a:effectLst/>
              <a:latin typeface="Times New Roman" pitchFamily="18" charset="0"/>
              <a:cs typeface="Times New Roman" pitchFamily="18" charset="0"/>
            </a:endParaRPr>
          </a:p>
          <a:p>
            <a:r>
              <a:rPr lang="es-ES" b="1" dirty="0">
                <a:effectLst/>
                <a:latin typeface="Times New Roman" pitchFamily="18" charset="0"/>
                <a:cs typeface="Times New Roman" pitchFamily="18" charset="0"/>
              </a:rPr>
              <a:t> </a:t>
            </a:r>
            <a:endParaRPr lang="es-EC" dirty="0">
              <a:effectLst/>
              <a:latin typeface="Times New Roman" pitchFamily="18" charset="0"/>
              <a:cs typeface="Times New Roman" pitchFamily="18" charset="0"/>
            </a:endParaRPr>
          </a:p>
          <a:p>
            <a:pPr algn="ctr"/>
            <a:r>
              <a:rPr lang="es-ES" b="1" dirty="0">
                <a:effectLst/>
                <a:latin typeface="Times New Roman" pitchFamily="18" charset="0"/>
                <a:cs typeface="Times New Roman" pitchFamily="18" charset="0"/>
              </a:rPr>
              <a:t>TRABAJO DE TITULACIÓN PREVIO A LA OBTENCIÓN DEL TÍTULO DE INGENIERA EN COMERCIO EXTERIOR Y NEGOCIACIÓN </a:t>
            </a:r>
            <a:r>
              <a:rPr lang="es-ES" b="1" dirty="0" smtClean="0">
                <a:effectLst/>
                <a:latin typeface="Times New Roman" pitchFamily="18" charset="0"/>
                <a:cs typeface="Times New Roman" pitchFamily="18" charset="0"/>
              </a:rPr>
              <a:t>INTERNACIONAL</a:t>
            </a:r>
          </a:p>
          <a:p>
            <a:r>
              <a:rPr lang="es-ES" b="1" dirty="0">
                <a:effectLst/>
                <a:latin typeface="Times New Roman" pitchFamily="18" charset="0"/>
                <a:cs typeface="Times New Roman" pitchFamily="18" charset="0"/>
              </a:rPr>
              <a:t> </a:t>
            </a:r>
            <a:endParaRPr lang="es-EC" dirty="0">
              <a:effectLst/>
              <a:latin typeface="Times New Roman" pitchFamily="18" charset="0"/>
              <a:cs typeface="Times New Roman" pitchFamily="18" charset="0"/>
            </a:endParaRPr>
          </a:p>
          <a:p>
            <a:pPr algn="ctr"/>
            <a:r>
              <a:rPr lang="es-ES" b="1" dirty="0">
                <a:effectLst/>
                <a:latin typeface="Times New Roman" pitchFamily="18" charset="0"/>
                <a:cs typeface="Times New Roman" pitchFamily="18" charset="0"/>
              </a:rPr>
              <a:t>TEMA: ESTRATEGIAS DE INTERNACIONALIZACIÓN PARA POSICIONAMIENTO DE MIPYMES DEL SECTOR INDUSTRIAL CACAOTERO </a:t>
            </a:r>
            <a:endParaRPr lang="es-EC" dirty="0">
              <a:effectLst/>
              <a:latin typeface="Times New Roman" pitchFamily="18" charset="0"/>
              <a:cs typeface="Times New Roman" pitchFamily="18" charset="0"/>
            </a:endParaRPr>
          </a:p>
          <a:p>
            <a:r>
              <a:rPr lang="es-ES" b="1" dirty="0">
                <a:effectLst/>
                <a:latin typeface="Times New Roman" pitchFamily="18" charset="0"/>
                <a:cs typeface="Times New Roman" pitchFamily="18" charset="0"/>
              </a:rPr>
              <a:t> </a:t>
            </a:r>
            <a:endParaRPr lang="es-EC" dirty="0">
              <a:effectLst/>
              <a:latin typeface="Times New Roman" pitchFamily="18" charset="0"/>
              <a:cs typeface="Times New Roman" pitchFamily="18" charset="0"/>
            </a:endParaRPr>
          </a:p>
          <a:p>
            <a:pPr algn="ctr"/>
            <a:r>
              <a:rPr lang="es-ES" b="1" dirty="0">
                <a:effectLst/>
                <a:latin typeface="Times New Roman" pitchFamily="18" charset="0"/>
                <a:cs typeface="Times New Roman" pitchFamily="18" charset="0"/>
              </a:rPr>
              <a:t>AUTOR: ESTEFANÍA MABEL ZULETA </a:t>
            </a:r>
            <a:r>
              <a:rPr lang="es-ES" b="1" dirty="0" smtClean="0">
                <a:effectLst/>
                <a:latin typeface="Times New Roman" pitchFamily="18" charset="0"/>
                <a:cs typeface="Times New Roman" pitchFamily="18" charset="0"/>
              </a:rPr>
              <a:t>CHUICO</a:t>
            </a:r>
          </a:p>
          <a:p>
            <a:pPr algn="ctr"/>
            <a:endParaRPr lang="es-EC" dirty="0">
              <a:effectLst/>
              <a:latin typeface="Times New Roman" pitchFamily="18" charset="0"/>
              <a:cs typeface="Times New Roman" pitchFamily="18" charset="0"/>
            </a:endParaRPr>
          </a:p>
          <a:p>
            <a:pPr algn="ctr"/>
            <a:r>
              <a:rPr lang="es-ES" b="1" dirty="0">
                <a:effectLst/>
                <a:latin typeface="Times New Roman" pitchFamily="18" charset="0"/>
                <a:cs typeface="Times New Roman" pitchFamily="18" charset="0"/>
              </a:rPr>
              <a:t>DIRECTOR: ING. EDGAR EFREN ROMERO MONCAYO</a:t>
            </a:r>
            <a:endParaRPr lang="es-EC" dirty="0">
              <a:effectLst/>
              <a:latin typeface="Times New Roman" pitchFamily="18" charset="0"/>
              <a:cs typeface="Times New Roman" pitchFamily="18" charset="0"/>
            </a:endParaRPr>
          </a:p>
          <a:p>
            <a:r>
              <a:rPr lang="es-ES" b="1" dirty="0">
                <a:effectLst/>
                <a:latin typeface="Times New Roman" pitchFamily="18" charset="0"/>
                <a:cs typeface="Times New Roman" pitchFamily="18" charset="0"/>
              </a:rPr>
              <a:t> </a:t>
            </a:r>
            <a:endParaRPr lang="es-EC" dirty="0">
              <a:effectLst/>
              <a:latin typeface="Times New Roman" pitchFamily="18" charset="0"/>
              <a:cs typeface="Times New Roman" pitchFamily="18" charset="0"/>
            </a:endParaRPr>
          </a:p>
          <a:p>
            <a:pPr algn="ctr"/>
            <a:r>
              <a:rPr lang="es-ES" b="1" dirty="0" smtClean="0">
                <a:effectLst/>
                <a:latin typeface="Times New Roman" pitchFamily="18" charset="0"/>
                <a:cs typeface="Times New Roman" pitchFamily="18" charset="0"/>
              </a:rPr>
              <a:t>SANGOLQUÍ, 2016</a:t>
            </a:r>
            <a:endParaRPr lang="es-EC" dirty="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9" y="5423107"/>
            <a:ext cx="2310952"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341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REFERENCIAL</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1335208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259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C" dirty="0" smtClean="0"/>
              <a:t>MARCO METODOLÓGICO</a:t>
            </a:r>
            <a:endParaRPr lang="es-EC" dirty="0"/>
          </a:p>
        </p:txBody>
      </p:sp>
    </p:spTree>
    <p:extLst>
      <p:ext uri="{BB962C8B-B14F-4D97-AF65-F5344CB8AC3E}">
        <p14:creationId xmlns:p14="http://schemas.microsoft.com/office/powerpoint/2010/main" val="5324524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555589788"/>
              </p:ext>
            </p:extLst>
          </p:nvPr>
        </p:nvGraphicFramePr>
        <p:xfrm>
          <a:off x="251520" y="908720"/>
          <a:ext cx="8229600" cy="5390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8772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VARIABLES DE ESTUDIO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0267378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38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HIPÓTESIS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86145647"/>
              </p:ext>
            </p:extLst>
          </p:nvPr>
        </p:nvGraphicFramePr>
        <p:xfrm>
          <a:off x="179512" y="1340768"/>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378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RESULTADOS</a:t>
            </a:r>
            <a:endParaRPr lang="es-EC" dirty="0"/>
          </a:p>
        </p:txBody>
      </p:sp>
    </p:spTree>
    <p:extLst>
      <p:ext uri="{BB962C8B-B14F-4D97-AF65-F5344CB8AC3E}">
        <p14:creationId xmlns:p14="http://schemas.microsoft.com/office/powerpoint/2010/main" val="36942235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a:latin typeface="Times New Roman" pitchFamily="18" charset="0"/>
                <a:cs typeface="Times New Roman" pitchFamily="18" charset="0"/>
              </a:rPr>
              <a:t>INTERNACIONALIZACIÓN DE MIPYMES EN EL ECUADOR</a:t>
            </a: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4112995199"/>
              </p:ext>
            </p:extLst>
          </p:nvPr>
        </p:nvGraphicFramePr>
        <p:xfrm>
          <a:off x="457200" y="1600200"/>
          <a:ext cx="76200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4" descr="data:image/jpeg;base64,/9j/4AAQSkZJRgABAQAAAQABAAD/2wCEAAkGBxQQDxUUEhIUFhUUFBUUFRIYGRceGRQYFBUYFhQWFRYYHSggGBolGxcVITEhJSkrLi4uFx8zODMsNygtLisBCgoKDg0OGxAQGjMlICQ3LCwtNDAyMjQuNzcsNywsNCwsLDUyLywsLC0sKywsLDQ3LDQsLCwtLDQsLCwsLCwsLP/AABEIAM4A9QMBIgACEQEDEQH/xAAcAAEAAgMBAQEAAAAAAAAAAAAABAUBBgcDAgj/xABLEAABAwICAwgRAwEGBQUAAAABAAIDBBEFEgYhMQcTQUJRUmGRFRYiMjNTcXKBgpKhsbLC0dIUI8FDJFRVYpOiCBd0g/A1NmOU4f/EABoBAQADAQEBAAAAAAAAAAAAAAADBAUCAQb/xAA0EQEAAgEBBQQGCgMAAAAAAAAAAQIDBAURMUGBEiEykQYUQqGx0RMzUVJTYXHB4fAVI0P/2gAMAwEAAhEDEQA/AOwUOHQ70z9mPvG8RvNHQvfsbD4mL2G/ZfVB4GPzG/KFIQRexsPiYvYb9k7Gw+Ji9hv2UpEEXsbD4mL2G/ZOxsPiYvYb9lKRBF7Gw+Ji9hv2TsbD4mL2G/ZSkQRexsPiYvYb9k7Gw+Ji9hv2UpEEXsbD4mL2G/ZOxsPiYvYb9lKRBF7Gw+Ji9hv2TsbD4mL2G/ZSkQRexsPiYvYb9k7Gw+Ji9hv2UpEEXsbD4mL2G/ZOxsPiYvYb9lKRBF7Gw+Ji9hv2TsbD4mL2G/ZSkQRexsPiYvYb9k7Gw+Ji9hv2UpEEXsbD4mL2G/ZOxsPiYvYb9lKRBF7Gw+Ji9hv2TsbD4mL2G/ZSkQRexsPiYvYb9k7Gw+Ji9hv2UpEEXsbD4mL2G/ZOxsPiYvYb9lKRBQY7h8QyWij43Eb0dCKRj/E9b6VlBOoPAx+Y35QpCj0HgY/Mb8oUhAREQEREBERAREQEXxLIGi5NgqyoxprdnWTZVdRrMOn+stu+Pk7pjtfwwtlgrXhjJebCRjfL9yvdjHyf12nyOVONqxk+qx2t5R8ZSzprV8U7lySvGSqY3a9o9IVf2IJ76Q/+eUrIwOPhLj6R/AUsZ9ZbhiiP1t8oedjFHG3lD0mxqFvHv5AV5waQxPeG90CTYEjVc7NhXszBoRxAfKSf5UqKjjb3rGjpAC7pXWTO+01iPyiXszgiO6J39HssoivK4iIgIiICIiAiIgIiIKjH+J630rKxj/E9b6VlBOoPAx+Y35QpCj0HgY/Mb8oUhAREQEREBERARYKhV1fveoaz8PKoc+ox4KTfJO6HVazad0M4pQ780DO5tuTh8qoZdGpOK9p8twpTsRkPGt5AF5mqeeO7rXzOp2loc1u1OO0z9vD92hirnxxuiY3IEmBzDiA+QhRZaCRvfRuHoVsZCdrj1lfBWZk1WD2KT5x8luuXJ7W5UB0je9Lx5CV9ivqh3r5PTr+KsXLzcucetyV8Mz5upmtuMQitxitHGHpDf4XqzH60bRD6Qf4KOCx+medjHH1T9ldx7Q1U8Jn3uJw4ecQlQ6STjv2RdNs38qdDpO0nu2Fo5Qb29CqBhkx2Ru9Or4r2i0dmdtyt8pv7gr2LVbQme6Jnp/CO2HSRHfMR1bdG8OAINwRcHyr7UXDqbeomszZsotdSl9JSZmsTMd7Ituie4REXTwREQEREBERBUY/xPW+lZWMf4nrfSsoJ1B4GPzG/KFIUeg8DH5jflCkICIiAiIgIiIMFVWIYe9zszcuvgJI/hWNTNkaXHgVd2Z/ye9Ze0cmj3Ri1E/nz/ZPhjJv7VIQHYbPwNZ7X/wCLydQVPMb1j7qzOMf5Pevk4weaOtY002THtT7/AJLcZM/3Y/vVVPoqnxfVl+68X0lTzHegD+FdHF3c0e9fJxV/I33/AHUVv8ZHC1vL+EkZc33Ya9NBPwsk6j/CgTskG0SDyhy2x2KSco6l4vxKTn+4KKcmjjwzbyj5pq5MvOsNJlJG268XVLxse4eRx+63KWqe7a4lQ3RjkHUFz6zSPBvSxvni1puK1A72aX0OcVIhx6vHevkPlaD8QrpwXm5TV12SOEz5vPoKW4wl4JpRU3tUsYW85up3UCQfct1ikDmhwNwRcHoK542MudZoJJ4At7wyAxwsYdrWgHyrb2Xqs2abRfvhQ12DHjiOzxS0RFsM4REQEREBERBUY/xPW+lZWMf4nrfSsoJ1B4GPzG/KFIUeg8DH5jflCkICIiAiIgIiIPCshzsLeVa9NC5nfA+Wxt1hbMV4Oq4wbGRgI2jMPeszXbKx6u0WmZiY7u5Niz/R9zWTO3nBY/Ut5wWxvrIeGSL0ub91FlqaM98+n9pizJ9Grcr+5P6/jjj8VN+pZzgvg1rBxvip802HcMkA8jx/BUCeTDf7w0eRxP8ABXE+jWo5d/n8nUbR0vO3weT8SjHCeoqPJizBzj6F41U+HDZVu9hx+DVU1VfRjvah5/7Lv5ckejmqj/nMuo2novxIWcmNNHFd7lHOOi+uM26HC/wWuVOMxDvc7unKB/Kgy40OBh9JCnx+j+q/CnrME7V0nLI3ePH6bjsn9BYp9NpBh3GEg84OPylculxc8DR1lRJMSeeQehaeHYmorxpXr/ZQX2jgtwtbo77huM0bhaKWEdFw0++xV0vy5UVDnanG45F3Hcnr5J8MbvhLjG98bXHaWttl18Nr5fQtWdJfDjibbunBUnJF57t/VuaIiheiIiAiIgIiIKjH+J630rKxj/E9b6VlBOoPAx+Y35QpCj0HgY/Mb8oUhAREQEREBERB8v6FwSvDt9fnvnzuzX25rm9/Su+EKjxrRSnq3ZpGkPt37DYnkvwH0q7otTXBae1HFnbQ0dtRWOzPfDjCLo825pGe8qZR0EMP8BV1TuZTf06ph85hHwJWnG0ME82NOy9RHL3tIWVsVTueV7e9MT/I6x/3AKpq9D8SZ/QeelpYfgbqSNXinmi9QzxxqgPUd6+avB61nfwVA9R/xAVPM2QGzg8HkNx8V7OorPBJTR35rNy+GtLjZus8g2qnc1x4D714ugdzSob6msfY0MOgyTwiZ6S3GDRWsl7yllPTYAdbiFYU+5tXv2xsZ572/Tdc/jErO8c5vkcR8CrSh0nxCAje62YW4HPLx1PuFTyaz7LVa2LZuX7lnSsM3IiSDU1AtwsiBuejM7Z1LpuF4dHTQtihaGsYLNaPeSeEk67rnG5lugzVlT+mq8jnOYXRytGW5YLua4Xtsub9BXUln3z2y8Z3rGTBOG3ZtAiIuHAiIgIiICIiCox/iet9KysY/wAT1vpWUE6g8DH5jflCkKPQeBj8xvyhSEBERAREQEREBYKysFBzjdKx+op6iNkMjo272XEi3dEutwjgt71qB0rrf73L/t+y7FjuAQ1rA2Zt8veuBs5t9titTrdyyJ3gqmVnnNY8fBp96qZcWSbb6y+k0G0dDjw1plp3xz3RP8tGdpPWHbVS+19l4yY7VO21M/8AqPHwKv6/csrW+Bqqd/Q9j2fAuVBW6DYvHshjkHLG5p9ziD7lDOLK0qbS2dPCI8ohHkxOc7Z5j/3H/dQppnO757j5XE/ErwqqCvhP7tNM3pMTrdYFlEp69zXXOUnmuaCPZK57Fo4p/WsNvBHwSHleDithw7St0dr0lE/yw2PWHfwtow3dGiZ4TD4WjnRlo9zm/wAruta85VsufN7OPf1hzZlJI/vI5Hea1x+AVhS6HV03eUkvlcMo632XftGcbhroBNACG5i0ggCzm7Rq1HyhW5CsVwRx3sTLtbJEzXsbp/VzPc33OpKOcVNU5u+Na5scTTfKXCxc53La4sOUrpqxZZU1axWN0MvNmtlt2rCIi6RCIiAiIgIiIKjH+J630rKxj/E9b6VlBOoPAx+Y35QpCj0HgY/Mb8oUhAREQEREBERAREQERYIQVFZpRSREh9TECNRaHAkegXKpqvdIombHSP8AIwj3uspNRoHRySF5icC4lxaHuDbk3JsCp9FovSQ95TR35SA49brqL/bM8mjHqFaxv7dp6RH7tRl3UQ7wFHK89JHwYHKsrMbr6wdzg8ZvwyRE+9+VdXZGG7AB0AL6svexaeMufWsFfBijrMz8nEBudYhUvzOip6cHgBsPZbm1+lbDhG4/E0h1VO+W39Nvct9JuXH3Lp1llIxVh5k2jnvG7fuj8kagoY4I2xxMaxjBZrGiwCkoikUeIiIgIiICIiAiIgIiIKjH+J630rKxj/E9b6VlBOoPAx+Y35QpCj0HgY/Mb8oUhARabuk6YS4XHTmGBsz55t5DHOLdZHc2Pl1a1UnSnHRrOCMIG21RHf0d0g6Qi55he6cKjD6yb9O6KpoWOdLSyE7Re1nWBtcEHUCCPJeBhem+NVULJocHjfHI3Mx+/sGYctnOBHpQdSRc4oN0eeKshpcUoHUjqghsMoeHsc4m1jbUBctFwTbMLi2tWmm2ngoZY6anhdVVktiynYbZQeNI6xtsJt0XNhrQbmi5pPpDj8DN9kwymkYBd0UUh3xoHJ3RufIHLbNDNLIMUpt+guCDlkid38Tua7+Dw9YQX6LT90zS+TCaeKSKFsrpZxDlcSNrXOBBHDdtvSqftnx7/BY//sR/mg6Qi1PR/SCr3molxSlZRsha1zXCRrw5tnGQnKTa1m+XMtdo9OMTxEufhmHxinBIbUVLiN8twtaCPdm8qDpyLnWEboU8VayjxakFLJNqhmY7NFISbAXuba7DadZFwFZ4Vpk+bHanDjE0Mp4hIJQTmcSITYt2Dwh6gg3JEWo7n+lz8T/VZ4ms/T1DoRlJOYC+s32FBtyLmul26gaHEv0zYA+GMwipnuf2TMdmy2ptjr6V0Z8lmFw12BI6dV0Hoi5Lo/ui4tXw79S4TFJHmLMwna3uhYkWeQeEKyi3TZaaZkeLYfJRiQ5WThwkiv8A5nAavQT1a0HSEVVpHpDBQUrqmd9o2gWtrLye9awcJK0ij0qxutbv1JhsEcJ1x/qJDnkbwGwc21xyi3SUHTEWh6K7oDpqs0OIUxpKu12NJuyYWv8Atu5dRtrINjrvqUHHNPq5uLT0FFQR1DoWMkuZA0lro43EnMQNRkA2oOlIuZ1GmeNQMdJNgg3tgLnZJ2FwA1kgNLidXQty0R0kixOkZUQXDXXDmu75jm9802+PIQgukREFRj/E9b6VlYx/iet9KygnUHgY/Mb8oUhR6DwMfmN+UKQg5Xu8TtjZh73mzWVrXuOs2DRcmw26grd+7DhFj/anHo3mbX/sVZu4tB7Ggi4NfGCOXZtXROxUHiIvYZ9kHD6Nz62LHcTETo4J6Z0cWYWL8oF3D0MF+C7rXNirvQXdVw6kwymgmkkEkUYa8CNxANzsI2ret0poGC1oGz9NJq9C8Ny2JpwWju0eBHAOUoNFxjHo9JMRo6eiB3qmmFRNM+zTlaRcRsJzHUOsjgCs9yeIVGKYtWSd1J+pMDCdrGNc7UPVbGPVWN1OkZTYrhNXGAx5q2wyOAAzMc5g7o+aZB5HKNS1va/jlSKgFtFiL99jn1lscly4h3Jrc4HoynZdB15crwCEUml9VFFqjqaUTOYNgfdpzeW++e2VvFfphQwQmV9ZBktcEPa4u6GtaSXHoC0nczgkxDE6vGJGOZHK3eKVrtpjBbd/Uxuvlc7kQfP/ABCvy0NK6xNq1hsNptHIbBTTuux/4biX+iPzUT/iBdaipCTYCujJPJ+3Itx7esN/xCl/1mfdBzndP0rOI4PG2OKenE1dHTvbOzK4gM3y4F+9zFnsldgw+iZBCyKNoayNjWNaNgDRYLnu6XFFjWFyNoJ455qV8c4bE8ONwHC3cnaW5yBwlqt9CN0Klr6ZhfNHFO1obLC9wa5rwLOLQ612k67hBd6SaM02IMY2pYXCJ++MIc5pa4C1wWkH0dAXP9Gf/emI/wDSt+WlX1p/pU6uqafDsLqHGV8ofPPA42ijbcOBkb5bnyAbSomI1jcI0rdUVJLaetpmxtmPetc1sbTmPliF+TOCg7CuR7kNeymp8WmkNmRVcsjj0MaSfgt9xTTOipoDM+qhLQLgNe1xfquAxrTdxK4TSOmdhX6doLJMaxDMxuu4ha5t3+aXkDpDSg3TRDRZ2I4HXTTD9/E3yTtJ4u9uJgGvgzhxHQQtn3KsfNbgzM/hYGup5Qdt4xZpN+Esy+m6gR7jNE1oAqK3ULC0wA1cgy6lRaKUowTHqjDw5xgrKcSwF5uS5rXEXNrX1TDps1Bcf8PX/o5/6mT5WLYt1OgZPg1WHgHJC6Vp5HRDO0jqt6Vo+4dpNR0uFGOoqoIn7/I7I+RrTYtZY2J2aipm6Xp1DV05w/DXCpqKq0R3rumsYSM13DUbjV0AklBrO/nEBo7SzEmNzXPkadj95cWNDuXuYyPWK76BZch020UmoKHDammG+SYVl31o/qMOV0rgNerMD6Hk8C3zAdOKGsgEsdTE24Bcx72tfGeEOaTq4dexBqG75T5KOnrI7NmpqphY+2uzrm1+TM1h9CoJtKqfD9LKyepLmsfSwsFmlxzOhpnAWGvYCp+nOJt0grafDaI75DHKJquob3jWtBFg4bdRd0FxbbYbS8DYDppXCwt+jj1W/wDjpUEjFt2zD2wu3nfZZCCGR5C0EnUMznbBy7Vbbjuj8lDhbWy5Q+aR05a0ghoeGhoBGo9yAdXKtlx/B4qqllhkja5r43CxA1GxsRyEGxB6Fp+4PVF+Csa43MUssfkGbMB/uQdEREQVGP8AE9b6VlYx/iet9KygnUHgY/Mb8oUhR6DwMfmN+UL3c4AXOpBCxPB4KrJv8TJN7eHszC+Rw2OHSpyrZ43OqYZGn9trJmuNxa7zFk1X1965UcuFVDa7fWm8L6sSStL+8bHThrZGC+q7rtc3zXctw2etpGTxujlaHseC1zDscDtBCxQUUcETYomBkbBZrG7GjkAWt41h8slfDLHEXtG9DfMzN7YGSOMnGbIx9ncUPD7BrgLKxxbCmVE9O/Ix+9yu3x1xqYIZQB02kcw25bHgQS8ZwSnrGhtTCyVrXZmh4vlNrXHIbFe2I4dFURmOeNkjDtY8BwPTY8PSvB8TnVcb2m7GwzMdrHfPfCWXb5GP/wDCodDhbGV80wYwZo4w1wIvnzSmY2vcE3Zc8PoQV1PuZYVG/O2hivts4vc32XOLfctsjYGgAAAAWAGwAbABwLWBSVH60tyO3o1banfs7cgYKQRGItzZ8++C9suWxvmvqU+rwtj66KXIw5I5MztVw7NEYTbotJY8HpQSsZwSnrGBlTCyVrXZmteLgOsRcDlsT1qo/wCXuGf3Cn9gLw0mwyWaWTJAZS+FsdPMHtApJRnJkcHODm63RuzMDictrbL7ZG4HYQbajblG30oK3BdHaWiz/paeOHfMufILZst8t/Jmd1lV2M6A4dWSGSejic863PGZpceVxYRmPSV41OHSOri9sRF54pG1WdlmxRxsbLFlDs5LiHjLly93e9ws45RPfXxPETpGNYwdzvByOEhcSRLI0t1EG7ATq6AgtcC0bpaFpbS08cQO0tHdO85xuT6SpGK4VDVxmOoiZKw68r2gi/KL7D0hSw8XtfXa9uG3LZa7h2AvFdNUPdb95zo2gC72Ogjjs91zdocHkNsNdigiU25jhUb87aGInbZxe5vsvcW+5X0mB07p453QxmWJuSKSwvGLEWZyDWetUlfg8klbv7C0hs9ObC2cxtFpLPzdyBcktt3WUjhX1pThz5ZSf07p2ugMcVntZvEpLv3XZnNLb3Z3bMzm5NQ1oNqVdiGB09RLHLNCx8kXg3kd0zXfuTwawqnSahqXR0zoDnlp37667wwSFkL25X34r3EDZqzX4FiiwiePDJIC8mZxnIcXkF++SufqeNbAQ6wPFuORBn/l7hn9wp/YCtcJwClpL/pqeGK+0sY0E+UgXKgaOUxifK/eTTQvEYZTudHqc0O3yT9tzmjMCwWB15Lnao2idE+C2+wZHtiDJqkyNP6qW4Jka1rjcHujmeGuGawFkG0kLUarc/wqreZXUcTjmcHOYXNBc0kOuGEAm4IPSFZy0cv6Wqa12V8jpzE7Na2cdwcw73y8C8NGqMxySvEBpoXMia2EuYbvYZM8to3OaAQ6MXvd2XWBYXC0wbBaejj3umhjiZtIYALnlcdrj0lIsFgZUvqWwsE8jcj5gO7c0BoAJ5LMb7IVBo5hdRTTtMrrw71OQXPBLJZpmO3vbrbZpc3kzOHItjxaNz6eVrO/fG9rddu6cwhuvg1oJRUDCMEp6QOFPCyIPdmcGCwc7ZcjlVXotRvidI50RgicyFrYHOYbSR59+l/bc5ozZo22v/SubXXjoZQvhMm+ROaTm/dIgs+8jjqfHI57tRHfgINqRYa4EXGscoWUFRj/ABPW+lZWMf4nrfSsoJ1B4GPzG/KFA0qoHVFKY2AF2eF2U5dYjmY9w7oFuxp2ghT6DwMfmN+UKQgoX4c44e6ERNzOa5gY4sABc42cTCABa+buQDq1a1EOBy9iZ6UlrppI6iPfSfDOkDgJX3Gpzr3I1gG4Gqy2lEFFBo/vNJPFDIQ6YSEPs1oY98YYCxkYDWDuQbAbbnaV56O4Y6KV794ZTsMUUe9MIIc6MvJecuq1nAA98eHYFsKINU0c0bfTVAlcWnNHUNfYNFi+dsjNbQDJ3N9brkW1bSrPD8HbFVzzCONu+ZMrmtbm1N/cuQL6zbyq4RBrOAYTPBVzTSuY4VN3va24Mb2PIhGsnOd5cGFwt4FurWs4ThD4qkudBHffJ3uq83dyNldeNlhr1DKCHagI22vwbKiCnZh0n9ts7Kah14nja3+zRxBx5CHNJUPRrCnRS5/08dO0QRxGNjgRI9pJLzlA1AagT3RzG4FlsiINP0e0dmpqpryWmK1Y8tzElklRUNf3N+I5rQbcDs3Lql4bhL46+WV0YyySOcJP2dQMbWi/cb5taRbNbWtlRBqxweTsnv4jZlLrukJaTk3jIMmrfGPzWu25YRr74rZ3DUvpEGt6GYU+ljySRhrsrAXDeu6LQQbGNgceW7rnX5Va43SuliDWWvvsD9fJHMx7vc0qeiDVdLMBmqHukhIDxTPhaHOIa/fHfuMeBwFtiDwFo6VM0mwqSdkZgIbI3NGXE2tFO3JNY22juHgcJiaFfIg1zSbBnSspmxMDmwS5iz9vvRBLE2wla5psXN4F64tg5qIKeOzWhkkbngtjcGhsbhYNLSw6yOC3Ir5EGsDBZBhYpi0Oc2zSA4DM1suYFtwWgloBykZeKdS9KTCpRhpgLWNec4a1tgADIXNvlGUOy2vl7m97alsaIKDSDDTLNG/eGVDGxysMDy0DNIWZZO77k2DXtPCA/VwheE+j8j6KkgdKS+DeS+YE3zxQuaJG31u/cymx2i9+FbMiDVanBp34XvLgwzGVsj2tIyH+1id4aXggjLewcLcBUt2GuOHPg3oAuY9u93jbcOJuLxtDASCeLblvrV+iCn0XonwQZHsaz9x5a1oYO5cbgvEYDA46ycot6bq4REFRj/E9b6VlYx/iet9KygnUHgY/Mb8oUha3RaUwiJgyyamN4G80f5l7dtcPNk6m/kgvkVD21w82Tqb+SdtcPNk6m/kgvkVD21w82Tqb+SdtcPNk6m/kgvkVD21w82Tqb+SdtcPNk6m/kgvkVD21w82Tqb+SdtcPNk6m/kgvkVD21w82Tqb+SdtcPNk6m/kgvkVD21w82Tqb+SdtcPNk6m/kgvkVD21w82Tqb+SdtcPNk6m/kgvkVD21w82Tqb+SdtcPNk6m/kgvkVD21w82Tqb+SdtcPNk6m/kgvkVD21w82Tqb+SdtcPNk6m/kgvkVD21w82Tqb+SdtcPNk6m/kgvkVD21w82Tqb+SdtcPNk6m/kgvkVD21w82Tqb+SdtcPNk6m/kgvkVD21w82Tqb+SdtcPNk6m/kg98f4nrfSsqjxrSeJ2TuZONwN6P8y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w8SEhIQEBAVEhUWFRAWFxIWFRgYFRUQFhIWFxUWGBYbICoiGB0lHRUXITEiJSkrLi4uFx8zODMsNygtLisBCgoKDg0OGxAQGjcjICUrLSstLTE3LzctLS0tLS4tLi4uKy0yNzctLS01LSs1LS0tKy0tLS0tLS0rLS0tLS0tLf/AABEIANQA7QMBIgACEQEDEQH/xAAbAAEAAQUBAAAAAAAAAAAAAAAABQEDBAYHAv/EAEkQAAEDAgMDBwcJBQUJAAAAAAEAAgMEEQUSIQYTMQcUIkFRYXEyQnKBkaGxIzNSYoKSssHRQ1NUk+EVRKLC0hckJTQ1c3SU8P/EABoBAQACAwEAAAAAAAAAAAAAAAADBAECBQb/xAA0EQEAAgECAgcGAwkAAAAAAAAAAQIDBBEFkRIhMTJBcYEiUqGxwdEVYfATFEJRU2KS4fH/2gAMAwEAAhEDEQA/AOxoiLDIiIgIiICIiAiIgIiICIiAiIgIiICIiAiIgIiICIiAiIgIiICIiAiIgIiICIiAiIgIiICIiAiIgIiICIiAiIgIiICIiAiIgIiICIiAiIgIiICIiAiIgIqogIiICIiAqKq8CVhNg5pPZcX9ixvBs9IqosiiIiAiIgIiICIiAiIgIiICIiAiIgIiICqqKqAqOcALnQdpVVgYxQOmaGtlMdjfhcHxUeW1q0maRvPhDakRNoiZ2h5nxqFvC7vDh7SsePF5JPmowftX/RQk+y1T1OY/7RB94/NYcuAVTeMJPeC0/mvO5dTxDf24mI/tj67S6tNNpZjqvG/5/qG1F1aeAa32fqVbdRVjvKnA8P6ALVQ6qj0BlZ4FwXsYviA8mR/ra0/iCipq8M9WWb/5fbZtOkvHXSa8v+tjds6X/OVDner9SVcg2Zp2kOu9xBBFzbUeiAtcbtDiY81jvSaB8HBXo9p8Q86GD2uHwJVzHn4bE77df59f1RWxavbaJ5N3RanDtVP+0gj+zI74FikqDaKKR4Y5pYToL2LSey/UulTiOmvPRi/WqW0easbzVNKiKquqyiIiAiIgIiICIiAiIgIiICIiAiIgKqIgwMVxDdABou43tfgB2qDdXzH9o71G3wWwYhhzZrZnOaRwLbX94Kjn7NA8KiQepv5ALz3EdHr82WZx29nwjfZe098Fa+12owzvPF7j9orypB2yp/iX/d/qrD9kn/xHtYf9S5N+Daye2N/WPuuVz6f3vhLGKsSStHFwHrCypNkpP3zPWCP1WBUbKzD9tB63kf5VF+E5q96Pl90tcuHwutvq4v3jfvBGFruEsXrljHxcsCo2emHnwu8JW/mo2TCp72yf4m2+KzXTY6T7c/GE0X37stsiwaR/kvi/mA/hus+m2VNw6SXgQbNHZ9Y/oufuwOU8Q0eJ/QK5BhE7PJqDH6BcPgQr2G2jpO8139fsivXUWjatvg7EFVadsviswcyCWR0wNwHutmDrXGvWNOu63Fel02ppqKdKnk4ufBbDbo2UREVhCIiICIiAiIgIiICIiAiIgIiIKqjuCqiDUTWTEm8jwbnTMRY9lk5zJ+8f94rYKvCopDfVpPEtPH23Cwn7PfRncPFrT8AF4/NwfXdKejbePN06anDMdcbeiM37/pu+8VQvJ4k+1Zkmzs3m1A9cYH5rFlwCu82WM+4/hVS3CtdHbHxT1y4Z7LR+vR4IVtwVqbBsSHAZvRez9Qo6fDMQHGKb1XP4VF+GZ471Z5SmrfH4WjmkXK2Wk8AStdrGTN+cEjfTDh8VFzVMQ4yN+8LqbHw68z48m05qV7Zjm3gUMzuETz9gr2zAqp37PL3uIH9Vz441k8moe30XP/Jeo9taqPyKqY+Jze5911sHB5nvUvy+6vfX7d29XWMG2eMThLI4OcL2A4AkWvc8Sp9ck2b5T6l1RFDUta6N7mxl+UNka5xs13R6JFyLi3ffSx62V6DFpI01IrFdvFyc2a2W3StO6iIikRiIiAiIgIiICIiAiIgIiICIiAhRVQc02v2nrYquWKKUxsZkAaGsN7sDidQfpe4KGO12I/xTvus/0ro+0OytPVkPfmY8C28ba5HY4EWI9/etXn5NZL/J1jbdjoTf2h/5LsYNRpYpEWr1+Th6jTauckzW3Vv/ADa67anED/epPUQPgFaftBXHjVzeqRw+BUvUcneIDyJaZ/iZGn2ZSPeo2q2MxhvkwMf6MjP8zgrNc+k8NuUKltPrPHfnLDkxSqPGpmPjK/8AVR9RM93lPc7xcT8VcrMExhnlUc32Yi/8F1B1grWfORyx+lEW/Fq2/eMPh9GK6XP4z82S9g7FYcFGPqJj5zvV/RW2SVAN2Olae0FzT7Qor6qkLuLQ5bdnylKsiLjZgLj2NBJ9gWfTbM18vzdHOe8xuaPvOAHvWDS7V4zHpHWzgdjnhw9j7qbwzlQxmI/KvhqB1iSMB1u4x5feCqWTXRHZtzdbDw3N7s8mxbJcmlTvop6zLExjmv3QcHPc5pu0Et6LRcC+p7O9ddUBsTtI3EKbfhmRwc5j2XuGvAB0PWCHA+tT6pXzTlneU045xzNZ7YUREUbAiIgIiICIiAiIgIiICIiAiIgBVVEQVXPeUzFauGSAQyviYWvuWG2Z+YaE9w1t3ldCViroopWlksbZGnzXtDh7CtMlJtXaJ2WtFqKYM0ZL16UR4OIHaKuP97n/AJjl4ON1h41c/wDOf+q6rWbB4ZJxp8h7Y5JI/c1wHuUDW8k9K4kxVdVF3F7XtHqLQfeqc6bJ7z0leO6L+jt6Q0R2IVB41Ex8ZXn81iTVEh4yPPi5x+JW0VvJFWC+5xEP7BI17Pe0u+ChKrk4xmI3DBL3xzA+5xafctJ094Wa8Z0t+qtYjlCHyk6AE9w1XtuF1L/IppnejE8/ALN5zi9HpI+rg6umZAz1ZuiVn0vKRiEejqkS9jXRtdc9l2gE+1IrG/XuZNRltXpUiu3n/pGQ7H4nJ5NFN9puT8dlJUXJbikls7Y4R155A4geDL39q69stX1E9Oyapg3Ejr/J6g5b9Elp1aSNbFS6t1wV7Xns3Fc281iIhBbG7Nx4fTiBji8lxe95Fs0hABIHULNAA7lOoqKeI2jZy7Wm0zae2QoiI1EREBERAREQEREBERARFVBRFVEFEVUQEREFqske1j3MZncGktZe2ZwGjbnhftWkSbSY08lsOG7v0w4+9xaFviWWl6TbsnZZ0+emLfpY4t579XKWhcy2jltmqYacHqAaSPYx34lR2wlfL/zGLzEfRZnA/GB7lv1kWv7KPGZn1SzxDJ/DWtfKsNEp+SugBzTSTzn6zwB/hAPvWyYTsxQ0tjT00bCPPtmf9913e9S6LeKVjshXyajLk71pkREWyEVFVEFEVUQURVRBRERAREQEREBERBAbRbX0lFJHFPvS+RrnMbHE6QkNOujVGf7TcLDmtldPBmNg6WnkY2/e4jTxUVtvXw0+NYTPPI2KNkVZme42AvG5oufFwHrVzbrbnCJaGogZUsqJJY3MjiYC9xmcLMPDSzrG/dpqjOzYcd21oqSVkMu9e+SMSNEUTpLxkkXGX0SsA8pmGNI3pqIQSBnkppWsBPabaLTKWsZh1dg7q9+5EeFhjy4E5HkyBrCGgm44epbBtXyiYTPSz00E3OpZo3xxwtjk6UjwWtuXNAFiQb36tENm64jjVLBBzqaZjIbA7y92kOHRy28q/UBe61f/AGnUdt46mrmw8edGlducv0s1729S1rDMIe+twnCqsBzKSh5y+Im7XTl5aGkcHBnRHqI4FdcLQRY6jhbqt2Iwx8Or4aiNs0EjZI3C7XtNwe3130t1WUPtBtlR0UzKebemR7N41scTpLszEX6Pe0rX9hYRSYpieHR6QWhqYoxwj3jW7wDsF3AW7GBYu1uLRUuO0k82fIKKQHIxz3XdJKB0W6ozsmjykUP7qs/9SX9FLbRbVUdE1hqJCHSfNxMaXyyH6rBr3XOijYOUege5rGipu5zWi9NKBcmwuSLDiovYeJtVieKV8ozPhnNJDf8AZRxXDsvZm09ru0owz6blIoi9sdRFU0Wc2Y6qgMTHH07kDxNlP1OPU8dVDROLt7Mx72ANu0tYCXXd1eSV72gwaGsp5KWcXZI0i4tdp817bggOB1BstHqaEQY1g0Ae6QR0dUwPeQXlrYpAC4gC5sEHSCVGbOY9T10AqaYuMbi4AublN2mx08VJO4HwK5HsTjfMtm3VDfLDqhkQ4kzvkyx2HXYm/gCg6Bge11FVzz01PIXSQFweC0gHK8scWnzgD1jtHavW0u1VLQmIVG8vKXhgjjc8ktDSRYa+cFoVVg/9jDB6y2URjmtY7tbUEvL3OPU2QvP3VPbef9RwL/yaj8EaMslvKXhYIErpoASAHTU8rGX9K1h61tsE7HtEjHNcxwDg8EFpaRcEEaEW61Sspo5WOilYJGOBDmOF2uaeIIK4fLWzU+G4hhkchA/tPmUTib5YJS5xbfsIjdf/ALhRh0Ko5SaLM5tNDVVoYbOkpYDLG0+ncA+IuprZvaijrmuNNJdzDZ8bgWSRu4Wcw6jUHXhoVm4PhkNLDHTwNDWRtDQB124uPaSdSeslaVtrC2lxTC6+IZXTzCkmA/askyhhd224/Zb2BBIP5ScPD5GBtS8xvfG4sp5HgPYbOFxosrB9vMOqZhTMkfHMRdsU0T4nOH1cwsTodOOhWmbA7YYfQnEoqupEL3YhVva0tebsuG36LT1tI9Sv49jNNi9Zh0WHEyup6lk8tRlc1scDCC5oLgCS4gaDraPUZ2dSQoiMCIiAiIgIiIOe7WRtdjuDte0OaY627XAEG0TzqDx1HuW9Q4fAw5mQxtPa2NoPtAV4xtJBIFxwNtR617QaBioB2jogQD/uM2h9OXqU5t7hMM2H1jHRNJEEz29EXEjGFzSO+4C2ExtvmsL9ttbeK9EdSDkVPJNHDhGPQtdUiOlbTVbWdKQwi7S8DrLXZr94F7C5G4P5S8GEW+56x2lxG0OMpP0d3a9/FbYxgGgAA7BosduHQB28EMYfxz5G5r+la6DUOTygqJJqzFqmJ0L6t0Yjhd5TKaNtmZh1FwDdPq361GbWYzTUmPUk9TKIoxRSAuIJ1dJKBo0E+5dLXh8LCbuaCe8AobtTPKhgf8e3+XN/oUEzEBg+I1UlQ1woa5zJm1AaSyKoPlNfYXFyT/h+tbo/No/3bfuhe3xtcC1wBB4gi4I8EGi7U8oNKYHQYbNzqrma6OFkF3Oa9wtvC4aNy3vr2dlyIjaGCow+bCMRqTJUtp4pIaqUXe5rpGG8hPEtu92v1QOJC6ZTUUMdzHEyO/HIxrb+Ngr5QabivKXhMcLpIqpk7y07uGO5kfIR0W5bXbrbjZaBs9gMk39m4LPmYIWT11U1pLXsMjnCBl/NeA5pI6t53LtEWHQMdnZDG130gxod7QLq+I2glwAueJtqfEoNExnkwpZIJWMmqnPLHZBJUveze2OTM06EXstOO1cUkez9TVSZDTz1MVQ51yWviZE27gBe5aWuItxcV25W+bx/Qb2+SEN2mVvKnhQbamldVynyIIYpS97uoatAH/2hUFT7C1cuE1LZbNraiodW5eGScG7Y730JGbr0L+5dSjia3yWgeAAXpBpWB8pFA+PLWSijqGACaCYFhbIB0stxqDxHXY8FFx1ZxnEaWWna7mNE58m/c0tbPVaZRGDqQ0gG/c7hdt+g1FDDIQZImPI4FzGuI8LhX2NAAAAAHADQAdwQc/5JY2luKXaD/wATq+IB6mLzyjQRQVmD1rWhjhWMhc8AC8UosQ49YAze0roLI2i9gBfjYdfakkbXaOAPcRfVBVERAREQEREBERBEY5TSPcwiJ0zAyZpjZIGESuybt5Jc3QAPFwbguBAPEZlfFM6nkZG7LKYntY6/CUsIac1u22tvUsHGyd5HnNQIsknzG8vvszcubddLyc1r9Hjm81ZMBqOaDefP7jpZbX3+61tbS+bsQW8GpntfI7dPhjLYQ2J7w47xpkzv6LnAXDmDjclhJHWYzaDDKx759wXBssTWaSZcrow57CwX6OZxLHEW0cPoqZwankZH8o4lxsdXyP8ANH0ySNb6DRZ6DCx2ldLDJEwuaX2GZrsrg0uGYtd1G11iYDT1LXzSVOhkEJyh12NczO0ho6gQGO8XHsVnCjJv5N4ZfnJ8ocJ8mTP0LE/JWy2tbX13VzHXP3kebf7rJNfcZ82/vHu8276Vrby1+jfyupANLNzsyGNxYclndEhtmWPGQEa9jD+l/HKKSXcCMgBs2Z97kbvcyjVoc0u6TmaX7D1K5iLZjSyiMuExhkDDdocJjEcuo6N81uGi8YVUPkklfaQR5YQ0SMcw5xnMhDXgHzmC/A27kF3B4pGQRMlvnaxgcSc13AWJvc39qw9nqWVgG9ic14jY2SR0uYSzDyntaCdCbnMQ06gW00tzy1fO2va13N2kROF+JewvMwbbpAOMTL3FhvFex9zgae2+yb5293IkLt3zebLfd9K283fDrsgvNp5Odult8mYI2DXTeCWRx6PgW6rHxOnqnTxSR+RFl6Oe283ji2W44dFlnC/XdZmFb3cR72+8y65rZuvLny6ZrWvbruonZ90xfFm5xfcO5xvg/Jzm8dsmbo8d7810LfZQS+KiTK0xtc8tkicWtLQSwPBdq4gcOolZUbiQCWlpIBLTa4PYbEj2EqA2mjqiXmnz9Gnmc3K97flgRks1uj3cbNdoVsAKDGxSKR0MrYnZZDHIGOvazy0hpv1a21ssTBqZ7XyO3ToYy2INie8OO8aX539FzgLhzBxuSwkjrORjDniJ27zZrx2y3zfONvw7rrxj7JXQlsL3MeZIAHsFy1pnZndY6EBuYm/VdB45g81LpSRkAjDQQSSQH3sc1m8R1aqmOUMkxgDDYNlc55NyMm4laLtDm5um5ml+/qXrApZ3MkM7Cx28cMpNwAA0XYethIJB7CL2OikkEbj1JI+jqYYPnHU87IyDl+UdE5rOl5upGvUrtfDI6neyM2kMTmtObKQ/JYdIeTr19XFWsEqXOa5kgkztkqNXxvaCznEm7yvIDXDJltYnSyzWVALnMAddoaSS1waQ69sriLOPRNwDpcX4hBi4TEWh/wAi6BpcCGOeHHyWgmwc5rNRwB14nUlYUFJMKyWRzHFjngsf0SA3m0bbfOXHTD9Aw8b31uKVUtXztjmNduGlkTxc9IyNJdIG26Qa4wjNfQb1TMswaWAhxzOyizXOAOVzruIHRHROpsLkDiQguKiqqFAREQEREBAiIKoqKqAiIgIiICIiAiIgIiICIiAiIgIiICIiAiKiCqoiICIiAiIgIiICIiAiIgIiICqiIKIiICIiAiIgIiICIiAiIgIiICIi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3148477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noAutofit/>
          </a:bodyPr>
          <a:lstStyle/>
          <a:p>
            <a:pPr lvl="0"/>
            <a:r>
              <a:rPr lang="es-EC" sz="3600" dirty="0">
                <a:latin typeface="Times New Roman" pitchFamily="18" charset="0"/>
                <a:cs typeface="Times New Roman" pitchFamily="18" charset="0"/>
              </a:rPr>
              <a:t>INCIDENCIA DE LAS MIPYMES EN LA ECONOMÍA ECUATORIANA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25559629"/>
              </p:ext>
            </p:extLst>
          </p:nvPr>
        </p:nvGraphicFramePr>
        <p:xfrm>
          <a:off x="457200" y="2276872"/>
          <a:ext cx="238660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3204010009"/>
              </p:ext>
            </p:extLst>
          </p:nvPr>
        </p:nvGraphicFramePr>
        <p:xfrm>
          <a:off x="1475656" y="4869160"/>
          <a:ext cx="6120680" cy="1704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2 Grupo"/>
          <p:cNvGrpSpPr/>
          <p:nvPr/>
        </p:nvGrpSpPr>
        <p:grpSpPr>
          <a:xfrm>
            <a:off x="1979712" y="2348880"/>
            <a:ext cx="6456945" cy="2480793"/>
            <a:chOff x="1979712" y="2348880"/>
            <a:chExt cx="6456945" cy="2480793"/>
          </a:xfrm>
        </p:grpSpPr>
        <p:sp>
          <p:nvSpPr>
            <p:cNvPr id="8" name="7 Cerrar llave"/>
            <p:cNvSpPr/>
            <p:nvPr/>
          </p:nvSpPr>
          <p:spPr>
            <a:xfrm>
              <a:off x="6444208" y="2348880"/>
              <a:ext cx="288032" cy="2376264"/>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grpSp>
          <p:nvGrpSpPr>
            <p:cNvPr id="2" name="1 Grupo"/>
            <p:cNvGrpSpPr/>
            <p:nvPr/>
          </p:nvGrpSpPr>
          <p:grpSpPr>
            <a:xfrm>
              <a:off x="1979712" y="2348880"/>
              <a:ext cx="6456945" cy="2480793"/>
              <a:chOff x="2483768" y="2348880"/>
              <a:chExt cx="6456945" cy="2480793"/>
            </a:xfrm>
          </p:grpSpPr>
          <p:graphicFrame>
            <p:nvGraphicFramePr>
              <p:cNvPr id="7" name="6 Diagrama"/>
              <p:cNvGraphicFramePr/>
              <p:nvPr>
                <p:extLst>
                  <p:ext uri="{D42A27DB-BD31-4B8C-83A1-F6EECF244321}">
                    <p14:modId xmlns:p14="http://schemas.microsoft.com/office/powerpoint/2010/main" val="3310353185"/>
                  </p:ext>
                </p:extLst>
              </p:nvPr>
            </p:nvGraphicFramePr>
            <p:xfrm>
              <a:off x="2483768" y="2348880"/>
              <a:ext cx="5472608" cy="23762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8 CuadroTexto"/>
              <p:cNvSpPr txBox="1"/>
              <p:nvPr/>
            </p:nvSpPr>
            <p:spPr>
              <a:xfrm>
                <a:off x="7380312" y="2521349"/>
                <a:ext cx="1560401"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smtClean="0">
                    <a:latin typeface="Times New Roman" pitchFamily="18" charset="0"/>
                    <a:cs typeface="Times New Roman" pitchFamily="18" charset="0"/>
                  </a:rPr>
                  <a:t>Pichincha y Guayas  77%</a:t>
                </a:r>
              </a:p>
              <a:p>
                <a:endParaRPr lang="es-EC" dirty="0" smtClean="0">
                  <a:latin typeface="Times New Roman" pitchFamily="18" charset="0"/>
                  <a:cs typeface="Times New Roman" pitchFamily="18" charset="0"/>
                </a:endParaRPr>
              </a:p>
              <a:p>
                <a:r>
                  <a:rPr lang="es-EC" dirty="0" smtClean="0">
                    <a:latin typeface="Times New Roman" pitchFamily="18" charset="0"/>
                    <a:cs typeface="Times New Roman" pitchFamily="18" charset="0"/>
                  </a:rPr>
                  <a:t>Azuay, Manabí y Tungurahua 15%</a:t>
                </a:r>
              </a:p>
              <a:p>
                <a:endParaRPr lang="es-EC" dirty="0" smtClean="0">
                  <a:latin typeface="Times New Roman" pitchFamily="18" charset="0"/>
                  <a:cs typeface="Times New Roman" pitchFamily="18" charset="0"/>
                </a:endParaRPr>
              </a:p>
            </p:txBody>
          </p:sp>
          <p:sp>
            <p:nvSpPr>
              <p:cNvPr id="12" name="11 CuadroTexto"/>
              <p:cNvSpPr txBox="1"/>
              <p:nvPr/>
            </p:nvSpPr>
            <p:spPr>
              <a:xfrm>
                <a:off x="3779912" y="4067780"/>
                <a:ext cx="9233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latin typeface="Times New Roman" pitchFamily="18" charset="0"/>
                    <a:cs typeface="Times New Roman" pitchFamily="18" charset="0"/>
                  </a:rPr>
                  <a:t>PIB</a:t>
                </a:r>
              </a:p>
            </p:txBody>
          </p:sp>
        </p:grpSp>
      </p:grpSp>
      <p:sp>
        <p:nvSpPr>
          <p:cNvPr id="14" name="13 Flecha abajo"/>
          <p:cNvSpPr/>
          <p:nvPr/>
        </p:nvSpPr>
        <p:spPr>
          <a:xfrm>
            <a:off x="4067944" y="3789040"/>
            <a:ext cx="360040" cy="288032"/>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026" name="Picture 2" descr="https://upload.wikimedia.org/wikipedia/commons/thumb/f/f3/Emblem-money.svg/200px-Emblem-money.sv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512" y="494116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gya.cba.gov.ar/media/images/zocalo%20campo%200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2561356" y="6165304"/>
            <a:ext cx="4170884" cy="59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769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73832"/>
            <a:ext cx="8229600" cy="1143000"/>
          </a:xfrm>
        </p:spPr>
        <p:txBody>
          <a:bodyPr/>
          <a:lstStyle/>
          <a:p>
            <a:r>
              <a:rPr lang="es-EC" dirty="0" smtClean="0">
                <a:latin typeface="Times New Roman" pitchFamily="18" charset="0"/>
                <a:cs typeface="Times New Roman" pitchFamily="18" charset="0"/>
              </a:rPr>
              <a:t>MARCO LEGAL</a:t>
            </a:r>
            <a:endParaRPr lang="es-EC"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48970436"/>
              </p:ext>
            </p:extLst>
          </p:nvPr>
        </p:nvGraphicFramePr>
        <p:xfrm>
          <a:off x="35496" y="1844824"/>
          <a:ext cx="43924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87832086"/>
              </p:ext>
            </p:extLst>
          </p:nvPr>
        </p:nvGraphicFramePr>
        <p:xfrm>
          <a:off x="4716016" y="620688"/>
          <a:ext cx="3698451" cy="6172200"/>
        </p:xfrm>
        <a:graphic>
          <a:graphicData uri="http://schemas.openxmlformats.org/drawingml/2006/table">
            <a:tbl>
              <a:tblPr firstRow="1" firstCol="1" bandRow="1">
                <a:tableStyleId>{0E3FDE45-AF77-4B5C-9715-49D594BDF05E}</a:tableStyleId>
              </a:tblPr>
              <a:tblGrid>
                <a:gridCol w="407234"/>
                <a:gridCol w="3291217"/>
              </a:tblGrid>
              <a:tr h="178419">
                <a:tc>
                  <a:txBody>
                    <a:bodyPr/>
                    <a:lstStyle/>
                    <a:p>
                      <a:pPr algn="ctr">
                        <a:lnSpc>
                          <a:spcPct val="150000"/>
                        </a:lnSpc>
                        <a:spcAft>
                          <a:spcPts val="0"/>
                        </a:spcAft>
                      </a:pPr>
                      <a:r>
                        <a:rPr lang="es-EC" sz="1000" dirty="0">
                          <a:effectLst/>
                          <a:latin typeface="Times New Roman" pitchFamily="18" charset="0"/>
                          <a:cs typeface="Times New Roman" pitchFamily="18" charset="0"/>
                        </a:rPr>
                        <a:t>A</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Agricultura, ganadería,  silvicultura y pesca.</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B</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Explotación de minas y canteras.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C</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Industrias manufactureras.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D</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Suministro de electricidad, gas, vapor y aire acondicionado.</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356838">
                <a:tc>
                  <a:txBody>
                    <a:bodyPr/>
                    <a:lstStyle/>
                    <a:p>
                      <a:pPr algn="ctr">
                        <a:lnSpc>
                          <a:spcPct val="150000"/>
                        </a:lnSpc>
                        <a:spcAft>
                          <a:spcPts val="0"/>
                        </a:spcAft>
                      </a:pPr>
                      <a:r>
                        <a:rPr lang="es-EC" sz="1000">
                          <a:effectLst/>
                          <a:latin typeface="Times New Roman" pitchFamily="18" charset="0"/>
                          <a:cs typeface="Times New Roman" pitchFamily="18" charset="0"/>
                        </a:rPr>
                        <a:t>E</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Distribución de agua; alcantarillado, gestión de desechos y actividades de saneamiento.</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F</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Construcción.</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356838">
                <a:tc>
                  <a:txBody>
                    <a:bodyPr/>
                    <a:lstStyle/>
                    <a:p>
                      <a:pPr algn="ctr">
                        <a:lnSpc>
                          <a:spcPct val="150000"/>
                        </a:lnSpc>
                        <a:spcAft>
                          <a:spcPts val="0"/>
                        </a:spcAft>
                      </a:pPr>
                      <a:r>
                        <a:rPr lang="es-EC" sz="1000" dirty="0">
                          <a:effectLst/>
                          <a:latin typeface="Times New Roman" pitchFamily="18" charset="0"/>
                          <a:cs typeface="Times New Roman" pitchFamily="18" charset="0"/>
                        </a:rPr>
                        <a:t>G</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Comercio al por mayor y al por menor; reparación de vehículos automotores y motocicletas.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H</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Transporte y almacenamiento.</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I</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Actividades de alojamiento y de servicio de comidas.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J</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Información y comunicación.</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K</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Actividades financieras y de seguros.</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L</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Actividades inmobiliarias.</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M</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Actividades profesionales, científicas y técnicas.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N</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Actividades de servicios administrativos y de apoyo.</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356838">
                <a:tc>
                  <a:txBody>
                    <a:bodyPr/>
                    <a:lstStyle/>
                    <a:p>
                      <a:pPr algn="ctr">
                        <a:lnSpc>
                          <a:spcPct val="150000"/>
                        </a:lnSpc>
                        <a:spcAft>
                          <a:spcPts val="0"/>
                        </a:spcAft>
                      </a:pPr>
                      <a:r>
                        <a:rPr lang="es-EC" sz="1000">
                          <a:effectLst/>
                          <a:latin typeface="Times New Roman" pitchFamily="18" charset="0"/>
                          <a:cs typeface="Times New Roman" pitchFamily="18" charset="0"/>
                        </a:rPr>
                        <a:t>O</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Administración pública y defensa; planes de seguridad social de afiliación obligatoria.</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P</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Enseñanza.</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Q</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Actividades de atención de la salud humana y de asistencia social.</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R</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Artes, entretenimiento y recreación.</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S</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Otras actividades de servicios.</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535257">
                <a:tc>
                  <a:txBody>
                    <a:bodyPr/>
                    <a:lstStyle/>
                    <a:p>
                      <a:pPr algn="ctr">
                        <a:lnSpc>
                          <a:spcPct val="150000"/>
                        </a:lnSpc>
                        <a:spcAft>
                          <a:spcPts val="0"/>
                        </a:spcAft>
                      </a:pPr>
                      <a:r>
                        <a:rPr lang="es-EC" sz="1000">
                          <a:effectLst/>
                          <a:latin typeface="Times New Roman" pitchFamily="18" charset="0"/>
                          <a:cs typeface="Times New Roman" pitchFamily="18" charset="0"/>
                        </a:rPr>
                        <a:t>T</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a:effectLst/>
                          <a:latin typeface="Times New Roman" pitchFamily="18" charset="0"/>
                          <a:cs typeface="Times New Roman" pitchFamily="18" charset="0"/>
                        </a:rPr>
                        <a:t>Actividades de los hogares como empleadores; actividades no diferenciadas de los hogares como productores de bienes y servicios para uso propio.</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r>
              <a:tr h="178419">
                <a:tc>
                  <a:txBody>
                    <a:bodyPr/>
                    <a:lstStyle/>
                    <a:p>
                      <a:pPr algn="ctr">
                        <a:lnSpc>
                          <a:spcPct val="150000"/>
                        </a:lnSpc>
                        <a:spcAft>
                          <a:spcPts val="0"/>
                        </a:spcAft>
                      </a:pPr>
                      <a:r>
                        <a:rPr lang="es-EC" sz="1000">
                          <a:effectLst/>
                          <a:latin typeface="Times New Roman" pitchFamily="18" charset="0"/>
                          <a:cs typeface="Times New Roman" pitchFamily="18" charset="0"/>
                        </a:rPr>
                        <a:t>U</a:t>
                      </a:r>
                      <a:endParaRPr lang="es-EC" sz="1000">
                        <a:solidFill>
                          <a:srgbClr val="000000"/>
                        </a:solidFill>
                        <a:effectLst/>
                        <a:latin typeface="Times New Roman" pitchFamily="18" charset="0"/>
                        <a:ea typeface="Times New Roman"/>
                        <a:cs typeface="Times New Roman" pitchFamily="18" charset="0"/>
                      </a:endParaRPr>
                    </a:p>
                  </a:txBody>
                  <a:tcPr marL="37716" marR="37716"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Actividades de organizaciones y órganos extraterritoriales.</a:t>
                      </a:r>
                      <a:endParaRPr lang="es-EC" sz="1000" dirty="0">
                        <a:solidFill>
                          <a:srgbClr val="000000"/>
                        </a:solidFill>
                        <a:effectLst/>
                        <a:latin typeface="Times New Roman" pitchFamily="18" charset="0"/>
                        <a:ea typeface="Times New Roman"/>
                        <a:cs typeface="Times New Roman" pitchFamily="18" charset="0"/>
                      </a:endParaRPr>
                    </a:p>
                  </a:txBody>
                  <a:tcPr marL="37716" marR="37716" marT="0" marB="0"/>
                </a:tc>
              </a:tr>
            </a:tbl>
          </a:graphicData>
        </a:graphic>
      </p:graphicFrame>
      <p:sp>
        <p:nvSpPr>
          <p:cNvPr id="6" name="5 CuadroTexto"/>
          <p:cNvSpPr txBox="1"/>
          <p:nvPr/>
        </p:nvSpPr>
        <p:spPr>
          <a:xfrm>
            <a:off x="4932040" y="260648"/>
            <a:ext cx="2160240" cy="369332"/>
          </a:xfrm>
          <a:prstGeom prst="rect">
            <a:avLst/>
          </a:prstGeom>
          <a:noFill/>
        </p:spPr>
        <p:txBody>
          <a:bodyPr wrap="square" rtlCol="0">
            <a:spAutoFit/>
          </a:bodyPr>
          <a:lstStyle/>
          <a:p>
            <a:r>
              <a:rPr lang="es-EC" b="1" dirty="0" smtClean="0"/>
              <a:t>Codificación CIIU</a:t>
            </a:r>
            <a:endParaRPr lang="es-EC" i="1" dirty="0"/>
          </a:p>
        </p:txBody>
      </p:sp>
      <p:pic>
        <p:nvPicPr>
          <p:cNvPr id="2050" name="Picture 2" descr="http://www.eaeprogramas.es/empresa-familiar/wp-content/uploads/2014/04/9.El-marco-jur%C3%ADdico.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04" b="98741" l="0" r="100000">
                        <a14:foregroundMark x1="15969" y1="56171" x2="26667" y2="54660"/>
                      </a14:backgroundRemoval>
                    </a14:imgEffect>
                  </a14:imgLayer>
                </a14:imgProps>
              </a:ext>
              <a:ext uri="{28A0092B-C50C-407E-A947-70E740481C1C}">
                <a14:useLocalDpi xmlns:a14="http://schemas.microsoft.com/office/drawing/2010/main" val="0"/>
              </a:ext>
            </a:extLst>
          </a:blip>
          <a:srcRect l="4634" t="24998" r="5733" b="26287"/>
          <a:stretch/>
        </p:blipFill>
        <p:spPr bwMode="auto">
          <a:xfrm>
            <a:off x="100726" y="5877272"/>
            <a:ext cx="2448272" cy="81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906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MARCO LEGAL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1081616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eaeprogramas.es/empresa-familiar/wp-content/uploads/2014/04/9.El-marco-jur%C3%ADdico.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04" b="98741" l="0" r="100000">
                        <a14:foregroundMark x1="15969" y1="56171" x2="26667" y2="54660"/>
                      </a14:backgroundRemoval>
                    </a14:imgEffect>
                  </a14:imgLayer>
                </a14:imgProps>
              </a:ext>
              <a:ext uri="{28A0092B-C50C-407E-A947-70E740481C1C}">
                <a14:useLocalDpi xmlns:a14="http://schemas.microsoft.com/office/drawing/2010/main" val="0"/>
              </a:ext>
            </a:extLst>
          </a:blip>
          <a:srcRect l="4634" t="24998" r="5733" b="26287"/>
          <a:stretch/>
        </p:blipFill>
        <p:spPr bwMode="auto">
          <a:xfrm>
            <a:off x="100726" y="5877272"/>
            <a:ext cx="2448272" cy="81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32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6000">
              <a:schemeClr val="bg1"/>
            </a:gs>
            <a:gs pos="100000">
              <a:schemeClr val="bg2">
                <a:shade val="92000"/>
                <a:satMod val="230000"/>
              </a:schemeClr>
            </a:gs>
            <a:gs pos="100000">
              <a:schemeClr val="bg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48301145"/>
              </p:ext>
            </p:extLst>
          </p:nvPr>
        </p:nvGraphicFramePr>
        <p:xfrm>
          <a:off x="457200" y="9087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5109659"/>
            <a:ext cx="1890911" cy="87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a:off x="2829241" y="2397193"/>
            <a:ext cx="57606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10 Conector recto de flecha"/>
          <p:cNvCxnSpPr/>
          <p:nvPr/>
        </p:nvCxnSpPr>
        <p:spPr>
          <a:xfrm>
            <a:off x="5709561" y="2348880"/>
            <a:ext cx="57606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11 Conector recto de flecha"/>
          <p:cNvCxnSpPr/>
          <p:nvPr/>
        </p:nvCxnSpPr>
        <p:spPr>
          <a:xfrm>
            <a:off x="1602918" y="4634377"/>
            <a:ext cx="0" cy="45080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14 Conector recto de flecha"/>
          <p:cNvCxnSpPr/>
          <p:nvPr/>
        </p:nvCxnSpPr>
        <p:spPr>
          <a:xfrm>
            <a:off x="4644008" y="4634376"/>
            <a:ext cx="0" cy="45080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15 Conector recto de flecha"/>
          <p:cNvCxnSpPr/>
          <p:nvPr/>
        </p:nvCxnSpPr>
        <p:spPr>
          <a:xfrm>
            <a:off x="7452320" y="4561373"/>
            <a:ext cx="0" cy="45080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1028" name="Picture 4" descr="http://image.slidesharecdn.com/7-150314144111-conversion-gate01/95/salvaguardias-1-638.jpg?cb=14263447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0580" y="5085183"/>
            <a:ext cx="1413508" cy="9005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dustrias.gob.ec/wp-content/uploads/2012/10/exportafaci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1987" y="5085183"/>
            <a:ext cx="1580665" cy="9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437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CACAO Y SUS ELABORADOS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0176593"/>
              </p:ext>
            </p:extLst>
          </p:nvPr>
        </p:nvGraphicFramePr>
        <p:xfrm>
          <a:off x="83127" y="1700808"/>
          <a:ext cx="4200841"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846852235"/>
              </p:ext>
            </p:extLst>
          </p:nvPr>
        </p:nvGraphicFramePr>
        <p:xfrm>
          <a:off x="4355976" y="1772816"/>
          <a:ext cx="4078605" cy="3840480"/>
        </p:xfrm>
        <a:graphic>
          <a:graphicData uri="http://schemas.openxmlformats.org/drawingml/2006/table">
            <a:tbl>
              <a:tblPr firstRow="1" firstCol="1" bandRow="1">
                <a:tableStyleId>{5FD0F851-EC5A-4D38-B0AD-8093EC10F338}</a:tableStyleId>
              </a:tblPr>
              <a:tblGrid>
                <a:gridCol w="1351961"/>
                <a:gridCol w="1363322"/>
                <a:gridCol w="1363322"/>
              </a:tblGrid>
              <a:tr h="200025">
                <a:tc>
                  <a:txBody>
                    <a:bodyPr/>
                    <a:lstStyle/>
                    <a:p>
                      <a:pPr algn="ctr">
                        <a:lnSpc>
                          <a:spcPct val="150000"/>
                        </a:lnSpc>
                        <a:spcAft>
                          <a:spcPts val="0"/>
                        </a:spcAft>
                      </a:pPr>
                      <a:r>
                        <a:rPr lang="es-EC" sz="1200" dirty="0">
                          <a:effectLst/>
                          <a:latin typeface="Times New Roman" pitchFamily="18" charset="0"/>
                          <a:cs typeface="Times New Roman" pitchFamily="18" charset="0"/>
                        </a:rPr>
                        <a:t>PRODUCTO</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DERIVADOS</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endParaRPr lang="es-EC" sz="1100">
                        <a:solidFill>
                          <a:srgbClr val="000000"/>
                        </a:solidFill>
                        <a:effectLst/>
                        <a:latin typeface="Times New Roman" pitchFamily="18" charset="0"/>
                        <a:cs typeface="Times New Roman" pitchFamily="18" charset="0"/>
                      </a:endParaRPr>
                    </a:p>
                  </a:txBody>
                  <a:tcPr marL="68580" marR="68580" marT="0" marB="0"/>
                </a:tc>
              </a:tr>
              <a:tr h="0">
                <a:tc rowSpan="3">
                  <a:txBody>
                    <a:bodyPr/>
                    <a:lstStyle/>
                    <a:p>
                      <a:pPr algn="l">
                        <a:lnSpc>
                          <a:spcPct val="150000"/>
                        </a:lnSpc>
                        <a:spcAft>
                          <a:spcPts val="0"/>
                        </a:spcAft>
                      </a:pPr>
                      <a:r>
                        <a:rPr lang="es-EC" sz="1200" dirty="0">
                          <a:effectLst/>
                          <a:latin typeface="Times New Roman" pitchFamily="18" charset="0"/>
                          <a:cs typeface="Times New Roman" pitchFamily="18" charset="0"/>
                        </a:rPr>
                        <a:t>LICOR DE CACAO:                 ES UNA PASTA QUE SE OBTIENE DEL CACAO MOLIDO.</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50000"/>
                        </a:lnSpc>
                        <a:spcAft>
                          <a:spcPts val="0"/>
                        </a:spcAft>
                      </a:pPr>
                      <a:r>
                        <a:rPr lang="es-EC" sz="1200">
                          <a:effectLst/>
                          <a:latin typeface="Times New Roman" pitchFamily="18" charset="0"/>
                          <a:cs typeface="Times New Roman" pitchFamily="18" charset="0"/>
                        </a:rPr>
                        <a:t>Manteca </a:t>
                      </a:r>
                      <a:endParaRPr lang="es-EC" sz="1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s-EC" sz="1200">
                          <a:effectLst/>
                          <a:latin typeface="Times New Roman" pitchFamily="18" charset="0"/>
                          <a:cs typeface="Times New Roman" pitchFamily="18" charset="0"/>
                        </a:rPr>
                        <a:t>Aceite de cacao utilizado en cosméticos y farmacéuticos</a:t>
                      </a:r>
                      <a:endParaRPr lang="es-EC" sz="1200">
                        <a:solidFill>
                          <a:srgbClr val="000000"/>
                        </a:solidFill>
                        <a:effectLst/>
                        <a:latin typeface="Times New Roman" pitchFamily="18" charset="0"/>
                        <a:ea typeface="Times New Roman"/>
                        <a:cs typeface="Times New Roman" pitchFamily="18" charset="0"/>
                      </a:endParaRPr>
                    </a:p>
                  </a:txBody>
                  <a:tcPr marL="68580" marR="68580" marT="0" marB="0"/>
                </a:tc>
              </a:tr>
              <a:tr h="0">
                <a:tc vMerge="1">
                  <a:txBody>
                    <a:bodyPr/>
                    <a:lstStyle/>
                    <a:p>
                      <a:endParaRPr lang="es-EC"/>
                    </a:p>
                  </a:txBody>
                  <a:tcPr/>
                </a:tc>
                <a:tc>
                  <a:txBody>
                    <a:bodyPr/>
                    <a:lstStyle/>
                    <a:p>
                      <a:pPr algn="ctr">
                        <a:lnSpc>
                          <a:spcPct val="150000"/>
                        </a:lnSpc>
                        <a:spcAft>
                          <a:spcPts val="0"/>
                        </a:spcAft>
                      </a:pPr>
                      <a:r>
                        <a:rPr lang="es-EC" sz="1200" dirty="0">
                          <a:effectLst/>
                          <a:latin typeface="Times New Roman" pitchFamily="18" charset="0"/>
                          <a:cs typeface="Times New Roman" pitchFamily="18" charset="0"/>
                        </a:rPr>
                        <a:t>Torta</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s-EC" sz="1200">
                          <a:effectLst/>
                          <a:latin typeface="Times New Roman" pitchFamily="18" charset="0"/>
                          <a:cs typeface="Times New Roman" pitchFamily="18" charset="0"/>
                        </a:rPr>
                        <a:t>Fase solida del licor de cacao, utilizado para hacer chocolates</a:t>
                      </a:r>
                      <a:endParaRPr lang="es-EC" sz="1200">
                        <a:solidFill>
                          <a:srgbClr val="000000"/>
                        </a:solidFill>
                        <a:effectLst/>
                        <a:latin typeface="Times New Roman" pitchFamily="18" charset="0"/>
                        <a:ea typeface="Times New Roman"/>
                        <a:cs typeface="Times New Roman" pitchFamily="18" charset="0"/>
                      </a:endParaRPr>
                    </a:p>
                  </a:txBody>
                  <a:tcPr marL="68580" marR="68580" marT="0" marB="0"/>
                </a:tc>
              </a:tr>
              <a:tr h="0">
                <a:tc vMerge="1">
                  <a:txBody>
                    <a:bodyPr/>
                    <a:lstStyle/>
                    <a:p>
                      <a:endParaRPr lang="es-EC"/>
                    </a:p>
                  </a:txBody>
                  <a:tcPr/>
                </a:tc>
                <a:tc>
                  <a:txBody>
                    <a:bodyPr/>
                    <a:lstStyle/>
                    <a:p>
                      <a:pPr algn="ctr">
                        <a:lnSpc>
                          <a:spcPct val="150000"/>
                        </a:lnSpc>
                        <a:spcAft>
                          <a:spcPts val="0"/>
                        </a:spcAft>
                      </a:pPr>
                      <a:r>
                        <a:rPr lang="es-EC" sz="1200">
                          <a:effectLst/>
                          <a:latin typeface="Times New Roman" pitchFamily="18" charset="0"/>
                          <a:cs typeface="Times New Roman" pitchFamily="18" charset="0"/>
                        </a:rPr>
                        <a:t>Polvo</a:t>
                      </a:r>
                      <a:endParaRPr lang="es-EC" sz="120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l">
                        <a:lnSpc>
                          <a:spcPct val="150000"/>
                        </a:lnSpc>
                        <a:spcAft>
                          <a:spcPts val="0"/>
                        </a:spcAft>
                      </a:pPr>
                      <a:r>
                        <a:rPr lang="es-EC" sz="1200" dirty="0">
                          <a:effectLst/>
                          <a:latin typeface="Times New Roman" pitchFamily="18" charset="0"/>
                          <a:cs typeface="Times New Roman" pitchFamily="18" charset="0"/>
                        </a:rPr>
                        <a:t>Es la torta pulverizada usada para hacer galletas, helados, confitería, etc.</a:t>
                      </a:r>
                      <a:endParaRPr lang="es-EC" sz="1200"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pic>
        <p:nvPicPr>
          <p:cNvPr id="3074" name="Picture 2" descr="http://eventsclass.com.ec/cmc/wp-content/uploads/2015/07/cacao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709253"/>
            <a:ext cx="1656184" cy="110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72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EXPORTACIONES DE CACAO</a:t>
            </a:r>
            <a:endParaRPr lang="es-EC" dirty="0"/>
          </a:p>
        </p:txBody>
      </p:sp>
      <p:pic>
        <p:nvPicPr>
          <p:cNvPr id="4" name="3 Marcador de contenido"/>
          <p:cNvPicPr>
            <a:picLocks noGrp="1"/>
          </p:cNvPicPr>
          <p:nvPr>
            <p:ph idx="1"/>
          </p:nvPr>
        </p:nvPicPr>
        <p:blipFill rotWithShape="1">
          <a:blip r:embed="rId2"/>
          <a:srcRect t="15728" r="2206"/>
          <a:stretch/>
        </p:blipFill>
        <p:spPr bwMode="auto">
          <a:xfrm>
            <a:off x="251520" y="2060848"/>
            <a:ext cx="5544616" cy="2088232"/>
          </a:xfrm>
          <a:prstGeom prst="rect">
            <a:avLst/>
          </a:prstGeom>
          <a:ln>
            <a:noFill/>
          </a:ln>
          <a:extLst>
            <a:ext uri="{53640926-AAD7-44D8-BBD7-CCE9431645EC}">
              <a14:shadowObscured xmlns:a14="http://schemas.microsoft.com/office/drawing/2010/main"/>
            </a:ext>
          </a:extLst>
        </p:spPr>
      </p:pic>
      <p:grpSp>
        <p:nvGrpSpPr>
          <p:cNvPr id="17" name="16 Grupo"/>
          <p:cNvGrpSpPr/>
          <p:nvPr/>
        </p:nvGrpSpPr>
        <p:grpSpPr>
          <a:xfrm>
            <a:off x="6084168" y="2206605"/>
            <a:ext cx="2771800" cy="1582435"/>
            <a:chOff x="6300192" y="1918573"/>
            <a:chExt cx="2771800" cy="1582435"/>
          </a:xfrm>
        </p:grpSpPr>
        <p:grpSp>
          <p:nvGrpSpPr>
            <p:cNvPr id="15" name="14 Grupo"/>
            <p:cNvGrpSpPr/>
            <p:nvPr/>
          </p:nvGrpSpPr>
          <p:grpSpPr>
            <a:xfrm>
              <a:off x="6300192" y="1918573"/>
              <a:ext cx="2771800" cy="646331"/>
              <a:chOff x="6300192" y="1628800"/>
              <a:chExt cx="2771800" cy="646331"/>
            </a:xfrm>
          </p:grpSpPr>
          <p:grpSp>
            <p:nvGrpSpPr>
              <p:cNvPr id="13" name="12 Grupo"/>
              <p:cNvGrpSpPr/>
              <p:nvPr/>
            </p:nvGrpSpPr>
            <p:grpSpPr>
              <a:xfrm>
                <a:off x="6300192" y="1784105"/>
                <a:ext cx="1080120" cy="369332"/>
                <a:chOff x="6300192" y="1784105"/>
                <a:chExt cx="1080120" cy="369332"/>
              </a:xfrm>
            </p:grpSpPr>
            <p:sp>
              <p:nvSpPr>
                <p:cNvPr id="6" name="5 CuadroTexto"/>
                <p:cNvSpPr txBox="1"/>
                <p:nvPr/>
              </p:nvSpPr>
              <p:spPr>
                <a:xfrm>
                  <a:off x="6300192" y="1784105"/>
                  <a:ext cx="86409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smtClean="0">
                      <a:latin typeface="Times New Roman" pitchFamily="18" charset="0"/>
                      <a:cs typeface="Times New Roman" pitchFamily="18" charset="0"/>
                    </a:rPr>
                    <a:t>2006</a:t>
                  </a:r>
                </a:p>
              </p:txBody>
            </p:sp>
            <p:sp>
              <p:nvSpPr>
                <p:cNvPr id="7" name="6 Flecha derecha"/>
                <p:cNvSpPr/>
                <p:nvPr/>
              </p:nvSpPr>
              <p:spPr>
                <a:xfrm>
                  <a:off x="7164288" y="1876182"/>
                  <a:ext cx="21602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itchFamily="18" charset="0"/>
                    <a:cs typeface="Times New Roman" pitchFamily="18" charset="0"/>
                  </a:endParaRPr>
                </a:p>
              </p:txBody>
            </p:sp>
          </p:grpSp>
          <p:sp>
            <p:nvSpPr>
              <p:cNvPr id="8" name="7 CuadroTexto"/>
              <p:cNvSpPr txBox="1"/>
              <p:nvPr/>
            </p:nvSpPr>
            <p:spPr>
              <a:xfrm>
                <a:off x="7380312" y="1628800"/>
                <a:ext cx="169168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latin typeface="Times New Roman" pitchFamily="18" charset="0"/>
                    <a:cs typeface="Times New Roman" pitchFamily="18" charset="0"/>
                  </a:rPr>
                  <a:t>171 millones de dólares anuales</a:t>
                </a:r>
              </a:p>
            </p:txBody>
          </p:sp>
        </p:grpSp>
        <p:grpSp>
          <p:nvGrpSpPr>
            <p:cNvPr id="16" name="15 Grupo"/>
            <p:cNvGrpSpPr/>
            <p:nvPr/>
          </p:nvGrpSpPr>
          <p:grpSpPr>
            <a:xfrm>
              <a:off x="6300192" y="2854677"/>
              <a:ext cx="2771800" cy="646331"/>
              <a:chOff x="6300192" y="2638653"/>
              <a:chExt cx="2771800" cy="646331"/>
            </a:xfrm>
          </p:grpSpPr>
          <p:grpSp>
            <p:nvGrpSpPr>
              <p:cNvPr id="14" name="13 Grupo"/>
              <p:cNvGrpSpPr/>
              <p:nvPr/>
            </p:nvGrpSpPr>
            <p:grpSpPr>
              <a:xfrm>
                <a:off x="6300192" y="2708920"/>
                <a:ext cx="1080120" cy="369332"/>
                <a:chOff x="6300192" y="2771636"/>
                <a:chExt cx="1080120" cy="369332"/>
              </a:xfrm>
            </p:grpSpPr>
            <p:sp>
              <p:nvSpPr>
                <p:cNvPr id="9" name="8 CuadroTexto"/>
                <p:cNvSpPr txBox="1"/>
                <p:nvPr/>
              </p:nvSpPr>
              <p:spPr>
                <a:xfrm>
                  <a:off x="6300192" y="2771636"/>
                  <a:ext cx="86409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smtClean="0">
                      <a:latin typeface="Times New Roman" pitchFamily="18" charset="0"/>
                      <a:cs typeface="Times New Roman" pitchFamily="18" charset="0"/>
                    </a:rPr>
                    <a:t>2015</a:t>
                  </a:r>
                </a:p>
              </p:txBody>
            </p:sp>
            <p:sp>
              <p:nvSpPr>
                <p:cNvPr id="10" name="9 Flecha derecha"/>
                <p:cNvSpPr/>
                <p:nvPr/>
              </p:nvSpPr>
              <p:spPr>
                <a:xfrm>
                  <a:off x="7164288" y="2884294"/>
                  <a:ext cx="21602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itchFamily="18" charset="0"/>
                    <a:cs typeface="Times New Roman" pitchFamily="18" charset="0"/>
                  </a:endParaRPr>
                </a:p>
              </p:txBody>
            </p:sp>
          </p:grpSp>
          <p:sp>
            <p:nvSpPr>
              <p:cNvPr id="11" name="10 CuadroTexto"/>
              <p:cNvSpPr txBox="1"/>
              <p:nvPr/>
            </p:nvSpPr>
            <p:spPr>
              <a:xfrm>
                <a:off x="7380312" y="2638653"/>
                <a:ext cx="169168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latin typeface="Times New Roman" pitchFamily="18" charset="0"/>
                    <a:cs typeface="Times New Roman" pitchFamily="18" charset="0"/>
                  </a:rPr>
                  <a:t>812 millones de dólares anuales</a:t>
                </a:r>
              </a:p>
            </p:txBody>
          </p:sp>
        </p:grpSp>
      </p:grpSp>
      <p:pic>
        <p:nvPicPr>
          <p:cNvPr id="18" name="17 Imagen"/>
          <p:cNvPicPr/>
          <p:nvPr/>
        </p:nvPicPr>
        <p:blipFill rotWithShape="1">
          <a:blip r:embed="rId3"/>
          <a:srcRect t="52893" r="57862"/>
          <a:stretch/>
        </p:blipFill>
        <p:spPr bwMode="auto">
          <a:xfrm>
            <a:off x="1043608" y="2055252"/>
            <a:ext cx="720080" cy="509652"/>
          </a:xfrm>
          <a:prstGeom prst="rect">
            <a:avLst/>
          </a:prstGeom>
          <a:ln>
            <a:noFill/>
          </a:ln>
          <a:extLst>
            <a:ext uri="{53640926-AAD7-44D8-BBD7-CCE9431645EC}">
              <a14:shadowObscured xmlns:a14="http://schemas.microsoft.com/office/drawing/2010/main"/>
            </a:ext>
          </a:extLst>
        </p:spPr>
      </p:pic>
      <p:graphicFrame>
        <p:nvGraphicFramePr>
          <p:cNvPr id="19" name="18 Gráfico"/>
          <p:cNvGraphicFramePr/>
          <p:nvPr>
            <p:extLst>
              <p:ext uri="{D42A27DB-BD31-4B8C-83A1-F6EECF244321}">
                <p14:modId xmlns:p14="http://schemas.microsoft.com/office/powerpoint/2010/main" val="3601724296"/>
              </p:ext>
            </p:extLst>
          </p:nvPr>
        </p:nvGraphicFramePr>
        <p:xfrm>
          <a:off x="359532" y="4199984"/>
          <a:ext cx="5328592" cy="2448272"/>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11 Grupo"/>
          <p:cNvGrpSpPr/>
          <p:nvPr/>
        </p:nvGrpSpPr>
        <p:grpSpPr>
          <a:xfrm>
            <a:off x="5508104" y="4869160"/>
            <a:ext cx="2615658" cy="1200329"/>
            <a:chOff x="5508104" y="4488016"/>
            <a:chExt cx="2615658" cy="1200329"/>
          </a:xfrm>
        </p:grpSpPr>
        <p:sp>
          <p:nvSpPr>
            <p:cNvPr id="3" name="2 CuadroTexto"/>
            <p:cNvSpPr txBox="1"/>
            <p:nvPr/>
          </p:nvSpPr>
          <p:spPr>
            <a:xfrm>
              <a:off x="5891514" y="4488016"/>
              <a:ext cx="223224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Exportaciones 2015, toneladas métricas.</a:t>
              </a:r>
            </a:p>
            <a:p>
              <a:r>
                <a:rPr lang="es-EC" dirty="0" smtClean="0"/>
                <a:t>Por clasificación arancelaria</a:t>
              </a:r>
              <a:endParaRPr lang="es-EC" dirty="0"/>
            </a:p>
          </p:txBody>
        </p:sp>
        <p:sp>
          <p:nvSpPr>
            <p:cNvPr id="5" name="4 Flecha derecha"/>
            <p:cNvSpPr/>
            <p:nvPr/>
          </p:nvSpPr>
          <p:spPr>
            <a:xfrm>
              <a:off x="5508104" y="4941168"/>
              <a:ext cx="360040" cy="32316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grpSp>
    </p:spTree>
    <p:extLst>
      <p:ext uri="{BB962C8B-B14F-4D97-AF65-F5344CB8AC3E}">
        <p14:creationId xmlns:p14="http://schemas.microsoft.com/office/powerpoint/2010/main" val="3961147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BALANZA COMERCIAL</a:t>
            </a:r>
            <a:endParaRPr lang="es-EC" dirty="0"/>
          </a:p>
        </p:txBody>
      </p:sp>
      <p:pic>
        <p:nvPicPr>
          <p:cNvPr id="4" name="3 Marcador de contenido"/>
          <p:cNvPicPr>
            <a:picLocks noGrp="1"/>
          </p:cNvPicPr>
          <p:nvPr>
            <p:ph idx="1"/>
          </p:nvPr>
        </p:nvPicPr>
        <p:blipFill rotWithShape="1">
          <a:blip r:embed="rId2"/>
          <a:srcRect l="2602" t="17575"/>
          <a:stretch/>
        </p:blipFill>
        <p:spPr bwMode="auto">
          <a:xfrm>
            <a:off x="827584" y="2276872"/>
            <a:ext cx="7416824"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7449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BALANZA COMERCIAL</a:t>
            </a:r>
            <a:endParaRPr lang="es-EC" dirty="0"/>
          </a:p>
        </p:txBody>
      </p:sp>
      <p:pic>
        <p:nvPicPr>
          <p:cNvPr id="5" name="4 Imagen"/>
          <p:cNvPicPr/>
          <p:nvPr/>
        </p:nvPicPr>
        <p:blipFill>
          <a:blip r:embed="rId2"/>
          <a:stretch>
            <a:fillRect/>
          </a:stretch>
        </p:blipFill>
        <p:spPr>
          <a:xfrm>
            <a:off x="467544" y="2348880"/>
            <a:ext cx="7848872" cy="3096344"/>
          </a:xfrm>
          <a:prstGeom prst="rect">
            <a:avLst/>
          </a:prstGeom>
        </p:spPr>
      </p:pic>
      <p:sp>
        <p:nvSpPr>
          <p:cNvPr id="3" name="2 Rectángulo"/>
          <p:cNvSpPr/>
          <p:nvPr/>
        </p:nvSpPr>
        <p:spPr>
          <a:xfrm>
            <a:off x="1403648" y="3284984"/>
            <a:ext cx="499833"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51415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dirty="0" smtClean="0"/>
              <a:t>PYMES </a:t>
            </a:r>
            <a:r>
              <a:rPr lang="es-EC" sz="2800" dirty="0"/>
              <a:t>EXPORTADORAS DE CACAO ECUATORIANO INTERNACIONALIZADAS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28756522"/>
              </p:ext>
            </p:extLst>
          </p:nvPr>
        </p:nvGraphicFramePr>
        <p:xfrm>
          <a:off x="978823" y="1800963"/>
          <a:ext cx="7193577" cy="4728289"/>
        </p:xfrm>
        <a:graphic>
          <a:graphicData uri="http://schemas.openxmlformats.org/drawingml/2006/table">
            <a:tbl>
              <a:tblPr firstRow="1" firstCol="1" bandRow="1">
                <a:tableStyleId>{D27102A9-8310-4765-A935-A1911B00CA55}</a:tableStyleId>
              </a:tblPr>
              <a:tblGrid>
                <a:gridCol w="2251234"/>
                <a:gridCol w="1515425"/>
                <a:gridCol w="1140816"/>
                <a:gridCol w="1019224"/>
                <a:gridCol w="1266878"/>
              </a:tblGrid>
              <a:tr h="219233">
                <a:tc>
                  <a:txBody>
                    <a:bodyPr/>
                    <a:lstStyle/>
                    <a:p>
                      <a:pPr algn="l">
                        <a:lnSpc>
                          <a:spcPct val="150000"/>
                        </a:lnSpc>
                        <a:spcAft>
                          <a:spcPts val="0"/>
                        </a:spcAft>
                      </a:pPr>
                      <a:r>
                        <a:rPr lang="es-EC" sz="1000" dirty="0">
                          <a:effectLst/>
                          <a:latin typeface="Times New Roman" pitchFamily="18" charset="0"/>
                          <a:cs typeface="Times New Roman" pitchFamily="18" charset="0"/>
                        </a:rPr>
                        <a:t>EMPRESA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PRODUCTO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SECTOR</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CANTON</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PROVINCIA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657698">
                <a:tc>
                  <a:txBody>
                    <a:bodyPr/>
                    <a:lstStyle/>
                    <a:p>
                      <a:pPr algn="l">
                        <a:lnSpc>
                          <a:spcPct val="150000"/>
                        </a:lnSpc>
                        <a:spcAft>
                          <a:spcPts val="0"/>
                        </a:spcAft>
                      </a:pPr>
                      <a:r>
                        <a:rPr lang="es-EC" sz="1000">
                          <a:effectLst/>
                          <a:latin typeface="Times New Roman" pitchFamily="18" charset="0"/>
                          <a:cs typeface="Times New Roman" pitchFamily="18" charset="0"/>
                        </a:rPr>
                        <a:t>AGRO MANOBANDA HERMANOS S.A. AGROMANOBANDA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Quevedo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Los Ríos</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272137">
                <a:tc>
                  <a:txBody>
                    <a:bodyPr/>
                    <a:lstStyle/>
                    <a:p>
                      <a:pPr algn="l">
                        <a:lnSpc>
                          <a:spcPct val="150000"/>
                        </a:lnSpc>
                        <a:spcAft>
                          <a:spcPts val="0"/>
                        </a:spcAft>
                      </a:pPr>
                      <a:r>
                        <a:rPr lang="es-EC" sz="1000" dirty="0">
                          <a:effectLst/>
                          <a:latin typeface="Times New Roman" pitchFamily="18" charset="0"/>
                          <a:cs typeface="Times New Roman" pitchFamily="18" charset="0"/>
                        </a:rPr>
                        <a:t>AGROEXPORT S.A.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Buena Fe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Los Ríos</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r>
              <a:tr h="368391">
                <a:tc>
                  <a:txBody>
                    <a:bodyPr/>
                    <a:lstStyle/>
                    <a:p>
                      <a:pPr algn="l">
                        <a:lnSpc>
                          <a:spcPct val="150000"/>
                        </a:lnSpc>
                        <a:spcAft>
                          <a:spcPts val="0"/>
                        </a:spcAft>
                      </a:pPr>
                      <a:r>
                        <a:rPr lang="es-EC" sz="1000">
                          <a:effectLst/>
                          <a:latin typeface="Times New Roman" pitchFamily="18" charset="0"/>
                          <a:cs typeface="Times New Roman" pitchFamily="18" charset="0"/>
                        </a:rPr>
                        <a:t>CACAO INALNAPO CIA. LTDA.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Cacao en grano</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Quito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Pichincha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564314">
                <a:tc>
                  <a:txBody>
                    <a:bodyPr/>
                    <a:lstStyle/>
                    <a:p>
                      <a:pPr algn="l">
                        <a:lnSpc>
                          <a:spcPct val="150000"/>
                        </a:lnSpc>
                        <a:spcAft>
                          <a:spcPts val="0"/>
                        </a:spcAft>
                      </a:pPr>
                      <a:r>
                        <a:rPr lang="es-EC" sz="1000" dirty="0">
                          <a:effectLst/>
                          <a:latin typeface="Times New Roman" pitchFamily="18" charset="0"/>
                          <a:cs typeface="Times New Roman" pitchFamily="18" charset="0"/>
                        </a:rPr>
                        <a:t>CACAOS FINOS ECUATORIANOS S.A. CAFIESA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 y Semielaborados</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Duran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564314">
                <a:tc>
                  <a:txBody>
                    <a:bodyPr/>
                    <a:lstStyle/>
                    <a:p>
                      <a:pPr algn="l">
                        <a:lnSpc>
                          <a:spcPct val="150000"/>
                        </a:lnSpc>
                        <a:spcAft>
                          <a:spcPts val="0"/>
                        </a:spcAft>
                      </a:pPr>
                      <a:r>
                        <a:rPr lang="es-EC" sz="1000" dirty="0">
                          <a:effectLst/>
                          <a:latin typeface="Times New Roman" pitchFamily="18" charset="0"/>
                          <a:cs typeface="Times New Roman" pitchFamily="18" charset="0"/>
                        </a:rPr>
                        <a:t>CAFEICA COMERCIALIZADORA DE CAFE Y CACAO C LTDA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Guayaquil</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272137">
                <a:tc>
                  <a:txBody>
                    <a:bodyPr/>
                    <a:lstStyle/>
                    <a:p>
                      <a:pPr algn="l">
                        <a:lnSpc>
                          <a:spcPct val="150000"/>
                        </a:lnSpc>
                        <a:spcAft>
                          <a:spcPts val="0"/>
                        </a:spcAft>
                      </a:pPr>
                      <a:r>
                        <a:rPr lang="es-EC" sz="1000">
                          <a:effectLst/>
                          <a:latin typeface="Times New Roman" pitchFamily="18" charset="0"/>
                          <a:cs typeface="Times New Roman" pitchFamily="18" charset="0"/>
                        </a:rPr>
                        <a:t>CHOCOEXPORT CIA. LTDA.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Guayaquil</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657698">
                <a:tc>
                  <a:txBody>
                    <a:bodyPr/>
                    <a:lstStyle/>
                    <a:p>
                      <a:pPr algn="l">
                        <a:lnSpc>
                          <a:spcPct val="150000"/>
                        </a:lnSpc>
                        <a:spcAft>
                          <a:spcPts val="0"/>
                        </a:spcAft>
                      </a:pPr>
                      <a:r>
                        <a:rPr lang="es-EC" sz="1000">
                          <a:effectLst/>
                          <a:latin typeface="Times New Roman" pitchFamily="18" charset="0"/>
                          <a:cs typeface="Times New Roman" pitchFamily="18" charset="0"/>
                        </a:rPr>
                        <a:t>ECUATORIANA DE CHOCOLATES ECUACHOCOLATES S.A.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Quito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Pichincha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1096163">
                <a:tc>
                  <a:txBody>
                    <a:bodyPr/>
                    <a:lstStyle/>
                    <a:p>
                      <a:pPr algn="l">
                        <a:lnSpc>
                          <a:spcPct val="150000"/>
                        </a:lnSpc>
                        <a:spcAft>
                          <a:spcPts val="0"/>
                        </a:spcAft>
                      </a:pPr>
                      <a:r>
                        <a:rPr lang="es-EC" sz="1000">
                          <a:effectLst/>
                          <a:latin typeface="Times New Roman" pitchFamily="18" charset="0"/>
                          <a:cs typeface="Times New Roman" pitchFamily="18" charset="0"/>
                        </a:rPr>
                        <a:t>ECUATORIANA DE EXPORTACION E IMPORTACIONES DE SANTO DOMINGO DE LOS COLORADOS C.L.</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Santo Domingo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Santo Domingo de los Tsáchilas</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r>
            </a:tbl>
          </a:graphicData>
        </a:graphic>
      </p:graphicFrame>
      <p:grpSp>
        <p:nvGrpSpPr>
          <p:cNvPr id="7" name="6 Grupo"/>
          <p:cNvGrpSpPr/>
          <p:nvPr/>
        </p:nvGrpSpPr>
        <p:grpSpPr>
          <a:xfrm>
            <a:off x="5148064" y="6124654"/>
            <a:ext cx="2513057" cy="369332"/>
            <a:chOff x="5364088" y="6309320"/>
            <a:chExt cx="2513057" cy="369332"/>
          </a:xfrm>
        </p:grpSpPr>
        <p:sp>
          <p:nvSpPr>
            <p:cNvPr id="5" name="4 Rectángulo"/>
            <p:cNvSpPr/>
            <p:nvPr/>
          </p:nvSpPr>
          <p:spPr>
            <a:xfrm>
              <a:off x="5364088" y="6309320"/>
              <a:ext cx="1201867" cy="369332"/>
            </a:xfrm>
            <a:prstGeom prst="rect">
              <a:avLst/>
            </a:prstGeom>
          </p:spPr>
          <p:txBody>
            <a:bodyPr wrap="none">
              <a:spAutoFit/>
            </a:bodyPr>
            <a:lstStyle/>
            <a:p>
              <a:r>
                <a:rPr lang="es-EC" dirty="0"/>
                <a:t>CONTINÚA</a:t>
              </a:r>
            </a:p>
          </p:txBody>
        </p:sp>
        <p:sp>
          <p:nvSpPr>
            <p:cNvPr id="6" name="7 Flecha derecha"/>
            <p:cNvSpPr/>
            <p:nvPr/>
          </p:nvSpPr>
          <p:spPr>
            <a:xfrm>
              <a:off x="6732240" y="6399053"/>
              <a:ext cx="1144905" cy="189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Tree>
    <p:extLst>
      <p:ext uri="{BB962C8B-B14F-4D97-AF65-F5344CB8AC3E}">
        <p14:creationId xmlns:p14="http://schemas.microsoft.com/office/powerpoint/2010/main" val="35206880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Autofit/>
          </a:bodyPr>
          <a:lstStyle/>
          <a:p>
            <a:r>
              <a:rPr lang="es-EC" sz="2800" dirty="0" smtClean="0"/>
              <a:t>PYMES </a:t>
            </a:r>
            <a:r>
              <a:rPr lang="es-EC" sz="2800" dirty="0"/>
              <a:t>EXPORTADORAS DE CACAO ECUATORIANO INTERNACIONALIZADAS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69010023"/>
              </p:ext>
            </p:extLst>
          </p:nvPr>
        </p:nvGraphicFramePr>
        <p:xfrm>
          <a:off x="971601" y="1839815"/>
          <a:ext cx="7200799" cy="4706458"/>
        </p:xfrm>
        <a:graphic>
          <a:graphicData uri="http://schemas.openxmlformats.org/drawingml/2006/table">
            <a:tbl>
              <a:tblPr firstRow="1" firstCol="1" bandRow="1">
                <a:tableStyleId>{D27102A9-8310-4765-A935-A1911B00CA55}</a:tableStyleId>
              </a:tblPr>
              <a:tblGrid>
                <a:gridCol w="2253494"/>
                <a:gridCol w="1516948"/>
                <a:gridCol w="1141961"/>
                <a:gridCol w="1020247"/>
                <a:gridCol w="1268149"/>
              </a:tblGrid>
              <a:tr h="553068">
                <a:tc>
                  <a:txBody>
                    <a:bodyPr/>
                    <a:lstStyle/>
                    <a:p>
                      <a:pPr algn="l">
                        <a:lnSpc>
                          <a:spcPct val="150000"/>
                        </a:lnSpc>
                        <a:spcAft>
                          <a:spcPts val="0"/>
                        </a:spcAft>
                      </a:pPr>
                      <a:r>
                        <a:rPr lang="es-EC" sz="1000" dirty="0">
                          <a:effectLst/>
                          <a:latin typeface="Times New Roman" pitchFamily="18" charset="0"/>
                          <a:cs typeface="Times New Roman" pitchFamily="18" charset="0"/>
                        </a:rPr>
                        <a:t>EXPORTADORA E IMPORTADORA A Y J S.A.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Duran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921780">
                <a:tc>
                  <a:txBody>
                    <a:bodyPr/>
                    <a:lstStyle/>
                    <a:p>
                      <a:pPr algn="l">
                        <a:lnSpc>
                          <a:spcPct val="150000"/>
                        </a:lnSpc>
                        <a:spcAft>
                          <a:spcPts val="0"/>
                        </a:spcAft>
                      </a:pPr>
                      <a:r>
                        <a:rPr lang="es-EC" sz="1000" dirty="0">
                          <a:effectLst/>
                          <a:latin typeface="Times New Roman" pitchFamily="18" charset="0"/>
                          <a:cs typeface="Times New Roman" pitchFamily="18" charset="0"/>
                        </a:rPr>
                        <a:t>EXPORTADORA E IMPORTADORA COMERCIAL ORELLANA EXIMORE C LTDA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Pyme</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Duran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Guayas </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r>
              <a:tr h="753874">
                <a:tc>
                  <a:txBody>
                    <a:bodyPr/>
                    <a:lstStyle/>
                    <a:p>
                      <a:pPr algn="l">
                        <a:lnSpc>
                          <a:spcPct val="150000"/>
                        </a:lnSpc>
                        <a:spcAft>
                          <a:spcPts val="0"/>
                        </a:spcAft>
                      </a:pPr>
                      <a:r>
                        <a:rPr lang="es-EC" sz="1000" dirty="0">
                          <a:effectLst/>
                          <a:latin typeface="Times New Roman" pitchFamily="18" charset="0"/>
                          <a:cs typeface="Times New Roman" pitchFamily="18" charset="0"/>
                        </a:rPr>
                        <a:t>EXPORTADORA IMPORTADORA INDUSTRIAL EXPORCAFE C LTDA</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Santo Domingo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Santo Domingo de los Tsáchilas</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368712">
                <a:tc>
                  <a:txBody>
                    <a:bodyPr/>
                    <a:lstStyle/>
                    <a:p>
                      <a:pPr algn="l">
                        <a:lnSpc>
                          <a:spcPct val="150000"/>
                        </a:lnSpc>
                        <a:spcAft>
                          <a:spcPts val="0"/>
                        </a:spcAft>
                      </a:pPr>
                      <a:r>
                        <a:rPr lang="es-EC" sz="1000">
                          <a:effectLst/>
                          <a:latin typeface="Times New Roman" pitchFamily="18" charset="0"/>
                          <a:cs typeface="Times New Roman" pitchFamily="18" charset="0"/>
                        </a:rPr>
                        <a:t>INMOBILIARIA GUANGALA SA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Cacao en grano</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Guayaquil</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199542">
                <a:tc>
                  <a:txBody>
                    <a:bodyPr/>
                    <a:lstStyle/>
                    <a:p>
                      <a:pPr algn="l">
                        <a:lnSpc>
                          <a:spcPct val="150000"/>
                        </a:lnSpc>
                        <a:spcAft>
                          <a:spcPts val="0"/>
                        </a:spcAft>
                      </a:pPr>
                      <a:r>
                        <a:rPr lang="es-EC" sz="1000">
                          <a:effectLst/>
                          <a:latin typeface="Times New Roman" pitchFamily="18" charset="0"/>
                          <a:cs typeface="Times New Roman" pitchFamily="18" charset="0"/>
                        </a:rPr>
                        <a:t>MAJID S.A.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Buena Fe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Los Ríos</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426221">
                <a:tc>
                  <a:txBody>
                    <a:bodyPr/>
                    <a:lstStyle/>
                    <a:p>
                      <a:pPr algn="l">
                        <a:lnSpc>
                          <a:spcPct val="150000"/>
                        </a:lnSpc>
                        <a:spcAft>
                          <a:spcPts val="0"/>
                        </a:spcAft>
                      </a:pPr>
                      <a:r>
                        <a:rPr lang="es-EC" sz="1000">
                          <a:effectLst/>
                          <a:latin typeface="Times New Roman" pitchFamily="18" charset="0"/>
                          <a:cs typeface="Times New Roman" pitchFamily="18" charset="0"/>
                        </a:rPr>
                        <a:t>MARTINETTI SALTOS PEDRO FERNANDO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Guayaquil</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368712">
                <a:tc>
                  <a:txBody>
                    <a:bodyPr/>
                    <a:lstStyle/>
                    <a:p>
                      <a:pPr algn="l">
                        <a:lnSpc>
                          <a:spcPct val="150000"/>
                        </a:lnSpc>
                        <a:spcAft>
                          <a:spcPts val="0"/>
                        </a:spcAft>
                      </a:pPr>
                      <a:r>
                        <a:rPr lang="es-EC" sz="1000">
                          <a:effectLst/>
                          <a:latin typeface="Times New Roman" pitchFamily="18" charset="0"/>
                          <a:cs typeface="Times New Roman" pitchFamily="18" charset="0"/>
                        </a:rPr>
                        <a:t>OSELLA S.A.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Duran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Guayas </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368712">
                <a:tc>
                  <a:txBody>
                    <a:bodyPr/>
                    <a:lstStyle/>
                    <a:p>
                      <a:pPr algn="l">
                        <a:lnSpc>
                          <a:spcPct val="150000"/>
                        </a:lnSpc>
                        <a:spcAft>
                          <a:spcPts val="0"/>
                        </a:spcAft>
                      </a:pPr>
                      <a:r>
                        <a:rPr lang="es-EC" sz="1000">
                          <a:effectLst/>
                          <a:latin typeface="Times New Roman" pitchFamily="18" charset="0"/>
                          <a:cs typeface="Times New Roman" pitchFamily="18" charset="0"/>
                        </a:rPr>
                        <a:t>RISTOKCACAO S.A.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Quito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Pichincha</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r>
              <a:tr h="652901">
                <a:tc>
                  <a:txBody>
                    <a:bodyPr/>
                    <a:lstStyle/>
                    <a:p>
                      <a:pPr algn="l">
                        <a:lnSpc>
                          <a:spcPct val="150000"/>
                        </a:lnSpc>
                        <a:spcAft>
                          <a:spcPts val="0"/>
                        </a:spcAft>
                      </a:pPr>
                      <a:r>
                        <a:rPr lang="es-EC" sz="1000">
                          <a:effectLst/>
                          <a:latin typeface="Times New Roman" pitchFamily="18" charset="0"/>
                          <a:cs typeface="Times New Roman" pitchFamily="18" charset="0"/>
                        </a:rPr>
                        <a:t>UNION DE ORGANIZACIONES CAMPESINAS CACAOTERAS UNOCACE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Cacao en grano</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Pyme</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a:effectLst/>
                          <a:latin typeface="Times New Roman" pitchFamily="18" charset="0"/>
                          <a:cs typeface="Times New Roman" pitchFamily="18" charset="0"/>
                        </a:rPr>
                        <a:t>San Jacinto de Yaguachi</a:t>
                      </a:r>
                      <a:endParaRPr lang="es-EC" sz="1050">
                        <a:solidFill>
                          <a:srgbClr val="000000"/>
                        </a:solidFill>
                        <a:effectLst/>
                        <a:latin typeface="Times New Roman" pitchFamily="18" charset="0"/>
                        <a:ea typeface="Times New Roman"/>
                        <a:cs typeface="Times New Roman" pitchFamily="18" charset="0"/>
                      </a:endParaRPr>
                    </a:p>
                  </a:txBody>
                  <a:tcPr marL="52223" marR="52223" marT="0" marB="0"/>
                </a:tc>
                <a:tc>
                  <a:txBody>
                    <a:bodyPr/>
                    <a:lstStyle/>
                    <a:p>
                      <a:pPr algn="l">
                        <a:lnSpc>
                          <a:spcPct val="150000"/>
                        </a:lnSpc>
                        <a:spcAft>
                          <a:spcPts val="0"/>
                        </a:spcAft>
                      </a:pPr>
                      <a:r>
                        <a:rPr lang="es-EC" sz="1000" dirty="0">
                          <a:effectLst/>
                          <a:latin typeface="Times New Roman" pitchFamily="18" charset="0"/>
                          <a:cs typeface="Times New Roman" pitchFamily="18" charset="0"/>
                        </a:rPr>
                        <a:t>Guayas </a:t>
                      </a:r>
                      <a:endParaRPr lang="es-EC" sz="1050" dirty="0">
                        <a:solidFill>
                          <a:srgbClr val="000000"/>
                        </a:solidFill>
                        <a:effectLst/>
                        <a:latin typeface="Times New Roman" pitchFamily="18" charset="0"/>
                        <a:ea typeface="Times New Roman"/>
                        <a:cs typeface="Times New Roman" pitchFamily="18" charset="0"/>
                      </a:endParaRPr>
                    </a:p>
                  </a:txBody>
                  <a:tcPr marL="52223" marR="52223" marT="0" marB="0"/>
                </a:tc>
              </a:tr>
            </a:tbl>
          </a:graphicData>
        </a:graphic>
      </p:graphicFrame>
    </p:spTree>
    <p:extLst>
      <p:ext uri="{BB962C8B-B14F-4D97-AF65-F5344CB8AC3E}">
        <p14:creationId xmlns:p14="http://schemas.microsoft.com/office/powerpoint/2010/main" val="2103265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86971097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www.agromanobanda.com/img/logotip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3501008"/>
            <a:ext cx="1296144" cy="75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381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03300033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produran.com/wp-content/uploads/gravity_forms/3-2929f3c96bba9bb5a31e3b67c88cb535/2015/03/logocafie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3731" y="2204864"/>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262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16743264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http://www.camindur.com/logos/cafeic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101" y="4437112"/>
            <a:ext cx="171018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05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5674358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616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ASPECTOS GENERALES</a:t>
            </a:r>
            <a:endParaRPr lang="es-EC" dirty="0"/>
          </a:p>
        </p:txBody>
      </p:sp>
    </p:spTree>
    <p:extLst>
      <p:ext uri="{BB962C8B-B14F-4D97-AF65-F5344CB8AC3E}">
        <p14:creationId xmlns:p14="http://schemas.microsoft.com/office/powerpoint/2010/main" val="38436235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14649802"/>
              </p:ext>
            </p:extLst>
          </p:nvPr>
        </p:nvGraphicFramePr>
        <p:xfrm>
          <a:off x="457200" y="1916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www.camindur.com/logos/eximo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3501008"/>
            <a:ext cx="1968810" cy="157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968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15759600"/>
              </p:ext>
            </p:extLst>
          </p:nvPr>
        </p:nvGraphicFramePr>
        <p:xfrm>
          <a:off x="457200" y="1772816"/>
          <a:ext cx="7620000" cy="462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www.anecacao.com/uploads/customer/Osella%20S.A..jpg"/>
          <p:cNvPicPr>
            <a:picLocks noChangeAspect="1" noChangeArrowheads="1"/>
          </p:cNvPicPr>
          <p:nvPr/>
        </p:nvPicPr>
        <p:blipFill rotWithShape="1">
          <a:blip r:embed="rId7">
            <a:extLst>
              <a:ext uri="{28A0092B-C50C-407E-A947-70E740481C1C}">
                <a14:useLocalDpi xmlns:a14="http://schemas.microsoft.com/office/drawing/2010/main" val="0"/>
              </a:ext>
            </a:extLst>
          </a:blip>
          <a:srcRect l="32809" r="37649"/>
          <a:stretch/>
        </p:blipFill>
        <p:spPr bwMode="auto">
          <a:xfrm>
            <a:off x="5580112" y="4872283"/>
            <a:ext cx="1118325" cy="190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902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C" sz="2800" dirty="0" smtClean="0"/>
              <a:t>ESTRATEGIAS </a:t>
            </a:r>
            <a:r>
              <a:rPr lang="es-EC" sz="2800" dirty="0"/>
              <a:t>DE INTERNACIONALIZACIÓN DE PYMES EXPORTADORAS DE CACAO</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50005563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6085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CONCLUSIÓN</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85623132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894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CONCLUSIÓN</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28365965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102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13279522"/>
              </p:ext>
            </p:extLst>
          </p:nvPr>
        </p:nvGraphicFramePr>
        <p:xfrm>
          <a:off x="457200" y="1724744"/>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698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FRANCISCO\AppData\Local\Microsoft\Windows\INetCache\IE\XNITZ923\graci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700808"/>
            <a:ext cx="7740352" cy="384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63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OBJETO DE ESTUDIO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82300305"/>
              </p:ext>
            </p:extLst>
          </p:nvPr>
        </p:nvGraphicFramePr>
        <p:xfrm>
          <a:off x="457200" y="1600200"/>
          <a:ext cx="778720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986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rmAutofit fontScale="90000"/>
          </a:bodyPr>
          <a:lstStyle/>
          <a:p>
            <a:r>
              <a:rPr lang="es-EC" dirty="0" smtClean="0"/>
              <a:t>PLANTEAMIENTO DEL PROBLEMA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05055496"/>
              </p:ext>
            </p:extLst>
          </p:nvPr>
        </p:nvGraphicFramePr>
        <p:xfrm>
          <a:off x="323528" y="2204864"/>
          <a:ext cx="7787208"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6916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JUSTIFICACIÓN DEL ESTUDIO</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61202192"/>
              </p:ext>
            </p:extLst>
          </p:nvPr>
        </p:nvGraphicFramePr>
        <p:xfrm>
          <a:off x="-108520" y="1916832"/>
          <a:ext cx="8712968" cy="438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82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40648165"/>
              </p:ext>
            </p:extLst>
          </p:nvPr>
        </p:nvGraphicFramePr>
        <p:xfrm>
          <a:off x="86816" y="2636912"/>
          <a:ext cx="8229600" cy="1800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156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72817024"/>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571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82822168"/>
              </p:ext>
            </p:extLst>
          </p:nvPr>
        </p:nvGraphicFramePr>
        <p:xfrm>
          <a:off x="107504" y="1772816"/>
          <a:ext cx="54109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derecha"/>
          <p:cNvSpPr/>
          <p:nvPr/>
        </p:nvSpPr>
        <p:spPr>
          <a:xfrm>
            <a:off x="5436096" y="2852936"/>
            <a:ext cx="360040"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6 Imagen"/>
          <p:cNvPicPr/>
          <p:nvPr/>
        </p:nvPicPr>
        <p:blipFill rotWithShape="1">
          <a:blip r:embed="rId7">
            <a:extLst>
              <a:ext uri="{28A0092B-C50C-407E-A947-70E740481C1C}">
                <a14:useLocalDpi xmlns:a14="http://schemas.microsoft.com/office/drawing/2010/main" val="0"/>
              </a:ext>
            </a:extLst>
          </a:blip>
          <a:srcRect t="5892" r="6449" b="6619"/>
          <a:stretch/>
        </p:blipFill>
        <p:spPr bwMode="auto">
          <a:xfrm>
            <a:off x="5796136" y="2148645"/>
            <a:ext cx="3343703" cy="1856419"/>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5940152" y="3917266"/>
            <a:ext cx="3199687" cy="430887"/>
          </a:xfrm>
          <a:prstGeom prst="rect">
            <a:avLst/>
          </a:prstGeom>
          <a:noFill/>
        </p:spPr>
        <p:txBody>
          <a:bodyPr wrap="square" rtlCol="0">
            <a:spAutoFit/>
          </a:bodyPr>
          <a:lstStyle/>
          <a:p>
            <a:r>
              <a:rPr lang="es-EC" sz="1100" dirty="0">
                <a:latin typeface="Times New Roman" pitchFamily="18" charset="0"/>
                <a:cs typeface="Times New Roman" pitchFamily="18" charset="0"/>
              </a:rPr>
              <a:t>Figura N° 1 Esquema original del modelo Uppsala</a:t>
            </a:r>
          </a:p>
          <a:p>
            <a:r>
              <a:rPr lang="es-EC" sz="1100" dirty="0">
                <a:latin typeface="Times New Roman" pitchFamily="18" charset="0"/>
                <a:cs typeface="Times New Roman" pitchFamily="18" charset="0"/>
              </a:rPr>
              <a:t>Fuente: (Johanson y Vahle, 1997</a:t>
            </a:r>
            <a:r>
              <a:rPr lang="es-EC" sz="1100" dirty="0" smtClean="0">
                <a:latin typeface="Times New Roman" pitchFamily="18" charset="0"/>
                <a:cs typeface="Times New Roman" pitchFamily="18" charset="0"/>
              </a:rPr>
              <a:t>)</a:t>
            </a:r>
            <a:endParaRPr lang="es-EC"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45835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962</TotalTime>
  <Words>1591</Words>
  <Application>Microsoft Office PowerPoint</Application>
  <PresentationFormat>Presentación en pantalla (4:3)</PresentationFormat>
  <Paragraphs>343</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Adyacencia</vt:lpstr>
      <vt:lpstr>Presentación de PowerPoint</vt:lpstr>
      <vt:lpstr>INTRODUCCIÓN</vt:lpstr>
      <vt:lpstr>ASPECTOS GENERALES</vt:lpstr>
      <vt:lpstr>OBJETO DE ESTUDIO</vt:lpstr>
      <vt:lpstr>PLANTEAMIENTO DEL PROBLEMA </vt:lpstr>
      <vt:lpstr>JUSTIFICACIÓN DEL ESTUDIO</vt:lpstr>
      <vt:lpstr>OBJETIVO GENERAL</vt:lpstr>
      <vt:lpstr>OBJETIVOS ESPECÍFICOS</vt:lpstr>
      <vt:lpstr>MARCO TEÓRICO</vt:lpstr>
      <vt:lpstr>MARCO REFERENCIAL</vt:lpstr>
      <vt:lpstr>MARCO METODOLÓGICO</vt:lpstr>
      <vt:lpstr>Presentación de PowerPoint</vt:lpstr>
      <vt:lpstr>VARIABLES DE ESTUDIO</vt:lpstr>
      <vt:lpstr>HIPÓTESIS</vt:lpstr>
      <vt:lpstr>RESULTADOS</vt:lpstr>
      <vt:lpstr>INTERNACIONALIZACIÓN DE MIPYMES EN EL ECUADOR</vt:lpstr>
      <vt:lpstr>INCIDENCIA DE LAS MIPYMES EN LA ECONOMÍA ECUATORIANA</vt:lpstr>
      <vt:lpstr>MARCO LEGAL</vt:lpstr>
      <vt:lpstr>MARCO LEGAL</vt:lpstr>
      <vt:lpstr>CACAO Y SUS ELABORADOS</vt:lpstr>
      <vt:lpstr>EXPORTACIONES DE CACAO</vt:lpstr>
      <vt:lpstr>BALANZA COMERCIAL</vt:lpstr>
      <vt:lpstr>BALANZA COMERCIAL</vt:lpstr>
      <vt:lpstr>PYMES EXPORTADORAS DE CACAO ECUATORIANO INTERNACIONALIZADAS</vt:lpstr>
      <vt:lpstr>PYMES EXPORTADORAS DE CACAO ECUATORIANO INTERNACIONALIZADAS</vt:lpstr>
      <vt:lpstr>ESTRATEGIAS DE INTERNACIONALIZACIÓN DE PYMES EXPORTADORAS DE CACAO</vt:lpstr>
      <vt:lpstr>ESTRATEGIAS DE INTERNACIONALIZACIÓN DE PYMES EXPORTADORAS DE CACAO</vt:lpstr>
      <vt:lpstr>ESTRATEGIAS DE INTERNACIONALIZACIÓN DE PYMES EXPORTADORAS DE CACAO</vt:lpstr>
      <vt:lpstr>ESTRATEGIAS DE INTERNACIONALIZACIÓN DE PYMES EXPORTADORAS DE CACAO</vt:lpstr>
      <vt:lpstr>ESTRATEGIAS DE INTERNACIONALIZACIÓN DE PYMES EXPORTADORAS DE CACAO</vt:lpstr>
      <vt:lpstr>ESTRATEGIAS DE INTERNACIONALIZACIÓN DE PYMES EXPORTADORAS DE CACAO</vt:lpstr>
      <vt:lpstr>ESTRATEGIAS DE INTERNACIONALIZACIÓN DE PYMES EXPORTADORAS DE CACAO</vt:lpstr>
      <vt:lpstr>CONCLUSIÓN</vt:lpstr>
      <vt:lpstr>CONCLUSIÓN</vt:lpstr>
      <vt:lpstr>RECOMENDACIONES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ENRIQUEZ</dc:creator>
  <cp:lastModifiedBy>FRANCISCO ENRIQUEZ</cp:lastModifiedBy>
  <cp:revision>163</cp:revision>
  <dcterms:created xsi:type="dcterms:W3CDTF">2016-07-24T16:39:17Z</dcterms:created>
  <dcterms:modified xsi:type="dcterms:W3CDTF">2016-07-26T13:26:50Z</dcterms:modified>
</cp:coreProperties>
</file>