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1"/>
  </p:notesMasterIdLst>
  <p:sldIdLst>
    <p:sldId id="256" r:id="rId2"/>
    <p:sldId id="293" r:id="rId3"/>
    <p:sldId id="285" r:id="rId4"/>
    <p:sldId id="286" r:id="rId5"/>
    <p:sldId id="287" r:id="rId6"/>
    <p:sldId id="280" r:id="rId7"/>
    <p:sldId id="259" r:id="rId8"/>
    <p:sldId id="318" r:id="rId9"/>
    <p:sldId id="294" r:id="rId10"/>
    <p:sldId id="295" r:id="rId11"/>
    <p:sldId id="296" r:id="rId12"/>
    <p:sldId id="298" r:id="rId13"/>
    <p:sldId id="299" r:id="rId14"/>
    <p:sldId id="300" r:id="rId15"/>
    <p:sldId id="261" r:id="rId16"/>
    <p:sldId id="262" r:id="rId17"/>
    <p:sldId id="317" r:id="rId18"/>
    <p:sldId id="301" r:id="rId19"/>
    <p:sldId id="302" r:id="rId20"/>
    <p:sldId id="303" r:id="rId21"/>
    <p:sldId id="304" r:id="rId22"/>
    <p:sldId id="305" r:id="rId23"/>
    <p:sldId id="288" r:id="rId24"/>
    <p:sldId id="289" r:id="rId25"/>
    <p:sldId id="306" r:id="rId26"/>
    <p:sldId id="323" r:id="rId27"/>
    <p:sldId id="307" r:id="rId28"/>
    <p:sldId id="322" r:id="rId29"/>
    <p:sldId id="291" r:id="rId30"/>
    <p:sldId id="319" r:id="rId31"/>
    <p:sldId id="292" r:id="rId32"/>
    <p:sldId id="310" r:id="rId33"/>
    <p:sldId id="311" r:id="rId34"/>
    <p:sldId id="320" r:id="rId35"/>
    <p:sldId id="312" r:id="rId36"/>
    <p:sldId id="313" r:id="rId37"/>
    <p:sldId id="324" r:id="rId38"/>
    <p:sldId id="314" r:id="rId39"/>
    <p:sldId id="321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4"/>
    <a:srgbClr val="E1B33F"/>
    <a:srgbClr val="28F895"/>
    <a:srgbClr val="F3EA2D"/>
    <a:srgbClr val="41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Hoja1!$B$5:$B$6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Hoja1!$C$5:$C$6</c:f>
              <c:numCache>
                <c:formatCode>General</c:formatCode>
                <c:ptCount val="2"/>
                <c:pt idx="0">
                  <c:v>15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37592"/>
        <c:axId val="207838768"/>
      </c:barChart>
      <c:catAx>
        <c:axId val="207837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38768"/>
        <c:crosses val="autoZero"/>
        <c:auto val="1"/>
        <c:lblAlgn val="ctr"/>
        <c:lblOffset val="100"/>
        <c:noMultiLvlLbl val="0"/>
      </c:catAx>
      <c:valAx>
        <c:axId val="207838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37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 rotWithShape="1">
      <a:gsLst>
        <a:gs pos="0">
          <a:srgbClr val="A7EA52">
            <a:tint val="50000"/>
            <a:satMod val="300000"/>
          </a:srgbClr>
        </a:gs>
        <a:gs pos="35000">
          <a:srgbClr val="A7EA52">
            <a:tint val="37000"/>
            <a:satMod val="300000"/>
          </a:srgbClr>
        </a:gs>
        <a:gs pos="100000">
          <a:srgbClr val="A7EA52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A7EA52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Hoja1!$C$35</c:f>
              <c:strCache>
                <c:ptCount val="1"/>
                <c:pt idx="0">
                  <c:v>Frecuencia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Hoja1!$B$36:$B$38</c:f>
              <c:strCache>
                <c:ptCount val="3"/>
                <c:pt idx="0">
                  <c:v>Distribución</c:v>
                </c:pt>
                <c:pt idx="1">
                  <c:v>Reencauche</c:v>
                </c:pt>
                <c:pt idx="2">
                  <c:v>Otros</c:v>
                </c:pt>
              </c:strCache>
            </c:strRef>
          </c:cat>
          <c:val>
            <c:numRef>
              <c:f>Hoja1!$C$36:$C$38</c:f>
              <c:numCache>
                <c:formatCode>General</c:formatCode>
                <c:ptCount val="3"/>
                <c:pt idx="0">
                  <c:v>7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32888"/>
        <c:axId val="207837984"/>
      </c:barChart>
      <c:catAx>
        <c:axId val="207832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37984"/>
        <c:crosses val="autoZero"/>
        <c:auto val="1"/>
        <c:lblAlgn val="ctr"/>
        <c:lblOffset val="100"/>
        <c:noMultiLvlLbl val="0"/>
      </c:catAx>
      <c:valAx>
        <c:axId val="207837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32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 rotWithShape="1">
      <a:gsLst>
        <a:gs pos="0">
          <a:srgbClr val="A7EA52">
            <a:tint val="50000"/>
            <a:satMod val="300000"/>
          </a:srgbClr>
        </a:gs>
        <a:gs pos="35000">
          <a:srgbClr val="A7EA52">
            <a:tint val="37000"/>
            <a:satMod val="300000"/>
          </a:srgbClr>
        </a:gs>
        <a:gs pos="100000">
          <a:srgbClr val="A7EA52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A7EA52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Hoja1!$C$81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Hoja1!$B$82:$B$86</c:f>
              <c:strCache>
                <c:ptCount val="5"/>
                <c:pt idx="0">
                  <c:v>Generación de empleo</c:v>
                </c:pt>
                <c:pt idx="1">
                  <c:v>Mano de Obra Nacional</c:v>
                </c:pt>
                <c:pt idx="2">
                  <c:v>Desarrollo Económico</c:v>
                </c:pt>
                <c:pt idx="3">
                  <c:v>Incentivos Gubernamentales</c:v>
                </c:pt>
                <c:pt idx="4">
                  <c:v>Otros</c:v>
                </c:pt>
              </c:strCache>
            </c:strRef>
          </c:cat>
          <c:val>
            <c:numRef>
              <c:f>Hoja1!$C$82:$C$86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30928"/>
        <c:axId val="207828576"/>
      </c:barChart>
      <c:catAx>
        <c:axId val="20783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28576"/>
        <c:crosses val="autoZero"/>
        <c:auto val="1"/>
        <c:lblAlgn val="ctr"/>
        <c:lblOffset val="100"/>
        <c:noMultiLvlLbl val="0"/>
      </c:catAx>
      <c:valAx>
        <c:axId val="20782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30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CEB966">
        <a:lumMod val="60000"/>
        <a:lumOff val="40000"/>
      </a:srgbClr>
    </a:solidFill>
    <a:ln>
      <a:gradFill>
        <a:gsLst>
          <a:gs pos="0">
            <a:srgbClr val="000082"/>
          </a:gs>
          <a:gs pos="30000">
            <a:srgbClr val="66008F"/>
          </a:gs>
          <a:gs pos="64999">
            <a:srgbClr val="BA0066"/>
          </a:gs>
          <a:gs pos="89999">
            <a:srgbClr val="FF0000"/>
          </a:gs>
          <a:gs pos="100000">
            <a:srgbClr val="FF8200"/>
          </a:gs>
        </a:gsLst>
        <a:lin ang="5400000" scaled="0"/>
      </a:gra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Hoja1!$C$96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Hoja1!$B$97:$B$98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Hoja1!$C$97:$C$98</c:f>
              <c:numCache>
                <c:formatCode>General</c:formatCode>
                <c:ptCount val="2"/>
                <c:pt idx="0">
                  <c:v>15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30536"/>
        <c:axId val="207831320"/>
      </c:barChart>
      <c:catAx>
        <c:axId val="207830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31320"/>
        <c:crosses val="autoZero"/>
        <c:auto val="1"/>
        <c:lblAlgn val="ctr"/>
        <c:lblOffset val="100"/>
        <c:noMultiLvlLbl val="0"/>
      </c:catAx>
      <c:valAx>
        <c:axId val="207831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30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9CB084">
        <a:lumMod val="60000"/>
        <a:lumOff val="40000"/>
      </a:srgbClr>
    </a:solidFill>
    <a:ln>
      <a:gradFill>
        <a:gsLst>
          <a:gs pos="0">
            <a:srgbClr val="000082"/>
          </a:gs>
          <a:gs pos="30000">
            <a:srgbClr val="66008F"/>
          </a:gs>
          <a:gs pos="64999">
            <a:srgbClr val="BA0066"/>
          </a:gs>
          <a:gs pos="89999">
            <a:srgbClr val="FF0000"/>
          </a:gs>
          <a:gs pos="100000">
            <a:srgbClr val="FF8200"/>
          </a:gs>
        </a:gsLst>
        <a:lin ang="5400000" scaled="0"/>
      </a:gra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Hoja1!$N$128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Hoja1!$M$129:$M$130</c:f>
              <c:strCache>
                <c:ptCount val="2"/>
                <c:pt idx="0">
                  <c:v>Liviano</c:v>
                </c:pt>
                <c:pt idx="1">
                  <c:v>Pesado</c:v>
                </c:pt>
              </c:strCache>
            </c:strRef>
          </c:cat>
          <c:val>
            <c:numRef>
              <c:f>Hoja1!$N$129:$N$130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7842296"/>
        <c:axId val="207841120"/>
      </c:barChart>
      <c:catAx>
        <c:axId val="207842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41120"/>
        <c:crosses val="autoZero"/>
        <c:auto val="1"/>
        <c:lblAlgn val="ctr"/>
        <c:lblOffset val="100"/>
        <c:noMultiLvlLbl val="0"/>
      </c:catAx>
      <c:valAx>
        <c:axId val="207841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07842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304298799944342"/>
          <c:y val="0.85626777757431483"/>
          <c:w val="0.30704016659709127"/>
          <c:h val="0.12047640847219679"/>
        </c:manualLayout>
      </c:layout>
      <c:overlay val="0"/>
    </c:legend>
    <c:plotVisOnly val="1"/>
    <c:dispBlanksAs val="gap"/>
    <c:showDLblsOverMax val="0"/>
  </c:chart>
  <c:spPr>
    <a:solidFill>
      <a:srgbClr val="CEB966">
        <a:lumMod val="60000"/>
        <a:lumOff val="40000"/>
      </a:srgbClr>
    </a:solidFill>
    <a:ln>
      <a:gradFill>
        <a:gsLst>
          <a:gs pos="0">
            <a:srgbClr val="000082"/>
          </a:gs>
          <a:gs pos="30000">
            <a:srgbClr val="66008F"/>
          </a:gs>
          <a:gs pos="64999">
            <a:srgbClr val="BA0066"/>
          </a:gs>
          <a:gs pos="89999">
            <a:srgbClr val="FF0000"/>
          </a:gs>
          <a:gs pos="100000">
            <a:srgbClr val="FF8200"/>
          </a:gs>
        </a:gsLst>
        <a:lin ang="5400000" scaled="0"/>
      </a:gra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Hoja1!$C$129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Hoja1!$B$130:$B$131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Hoja1!$C$130:$C$131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42688"/>
        <c:axId val="207840336"/>
      </c:barChart>
      <c:catAx>
        <c:axId val="20784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840336"/>
        <c:crosses val="autoZero"/>
        <c:auto val="1"/>
        <c:lblAlgn val="ctr"/>
        <c:lblOffset val="100"/>
        <c:noMultiLvlLbl val="0"/>
      </c:catAx>
      <c:valAx>
        <c:axId val="207840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42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9CB084">
        <a:lumMod val="60000"/>
        <a:lumOff val="40000"/>
      </a:srgbClr>
    </a:solidFill>
    <a:ln>
      <a:gradFill>
        <a:gsLst>
          <a:gs pos="0">
            <a:srgbClr val="000082"/>
          </a:gs>
          <a:gs pos="30000">
            <a:srgbClr val="66008F"/>
          </a:gs>
          <a:gs pos="64999">
            <a:srgbClr val="BA0066"/>
          </a:gs>
          <a:gs pos="89999">
            <a:srgbClr val="FF0000"/>
          </a:gs>
          <a:gs pos="100000">
            <a:srgbClr val="FF8200"/>
          </a:gs>
        </a:gsLst>
        <a:lin ang="5400000" scaled="0"/>
      </a:gradFill>
    </a:ln>
  </c:spPr>
  <c:externalData r:id="rId2">
    <c:autoUpdate val="0"/>
  </c:externalData>
</c:chartSpace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CE542-203A-44A9-838A-E7C4428B97BE}" type="doc">
      <dgm:prSet loTypeId="urn:microsoft.com/office/officeart/2005/8/layout/bProcess2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8B5A1E6D-AEDF-4293-920D-46A8F1E385EE}">
      <dgm:prSet phldrT="[Texto]"/>
      <dgm:spPr/>
      <dgm:t>
        <a:bodyPr/>
        <a:lstStyle/>
        <a:p>
          <a:r>
            <a:rPr lang="es-ES" dirty="0" smtClean="0"/>
            <a:t>Productividad de la riqueza de la nación</a:t>
          </a:r>
          <a:endParaRPr lang="es-EC" b="0" dirty="0">
            <a:solidFill>
              <a:schemeClr val="tx1"/>
            </a:solidFill>
          </a:endParaRPr>
        </a:p>
      </dgm:t>
    </dgm:pt>
    <dgm:pt modelId="{84AF886F-B43A-4796-B03F-5A4137C8961D}" type="parTrans" cxnId="{F29CD631-B4D7-4108-AAD7-A099549963D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9D90C6E-6679-4D01-BDD6-C3760A955929}" type="sibTrans" cxnId="{F29CD631-B4D7-4108-AAD7-A099549963D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E2AC8D54-14D7-4BF4-A1A2-1CC2F70BBB1D}">
      <dgm:prSet phldrT="[Texto]"/>
      <dgm:spPr/>
      <dgm:t>
        <a:bodyPr/>
        <a:lstStyle/>
        <a:p>
          <a:r>
            <a:rPr lang="es-ES" dirty="0" smtClean="0"/>
            <a:t>Distribución del producto social</a:t>
          </a:r>
          <a:endParaRPr lang="es-EC" b="0" dirty="0">
            <a:solidFill>
              <a:schemeClr val="tx1"/>
            </a:solidFill>
          </a:endParaRPr>
        </a:p>
      </dgm:t>
    </dgm:pt>
    <dgm:pt modelId="{57F25B09-8AD3-4BB2-B420-BE59F4E71BD6}" type="parTrans" cxnId="{EBFC2F9D-2CE4-4934-9799-E59218890D7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06E4BB1-1FEB-4A0F-83F0-0052AAFF82BB}" type="sibTrans" cxnId="{EBFC2F9D-2CE4-4934-9799-E59218890D7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DF68387-0574-4093-9116-B3DE0B18CC0A}">
      <dgm:prSet phldrT="[Texto]"/>
      <dgm:spPr/>
      <dgm:t>
        <a:bodyPr/>
        <a:lstStyle/>
        <a:p>
          <a:r>
            <a:rPr lang="es-ES" dirty="0" smtClean="0"/>
            <a:t>Teoría del valor del trabajo</a:t>
          </a:r>
          <a:endParaRPr lang="es-EC" b="0" dirty="0">
            <a:solidFill>
              <a:schemeClr val="tx1"/>
            </a:solidFill>
          </a:endParaRPr>
        </a:p>
      </dgm:t>
    </dgm:pt>
    <dgm:pt modelId="{D66892BC-612B-435E-8E3E-FAD0C211180C}" type="parTrans" cxnId="{64E94183-C9E1-4ABE-AAEC-6B2D91DCFE1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5551916B-E4C8-41DB-AEAA-18B94BCE72C0}" type="sibTrans" cxnId="{64E94183-C9E1-4ABE-AAEC-6B2D91DCFE1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BDD9F329-DCC4-4223-9C44-6C142F7E6A17}">
      <dgm:prSet phldrT="[Texto]"/>
      <dgm:spPr/>
      <dgm:t>
        <a:bodyPr/>
        <a:lstStyle/>
        <a:p>
          <a:r>
            <a:rPr lang="es-ES" dirty="0" smtClean="0"/>
            <a:t>Distribución social de una forma equitativa</a:t>
          </a:r>
          <a:r>
            <a:rPr lang="es-EC" dirty="0" smtClean="0"/>
            <a:t> </a:t>
          </a:r>
          <a:endParaRPr lang="es-EC" b="0" dirty="0">
            <a:solidFill>
              <a:schemeClr val="tx1"/>
            </a:solidFill>
          </a:endParaRPr>
        </a:p>
      </dgm:t>
    </dgm:pt>
    <dgm:pt modelId="{1C5A1971-0840-4673-9FB2-C433F10FA2C3}" type="parTrans" cxnId="{E97E97F4-F63E-40F2-86D6-41B2AC4CC08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0CC095-85B6-4486-AF2E-BABBD76BC1F4}" type="sibTrans" cxnId="{E97E97F4-F63E-40F2-86D6-41B2AC4CC08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32B1912-E96C-4E43-B782-20F749104A5E}" type="pres">
      <dgm:prSet presAssocID="{E2ACE542-203A-44A9-838A-E7C4428B97B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6BFF7B91-5F2C-43E2-8F78-D140412E5878}" type="pres">
      <dgm:prSet presAssocID="{8B5A1E6D-AEDF-4293-920D-46A8F1E385EE}" presName="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FC5605-EE0C-4680-942E-7ED347F1947B}" type="pres">
      <dgm:prSet presAssocID="{A9D90C6E-6679-4D01-BDD6-C3760A95592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8B415F0-BBF5-4F12-9FFD-B35FD00A6A23}" type="pres">
      <dgm:prSet presAssocID="{E2AC8D54-14D7-4BF4-A1A2-1CC2F70BBB1D}" presName="middleNode" presStyleCnt="0"/>
      <dgm:spPr/>
      <dgm:t>
        <a:bodyPr/>
        <a:lstStyle/>
        <a:p>
          <a:endParaRPr lang="es-EC"/>
        </a:p>
      </dgm:t>
    </dgm:pt>
    <dgm:pt modelId="{6EC1EE80-8725-4132-AA3B-902E822F3B02}" type="pres">
      <dgm:prSet presAssocID="{E2AC8D54-14D7-4BF4-A1A2-1CC2F70BBB1D}" presName="padding" presStyleLbl="node1" presStyleIdx="0" presStyleCnt="4"/>
      <dgm:spPr/>
      <dgm:t>
        <a:bodyPr/>
        <a:lstStyle/>
        <a:p>
          <a:endParaRPr lang="es-EC"/>
        </a:p>
      </dgm:t>
    </dgm:pt>
    <dgm:pt modelId="{A06D2C4A-5E15-4FC3-82A1-B2B9409DDB6F}" type="pres">
      <dgm:prSet presAssocID="{E2AC8D54-14D7-4BF4-A1A2-1CC2F70BBB1D}" presName="shap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8ECE4-C852-44A0-B76E-D52E94E36B60}" type="pres">
      <dgm:prSet presAssocID="{D06E4BB1-1FEB-4A0F-83F0-0052AAFF82B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76FBDFC-47C7-43A5-B8DC-6C74DABE2EEF}" type="pres">
      <dgm:prSet presAssocID="{9DF68387-0574-4093-9116-B3DE0B18CC0A}" presName="middleNode" presStyleCnt="0"/>
      <dgm:spPr/>
      <dgm:t>
        <a:bodyPr/>
        <a:lstStyle/>
        <a:p>
          <a:endParaRPr lang="es-EC"/>
        </a:p>
      </dgm:t>
    </dgm:pt>
    <dgm:pt modelId="{C8CD4C41-A672-4386-A2A5-42EA0C6F161E}" type="pres">
      <dgm:prSet presAssocID="{9DF68387-0574-4093-9116-B3DE0B18CC0A}" presName="padding" presStyleLbl="node1" presStyleIdx="1" presStyleCnt="4"/>
      <dgm:spPr/>
      <dgm:t>
        <a:bodyPr/>
        <a:lstStyle/>
        <a:p>
          <a:endParaRPr lang="es-EC"/>
        </a:p>
      </dgm:t>
    </dgm:pt>
    <dgm:pt modelId="{899190AF-295F-4220-B9E4-0600873DC724}" type="pres">
      <dgm:prSet presAssocID="{9DF68387-0574-4093-9116-B3DE0B18CC0A}" presName="shap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005350-52CA-41EE-B4F1-AD699CDAF390}" type="pres">
      <dgm:prSet presAssocID="{5551916B-E4C8-41DB-AEAA-18B94BCE72C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0B85711-C280-4354-8BB1-96F2A8C40943}" type="pres">
      <dgm:prSet presAssocID="{BDD9F329-DCC4-4223-9C44-6C142F7E6A17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5F6C3F-AF07-42A5-8C5D-7CB0D873A4D2}" type="presOf" srcId="{A9D90C6E-6679-4D01-BDD6-C3760A955929}" destId="{56FC5605-EE0C-4680-942E-7ED347F1947B}" srcOrd="0" destOrd="0" presId="urn:microsoft.com/office/officeart/2005/8/layout/bProcess2"/>
    <dgm:cxn modelId="{593C599A-C1A1-43C9-B3F8-C0C9CB8DDFAE}" type="presOf" srcId="{D06E4BB1-1FEB-4A0F-83F0-0052AAFF82BB}" destId="{3AE8ECE4-C852-44A0-B76E-D52E94E36B60}" srcOrd="0" destOrd="0" presId="urn:microsoft.com/office/officeart/2005/8/layout/bProcess2"/>
    <dgm:cxn modelId="{64E94183-C9E1-4ABE-AAEC-6B2D91DCFE15}" srcId="{E2ACE542-203A-44A9-838A-E7C4428B97BE}" destId="{9DF68387-0574-4093-9116-B3DE0B18CC0A}" srcOrd="2" destOrd="0" parTransId="{D66892BC-612B-435E-8E3E-FAD0C211180C}" sibTransId="{5551916B-E4C8-41DB-AEAA-18B94BCE72C0}"/>
    <dgm:cxn modelId="{F29CD631-B4D7-4108-AAD7-A099549963D4}" srcId="{E2ACE542-203A-44A9-838A-E7C4428B97BE}" destId="{8B5A1E6D-AEDF-4293-920D-46A8F1E385EE}" srcOrd="0" destOrd="0" parTransId="{84AF886F-B43A-4796-B03F-5A4137C8961D}" sibTransId="{A9D90C6E-6679-4D01-BDD6-C3760A955929}"/>
    <dgm:cxn modelId="{6DFDF55F-509E-4F53-A169-D27DE6B90A55}" type="presOf" srcId="{BDD9F329-DCC4-4223-9C44-6C142F7E6A17}" destId="{30B85711-C280-4354-8BB1-96F2A8C40943}" srcOrd="0" destOrd="0" presId="urn:microsoft.com/office/officeart/2005/8/layout/bProcess2"/>
    <dgm:cxn modelId="{8A7D433C-87DA-4C46-9971-F04B3520B7A3}" type="presOf" srcId="{E2AC8D54-14D7-4BF4-A1A2-1CC2F70BBB1D}" destId="{A06D2C4A-5E15-4FC3-82A1-B2B9409DDB6F}" srcOrd="0" destOrd="0" presId="urn:microsoft.com/office/officeart/2005/8/layout/bProcess2"/>
    <dgm:cxn modelId="{8508BC45-69BD-49CD-BDAE-AB20C94A7EB3}" type="presOf" srcId="{E2ACE542-203A-44A9-838A-E7C4428B97BE}" destId="{232B1912-E96C-4E43-B782-20F749104A5E}" srcOrd="0" destOrd="0" presId="urn:microsoft.com/office/officeart/2005/8/layout/bProcess2"/>
    <dgm:cxn modelId="{EBFC2F9D-2CE4-4934-9799-E59218890D7D}" srcId="{E2ACE542-203A-44A9-838A-E7C4428B97BE}" destId="{E2AC8D54-14D7-4BF4-A1A2-1CC2F70BBB1D}" srcOrd="1" destOrd="0" parTransId="{57F25B09-8AD3-4BB2-B420-BE59F4E71BD6}" sibTransId="{D06E4BB1-1FEB-4A0F-83F0-0052AAFF82BB}"/>
    <dgm:cxn modelId="{B9875A40-A6C9-4F0C-BC5D-BC0E268CA27E}" type="presOf" srcId="{8B5A1E6D-AEDF-4293-920D-46A8F1E385EE}" destId="{6BFF7B91-5F2C-43E2-8F78-D140412E5878}" srcOrd="0" destOrd="0" presId="urn:microsoft.com/office/officeart/2005/8/layout/bProcess2"/>
    <dgm:cxn modelId="{E97E97F4-F63E-40F2-86D6-41B2AC4CC08F}" srcId="{E2ACE542-203A-44A9-838A-E7C4428B97BE}" destId="{BDD9F329-DCC4-4223-9C44-6C142F7E6A17}" srcOrd="3" destOrd="0" parTransId="{1C5A1971-0840-4673-9FB2-C433F10FA2C3}" sibTransId="{9C0CC095-85B6-4486-AF2E-BABBD76BC1F4}"/>
    <dgm:cxn modelId="{4412AEF3-A018-4ACD-80CC-C45429144BBF}" type="presOf" srcId="{5551916B-E4C8-41DB-AEAA-18B94BCE72C0}" destId="{33005350-52CA-41EE-B4F1-AD699CDAF390}" srcOrd="0" destOrd="0" presId="urn:microsoft.com/office/officeart/2005/8/layout/bProcess2"/>
    <dgm:cxn modelId="{6C5D8B41-B0E7-4495-8892-1B8DD4ECEE78}" type="presOf" srcId="{9DF68387-0574-4093-9116-B3DE0B18CC0A}" destId="{899190AF-295F-4220-B9E4-0600873DC724}" srcOrd="0" destOrd="0" presId="urn:microsoft.com/office/officeart/2005/8/layout/bProcess2"/>
    <dgm:cxn modelId="{C1C7C9C7-D282-4E02-82D7-0341409641C3}" type="presParOf" srcId="{232B1912-E96C-4E43-B782-20F749104A5E}" destId="{6BFF7B91-5F2C-43E2-8F78-D140412E5878}" srcOrd="0" destOrd="0" presId="urn:microsoft.com/office/officeart/2005/8/layout/bProcess2"/>
    <dgm:cxn modelId="{B5E5DF06-6C94-4AF0-80D6-53960A632E9A}" type="presParOf" srcId="{232B1912-E96C-4E43-B782-20F749104A5E}" destId="{56FC5605-EE0C-4680-942E-7ED347F1947B}" srcOrd="1" destOrd="0" presId="urn:microsoft.com/office/officeart/2005/8/layout/bProcess2"/>
    <dgm:cxn modelId="{3D7734EA-F8AE-4286-8081-A0D4B3E82488}" type="presParOf" srcId="{232B1912-E96C-4E43-B782-20F749104A5E}" destId="{E8B415F0-BBF5-4F12-9FFD-B35FD00A6A23}" srcOrd="2" destOrd="0" presId="urn:microsoft.com/office/officeart/2005/8/layout/bProcess2"/>
    <dgm:cxn modelId="{65058C35-FDE5-4D88-AC30-C22B764B7C05}" type="presParOf" srcId="{E8B415F0-BBF5-4F12-9FFD-B35FD00A6A23}" destId="{6EC1EE80-8725-4132-AA3B-902E822F3B02}" srcOrd="0" destOrd="0" presId="urn:microsoft.com/office/officeart/2005/8/layout/bProcess2"/>
    <dgm:cxn modelId="{9B984E17-F43C-4037-90A3-D26E60AED3DD}" type="presParOf" srcId="{E8B415F0-BBF5-4F12-9FFD-B35FD00A6A23}" destId="{A06D2C4A-5E15-4FC3-82A1-B2B9409DDB6F}" srcOrd="1" destOrd="0" presId="urn:microsoft.com/office/officeart/2005/8/layout/bProcess2"/>
    <dgm:cxn modelId="{BF1B99C4-E52B-47AB-81E4-4AECF1DE471A}" type="presParOf" srcId="{232B1912-E96C-4E43-B782-20F749104A5E}" destId="{3AE8ECE4-C852-44A0-B76E-D52E94E36B60}" srcOrd="3" destOrd="0" presId="urn:microsoft.com/office/officeart/2005/8/layout/bProcess2"/>
    <dgm:cxn modelId="{6B8CA389-D998-4C85-823A-BDB16E7673AC}" type="presParOf" srcId="{232B1912-E96C-4E43-B782-20F749104A5E}" destId="{276FBDFC-47C7-43A5-B8DC-6C74DABE2EEF}" srcOrd="4" destOrd="0" presId="urn:microsoft.com/office/officeart/2005/8/layout/bProcess2"/>
    <dgm:cxn modelId="{1B5A3116-0BA6-4517-BD1C-29F987CCC4FD}" type="presParOf" srcId="{276FBDFC-47C7-43A5-B8DC-6C74DABE2EEF}" destId="{C8CD4C41-A672-4386-A2A5-42EA0C6F161E}" srcOrd="0" destOrd="0" presId="urn:microsoft.com/office/officeart/2005/8/layout/bProcess2"/>
    <dgm:cxn modelId="{1DC73908-63D6-4727-8DA0-11217EF46101}" type="presParOf" srcId="{276FBDFC-47C7-43A5-B8DC-6C74DABE2EEF}" destId="{899190AF-295F-4220-B9E4-0600873DC724}" srcOrd="1" destOrd="0" presId="urn:microsoft.com/office/officeart/2005/8/layout/bProcess2"/>
    <dgm:cxn modelId="{BEF0119F-C2F2-4BC9-9F4A-F07FA6C479A9}" type="presParOf" srcId="{232B1912-E96C-4E43-B782-20F749104A5E}" destId="{33005350-52CA-41EE-B4F1-AD699CDAF390}" srcOrd="5" destOrd="0" presId="urn:microsoft.com/office/officeart/2005/8/layout/bProcess2"/>
    <dgm:cxn modelId="{8EAFF03A-2365-4B37-B59A-2AE172EF1584}" type="presParOf" srcId="{232B1912-E96C-4E43-B782-20F749104A5E}" destId="{30B85711-C280-4354-8BB1-96F2A8C40943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AD0FC0-7645-4775-BBEB-4101FA5EE2C7}" type="doc">
      <dgm:prSet loTypeId="urn:microsoft.com/office/officeart/2005/8/layout/radial4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17CD110B-B11C-4E41-ACFF-37345AA301CE}">
      <dgm:prSet phldrT="[Texto]"/>
      <dgm:spPr/>
      <dgm:t>
        <a:bodyPr/>
        <a:lstStyle/>
        <a:p>
          <a:r>
            <a:rPr lang="es-EC" b="0" dirty="0" smtClean="0"/>
            <a:t>Proyecto Reúsa Llanta</a:t>
          </a:r>
          <a:endParaRPr lang="es-EC" b="0" dirty="0"/>
        </a:p>
      </dgm:t>
    </dgm:pt>
    <dgm:pt modelId="{C2D86285-31E2-4CC4-9D39-E4EC3574B273}" type="parTrans" cxnId="{521145FA-2EAB-4A59-AF62-A1445FD141C1}">
      <dgm:prSet/>
      <dgm:spPr/>
      <dgm:t>
        <a:bodyPr/>
        <a:lstStyle/>
        <a:p>
          <a:endParaRPr lang="es-EC" b="0"/>
        </a:p>
      </dgm:t>
    </dgm:pt>
    <dgm:pt modelId="{DE11A106-356D-4B90-B691-F87A68555B84}" type="sibTrans" cxnId="{521145FA-2EAB-4A59-AF62-A1445FD141C1}">
      <dgm:prSet/>
      <dgm:spPr/>
      <dgm:t>
        <a:bodyPr/>
        <a:lstStyle/>
        <a:p>
          <a:endParaRPr lang="es-EC" b="0"/>
        </a:p>
      </dgm:t>
    </dgm:pt>
    <dgm:pt modelId="{3015DAAF-39F4-4297-B66E-63F28825E865}">
      <dgm:prSet phldrT="[Texto]"/>
      <dgm:spPr/>
      <dgm:t>
        <a:bodyPr/>
        <a:lstStyle/>
        <a:p>
          <a:r>
            <a:rPr lang="es-EC" b="0" dirty="0" smtClean="0"/>
            <a:t>Poca cultura de reciclaje por parte de los propietarios del transporte pesado y liviano</a:t>
          </a:r>
          <a:endParaRPr lang="es-EC" b="0" dirty="0"/>
        </a:p>
      </dgm:t>
    </dgm:pt>
    <dgm:pt modelId="{D374CCB7-7D8A-4A48-A95E-A0388E5C03A3}" type="parTrans" cxnId="{5B18C906-1B3D-47A7-9FC6-A29127A05DF4}">
      <dgm:prSet/>
      <dgm:spPr/>
      <dgm:t>
        <a:bodyPr/>
        <a:lstStyle/>
        <a:p>
          <a:endParaRPr lang="es-EC" b="0"/>
        </a:p>
      </dgm:t>
    </dgm:pt>
    <dgm:pt modelId="{CB674DF7-7A5B-4A48-8EE7-D365D808C6AA}" type="sibTrans" cxnId="{5B18C906-1B3D-47A7-9FC6-A29127A05DF4}">
      <dgm:prSet/>
      <dgm:spPr/>
      <dgm:t>
        <a:bodyPr/>
        <a:lstStyle/>
        <a:p>
          <a:endParaRPr lang="es-EC" b="0"/>
        </a:p>
      </dgm:t>
    </dgm:pt>
    <dgm:pt modelId="{FB5DBB32-4F69-4D79-B724-E7B9B1B3A7D6}">
      <dgm:prSet phldrT="[Texto]"/>
      <dgm:spPr/>
      <dgm:t>
        <a:bodyPr/>
        <a:lstStyle/>
        <a:p>
          <a:r>
            <a:rPr lang="es-EC" b="0" dirty="0" smtClean="0"/>
            <a:t>Daños al medio ambiente</a:t>
          </a:r>
          <a:endParaRPr lang="es-EC" b="0" dirty="0"/>
        </a:p>
      </dgm:t>
    </dgm:pt>
    <dgm:pt modelId="{8924430B-B02D-4EF2-A522-BD1AEBD48B4A}" type="parTrans" cxnId="{0BA693A9-E243-4C5B-82FA-4EFA8FF34F16}">
      <dgm:prSet/>
      <dgm:spPr/>
      <dgm:t>
        <a:bodyPr/>
        <a:lstStyle/>
        <a:p>
          <a:endParaRPr lang="es-EC" b="0"/>
        </a:p>
      </dgm:t>
    </dgm:pt>
    <dgm:pt modelId="{8CCBEFDB-89FA-4D63-8446-D3A3E03B5C0B}" type="sibTrans" cxnId="{0BA693A9-E243-4C5B-82FA-4EFA8FF34F16}">
      <dgm:prSet/>
      <dgm:spPr/>
      <dgm:t>
        <a:bodyPr/>
        <a:lstStyle/>
        <a:p>
          <a:endParaRPr lang="es-EC" b="0"/>
        </a:p>
      </dgm:t>
    </dgm:pt>
    <dgm:pt modelId="{B9FA21CF-3EE4-4D85-B49E-A724EF4963BF}" type="pres">
      <dgm:prSet presAssocID="{C4AD0FC0-7645-4775-BBEB-4101FA5EE2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1BE39E-7A84-41BE-BF03-60FAB346E1BA}" type="pres">
      <dgm:prSet presAssocID="{17CD110B-B11C-4E41-ACFF-37345AA301CE}" presName="centerShape" presStyleLbl="node0" presStyleIdx="0" presStyleCnt="1"/>
      <dgm:spPr/>
      <dgm:t>
        <a:bodyPr/>
        <a:lstStyle/>
        <a:p>
          <a:endParaRPr lang="es-EC"/>
        </a:p>
      </dgm:t>
    </dgm:pt>
    <dgm:pt modelId="{A2D99500-D5C7-4BBD-B3B5-58F56130C0C5}" type="pres">
      <dgm:prSet presAssocID="{D374CCB7-7D8A-4A48-A95E-A0388E5C03A3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D3CDFC22-636D-43D6-8B8E-6998E2C70B12}" type="pres">
      <dgm:prSet presAssocID="{3015DAAF-39F4-4297-B66E-63F28825E8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90243E-1CC0-478B-97E0-74B41D377213}" type="pres">
      <dgm:prSet presAssocID="{8924430B-B02D-4EF2-A522-BD1AEBD48B4A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77CF4842-4BBA-4834-9040-BF76EAC74E5D}" type="pres">
      <dgm:prSet presAssocID="{FB5DBB32-4F69-4D79-B724-E7B9B1B3A7D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18C906-1B3D-47A7-9FC6-A29127A05DF4}" srcId="{17CD110B-B11C-4E41-ACFF-37345AA301CE}" destId="{3015DAAF-39F4-4297-B66E-63F28825E865}" srcOrd="0" destOrd="0" parTransId="{D374CCB7-7D8A-4A48-A95E-A0388E5C03A3}" sibTransId="{CB674DF7-7A5B-4A48-8EE7-D365D808C6AA}"/>
    <dgm:cxn modelId="{0BA693A9-E243-4C5B-82FA-4EFA8FF34F16}" srcId="{17CD110B-B11C-4E41-ACFF-37345AA301CE}" destId="{FB5DBB32-4F69-4D79-B724-E7B9B1B3A7D6}" srcOrd="1" destOrd="0" parTransId="{8924430B-B02D-4EF2-A522-BD1AEBD48B4A}" sibTransId="{8CCBEFDB-89FA-4D63-8446-D3A3E03B5C0B}"/>
    <dgm:cxn modelId="{86214A96-D503-4D43-AF38-64C6802D0A56}" type="presOf" srcId="{3015DAAF-39F4-4297-B66E-63F28825E865}" destId="{D3CDFC22-636D-43D6-8B8E-6998E2C70B12}" srcOrd="0" destOrd="0" presId="urn:microsoft.com/office/officeart/2005/8/layout/radial4"/>
    <dgm:cxn modelId="{EF82FD42-682C-4696-82F2-229A9CF78B63}" type="presOf" srcId="{D374CCB7-7D8A-4A48-A95E-A0388E5C03A3}" destId="{A2D99500-D5C7-4BBD-B3B5-58F56130C0C5}" srcOrd="0" destOrd="0" presId="urn:microsoft.com/office/officeart/2005/8/layout/radial4"/>
    <dgm:cxn modelId="{D80BCA55-9661-4BBD-87F3-9B24479602BC}" type="presOf" srcId="{8924430B-B02D-4EF2-A522-BD1AEBD48B4A}" destId="{C990243E-1CC0-478B-97E0-74B41D377213}" srcOrd="0" destOrd="0" presId="urn:microsoft.com/office/officeart/2005/8/layout/radial4"/>
    <dgm:cxn modelId="{93A191A3-BD13-48D7-BF97-5A203D8F4D4B}" type="presOf" srcId="{17CD110B-B11C-4E41-ACFF-37345AA301CE}" destId="{D11BE39E-7A84-41BE-BF03-60FAB346E1BA}" srcOrd="0" destOrd="0" presId="urn:microsoft.com/office/officeart/2005/8/layout/radial4"/>
    <dgm:cxn modelId="{A4385783-C72D-4265-A0CB-D5F84539528B}" type="presOf" srcId="{C4AD0FC0-7645-4775-BBEB-4101FA5EE2C7}" destId="{B9FA21CF-3EE4-4D85-B49E-A724EF4963BF}" srcOrd="0" destOrd="0" presId="urn:microsoft.com/office/officeart/2005/8/layout/radial4"/>
    <dgm:cxn modelId="{1FEC81D4-2808-42AD-9EC1-1726A4ED03E3}" type="presOf" srcId="{FB5DBB32-4F69-4D79-B724-E7B9B1B3A7D6}" destId="{77CF4842-4BBA-4834-9040-BF76EAC74E5D}" srcOrd="0" destOrd="0" presId="urn:microsoft.com/office/officeart/2005/8/layout/radial4"/>
    <dgm:cxn modelId="{521145FA-2EAB-4A59-AF62-A1445FD141C1}" srcId="{C4AD0FC0-7645-4775-BBEB-4101FA5EE2C7}" destId="{17CD110B-B11C-4E41-ACFF-37345AA301CE}" srcOrd="0" destOrd="0" parTransId="{C2D86285-31E2-4CC4-9D39-E4EC3574B273}" sibTransId="{DE11A106-356D-4B90-B691-F87A68555B84}"/>
    <dgm:cxn modelId="{529F9D4E-65A0-4802-B969-EE9BA18B2637}" type="presParOf" srcId="{B9FA21CF-3EE4-4D85-B49E-A724EF4963BF}" destId="{D11BE39E-7A84-41BE-BF03-60FAB346E1BA}" srcOrd="0" destOrd="0" presId="urn:microsoft.com/office/officeart/2005/8/layout/radial4"/>
    <dgm:cxn modelId="{F470EC0B-26C6-460B-9F22-1AEE82121FF1}" type="presParOf" srcId="{B9FA21CF-3EE4-4D85-B49E-A724EF4963BF}" destId="{A2D99500-D5C7-4BBD-B3B5-58F56130C0C5}" srcOrd="1" destOrd="0" presId="urn:microsoft.com/office/officeart/2005/8/layout/radial4"/>
    <dgm:cxn modelId="{3B4A5E6F-519E-453E-B26E-9A3A4F94E15F}" type="presParOf" srcId="{B9FA21CF-3EE4-4D85-B49E-A724EF4963BF}" destId="{D3CDFC22-636D-43D6-8B8E-6998E2C70B12}" srcOrd="2" destOrd="0" presId="urn:microsoft.com/office/officeart/2005/8/layout/radial4"/>
    <dgm:cxn modelId="{58C2829D-2BB5-4335-A578-5422B765F74D}" type="presParOf" srcId="{B9FA21CF-3EE4-4D85-B49E-A724EF4963BF}" destId="{C990243E-1CC0-478B-97E0-74B41D377213}" srcOrd="3" destOrd="0" presId="urn:microsoft.com/office/officeart/2005/8/layout/radial4"/>
    <dgm:cxn modelId="{8A39290E-DC5C-40DC-9FFC-D2EB2EDCA5BA}" type="presParOf" srcId="{B9FA21CF-3EE4-4D85-B49E-A724EF4963BF}" destId="{77CF4842-4BBA-4834-9040-BF76EAC74E5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CB49B1-F24B-48F5-83DC-32A56EAEEB55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44EB71-E80E-40A9-8A4A-F736A66C84DC}">
      <dgm:prSet phldrT="[Texto]" custT="1"/>
      <dgm:spPr/>
      <dgm:t>
        <a:bodyPr/>
        <a:lstStyle/>
        <a:p>
          <a:r>
            <a:rPr lang="es-EC" sz="1600" b="1" dirty="0" smtClean="0"/>
            <a:t>Objetivo General</a:t>
          </a:r>
          <a:endParaRPr lang="es-EC" sz="1600" b="1" dirty="0"/>
        </a:p>
      </dgm:t>
    </dgm:pt>
    <dgm:pt modelId="{48196DA3-017C-4C91-A48D-C8CBF04E7756}" type="parTrans" cxnId="{70226C17-F780-4782-AC94-2472759096AD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F62F6032-461F-4746-B7AE-9D48DB235D36}" type="sibTrans" cxnId="{70226C17-F780-4782-AC94-2472759096AD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2ECC7DEE-5D6E-4225-8F17-D1FE5CF3555E}">
      <dgm:prSet phldrT="[Texto]" custT="1"/>
      <dgm:spPr/>
      <dgm:t>
        <a:bodyPr/>
        <a:lstStyle/>
        <a:p>
          <a:r>
            <a:rPr lang="es-EC" sz="1600" dirty="0" smtClean="0"/>
            <a:t>Identificar el impacto de la ejecución del proyecto de reencauche de neumáticos  para las plantas reencauchadoras en el País.</a:t>
          </a:r>
          <a:endParaRPr lang="es-EC" sz="1600" b="0" dirty="0"/>
        </a:p>
      </dgm:t>
    </dgm:pt>
    <dgm:pt modelId="{6D454E19-2F9B-412A-A50B-361825B2B613}" type="parTrans" cxnId="{480AE61E-4C4D-4116-9DB8-B23348DDD8EC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750764AD-34A3-4796-AD4A-A3F302D87BB9}" type="sibTrans" cxnId="{480AE61E-4C4D-4116-9DB8-B23348DDD8EC}">
      <dgm:prSet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281195A3-3E56-43D3-A90F-9298EE528DD4}" type="pres">
      <dgm:prSet presAssocID="{83CB49B1-F24B-48F5-83DC-32A56EAEEB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EC438C-E745-4D7B-B919-E2399596CF1A}" type="pres">
      <dgm:prSet presAssocID="{7444EB71-E80E-40A9-8A4A-F736A66C84DC}" presName="composite" presStyleCnt="0"/>
      <dgm:spPr/>
      <dgm:t>
        <a:bodyPr/>
        <a:lstStyle/>
        <a:p>
          <a:endParaRPr lang="es-EC"/>
        </a:p>
      </dgm:t>
    </dgm:pt>
    <dgm:pt modelId="{83EA1ECA-2ED6-4433-A863-90E69B2E3F1F}" type="pres">
      <dgm:prSet presAssocID="{7444EB71-E80E-40A9-8A4A-F736A66C84DC}" presName="parTx" presStyleLbl="alignNode1" presStyleIdx="0" presStyleCnt="1" custLinFactY="-152321" custLinFactNeighborX="-2953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E7B990-296E-4EC3-AF43-4206A168AA86}" type="pres">
      <dgm:prSet presAssocID="{7444EB71-E80E-40A9-8A4A-F736A66C84D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A46160-1D50-4C4D-9971-EFD5CD02D534}" type="presOf" srcId="{7444EB71-E80E-40A9-8A4A-F736A66C84DC}" destId="{83EA1ECA-2ED6-4433-A863-90E69B2E3F1F}" srcOrd="0" destOrd="0" presId="urn:microsoft.com/office/officeart/2005/8/layout/hList1"/>
    <dgm:cxn modelId="{0D01EF14-B775-4D02-9528-58AED11F80B4}" type="presOf" srcId="{83CB49B1-F24B-48F5-83DC-32A56EAEEB55}" destId="{281195A3-3E56-43D3-A90F-9298EE528DD4}" srcOrd="0" destOrd="0" presId="urn:microsoft.com/office/officeart/2005/8/layout/hList1"/>
    <dgm:cxn modelId="{70226C17-F780-4782-AC94-2472759096AD}" srcId="{83CB49B1-F24B-48F5-83DC-32A56EAEEB55}" destId="{7444EB71-E80E-40A9-8A4A-F736A66C84DC}" srcOrd="0" destOrd="0" parTransId="{48196DA3-017C-4C91-A48D-C8CBF04E7756}" sibTransId="{F62F6032-461F-4746-B7AE-9D48DB235D36}"/>
    <dgm:cxn modelId="{848CA5FA-7A03-403C-AD33-5781E2174B80}" type="presOf" srcId="{2ECC7DEE-5D6E-4225-8F17-D1FE5CF3555E}" destId="{F1E7B990-296E-4EC3-AF43-4206A168AA86}" srcOrd="0" destOrd="0" presId="urn:microsoft.com/office/officeart/2005/8/layout/hList1"/>
    <dgm:cxn modelId="{480AE61E-4C4D-4116-9DB8-B23348DDD8EC}" srcId="{7444EB71-E80E-40A9-8A4A-F736A66C84DC}" destId="{2ECC7DEE-5D6E-4225-8F17-D1FE5CF3555E}" srcOrd="0" destOrd="0" parTransId="{6D454E19-2F9B-412A-A50B-361825B2B613}" sibTransId="{750764AD-34A3-4796-AD4A-A3F302D87BB9}"/>
    <dgm:cxn modelId="{F02845D7-A2F1-48C5-87BB-70296218ED09}" type="presParOf" srcId="{281195A3-3E56-43D3-A90F-9298EE528DD4}" destId="{4AEC438C-E745-4D7B-B919-E2399596CF1A}" srcOrd="0" destOrd="0" presId="urn:microsoft.com/office/officeart/2005/8/layout/hList1"/>
    <dgm:cxn modelId="{28EDAC90-8A64-439F-BC2F-C95C93CB5E76}" type="presParOf" srcId="{4AEC438C-E745-4D7B-B919-E2399596CF1A}" destId="{83EA1ECA-2ED6-4433-A863-90E69B2E3F1F}" srcOrd="0" destOrd="0" presId="urn:microsoft.com/office/officeart/2005/8/layout/hList1"/>
    <dgm:cxn modelId="{DFC187F0-2F49-4B16-BA03-569358D4044B}" type="presParOf" srcId="{4AEC438C-E745-4D7B-B919-E2399596CF1A}" destId="{F1E7B990-296E-4EC3-AF43-4206A168AA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13478C-0392-4499-A99A-655834645B3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509A844-84B9-4AD4-BEEA-D7976ADEA478}">
      <dgm:prSet phldrT="[Texto]" custT="1"/>
      <dgm:spPr/>
      <dgm:t>
        <a:bodyPr/>
        <a:lstStyle/>
        <a:p>
          <a:r>
            <a:rPr lang="es-EC" sz="1600" smtClean="0"/>
            <a:t>Determinar si existe suficientemente conocimiento del proyecto Reúsa-Llanta por parte de las plantas reencauchadoras.</a:t>
          </a:r>
          <a:endParaRPr lang="es-EC" sz="1600" dirty="0"/>
        </a:p>
      </dgm:t>
    </dgm:pt>
    <dgm:pt modelId="{9376B092-D0BC-4F8F-88E7-683F89F1578F}" type="parTrans" cxnId="{AB670B21-4B58-4812-A2F3-E827357BCFD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EDF93C-8901-480A-983E-50BD47F6E575}" type="sibTrans" cxnId="{AB670B21-4B58-4812-A2F3-E827357BCFD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90ACCCF-C785-4899-BD87-FC94640A4FAD}">
      <dgm:prSet phldrT="[Texto]" custT="1"/>
      <dgm:spPr/>
      <dgm:t>
        <a:bodyPr/>
        <a:lstStyle/>
        <a:p>
          <a:r>
            <a:rPr lang="es-EC" sz="1600" smtClean="0"/>
            <a:t>Identificar si existieron incentivos para las plantas reencauchadoras que se registraron en el MIPRO. </a:t>
          </a:r>
          <a:endParaRPr lang="es-EC" sz="1600" dirty="0"/>
        </a:p>
      </dgm:t>
    </dgm:pt>
    <dgm:pt modelId="{260BFD95-7A5F-44FA-AA77-BC739709CCAE}" type="parTrans" cxnId="{71AD1D5D-12E7-41FE-9890-B0E2FBEE145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D0646E4-0212-4286-9EB3-45C4D72F753B}" type="sibTrans" cxnId="{71AD1D5D-12E7-41FE-9890-B0E2FBEE145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9ABD4DA-4D82-4AE7-A3B7-17118F10FB0D}" type="pres">
      <dgm:prSet presAssocID="{6A13478C-0392-4499-A99A-655834645B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B9F9DF-2A73-4F02-B74C-8AB4B6321D38}" type="pres">
      <dgm:prSet presAssocID="{2509A844-84B9-4AD4-BEEA-D7976ADEA478}" presName="parentLin" presStyleCnt="0"/>
      <dgm:spPr/>
    </dgm:pt>
    <dgm:pt modelId="{E9767EAE-0BAB-417F-8EE8-39E36779C0C4}" type="pres">
      <dgm:prSet presAssocID="{2509A844-84B9-4AD4-BEEA-D7976ADEA478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992FC285-043D-482F-842A-F06D0AD8F752}" type="pres">
      <dgm:prSet presAssocID="{2509A844-84B9-4AD4-BEEA-D7976ADEA4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43C09D-EED9-487F-9E3E-DD9CD95AF2D3}" type="pres">
      <dgm:prSet presAssocID="{2509A844-84B9-4AD4-BEEA-D7976ADEA478}" presName="negativeSpace" presStyleCnt="0"/>
      <dgm:spPr/>
    </dgm:pt>
    <dgm:pt modelId="{0CB10786-BB9C-4285-AD2B-3BCA7EC35B78}" type="pres">
      <dgm:prSet presAssocID="{2509A844-84B9-4AD4-BEEA-D7976ADEA478}" presName="childText" presStyleLbl="conFgAcc1" presStyleIdx="0" presStyleCnt="2">
        <dgm:presLayoutVars>
          <dgm:bulletEnabled val="1"/>
        </dgm:presLayoutVars>
      </dgm:prSet>
      <dgm:spPr/>
    </dgm:pt>
    <dgm:pt modelId="{11D02799-6E26-428C-8F2C-7B2844DBBDF4}" type="pres">
      <dgm:prSet presAssocID="{DDEDF93C-8901-480A-983E-50BD47F6E575}" presName="spaceBetweenRectangles" presStyleCnt="0"/>
      <dgm:spPr/>
    </dgm:pt>
    <dgm:pt modelId="{EF64C540-2938-4E8E-A543-63AFBD8F9F14}" type="pres">
      <dgm:prSet presAssocID="{B90ACCCF-C785-4899-BD87-FC94640A4FAD}" presName="parentLin" presStyleCnt="0"/>
      <dgm:spPr/>
    </dgm:pt>
    <dgm:pt modelId="{2A32F1A7-E3A6-48D0-B719-68C66A14A52E}" type="pres">
      <dgm:prSet presAssocID="{B90ACCCF-C785-4899-BD87-FC94640A4FAD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D620287-01DB-4A8D-90F9-CB0E9ACAF3CA}" type="pres">
      <dgm:prSet presAssocID="{B90ACCCF-C785-4899-BD87-FC94640A4F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7733BE-12EA-4B63-88B4-647B7E6C689F}" type="pres">
      <dgm:prSet presAssocID="{B90ACCCF-C785-4899-BD87-FC94640A4FAD}" presName="negativeSpace" presStyleCnt="0"/>
      <dgm:spPr/>
    </dgm:pt>
    <dgm:pt modelId="{C8A43AB1-2F65-4485-8C8E-99779E6C49AC}" type="pres">
      <dgm:prSet presAssocID="{B90ACCCF-C785-4899-BD87-FC94640A4FA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B670B21-4B58-4812-A2F3-E827357BCFD2}" srcId="{6A13478C-0392-4499-A99A-655834645B3F}" destId="{2509A844-84B9-4AD4-BEEA-D7976ADEA478}" srcOrd="0" destOrd="0" parTransId="{9376B092-D0BC-4F8F-88E7-683F89F1578F}" sibTransId="{DDEDF93C-8901-480A-983E-50BD47F6E575}"/>
    <dgm:cxn modelId="{C78E877B-98AB-4696-B600-3F3C5A8296AB}" type="presOf" srcId="{2509A844-84B9-4AD4-BEEA-D7976ADEA478}" destId="{992FC285-043D-482F-842A-F06D0AD8F752}" srcOrd="1" destOrd="0" presId="urn:microsoft.com/office/officeart/2005/8/layout/list1"/>
    <dgm:cxn modelId="{8CE065FD-68DA-4918-A91B-5DE44652ED15}" type="presOf" srcId="{6A13478C-0392-4499-A99A-655834645B3F}" destId="{E9ABD4DA-4D82-4AE7-A3B7-17118F10FB0D}" srcOrd="0" destOrd="0" presId="urn:microsoft.com/office/officeart/2005/8/layout/list1"/>
    <dgm:cxn modelId="{6CCCEB86-7D68-4AD5-80DD-457ECDA05AB0}" type="presOf" srcId="{B90ACCCF-C785-4899-BD87-FC94640A4FAD}" destId="{2A32F1A7-E3A6-48D0-B719-68C66A14A52E}" srcOrd="0" destOrd="0" presId="urn:microsoft.com/office/officeart/2005/8/layout/list1"/>
    <dgm:cxn modelId="{97BF851D-24E9-4A30-842C-CE5A7C11D8FB}" type="presOf" srcId="{B90ACCCF-C785-4899-BD87-FC94640A4FAD}" destId="{7D620287-01DB-4A8D-90F9-CB0E9ACAF3CA}" srcOrd="1" destOrd="0" presId="urn:microsoft.com/office/officeart/2005/8/layout/list1"/>
    <dgm:cxn modelId="{2E18E7DE-383F-4CFB-9914-65D691042293}" type="presOf" srcId="{2509A844-84B9-4AD4-BEEA-D7976ADEA478}" destId="{E9767EAE-0BAB-417F-8EE8-39E36779C0C4}" srcOrd="0" destOrd="0" presId="urn:microsoft.com/office/officeart/2005/8/layout/list1"/>
    <dgm:cxn modelId="{71AD1D5D-12E7-41FE-9890-B0E2FBEE145E}" srcId="{6A13478C-0392-4499-A99A-655834645B3F}" destId="{B90ACCCF-C785-4899-BD87-FC94640A4FAD}" srcOrd="1" destOrd="0" parTransId="{260BFD95-7A5F-44FA-AA77-BC739709CCAE}" sibTransId="{1D0646E4-0212-4286-9EB3-45C4D72F753B}"/>
    <dgm:cxn modelId="{6771DD55-F7A2-4510-8E93-3DDA59FAA37C}" type="presParOf" srcId="{E9ABD4DA-4D82-4AE7-A3B7-17118F10FB0D}" destId="{02B9F9DF-2A73-4F02-B74C-8AB4B6321D38}" srcOrd="0" destOrd="0" presId="urn:microsoft.com/office/officeart/2005/8/layout/list1"/>
    <dgm:cxn modelId="{CDBB61F3-0D5F-4ED9-ADE9-77AA8CC5EC9C}" type="presParOf" srcId="{02B9F9DF-2A73-4F02-B74C-8AB4B6321D38}" destId="{E9767EAE-0BAB-417F-8EE8-39E36779C0C4}" srcOrd="0" destOrd="0" presId="urn:microsoft.com/office/officeart/2005/8/layout/list1"/>
    <dgm:cxn modelId="{944B2A38-FD0D-437D-90C6-5DE6B40A2F6A}" type="presParOf" srcId="{02B9F9DF-2A73-4F02-B74C-8AB4B6321D38}" destId="{992FC285-043D-482F-842A-F06D0AD8F752}" srcOrd="1" destOrd="0" presId="urn:microsoft.com/office/officeart/2005/8/layout/list1"/>
    <dgm:cxn modelId="{6EE5DDF2-B209-4664-A9D6-3E1B6620273D}" type="presParOf" srcId="{E9ABD4DA-4D82-4AE7-A3B7-17118F10FB0D}" destId="{5D43C09D-EED9-487F-9E3E-DD9CD95AF2D3}" srcOrd="1" destOrd="0" presId="urn:microsoft.com/office/officeart/2005/8/layout/list1"/>
    <dgm:cxn modelId="{F688F2D5-9DD6-42FE-BBE4-910FA687D0DF}" type="presParOf" srcId="{E9ABD4DA-4D82-4AE7-A3B7-17118F10FB0D}" destId="{0CB10786-BB9C-4285-AD2B-3BCA7EC35B78}" srcOrd="2" destOrd="0" presId="urn:microsoft.com/office/officeart/2005/8/layout/list1"/>
    <dgm:cxn modelId="{BC419491-DAE3-4AA8-B11B-91CD425F3BB6}" type="presParOf" srcId="{E9ABD4DA-4D82-4AE7-A3B7-17118F10FB0D}" destId="{11D02799-6E26-428C-8F2C-7B2844DBBDF4}" srcOrd="3" destOrd="0" presId="urn:microsoft.com/office/officeart/2005/8/layout/list1"/>
    <dgm:cxn modelId="{0F3C8DE1-CCEB-43D7-A39A-28689CD51227}" type="presParOf" srcId="{E9ABD4DA-4D82-4AE7-A3B7-17118F10FB0D}" destId="{EF64C540-2938-4E8E-A543-63AFBD8F9F14}" srcOrd="4" destOrd="0" presId="urn:microsoft.com/office/officeart/2005/8/layout/list1"/>
    <dgm:cxn modelId="{EFD92873-F7E9-44B1-B56F-EB253C00B2AF}" type="presParOf" srcId="{EF64C540-2938-4E8E-A543-63AFBD8F9F14}" destId="{2A32F1A7-E3A6-48D0-B719-68C66A14A52E}" srcOrd="0" destOrd="0" presId="urn:microsoft.com/office/officeart/2005/8/layout/list1"/>
    <dgm:cxn modelId="{25F7E564-F676-4394-B627-78700B010DCD}" type="presParOf" srcId="{EF64C540-2938-4E8E-A543-63AFBD8F9F14}" destId="{7D620287-01DB-4A8D-90F9-CB0E9ACAF3CA}" srcOrd="1" destOrd="0" presId="urn:microsoft.com/office/officeart/2005/8/layout/list1"/>
    <dgm:cxn modelId="{63152E58-B688-4076-B411-EC24F1CED813}" type="presParOf" srcId="{E9ABD4DA-4D82-4AE7-A3B7-17118F10FB0D}" destId="{417733BE-12EA-4B63-88B4-647B7E6C689F}" srcOrd="5" destOrd="0" presId="urn:microsoft.com/office/officeart/2005/8/layout/list1"/>
    <dgm:cxn modelId="{CB17C951-095F-4BD2-B3D7-0771A083259A}" type="presParOf" srcId="{E9ABD4DA-4D82-4AE7-A3B7-17118F10FB0D}" destId="{C8A43AB1-2F65-4485-8C8E-99779E6C49A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4BBCF4-23B6-46DE-B279-24EE56F20A5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6B7276F-E7CD-4778-9D69-78CC6EB3BCD3}">
      <dgm:prSet phldrT="[Texto]" custT="1"/>
      <dgm:spPr/>
      <dgm:t>
        <a:bodyPr/>
        <a:lstStyle/>
        <a:p>
          <a:r>
            <a:rPr lang="es-EC" sz="1600" dirty="0" smtClean="0"/>
            <a:t>Conocer la percepción de las reencauchadoras sobre el proyecto Reúsa Llanta y cuáles son los factores a mejorar.</a:t>
          </a:r>
          <a:endParaRPr lang="es-EC" sz="1600" dirty="0"/>
        </a:p>
      </dgm:t>
    </dgm:pt>
    <dgm:pt modelId="{40CFB72A-2132-4034-915B-78387CD2CDF7}" type="parTrans" cxnId="{2DC3DD3D-3FFC-477D-978E-CADC42BCF968}">
      <dgm:prSet/>
      <dgm:spPr/>
      <dgm:t>
        <a:bodyPr/>
        <a:lstStyle/>
        <a:p>
          <a:endParaRPr lang="es-EC" sz="1600"/>
        </a:p>
      </dgm:t>
    </dgm:pt>
    <dgm:pt modelId="{5AAB4736-00D7-4FA9-9B62-41E9C5C5799B}" type="sibTrans" cxnId="{2DC3DD3D-3FFC-477D-978E-CADC42BCF968}">
      <dgm:prSet/>
      <dgm:spPr/>
      <dgm:t>
        <a:bodyPr/>
        <a:lstStyle/>
        <a:p>
          <a:endParaRPr lang="es-EC" sz="1600"/>
        </a:p>
      </dgm:t>
    </dgm:pt>
    <dgm:pt modelId="{9DA377E6-7971-4EE6-AAB1-D8D38EEA2F4D}">
      <dgm:prSet phldrT="[Texto]" custT="1"/>
      <dgm:spPr/>
      <dgm:t>
        <a:bodyPr/>
        <a:lstStyle/>
        <a:p>
          <a:r>
            <a:rPr lang="es-EC" sz="1600" dirty="0" smtClean="0"/>
            <a:t>Analizar cómo ha ayudado el proyecto de reencauche  a las plantas reencauchadoras.</a:t>
          </a:r>
          <a:endParaRPr lang="es-EC" sz="1600" dirty="0"/>
        </a:p>
      </dgm:t>
    </dgm:pt>
    <dgm:pt modelId="{B57EA92E-DECA-42BD-8FB6-892882CA2884}" type="parTrans" cxnId="{D7C789F9-30B7-4CAB-92FE-1C6E0B6FD0ED}">
      <dgm:prSet/>
      <dgm:spPr/>
      <dgm:t>
        <a:bodyPr/>
        <a:lstStyle/>
        <a:p>
          <a:endParaRPr lang="es-EC" sz="1600"/>
        </a:p>
      </dgm:t>
    </dgm:pt>
    <dgm:pt modelId="{BD6FFA61-A564-48F7-9F48-0DE66BF57C58}" type="sibTrans" cxnId="{D7C789F9-30B7-4CAB-92FE-1C6E0B6FD0ED}">
      <dgm:prSet/>
      <dgm:spPr/>
      <dgm:t>
        <a:bodyPr/>
        <a:lstStyle/>
        <a:p>
          <a:endParaRPr lang="es-EC" sz="1600"/>
        </a:p>
      </dgm:t>
    </dgm:pt>
    <dgm:pt modelId="{7AA4347B-A935-415F-83B9-484B01C965A2}">
      <dgm:prSet phldrT="[Texto]" custT="1"/>
      <dgm:spPr/>
      <dgm:t>
        <a:bodyPr/>
        <a:lstStyle/>
        <a:p>
          <a:r>
            <a:rPr lang="es-EC" sz="1600" dirty="0" smtClean="0"/>
            <a:t>Conocer qué tipo de neumáticos (liviano-pesado) se reencaucha en mayor porcentaje.</a:t>
          </a:r>
          <a:endParaRPr lang="es-EC" sz="1600" dirty="0"/>
        </a:p>
      </dgm:t>
    </dgm:pt>
    <dgm:pt modelId="{39D139BE-D72D-46E0-ABD5-33B4A158CD3E}" type="parTrans" cxnId="{3EEB65AB-E326-4AA7-B7AE-B700CD5BD92A}">
      <dgm:prSet/>
      <dgm:spPr/>
      <dgm:t>
        <a:bodyPr/>
        <a:lstStyle/>
        <a:p>
          <a:endParaRPr lang="es-ES"/>
        </a:p>
      </dgm:t>
    </dgm:pt>
    <dgm:pt modelId="{5E25D36C-83B9-476E-BC0A-1F38A56EEE17}" type="sibTrans" cxnId="{3EEB65AB-E326-4AA7-B7AE-B700CD5BD92A}">
      <dgm:prSet/>
      <dgm:spPr/>
      <dgm:t>
        <a:bodyPr/>
        <a:lstStyle/>
        <a:p>
          <a:endParaRPr lang="es-ES"/>
        </a:p>
      </dgm:t>
    </dgm:pt>
    <dgm:pt modelId="{547222B8-1EAF-43DE-8BAF-0F5C5DB3B890}" type="pres">
      <dgm:prSet presAssocID="{604BBCF4-23B6-46DE-B279-24EE56F20A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F79D03-E817-48D7-ADC6-9CDB30D97347}" type="pres">
      <dgm:prSet presAssocID="{7AA4347B-A935-415F-83B9-484B01C965A2}" presName="parentLin" presStyleCnt="0"/>
      <dgm:spPr/>
    </dgm:pt>
    <dgm:pt modelId="{C3157456-7EBD-49C3-A233-8B30AAF6BDD5}" type="pres">
      <dgm:prSet presAssocID="{7AA4347B-A935-415F-83B9-484B01C965A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E3E36BD-DA38-432F-A205-EAEEA88CF086}" type="pres">
      <dgm:prSet presAssocID="{7AA4347B-A935-415F-83B9-484B01C965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B77D4-D233-48B0-8C13-429A4C8E2472}" type="pres">
      <dgm:prSet presAssocID="{7AA4347B-A935-415F-83B9-484B01C965A2}" presName="negativeSpace" presStyleCnt="0"/>
      <dgm:spPr/>
    </dgm:pt>
    <dgm:pt modelId="{71ABA962-A229-4A45-B294-718190CF4509}" type="pres">
      <dgm:prSet presAssocID="{7AA4347B-A935-415F-83B9-484B01C965A2}" presName="childText" presStyleLbl="conFgAcc1" presStyleIdx="0" presStyleCnt="3">
        <dgm:presLayoutVars>
          <dgm:bulletEnabled val="1"/>
        </dgm:presLayoutVars>
      </dgm:prSet>
      <dgm:spPr/>
    </dgm:pt>
    <dgm:pt modelId="{3375C6B1-DFF0-4569-860B-759A9186F129}" type="pres">
      <dgm:prSet presAssocID="{5E25D36C-83B9-476E-BC0A-1F38A56EEE17}" presName="spaceBetweenRectangles" presStyleCnt="0"/>
      <dgm:spPr/>
    </dgm:pt>
    <dgm:pt modelId="{12A388C7-6382-4A50-ABC7-A3D5C56FAECD}" type="pres">
      <dgm:prSet presAssocID="{76B7276F-E7CD-4778-9D69-78CC6EB3BCD3}" presName="parentLin" presStyleCnt="0"/>
      <dgm:spPr/>
    </dgm:pt>
    <dgm:pt modelId="{8EF1D4FE-D6DB-41B1-A491-16FE1B6B2CA7}" type="pres">
      <dgm:prSet presAssocID="{76B7276F-E7CD-4778-9D69-78CC6EB3BCD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B0D2F7F-940F-4D4A-B2E0-3E383F34FC9D}" type="pres">
      <dgm:prSet presAssocID="{76B7276F-E7CD-4778-9D69-78CC6EB3BC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9D30C6-B6FD-40B2-B319-4F9EF9CB2B4A}" type="pres">
      <dgm:prSet presAssocID="{76B7276F-E7CD-4778-9D69-78CC6EB3BCD3}" presName="negativeSpace" presStyleCnt="0"/>
      <dgm:spPr/>
    </dgm:pt>
    <dgm:pt modelId="{0A81D15C-6503-49BE-B05D-5AD9B4A2BBAE}" type="pres">
      <dgm:prSet presAssocID="{76B7276F-E7CD-4778-9D69-78CC6EB3BCD3}" presName="childText" presStyleLbl="conFgAcc1" presStyleIdx="1" presStyleCnt="3">
        <dgm:presLayoutVars>
          <dgm:bulletEnabled val="1"/>
        </dgm:presLayoutVars>
      </dgm:prSet>
      <dgm:spPr/>
    </dgm:pt>
    <dgm:pt modelId="{6A90EBB6-BB81-4194-B7AF-2925F4BAB4D3}" type="pres">
      <dgm:prSet presAssocID="{5AAB4736-00D7-4FA9-9B62-41E9C5C5799B}" presName="spaceBetweenRectangles" presStyleCnt="0"/>
      <dgm:spPr/>
    </dgm:pt>
    <dgm:pt modelId="{F3FC79D0-83A5-4E98-BB06-53CF3402C98B}" type="pres">
      <dgm:prSet presAssocID="{9DA377E6-7971-4EE6-AAB1-D8D38EEA2F4D}" presName="parentLin" presStyleCnt="0"/>
      <dgm:spPr/>
    </dgm:pt>
    <dgm:pt modelId="{FD331CBA-B31E-4F64-9245-86CFBC767BAF}" type="pres">
      <dgm:prSet presAssocID="{9DA377E6-7971-4EE6-AAB1-D8D38EEA2F4D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C034E24-2B24-47D9-BED3-B568190AB899}" type="pres">
      <dgm:prSet presAssocID="{9DA377E6-7971-4EE6-AAB1-D8D38EEA2F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3104FB-DD74-4275-8A2F-DD5A7D3A4E58}" type="pres">
      <dgm:prSet presAssocID="{9DA377E6-7971-4EE6-AAB1-D8D38EEA2F4D}" presName="negativeSpace" presStyleCnt="0"/>
      <dgm:spPr/>
    </dgm:pt>
    <dgm:pt modelId="{BB8DF93B-16E7-4DBD-A80D-DD420E63405F}" type="pres">
      <dgm:prSet presAssocID="{9DA377E6-7971-4EE6-AAB1-D8D38EEA2F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5FA3B6-6679-4A93-9446-0B0E9DAAD104}" type="presOf" srcId="{9DA377E6-7971-4EE6-AAB1-D8D38EEA2F4D}" destId="{FD331CBA-B31E-4F64-9245-86CFBC767BAF}" srcOrd="0" destOrd="0" presId="urn:microsoft.com/office/officeart/2005/8/layout/list1"/>
    <dgm:cxn modelId="{D9C1C427-E525-4BD9-BB5A-BCD8DA467F43}" type="presOf" srcId="{604BBCF4-23B6-46DE-B279-24EE56F20A5E}" destId="{547222B8-1EAF-43DE-8BAF-0F5C5DB3B890}" srcOrd="0" destOrd="0" presId="urn:microsoft.com/office/officeart/2005/8/layout/list1"/>
    <dgm:cxn modelId="{31916D88-3E5E-4F65-AC74-376F27CB63BD}" type="presOf" srcId="{76B7276F-E7CD-4778-9D69-78CC6EB3BCD3}" destId="{8EF1D4FE-D6DB-41B1-A491-16FE1B6B2CA7}" srcOrd="0" destOrd="0" presId="urn:microsoft.com/office/officeart/2005/8/layout/list1"/>
    <dgm:cxn modelId="{FC257843-0320-46ED-AB5A-23B248E3AA2E}" type="presOf" srcId="{9DA377E6-7971-4EE6-AAB1-D8D38EEA2F4D}" destId="{4C034E24-2B24-47D9-BED3-B568190AB899}" srcOrd="1" destOrd="0" presId="urn:microsoft.com/office/officeart/2005/8/layout/list1"/>
    <dgm:cxn modelId="{89AF916C-0D74-4D18-A253-91A2A0B452FE}" type="presOf" srcId="{7AA4347B-A935-415F-83B9-484B01C965A2}" destId="{C3157456-7EBD-49C3-A233-8B30AAF6BDD5}" srcOrd="0" destOrd="0" presId="urn:microsoft.com/office/officeart/2005/8/layout/list1"/>
    <dgm:cxn modelId="{3EEB65AB-E326-4AA7-B7AE-B700CD5BD92A}" srcId="{604BBCF4-23B6-46DE-B279-24EE56F20A5E}" destId="{7AA4347B-A935-415F-83B9-484B01C965A2}" srcOrd="0" destOrd="0" parTransId="{39D139BE-D72D-46E0-ABD5-33B4A158CD3E}" sibTransId="{5E25D36C-83B9-476E-BC0A-1F38A56EEE17}"/>
    <dgm:cxn modelId="{B9CB68D9-80C9-4830-9F1B-C554385DB0EA}" type="presOf" srcId="{76B7276F-E7CD-4778-9D69-78CC6EB3BCD3}" destId="{9B0D2F7F-940F-4D4A-B2E0-3E383F34FC9D}" srcOrd="1" destOrd="0" presId="urn:microsoft.com/office/officeart/2005/8/layout/list1"/>
    <dgm:cxn modelId="{3CFDF8AB-E833-4883-BD18-E0EA4DF66825}" type="presOf" srcId="{7AA4347B-A935-415F-83B9-484B01C965A2}" destId="{2E3E36BD-DA38-432F-A205-EAEEA88CF086}" srcOrd="1" destOrd="0" presId="urn:microsoft.com/office/officeart/2005/8/layout/list1"/>
    <dgm:cxn modelId="{2DC3DD3D-3FFC-477D-978E-CADC42BCF968}" srcId="{604BBCF4-23B6-46DE-B279-24EE56F20A5E}" destId="{76B7276F-E7CD-4778-9D69-78CC6EB3BCD3}" srcOrd="1" destOrd="0" parTransId="{40CFB72A-2132-4034-915B-78387CD2CDF7}" sibTransId="{5AAB4736-00D7-4FA9-9B62-41E9C5C5799B}"/>
    <dgm:cxn modelId="{D7C789F9-30B7-4CAB-92FE-1C6E0B6FD0ED}" srcId="{604BBCF4-23B6-46DE-B279-24EE56F20A5E}" destId="{9DA377E6-7971-4EE6-AAB1-D8D38EEA2F4D}" srcOrd="2" destOrd="0" parTransId="{B57EA92E-DECA-42BD-8FB6-892882CA2884}" sibTransId="{BD6FFA61-A564-48F7-9F48-0DE66BF57C58}"/>
    <dgm:cxn modelId="{D2512F7C-C964-4D83-AA50-FB84327BEA59}" type="presParOf" srcId="{547222B8-1EAF-43DE-8BAF-0F5C5DB3B890}" destId="{E9F79D03-E817-48D7-ADC6-9CDB30D97347}" srcOrd="0" destOrd="0" presId="urn:microsoft.com/office/officeart/2005/8/layout/list1"/>
    <dgm:cxn modelId="{D087AF00-1B97-4BAC-8287-866DE4BE9A23}" type="presParOf" srcId="{E9F79D03-E817-48D7-ADC6-9CDB30D97347}" destId="{C3157456-7EBD-49C3-A233-8B30AAF6BDD5}" srcOrd="0" destOrd="0" presId="urn:microsoft.com/office/officeart/2005/8/layout/list1"/>
    <dgm:cxn modelId="{0B143FA5-0508-42A5-8A01-DAC345774A37}" type="presParOf" srcId="{E9F79D03-E817-48D7-ADC6-9CDB30D97347}" destId="{2E3E36BD-DA38-432F-A205-EAEEA88CF086}" srcOrd="1" destOrd="0" presId="urn:microsoft.com/office/officeart/2005/8/layout/list1"/>
    <dgm:cxn modelId="{6EF6D672-D579-4535-A497-86ACA5884A65}" type="presParOf" srcId="{547222B8-1EAF-43DE-8BAF-0F5C5DB3B890}" destId="{EEAB77D4-D233-48B0-8C13-429A4C8E2472}" srcOrd="1" destOrd="0" presId="urn:microsoft.com/office/officeart/2005/8/layout/list1"/>
    <dgm:cxn modelId="{DD2306C7-834F-4E4E-B409-17C1B27125AC}" type="presParOf" srcId="{547222B8-1EAF-43DE-8BAF-0F5C5DB3B890}" destId="{71ABA962-A229-4A45-B294-718190CF4509}" srcOrd="2" destOrd="0" presId="urn:microsoft.com/office/officeart/2005/8/layout/list1"/>
    <dgm:cxn modelId="{812A0803-2801-42DD-83C3-756478FC7654}" type="presParOf" srcId="{547222B8-1EAF-43DE-8BAF-0F5C5DB3B890}" destId="{3375C6B1-DFF0-4569-860B-759A9186F129}" srcOrd="3" destOrd="0" presId="urn:microsoft.com/office/officeart/2005/8/layout/list1"/>
    <dgm:cxn modelId="{FC3A4432-F6CE-449F-9B6F-8AFA69A2143E}" type="presParOf" srcId="{547222B8-1EAF-43DE-8BAF-0F5C5DB3B890}" destId="{12A388C7-6382-4A50-ABC7-A3D5C56FAECD}" srcOrd="4" destOrd="0" presId="urn:microsoft.com/office/officeart/2005/8/layout/list1"/>
    <dgm:cxn modelId="{8058E268-286D-4C49-A25E-469CD8D153C4}" type="presParOf" srcId="{12A388C7-6382-4A50-ABC7-A3D5C56FAECD}" destId="{8EF1D4FE-D6DB-41B1-A491-16FE1B6B2CA7}" srcOrd="0" destOrd="0" presId="urn:microsoft.com/office/officeart/2005/8/layout/list1"/>
    <dgm:cxn modelId="{2B27BC1D-CCEA-49B6-9A05-1366E1743D74}" type="presParOf" srcId="{12A388C7-6382-4A50-ABC7-A3D5C56FAECD}" destId="{9B0D2F7F-940F-4D4A-B2E0-3E383F34FC9D}" srcOrd="1" destOrd="0" presId="urn:microsoft.com/office/officeart/2005/8/layout/list1"/>
    <dgm:cxn modelId="{6154F3A6-3B41-4662-9854-831A2C1F31D2}" type="presParOf" srcId="{547222B8-1EAF-43DE-8BAF-0F5C5DB3B890}" destId="{889D30C6-B6FD-40B2-B319-4F9EF9CB2B4A}" srcOrd="5" destOrd="0" presId="urn:microsoft.com/office/officeart/2005/8/layout/list1"/>
    <dgm:cxn modelId="{C730FCD1-5546-439C-A6CF-68A74F3F9009}" type="presParOf" srcId="{547222B8-1EAF-43DE-8BAF-0F5C5DB3B890}" destId="{0A81D15C-6503-49BE-B05D-5AD9B4A2BBAE}" srcOrd="6" destOrd="0" presId="urn:microsoft.com/office/officeart/2005/8/layout/list1"/>
    <dgm:cxn modelId="{A02148A1-8155-4306-AD13-0F7517DB1538}" type="presParOf" srcId="{547222B8-1EAF-43DE-8BAF-0F5C5DB3B890}" destId="{6A90EBB6-BB81-4194-B7AF-2925F4BAB4D3}" srcOrd="7" destOrd="0" presId="urn:microsoft.com/office/officeart/2005/8/layout/list1"/>
    <dgm:cxn modelId="{7FEB945A-2CCB-4C99-A03C-6BAFD078FF5B}" type="presParOf" srcId="{547222B8-1EAF-43DE-8BAF-0F5C5DB3B890}" destId="{F3FC79D0-83A5-4E98-BB06-53CF3402C98B}" srcOrd="8" destOrd="0" presId="urn:microsoft.com/office/officeart/2005/8/layout/list1"/>
    <dgm:cxn modelId="{2B7A96D7-DBED-48C4-8352-488310AB36FB}" type="presParOf" srcId="{F3FC79D0-83A5-4E98-BB06-53CF3402C98B}" destId="{FD331CBA-B31E-4F64-9245-86CFBC767BAF}" srcOrd="0" destOrd="0" presId="urn:microsoft.com/office/officeart/2005/8/layout/list1"/>
    <dgm:cxn modelId="{9C9FF9C8-3C57-484E-8440-5377B6C6DC22}" type="presParOf" srcId="{F3FC79D0-83A5-4E98-BB06-53CF3402C98B}" destId="{4C034E24-2B24-47D9-BED3-B568190AB899}" srcOrd="1" destOrd="0" presId="urn:microsoft.com/office/officeart/2005/8/layout/list1"/>
    <dgm:cxn modelId="{EA1353EB-BB20-4F69-BE16-4BCD054D2230}" type="presParOf" srcId="{547222B8-1EAF-43DE-8BAF-0F5C5DB3B890}" destId="{8A3104FB-DD74-4275-8A2F-DD5A7D3A4E58}" srcOrd="9" destOrd="0" presId="urn:microsoft.com/office/officeart/2005/8/layout/list1"/>
    <dgm:cxn modelId="{D35CA592-AAE5-4A56-90C6-0A7441FB147E}" type="presParOf" srcId="{547222B8-1EAF-43DE-8BAF-0F5C5DB3B890}" destId="{BB8DF93B-16E7-4DBD-A80D-DD420E6340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21D888-A0A2-49AE-BC19-F08516EC75D5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25B5817-1259-4BA9-8487-D52466CC497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TIPOS</a:t>
          </a:r>
          <a:endParaRPr lang="es-ES" b="1" dirty="0">
            <a:solidFill>
              <a:schemeClr val="tx1"/>
            </a:solidFill>
          </a:endParaRPr>
        </a:p>
      </dgm:t>
    </dgm:pt>
    <dgm:pt modelId="{1657CF44-C088-46FF-8DC7-4FCC5C73BF71}" type="parTrans" cxnId="{2C87D588-7ACE-4160-B269-C47C22B0C13B}">
      <dgm:prSet/>
      <dgm:spPr/>
      <dgm:t>
        <a:bodyPr/>
        <a:lstStyle/>
        <a:p>
          <a:endParaRPr lang="es-ES"/>
        </a:p>
      </dgm:t>
    </dgm:pt>
    <dgm:pt modelId="{72EFA7B4-5FDD-45F7-A36E-F9ACD24D826B}" type="sibTrans" cxnId="{2C87D588-7ACE-4160-B269-C47C22B0C13B}">
      <dgm:prSet/>
      <dgm:spPr/>
      <dgm:t>
        <a:bodyPr/>
        <a:lstStyle/>
        <a:p>
          <a:endParaRPr lang="es-ES"/>
        </a:p>
      </dgm:t>
    </dgm:pt>
    <dgm:pt modelId="{9DA72B86-7921-4368-9540-7B1D9B8A7626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Descriptiva</a:t>
          </a:r>
          <a:endParaRPr lang="es-ES" sz="1800" dirty="0">
            <a:solidFill>
              <a:schemeClr val="tx1"/>
            </a:solidFill>
          </a:endParaRPr>
        </a:p>
      </dgm:t>
    </dgm:pt>
    <dgm:pt modelId="{BB6CE4AE-9E32-4938-88DD-D6AB30F4B824}" type="parTrans" cxnId="{47CA4959-AE0A-40CC-B9B1-CE4B1B0672D9}">
      <dgm:prSet/>
      <dgm:spPr/>
      <dgm:t>
        <a:bodyPr/>
        <a:lstStyle/>
        <a:p>
          <a:endParaRPr lang="es-ES"/>
        </a:p>
      </dgm:t>
    </dgm:pt>
    <dgm:pt modelId="{D01FFE6D-D925-4D43-9D81-0967D7B9CA5C}" type="sibTrans" cxnId="{47CA4959-AE0A-40CC-B9B1-CE4B1B0672D9}">
      <dgm:prSet/>
      <dgm:spPr/>
      <dgm:t>
        <a:bodyPr/>
        <a:lstStyle/>
        <a:p>
          <a:endParaRPr lang="es-ES"/>
        </a:p>
      </dgm:t>
    </dgm:pt>
    <dgm:pt modelId="{9040150F-EF19-400E-8E8F-E147C5F76D90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Correlacional</a:t>
          </a:r>
          <a:endParaRPr lang="es-ES" sz="1800" dirty="0">
            <a:solidFill>
              <a:schemeClr val="tx1"/>
            </a:solidFill>
          </a:endParaRPr>
        </a:p>
      </dgm:t>
    </dgm:pt>
    <dgm:pt modelId="{D4B8C3B7-A96E-4FC7-A5F9-B5E6CABECB91}" type="parTrans" cxnId="{F21C4EB3-120E-437C-975B-9C8F092FC042}">
      <dgm:prSet/>
      <dgm:spPr/>
      <dgm:t>
        <a:bodyPr/>
        <a:lstStyle/>
        <a:p>
          <a:endParaRPr lang="es-ES"/>
        </a:p>
      </dgm:t>
    </dgm:pt>
    <dgm:pt modelId="{D8318AEA-E32C-4AC8-9B12-5250318ECFEA}" type="sibTrans" cxnId="{F21C4EB3-120E-437C-975B-9C8F092FC042}">
      <dgm:prSet/>
      <dgm:spPr/>
      <dgm:t>
        <a:bodyPr/>
        <a:lstStyle/>
        <a:p>
          <a:endParaRPr lang="es-ES"/>
        </a:p>
      </dgm:t>
    </dgm:pt>
    <dgm:pt modelId="{D78A1777-390D-4D33-AF54-1E31EF6929AF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Explicativa</a:t>
          </a:r>
          <a:endParaRPr lang="es-ES" sz="1800" dirty="0">
            <a:solidFill>
              <a:schemeClr val="tx1"/>
            </a:solidFill>
          </a:endParaRPr>
        </a:p>
      </dgm:t>
    </dgm:pt>
    <dgm:pt modelId="{2960F5AD-FD48-4C6D-B0BC-508CE33DCB90}" type="parTrans" cxnId="{06CED815-464F-461A-80BD-77FE1201ED86}">
      <dgm:prSet/>
      <dgm:spPr/>
      <dgm:t>
        <a:bodyPr/>
        <a:lstStyle/>
        <a:p>
          <a:endParaRPr lang="es-ES"/>
        </a:p>
      </dgm:t>
    </dgm:pt>
    <dgm:pt modelId="{E1DFBF31-ED02-496A-AA0D-71B5ADCFA187}" type="sibTrans" cxnId="{06CED815-464F-461A-80BD-77FE1201ED86}">
      <dgm:prSet/>
      <dgm:spPr/>
      <dgm:t>
        <a:bodyPr/>
        <a:lstStyle/>
        <a:p>
          <a:endParaRPr lang="es-ES"/>
        </a:p>
      </dgm:t>
    </dgm:pt>
    <dgm:pt modelId="{17121193-6D6F-4F63-A375-1E3BA66C6E5E}" type="pres">
      <dgm:prSet presAssocID="{2021D888-A0A2-49AE-BC19-F08516EC75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BBA4BA-126A-4E43-959B-36F05DD16B1A}" type="pres">
      <dgm:prSet presAssocID="{725B5817-1259-4BA9-8487-D52466CC4975}" presName="centerShape" presStyleLbl="node0" presStyleIdx="0" presStyleCnt="1"/>
      <dgm:spPr/>
      <dgm:t>
        <a:bodyPr/>
        <a:lstStyle/>
        <a:p>
          <a:endParaRPr lang="es-ES"/>
        </a:p>
      </dgm:t>
    </dgm:pt>
    <dgm:pt modelId="{48384637-6C25-4374-9918-173902957C0E}" type="pres">
      <dgm:prSet presAssocID="{9DA72B86-7921-4368-9540-7B1D9B8A7626}" presName="node" presStyleLbl="node1" presStyleIdx="0" presStyleCnt="3" custScaleX="182375" custRadScaleRad="99132" custRadScaleInc="21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D4FD0-F2E1-494C-9441-82DD68EBE9AD}" type="pres">
      <dgm:prSet presAssocID="{9DA72B86-7921-4368-9540-7B1D9B8A7626}" presName="dummy" presStyleCnt="0"/>
      <dgm:spPr/>
    </dgm:pt>
    <dgm:pt modelId="{C04F19D6-6EF0-4A9E-9F90-0CEF3F4E6E2A}" type="pres">
      <dgm:prSet presAssocID="{D01FFE6D-D925-4D43-9D81-0967D7B9CA5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B45CB4F-8979-4DC0-A49A-3EB1CD35B9ED}" type="pres">
      <dgm:prSet presAssocID="{9040150F-EF19-400E-8E8F-E147C5F76D90}" presName="node" presStyleLbl="node1" presStyleIdx="1" presStyleCnt="3" custScaleX="182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1294A-0C40-4B82-A696-104D27B1ACB5}" type="pres">
      <dgm:prSet presAssocID="{9040150F-EF19-400E-8E8F-E147C5F76D90}" presName="dummy" presStyleCnt="0"/>
      <dgm:spPr/>
    </dgm:pt>
    <dgm:pt modelId="{80708C59-7ADB-4B1D-A9EB-D5270CFB632A}" type="pres">
      <dgm:prSet presAssocID="{D8318AEA-E32C-4AC8-9B12-5250318ECFE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B646007-7B98-4232-A372-73255DF2E332}" type="pres">
      <dgm:prSet presAssocID="{D78A1777-390D-4D33-AF54-1E31EF6929AF}" presName="node" presStyleLbl="node1" presStyleIdx="2" presStyleCnt="3" custScaleX="182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9CC5D5-1DD0-4044-B790-53667217A051}" type="pres">
      <dgm:prSet presAssocID="{D78A1777-390D-4D33-AF54-1E31EF6929AF}" presName="dummy" presStyleCnt="0"/>
      <dgm:spPr/>
    </dgm:pt>
    <dgm:pt modelId="{FEFA9AFD-88B0-4511-A71F-0A0CC1B7965D}" type="pres">
      <dgm:prSet presAssocID="{E1DFBF31-ED02-496A-AA0D-71B5ADCFA187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F21C4EB3-120E-437C-975B-9C8F092FC042}" srcId="{725B5817-1259-4BA9-8487-D52466CC4975}" destId="{9040150F-EF19-400E-8E8F-E147C5F76D90}" srcOrd="1" destOrd="0" parTransId="{D4B8C3B7-A96E-4FC7-A5F9-B5E6CABECB91}" sibTransId="{D8318AEA-E32C-4AC8-9B12-5250318ECFEA}"/>
    <dgm:cxn modelId="{5541A84F-A975-4077-A9C8-8B24BBEF8C0A}" type="presOf" srcId="{D01FFE6D-D925-4D43-9D81-0967D7B9CA5C}" destId="{C04F19D6-6EF0-4A9E-9F90-0CEF3F4E6E2A}" srcOrd="0" destOrd="0" presId="urn:microsoft.com/office/officeart/2005/8/layout/radial6"/>
    <dgm:cxn modelId="{47CA4959-AE0A-40CC-B9B1-CE4B1B0672D9}" srcId="{725B5817-1259-4BA9-8487-D52466CC4975}" destId="{9DA72B86-7921-4368-9540-7B1D9B8A7626}" srcOrd="0" destOrd="0" parTransId="{BB6CE4AE-9E32-4938-88DD-D6AB30F4B824}" sibTransId="{D01FFE6D-D925-4D43-9D81-0967D7B9CA5C}"/>
    <dgm:cxn modelId="{002EFF2D-8CA7-4A96-961D-3138916FB99A}" type="presOf" srcId="{2021D888-A0A2-49AE-BC19-F08516EC75D5}" destId="{17121193-6D6F-4F63-A375-1E3BA66C6E5E}" srcOrd="0" destOrd="0" presId="urn:microsoft.com/office/officeart/2005/8/layout/radial6"/>
    <dgm:cxn modelId="{06CED815-464F-461A-80BD-77FE1201ED86}" srcId="{725B5817-1259-4BA9-8487-D52466CC4975}" destId="{D78A1777-390D-4D33-AF54-1E31EF6929AF}" srcOrd="2" destOrd="0" parTransId="{2960F5AD-FD48-4C6D-B0BC-508CE33DCB90}" sibTransId="{E1DFBF31-ED02-496A-AA0D-71B5ADCFA187}"/>
    <dgm:cxn modelId="{26A7E574-CB90-4ACA-BC73-8BEC1EABE600}" type="presOf" srcId="{725B5817-1259-4BA9-8487-D52466CC4975}" destId="{E6BBA4BA-126A-4E43-959B-36F05DD16B1A}" srcOrd="0" destOrd="0" presId="urn:microsoft.com/office/officeart/2005/8/layout/radial6"/>
    <dgm:cxn modelId="{F15CD9D3-A190-40C8-B2C0-A3332D3CA000}" type="presOf" srcId="{9040150F-EF19-400E-8E8F-E147C5F76D90}" destId="{5B45CB4F-8979-4DC0-A49A-3EB1CD35B9ED}" srcOrd="0" destOrd="0" presId="urn:microsoft.com/office/officeart/2005/8/layout/radial6"/>
    <dgm:cxn modelId="{E3772262-6C79-4DA9-947B-39B1E98654E6}" type="presOf" srcId="{E1DFBF31-ED02-496A-AA0D-71B5ADCFA187}" destId="{FEFA9AFD-88B0-4511-A71F-0A0CC1B7965D}" srcOrd="0" destOrd="0" presId="urn:microsoft.com/office/officeart/2005/8/layout/radial6"/>
    <dgm:cxn modelId="{6E0F8EB7-653F-4082-A67A-198D83DB9314}" type="presOf" srcId="{9DA72B86-7921-4368-9540-7B1D9B8A7626}" destId="{48384637-6C25-4374-9918-173902957C0E}" srcOrd="0" destOrd="0" presId="urn:microsoft.com/office/officeart/2005/8/layout/radial6"/>
    <dgm:cxn modelId="{2C87D588-7ACE-4160-B269-C47C22B0C13B}" srcId="{2021D888-A0A2-49AE-BC19-F08516EC75D5}" destId="{725B5817-1259-4BA9-8487-D52466CC4975}" srcOrd="0" destOrd="0" parTransId="{1657CF44-C088-46FF-8DC7-4FCC5C73BF71}" sibTransId="{72EFA7B4-5FDD-45F7-A36E-F9ACD24D826B}"/>
    <dgm:cxn modelId="{37ED8C6A-F7CA-42C6-B3B4-BC4ED46C9AF8}" type="presOf" srcId="{D8318AEA-E32C-4AC8-9B12-5250318ECFEA}" destId="{80708C59-7ADB-4B1D-A9EB-D5270CFB632A}" srcOrd="0" destOrd="0" presId="urn:microsoft.com/office/officeart/2005/8/layout/radial6"/>
    <dgm:cxn modelId="{4F24E601-9263-4785-8C3C-41C17E9E8F43}" type="presOf" srcId="{D78A1777-390D-4D33-AF54-1E31EF6929AF}" destId="{7B646007-7B98-4232-A372-73255DF2E332}" srcOrd="0" destOrd="0" presId="urn:microsoft.com/office/officeart/2005/8/layout/radial6"/>
    <dgm:cxn modelId="{9BB1BEB9-BD37-444A-8E83-CB83941AFF44}" type="presParOf" srcId="{17121193-6D6F-4F63-A375-1E3BA66C6E5E}" destId="{E6BBA4BA-126A-4E43-959B-36F05DD16B1A}" srcOrd="0" destOrd="0" presId="urn:microsoft.com/office/officeart/2005/8/layout/radial6"/>
    <dgm:cxn modelId="{9289F832-721B-44AA-A267-24471AC0906F}" type="presParOf" srcId="{17121193-6D6F-4F63-A375-1E3BA66C6E5E}" destId="{48384637-6C25-4374-9918-173902957C0E}" srcOrd="1" destOrd="0" presId="urn:microsoft.com/office/officeart/2005/8/layout/radial6"/>
    <dgm:cxn modelId="{459E4854-4E4B-43E3-81D8-3BF603609E63}" type="presParOf" srcId="{17121193-6D6F-4F63-A375-1E3BA66C6E5E}" destId="{347D4FD0-F2E1-494C-9441-82DD68EBE9AD}" srcOrd="2" destOrd="0" presId="urn:microsoft.com/office/officeart/2005/8/layout/radial6"/>
    <dgm:cxn modelId="{D9AE766E-C590-4108-8CC6-3389335062FC}" type="presParOf" srcId="{17121193-6D6F-4F63-A375-1E3BA66C6E5E}" destId="{C04F19D6-6EF0-4A9E-9F90-0CEF3F4E6E2A}" srcOrd="3" destOrd="0" presId="urn:microsoft.com/office/officeart/2005/8/layout/radial6"/>
    <dgm:cxn modelId="{F334BE07-CA22-42F4-A1DD-2699488207B6}" type="presParOf" srcId="{17121193-6D6F-4F63-A375-1E3BA66C6E5E}" destId="{5B45CB4F-8979-4DC0-A49A-3EB1CD35B9ED}" srcOrd="4" destOrd="0" presId="urn:microsoft.com/office/officeart/2005/8/layout/radial6"/>
    <dgm:cxn modelId="{643B074B-98A7-4421-AD79-70AB4FFDF99D}" type="presParOf" srcId="{17121193-6D6F-4F63-A375-1E3BA66C6E5E}" destId="{2561294A-0C40-4B82-A696-104D27B1ACB5}" srcOrd="5" destOrd="0" presId="urn:microsoft.com/office/officeart/2005/8/layout/radial6"/>
    <dgm:cxn modelId="{55BE6EC7-62F4-46AF-A27B-FE4F92075A3D}" type="presParOf" srcId="{17121193-6D6F-4F63-A375-1E3BA66C6E5E}" destId="{80708C59-7ADB-4B1D-A9EB-D5270CFB632A}" srcOrd="6" destOrd="0" presId="urn:microsoft.com/office/officeart/2005/8/layout/radial6"/>
    <dgm:cxn modelId="{DAFA466F-137A-4783-ACBE-4EAA7CC6BE40}" type="presParOf" srcId="{17121193-6D6F-4F63-A375-1E3BA66C6E5E}" destId="{7B646007-7B98-4232-A372-73255DF2E332}" srcOrd="7" destOrd="0" presId="urn:microsoft.com/office/officeart/2005/8/layout/radial6"/>
    <dgm:cxn modelId="{D83E9B88-8614-4EC5-ADAB-87948C01A028}" type="presParOf" srcId="{17121193-6D6F-4F63-A375-1E3BA66C6E5E}" destId="{D69CC5D5-1DD0-4044-B790-53667217A051}" srcOrd="8" destOrd="0" presId="urn:microsoft.com/office/officeart/2005/8/layout/radial6"/>
    <dgm:cxn modelId="{8316B2CA-5E99-424A-8900-919B35824D91}" type="presParOf" srcId="{17121193-6D6F-4F63-A375-1E3BA66C6E5E}" destId="{FEFA9AFD-88B0-4511-A71F-0A0CC1B7965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2CB75C-3D60-4255-9607-7E3695D40436}" type="doc">
      <dgm:prSet loTypeId="urn:microsoft.com/office/officeart/2005/8/layout/hProcess3" loCatId="process" qsTypeId="urn:microsoft.com/office/officeart/2005/8/quickstyle/simple4" qsCatId="simple" csTypeId="urn:microsoft.com/office/officeart/2005/8/colors/colorful5" csCatId="colorful" phldr="1"/>
      <dgm:spPr/>
    </dgm:pt>
    <dgm:pt modelId="{632F43FE-55C1-4BC3-9A01-E990D88CF229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Existe un impacto positivo significativo en las empresas reencauchadoras que aplicaron al proyecto Reúsa Llanta</a:t>
          </a:r>
          <a:r>
            <a:rPr lang="es-EC" sz="2800" b="1" dirty="0" smtClean="0">
              <a:solidFill>
                <a:schemeClr val="bg1"/>
              </a:solidFill>
            </a:rPr>
            <a:t>.</a:t>
          </a:r>
          <a:endParaRPr lang="es-ES" sz="2800" b="1" dirty="0">
            <a:solidFill>
              <a:schemeClr val="bg1"/>
            </a:solidFill>
          </a:endParaRPr>
        </a:p>
      </dgm:t>
    </dgm:pt>
    <dgm:pt modelId="{D596268E-3B76-46EA-A67D-F9EB49B38F08}" type="parTrans" cxnId="{6B29D294-FCBE-4372-9389-EC65FD97862F}">
      <dgm:prSet/>
      <dgm:spPr/>
      <dgm:t>
        <a:bodyPr/>
        <a:lstStyle/>
        <a:p>
          <a:endParaRPr lang="es-ES"/>
        </a:p>
      </dgm:t>
    </dgm:pt>
    <dgm:pt modelId="{F3FE17B7-900C-4982-8174-0BD3BED2F66E}" type="sibTrans" cxnId="{6B29D294-FCBE-4372-9389-EC65FD97862F}">
      <dgm:prSet/>
      <dgm:spPr/>
      <dgm:t>
        <a:bodyPr/>
        <a:lstStyle/>
        <a:p>
          <a:endParaRPr lang="es-ES"/>
        </a:p>
      </dgm:t>
    </dgm:pt>
    <dgm:pt modelId="{80406BA8-FE18-42E4-AE62-84B942F31B4E}" type="pres">
      <dgm:prSet presAssocID="{802CB75C-3D60-4255-9607-7E3695D40436}" presName="Name0" presStyleCnt="0">
        <dgm:presLayoutVars>
          <dgm:dir/>
          <dgm:animLvl val="lvl"/>
          <dgm:resizeHandles val="exact"/>
        </dgm:presLayoutVars>
      </dgm:prSet>
      <dgm:spPr/>
    </dgm:pt>
    <dgm:pt modelId="{F3AA30DA-8E44-482D-8554-430ECD8A6903}" type="pres">
      <dgm:prSet presAssocID="{802CB75C-3D60-4255-9607-7E3695D40436}" presName="dummy" presStyleCnt="0"/>
      <dgm:spPr/>
    </dgm:pt>
    <dgm:pt modelId="{F7425471-4DCA-4E37-9C1B-525A0400056F}" type="pres">
      <dgm:prSet presAssocID="{802CB75C-3D60-4255-9607-7E3695D40436}" presName="linH" presStyleCnt="0"/>
      <dgm:spPr/>
    </dgm:pt>
    <dgm:pt modelId="{42EC72B7-FC53-4593-B2D1-745188EF2C89}" type="pres">
      <dgm:prSet presAssocID="{802CB75C-3D60-4255-9607-7E3695D40436}" presName="padding1" presStyleCnt="0"/>
      <dgm:spPr/>
    </dgm:pt>
    <dgm:pt modelId="{227CA6C7-9ABD-4422-A88F-EAD5C2F330E7}" type="pres">
      <dgm:prSet presAssocID="{632F43FE-55C1-4BC3-9A01-E990D88CF229}" presName="linV" presStyleCnt="0"/>
      <dgm:spPr/>
    </dgm:pt>
    <dgm:pt modelId="{020CC08B-8D31-4975-9F3D-D5859F53A947}" type="pres">
      <dgm:prSet presAssocID="{632F43FE-55C1-4BC3-9A01-E990D88CF229}" presName="spVertical1" presStyleCnt="0"/>
      <dgm:spPr/>
    </dgm:pt>
    <dgm:pt modelId="{E407F0A0-9CD3-464F-A9EE-A9571DDA8D2C}" type="pres">
      <dgm:prSet presAssocID="{632F43FE-55C1-4BC3-9A01-E990D88CF22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FCD86-E85D-4E9A-91A7-201C819F5FB2}" type="pres">
      <dgm:prSet presAssocID="{632F43FE-55C1-4BC3-9A01-E990D88CF229}" presName="spVertical2" presStyleCnt="0"/>
      <dgm:spPr/>
    </dgm:pt>
    <dgm:pt modelId="{6B023B40-5865-4BB2-AE3F-7834098F519F}" type="pres">
      <dgm:prSet presAssocID="{632F43FE-55C1-4BC3-9A01-E990D88CF229}" presName="spVertical3" presStyleCnt="0"/>
      <dgm:spPr/>
    </dgm:pt>
    <dgm:pt modelId="{72DA0A47-4B6F-4B3A-8ABB-260FE814BE98}" type="pres">
      <dgm:prSet presAssocID="{802CB75C-3D60-4255-9607-7E3695D40436}" presName="padding2" presStyleCnt="0"/>
      <dgm:spPr/>
    </dgm:pt>
    <dgm:pt modelId="{3150F368-D8FB-4ACE-AA4A-1A974E076586}" type="pres">
      <dgm:prSet presAssocID="{802CB75C-3D60-4255-9607-7E3695D40436}" presName="negArrow" presStyleCnt="0"/>
      <dgm:spPr/>
    </dgm:pt>
    <dgm:pt modelId="{B48F16B2-F80E-46E4-98F4-AD4A83073342}" type="pres">
      <dgm:prSet presAssocID="{802CB75C-3D60-4255-9607-7E3695D40436}" presName="backgroundArrow" presStyleLbl="node1" presStyleIdx="0" presStyleCnt="1"/>
      <dgm:spPr/>
    </dgm:pt>
  </dgm:ptLst>
  <dgm:cxnLst>
    <dgm:cxn modelId="{6B29D294-FCBE-4372-9389-EC65FD97862F}" srcId="{802CB75C-3D60-4255-9607-7E3695D40436}" destId="{632F43FE-55C1-4BC3-9A01-E990D88CF229}" srcOrd="0" destOrd="0" parTransId="{D596268E-3B76-46EA-A67D-F9EB49B38F08}" sibTransId="{F3FE17B7-900C-4982-8174-0BD3BED2F66E}"/>
    <dgm:cxn modelId="{1F3DD458-9BE2-4CE5-B8EC-9BBCD3521936}" type="presOf" srcId="{802CB75C-3D60-4255-9607-7E3695D40436}" destId="{80406BA8-FE18-42E4-AE62-84B942F31B4E}" srcOrd="0" destOrd="0" presId="urn:microsoft.com/office/officeart/2005/8/layout/hProcess3"/>
    <dgm:cxn modelId="{FB3E01DC-1FD1-4475-AEE6-35BFE361DFE1}" type="presOf" srcId="{632F43FE-55C1-4BC3-9A01-E990D88CF229}" destId="{E407F0A0-9CD3-464F-A9EE-A9571DDA8D2C}" srcOrd="0" destOrd="0" presId="urn:microsoft.com/office/officeart/2005/8/layout/hProcess3"/>
    <dgm:cxn modelId="{FBF3922A-C483-4441-BD6B-C135C2F6220B}" type="presParOf" srcId="{80406BA8-FE18-42E4-AE62-84B942F31B4E}" destId="{F3AA30DA-8E44-482D-8554-430ECD8A6903}" srcOrd="0" destOrd="0" presId="urn:microsoft.com/office/officeart/2005/8/layout/hProcess3"/>
    <dgm:cxn modelId="{DDE92504-85E4-48AE-A902-29267C987DA9}" type="presParOf" srcId="{80406BA8-FE18-42E4-AE62-84B942F31B4E}" destId="{F7425471-4DCA-4E37-9C1B-525A0400056F}" srcOrd="1" destOrd="0" presId="urn:microsoft.com/office/officeart/2005/8/layout/hProcess3"/>
    <dgm:cxn modelId="{961F3BAD-158A-4F17-8286-0122397B0CCC}" type="presParOf" srcId="{F7425471-4DCA-4E37-9C1B-525A0400056F}" destId="{42EC72B7-FC53-4593-B2D1-745188EF2C89}" srcOrd="0" destOrd="0" presId="urn:microsoft.com/office/officeart/2005/8/layout/hProcess3"/>
    <dgm:cxn modelId="{2802D78D-6D08-40A7-BC97-341356F3382B}" type="presParOf" srcId="{F7425471-4DCA-4E37-9C1B-525A0400056F}" destId="{227CA6C7-9ABD-4422-A88F-EAD5C2F330E7}" srcOrd="1" destOrd="0" presId="urn:microsoft.com/office/officeart/2005/8/layout/hProcess3"/>
    <dgm:cxn modelId="{88390A62-8285-4A35-8862-10773B366186}" type="presParOf" srcId="{227CA6C7-9ABD-4422-A88F-EAD5C2F330E7}" destId="{020CC08B-8D31-4975-9F3D-D5859F53A947}" srcOrd="0" destOrd="0" presId="urn:microsoft.com/office/officeart/2005/8/layout/hProcess3"/>
    <dgm:cxn modelId="{ECC0D44A-975C-4819-9403-6F2402F1281F}" type="presParOf" srcId="{227CA6C7-9ABD-4422-A88F-EAD5C2F330E7}" destId="{E407F0A0-9CD3-464F-A9EE-A9571DDA8D2C}" srcOrd="1" destOrd="0" presId="urn:microsoft.com/office/officeart/2005/8/layout/hProcess3"/>
    <dgm:cxn modelId="{08966F20-8A9E-427F-BBE5-DD2348304E71}" type="presParOf" srcId="{227CA6C7-9ABD-4422-A88F-EAD5C2F330E7}" destId="{6A2FCD86-E85D-4E9A-91A7-201C819F5FB2}" srcOrd="2" destOrd="0" presId="urn:microsoft.com/office/officeart/2005/8/layout/hProcess3"/>
    <dgm:cxn modelId="{1905128A-1B81-4CFE-9127-4D17C75E585F}" type="presParOf" srcId="{227CA6C7-9ABD-4422-A88F-EAD5C2F330E7}" destId="{6B023B40-5865-4BB2-AE3F-7834098F519F}" srcOrd="3" destOrd="0" presId="urn:microsoft.com/office/officeart/2005/8/layout/hProcess3"/>
    <dgm:cxn modelId="{435A5C36-9A5D-410F-ABBE-F24B0811927F}" type="presParOf" srcId="{F7425471-4DCA-4E37-9C1B-525A0400056F}" destId="{72DA0A47-4B6F-4B3A-8ABB-260FE814BE98}" srcOrd="2" destOrd="0" presId="urn:microsoft.com/office/officeart/2005/8/layout/hProcess3"/>
    <dgm:cxn modelId="{F0646803-FE94-4291-93E2-7803EA7FFB7F}" type="presParOf" srcId="{F7425471-4DCA-4E37-9C1B-525A0400056F}" destId="{3150F368-D8FB-4ACE-AA4A-1A974E076586}" srcOrd="3" destOrd="0" presId="urn:microsoft.com/office/officeart/2005/8/layout/hProcess3"/>
    <dgm:cxn modelId="{FE9D1E35-E4D3-4626-A2E0-83BA6BAF6D28}" type="presParOf" srcId="{F7425471-4DCA-4E37-9C1B-525A0400056F}" destId="{B48F16B2-F80E-46E4-98F4-AD4A830733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5CA168-2DEE-481C-9C44-048D4ABBC4C9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74137D-515E-46BE-8E03-672D853CE4B1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INDEPENDIENTE</a:t>
          </a:r>
          <a:endParaRPr lang="es-ES" b="1" dirty="0">
            <a:solidFill>
              <a:srgbClr val="002060"/>
            </a:solidFill>
          </a:endParaRPr>
        </a:p>
      </dgm:t>
    </dgm:pt>
    <dgm:pt modelId="{D611DC2C-022C-4571-AE79-2E0E3A4FDD9C}" type="parTrans" cxnId="{98704E67-E6BB-4FF8-8FFA-BE6D1FA34C5A}">
      <dgm:prSet/>
      <dgm:spPr/>
      <dgm:t>
        <a:bodyPr/>
        <a:lstStyle/>
        <a:p>
          <a:endParaRPr lang="es-ES"/>
        </a:p>
      </dgm:t>
    </dgm:pt>
    <dgm:pt modelId="{53FCB8A9-C522-49B8-9B2A-73292EE1B4D9}" type="sibTrans" cxnId="{98704E67-E6BB-4FF8-8FFA-BE6D1FA34C5A}">
      <dgm:prSet/>
      <dgm:spPr/>
      <dgm:t>
        <a:bodyPr/>
        <a:lstStyle/>
        <a:p>
          <a:endParaRPr lang="es-ES"/>
        </a:p>
      </dgm:t>
    </dgm:pt>
    <dgm:pt modelId="{96B227C8-B3C5-48D3-BCC5-50F9C65CA158}">
      <dgm:prSet phldrT="[Texto]"/>
      <dgm:spPr/>
      <dgm:t>
        <a:bodyPr/>
        <a:lstStyle/>
        <a:p>
          <a:r>
            <a:rPr lang="es-EC" dirty="0" smtClean="0"/>
            <a:t>La política económica de Ecuador</a:t>
          </a:r>
          <a:endParaRPr lang="es-ES" dirty="0"/>
        </a:p>
      </dgm:t>
    </dgm:pt>
    <dgm:pt modelId="{45E2BBE2-620A-4BD7-A6F8-43C8489E80BD}" type="parTrans" cxnId="{F8EF56A2-CB2C-4149-A1C1-7DAD9122AB3E}">
      <dgm:prSet/>
      <dgm:spPr/>
      <dgm:t>
        <a:bodyPr/>
        <a:lstStyle/>
        <a:p>
          <a:endParaRPr lang="es-ES"/>
        </a:p>
      </dgm:t>
    </dgm:pt>
    <dgm:pt modelId="{0528B2CA-C24D-4835-A9E8-670303479436}" type="sibTrans" cxnId="{F8EF56A2-CB2C-4149-A1C1-7DAD9122AB3E}">
      <dgm:prSet/>
      <dgm:spPr/>
      <dgm:t>
        <a:bodyPr/>
        <a:lstStyle/>
        <a:p>
          <a:endParaRPr lang="es-ES"/>
        </a:p>
      </dgm:t>
    </dgm:pt>
    <dgm:pt modelId="{980919B6-4EA2-4A13-886F-4A407A6DE502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DEPENDIENTE</a:t>
          </a:r>
          <a:endParaRPr lang="es-ES" b="1" dirty="0">
            <a:solidFill>
              <a:srgbClr val="002060"/>
            </a:solidFill>
          </a:endParaRPr>
        </a:p>
      </dgm:t>
    </dgm:pt>
    <dgm:pt modelId="{349F25D9-5125-44F9-82E7-739D823EC2FC}" type="parTrans" cxnId="{25E93644-A172-4C01-B3DC-08542739FA14}">
      <dgm:prSet/>
      <dgm:spPr/>
      <dgm:t>
        <a:bodyPr/>
        <a:lstStyle/>
        <a:p>
          <a:endParaRPr lang="es-ES"/>
        </a:p>
      </dgm:t>
    </dgm:pt>
    <dgm:pt modelId="{F0FC1DDB-5F2E-4898-AFC4-3AC155EAEEF7}" type="sibTrans" cxnId="{25E93644-A172-4C01-B3DC-08542739FA14}">
      <dgm:prSet/>
      <dgm:spPr/>
      <dgm:t>
        <a:bodyPr/>
        <a:lstStyle/>
        <a:p>
          <a:endParaRPr lang="es-ES"/>
        </a:p>
      </dgm:t>
    </dgm:pt>
    <dgm:pt modelId="{96A106B7-EF37-4BE3-92A5-C03BC2D0F684}">
      <dgm:prSet phldrT="[Texto]"/>
      <dgm:spPr/>
      <dgm:t>
        <a:bodyPr/>
        <a:lstStyle/>
        <a:p>
          <a:r>
            <a:rPr lang="es-EC" dirty="0" smtClean="0"/>
            <a:t>Impacto en las plantas reencauchadoras que     aplicaron al  proyecto Reúsa Llanta </a:t>
          </a:r>
          <a:endParaRPr lang="es-ES" dirty="0"/>
        </a:p>
      </dgm:t>
    </dgm:pt>
    <dgm:pt modelId="{76FDB645-46CE-47E9-B948-B0BA7EE43E07}" type="parTrans" cxnId="{606626EA-D365-42E2-9C87-7169C3434A88}">
      <dgm:prSet/>
      <dgm:spPr/>
      <dgm:t>
        <a:bodyPr/>
        <a:lstStyle/>
        <a:p>
          <a:endParaRPr lang="es-ES"/>
        </a:p>
      </dgm:t>
    </dgm:pt>
    <dgm:pt modelId="{500C3CD6-1D1A-4A4E-A9C8-1937B206C8A4}" type="sibTrans" cxnId="{606626EA-D365-42E2-9C87-7169C3434A88}">
      <dgm:prSet/>
      <dgm:spPr/>
      <dgm:t>
        <a:bodyPr/>
        <a:lstStyle/>
        <a:p>
          <a:endParaRPr lang="es-ES"/>
        </a:p>
      </dgm:t>
    </dgm:pt>
    <dgm:pt modelId="{5EA67C88-5422-484C-94BC-8EC9FA571A72}" type="pres">
      <dgm:prSet presAssocID="{3A5CA168-2DEE-481C-9C44-048D4ABBC4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572BEF-2AA5-4010-9BFF-B0827EE60B1A}" type="pres">
      <dgm:prSet presAssocID="{3374137D-515E-46BE-8E03-672D853CE4B1}" presName="root" presStyleCnt="0"/>
      <dgm:spPr/>
    </dgm:pt>
    <dgm:pt modelId="{68E9554A-FE96-431E-A564-F024EBBE5C42}" type="pres">
      <dgm:prSet presAssocID="{3374137D-515E-46BE-8E03-672D853CE4B1}" presName="rootComposite" presStyleCnt="0"/>
      <dgm:spPr/>
    </dgm:pt>
    <dgm:pt modelId="{3E5DBDBA-3A8B-4E47-8E86-66D6FA1322AD}" type="pres">
      <dgm:prSet presAssocID="{3374137D-515E-46BE-8E03-672D853CE4B1}" presName="rootText" presStyleLbl="node1" presStyleIdx="0" presStyleCnt="2"/>
      <dgm:spPr/>
      <dgm:t>
        <a:bodyPr/>
        <a:lstStyle/>
        <a:p>
          <a:endParaRPr lang="es-ES"/>
        </a:p>
      </dgm:t>
    </dgm:pt>
    <dgm:pt modelId="{9E33EE17-1D8C-402A-8CEA-AB7E6E78E978}" type="pres">
      <dgm:prSet presAssocID="{3374137D-515E-46BE-8E03-672D853CE4B1}" presName="rootConnector" presStyleLbl="node1" presStyleIdx="0" presStyleCnt="2"/>
      <dgm:spPr/>
      <dgm:t>
        <a:bodyPr/>
        <a:lstStyle/>
        <a:p>
          <a:endParaRPr lang="es-ES"/>
        </a:p>
      </dgm:t>
    </dgm:pt>
    <dgm:pt modelId="{9D98E0A3-D9E8-4BCD-9AC6-899C867262DE}" type="pres">
      <dgm:prSet presAssocID="{3374137D-515E-46BE-8E03-672D853CE4B1}" presName="childShape" presStyleCnt="0"/>
      <dgm:spPr/>
    </dgm:pt>
    <dgm:pt modelId="{9CBAF42B-DD6C-4917-81B2-A586006DF11C}" type="pres">
      <dgm:prSet presAssocID="{45E2BBE2-620A-4BD7-A6F8-43C8489E80BD}" presName="Name13" presStyleLbl="parChTrans1D2" presStyleIdx="0" presStyleCnt="2"/>
      <dgm:spPr/>
      <dgm:t>
        <a:bodyPr/>
        <a:lstStyle/>
        <a:p>
          <a:endParaRPr lang="es-ES"/>
        </a:p>
      </dgm:t>
    </dgm:pt>
    <dgm:pt modelId="{AA01B5D4-88E9-4C7B-9DB8-6859D91819CF}" type="pres">
      <dgm:prSet presAssocID="{96B227C8-B3C5-48D3-BCC5-50F9C65CA158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73816-38FA-4026-A78C-7F8CB7FA47F5}" type="pres">
      <dgm:prSet presAssocID="{980919B6-4EA2-4A13-886F-4A407A6DE502}" presName="root" presStyleCnt="0"/>
      <dgm:spPr/>
    </dgm:pt>
    <dgm:pt modelId="{60DDBFC0-28B0-4C10-80DB-553DCBB5CBBD}" type="pres">
      <dgm:prSet presAssocID="{980919B6-4EA2-4A13-886F-4A407A6DE502}" presName="rootComposite" presStyleCnt="0"/>
      <dgm:spPr/>
    </dgm:pt>
    <dgm:pt modelId="{2D0F9465-BF04-423C-A464-8949A23A7C5F}" type="pres">
      <dgm:prSet presAssocID="{980919B6-4EA2-4A13-886F-4A407A6DE502}" presName="rootText" presStyleLbl="node1" presStyleIdx="1" presStyleCnt="2"/>
      <dgm:spPr/>
      <dgm:t>
        <a:bodyPr/>
        <a:lstStyle/>
        <a:p>
          <a:endParaRPr lang="es-ES"/>
        </a:p>
      </dgm:t>
    </dgm:pt>
    <dgm:pt modelId="{828C47B5-C707-4D57-904C-B59009C488F3}" type="pres">
      <dgm:prSet presAssocID="{980919B6-4EA2-4A13-886F-4A407A6DE502}" presName="rootConnector" presStyleLbl="node1" presStyleIdx="1" presStyleCnt="2"/>
      <dgm:spPr/>
      <dgm:t>
        <a:bodyPr/>
        <a:lstStyle/>
        <a:p>
          <a:endParaRPr lang="es-ES"/>
        </a:p>
      </dgm:t>
    </dgm:pt>
    <dgm:pt modelId="{4C42DBC4-3E87-482C-A001-208DB00F8576}" type="pres">
      <dgm:prSet presAssocID="{980919B6-4EA2-4A13-886F-4A407A6DE502}" presName="childShape" presStyleCnt="0"/>
      <dgm:spPr/>
    </dgm:pt>
    <dgm:pt modelId="{843BFD56-779E-42D0-A7CD-1F7B0C281EDD}" type="pres">
      <dgm:prSet presAssocID="{76FDB645-46CE-47E9-B948-B0BA7EE43E07}" presName="Name13" presStyleLbl="parChTrans1D2" presStyleIdx="1" presStyleCnt="2"/>
      <dgm:spPr/>
      <dgm:t>
        <a:bodyPr/>
        <a:lstStyle/>
        <a:p>
          <a:endParaRPr lang="es-ES"/>
        </a:p>
      </dgm:t>
    </dgm:pt>
    <dgm:pt modelId="{8E7EF8D2-5A48-402F-9FCF-DEA97717164B}" type="pres">
      <dgm:prSet presAssocID="{96A106B7-EF37-4BE3-92A5-C03BC2D0F68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1F6815-4F1F-4735-8DE2-A94392C9D970}" type="presOf" srcId="{3A5CA168-2DEE-481C-9C44-048D4ABBC4C9}" destId="{5EA67C88-5422-484C-94BC-8EC9FA571A72}" srcOrd="0" destOrd="0" presId="urn:microsoft.com/office/officeart/2005/8/layout/hierarchy3"/>
    <dgm:cxn modelId="{606626EA-D365-42E2-9C87-7169C3434A88}" srcId="{980919B6-4EA2-4A13-886F-4A407A6DE502}" destId="{96A106B7-EF37-4BE3-92A5-C03BC2D0F684}" srcOrd="0" destOrd="0" parTransId="{76FDB645-46CE-47E9-B948-B0BA7EE43E07}" sibTransId="{500C3CD6-1D1A-4A4E-A9C8-1937B206C8A4}"/>
    <dgm:cxn modelId="{41742D4F-EB84-4AAD-A031-4204C805D9DF}" type="presOf" srcId="{76FDB645-46CE-47E9-B948-B0BA7EE43E07}" destId="{843BFD56-779E-42D0-A7CD-1F7B0C281EDD}" srcOrd="0" destOrd="0" presId="urn:microsoft.com/office/officeart/2005/8/layout/hierarchy3"/>
    <dgm:cxn modelId="{081A6387-723C-4BBA-86DE-530CF7A9070D}" type="presOf" srcId="{96B227C8-B3C5-48D3-BCC5-50F9C65CA158}" destId="{AA01B5D4-88E9-4C7B-9DB8-6859D91819CF}" srcOrd="0" destOrd="0" presId="urn:microsoft.com/office/officeart/2005/8/layout/hierarchy3"/>
    <dgm:cxn modelId="{53BEADE6-95F3-4344-887D-41F1253FBA25}" type="presOf" srcId="{3374137D-515E-46BE-8E03-672D853CE4B1}" destId="{9E33EE17-1D8C-402A-8CEA-AB7E6E78E978}" srcOrd="1" destOrd="0" presId="urn:microsoft.com/office/officeart/2005/8/layout/hierarchy3"/>
    <dgm:cxn modelId="{446ECC19-A47F-4004-B2D6-5A8DC720310A}" type="presOf" srcId="{96A106B7-EF37-4BE3-92A5-C03BC2D0F684}" destId="{8E7EF8D2-5A48-402F-9FCF-DEA97717164B}" srcOrd="0" destOrd="0" presId="urn:microsoft.com/office/officeart/2005/8/layout/hierarchy3"/>
    <dgm:cxn modelId="{4375CB77-88B9-4696-BD3B-7E2AD447D1AD}" type="presOf" srcId="{980919B6-4EA2-4A13-886F-4A407A6DE502}" destId="{828C47B5-C707-4D57-904C-B59009C488F3}" srcOrd="1" destOrd="0" presId="urn:microsoft.com/office/officeart/2005/8/layout/hierarchy3"/>
    <dgm:cxn modelId="{DE8896EA-F597-4A36-86C1-E9DEE2686B87}" type="presOf" srcId="{3374137D-515E-46BE-8E03-672D853CE4B1}" destId="{3E5DBDBA-3A8B-4E47-8E86-66D6FA1322AD}" srcOrd="0" destOrd="0" presId="urn:microsoft.com/office/officeart/2005/8/layout/hierarchy3"/>
    <dgm:cxn modelId="{25E93644-A172-4C01-B3DC-08542739FA14}" srcId="{3A5CA168-2DEE-481C-9C44-048D4ABBC4C9}" destId="{980919B6-4EA2-4A13-886F-4A407A6DE502}" srcOrd="1" destOrd="0" parTransId="{349F25D9-5125-44F9-82E7-739D823EC2FC}" sibTransId="{F0FC1DDB-5F2E-4898-AFC4-3AC155EAEEF7}"/>
    <dgm:cxn modelId="{F8EF56A2-CB2C-4149-A1C1-7DAD9122AB3E}" srcId="{3374137D-515E-46BE-8E03-672D853CE4B1}" destId="{96B227C8-B3C5-48D3-BCC5-50F9C65CA158}" srcOrd="0" destOrd="0" parTransId="{45E2BBE2-620A-4BD7-A6F8-43C8489E80BD}" sibTransId="{0528B2CA-C24D-4835-A9E8-670303479436}"/>
    <dgm:cxn modelId="{98704E67-E6BB-4FF8-8FFA-BE6D1FA34C5A}" srcId="{3A5CA168-2DEE-481C-9C44-048D4ABBC4C9}" destId="{3374137D-515E-46BE-8E03-672D853CE4B1}" srcOrd="0" destOrd="0" parTransId="{D611DC2C-022C-4571-AE79-2E0E3A4FDD9C}" sibTransId="{53FCB8A9-C522-49B8-9B2A-73292EE1B4D9}"/>
    <dgm:cxn modelId="{7AE62906-5290-4230-9A10-25926E1A57FE}" type="presOf" srcId="{980919B6-4EA2-4A13-886F-4A407A6DE502}" destId="{2D0F9465-BF04-423C-A464-8949A23A7C5F}" srcOrd="0" destOrd="0" presId="urn:microsoft.com/office/officeart/2005/8/layout/hierarchy3"/>
    <dgm:cxn modelId="{675522FA-301F-4C44-ABA1-B2BE35D0B509}" type="presOf" srcId="{45E2BBE2-620A-4BD7-A6F8-43C8489E80BD}" destId="{9CBAF42B-DD6C-4917-81B2-A586006DF11C}" srcOrd="0" destOrd="0" presId="urn:microsoft.com/office/officeart/2005/8/layout/hierarchy3"/>
    <dgm:cxn modelId="{5E976149-0E3B-41E8-8262-C6D46F21D178}" type="presParOf" srcId="{5EA67C88-5422-484C-94BC-8EC9FA571A72}" destId="{74572BEF-2AA5-4010-9BFF-B0827EE60B1A}" srcOrd="0" destOrd="0" presId="urn:microsoft.com/office/officeart/2005/8/layout/hierarchy3"/>
    <dgm:cxn modelId="{DCD6AADF-6F24-4563-8481-5102B0433AFD}" type="presParOf" srcId="{74572BEF-2AA5-4010-9BFF-B0827EE60B1A}" destId="{68E9554A-FE96-431E-A564-F024EBBE5C42}" srcOrd="0" destOrd="0" presId="urn:microsoft.com/office/officeart/2005/8/layout/hierarchy3"/>
    <dgm:cxn modelId="{E69B75D9-A20D-4932-BF7D-CEA760E381CF}" type="presParOf" srcId="{68E9554A-FE96-431E-A564-F024EBBE5C42}" destId="{3E5DBDBA-3A8B-4E47-8E86-66D6FA1322AD}" srcOrd="0" destOrd="0" presId="urn:microsoft.com/office/officeart/2005/8/layout/hierarchy3"/>
    <dgm:cxn modelId="{D16CE098-0CFA-4EA1-83E8-6B14FE738ABF}" type="presParOf" srcId="{68E9554A-FE96-431E-A564-F024EBBE5C42}" destId="{9E33EE17-1D8C-402A-8CEA-AB7E6E78E978}" srcOrd="1" destOrd="0" presId="urn:microsoft.com/office/officeart/2005/8/layout/hierarchy3"/>
    <dgm:cxn modelId="{E062849C-9269-40FD-A744-65E293D81AD9}" type="presParOf" srcId="{74572BEF-2AA5-4010-9BFF-B0827EE60B1A}" destId="{9D98E0A3-D9E8-4BCD-9AC6-899C867262DE}" srcOrd="1" destOrd="0" presId="urn:microsoft.com/office/officeart/2005/8/layout/hierarchy3"/>
    <dgm:cxn modelId="{CBB4E762-CDC2-4A6A-8A6E-850EAD71E928}" type="presParOf" srcId="{9D98E0A3-D9E8-4BCD-9AC6-899C867262DE}" destId="{9CBAF42B-DD6C-4917-81B2-A586006DF11C}" srcOrd="0" destOrd="0" presId="urn:microsoft.com/office/officeart/2005/8/layout/hierarchy3"/>
    <dgm:cxn modelId="{6F3F8AA7-6F38-44E6-8130-103CB9BD121F}" type="presParOf" srcId="{9D98E0A3-D9E8-4BCD-9AC6-899C867262DE}" destId="{AA01B5D4-88E9-4C7B-9DB8-6859D91819CF}" srcOrd="1" destOrd="0" presId="urn:microsoft.com/office/officeart/2005/8/layout/hierarchy3"/>
    <dgm:cxn modelId="{53208996-0040-4BDE-9D11-0427E20B9FFE}" type="presParOf" srcId="{5EA67C88-5422-484C-94BC-8EC9FA571A72}" destId="{EB573816-38FA-4026-A78C-7F8CB7FA47F5}" srcOrd="1" destOrd="0" presId="urn:microsoft.com/office/officeart/2005/8/layout/hierarchy3"/>
    <dgm:cxn modelId="{C2C59335-B605-4309-8E1D-8681F26365C0}" type="presParOf" srcId="{EB573816-38FA-4026-A78C-7F8CB7FA47F5}" destId="{60DDBFC0-28B0-4C10-80DB-553DCBB5CBBD}" srcOrd="0" destOrd="0" presId="urn:microsoft.com/office/officeart/2005/8/layout/hierarchy3"/>
    <dgm:cxn modelId="{11EE2E7E-E021-46D7-8778-C4AA9024E1D9}" type="presParOf" srcId="{60DDBFC0-28B0-4C10-80DB-553DCBB5CBBD}" destId="{2D0F9465-BF04-423C-A464-8949A23A7C5F}" srcOrd="0" destOrd="0" presId="urn:microsoft.com/office/officeart/2005/8/layout/hierarchy3"/>
    <dgm:cxn modelId="{0E71E6A5-2BD9-4AAF-AF80-00782BA3C219}" type="presParOf" srcId="{60DDBFC0-28B0-4C10-80DB-553DCBB5CBBD}" destId="{828C47B5-C707-4D57-904C-B59009C488F3}" srcOrd="1" destOrd="0" presId="urn:microsoft.com/office/officeart/2005/8/layout/hierarchy3"/>
    <dgm:cxn modelId="{E78CEDCF-C293-47B0-901A-3497B16620B4}" type="presParOf" srcId="{EB573816-38FA-4026-A78C-7F8CB7FA47F5}" destId="{4C42DBC4-3E87-482C-A001-208DB00F8576}" srcOrd="1" destOrd="0" presId="urn:microsoft.com/office/officeart/2005/8/layout/hierarchy3"/>
    <dgm:cxn modelId="{1B8B72AF-FB9F-44A5-A4AC-8D8590969EC7}" type="presParOf" srcId="{4C42DBC4-3E87-482C-A001-208DB00F8576}" destId="{843BFD56-779E-42D0-A7CD-1F7B0C281EDD}" srcOrd="0" destOrd="0" presId="urn:microsoft.com/office/officeart/2005/8/layout/hierarchy3"/>
    <dgm:cxn modelId="{AC4E4773-B895-4174-AB7A-50D72A9B9E06}" type="presParOf" srcId="{4C42DBC4-3E87-482C-A001-208DB00F8576}" destId="{8E7EF8D2-5A48-402F-9FCF-DEA9771716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2477E8-E67C-4976-AAF5-4E897FD3885C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1FE5DE-25DD-4071-8230-854CA91710D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16 PLANTAS REGISTRADAS</a:t>
          </a:r>
          <a:endParaRPr lang="es-ES" sz="1600" b="1" dirty="0">
            <a:solidFill>
              <a:schemeClr val="tx1"/>
            </a:solidFill>
          </a:endParaRPr>
        </a:p>
      </dgm:t>
    </dgm:pt>
    <dgm:pt modelId="{DF088CAF-CD83-4642-91A7-D46135FDED4A}" type="parTrans" cxnId="{774367B4-EFCF-4612-91D0-94C036AAA6AA}">
      <dgm:prSet/>
      <dgm:spPr/>
      <dgm:t>
        <a:bodyPr/>
        <a:lstStyle/>
        <a:p>
          <a:endParaRPr lang="es-ES"/>
        </a:p>
      </dgm:t>
    </dgm:pt>
    <dgm:pt modelId="{C9AE27FB-79E1-4D53-9ED3-5BC55696D5D9}" type="sibTrans" cxnId="{774367B4-EFCF-4612-91D0-94C036AAA6AA}">
      <dgm:prSet/>
      <dgm:spPr/>
      <dgm:t>
        <a:bodyPr/>
        <a:lstStyle/>
        <a:p>
          <a:endParaRPr lang="es-ES"/>
        </a:p>
      </dgm:t>
    </dgm:pt>
    <dgm:pt modelId="{A368B019-5DCE-48FB-80D0-81320D1C4E7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POBLACION</a:t>
          </a:r>
          <a:endParaRPr lang="es-ES" sz="1600" b="1" dirty="0">
            <a:solidFill>
              <a:schemeClr val="tx1"/>
            </a:solidFill>
          </a:endParaRPr>
        </a:p>
      </dgm:t>
    </dgm:pt>
    <dgm:pt modelId="{F77820E4-D2C4-45D2-B3F0-2D080790F4A9}" type="parTrans" cxnId="{CF031606-E843-4971-9E51-C1B21F72AB8E}">
      <dgm:prSet/>
      <dgm:spPr/>
      <dgm:t>
        <a:bodyPr/>
        <a:lstStyle/>
        <a:p>
          <a:endParaRPr lang="es-ES"/>
        </a:p>
      </dgm:t>
    </dgm:pt>
    <dgm:pt modelId="{9EC2C36C-6F75-45FB-9AE1-F31907078DCA}" type="sibTrans" cxnId="{CF031606-E843-4971-9E51-C1B21F72AB8E}">
      <dgm:prSet/>
      <dgm:spPr/>
      <dgm:t>
        <a:bodyPr/>
        <a:lstStyle/>
        <a:p>
          <a:endParaRPr lang="es-ES"/>
        </a:p>
      </dgm:t>
    </dgm:pt>
    <dgm:pt modelId="{2DDBCC0F-B95C-47CC-ACEF-426B130A28AA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PLANTAS LEGALES E ILEGALES</a:t>
          </a:r>
          <a:endParaRPr lang="es-ES" sz="1600" b="1" dirty="0">
            <a:solidFill>
              <a:schemeClr val="tx1"/>
            </a:solidFill>
          </a:endParaRPr>
        </a:p>
      </dgm:t>
    </dgm:pt>
    <dgm:pt modelId="{8AA86B0F-348D-4EDC-BAC9-05D7FFEE2817}" type="parTrans" cxnId="{76D3CEC5-3F01-4CA3-8B14-089B146A653E}">
      <dgm:prSet/>
      <dgm:spPr/>
      <dgm:t>
        <a:bodyPr/>
        <a:lstStyle/>
        <a:p>
          <a:endParaRPr lang="es-ES"/>
        </a:p>
      </dgm:t>
    </dgm:pt>
    <dgm:pt modelId="{F29BDB09-EAA6-45BF-8804-33105C663CCE}" type="sibTrans" cxnId="{76D3CEC5-3F01-4CA3-8B14-089B146A653E}">
      <dgm:prSet/>
      <dgm:spPr/>
      <dgm:t>
        <a:bodyPr/>
        <a:lstStyle/>
        <a:p>
          <a:endParaRPr lang="es-ES"/>
        </a:p>
      </dgm:t>
    </dgm:pt>
    <dgm:pt modelId="{B5736829-40B9-4226-BDFF-7253E04456B1}" type="pres">
      <dgm:prSet presAssocID="{612477E8-E67C-4976-AAF5-4E897FD388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CC9A0F-B662-4E91-A446-2A1E78315250}" type="pres">
      <dgm:prSet presAssocID="{4A1FE5DE-25DD-4071-8230-854CA91710D0}" presName="Accent1" presStyleCnt="0"/>
      <dgm:spPr/>
    </dgm:pt>
    <dgm:pt modelId="{67F6ADB3-566A-49FF-B5D1-D3929D49BDFB}" type="pres">
      <dgm:prSet presAssocID="{4A1FE5DE-25DD-4071-8230-854CA91710D0}" presName="Accent" presStyleLbl="node1" presStyleIdx="0" presStyleCnt="3" custScaleX="191421"/>
      <dgm:spPr/>
    </dgm:pt>
    <dgm:pt modelId="{FF5381FE-5691-4CA6-8423-BED5122AF020}" type="pres">
      <dgm:prSet presAssocID="{4A1FE5DE-25DD-4071-8230-854CA91710D0}" presName="Parent1" presStyleLbl="revTx" presStyleIdx="0" presStyleCnt="3" custScaleX="1726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FA95E9-139F-44B4-AC7C-75FF4E2EC788}" type="pres">
      <dgm:prSet presAssocID="{A368B019-5DCE-48FB-80D0-81320D1C4E74}" presName="Accent2" presStyleCnt="0"/>
      <dgm:spPr/>
    </dgm:pt>
    <dgm:pt modelId="{EB02C3B1-1F82-490D-8A85-E990BF9CF023}" type="pres">
      <dgm:prSet presAssocID="{A368B019-5DCE-48FB-80D0-81320D1C4E74}" presName="Accent" presStyleLbl="node1" presStyleIdx="1" presStyleCnt="3" custScaleX="172684"/>
      <dgm:spPr/>
    </dgm:pt>
    <dgm:pt modelId="{234FBCAF-6ED8-4552-AB5F-AB6B2CD51B09}" type="pres">
      <dgm:prSet presAssocID="{A368B019-5DCE-48FB-80D0-81320D1C4E74}" presName="Parent2" presStyleLbl="revTx" presStyleIdx="1" presStyleCnt="3" custScaleX="1330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855D4-814B-4D3E-B908-3A1985A0EFF0}" type="pres">
      <dgm:prSet presAssocID="{2DDBCC0F-B95C-47CC-ACEF-426B130A28AA}" presName="Accent3" presStyleCnt="0"/>
      <dgm:spPr/>
    </dgm:pt>
    <dgm:pt modelId="{3E9794EF-2161-447E-94C9-2893351CE2B3}" type="pres">
      <dgm:prSet presAssocID="{2DDBCC0F-B95C-47CC-ACEF-426B130A28AA}" presName="Accent" presStyleLbl="node1" presStyleIdx="2" presStyleCnt="3" custScaleX="201204"/>
      <dgm:spPr/>
    </dgm:pt>
    <dgm:pt modelId="{2CF6E705-9FB7-425E-8681-F27481C81897}" type="pres">
      <dgm:prSet presAssocID="{2DDBCC0F-B95C-47CC-ACEF-426B130A28A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87DAE6-9BC9-47DE-B28C-F808A192BED7}" type="presOf" srcId="{2DDBCC0F-B95C-47CC-ACEF-426B130A28AA}" destId="{2CF6E705-9FB7-425E-8681-F27481C81897}" srcOrd="0" destOrd="0" presId="urn:microsoft.com/office/officeart/2009/layout/CircleArrowProcess"/>
    <dgm:cxn modelId="{774367B4-EFCF-4612-91D0-94C036AAA6AA}" srcId="{612477E8-E67C-4976-AAF5-4E897FD3885C}" destId="{4A1FE5DE-25DD-4071-8230-854CA91710D0}" srcOrd="0" destOrd="0" parTransId="{DF088CAF-CD83-4642-91A7-D46135FDED4A}" sibTransId="{C9AE27FB-79E1-4D53-9ED3-5BC55696D5D9}"/>
    <dgm:cxn modelId="{F7D42F80-5933-4F25-A219-A51A059B94C6}" type="presOf" srcId="{4A1FE5DE-25DD-4071-8230-854CA91710D0}" destId="{FF5381FE-5691-4CA6-8423-BED5122AF020}" srcOrd="0" destOrd="0" presId="urn:microsoft.com/office/officeart/2009/layout/CircleArrowProcess"/>
    <dgm:cxn modelId="{44BF3914-1490-4933-A737-9386AA39DA91}" type="presOf" srcId="{612477E8-E67C-4976-AAF5-4E897FD3885C}" destId="{B5736829-40B9-4226-BDFF-7253E04456B1}" srcOrd="0" destOrd="0" presId="urn:microsoft.com/office/officeart/2009/layout/CircleArrowProcess"/>
    <dgm:cxn modelId="{76D3CEC5-3F01-4CA3-8B14-089B146A653E}" srcId="{612477E8-E67C-4976-AAF5-4E897FD3885C}" destId="{2DDBCC0F-B95C-47CC-ACEF-426B130A28AA}" srcOrd="2" destOrd="0" parTransId="{8AA86B0F-348D-4EDC-BAC9-05D7FFEE2817}" sibTransId="{F29BDB09-EAA6-45BF-8804-33105C663CCE}"/>
    <dgm:cxn modelId="{57E1916B-5C51-43C1-91C2-D4B436C8881C}" type="presOf" srcId="{A368B019-5DCE-48FB-80D0-81320D1C4E74}" destId="{234FBCAF-6ED8-4552-AB5F-AB6B2CD51B09}" srcOrd="0" destOrd="0" presId="urn:microsoft.com/office/officeart/2009/layout/CircleArrowProcess"/>
    <dgm:cxn modelId="{CF031606-E843-4971-9E51-C1B21F72AB8E}" srcId="{612477E8-E67C-4976-AAF5-4E897FD3885C}" destId="{A368B019-5DCE-48FB-80D0-81320D1C4E74}" srcOrd="1" destOrd="0" parTransId="{F77820E4-D2C4-45D2-B3F0-2D080790F4A9}" sibTransId="{9EC2C36C-6F75-45FB-9AE1-F31907078DCA}"/>
    <dgm:cxn modelId="{8F645958-CEB6-418C-9EAB-57865533C037}" type="presParOf" srcId="{B5736829-40B9-4226-BDFF-7253E04456B1}" destId="{00CC9A0F-B662-4E91-A446-2A1E78315250}" srcOrd="0" destOrd="0" presId="urn:microsoft.com/office/officeart/2009/layout/CircleArrowProcess"/>
    <dgm:cxn modelId="{C0C02C18-B916-4FFE-9672-B8E7B006E4E6}" type="presParOf" srcId="{00CC9A0F-B662-4E91-A446-2A1E78315250}" destId="{67F6ADB3-566A-49FF-B5D1-D3929D49BDFB}" srcOrd="0" destOrd="0" presId="urn:microsoft.com/office/officeart/2009/layout/CircleArrowProcess"/>
    <dgm:cxn modelId="{21E6F679-C7DF-4D94-86AD-135ADC7CF501}" type="presParOf" srcId="{B5736829-40B9-4226-BDFF-7253E04456B1}" destId="{FF5381FE-5691-4CA6-8423-BED5122AF020}" srcOrd="1" destOrd="0" presId="urn:microsoft.com/office/officeart/2009/layout/CircleArrowProcess"/>
    <dgm:cxn modelId="{F1BFD486-467A-4C8F-9B61-1189CD3A1BFC}" type="presParOf" srcId="{B5736829-40B9-4226-BDFF-7253E04456B1}" destId="{80FA95E9-139F-44B4-AC7C-75FF4E2EC788}" srcOrd="2" destOrd="0" presId="urn:microsoft.com/office/officeart/2009/layout/CircleArrowProcess"/>
    <dgm:cxn modelId="{220C2201-0060-4B0C-BE4E-E00E73F42BA0}" type="presParOf" srcId="{80FA95E9-139F-44B4-AC7C-75FF4E2EC788}" destId="{EB02C3B1-1F82-490D-8A85-E990BF9CF023}" srcOrd="0" destOrd="0" presId="urn:microsoft.com/office/officeart/2009/layout/CircleArrowProcess"/>
    <dgm:cxn modelId="{29AABFEA-4F40-4A1E-BE46-1E4A034F0509}" type="presParOf" srcId="{B5736829-40B9-4226-BDFF-7253E04456B1}" destId="{234FBCAF-6ED8-4552-AB5F-AB6B2CD51B09}" srcOrd="3" destOrd="0" presId="urn:microsoft.com/office/officeart/2009/layout/CircleArrowProcess"/>
    <dgm:cxn modelId="{534AEC5D-9299-4111-8E0F-B16601B9E4E4}" type="presParOf" srcId="{B5736829-40B9-4226-BDFF-7253E04456B1}" destId="{1E3855D4-814B-4D3E-B908-3A1985A0EFF0}" srcOrd="4" destOrd="0" presId="urn:microsoft.com/office/officeart/2009/layout/CircleArrowProcess"/>
    <dgm:cxn modelId="{B656CC7A-6181-4CF8-9820-5FF760B375FB}" type="presParOf" srcId="{1E3855D4-814B-4D3E-B908-3A1985A0EFF0}" destId="{3E9794EF-2161-447E-94C9-2893351CE2B3}" srcOrd="0" destOrd="0" presId="urn:microsoft.com/office/officeart/2009/layout/CircleArrowProcess"/>
    <dgm:cxn modelId="{13D7AAEB-0A6B-4ED3-93BF-1F2B2B62C6F1}" type="presParOf" srcId="{B5736829-40B9-4226-BDFF-7253E04456B1}" destId="{2CF6E705-9FB7-425E-8681-F27481C8189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5FC173-AA16-4B52-BACF-208F7934C091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1"/>
      <dgm:spPr/>
    </dgm:pt>
    <dgm:pt modelId="{B65D4D40-0153-4BFE-8F0E-E770B1140CE0}">
      <dgm:prSet phldrT="[Texto]" custT="1"/>
      <dgm:spPr/>
      <dgm:t>
        <a:bodyPr/>
        <a:lstStyle/>
        <a:p>
          <a:r>
            <a:rPr lang="es-ES" sz="3600" b="1" dirty="0" smtClean="0"/>
            <a:t>ANALISIS E INTERPRETACION DE RESULTADOS</a:t>
          </a:r>
          <a:endParaRPr lang="es-ES" sz="3600" b="1" dirty="0"/>
        </a:p>
      </dgm:t>
    </dgm:pt>
    <dgm:pt modelId="{7230142F-CD08-446D-A310-39432B5EE3B5}" type="parTrans" cxnId="{5843D001-E251-4371-AFB1-0FD3C94C7CBF}">
      <dgm:prSet/>
      <dgm:spPr/>
      <dgm:t>
        <a:bodyPr/>
        <a:lstStyle/>
        <a:p>
          <a:endParaRPr lang="es-ES"/>
        </a:p>
      </dgm:t>
    </dgm:pt>
    <dgm:pt modelId="{836718FE-92AC-4CBE-9935-02AC80CCA0F9}" type="sibTrans" cxnId="{5843D001-E251-4371-AFB1-0FD3C94C7CBF}">
      <dgm:prSet/>
      <dgm:spPr/>
      <dgm:t>
        <a:bodyPr/>
        <a:lstStyle/>
        <a:p>
          <a:endParaRPr lang="es-ES"/>
        </a:p>
      </dgm:t>
    </dgm:pt>
    <dgm:pt modelId="{C0F71950-5550-4CAD-BA43-349D511CEA2E}" type="pres">
      <dgm:prSet presAssocID="{B25FC173-AA16-4B52-BACF-208F7934C091}" presName="Name0" presStyleCnt="0">
        <dgm:presLayoutVars>
          <dgm:dir/>
          <dgm:animLvl val="lvl"/>
          <dgm:resizeHandles val="exact"/>
        </dgm:presLayoutVars>
      </dgm:prSet>
      <dgm:spPr/>
    </dgm:pt>
    <dgm:pt modelId="{EC42C765-5749-48C1-9452-09414596847A}" type="pres">
      <dgm:prSet presAssocID="{B25FC173-AA16-4B52-BACF-208F7934C091}" presName="dummy" presStyleCnt="0"/>
      <dgm:spPr/>
    </dgm:pt>
    <dgm:pt modelId="{D860C032-553A-4DC3-BDAE-CD2705B94A7B}" type="pres">
      <dgm:prSet presAssocID="{B25FC173-AA16-4B52-BACF-208F7934C091}" presName="linH" presStyleCnt="0"/>
      <dgm:spPr/>
    </dgm:pt>
    <dgm:pt modelId="{404ADF6C-DC4A-4FB9-86D9-199FE8329BCB}" type="pres">
      <dgm:prSet presAssocID="{B25FC173-AA16-4B52-BACF-208F7934C091}" presName="padding1" presStyleCnt="0"/>
      <dgm:spPr/>
    </dgm:pt>
    <dgm:pt modelId="{F6B88562-4747-4232-9BD6-36FB61454C56}" type="pres">
      <dgm:prSet presAssocID="{B65D4D40-0153-4BFE-8F0E-E770B1140CE0}" presName="linV" presStyleCnt="0"/>
      <dgm:spPr/>
    </dgm:pt>
    <dgm:pt modelId="{AD363053-3124-4496-925A-A30554A64722}" type="pres">
      <dgm:prSet presAssocID="{B65D4D40-0153-4BFE-8F0E-E770B1140CE0}" presName="spVertical1" presStyleCnt="0"/>
      <dgm:spPr/>
    </dgm:pt>
    <dgm:pt modelId="{0180B7AF-5AE6-4364-A35F-355017176F01}" type="pres">
      <dgm:prSet presAssocID="{B65D4D40-0153-4BFE-8F0E-E770B1140CE0}" presName="parTx" presStyleLbl="revTx" presStyleIdx="0" presStyleCnt="1" custScaleY="226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D23EA-C151-4794-91CA-87CE5A402074}" type="pres">
      <dgm:prSet presAssocID="{B65D4D40-0153-4BFE-8F0E-E770B1140CE0}" presName="spVertical2" presStyleCnt="0"/>
      <dgm:spPr/>
    </dgm:pt>
    <dgm:pt modelId="{277D56A9-7B09-4960-AA7D-94F4DCB517D0}" type="pres">
      <dgm:prSet presAssocID="{B65D4D40-0153-4BFE-8F0E-E770B1140CE0}" presName="spVertical3" presStyleCnt="0"/>
      <dgm:spPr/>
    </dgm:pt>
    <dgm:pt modelId="{03D1655D-A0C0-412F-84C6-7CA6C9D32153}" type="pres">
      <dgm:prSet presAssocID="{B25FC173-AA16-4B52-BACF-208F7934C091}" presName="padding2" presStyleCnt="0"/>
      <dgm:spPr/>
    </dgm:pt>
    <dgm:pt modelId="{90F263D2-6E3A-47C5-86DE-00BBCFCD5F71}" type="pres">
      <dgm:prSet presAssocID="{B25FC173-AA16-4B52-BACF-208F7934C091}" presName="negArrow" presStyleCnt="0"/>
      <dgm:spPr/>
    </dgm:pt>
    <dgm:pt modelId="{0CE93C2C-CB74-4B91-8B1B-6C3E67B392AF}" type="pres">
      <dgm:prSet presAssocID="{B25FC173-AA16-4B52-BACF-208F7934C091}" presName="backgroundArrow" presStyleLbl="node1" presStyleIdx="0" presStyleCnt="1" custScaleY="146512" custLinFactNeighborX="388" custLinFactNeighborY="8034"/>
      <dgm:spPr/>
    </dgm:pt>
  </dgm:ptLst>
  <dgm:cxnLst>
    <dgm:cxn modelId="{7D5888D6-0146-4E7F-BD4B-FF0A41875BFB}" type="presOf" srcId="{B25FC173-AA16-4B52-BACF-208F7934C091}" destId="{C0F71950-5550-4CAD-BA43-349D511CEA2E}" srcOrd="0" destOrd="0" presId="urn:microsoft.com/office/officeart/2005/8/layout/hProcess3"/>
    <dgm:cxn modelId="{F48BA586-61A7-4BFA-9D18-2AE176175F6A}" type="presOf" srcId="{B65D4D40-0153-4BFE-8F0E-E770B1140CE0}" destId="{0180B7AF-5AE6-4364-A35F-355017176F01}" srcOrd="0" destOrd="0" presId="urn:microsoft.com/office/officeart/2005/8/layout/hProcess3"/>
    <dgm:cxn modelId="{5843D001-E251-4371-AFB1-0FD3C94C7CBF}" srcId="{B25FC173-AA16-4B52-BACF-208F7934C091}" destId="{B65D4D40-0153-4BFE-8F0E-E770B1140CE0}" srcOrd="0" destOrd="0" parTransId="{7230142F-CD08-446D-A310-39432B5EE3B5}" sibTransId="{836718FE-92AC-4CBE-9935-02AC80CCA0F9}"/>
    <dgm:cxn modelId="{E10B4975-8E7C-4B86-97AF-7AE73F034F5C}" type="presParOf" srcId="{C0F71950-5550-4CAD-BA43-349D511CEA2E}" destId="{EC42C765-5749-48C1-9452-09414596847A}" srcOrd="0" destOrd="0" presId="urn:microsoft.com/office/officeart/2005/8/layout/hProcess3"/>
    <dgm:cxn modelId="{EB376996-ED48-4AA0-B8FB-62DDB6D46A9A}" type="presParOf" srcId="{C0F71950-5550-4CAD-BA43-349D511CEA2E}" destId="{D860C032-553A-4DC3-BDAE-CD2705B94A7B}" srcOrd="1" destOrd="0" presId="urn:microsoft.com/office/officeart/2005/8/layout/hProcess3"/>
    <dgm:cxn modelId="{46984C2A-C5CB-42BA-8239-C968DD17CCA7}" type="presParOf" srcId="{D860C032-553A-4DC3-BDAE-CD2705B94A7B}" destId="{404ADF6C-DC4A-4FB9-86D9-199FE8329BCB}" srcOrd="0" destOrd="0" presId="urn:microsoft.com/office/officeart/2005/8/layout/hProcess3"/>
    <dgm:cxn modelId="{488A2916-3AA8-4B4E-BF8E-63AA61505BD3}" type="presParOf" srcId="{D860C032-553A-4DC3-BDAE-CD2705B94A7B}" destId="{F6B88562-4747-4232-9BD6-36FB61454C56}" srcOrd="1" destOrd="0" presId="urn:microsoft.com/office/officeart/2005/8/layout/hProcess3"/>
    <dgm:cxn modelId="{EA6D070E-87D5-4889-9818-C60432588697}" type="presParOf" srcId="{F6B88562-4747-4232-9BD6-36FB61454C56}" destId="{AD363053-3124-4496-925A-A30554A64722}" srcOrd="0" destOrd="0" presId="urn:microsoft.com/office/officeart/2005/8/layout/hProcess3"/>
    <dgm:cxn modelId="{9CEBBEFD-785D-4734-9CF4-CE42E126C916}" type="presParOf" srcId="{F6B88562-4747-4232-9BD6-36FB61454C56}" destId="{0180B7AF-5AE6-4364-A35F-355017176F01}" srcOrd="1" destOrd="0" presId="urn:microsoft.com/office/officeart/2005/8/layout/hProcess3"/>
    <dgm:cxn modelId="{AF4387D4-954D-4612-815F-451731C5FB36}" type="presParOf" srcId="{F6B88562-4747-4232-9BD6-36FB61454C56}" destId="{C9FD23EA-C151-4794-91CA-87CE5A402074}" srcOrd="2" destOrd="0" presId="urn:microsoft.com/office/officeart/2005/8/layout/hProcess3"/>
    <dgm:cxn modelId="{3AFCD799-E4D7-42D8-9A9E-5C4CD48023A1}" type="presParOf" srcId="{F6B88562-4747-4232-9BD6-36FB61454C56}" destId="{277D56A9-7B09-4960-AA7D-94F4DCB517D0}" srcOrd="3" destOrd="0" presId="urn:microsoft.com/office/officeart/2005/8/layout/hProcess3"/>
    <dgm:cxn modelId="{ADB7C95E-3723-42F0-87CE-071DFE68E7F0}" type="presParOf" srcId="{D860C032-553A-4DC3-BDAE-CD2705B94A7B}" destId="{03D1655D-A0C0-412F-84C6-7CA6C9D32153}" srcOrd="2" destOrd="0" presId="urn:microsoft.com/office/officeart/2005/8/layout/hProcess3"/>
    <dgm:cxn modelId="{283ABF2A-3F78-46B8-B691-9D753A7028A7}" type="presParOf" srcId="{D860C032-553A-4DC3-BDAE-CD2705B94A7B}" destId="{90F263D2-6E3A-47C5-86DE-00BBCFCD5F71}" srcOrd="3" destOrd="0" presId="urn:microsoft.com/office/officeart/2005/8/layout/hProcess3"/>
    <dgm:cxn modelId="{359331E5-40CB-4431-A4AF-18C93F845F7C}" type="presParOf" srcId="{D860C032-553A-4DC3-BDAE-CD2705B94A7B}" destId="{0CE93C2C-CB74-4B91-8B1B-6C3E67B392A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8F1AF7-814A-454B-A517-AC982FED6267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496A2181-46C0-4259-ACD4-2FBF38521994}">
      <dgm:prSet phldrT="[Texto]"/>
      <dgm:spPr/>
      <dgm:t>
        <a:bodyPr/>
        <a:lstStyle/>
        <a:p>
          <a:r>
            <a:rPr lang="es-EC" smtClean="0"/>
            <a:t>Chi cuadrado </a:t>
          </a:r>
          <a:r>
            <a:rPr lang="es-EC" dirty="0" smtClean="0"/>
            <a:t>χ² </a:t>
          </a:r>
          <a:endParaRPr lang="es-EC" dirty="0"/>
        </a:p>
      </dgm:t>
    </dgm:pt>
    <dgm:pt modelId="{072F1132-B9CF-4481-B913-103CDF417D11}" type="parTrans" cxnId="{80019FCA-CCC5-4DF7-84BE-D6AEB0890973}">
      <dgm:prSet/>
      <dgm:spPr/>
      <dgm:t>
        <a:bodyPr/>
        <a:lstStyle/>
        <a:p>
          <a:endParaRPr lang="es-EC"/>
        </a:p>
      </dgm:t>
    </dgm:pt>
    <dgm:pt modelId="{48D23D00-41A2-4585-9E74-70319EF46B7E}" type="sibTrans" cxnId="{80019FCA-CCC5-4DF7-84BE-D6AEB0890973}">
      <dgm:prSet/>
      <dgm:spPr/>
      <dgm:t>
        <a:bodyPr/>
        <a:lstStyle/>
        <a:p>
          <a:endParaRPr lang="es-EC"/>
        </a:p>
      </dgm:t>
    </dgm:pt>
    <dgm:pt modelId="{D74A011B-148C-4DE6-B7F7-78704986F3ED}">
      <dgm:prSet phldrT="[Texto]"/>
      <dgm:spPr/>
      <dgm:t>
        <a:bodyPr/>
        <a:lstStyle/>
        <a:p>
          <a:r>
            <a:rPr lang="es-EC" dirty="0" smtClean="0"/>
            <a:t>Mide la discrepancia entre una distribución observada y otra teórica</a:t>
          </a:r>
          <a:endParaRPr lang="es-EC" dirty="0"/>
        </a:p>
      </dgm:t>
    </dgm:pt>
    <dgm:pt modelId="{00A8C84A-85E6-4F5A-A047-667DAF00D280}" type="parTrans" cxnId="{EB5D7F4C-8195-459D-9D82-855BDC38B997}">
      <dgm:prSet/>
      <dgm:spPr/>
      <dgm:t>
        <a:bodyPr/>
        <a:lstStyle/>
        <a:p>
          <a:endParaRPr lang="es-EC"/>
        </a:p>
      </dgm:t>
    </dgm:pt>
    <dgm:pt modelId="{F7A27798-293B-47E8-8A8E-4EDFBBC54D76}" type="sibTrans" cxnId="{EB5D7F4C-8195-459D-9D82-855BDC38B997}">
      <dgm:prSet/>
      <dgm:spPr/>
      <dgm:t>
        <a:bodyPr/>
        <a:lstStyle/>
        <a:p>
          <a:endParaRPr lang="es-EC"/>
        </a:p>
      </dgm:t>
    </dgm:pt>
    <dgm:pt modelId="{B5CA9F32-3AEA-476A-BA51-7F63B407354C}">
      <dgm:prSet phldrT="[Texto]"/>
      <dgm:spPr/>
      <dgm:t>
        <a:bodyPr/>
        <a:lstStyle/>
        <a:p>
          <a:r>
            <a:rPr lang="es-EC" dirty="0" smtClean="0"/>
            <a:t>Fórmula</a:t>
          </a:r>
          <a:endParaRPr lang="es-EC" dirty="0"/>
        </a:p>
      </dgm:t>
    </dgm:pt>
    <dgm:pt modelId="{711503C5-0429-42E3-A70D-D4D554006E3F}" type="parTrans" cxnId="{AB024231-F1AE-4A07-9E38-A57BF42D2F1B}">
      <dgm:prSet/>
      <dgm:spPr/>
      <dgm:t>
        <a:bodyPr/>
        <a:lstStyle/>
        <a:p>
          <a:endParaRPr lang="es-EC"/>
        </a:p>
      </dgm:t>
    </dgm:pt>
    <dgm:pt modelId="{1E7B5709-8551-40BF-AF85-458D93DD7C5F}" type="sibTrans" cxnId="{AB024231-F1AE-4A07-9E38-A57BF42D2F1B}">
      <dgm:prSet/>
      <dgm:spPr/>
      <dgm:t>
        <a:bodyPr/>
        <a:lstStyle/>
        <a:p>
          <a:endParaRPr lang="es-EC"/>
        </a:p>
      </dgm:t>
    </dgm:pt>
    <dgm:pt modelId="{262219BB-9B11-400B-BA97-8D496BFCA8A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E57BE9D-BF5A-48F2-AFD5-0A20A8AF117B}" type="parTrans" cxnId="{6F72838F-9991-4888-8036-BE87EC4A825A}">
      <dgm:prSet/>
      <dgm:spPr/>
      <dgm:t>
        <a:bodyPr/>
        <a:lstStyle/>
        <a:p>
          <a:endParaRPr lang="es-EC"/>
        </a:p>
      </dgm:t>
    </dgm:pt>
    <dgm:pt modelId="{8DD4BB07-8C76-4D44-8AE9-D5527A25B9D5}" type="sibTrans" cxnId="{6F72838F-9991-4888-8036-BE87EC4A825A}">
      <dgm:prSet/>
      <dgm:spPr/>
      <dgm:t>
        <a:bodyPr/>
        <a:lstStyle/>
        <a:p>
          <a:endParaRPr lang="es-EC"/>
        </a:p>
      </dgm:t>
    </dgm:pt>
    <dgm:pt modelId="{666F5483-954F-41F3-A4CF-74E8EFBF9FC6}" type="pres">
      <dgm:prSet presAssocID="{C68F1AF7-814A-454B-A517-AC982FED62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DE0601-EFF7-4C1C-8137-BD1F59127C9A}" type="pres">
      <dgm:prSet presAssocID="{496A2181-46C0-4259-ACD4-2FBF38521994}" presName="linNode" presStyleCnt="0"/>
      <dgm:spPr/>
      <dgm:t>
        <a:bodyPr/>
        <a:lstStyle/>
        <a:p>
          <a:endParaRPr lang="es-EC"/>
        </a:p>
      </dgm:t>
    </dgm:pt>
    <dgm:pt modelId="{5598D2F0-396A-46AA-9C55-64AA289AF130}" type="pres">
      <dgm:prSet presAssocID="{496A2181-46C0-4259-ACD4-2FBF3852199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3EADC5-958B-44B0-8862-E86FCC25A892}" type="pres">
      <dgm:prSet presAssocID="{496A2181-46C0-4259-ACD4-2FBF3852199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13582-104A-42D4-B98C-13050A1A2AD9}" type="pres">
      <dgm:prSet presAssocID="{48D23D00-41A2-4585-9E74-70319EF46B7E}" presName="sp" presStyleCnt="0"/>
      <dgm:spPr/>
      <dgm:t>
        <a:bodyPr/>
        <a:lstStyle/>
        <a:p>
          <a:endParaRPr lang="es-EC"/>
        </a:p>
      </dgm:t>
    </dgm:pt>
    <dgm:pt modelId="{0D61F271-7BCE-40CC-BEED-1F73EB7BF2B5}" type="pres">
      <dgm:prSet presAssocID="{B5CA9F32-3AEA-476A-BA51-7F63B407354C}" presName="linNode" presStyleCnt="0"/>
      <dgm:spPr/>
      <dgm:t>
        <a:bodyPr/>
        <a:lstStyle/>
        <a:p>
          <a:endParaRPr lang="es-EC"/>
        </a:p>
      </dgm:t>
    </dgm:pt>
    <dgm:pt modelId="{EC3CBDF9-5306-49E6-A688-8D3A82235027}" type="pres">
      <dgm:prSet presAssocID="{B5CA9F32-3AEA-476A-BA51-7F63B40735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2835D9-6D4E-4767-AED2-D1501A5E6662}" type="pres">
      <dgm:prSet presAssocID="{1E7B5709-8551-40BF-AF85-458D93DD7C5F}" presName="sp" presStyleCnt="0"/>
      <dgm:spPr/>
    </dgm:pt>
    <dgm:pt modelId="{A71359E7-CBE5-43B6-B52A-2D590CAA0ED0}" type="pres">
      <dgm:prSet presAssocID="{262219BB-9B11-400B-BA97-8D496BFCA8A6}" presName="linNode" presStyleCnt="0"/>
      <dgm:spPr/>
    </dgm:pt>
    <dgm:pt modelId="{1DAB7FE5-059E-4F0F-8CE3-BCC84E51781E}" type="pres">
      <dgm:prSet presAssocID="{262219BB-9B11-400B-BA97-8D496BFCA8A6}" presName="parentText" presStyleLbl="node1" presStyleIdx="2" presStyleCnt="3" custScaleX="162627" custLinFactX="23737" custLinFactNeighborX="100000" custLinFactNeighborY="-976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72838F-9991-4888-8036-BE87EC4A825A}" srcId="{C68F1AF7-814A-454B-A517-AC982FED6267}" destId="{262219BB-9B11-400B-BA97-8D496BFCA8A6}" srcOrd="2" destOrd="0" parTransId="{CE57BE9D-BF5A-48F2-AFD5-0A20A8AF117B}" sibTransId="{8DD4BB07-8C76-4D44-8AE9-D5527A25B9D5}"/>
    <dgm:cxn modelId="{6461EA03-580A-4132-876F-3726A1B01B9A}" type="presOf" srcId="{C68F1AF7-814A-454B-A517-AC982FED6267}" destId="{666F5483-954F-41F3-A4CF-74E8EFBF9FC6}" srcOrd="0" destOrd="0" presId="urn:microsoft.com/office/officeart/2005/8/layout/vList5"/>
    <dgm:cxn modelId="{B843B9FB-AEBB-4B58-B70E-D4FF7268791F}" type="presOf" srcId="{262219BB-9B11-400B-BA97-8D496BFCA8A6}" destId="{1DAB7FE5-059E-4F0F-8CE3-BCC84E51781E}" srcOrd="0" destOrd="0" presId="urn:microsoft.com/office/officeart/2005/8/layout/vList5"/>
    <dgm:cxn modelId="{AB2AF1C6-A4EC-4C55-B1D0-9890EF689D8F}" type="presOf" srcId="{B5CA9F32-3AEA-476A-BA51-7F63B407354C}" destId="{EC3CBDF9-5306-49E6-A688-8D3A82235027}" srcOrd="0" destOrd="0" presId="urn:microsoft.com/office/officeart/2005/8/layout/vList5"/>
    <dgm:cxn modelId="{80019FCA-CCC5-4DF7-84BE-D6AEB0890973}" srcId="{C68F1AF7-814A-454B-A517-AC982FED6267}" destId="{496A2181-46C0-4259-ACD4-2FBF38521994}" srcOrd="0" destOrd="0" parTransId="{072F1132-B9CF-4481-B913-103CDF417D11}" sibTransId="{48D23D00-41A2-4585-9E74-70319EF46B7E}"/>
    <dgm:cxn modelId="{C4BC3203-0C7B-4B10-A963-BD5EEDD99562}" type="presOf" srcId="{496A2181-46C0-4259-ACD4-2FBF38521994}" destId="{5598D2F0-396A-46AA-9C55-64AA289AF130}" srcOrd="0" destOrd="0" presId="urn:microsoft.com/office/officeart/2005/8/layout/vList5"/>
    <dgm:cxn modelId="{553262AE-BE19-4AB8-90A7-C16905EC325D}" type="presOf" srcId="{D74A011B-148C-4DE6-B7F7-78704986F3ED}" destId="{E93EADC5-958B-44B0-8862-E86FCC25A892}" srcOrd="0" destOrd="0" presId="urn:microsoft.com/office/officeart/2005/8/layout/vList5"/>
    <dgm:cxn modelId="{EB5D7F4C-8195-459D-9D82-855BDC38B997}" srcId="{496A2181-46C0-4259-ACD4-2FBF38521994}" destId="{D74A011B-148C-4DE6-B7F7-78704986F3ED}" srcOrd="0" destOrd="0" parTransId="{00A8C84A-85E6-4F5A-A047-667DAF00D280}" sibTransId="{F7A27798-293B-47E8-8A8E-4EDFBBC54D76}"/>
    <dgm:cxn modelId="{AB024231-F1AE-4A07-9E38-A57BF42D2F1B}" srcId="{C68F1AF7-814A-454B-A517-AC982FED6267}" destId="{B5CA9F32-3AEA-476A-BA51-7F63B407354C}" srcOrd="1" destOrd="0" parTransId="{711503C5-0429-42E3-A70D-D4D554006E3F}" sibTransId="{1E7B5709-8551-40BF-AF85-458D93DD7C5F}"/>
    <dgm:cxn modelId="{49A4AA21-B119-4B08-9334-ADE50DD0E829}" type="presParOf" srcId="{666F5483-954F-41F3-A4CF-74E8EFBF9FC6}" destId="{5CDE0601-EFF7-4C1C-8137-BD1F59127C9A}" srcOrd="0" destOrd="0" presId="urn:microsoft.com/office/officeart/2005/8/layout/vList5"/>
    <dgm:cxn modelId="{BD900433-0F3E-4B36-901F-7B2A528C158F}" type="presParOf" srcId="{5CDE0601-EFF7-4C1C-8137-BD1F59127C9A}" destId="{5598D2F0-396A-46AA-9C55-64AA289AF130}" srcOrd="0" destOrd="0" presId="urn:microsoft.com/office/officeart/2005/8/layout/vList5"/>
    <dgm:cxn modelId="{59858ED2-6B22-47DD-927D-76FF3CCA4007}" type="presParOf" srcId="{5CDE0601-EFF7-4C1C-8137-BD1F59127C9A}" destId="{E93EADC5-958B-44B0-8862-E86FCC25A892}" srcOrd="1" destOrd="0" presId="urn:microsoft.com/office/officeart/2005/8/layout/vList5"/>
    <dgm:cxn modelId="{DAFFCE6C-B0ED-43BB-8341-6F75A61D1214}" type="presParOf" srcId="{666F5483-954F-41F3-A4CF-74E8EFBF9FC6}" destId="{79C13582-104A-42D4-B98C-13050A1A2AD9}" srcOrd="1" destOrd="0" presId="urn:microsoft.com/office/officeart/2005/8/layout/vList5"/>
    <dgm:cxn modelId="{4064D081-8787-4862-A7D4-F8D9533176D1}" type="presParOf" srcId="{666F5483-954F-41F3-A4CF-74E8EFBF9FC6}" destId="{0D61F271-7BCE-40CC-BEED-1F73EB7BF2B5}" srcOrd="2" destOrd="0" presId="urn:microsoft.com/office/officeart/2005/8/layout/vList5"/>
    <dgm:cxn modelId="{84241082-84E6-49E0-A2F6-E95FE87E01B0}" type="presParOf" srcId="{0D61F271-7BCE-40CC-BEED-1F73EB7BF2B5}" destId="{EC3CBDF9-5306-49E6-A688-8D3A82235027}" srcOrd="0" destOrd="0" presId="urn:microsoft.com/office/officeart/2005/8/layout/vList5"/>
    <dgm:cxn modelId="{09657F48-3893-42C1-AD32-458388F7D17B}" type="presParOf" srcId="{666F5483-954F-41F3-A4CF-74E8EFBF9FC6}" destId="{2B2835D9-6D4E-4767-AED2-D1501A5E6662}" srcOrd="3" destOrd="0" presId="urn:microsoft.com/office/officeart/2005/8/layout/vList5"/>
    <dgm:cxn modelId="{3BA0524D-9D96-4BBC-A291-77D7BB34B379}" type="presParOf" srcId="{666F5483-954F-41F3-A4CF-74E8EFBF9FC6}" destId="{A71359E7-CBE5-43B6-B52A-2D590CAA0ED0}" srcOrd="4" destOrd="0" presId="urn:microsoft.com/office/officeart/2005/8/layout/vList5"/>
    <dgm:cxn modelId="{6ECB3639-1135-4933-B16F-E809C082665F}" type="presParOf" srcId="{A71359E7-CBE5-43B6-B52A-2D590CAA0ED0}" destId="{1DAB7FE5-059E-4F0F-8CE3-BCC84E5178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8B426-445B-4DF6-999B-B253FE3EE97E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F90818B-C6A3-4B6F-9D16-C7A81A6283E1}">
      <dgm:prSet phldrT="[Texto]"/>
      <dgm:spPr/>
      <dgm:t>
        <a:bodyPr/>
        <a:lstStyle/>
        <a:p>
          <a:r>
            <a:rPr lang="es-EC" dirty="0" smtClean="0"/>
            <a:t>Mantiene las premisas de la Escuela Clásica</a:t>
          </a:r>
          <a:endParaRPr lang="es-EC" dirty="0"/>
        </a:p>
      </dgm:t>
    </dgm:pt>
    <dgm:pt modelId="{FB4D8E5A-A006-4E57-ADD7-D1541A112642}" type="parTrans" cxnId="{99B98FB8-7644-4F0D-8502-B824A35097F1}">
      <dgm:prSet/>
      <dgm:spPr/>
      <dgm:t>
        <a:bodyPr/>
        <a:lstStyle/>
        <a:p>
          <a:endParaRPr lang="es-EC"/>
        </a:p>
      </dgm:t>
    </dgm:pt>
    <dgm:pt modelId="{27909099-CA12-44CD-B2FE-DC33E14EC048}" type="sibTrans" cxnId="{99B98FB8-7644-4F0D-8502-B824A35097F1}">
      <dgm:prSet/>
      <dgm:spPr/>
      <dgm:t>
        <a:bodyPr/>
        <a:lstStyle/>
        <a:p>
          <a:endParaRPr lang="es-EC"/>
        </a:p>
      </dgm:t>
    </dgm:pt>
    <dgm:pt modelId="{AA2D820A-5819-486D-88F0-AC901770E381}">
      <dgm:prSet phldrT="[Texto]"/>
      <dgm:spPr/>
      <dgm:t>
        <a:bodyPr/>
        <a:lstStyle/>
        <a:p>
          <a:r>
            <a:rPr lang="es-EC" dirty="0" smtClean="0"/>
            <a:t>Teoría Subjetiva del Valor</a:t>
          </a:r>
          <a:endParaRPr lang="es-EC" dirty="0"/>
        </a:p>
      </dgm:t>
    </dgm:pt>
    <dgm:pt modelId="{A3B7D1D8-80FA-42B8-BDA1-3FCCBBBC4E77}" type="parTrans" cxnId="{35F88398-433B-4E6C-BE49-BA89A178CD12}">
      <dgm:prSet/>
      <dgm:spPr/>
      <dgm:t>
        <a:bodyPr/>
        <a:lstStyle/>
        <a:p>
          <a:endParaRPr lang="es-EC"/>
        </a:p>
      </dgm:t>
    </dgm:pt>
    <dgm:pt modelId="{DB8ECB2B-9D3E-4D24-9657-6A7DB51A06F5}" type="sibTrans" cxnId="{35F88398-433B-4E6C-BE49-BA89A178CD12}">
      <dgm:prSet/>
      <dgm:spPr/>
      <dgm:t>
        <a:bodyPr/>
        <a:lstStyle/>
        <a:p>
          <a:endParaRPr lang="es-EC"/>
        </a:p>
      </dgm:t>
    </dgm:pt>
    <dgm:pt modelId="{E1E27C82-FA48-4DAA-95EE-C249CD31B7DD}" type="pres">
      <dgm:prSet presAssocID="{28A8B426-445B-4DF6-999B-B253FE3EE97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D6790F7-2B86-44FB-99DF-596FE154C9C3}" type="pres">
      <dgm:prSet presAssocID="{EF90818B-C6A3-4B6F-9D16-C7A81A6283E1}" presName="Accent1" presStyleCnt="0"/>
      <dgm:spPr/>
    </dgm:pt>
    <dgm:pt modelId="{7F968ADB-4698-41E9-B67B-76AC60328ADD}" type="pres">
      <dgm:prSet presAssocID="{EF90818B-C6A3-4B6F-9D16-C7A81A6283E1}" presName="Accent" presStyleLbl="node1" presStyleIdx="0" presStyleCnt="2"/>
      <dgm:spPr/>
      <dgm:t>
        <a:bodyPr/>
        <a:lstStyle/>
        <a:p>
          <a:endParaRPr lang="es-EC"/>
        </a:p>
      </dgm:t>
    </dgm:pt>
    <dgm:pt modelId="{52007632-2429-4E1C-9F8D-91F71AAD7DA7}" type="pres">
      <dgm:prSet presAssocID="{EF90818B-C6A3-4B6F-9D16-C7A81A6283E1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E4D864-90B6-44AF-AED9-7E289330A091}" type="pres">
      <dgm:prSet presAssocID="{AA2D820A-5819-486D-88F0-AC901770E381}" presName="Accent2" presStyleCnt="0"/>
      <dgm:spPr/>
    </dgm:pt>
    <dgm:pt modelId="{3B7BF4FB-EA54-4EEF-862F-BE9EA312103A}" type="pres">
      <dgm:prSet presAssocID="{AA2D820A-5819-486D-88F0-AC901770E381}" presName="Accent" presStyleLbl="node1" presStyleIdx="1" presStyleCnt="2"/>
      <dgm:spPr/>
      <dgm:t>
        <a:bodyPr/>
        <a:lstStyle/>
        <a:p>
          <a:endParaRPr lang="es-EC"/>
        </a:p>
      </dgm:t>
    </dgm:pt>
    <dgm:pt modelId="{BEACB162-42A8-42C4-B614-6E12A4B195E5}" type="pres">
      <dgm:prSet presAssocID="{AA2D820A-5819-486D-88F0-AC901770E38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F88398-433B-4E6C-BE49-BA89A178CD12}" srcId="{28A8B426-445B-4DF6-999B-B253FE3EE97E}" destId="{AA2D820A-5819-486D-88F0-AC901770E381}" srcOrd="1" destOrd="0" parTransId="{A3B7D1D8-80FA-42B8-BDA1-3FCCBBBC4E77}" sibTransId="{DB8ECB2B-9D3E-4D24-9657-6A7DB51A06F5}"/>
    <dgm:cxn modelId="{102BE62E-0A9F-4D69-B0D8-616EEDCDD6FF}" type="presOf" srcId="{28A8B426-445B-4DF6-999B-B253FE3EE97E}" destId="{E1E27C82-FA48-4DAA-95EE-C249CD31B7DD}" srcOrd="0" destOrd="0" presId="urn:microsoft.com/office/officeart/2009/layout/CircleArrowProcess"/>
    <dgm:cxn modelId="{E4850391-200B-4CB2-B4A3-0E193854F93F}" type="presOf" srcId="{AA2D820A-5819-486D-88F0-AC901770E381}" destId="{BEACB162-42A8-42C4-B614-6E12A4B195E5}" srcOrd="0" destOrd="0" presId="urn:microsoft.com/office/officeart/2009/layout/CircleArrowProcess"/>
    <dgm:cxn modelId="{99B98FB8-7644-4F0D-8502-B824A35097F1}" srcId="{28A8B426-445B-4DF6-999B-B253FE3EE97E}" destId="{EF90818B-C6A3-4B6F-9D16-C7A81A6283E1}" srcOrd="0" destOrd="0" parTransId="{FB4D8E5A-A006-4E57-ADD7-D1541A112642}" sibTransId="{27909099-CA12-44CD-B2FE-DC33E14EC048}"/>
    <dgm:cxn modelId="{936A525F-EC5C-4643-8A7D-F1E6F1D3D428}" type="presOf" srcId="{EF90818B-C6A3-4B6F-9D16-C7A81A6283E1}" destId="{52007632-2429-4E1C-9F8D-91F71AAD7DA7}" srcOrd="0" destOrd="0" presId="urn:microsoft.com/office/officeart/2009/layout/CircleArrowProcess"/>
    <dgm:cxn modelId="{16BC2FBD-A656-4028-AB58-F1F536835A61}" type="presParOf" srcId="{E1E27C82-FA48-4DAA-95EE-C249CD31B7DD}" destId="{DD6790F7-2B86-44FB-99DF-596FE154C9C3}" srcOrd="0" destOrd="0" presId="urn:microsoft.com/office/officeart/2009/layout/CircleArrowProcess"/>
    <dgm:cxn modelId="{7CC11967-D477-495B-A274-A4633E5FD135}" type="presParOf" srcId="{DD6790F7-2B86-44FB-99DF-596FE154C9C3}" destId="{7F968ADB-4698-41E9-B67B-76AC60328ADD}" srcOrd="0" destOrd="0" presId="urn:microsoft.com/office/officeart/2009/layout/CircleArrowProcess"/>
    <dgm:cxn modelId="{73B44112-12B3-4878-A3C1-5C5D2161E680}" type="presParOf" srcId="{E1E27C82-FA48-4DAA-95EE-C249CD31B7DD}" destId="{52007632-2429-4E1C-9F8D-91F71AAD7DA7}" srcOrd="1" destOrd="0" presId="urn:microsoft.com/office/officeart/2009/layout/CircleArrowProcess"/>
    <dgm:cxn modelId="{510F0C45-C702-4ACD-B2BB-9A73E4A067DA}" type="presParOf" srcId="{E1E27C82-FA48-4DAA-95EE-C249CD31B7DD}" destId="{1EE4D864-90B6-44AF-AED9-7E289330A091}" srcOrd="2" destOrd="0" presId="urn:microsoft.com/office/officeart/2009/layout/CircleArrowProcess"/>
    <dgm:cxn modelId="{66578C5A-3F29-4A45-AD13-15772FCB76E3}" type="presParOf" srcId="{1EE4D864-90B6-44AF-AED9-7E289330A091}" destId="{3B7BF4FB-EA54-4EEF-862F-BE9EA312103A}" srcOrd="0" destOrd="0" presId="urn:microsoft.com/office/officeart/2009/layout/CircleArrowProcess"/>
    <dgm:cxn modelId="{95751264-F217-47A2-B786-B312C4C62D1C}" type="presParOf" srcId="{E1E27C82-FA48-4DAA-95EE-C249CD31B7DD}" destId="{BEACB162-42A8-42C4-B614-6E12A4B195E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69AC8F0-5736-4442-86B1-276C801CA0A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4B56C0F-39D8-4785-8BA5-301062B5F0C8}">
      <dgm:prSet phldrT="[Texto]" custT="1"/>
      <dgm:spPr/>
      <dgm:t>
        <a:bodyPr/>
        <a:lstStyle/>
        <a:p>
          <a:r>
            <a:rPr lang="es-ES" sz="1800" b="1" i="1" dirty="0" smtClean="0">
              <a:solidFill>
                <a:schemeClr val="tx1"/>
              </a:solidFill>
              <a:latin typeface="+mn-lt"/>
            </a:rPr>
            <a:t>Pregunta No.1: </a:t>
          </a:r>
          <a:r>
            <a:rPr lang="es-EC" sz="1800" b="1" i="1" dirty="0" smtClean="0">
              <a:solidFill>
                <a:schemeClr val="tx1"/>
              </a:solidFill>
              <a:latin typeface="+mn-lt"/>
            </a:rPr>
            <a:t>¿Conoce usted sobre el Proyecto Reúsa Llanta?  </a:t>
          </a:r>
          <a:r>
            <a:rPr lang="es-ES" sz="1800" b="1" i="1" dirty="0" smtClean="0">
              <a:solidFill>
                <a:schemeClr val="tx1"/>
              </a:solidFill>
              <a:latin typeface="+mn-lt"/>
            </a:rPr>
            <a:t>Respuesta:   SI: 94%</a:t>
          </a:r>
          <a:endParaRPr lang="es-ES" sz="1800" b="1" i="1" dirty="0">
            <a:solidFill>
              <a:schemeClr val="tx1"/>
            </a:solidFill>
            <a:latin typeface="+mn-lt"/>
          </a:endParaRPr>
        </a:p>
      </dgm:t>
    </dgm:pt>
    <dgm:pt modelId="{E1EBC2B1-6F09-4479-9F0D-220A6DEDDC29}" type="parTrans" cxnId="{78A3E39E-9329-45FF-A1C8-761A3D42823A}">
      <dgm:prSet/>
      <dgm:spPr/>
      <dgm:t>
        <a:bodyPr/>
        <a:lstStyle/>
        <a:p>
          <a:endParaRPr lang="es-ES"/>
        </a:p>
      </dgm:t>
    </dgm:pt>
    <dgm:pt modelId="{CFB9AF0B-5E28-4D21-8C80-DB6C99E628C8}" type="sibTrans" cxnId="{78A3E39E-9329-45FF-A1C8-761A3D42823A}">
      <dgm:prSet/>
      <dgm:spPr/>
      <dgm:t>
        <a:bodyPr/>
        <a:lstStyle/>
        <a:p>
          <a:endParaRPr lang="es-ES"/>
        </a:p>
      </dgm:t>
    </dgm:pt>
    <dgm:pt modelId="{98278825-0677-4E61-A96D-E6E49DEE959D}">
      <dgm:prSet custT="1"/>
      <dgm:spPr/>
      <dgm:t>
        <a:bodyPr/>
        <a:lstStyle/>
        <a:p>
          <a:r>
            <a:rPr lang="es-ES" sz="1800" b="1" i="1" dirty="0" smtClean="0">
              <a:solidFill>
                <a:schemeClr val="tx1"/>
              </a:solidFill>
              <a:latin typeface="+mn-lt"/>
            </a:rPr>
            <a:t>Pregunta No.3: </a:t>
          </a:r>
          <a:r>
            <a:rPr lang="es-EC" sz="1800" b="1" i="1" dirty="0" smtClean="0">
              <a:solidFill>
                <a:schemeClr val="tx1"/>
              </a:solidFill>
              <a:latin typeface="+mn-lt"/>
            </a:rPr>
            <a:t>¿Qué porcentaje % dedica su empresa a las siguientes actividades? </a:t>
          </a:r>
          <a:r>
            <a:rPr lang="es-ES" sz="1800" b="1" i="1" dirty="0" smtClean="0">
              <a:solidFill>
                <a:schemeClr val="tx1"/>
              </a:solidFill>
              <a:latin typeface="+mn-lt"/>
            </a:rPr>
            <a:t>SI: 100%</a:t>
          </a:r>
          <a:endParaRPr lang="es-ES" sz="1800" b="1" i="1" dirty="0">
            <a:solidFill>
              <a:schemeClr val="tx1"/>
            </a:solidFill>
            <a:latin typeface="+mn-lt"/>
          </a:endParaRPr>
        </a:p>
      </dgm:t>
    </dgm:pt>
    <dgm:pt modelId="{96EA0462-53D2-40A2-B3BE-FC5A69EACAE0}" type="parTrans" cxnId="{93DB7532-D924-4B65-A82B-7DAD05AC2B08}">
      <dgm:prSet/>
      <dgm:spPr/>
      <dgm:t>
        <a:bodyPr/>
        <a:lstStyle/>
        <a:p>
          <a:endParaRPr lang="es-ES"/>
        </a:p>
      </dgm:t>
    </dgm:pt>
    <dgm:pt modelId="{44CC4925-B12D-4F4F-8150-DFF580FF7FFD}" type="sibTrans" cxnId="{93DB7532-D924-4B65-A82B-7DAD05AC2B08}">
      <dgm:prSet/>
      <dgm:spPr/>
      <dgm:t>
        <a:bodyPr/>
        <a:lstStyle/>
        <a:p>
          <a:endParaRPr lang="es-ES"/>
        </a:p>
      </dgm:t>
    </dgm:pt>
    <dgm:pt modelId="{A8F9C8DB-B688-4766-97FD-0A9D8A728B2A}">
      <dgm:prSet custT="1"/>
      <dgm:spPr/>
      <dgm:t>
        <a:bodyPr/>
        <a:lstStyle/>
        <a:p>
          <a:r>
            <a:rPr lang="es-ES" sz="1800" b="1" i="1" dirty="0" smtClean="0">
              <a:solidFill>
                <a:schemeClr val="tx1"/>
              </a:solidFill>
              <a:latin typeface="+mn-lt"/>
            </a:rPr>
            <a:t>Pregunta No.7: </a:t>
          </a:r>
          <a:r>
            <a:rPr lang="es-EC" sz="1800" b="1" i="1" dirty="0" smtClean="0">
              <a:solidFill>
                <a:schemeClr val="tx1"/>
              </a:solidFill>
              <a:latin typeface="+mn-lt"/>
            </a:rPr>
            <a:t>¿Los neumáticos reencauchados han tenido buena acogida por sus clientes?  </a:t>
          </a:r>
          <a:r>
            <a:rPr lang="es-ES" sz="1800" b="1" i="1" dirty="0" smtClean="0">
              <a:solidFill>
                <a:schemeClr val="tx1"/>
              </a:solidFill>
              <a:latin typeface="+mn-lt"/>
            </a:rPr>
            <a:t>Respuesta: SI: 94%</a:t>
          </a:r>
          <a:endParaRPr lang="es-ES" sz="1800" b="1" i="1" dirty="0">
            <a:solidFill>
              <a:schemeClr val="tx1"/>
            </a:solidFill>
            <a:latin typeface="+mn-lt"/>
          </a:endParaRPr>
        </a:p>
      </dgm:t>
    </dgm:pt>
    <dgm:pt modelId="{B3804A6B-6126-4B5C-93E4-58737EF773F9}" type="parTrans" cxnId="{AA6414D2-65E6-4B8B-9D8C-3551097BB318}">
      <dgm:prSet/>
      <dgm:spPr/>
      <dgm:t>
        <a:bodyPr/>
        <a:lstStyle/>
        <a:p>
          <a:endParaRPr lang="es-ES"/>
        </a:p>
      </dgm:t>
    </dgm:pt>
    <dgm:pt modelId="{37CDF484-2F2B-47E4-B8AB-B127B805AC7B}" type="sibTrans" cxnId="{AA6414D2-65E6-4B8B-9D8C-3551097BB318}">
      <dgm:prSet/>
      <dgm:spPr/>
      <dgm:t>
        <a:bodyPr/>
        <a:lstStyle/>
        <a:p>
          <a:endParaRPr lang="es-ES"/>
        </a:p>
      </dgm:t>
    </dgm:pt>
    <dgm:pt modelId="{4B95EB11-DEC4-40FB-935B-D96988813AD9}">
      <dgm:prSet custT="1"/>
      <dgm:spPr/>
      <dgm:t>
        <a:bodyPr/>
        <a:lstStyle/>
        <a:p>
          <a:r>
            <a:rPr lang="es-ES" sz="1800" b="1" i="1" dirty="0" smtClean="0">
              <a:solidFill>
                <a:schemeClr val="tx1"/>
              </a:solidFill>
              <a:latin typeface="+mn-lt"/>
            </a:rPr>
            <a:t>Pregunta No.9: </a:t>
          </a:r>
          <a:r>
            <a:rPr lang="es-EC" sz="1800" b="1" i="1" dirty="0" smtClean="0">
              <a:solidFill>
                <a:schemeClr val="tx1"/>
              </a:solidFill>
              <a:latin typeface="+mn-lt"/>
            </a:rPr>
            <a:t>¿Cree usted que durante estos últimos 3 años este negocio ha sido rentable?  </a:t>
          </a:r>
          <a:r>
            <a:rPr lang="es-ES" sz="1800" b="1" i="1" dirty="0" smtClean="0">
              <a:solidFill>
                <a:schemeClr val="tx1"/>
              </a:solidFill>
              <a:latin typeface="+mn-lt"/>
            </a:rPr>
            <a:t>Respuesta:  SI: 80 %</a:t>
          </a:r>
          <a:endParaRPr lang="es-ES" sz="1800" b="1" i="1" dirty="0">
            <a:solidFill>
              <a:schemeClr val="tx1"/>
            </a:solidFill>
            <a:latin typeface="+mn-lt"/>
          </a:endParaRPr>
        </a:p>
      </dgm:t>
    </dgm:pt>
    <dgm:pt modelId="{F2C97C96-0EC7-4ABD-91E6-AF52C7B1C96F}" type="parTrans" cxnId="{17D8CE6B-8405-4C54-BA9D-50C5DACCE50A}">
      <dgm:prSet/>
      <dgm:spPr/>
      <dgm:t>
        <a:bodyPr/>
        <a:lstStyle/>
        <a:p>
          <a:endParaRPr lang="es-ES"/>
        </a:p>
      </dgm:t>
    </dgm:pt>
    <dgm:pt modelId="{7FEDAEBC-1AB0-4D32-BA1F-B54B6F790188}" type="sibTrans" cxnId="{17D8CE6B-8405-4C54-BA9D-50C5DACCE50A}">
      <dgm:prSet/>
      <dgm:spPr/>
      <dgm:t>
        <a:bodyPr/>
        <a:lstStyle/>
        <a:p>
          <a:endParaRPr lang="es-ES"/>
        </a:p>
      </dgm:t>
    </dgm:pt>
    <dgm:pt modelId="{5571FE6F-C502-496D-B43D-EAA4D9DDA769}" type="pres">
      <dgm:prSet presAssocID="{869AC8F0-5736-4442-86B1-276C801CA0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DE21E2-4C3B-41FA-9391-491906D9B495}" type="pres">
      <dgm:prSet presAssocID="{74B56C0F-39D8-4785-8BA5-301062B5F0C8}" presName="parentLin" presStyleCnt="0"/>
      <dgm:spPr/>
    </dgm:pt>
    <dgm:pt modelId="{CA84AC77-8977-4F6E-AE4D-4EF30F82B8AE}" type="pres">
      <dgm:prSet presAssocID="{74B56C0F-39D8-4785-8BA5-301062B5F0C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D2F1034-644B-4C47-92BA-904AF5BA7841}" type="pres">
      <dgm:prSet presAssocID="{74B56C0F-39D8-4785-8BA5-301062B5F0C8}" presName="parentText" presStyleLbl="node1" presStyleIdx="0" presStyleCnt="4" custLinFactNeighborX="-6989" custLinFactNeighborY="37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881E43-110F-4834-A421-4CB5D76378D6}" type="pres">
      <dgm:prSet presAssocID="{74B56C0F-39D8-4785-8BA5-301062B5F0C8}" presName="negativeSpace" presStyleCnt="0"/>
      <dgm:spPr/>
    </dgm:pt>
    <dgm:pt modelId="{68962DCF-9749-48A2-94AC-5C3712ECA413}" type="pres">
      <dgm:prSet presAssocID="{74B56C0F-39D8-4785-8BA5-301062B5F0C8}" presName="childText" presStyleLbl="conFgAcc1" presStyleIdx="0" presStyleCnt="4">
        <dgm:presLayoutVars>
          <dgm:bulletEnabled val="1"/>
        </dgm:presLayoutVars>
      </dgm:prSet>
      <dgm:spPr/>
    </dgm:pt>
    <dgm:pt modelId="{BFF23ABB-4222-4EBA-92BC-618CBD027D47}" type="pres">
      <dgm:prSet presAssocID="{CFB9AF0B-5E28-4D21-8C80-DB6C99E628C8}" presName="spaceBetweenRectangles" presStyleCnt="0"/>
      <dgm:spPr/>
    </dgm:pt>
    <dgm:pt modelId="{935942EF-DA0A-49E8-91F4-75822A5FB924}" type="pres">
      <dgm:prSet presAssocID="{98278825-0677-4E61-A96D-E6E49DEE959D}" presName="parentLin" presStyleCnt="0"/>
      <dgm:spPr/>
    </dgm:pt>
    <dgm:pt modelId="{AAD2B489-DA20-486B-B0A5-BB7A38B8368A}" type="pres">
      <dgm:prSet presAssocID="{98278825-0677-4E61-A96D-E6E49DEE959D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A285AAA4-B5EF-46C4-B862-2373D5716537}" type="pres">
      <dgm:prSet presAssocID="{98278825-0677-4E61-A96D-E6E49DEE95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917F20-05A0-4812-AD4F-2AD81C0529C8}" type="pres">
      <dgm:prSet presAssocID="{98278825-0677-4E61-A96D-E6E49DEE959D}" presName="negativeSpace" presStyleCnt="0"/>
      <dgm:spPr/>
    </dgm:pt>
    <dgm:pt modelId="{E93F9CB8-D509-44D3-8976-DFC39DF8680E}" type="pres">
      <dgm:prSet presAssocID="{98278825-0677-4E61-A96D-E6E49DEE959D}" presName="childText" presStyleLbl="conFgAcc1" presStyleIdx="1" presStyleCnt="4">
        <dgm:presLayoutVars>
          <dgm:bulletEnabled val="1"/>
        </dgm:presLayoutVars>
      </dgm:prSet>
      <dgm:spPr/>
    </dgm:pt>
    <dgm:pt modelId="{2A409A16-6E7D-4E2D-8508-E7274BD81467}" type="pres">
      <dgm:prSet presAssocID="{44CC4925-B12D-4F4F-8150-DFF580FF7FFD}" presName="spaceBetweenRectangles" presStyleCnt="0"/>
      <dgm:spPr/>
    </dgm:pt>
    <dgm:pt modelId="{EC0AE31F-A5A9-408A-9DBB-2D93228C4D80}" type="pres">
      <dgm:prSet presAssocID="{A8F9C8DB-B688-4766-97FD-0A9D8A728B2A}" presName="parentLin" presStyleCnt="0"/>
      <dgm:spPr/>
    </dgm:pt>
    <dgm:pt modelId="{4938A476-B83B-469F-8125-02486AFB97C9}" type="pres">
      <dgm:prSet presAssocID="{A8F9C8DB-B688-4766-97FD-0A9D8A728B2A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38E3E5C2-C566-4A64-8085-295AE6E5F45C}" type="pres">
      <dgm:prSet presAssocID="{A8F9C8DB-B688-4766-97FD-0A9D8A728B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54E5B-E7D9-4DC0-A7C0-F114F1A1797F}" type="pres">
      <dgm:prSet presAssocID="{A8F9C8DB-B688-4766-97FD-0A9D8A728B2A}" presName="negativeSpace" presStyleCnt="0"/>
      <dgm:spPr/>
    </dgm:pt>
    <dgm:pt modelId="{8E3FFDD6-7B02-4DA3-92AA-0CFE8823A296}" type="pres">
      <dgm:prSet presAssocID="{A8F9C8DB-B688-4766-97FD-0A9D8A728B2A}" presName="childText" presStyleLbl="conFgAcc1" presStyleIdx="2" presStyleCnt="4">
        <dgm:presLayoutVars>
          <dgm:bulletEnabled val="1"/>
        </dgm:presLayoutVars>
      </dgm:prSet>
      <dgm:spPr/>
    </dgm:pt>
    <dgm:pt modelId="{7413A25F-37AC-4F5B-A3F0-96C877A300E5}" type="pres">
      <dgm:prSet presAssocID="{37CDF484-2F2B-47E4-B8AB-B127B805AC7B}" presName="spaceBetweenRectangles" presStyleCnt="0"/>
      <dgm:spPr/>
    </dgm:pt>
    <dgm:pt modelId="{E68B556A-A41B-4D79-88D3-22EDDFD6FEE7}" type="pres">
      <dgm:prSet presAssocID="{4B95EB11-DEC4-40FB-935B-D96988813AD9}" presName="parentLin" presStyleCnt="0"/>
      <dgm:spPr/>
    </dgm:pt>
    <dgm:pt modelId="{A26ADFDE-4F55-459A-ADAE-ECA9D4E35FEE}" type="pres">
      <dgm:prSet presAssocID="{4B95EB11-DEC4-40FB-935B-D96988813AD9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EC12809-4158-4DFB-9036-EA520C67EC77}" type="pres">
      <dgm:prSet presAssocID="{4B95EB11-DEC4-40FB-935B-D96988813A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EECA5-DA1C-4728-8FC5-7DAF2A54EF31}" type="pres">
      <dgm:prSet presAssocID="{4B95EB11-DEC4-40FB-935B-D96988813AD9}" presName="negativeSpace" presStyleCnt="0"/>
      <dgm:spPr/>
    </dgm:pt>
    <dgm:pt modelId="{156B396E-01DB-49A6-B7BE-21B92CD85F6A}" type="pres">
      <dgm:prSet presAssocID="{4B95EB11-DEC4-40FB-935B-D96988813A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A6414D2-65E6-4B8B-9D8C-3551097BB318}" srcId="{869AC8F0-5736-4442-86B1-276C801CA0AB}" destId="{A8F9C8DB-B688-4766-97FD-0A9D8A728B2A}" srcOrd="2" destOrd="0" parTransId="{B3804A6B-6126-4B5C-93E4-58737EF773F9}" sibTransId="{37CDF484-2F2B-47E4-B8AB-B127B805AC7B}"/>
    <dgm:cxn modelId="{490F7C48-C1A3-4FF7-BFF3-CE2C847219C3}" type="presOf" srcId="{4B95EB11-DEC4-40FB-935B-D96988813AD9}" destId="{A26ADFDE-4F55-459A-ADAE-ECA9D4E35FEE}" srcOrd="0" destOrd="0" presId="urn:microsoft.com/office/officeart/2005/8/layout/list1"/>
    <dgm:cxn modelId="{9296C480-F5F1-4CFF-875F-1F06CD8FA115}" type="presOf" srcId="{98278825-0677-4E61-A96D-E6E49DEE959D}" destId="{A285AAA4-B5EF-46C4-B862-2373D5716537}" srcOrd="1" destOrd="0" presId="urn:microsoft.com/office/officeart/2005/8/layout/list1"/>
    <dgm:cxn modelId="{1DE2D926-CDC0-4835-8D43-650B9364A94C}" type="presOf" srcId="{A8F9C8DB-B688-4766-97FD-0A9D8A728B2A}" destId="{38E3E5C2-C566-4A64-8085-295AE6E5F45C}" srcOrd="1" destOrd="0" presId="urn:microsoft.com/office/officeart/2005/8/layout/list1"/>
    <dgm:cxn modelId="{83A714F3-0474-463C-8321-71315AC61ACB}" type="presOf" srcId="{74B56C0F-39D8-4785-8BA5-301062B5F0C8}" destId="{9D2F1034-644B-4C47-92BA-904AF5BA7841}" srcOrd="1" destOrd="0" presId="urn:microsoft.com/office/officeart/2005/8/layout/list1"/>
    <dgm:cxn modelId="{71DA5F62-72BF-4D54-A203-EA514B49BC8D}" type="presOf" srcId="{4B95EB11-DEC4-40FB-935B-D96988813AD9}" destId="{0EC12809-4158-4DFB-9036-EA520C67EC77}" srcOrd="1" destOrd="0" presId="urn:microsoft.com/office/officeart/2005/8/layout/list1"/>
    <dgm:cxn modelId="{16028DE1-FA88-4550-919F-57B5A8C36DE2}" type="presOf" srcId="{869AC8F0-5736-4442-86B1-276C801CA0AB}" destId="{5571FE6F-C502-496D-B43D-EAA4D9DDA769}" srcOrd="0" destOrd="0" presId="urn:microsoft.com/office/officeart/2005/8/layout/list1"/>
    <dgm:cxn modelId="{17D8CE6B-8405-4C54-BA9D-50C5DACCE50A}" srcId="{869AC8F0-5736-4442-86B1-276C801CA0AB}" destId="{4B95EB11-DEC4-40FB-935B-D96988813AD9}" srcOrd="3" destOrd="0" parTransId="{F2C97C96-0EC7-4ABD-91E6-AF52C7B1C96F}" sibTransId="{7FEDAEBC-1AB0-4D32-BA1F-B54B6F790188}"/>
    <dgm:cxn modelId="{E258E5C8-09DA-47EE-9329-664A42169B1A}" type="presOf" srcId="{98278825-0677-4E61-A96D-E6E49DEE959D}" destId="{AAD2B489-DA20-486B-B0A5-BB7A38B8368A}" srcOrd="0" destOrd="0" presId="urn:microsoft.com/office/officeart/2005/8/layout/list1"/>
    <dgm:cxn modelId="{93DB7532-D924-4B65-A82B-7DAD05AC2B08}" srcId="{869AC8F0-5736-4442-86B1-276C801CA0AB}" destId="{98278825-0677-4E61-A96D-E6E49DEE959D}" srcOrd="1" destOrd="0" parTransId="{96EA0462-53D2-40A2-B3BE-FC5A69EACAE0}" sibTransId="{44CC4925-B12D-4F4F-8150-DFF580FF7FFD}"/>
    <dgm:cxn modelId="{35E30D71-7A9E-498D-8D02-407C4C98EE47}" type="presOf" srcId="{A8F9C8DB-B688-4766-97FD-0A9D8A728B2A}" destId="{4938A476-B83B-469F-8125-02486AFB97C9}" srcOrd="0" destOrd="0" presId="urn:microsoft.com/office/officeart/2005/8/layout/list1"/>
    <dgm:cxn modelId="{78A3E39E-9329-45FF-A1C8-761A3D42823A}" srcId="{869AC8F0-5736-4442-86B1-276C801CA0AB}" destId="{74B56C0F-39D8-4785-8BA5-301062B5F0C8}" srcOrd="0" destOrd="0" parTransId="{E1EBC2B1-6F09-4479-9F0D-220A6DEDDC29}" sibTransId="{CFB9AF0B-5E28-4D21-8C80-DB6C99E628C8}"/>
    <dgm:cxn modelId="{0648D05F-9A2B-4ECA-AC57-F28CD370790B}" type="presOf" srcId="{74B56C0F-39D8-4785-8BA5-301062B5F0C8}" destId="{CA84AC77-8977-4F6E-AE4D-4EF30F82B8AE}" srcOrd="0" destOrd="0" presId="urn:microsoft.com/office/officeart/2005/8/layout/list1"/>
    <dgm:cxn modelId="{1B0295DD-D11D-434C-B267-B9C02365F06E}" type="presParOf" srcId="{5571FE6F-C502-496D-B43D-EAA4D9DDA769}" destId="{62DE21E2-4C3B-41FA-9391-491906D9B495}" srcOrd="0" destOrd="0" presId="urn:microsoft.com/office/officeart/2005/8/layout/list1"/>
    <dgm:cxn modelId="{097B51C7-4986-4C82-8CFD-1172FAB3CDDF}" type="presParOf" srcId="{62DE21E2-4C3B-41FA-9391-491906D9B495}" destId="{CA84AC77-8977-4F6E-AE4D-4EF30F82B8AE}" srcOrd="0" destOrd="0" presId="urn:microsoft.com/office/officeart/2005/8/layout/list1"/>
    <dgm:cxn modelId="{B8528F34-22C6-412A-AE71-75CDD52C62C0}" type="presParOf" srcId="{62DE21E2-4C3B-41FA-9391-491906D9B495}" destId="{9D2F1034-644B-4C47-92BA-904AF5BA7841}" srcOrd="1" destOrd="0" presId="urn:microsoft.com/office/officeart/2005/8/layout/list1"/>
    <dgm:cxn modelId="{0D59215F-0A65-414A-9A28-678CA4B03A5D}" type="presParOf" srcId="{5571FE6F-C502-496D-B43D-EAA4D9DDA769}" destId="{7B881E43-110F-4834-A421-4CB5D76378D6}" srcOrd="1" destOrd="0" presId="urn:microsoft.com/office/officeart/2005/8/layout/list1"/>
    <dgm:cxn modelId="{C50D718F-BDBE-4BFA-A09D-9631FF4F78BE}" type="presParOf" srcId="{5571FE6F-C502-496D-B43D-EAA4D9DDA769}" destId="{68962DCF-9749-48A2-94AC-5C3712ECA413}" srcOrd="2" destOrd="0" presId="urn:microsoft.com/office/officeart/2005/8/layout/list1"/>
    <dgm:cxn modelId="{72CC067D-83DE-4615-B78F-0763B0DB6615}" type="presParOf" srcId="{5571FE6F-C502-496D-B43D-EAA4D9DDA769}" destId="{BFF23ABB-4222-4EBA-92BC-618CBD027D47}" srcOrd="3" destOrd="0" presId="urn:microsoft.com/office/officeart/2005/8/layout/list1"/>
    <dgm:cxn modelId="{2EDEFB90-92EC-485F-B713-C799A0AB6B10}" type="presParOf" srcId="{5571FE6F-C502-496D-B43D-EAA4D9DDA769}" destId="{935942EF-DA0A-49E8-91F4-75822A5FB924}" srcOrd="4" destOrd="0" presId="urn:microsoft.com/office/officeart/2005/8/layout/list1"/>
    <dgm:cxn modelId="{B617A38D-37FE-4910-85D7-1DC2E7DC2F39}" type="presParOf" srcId="{935942EF-DA0A-49E8-91F4-75822A5FB924}" destId="{AAD2B489-DA20-486B-B0A5-BB7A38B8368A}" srcOrd="0" destOrd="0" presId="urn:microsoft.com/office/officeart/2005/8/layout/list1"/>
    <dgm:cxn modelId="{684FE4E4-4A35-42C6-8C73-2A6B53DA6F5D}" type="presParOf" srcId="{935942EF-DA0A-49E8-91F4-75822A5FB924}" destId="{A285AAA4-B5EF-46C4-B862-2373D5716537}" srcOrd="1" destOrd="0" presId="urn:microsoft.com/office/officeart/2005/8/layout/list1"/>
    <dgm:cxn modelId="{F1705116-F8CF-4A89-ABCB-A5B1BFE18442}" type="presParOf" srcId="{5571FE6F-C502-496D-B43D-EAA4D9DDA769}" destId="{17917F20-05A0-4812-AD4F-2AD81C0529C8}" srcOrd="5" destOrd="0" presId="urn:microsoft.com/office/officeart/2005/8/layout/list1"/>
    <dgm:cxn modelId="{258C89F4-E1BD-4F57-A125-8BDB6F22B7EE}" type="presParOf" srcId="{5571FE6F-C502-496D-B43D-EAA4D9DDA769}" destId="{E93F9CB8-D509-44D3-8976-DFC39DF8680E}" srcOrd="6" destOrd="0" presId="urn:microsoft.com/office/officeart/2005/8/layout/list1"/>
    <dgm:cxn modelId="{E39A8666-3C00-4B50-877A-AA73994655B8}" type="presParOf" srcId="{5571FE6F-C502-496D-B43D-EAA4D9DDA769}" destId="{2A409A16-6E7D-4E2D-8508-E7274BD81467}" srcOrd="7" destOrd="0" presId="urn:microsoft.com/office/officeart/2005/8/layout/list1"/>
    <dgm:cxn modelId="{D4B4D924-9BFE-4F24-98F7-82749AA32608}" type="presParOf" srcId="{5571FE6F-C502-496D-B43D-EAA4D9DDA769}" destId="{EC0AE31F-A5A9-408A-9DBB-2D93228C4D80}" srcOrd="8" destOrd="0" presId="urn:microsoft.com/office/officeart/2005/8/layout/list1"/>
    <dgm:cxn modelId="{4B31557A-B944-41E8-A1B3-11B3E2C0354E}" type="presParOf" srcId="{EC0AE31F-A5A9-408A-9DBB-2D93228C4D80}" destId="{4938A476-B83B-469F-8125-02486AFB97C9}" srcOrd="0" destOrd="0" presId="urn:microsoft.com/office/officeart/2005/8/layout/list1"/>
    <dgm:cxn modelId="{04874443-FCF7-4181-A257-BE3AE4487F82}" type="presParOf" srcId="{EC0AE31F-A5A9-408A-9DBB-2D93228C4D80}" destId="{38E3E5C2-C566-4A64-8085-295AE6E5F45C}" srcOrd="1" destOrd="0" presId="urn:microsoft.com/office/officeart/2005/8/layout/list1"/>
    <dgm:cxn modelId="{0DC58D83-43FA-4D08-BF30-D3EAABD5BB22}" type="presParOf" srcId="{5571FE6F-C502-496D-B43D-EAA4D9DDA769}" destId="{50454E5B-E7D9-4DC0-A7C0-F114F1A1797F}" srcOrd="9" destOrd="0" presId="urn:microsoft.com/office/officeart/2005/8/layout/list1"/>
    <dgm:cxn modelId="{9F1D0790-09DB-4E24-8897-35A6BAAD4355}" type="presParOf" srcId="{5571FE6F-C502-496D-B43D-EAA4D9DDA769}" destId="{8E3FFDD6-7B02-4DA3-92AA-0CFE8823A296}" srcOrd="10" destOrd="0" presId="urn:microsoft.com/office/officeart/2005/8/layout/list1"/>
    <dgm:cxn modelId="{C08490F8-2BEA-4B56-87E8-028A440848B0}" type="presParOf" srcId="{5571FE6F-C502-496D-B43D-EAA4D9DDA769}" destId="{7413A25F-37AC-4F5B-A3F0-96C877A300E5}" srcOrd="11" destOrd="0" presId="urn:microsoft.com/office/officeart/2005/8/layout/list1"/>
    <dgm:cxn modelId="{B1445904-3A68-433D-8503-DC4223B2A987}" type="presParOf" srcId="{5571FE6F-C502-496D-B43D-EAA4D9DDA769}" destId="{E68B556A-A41B-4D79-88D3-22EDDFD6FEE7}" srcOrd="12" destOrd="0" presId="urn:microsoft.com/office/officeart/2005/8/layout/list1"/>
    <dgm:cxn modelId="{C1FFE622-9708-4E7C-BDCA-D65B5DD06CB9}" type="presParOf" srcId="{E68B556A-A41B-4D79-88D3-22EDDFD6FEE7}" destId="{A26ADFDE-4F55-459A-ADAE-ECA9D4E35FEE}" srcOrd="0" destOrd="0" presId="urn:microsoft.com/office/officeart/2005/8/layout/list1"/>
    <dgm:cxn modelId="{4C94FA2A-756B-4A4A-A9DC-A0EBAD5C6909}" type="presParOf" srcId="{E68B556A-A41B-4D79-88D3-22EDDFD6FEE7}" destId="{0EC12809-4158-4DFB-9036-EA520C67EC77}" srcOrd="1" destOrd="0" presId="urn:microsoft.com/office/officeart/2005/8/layout/list1"/>
    <dgm:cxn modelId="{D5EDB52B-5306-4B16-BFFD-B35FBE3D2887}" type="presParOf" srcId="{5571FE6F-C502-496D-B43D-EAA4D9DDA769}" destId="{096EECA5-DA1C-4728-8FC5-7DAF2A54EF31}" srcOrd="13" destOrd="0" presId="urn:microsoft.com/office/officeart/2005/8/layout/list1"/>
    <dgm:cxn modelId="{CFE53B51-B1B8-4F0B-9CA5-37AD2DCD084F}" type="presParOf" srcId="{5571FE6F-C502-496D-B43D-EAA4D9DDA769}" destId="{156B396E-01DB-49A6-B7BE-21B92CD85F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B200C3-69BE-4C5A-9453-27F7213E135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253BB9-1E45-45C3-A4E7-09E2E880126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entonces se rechaza la hipótesis nula y se aprueba la hipótesis alternativa.</a:t>
          </a:r>
          <a:endParaRPr lang="es-ES" sz="1600" dirty="0">
            <a:solidFill>
              <a:schemeClr val="tx1"/>
            </a:solidFill>
          </a:endParaRPr>
        </a:p>
      </dgm:t>
    </dgm:pt>
    <dgm:pt modelId="{63BE5294-164A-4C62-8765-6CCB3C4E49B5}" type="parTrans" cxnId="{DF8ABB9A-2F90-4708-A42B-6F1D631F124E}">
      <dgm:prSet/>
      <dgm:spPr/>
      <dgm:t>
        <a:bodyPr/>
        <a:lstStyle/>
        <a:p>
          <a:endParaRPr lang="es-ES"/>
        </a:p>
      </dgm:t>
    </dgm:pt>
    <dgm:pt modelId="{B1EB4921-EFF2-425C-B10E-4C80E4930911}" type="sibTrans" cxnId="{DF8ABB9A-2F90-4708-A42B-6F1D631F124E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0DA916DB-B537-4CBC-9937-A976D6ED26F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X</a:t>
          </a:r>
          <a:r>
            <a:rPr lang="es-ES" sz="1600" baseline="30000" dirty="0" smtClean="0">
              <a:solidFill>
                <a:schemeClr val="tx1"/>
              </a:solidFill>
            </a:rPr>
            <a:t>2= </a:t>
          </a:r>
          <a:r>
            <a:rPr lang="es-ES" sz="1600" dirty="0" smtClean="0">
              <a:solidFill>
                <a:schemeClr val="tx1"/>
              </a:solidFill>
            </a:rPr>
            <a:t>3,84</a:t>
          </a:r>
          <a:endParaRPr lang="es-ES" sz="1600" dirty="0">
            <a:solidFill>
              <a:schemeClr val="tx1"/>
            </a:solidFill>
          </a:endParaRPr>
        </a:p>
      </dgm:t>
    </dgm:pt>
    <dgm:pt modelId="{9FC78D10-27D2-4E64-B832-6A91CFC6F280}" type="parTrans" cxnId="{6ED546B2-F970-4820-A005-F909DF399954}">
      <dgm:prSet/>
      <dgm:spPr/>
      <dgm:t>
        <a:bodyPr/>
        <a:lstStyle/>
        <a:p>
          <a:endParaRPr lang="es-ES"/>
        </a:p>
      </dgm:t>
    </dgm:pt>
    <dgm:pt modelId="{AEEF6A09-575F-4709-BDEA-19B52B2BC6DE}" type="sibTrans" cxnId="{6ED546B2-F970-4820-A005-F909DF399954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F7D4F1E1-CD0F-4A7F-A28E-D2CAB2483892}">
      <dgm:prSet custT="1"/>
      <dgm:spPr/>
      <dgm:t>
        <a:bodyPr/>
        <a:lstStyle/>
        <a:p>
          <a:r>
            <a:rPr lang="es-ES" sz="1600" b="1" u="sng" dirty="0" smtClean="0">
              <a:solidFill>
                <a:srgbClr val="FF0000"/>
              </a:solidFill>
            </a:rPr>
            <a:t>X</a:t>
          </a:r>
          <a:r>
            <a:rPr lang="es-ES" sz="1600" b="1" u="sng" baseline="30000" dirty="0" smtClean="0">
              <a:solidFill>
                <a:srgbClr val="FF0000"/>
              </a:solidFill>
            </a:rPr>
            <a:t>2=</a:t>
          </a:r>
          <a:r>
            <a:rPr lang="es-ES" sz="1600" b="1" u="sng" dirty="0" smtClean="0">
              <a:solidFill>
                <a:srgbClr val="FF0000"/>
              </a:solidFill>
            </a:rPr>
            <a:t>4,72</a:t>
          </a:r>
          <a:endParaRPr lang="es-ES" sz="1600" b="1" u="sng" dirty="0">
            <a:solidFill>
              <a:srgbClr val="FF0000"/>
            </a:solidFill>
          </a:endParaRPr>
        </a:p>
      </dgm:t>
    </dgm:pt>
    <dgm:pt modelId="{04875453-2864-4C48-8A91-62463AA7E91A}" type="parTrans" cxnId="{8F35EE21-4917-42E6-BD54-F2446985ED84}">
      <dgm:prSet/>
      <dgm:spPr/>
      <dgm:t>
        <a:bodyPr/>
        <a:lstStyle/>
        <a:p>
          <a:endParaRPr lang="es-ES"/>
        </a:p>
      </dgm:t>
    </dgm:pt>
    <dgm:pt modelId="{9DCF7220-22F9-4512-8515-4C3FD085B91A}" type="sibTrans" cxnId="{8F35EE21-4917-42E6-BD54-F2446985ED84}">
      <dgm:prSet/>
      <dgm:spPr>
        <a:solidFill>
          <a:srgbClr val="41DDBF"/>
        </a:solidFill>
      </dgm:spPr>
      <dgm:t>
        <a:bodyPr/>
        <a:lstStyle/>
        <a:p>
          <a:endParaRPr lang="es-ES"/>
        </a:p>
      </dgm:t>
    </dgm:pt>
    <dgm:pt modelId="{BB2AC736-622D-4C9B-9085-46ECF2A5DE03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(H1)=  </a:t>
          </a:r>
          <a:r>
            <a:rPr lang="es-EC" sz="1600" dirty="0" smtClean="0">
              <a:solidFill>
                <a:schemeClr val="tx1"/>
              </a:solidFill>
            </a:rPr>
            <a:t>Existe un impacto positivo significativo en las plantas reencauchadoras que aplicaron  al proyecto Reúsa Llanta.</a:t>
          </a:r>
          <a:endParaRPr lang="es-ES" sz="1600" dirty="0">
            <a:solidFill>
              <a:schemeClr val="tx1"/>
            </a:solidFill>
          </a:endParaRPr>
        </a:p>
      </dgm:t>
    </dgm:pt>
    <dgm:pt modelId="{AC6C7C21-0224-4AC2-A06C-ADF3B5CD3D1A}" type="parTrans" cxnId="{A8910DD1-795C-4753-A1EC-1D01AF3EADF2}">
      <dgm:prSet/>
      <dgm:spPr/>
      <dgm:t>
        <a:bodyPr/>
        <a:lstStyle/>
        <a:p>
          <a:endParaRPr lang="es-ES"/>
        </a:p>
      </dgm:t>
    </dgm:pt>
    <dgm:pt modelId="{D0FE2E68-E956-44BF-9BCD-72B489B5B3D0}" type="sibTrans" cxnId="{A8910DD1-795C-4753-A1EC-1D01AF3EADF2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A4DDBF46-1DE2-4052-8703-740749B9EB3B}" type="pres">
      <dgm:prSet presAssocID="{4FB200C3-69BE-4C5A-9453-27F7213E13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46A584-F943-45C2-9577-B2E61DF54AC8}" type="pres">
      <dgm:prSet presAssocID="{F4253BB9-1E45-45C3-A4E7-09E2E8801267}" presName="node" presStyleLbl="node1" presStyleIdx="0" presStyleCnt="4" custScaleX="140016" custScaleY="148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12337-9E54-4993-9871-1A57D5E86EC1}" type="pres">
      <dgm:prSet presAssocID="{B1EB4921-EFF2-425C-B10E-4C80E493091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484B6C46-09F7-4AE1-B51C-439953693446}" type="pres">
      <dgm:prSet presAssocID="{B1EB4921-EFF2-425C-B10E-4C80E493091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56298B7-66BB-43BA-B254-8F6DE9693284}" type="pres">
      <dgm:prSet presAssocID="{F7D4F1E1-CD0F-4A7F-A28E-D2CAB24838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96EC1-7C2F-4C58-B3B9-1B4BA43A9BFD}" type="pres">
      <dgm:prSet presAssocID="{9DCF7220-22F9-4512-8515-4C3FD085B91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C0C8546-C766-498F-8E7E-C10650D21A8D}" type="pres">
      <dgm:prSet presAssocID="{9DCF7220-22F9-4512-8515-4C3FD085B91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833666A-335B-4CCB-B573-DC367CA90F79}" type="pres">
      <dgm:prSet presAssocID="{BB2AC736-622D-4C9B-9085-46ECF2A5DE03}" presName="node" presStyleLbl="node1" presStyleIdx="2" presStyleCnt="4" custScaleX="202246" custScaleY="165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14583-BEF0-4A2F-AB17-72B82A078911}" type="pres">
      <dgm:prSet presAssocID="{D0FE2E68-E956-44BF-9BCD-72B489B5B3D0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988EDA7-DAD8-410C-88B6-E33031F87669}" type="pres">
      <dgm:prSet presAssocID="{D0FE2E68-E956-44BF-9BCD-72B489B5B3D0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C797FF8E-6934-4EF0-AD5C-943A41B8D388}" type="pres">
      <dgm:prSet presAssocID="{0DA916DB-B537-4CBC-9937-A976D6ED26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D70B1-660D-4575-BF3B-43509BB2B0CA}" type="pres">
      <dgm:prSet presAssocID="{AEEF6A09-575F-4709-BDEA-19B52B2BC6D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459F8BFC-63D5-4BBC-AF4A-7FD737EC5D60}" type="pres">
      <dgm:prSet presAssocID="{AEEF6A09-575F-4709-BDEA-19B52B2BC6DE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F35EE21-4917-42E6-BD54-F2446985ED84}" srcId="{4FB200C3-69BE-4C5A-9453-27F7213E1353}" destId="{F7D4F1E1-CD0F-4A7F-A28E-D2CAB2483892}" srcOrd="1" destOrd="0" parTransId="{04875453-2864-4C48-8A91-62463AA7E91A}" sibTransId="{9DCF7220-22F9-4512-8515-4C3FD085B91A}"/>
    <dgm:cxn modelId="{201C0A25-9807-484F-AF1C-A94D2B682B85}" type="presOf" srcId="{D0FE2E68-E956-44BF-9BCD-72B489B5B3D0}" destId="{EB914583-BEF0-4A2F-AB17-72B82A078911}" srcOrd="0" destOrd="0" presId="urn:microsoft.com/office/officeart/2005/8/layout/cycle7"/>
    <dgm:cxn modelId="{AE038F23-D644-492D-B633-57DB20E01391}" type="presOf" srcId="{F4253BB9-1E45-45C3-A4E7-09E2E8801267}" destId="{B546A584-F943-45C2-9577-B2E61DF54AC8}" srcOrd="0" destOrd="0" presId="urn:microsoft.com/office/officeart/2005/8/layout/cycle7"/>
    <dgm:cxn modelId="{6ED546B2-F970-4820-A005-F909DF399954}" srcId="{4FB200C3-69BE-4C5A-9453-27F7213E1353}" destId="{0DA916DB-B537-4CBC-9937-A976D6ED26FC}" srcOrd="3" destOrd="0" parTransId="{9FC78D10-27D2-4E64-B832-6A91CFC6F280}" sibTransId="{AEEF6A09-575F-4709-BDEA-19B52B2BC6DE}"/>
    <dgm:cxn modelId="{DF8ABB9A-2F90-4708-A42B-6F1D631F124E}" srcId="{4FB200C3-69BE-4C5A-9453-27F7213E1353}" destId="{F4253BB9-1E45-45C3-A4E7-09E2E8801267}" srcOrd="0" destOrd="0" parTransId="{63BE5294-164A-4C62-8765-6CCB3C4E49B5}" sibTransId="{B1EB4921-EFF2-425C-B10E-4C80E4930911}"/>
    <dgm:cxn modelId="{593A3074-0236-4F2C-B6BC-0F9E778DE224}" type="presOf" srcId="{B1EB4921-EFF2-425C-B10E-4C80E4930911}" destId="{C1E12337-9E54-4993-9871-1A57D5E86EC1}" srcOrd="0" destOrd="0" presId="urn:microsoft.com/office/officeart/2005/8/layout/cycle7"/>
    <dgm:cxn modelId="{D5D7C65F-8B99-4888-B966-CAFED34E24CC}" type="presOf" srcId="{4FB200C3-69BE-4C5A-9453-27F7213E1353}" destId="{A4DDBF46-1DE2-4052-8703-740749B9EB3B}" srcOrd="0" destOrd="0" presId="urn:microsoft.com/office/officeart/2005/8/layout/cycle7"/>
    <dgm:cxn modelId="{5974611D-E480-4D0A-88E7-00A82107D492}" type="presOf" srcId="{9DCF7220-22F9-4512-8515-4C3FD085B91A}" destId="{AC196EC1-7C2F-4C58-B3B9-1B4BA43A9BFD}" srcOrd="0" destOrd="0" presId="urn:microsoft.com/office/officeart/2005/8/layout/cycle7"/>
    <dgm:cxn modelId="{2E070E00-0974-4D45-8B86-30028115956B}" type="presOf" srcId="{9DCF7220-22F9-4512-8515-4C3FD085B91A}" destId="{8C0C8546-C766-498F-8E7E-C10650D21A8D}" srcOrd="1" destOrd="0" presId="urn:microsoft.com/office/officeart/2005/8/layout/cycle7"/>
    <dgm:cxn modelId="{A8910DD1-795C-4753-A1EC-1D01AF3EADF2}" srcId="{4FB200C3-69BE-4C5A-9453-27F7213E1353}" destId="{BB2AC736-622D-4C9B-9085-46ECF2A5DE03}" srcOrd="2" destOrd="0" parTransId="{AC6C7C21-0224-4AC2-A06C-ADF3B5CD3D1A}" sibTransId="{D0FE2E68-E956-44BF-9BCD-72B489B5B3D0}"/>
    <dgm:cxn modelId="{17D2FF87-C0D2-44B1-B852-28F759AB9B23}" type="presOf" srcId="{0DA916DB-B537-4CBC-9937-A976D6ED26FC}" destId="{C797FF8E-6934-4EF0-AD5C-943A41B8D388}" srcOrd="0" destOrd="0" presId="urn:microsoft.com/office/officeart/2005/8/layout/cycle7"/>
    <dgm:cxn modelId="{51AD406D-6256-4AD3-804A-2974235A8062}" type="presOf" srcId="{AEEF6A09-575F-4709-BDEA-19B52B2BC6DE}" destId="{459F8BFC-63D5-4BBC-AF4A-7FD737EC5D60}" srcOrd="1" destOrd="0" presId="urn:microsoft.com/office/officeart/2005/8/layout/cycle7"/>
    <dgm:cxn modelId="{9B7C0764-1411-41AF-A408-F510E3A805BF}" type="presOf" srcId="{AEEF6A09-575F-4709-BDEA-19B52B2BC6DE}" destId="{B7DD70B1-660D-4575-BF3B-43509BB2B0CA}" srcOrd="0" destOrd="0" presId="urn:microsoft.com/office/officeart/2005/8/layout/cycle7"/>
    <dgm:cxn modelId="{7CF3CE77-E8D3-4576-A474-169F70A1B836}" type="presOf" srcId="{B1EB4921-EFF2-425C-B10E-4C80E4930911}" destId="{484B6C46-09F7-4AE1-B51C-439953693446}" srcOrd="1" destOrd="0" presId="urn:microsoft.com/office/officeart/2005/8/layout/cycle7"/>
    <dgm:cxn modelId="{1A3AE220-C8FB-4FBC-8C25-C5988D747012}" type="presOf" srcId="{BB2AC736-622D-4C9B-9085-46ECF2A5DE03}" destId="{4833666A-335B-4CCB-B573-DC367CA90F79}" srcOrd="0" destOrd="0" presId="urn:microsoft.com/office/officeart/2005/8/layout/cycle7"/>
    <dgm:cxn modelId="{7FC8F1AD-1ADA-4028-A01E-D03968024260}" type="presOf" srcId="{F7D4F1E1-CD0F-4A7F-A28E-D2CAB2483892}" destId="{156298B7-66BB-43BA-B254-8F6DE9693284}" srcOrd="0" destOrd="0" presId="urn:microsoft.com/office/officeart/2005/8/layout/cycle7"/>
    <dgm:cxn modelId="{0059CF39-8A28-400E-9C69-01FAE6041300}" type="presOf" srcId="{D0FE2E68-E956-44BF-9BCD-72B489B5B3D0}" destId="{F988EDA7-DAD8-410C-88B6-E33031F87669}" srcOrd="1" destOrd="0" presId="urn:microsoft.com/office/officeart/2005/8/layout/cycle7"/>
    <dgm:cxn modelId="{64D0E04E-94C2-4E6E-A68D-77DD6DA935E1}" type="presParOf" srcId="{A4DDBF46-1DE2-4052-8703-740749B9EB3B}" destId="{B546A584-F943-45C2-9577-B2E61DF54AC8}" srcOrd="0" destOrd="0" presId="urn:microsoft.com/office/officeart/2005/8/layout/cycle7"/>
    <dgm:cxn modelId="{CED67D17-D5FA-44E6-9651-9410F2E9B231}" type="presParOf" srcId="{A4DDBF46-1DE2-4052-8703-740749B9EB3B}" destId="{C1E12337-9E54-4993-9871-1A57D5E86EC1}" srcOrd="1" destOrd="0" presId="urn:microsoft.com/office/officeart/2005/8/layout/cycle7"/>
    <dgm:cxn modelId="{429549E6-51BA-4F5B-A32E-89FAA00EAB64}" type="presParOf" srcId="{C1E12337-9E54-4993-9871-1A57D5E86EC1}" destId="{484B6C46-09F7-4AE1-B51C-439953693446}" srcOrd="0" destOrd="0" presId="urn:microsoft.com/office/officeart/2005/8/layout/cycle7"/>
    <dgm:cxn modelId="{A93EABE9-A41E-4E65-B67D-1A7D0F94D916}" type="presParOf" srcId="{A4DDBF46-1DE2-4052-8703-740749B9EB3B}" destId="{156298B7-66BB-43BA-B254-8F6DE9693284}" srcOrd="2" destOrd="0" presId="urn:microsoft.com/office/officeart/2005/8/layout/cycle7"/>
    <dgm:cxn modelId="{FEE369CC-D544-4211-9F9E-DCC19D586357}" type="presParOf" srcId="{A4DDBF46-1DE2-4052-8703-740749B9EB3B}" destId="{AC196EC1-7C2F-4C58-B3B9-1B4BA43A9BFD}" srcOrd="3" destOrd="0" presId="urn:microsoft.com/office/officeart/2005/8/layout/cycle7"/>
    <dgm:cxn modelId="{CFEB8DA8-6DA5-47A9-8F22-2BA41472A899}" type="presParOf" srcId="{AC196EC1-7C2F-4C58-B3B9-1B4BA43A9BFD}" destId="{8C0C8546-C766-498F-8E7E-C10650D21A8D}" srcOrd="0" destOrd="0" presId="urn:microsoft.com/office/officeart/2005/8/layout/cycle7"/>
    <dgm:cxn modelId="{A508D7EE-23BF-451C-BC1F-79E9B2572D78}" type="presParOf" srcId="{A4DDBF46-1DE2-4052-8703-740749B9EB3B}" destId="{4833666A-335B-4CCB-B573-DC367CA90F79}" srcOrd="4" destOrd="0" presId="urn:microsoft.com/office/officeart/2005/8/layout/cycle7"/>
    <dgm:cxn modelId="{A492C464-5149-491B-A68C-46D56D6BFD21}" type="presParOf" srcId="{A4DDBF46-1DE2-4052-8703-740749B9EB3B}" destId="{EB914583-BEF0-4A2F-AB17-72B82A078911}" srcOrd="5" destOrd="0" presId="urn:microsoft.com/office/officeart/2005/8/layout/cycle7"/>
    <dgm:cxn modelId="{C0DE647F-B81A-4F41-AE59-3EF06F07C355}" type="presParOf" srcId="{EB914583-BEF0-4A2F-AB17-72B82A078911}" destId="{F988EDA7-DAD8-410C-88B6-E33031F87669}" srcOrd="0" destOrd="0" presId="urn:microsoft.com/office/officeart/2005/8/layout/cycle7"/>
    <dgm:cxn modelId="{0AB68396-BEF2-402E-9182-2A44C017644F}" type="presParOf" srcId="{A4DDBF46-1DE2-4052-8703-740749B9EB3B}" destId="{C797FF8E-6934-4EF0-AD5C-943A41B8D388}" srcOrd="6" destOrd="0" presId="urn:microsoft.com/office/officeart/2005/8/layout/cycle7"/>
    <dgm:cxn modelId="{340D9BD3-8844-4E8B-9DC7-F7B6B0F59FD8}" type="presParOf" srcId="{A4DDBF46-1DE2-4052-8703-740749B9EB3B}" destId="{B7DD70B1-660D-4575-BF3B-43509BB2B0CA}" srcOrd="7" destOrd="0" presId="urn:microsoft.com/office/officeart/2005/8/layout/cycle7"/>
    <dgm:cxn modelId="{FC7BF1F4-06A2-45A8-BC6F-59C4CB569AC5}" type="presParOf" srcId="{B7DD70B1-660D-4575-BF3B-43509BB2B0CA}" destId="{459F8BFC-63D5-4BBC-AF4A-7FD737EC5D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1580C-1FB0-4C0A-A847-7C35F1EFEA38}" type="doc">
      <dgm:prSet loTypeId="urn:microsoft.com/office/officeart/2005/8/layout/bProcess3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D46D621B-7F61-48CE-858B-9E1E760B6525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Economía nacional</a:t>
          </a:r>
          <a:endParaRPr lang="es-EC" b="0" dirty="0">
            <a:solidFill>
              <a:schemeClr val="tx1"/>
            </a:solidFill>
          </a:endParaRPr>
        </a:p>
      </dgm:t>
    </dgm:pt>
    <dgm:pt modelId="{A5EF66DD-B678-4E01-994C-0E490D7C4ABA}" type="parTrans" cxnId="{D771F6D3-0FEC-49DD-A415-8722E1C051E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4D204831-8FE6-4E27-B1C8-5CC812A2DF2C}" type="sibTrans" cxnId="{D771F6D3-0FEC-49DD-A415-8722E1C051E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FF7A866-20CC-48E1-9847-AF42F2FF6D95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Cómo se produce</a:t>
          </a:r>
          <a:endParaRPr lang="es-EC" b="0" dirty="0">
            <a:solidFill>
              <a:schemeClr val="tx1"/>
            </a:solidFill>
          </a:endParaRPr>
        </a:p>
      </dgm:t>
    </dgm:pt>
    <dgm:pt modelId="{B6F33D02-5C34-4489-A8B1-329A740AF446}" type="parTrans" cxnId="{626E1785-4C9E-4F30-88A0-DBD39D2D1B8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F1D87BE-342A-4C70-BA67-C0C3C6EAF9FA}" type="sibTrans" cxnId="{626E1785-4C9E-4F30-88A0-DBD39D2D1B8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E9C523D7-277B-4697-AE6D-C8C3A3DF9182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Cómo circula</a:t>
          </a:r>
          <a:endParaRPr lang="es-EC" b="0" dirty="0">
            <a:solidFill>
              <a:schemeClr val="tx1"/>
            </a:solidFill>
          </a:endParaRPr>
        </a:p>
      </dgm:t>
    </dgm:pt>
    <dgm:pt modelId="{C408FE6E-B2FE-46A8-BAEA-E8411359425E}" type="parTrans" cxnId="{B9EBF3C9-36B7-4218-982A-5680182FFFF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7EF55FE-9373-4396-B5A1-60BB6790E3B4}" type="sibTrans" cxnId="{B9EBF3C9-36B7-4218-982A-5680182FFFF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6304131D-61A8-4B62-BA90-8D3005134568}">
      <dgm:prSet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Cómo se distribuye </a:t>
          </a:r>
          <a:endParaRPr lang="es-EC" b="0" dirty="0">
            <a:solidFill>
              <a:schemeClr val="tx1"/>
            </a:solidFill>
          </a:endParaRPr>
        </a:p>
      </dgm:t>
    </dgm:pt>
    <dgm:pt modelId="{25672E2E-B3A8-46FB-9167-A2379B7285A1}" type="parTrans" cxnId="{BAA3A8DD-8FF8-42BD-B1CC-38540645DDBE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475F391-F4A8-4004-AA68-3459374BE34D}" type="sibTrans" cxnId="{BAA3A8DD-8FF8-42BD-B1CC-38540645DDBE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3736BB7-74A8-4738-8B97-4E8F631C3182}">
      <dgm:prSet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Estudia a los diferentes grupos de la sociedad</a:t>
          </a:r>
          <a:endParaRPr lang="es-EC" b="0" dirty="0">
            <a:solidFill>
              <a:schemeClr val="tx1"/>
            </a:solidFill>
          </a:endParaRPr>
        </a:p>
      </dgm:t>
    </dgm:pt>
    <dgm:pt modelId="{8A8A855B-80A0-4029-8DBB-A2135AE625AB}" type="parTrans" cxnId="{9CAD82D2-5029-4DFA-B2F2-7C6BC6227E2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B4A013A7-13E2-4C90-B1E2-44E15FB00803}" type="sibTrans" cxnId="{9CAD82D2-5029-4DFA-B2F2-7C6BC6227E2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6DB80EF0-BC62-4C81-B9BA-0C53F909AE6E}">
      <dgm:prSet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Cómo se consume</a:t>
          </a:r>
          <a:endParaRPr lang="es-EC" b="0" dirty="0">
            <a:solidFill>
              <a:schemeClr val="tx1"/>
            </a:solidFill>
          </a:endParaRPr>
        </a:p>
      </dgm:t>
    </dgm:pt>
    <dgm:pt modelId="{7392FC89-89C1-4328-829C-AB31246EF552}" type="parTrans" cxnId="{2BDB4B78-0854-4CE1-8639-7DB3817C1D29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B3C3DD05-E91B-4CF7-AB60-A1D5D1EB9EFB}" type="sibTrans" cxnId="{2BDB4B78-0854-4CE1-8639-7DB3817C1D29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0F42D9FB-2128-404A-8898-F7DB889AFFEA}" type="pres">
      <dgm:prSet presAssocID="{C8B1580C-1FB0-4C0A-A847-7C35F1EFEA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721E2B-DFDE-4C6C-A9E4-96A16AC67C91}" type="pres">
      <dgm:prSet presAssocID="{D46D621B-7F61-48CE-858B-9E1E760B65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4A3711-0634-4D68-BCD3-D1EA360BCADA}" type="pres">
      <dgm:prSet presAssocID="{4D204831-8FE6-4E27-B1C8-5CC812A2DF2C}" presName="sibTrans" presStyleLbl="sibTrans1D1" presStyleIdx="0" presStyleCnt="5"/>
      <dgm:spPr/>
      <dgm:t>
        <a:bodyPr/>
        <a:lstStyle/>
        <a:p>
          <a:endParaRPr lang="es-EC"/>
        </a:p>
      </dgm:t>
    </dgm:pt>
    <dgm:pt modelId="{B7AAE2D0-2805-4644-BFF2-6F26A446C93C}" type="pres">
      <dgm:prSet presAssocID="{4D204831-8FE6-4E27-B1C8-5CC812A2DF2C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D377A341-FC50-4869-BC7C-BE82399CFF8C}" type="pres">
      <dgm:prSet presAssocID="{DFF7A866-20CC-48E1-9847-AF42F2FF6D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D9301A-F729-4430-B960-8C38B64F50FC}" type="pres">
      <dgm:prSet presAssocID="{3F1D87BE-342A-4C70-BA67-C0C3C6EAF9FA}" presName="sibTrans" presStyleLbl="sibTrans1D1" presStyleIdx="1" presStyleCnt="5"/>
      <dgm:spPr/>
      <dgm:t>
        <a:bodyPr/>
        <a:lstStyle/>
        <a:p>
          <a:endParaRPr lang="es-EC"/>
        </a:p>
      </dgm:t>
    </dgm:pt>
    <dgm:pt modelId="{7E0AEA53-DF31-4575-99B4-24FBF0899920}" type="pres">
      <dgm:prSet presAssocID="{3F1D87BE-342A-4C70-BA67-C0C3C6EAF9FA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1921802A-D29D-42C2-9675-215B67AC2E43}" type="pres">
      <dgm:prSet presAssocID="{E9C523D7-277B-4697-AE6D-C8C3A3DF91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BC329-D823-4DB4-AB7F-EA2E8B61F5D7}" type="pres">
      <dgm:prSet presAssocID="{87EF55FE-9373-4396-B5A1-60BB6790E3B4}" presName="sibTrans" presStyleLbl="sibTrans1D1" presStyleIdx="2" presStyleCnt="5"/>
      <dgm:spPr/>
      <dgm:t>
        <a:bodyPr/>
        <a:lstStyle/>
        <a:p>
          <a:endParaRPr lang="es-EC"/>
        </a:p>
      </dgm:t>
    </dgm:pt>
    <dgm:pt modelId="{ED1E0722-1EF4-4368-888E-29AF4F454CC4}" type="pres">
      <dgm:prSet presAssocID="{87EF55FE-9373-4396-B5A1-60BB6790E3B4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FC4F1CDF-C65B-4454-83B8-80209E6492B0}" type="pres">
      <dgm:prSet presAssocID="{6304131D-61A8-4B62-BA90-8D30051345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89FE4D-B437-4832-9A98-3184A517358E}" type="pres">
      <dgm:prSet presAssocID="{1475F391-F4A8-4004-AA68-3459374BE34D}" presName="sibTrans" presStyleLbl="sibTrans1D1" presStyleIdx="3" presStyleCnt="5"/>
      <dgm:spPr/>
      <dgm:t>
        <a:bodyPr/>
        <a:lstStyle/>
        <a:p>
          <a:endParaRPr lang="es-EC"/>
        </a:p>
      </dgm:t>
    </dgm:pt>
    <dgm:pt modelId="{F9460BAA-58D2-4537-BF42-F7CDF2F019FC}" type="pres">
      <dgm:prSet presAssocID="{1475F391-F4A8-4004-AA68-3459374BE34D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F38211AE-F6F2-4EE8-9B93-7775AB6C723F}" type="pres">
      <dgm:prSet presAssocID="{6DB80EF0-BC62-4C81-B9BA-0C53F909AE6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B32E73-F571-4DDD-9A52-F2299A1EB9C3}" type="pres">
      <dgm:prSet presAssocID="{B3C3DD05-E91B-4CF7-AB60-A1D5D1EB9EFB}" presName="sibTrans" presStyleLbl="sibTrans1D1" presStyleIdx="4" presStyleCnt="5"/>
      <dgm:spPr/>
      <dgm:t>
        <a:bodyPr/>
        <a:lstStyle/>
        <a:p>
          <a:endParaRPr lang="es-EC"/>
        </a:p>
      </dgm:t>
    </dgm:pt>
    <dgm:pt modelId="{F6FDA5D2-2EB6-44CD-8D30-C8C9550BE578}" type="pres">
      <dgm:prSet presAssocID="{B3C3DD05-E91B-4CF7-AB60-A1D5D1EB9EFB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98EF34F5-8471-49B7-ACDB-868C9149020A}" type="pres">
      <dgm:prSet presAssocID="{13736BB7-74A8-4738-8B97-4E8F631C31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02BC00-9BCF-4BC8-A380-DC08548862DB}" type="presOf" srcId="{13736BB7-74A8-4738-8B97-4E8F631C3182}" destId="{98EF34F5-8471-49B7-ACDB-868C9149020A}" srcOrd="0" destOrd="0" presId="urn:microsoft.com/office/officeart/2005/8/layout/bProcess3"/>
    <dgm:cxn modelId="{626E1785-4C9E-4F30-88A0-DBD39D2D1B80}" srcId="{C8B1580C-1FB0-4C0A-A847-7C35F1EFEA38}" destId="{DFF7A866-20CC-48E1-9847-AF42F2FF6D95}" srcOrd="1" destOrd="0" parTransId="{B6F33D02-5C34-4489-A8B1-329A740AF446}" sibTransId="{3F1D87BE-342A-4C70-BA67-C0C3C6EAF9FA}"/>
    <dgm:cxn modelId="{588C5462-DCD1-45FA-8BE8-A28578A29AB4}" type="presOf" srcId="{B3C3DD05-E91B-4CF7-AB60-A1D5D1EB9EFB}" destId="{F6FDA5D2-2EB6-44CD-8D30-C8C9550BE578}" srcOrd="1" destOrd="0" presId="urn:microsoft.com/office/officeart/2005/8/layout/bProcess3"/>
    <dgm:cxn modelId="{81666EF7-5D87-45D7-B4E9-763C8F6AC5C3}" type="presOf" srcId="{E9C523D7-277B-4697-AE6D-C8C3A3DF9182}" destId="{1921802A-D29D-42C2-9675-215B67AC2E43}" srcOrd="0" destOrd="0" presId="urn:microsoft.com/office/officeart/2005/8/layout/bProcess3"/>
    <dgm:cxn modelId="{3B9F1C70-4289-4668-B15E-499BDE95F619}" type="presOf" srcId="{C8B1580C-1FB0-4C0A-A847-7C35F1EFEA38}" destId="{0F42D9FB-2128-404A-8898-F7DB889AFFEA}" srcOrd="0" destOrd="0" presId="urn:microsoft.com/office/officeart/2005/8/layout/bProcess3"/>
    <dgm:cxn modelId="{4A4C4F99-BE32-4BE3-A5FE-ECB0BB15563B}" type="presOf" srcId="{D46D621B-7F61-48CE-858B-9E1E760B6525}" destId="{F7721E2B-DFDE-4C6C-A9E4-96A16AC67C91}" srcOrd="0" destOrd="0" presId="urn:microsoft.com/office/officeart/2005/8/layout/bProcess3"/>
    <dgm:cxn modelId="{9A27214F-CAD4-46DE-B3AF-AA34DFD05C85}" type="presOf" srcId="{87EF55FE-9373-4396-B5A1-60BB6790E3B4}" destId="{6B2BC329-D823-4DB4-AB7F-EA2E8B61F5D7}" srcOrd="0" destOrd="0" presId="urn:microsoft.com/office/officeart/2005/8/layout/bProcess3"/>
    <dgm:cxn modelId="{D0ECD681-2120-4620-B560-F96CDCE34D5B}" type="presOf" srcId="{3F1D87BE-342A-4C70-BA67-C0C3C6EAF9FA}" destId="{7E0AEA53-DF31-4575-99B4-24FBF0899920}" srcOrd="1" destOrd="0" presId="urn:microsoft.com/office/officeart/2005/8/layout/bProcess3"/>
    <dgm:cxn modelId="{6910C646-125B-4984-86FB-104C902AC793}" type="presOf" srcId="{4D204831-8FE6-4E27-B1C8-5CC812A2DF2C}" destId="{F24A3711-0634-4D68-BCD3-D1EA360BCADA}" srcOrd="0" destOrd="0" presId="urn:microsoft.com/office/officeart/2005/8/layout/bProcess3"/>
    <dgm:cxn modelId="{5DC42AE9-C554-451E-A0F6-5EC64D4D3909}" type="presOf" srcId="{4D204831-8FE6-4E27-B1C8-5CC812A2DF2C}" destId="{B7AAE2D0-2805-4644-BFF2-6F26A446C93C}" srcOrd="1" destOrd="0" presId="urn:microsoft.com/office/officeart/2005/8/layout/bProcess3"/>
    <dgm:cxn modelId="{8FEB54DB-79E2-4AD9-9E28-FAE1DC699D66}" type="presOf" srcId="{DFF7A866-20CC-48E1-9847-AF42F2FF6D95}" destId="{D377A341-FC50-4869-BC7C-BE82399CFF8C}" srcOrd="0" destOrd="0" presId="urn:microsoft.com/office/officeart/2005/8/layout/bProcess3"/>
    <dgm:cxn modelId="{B5DE031C-ECFA-45FA-9ED8-8DF7A934FDC6}" type="presOf" srcId="{B3C3DD05-E91B-4CF7-AB60-A1D5D1EB9EFB}" destId="{CAB32E73-F571-4DDD-9A52-F2299A1EB9C3}" srcOrd="0" destOrd="0" presId="urn:microsoft.com/office/officeart/2005/8/layout/bProcess3"/>
    <dgm:cxn modelId="{392CD8B0-85C2-4467-861E-5C6CBE3467EE}" type="presOf" srcId="{3F1D87BE-342A-4C70-BA67-C0C3C6EAF9FA}" destId="{23D9301A-F729-4430-B960-8C38B64F50FC}" srcOrd="0" destOrd="0" presId="urn:microsoft.com/office/officeart/2005/8/layout/bProcess3"/>
    <dgm:cxn modelId="{B169A1E3-943E-42D7-91B6-C64EBC239E63}" type="presOf" srcId="{87EF55FE-9373-4396-B5A1-60BB6790E3B4}" destId="{ED1E0722-1EF4-4368-888E-29AF4F454CC4}" srcOrd="1" destOrd="0" presId="urn:microsoft.com/office/officeart/2005/8/layout/bProcess3"/>
    <dgm:cxn modelId="{2BDB4B78-0854-4CE1-8639-7DB3817C1D29}" srcId="{C8B1580C-1FB0-4C0A-A847-7C35F1EFEA38}" destId="{6DB80EF0-BC62-4C81-B9BA-0C53F909AE6E}" srcOrd="4" destOrd="0" parTransId="{7392FC89-89C1-4328-829C-AB31246EF552}" sibTransId="{B3C3DD05-E91B-4CF7-AB60-A1D5D1EB9EFB}"/>
    <dgm:cxn modelId="{5BF1EADB-FD28-4CF5-A9BA-C04D1197A2B9}" type="presOf" srcId="{1475F391-F4A8-4004-AA68-3459374BE34D}" destId="{F9460BAA-58D2-4537-BF42-F7CDF2F019FC}" srcOrd="1" destOrd="0" presId="urn:microsoft.com/office/officeart/2005/8/layout/bProcess3"/>
    <dgm:cxn modelId="{47D86E7E-7909-4AFF-B5D0-A2F638AE9056}" type="presOf" srcId="{6304131D-61A8-4B62-BA90-8D3005134568}" destId="{FC4F1CDF-C65B-4454-83B8-80209E6492B0}" srcOrd="0" destOrd="0" presId="urn:microsoft.com/office/officeart/2005/8/layout/bProcess3"/>
    <dgm:cxn modelId="{6A3FD416-8AB2-4F81-86E4-CB73C71A977B}" type="presOf" srcId="{6DB80EF0-BC62-4C81-B9BA-0C53F909AE6E}" destId="{F38211AE-F6F2-4EE8-9B93-7775AB6C723F}" srcOrd="0" destOrd="0" presId="urn:microsoft.com/office/officeart/2005/8/layout/bProcess3"/>
    <dgm:cxn modelId="{B9EBF3C9-36B7-4218-982A-5680182FFFF6}" srcId="{C8B1580C-1FB0-4C0A-A847-7C35F1EFEA38}" destId="{E9C523D7-277B-4697-AE6D-C8C3A3DF9182}" srcOrd="2" destOrd="0" parTransId="{C408FE6E-B2FE-46A8-BAEA-E8411359425E}" sibTransId="{87EF55FE-9373-4396-B5A1-60BB6790E3B4}"/>
    <dgm:cxn modelId="{64F5FB90-AC55-4981-8453-8ACACF28CC05}" type="presOf" srcId="{1475F391-F4A8-4004-AA68-3459374BE34D}" destId="{C889FE4D-B437-4832-9A98-3184A517358E}" srcOrd="0" destOrd="0" presId="urn:microsoft.com/office/officeart/2005/8/layout/bProcess3"/>
    <dgm:cxn modelId="{BAA3A8DD-8FF8-42BD-B1CC-38540645DDBE}" srcId="{C8B1580C-1FB0-4C0A-A847-7C35F1EFEA38}" destId="{6304131D-61A8-4B62-BA90-8D3005134568}" srcOrd="3" destOrd="0" parTransId="{25672E2E-B3A8-46FB-9167-A2379B7285A1}" sibTransId="{1475F391-F4A8-4004-AA68-3459374BE34D}"/>
    <dgm:cxn modelId="{9CAD82D2-5029-4DFA-B2F2-7C6BC6227E26}" srcId="{C8B1580C-1FB0-4C0A-A847-7C35F1EFEA38}" destId="{13736BB7-74A8-4738-8B97-4E8F631C3182}" srcOrd="5" destOrd="0" parTransId="{8A8A855B-80A0-4029-8DBB-A2135AE625AB}" sibTransId="{B4A013A7-13E2-4C90-B1E2-44E15FB00803}"/>
    <dgm:cxn modelId="{D771F6D3-0FEC-49DD-A415-8722E1C051EF}" srcId="{C8B1580C-1FB0-4C0A-A847-7C35F1EFEA38}" destId="{D46D621B-7F61-48CE-858B-9E1E760B6525}" srcOrd="0" destOrd="0" parTransId="{A5EF66DD-B678-4E01-994C-0E490D7C4ABA}" sibTransId="{4D204831-8FE6-4E27-B1C8-5CC812A2DF2C}"/>
    <dgm:cxn modelId="{0769B149-A9CD-4419-BA22-D6CBE9A8C41E}" type="presParOf" srcId="{0F42D9FB-2128-404A-8898-F7DB889AFFEA}" destId="{F7721E2B-DFDE-4C6C-A9E4-96A16AC67C91}" srcOrd="0" destOrd="0" presId="urn:microsoft.com/office/officeart/2005/8/layout/bProcess3"/>
    <dgm:cxn modelId="{4B958BA9-3C4A-4C2F-9AC7-0DEB1286E167}" type="presParOf" srcId="{0F42D9FB-2128-404A-8898-F7DB889AFFEA}" destId="{F24A3711-0634-4D68-BCD3-D1EA360BCADA}" srcOrd="1" destOrd="0" presId="urn:microsoft.com/office/officeart/2005/8/layout/bProcess3"/>
    <dgm:cxn modelId="{C5D4EED4-014F-40C3-AEBC-E599E082C746}" type="presParOf" srcId="{F24A3711-0634-4D68-BCD3-D1EA360BCADA}" destId="{B7AAE2D0-2805-4644-BFF2-6F26A446C93C}" srcOrd="0" destOrd="0" presId="urn:microsoft.com/office/officeart/2005/8/layout/bProcess3"/>
    <dgm:cxn modelId="{B3DB2944-0AC5-42E9-95A1-8BF9D7B20400}" type="presParOf" srcId="{0F42D9FB-2128-404A-8898-F7DB889AFFEA}" destId="{D377A341-FC50-4869-BC7C-BE82399CFF8C}" srcOrd="2" destOrd="0" presId="urn:microsoft.com/office/officeart/2005/8/layout/bProcess3"/>
    <dgm:cxn modelId="{1F27D223-2B06-4B73-9DB4-1ECAF4BD6E79}" type="presParOf" srcId="{0F42D9FB-2128-404A-8898-F7DB889AFFEA}" destId="{23D9301A-F729-4430-B960-8C38B64F50FC}" srcOrd="3" destOrd="0" presId="urn:microsoft.com/office/officeart/2005/8/layout/bProcess3"/>
    <dgm:cxn modelId="{D4036619-A483-4CC0-B4CC-9B1E95072160}" type="presParOf" srcId="{23D9301A-F729-4430-B960-8C38B64F50FC}" destId="{7E0AEA53-DF31-4575-99B4-24FBF0899920}" srcOrd="0" destOrd="0" presId="urn:microsoft.com/office/officeart/2005/8/layout/bProcess3"/>
    <dgm:cxn modelId="{66C53A22-A1BE-42D4-A2DD-44812B5D005A}" type="presParOf" srcId="{0F42D9FB-2128-404A-8898-F7DB889AFFEA}" destId="{1921802A-D29D-42C2-9675-215B67AC2E43}" srcOrd="4" destOrd="0" presId="urn:microsoft.com/office/officeart/2005/8/layout/bProcess3"/>
    <dgm:cxn modelId="{E49803DE-4F15-453A-AF3C-78FFDF6204D6}" type="presParOf" srcId="{0F42D9FB-2128-404A-8898-F7DB889AFFEA}" destId="{6B2BC329-D823-4DB4-AB7F-EA2E8B61F5D7}" srcOrd="5" destOrd="0" presId="urn:microsoft.com/office/officeart/2005/8/layout/bProcess3"/>
    <dgm:cxn modelId="{5B6D8104-6FD1-4A9A-9BFE-02B6EF833926}" type="presParOf" srcId="{6B2BC329-D823-4DB4-AB7F-EA2E8B61F5D7}" destId="{ED1E0722-1EF4-4368-888E-29AF4F454CC4}" srcOrd="0" destOrd="0" presId="urn:microsoft.com/office/officeart/2005/8/layout/bProcess3"/>
    <dgm:cxn modelId="{0C3642BA-1F87-460B-A712-B91EF5BB96F8}" type="presParOf" srcId="{0F42D9FB-2128-404A-8898-F7DB889AFFEA}" destId="{FC4F1CDF-C65B-4454-83B8-80209E6492B0}" srcOrd="6" destOrd="0" presId="urn:microsoft.com/office/officeart/2005/8/layout/bProcess3"/>
    <dgm:cxn modelId="{E012CC4A-ECB7-45BF-86FD-578FF47061DF}" type="presParOf" srcId="{0F42D9FB-2128-404A-8898-F7DB889AFFEA}" destId="{C889FE4D-B437-4832-9A98-3184A517358E}" srcOrd="7" destOrd="0" presId="urn:microsoft.com/office/officeart/2005/8/layout/bProcess3"/>
    <dgm:cxn modelId="{AF3995C2-7D64-4CB9-B573-F1684EF65CFC}" type="presParOf" srcId="{C889FE4D-B437-4832-9A98-3184A517358E}" destId="{F9460BAA-58D2-4537-BF42-F7CDF2F019FC}" srcOrd="0" destOrd="0" presId="urn:microsoft.com/office/officeart/2005/8/layout/bProcess3"/>
    <dgm:cxn modelId="{5DBEE20D-D34E-4C62-B8B4-4C573DD1C397}" type="presParOf" srcId="{0F42D9FB-2128-404A-8898-F7DB889AFFEA}" destId="{F38211AE-F6F2-4EE8-9B93-7775AB6C723F}" srcOrd="8" destOrd="0" presId="urn:microsoft.com/office/officeart/2005/8/layout/bProcess3"/>
    <dgm:cxn modelId="{02A7A43A-1690-4FE5-B0C5-BE2C07C7CD99}" type="presParOf" srcId="{0F42D9FB-2128-404A-8898-F7DB889AFFEA}" destId="{CAB32E73-F571-4DDD-9A52-F2299A1EB9C3}" srcOrd="9" destOrd="0" presId="urn:microsoft.com/office/officeart/2005/8/layout/bProcess3"/>
    <dgm:cxn modelId="{82816E35-AD2A-49AE-BA80-DDCA322D8DC6}" type="presParOf" srcId="{CAB32E73-F571-4DDD-9A52-F2299A1EB9C3}" destId="{F6FDA5D2-2EB6-44CD-8D30-C8C9550BE578}" srcOrd="0" destOrd="0" presId="urn:microsoft.com/office/officeart/2005/8/layout/bProcess3"/>
    <dgm:cxn modelId="{4EA663B8-4E42-41AB-B56D-662FFB9189DB}" type="presParOf" srcId="{0F42D9FB-2128-404A-8898-F7DB889AFFEA}" destId="{98EF34F5-8471-49B7-ACDB-868C9149020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80E08-B43A-42C4-A3A8-03DFC92B88D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A2F590-1A1D-4B96-B32A-B8806EF9E7CE}">
      <dgm:prSet phldrT="[Texto]" custT="1"/>
      <dgm:spPr/>
      <dgm:t>
        <a:bodyPr/>
        <a:lstStyle/>
        <a:p>
          <a:r>
            <a:rPr lang="es-EC" sz="1800" dirty="0" smtClean="0"/>
            <a:t>Estado</a:t>
          </a:r>
          <a:endParaRPr lang="es-EC" sz="1800" dirty="0"/>
        </a:p>
      </dgm:t>
    </dgm:pt>
    <dgm:pt modelId="{D0E971F9-896A-40CE-9696-6EEE6A11E147}" type="parTrans" cxnId="{07F19CF8-F57C-4E29-B213-8E344731E095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6104C799-4826-45F2-A5D9-C5BA783AB8BD}" type="sibTrans" cxnId="{07F19CF8-F57C-4E29-B213-8E344731E095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A326E10A-AB23-443D-96F1-EEA3C0C9FC16}">
      <dgm:prSet phldrT="[Texto]" custT="1"/>
      <dgm:spPr/>
      <dgm:t>
        <a:bodyPr/>
        <a:lstStyle/>
        <a:p>
          <a:r>
            <a:rPr lang="es-EC" sz="1800" smtClean="0"/>
            <a:t>Economía</a:t>
          </a:r>
          <a:endParaRPr lang="es-EC" sz="1800" dirty="0"/>
        </a:p>
      </dgm:t>
    </dgm:pt>
    <dgm:pt modelId="{2A5DD939-2036-4F2F-8F51-3FD69FA3F835}" type="parTrans" cxnId="{004F39F6-58A0-4F4D-BECF-03FB70FE063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6E513ABB-CA9A-4EF2-8C14-39F8C2243FF4}" type="sibTrans" cxnId="{004F39F6-58A0-4F4D-BECF-03FB70FE063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F5622765-CC66-49CB-A799-2941FC0778A0}" type="pres">
      <dgm:prSet presAssocID="{BCD80E08-B43A-42C4-A3A8-03DFC92B88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34F683-2740-4A5E-A539-3F4CF2DC3A73}" type="pres">
      <dgm:prSet presAssocID="{DEA2F590-1A1D-4B96-B32A-B8806EF9E7CE}" presName="node" presStyleLbl="node1" presStyleIdx="0" presStyleCnt="2" custLinFactNeighborX="6773" custLinFactNeighborY="-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15C481-29EE-4501-8EB0-50CE50138347}" type="pres">
      <dgm:prSet presAssocID="{6104C799-4826-45F2-A5D9-C5BA783AB8BD}" presName="sibTrans" presStyleCnt="0"/>
      <dgm:spPr/>
      <dgm:t>
        <a:bodyPr/>
        <a:lstStyle/>
        <a:p>
          <a:endParaRPr lang="es-EC"/>
        </a:p>
      </dgm:t>
    </dgm:pt>
    <dgm:pt modelId="{1A067EC5-F013-44A4-BC67-B36DA40F5159}" type="pres">
      <dgm:prSet presAssocID="{A326E10A-AB23-443D-96F1-EEA3C0C9FC16}" presName="node" presStyleLbl="node1" presStyleIdx="1" presStyleCnt="2" custLinFactNeighborX="37562" custLinFactNeighborY="-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6F979E-4F84-44A2-B8C7-2C4DFF846325}" type="presOf" srcId="{A326E10A-AB23-443D-96F1-EEA3C0C9FC16}" destId="{1A067EC5-F013-44A4-BC67-B36DA40F5159}" srcOrd="0" destOrd="0" presId="urn:microsoft.com/office/officeart/2005/8/layout/default"/>
    <dgm:cxn modelId="{004F39F6-58A0-4F4D-BECF-03FB70FE0632}" srcId="{BCD80E08-B43A-42C4-A3A8-03DFC92B88DE}" destId="{A326E10A-AB23-443D-96F1-EEA3C0C9FC16}" srcOrd="1" destOrd="0" parTransId="{2A5DD939-2036-4F2F-8F51-3FD69FA3F835}" sibTransId="{6E513ABB-CA9A-4EF2-8C14-39F8C2243FF4}"/>
    <dgm:cxn modelId="{07F19CF8-F57C-4E29-B213-8E344731E095}" srcId="{BCD80E08-B43A-42C4-A3A8-03DFC92B88DE}" destId="{DEA2F590-1A1D-4B96-B32A-B8806EF9E7CE}" srcOrd="0" destOrd="0" parTransId="{D0E971F9-896A-40CE-9696-6EEE6A11E147}" sibTransId="{6104C799-4826-45F2-A5D9-C5BA783AB8BD}"/>
    <dgm:cxn modelId="{367E82C1-5EBF-4FA0-B880-087FFB923FD0}" type="presOf" srcId="{DEA2F590-1A1D-4B96-B32A-B8806EF9E7CE}" destId="{7934F683-2740-4A5E-A539-3F4CF2DC3A73}" srcOrd="0" destOrd="0" presId="urn:microsoft.com/office/officeart/2005/8/layout/default"/>
    <dgm:cxn modelId="{CCDB4328-0683-47CA-ADFB-1B0E8776993F}" type="presOf" srcId="{BCD80E08-B43A-42C4-A3A8-03DFC92B88DE}" destId="{F5622765-CC66-49CB-A799-2941FC0778A0}" srcOrd="0" destOrd="0" presId="urn:microsoft.com/office/officeart/2005/8/layout/default"/>
    <dgm:cxn modelId="{914A2073-C4C1-443E-9108-147C4CC053EA}" type="presParOf" srcId="{F5622765-CC66-49CB-A799-2941FC0778A0}" destId="{7934F683-2740-4A5E-A539-3F4CF2DC3A73}" srcOrd="0" destOrd="0" presId="urn:microsoft.com/office/officeart/2005/8/layout/default"/>
    <dgm:cxn modelId="{68787DEA-7EB6-4012-8BC3-98B1279E2C1F}" type="presParOf" srcId="{F5622765-CC66-49CB-A799-2941FC0778A0}" destId="{F515C481-29EE-4501-8EB0-50CE50138347}" srcOrd="1" destOrd="0" presId="urn:microsoft.com/office/officeart/2005/8/layout/default"/>
    <dgm:cxn modelId="{BB885ACB-0434-4167-A25D-362997168576}" type="presParOf" srcId="{F5622765-CC66-49CB-A799-2941FC0778A0}" destId="{1A067EC5-F013-44A4-BC67-B36DA40F515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D34E6-9835-475E-B62A-4FA3C1D50FC0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17A3095-2A1A-4D13-AD72-B522A5E3F4F1}">
      <dgm:prSet phldrT="[Texto]" custT="1"/>
      <dgm:spPr/>
      <dgm:t>
        <a:bodyPr/>
        <a:lstStyle/>
        <a:p>
          <a:endParaRPr lang="es-EC" sz="2400" dirty="0" smtClean="0">
            <a:solidFill>
              <a:schemeClr val="tx1"/>
            </a:solidFill>
          </a:endParaRPr>
        </a:p>
        <a:p>
          <a:endParaRPr lang="es-EC" sz="2400" dirty="0" smtClean="0">
            <a:solidFill>
              <a:schemeClr val="tx1"/>
            </a:solidFill>
          </a:endParaRPr>
        </a:p>
        <a:p>
          <a:r>
            <a:rPr lang="es-EC" sz="2400" dirty="0" smtClean="0"/>
            <a:t>«Política gubernamental que mediante impuestos o subsidios, o través de restricciones directas sobre las importaciones y exportaciones, influye en el comercio internacional.</a:t>
          </a:r>
          <a:endParaRPr lang="es-EC" sz="2400" dirty="0">
            <a:solidFill>
              <a:schemeClr val="tx1"/>
            </a:solidFill>
          </a:endParaRPr>
        </a:p>
      </dgm:t>
    </dgm:pt>
    <dgm:pt modelId="{81FCB503-8245-453B-B190-9F7B6CB52C41}" type="sibTrans" cxnId="{BB430093-7C82-4716-A46F-87266520C828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5B423CF-8747-4176-91C6-D3AF352FAC2D}" type="parTrans" cxnId="{BB430093-7C82-4716-A46F-87266520C828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26756A9-E1AD-4C7A-80F2-5B775124DC5D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 </a:t>
          </a:r>
        </a:p>
        <a:p>
          <a:r>
            <a:rPr lang="es-EC" sz="2400" dirty="0" smtClean="0">
              <a:solidFill>
                <a:schemeClr val="tx1"/>
              </a:solidFill>
            </a:rPr>
            <a:t>*Arancel Aduanero</a:t>
          </a:r>
        </a:p>
        <a:p>
          <a:r>
            <a:rPr lang="es-EC" sz="2400" dirty="0" smtClean="0">
              <a:solidFill>
                <a:schemeClr val="tx1"/>
              </a:solidFill>
            </a:rPr>
            <a:t>-Arancel de importación</a:t>
          </a:r>
        </a:p>
        <a:p>
          <a:r>
            <a:rPr lang="es-EC" sz="2400" dirty="0" smtClean="0">
              <a:solidFill>
                <a:schemeClr val="tx1"/>
              </a:solidFill>
            </a:rPr>
            <a:t>-Salvaguardias</a:t>
          </a:r>
        </a:p>
        <a:p>
          <a:endParaRPr lang="es-EC" sz="2400" dirty="0">
            <a:solidFill>
              <a:schemeClr val="tx1"/>
            </a:solidFill>
          </a:endParaRPr>
        </a:p>
      </dgm:t>
    </dgm:pt>
    <dgm:pt modelId="{BB953177-0083-468A-9D96-F620880BB250}" type="sibTrans" cxnId="{E36385F1-268A-4A2E-9B61-3D887404ECF8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D25165A5-BDF3-4556-98BD-66334E4D1327}" type="parTrans" cxnId="{E36385F1-268A-4A2E-9B61-3D887404ECF8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43AE454-B963-4BB6-8C27-FB9EE7522FB3}" type="pres">
      <dgm:prSet presAssocID="{010D34E6-9835-475E-B62A-4FA3C1D50F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E02220-E666-4168-BA5B-0B065DCF15E9}" type="pres">
      <dgm:prSet presAssocID="{617A3095-2A1A-4D13-AD72-B522A5E3F4F1}" presName="compNode" presStyleCnt="0"/>
      <dgm:spPr/>
      <dgm:t>
        <a:bodyPr/>
        <a:lstStyle/>
        <a:p>
          <a:endParaRPr lang="es-EC"/>
        </a:p>
      </dgm:t>
    </dgm:pt>
    <dgm:pt modelId="{C1B14CF2-5FF4-4CD6-8DC8-4575A371E980}" type="pres">
      <dgm:prSet presAssocID="{617A3095-2A1A-4D13-AD72-B522A5E3F4F1}" presName="aNode" presStyleLbl="bgShp" presStyleIdx="0" presStyleCnt="1"/>
      <dgm:spPr/>
      <dgm:t>
        <a:bodyPr/>
        <a:lstStyle/>
        <a:p>
          <a:endParaRPr lang="es-EC"/>
        </a:p>
      </dgm:t>
    </dgm:pt>
    <dgm:pt modelId="{CF85288C-F786-4C27-8E1B-270CB9719D6E}" type="pres">
      <dgm:prSet presAssocID="{617A3095-2A1A-4D13-AD72-B522A5E3F4F1}" presName="textNode" presStyleLbl="bgShp" presStyleIdx="0" presStyleCnt="1"/>
      <dgm:spPr/>
      <dgm:t>
        <a:bodyPr/>
        <a:lstStyle/>
        <a:p>
          <a:endParaRPr lang="es-EC"/>
        </a:p>
      </dgm:t>
    </dgm:pt>
    <dgm:pt modelId="{DD904006-78F9-4310-957A-B7208E9CE671}" type="pres">
      <dgm:prSet presAssocID="{617A3095-2A1A-4D13-AD72-B522A5E3F4F1}" presName="compChildNode" presStyleCnt="0"/>
      <dgm:spPr/>
      <dgm:t>
        <a:bodyPr/>
        <a:lstStyle/>
        <a:p>
          <a:endParaRPr lang="es-EC"/>
        </a:p>
      </dgm:t>
    </dgm:pt>
    <dgm:pt modelId="{E599A3FA-53EB-497F-BDF3-2427662D8FF8}" type="pres">
      <dgm:prSet presAssocID="{617A3095-2A1A-4D13-AD72-B522A5E3F4F1}" presName="theInnerList" presStyleCnt="0"/>
      <dgm:spPr/>
      <dgm:t>
        <a:bodyPr/>
        <a:lstStyle/>
        <a:p>
          <a:endParaRPr lang="es-EC"/>
        </a:p>
      </dgm:t>
    </dgm:pt>
    <dgm:pt modelId="{D234461E-84C1-4A3D-BA64-FFAFAC1FFE88}" type="pres">
      <dgm:prSet presAssocID="{526756A9-E1AD-4C7A-80F2-5B775124DC5D}" presName="childNode" presStyleLbl="node1" presStyleIdx="0" presStyleCnt="1" custScaleX="74738" custScaleY="58875" custLinFactNeighborY="22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6ED659-9968-47C2-89B2-A3D9D0085EED}" type="presOf" srcId="{010D34E6-9835-475E-B62A-4FA3C1D50FC0}" destId="{243AE454-B963-4BB6-8C27-FB9EE7522FB3}" srcOrd="0" destOrd="0" presId="urn:microsoft.com/office/officeart/2005/8/layout/lProcess2"/>
    <dgm:cxn modelId="{E36385F1-268A-4A2E-9B61-3D887404ECF8}" srcId="{617A3095-2A1A-4D13-AD72-B522A5E3F4F1}" destId="{526756A9-E1AD-4C7A-80F2-5B775124DC5D}" srcOrd="0" destOrd="0" parTransId="{D25165A5-BDF3-4556-98BD-66334E4D1327}" sibTransId="{BB953177-0083-468A-9D96-F620880BB250}"/>
    <dgm:cxn modelId="{C5809FBE-7F9F-477A-A49B-81E557BA2865}" type="presOf" srcId="{526756A9-E1AD-4C7A-80F2-5B775124DC5D}" destId="{D234461E-84C1-4A3D-BA64-FFAFAC1FFE88}" srcOrd="0" destOrd="0" presId="urn:microsoft.com/office/officeart/2005/8/layout/lProcess2"/>
    <dgm:cxn modelId="{C4BB6795-77DD-4D13-A141-FB756459679C}" type="presOf" srcId="{617A3095-2A1A-4D13-AD72-B522A5E3F4F1}" destId="{CF85288C-F786-4C27-8E1B-270CB9719D6E}" srcOrd="1" destOrd="0" presId="urn:microsoft.com/office/officeart/2005/8/layout/lProcess2"/>
    <dgm:cxn modelId="{BB430093-7C82-4716-A46F-87266520C828}" srcId="{010D34E6-9835-475E-B62A-4FA3C1D50FC0}" destId="{617A3095-2A1A-4D13-AD72-B522A5E3F4F1}" srcOrd="0" destOrd="0" parTransId="{B5B423CF-8747-4176-91C6-D3AF352FAC2D}" sibTransId="{81FCB503-8245-453B-B190-9F7B6CB52C41}"/>
    <dgm:cxn modelId="{D1F4F2ED-0541-4521-84FF-318935A46CD1}" type="presOf" srcId="{617A3095-2A1A-4D13-AD72-B522A5E3F4F1}" destId="{C1B14CF2-5FF4-4CD6-8DC8-4575A371E980}" srcOrd="0" destOrd="0" presId="urn:microsoft.com/office/officeart/2005/8/layout/lProcess2"/>
    <dgm:cxn modelId="{13BB3C97-D6FC-421B-A1E9-E8558C095D1F}" type="presParOf" srcId="{243AE454-B963-4BB6-8C27-FB9EE7522FB3}" destId="{9EE02220-E666-4168-BA5B-0B065DCF15E9}" srcOrd="0" destOrd="0" presId="urn:microsoft.com/office/officeart/2005/8/layout/lProcess2"/>
    <dgm:cxn modelId="{219B54D0-5308-4915-9479-1AB9AFB6B3E7}" type="presParOf" srcId="{9EE02220-E666-4168-BA5B-0B065DCF15E9}" destId="{C1B14CF2-5FF4-4CD6-8DC8-4575A371E980}" srcOrd="0" destOrd="0" presId="urn:microsoft.com/office/officeart/2005/8/layout/lProcess2"/>
    <dgm:cxn modelId="{084C882B-5411-4B13-8A67-9C5138BDFE3B}" type="presParOf" srcId="{9EE02220-E666-4168-BA5B-0B065DCF15E9}" destId="{CF85288C-F786-4C27-8E1B-270CB9719D6E}" srcOrd="1" destOrd="0" presId="urn:microsoft.com/office/officeart/2005/8/layout/lProcess2"/>
    <dgm:cxn modelId="{8F32B5C4-B0A9-40D5-BDEF-9634B70CA52E}" type="presParOf" srcId="{9EE02220-E666-4168-BA5B-0B065DCF15E9}" destId="{DD904006-78F9-4310-957A-B7208E9CE671}" srcOrd="2" destOrd="0" presId="urn:microsoft.com/office/officeart/2005/8/layout/lProcess2"/>
    <dgm:cxn modelId="{A11016CE-9E67-4D3B-8A75-2033598C3DF8}" type="presParOf" srcId="{DD904006-78F9-4310-957A-B7208E9CE671}" destId="{E599A3FA-53EB-497F-BDF3-2427662D8FF8}" srcOrd="0" destOrd="0" presId="urn:microsoft.com/office/officeart/2005/8/layout/lProcess2"/>
    <dgm:cxn modelId="{C76D5131-48BA-4204-B857-7EF97EFE9596}" type="presParOf" srcId="{E599A3FA-53EB-497F-BDF3-2427662D8FF8}" destId="{D234461E-84C1-4A3D-BA64-FFAFAC1FFE8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C070F4-1403-4D6B-8498-44D9BE52703D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E80F8BF-29CF-4A85-BF59-A14F06E2ED2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DEFINICIONES Y CLASIFICACIONES</a:t>
          </a:r>
          <a:endParaRPr lang="es-ES" sz="1600" b="1" dirty="0">
            <a:solidFill>
              <a:schemeClr val="tx1"/>
            </a:solidFill>
          </a:endParaRPr>
        </a:p>
      </dgm:t>
    </dgm:pt>
    <dgm:pt modelId="{5C11D0CB-E786-4B91-BC95-27F094FBCE4F}" type="parTrans" cxnId="{1D1D3B9E-2908-4F3D-85EF-8AAE7F1111D3}">
      <dgm:prSet/>
      <dgm:spPr/>
      <dgm:t>
        <a:bodyPr/>
        <a:lstStyle/>
        <a:p>
          <a:endParaRPr lang="es-ES"/>
        </a:p>
      </dgm:t>
    </dgm:pt>
    <dgm:pt modelId="{30CCC8C5-526F-460B-8099-2C3AF14F1D7A}" type="sibTrans" cxnId="{1D1D3B9E-2908-4F3D-85EF-8AAE7F1111D3}">
      <dgm:prSet/>
      <dgm:spPr/>
      <dgm:t>
        <a:bodyPr/>
        <a:lstStyle/>
        <a:p>
          <a:endParaRPr lang="es-ES"/>
        </a:p>
      </dgm:t>
    </dgm:pt>
    <dgm:pt modelId="{291AC126-3C44-4E0E-8E13-BFD43F0EE42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NTE-INEN 2582</a:t>
          </a:r>
          <a:endParaRPr lang="es-ES" b="1" dirty="0">
            <a:solidFill>
              <a:schemeClr val="tx1"/>
            </a:solidFill>
          </a:endParaRPr>
        </a:p>
      </dgm:t>
    </dgm:pt>
    <dgm:pt modelId="{9AB9AC42-FB25-4443-A5CD-BA3C950E363E}" type="parTrans" cxnId="{CB6D4F59-868B-4791-BBAD-C73022958965}">
      <dgm:prSet/>
      <dgm:spPr/>
      <dgm:t>
        <a:bodyPr/>
        <a:lstStyle/>
        <a:p>
          <a:endParaRPr lang="es-ES"/>
        </a:p>
      </dgm:t>
    </dgm:pt>
    <dgm:pt modelId="{5D36B957-732E-49C7-90DA-91CA4996315C}" type="sibTrans" cxnId="{CB6D4F59-868B-4791-BBAD-C73022958965}">
      <dgm:prSet/>
      <dgm:spPr/>
      <dgm:t>
        <a:bodyPr/>
        <a:lstStyle/>
        <a:p>
          <a:endParaRPr lang="es-ES"/>
        </a:p>
      </dgm:t>
    </dgm:pt>
    <dgm:pt modelId="{2E34AF86-76D5-445B-B3A9-FA3617E31AC5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PROCESO DE REENCAUCHE</a:t>
          </a:r>
          <a:endParaRPr lang="es-ES" sz="1800" b="1" dirty="0">
            <a:solidFill>
              <a:schemeClr val="tx1"/>
            </a:solidFill>
          </a:endParaRPr>
        </a:p>
      </dgm:t>
    </dgm:pt>
    <dgm:pt modelId="{763AA71E-19BF-44DC-A0C2-566521620FE1}" type="parTrans" cxnId="{FA2EC7F8-9A10-4FB2-B25D-F5E146AC4D7A}">
      <dgm:prSet/>
      <dgm:spPr/>
      <dgm:t>
        <a:bodyPr/>
        <a:lstStyle/>
        <a:p>
          <a:endParaRPr lang="es-ES"/>
        </a:p>
      </dgm:t>
    </dgm:pt>
    <dgm:pt modelId="{2104C4FD-8F64-45FD-A76E-A4F57C5DFDAB}" type="sibTrans" cxnId="{FA2EC7F8-9A10-4FB2-B25D-F5E146AC4D7A}">
      <dgm:prSet/>
      <dgm:spPr/>
      <dgm:t>
        <a:bodyPr/>
        <a:lstStyle/>
        <a:p>
          <a:endParaRPr lang="es-ES"/>
        </a:p>
      </dgm:t>
    </dgm:pt>
    <dgm:pt modelId="{47131660-361C-4A8B-89E7-3AA3E9207E6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NTE-INEN 2616</a:t>
          </a:r>
          <a:endParaRPr lang="es-ES" b="1" dirty="0">
            <a:solidFill>
              <a:schemeClr val="tx1"/>
            </a:solidFill>
          </a:endParaRPr>
        </a:p>
      </dgm:t>
    </dgm:pt>
    <dgm:pt modelId="{9278B942-C6C4-4734-AAF7-C76FB2A81266}" type="parTrans" cxnId="{CFCFBE59-825B-4DE8-AA7D-70D41290B17F}">
      <dgm:prSet/>
      <dgm:spPr/>
      <dgm:t>
        <a:bodyPr/>
        <a:lstStyle/>
        <a:p>
          <a:endParaRPr lang="es-ES"/>
        </a:p>
      </dgm:t>
    </dgm:pt>
    <dgm:pt modelId="{94646070-14DB-47BB-9BA9-5B565FD49C2A}" type="sibTrans" cxnId="{CFCFBE59-825B-4DE8-AA7D-70D41290B17F}">
      <dgm:prSet/>
      <dgm:spPr/>
      <dgm:t>
        <a:bodyPr/>
        <a:lstStyle/>
        <a:p>
          <a:endParaRPr lang="es-ES"/>
        </a:p>
      </dgm:t>
    </dgm:pt>
    <dgm:pt modelId="{DA7A13D2-31A4-4FAA-9B7D-09391F99886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ENSAYO DEL PROCESO</a:t>
          </a:r>
          <a:endParaRPr lang="es-ES" b="1" dirty="0">
            <a:solidFill>
              <a:schemeClr val="tx1"/>
            </a:solidFill>
          </a:endParaRPr>
        </a:p>
      </dgm:t>
    </dgm:pt>
    <dgm:pt modelId="{8472E4D3-7D72-400B-AC4E-6308C34D944B}" type="parTrans" cxnId="{0535D628-A6B6-4B8E-847C-E91FB1A29913}">
      <dgm:prSet/>
      <dgm:spPr/>
      <dgm:t>
        <a:bodyPr/>
        <a:lstStyle/>
        <a:p>
          <a:endParaRPr lang="es-ES"/>
        </a:p>
      </dgm:t>
    </dgm:pt>
    <dgm:pt modelId="{E8FB1882-5616-4457-B1B6-A0F01F1349A0}" type="sibTrans" cxnId="{0535D628-A6B6-4B8E-847C-E91FB1A29913}">
      <dgm:prSet/>
      <dgm:spPr/>
      <dgm:t>
        <a:bodyPr/>
        <a:lstStyle/>
        <a:p>
          <a:endParaRPr lang="es-ES"/>
        </a:p>
      </dgm:t>
    </dgm:pt>
    <dgm:pt modelId="{1B3E56B4-DF62-4E9B-86CA-A8CE9D927F0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NTE-INEN 2581</a:t>
          </a:r>
          <a:endParaRPr lang="es-ES" b="1" dirty="0">
            <a:solidFill>
              <a:schemeClr val="tx1"/>
            </a:solidFill>
          </a:endParaRPr>
        </a:p>
      </dgm:t>
    </dgm:pt>
    <dgm:pt modelId="{8F70C146-6B5F-4467-875B-338000117DBF}" type="sibTrans" cxnId="{00A334D5-20EE-4EAD-85AC-3EF2F66351DA}">
      <dgm:prSet/>
      <dgm:spPr/>
      <dgm:t>
        <a:bodyPr/>
        <a:lstStyle/>
        <a:p>
          <a:endParaRPr lang="es-ES"/>
        </a:p>
      </dgm:t>
    </dgm:pt>
    <dgm:pt modelId="{DDFE9951-B13B-4A18-BEA7-4EA4C19128EB}" type="parTrans" cxnId="{00A334D5-20EE-4EAD-85AC-3EF2F66351DA}">
      <dgm:prSet/>
      <dgm:spPr/>
      <dgm:t>
        <a:bodyPr/>
        <a:lstStyle/>
        <a:p>
          <a:endParaRPr lang="es-ES"/>
        </a:p>
      </dgm:t>
    </dgm:pt>
    <dgm:pt modelId="{6F4D26D9-1ABC-4D37-A96A-B555476C0067}" type="pres">
      <dgm:prSet presAssocID="{47C070F4-1403-4D6B-8498-44D9BE5270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35F3D92-69E9-4949-A383-26E084C7665F}" type="pres">
      <dgm:prSet presAssocID="{1B3E56B4-DF62-4E9B-86CA-A8CE9D927F0A}" presName="composite" presStyleCnt="0"/>
      <dgm:spPr/>
    </dgm:pt>
    <dgm:pt modelId="{3A0784CE-67F2-4352-85CB-0C9F61554FE3}" type="pres">
      <dgm:prSet presAssocID="{1B3E56B4-DF62-4E9B-86CA-A8CE9D927F0A}" presName="bentUpArrow1" presStyleLbl="alignImgPlace1" presStyleIdx="0" presStyleCnt="2"/>
      <dgm:spPr>
        <a:solidFill>
          <a:srgbClr val="00B050"/>
        </a:solidFill>
      </dgm:spPr>
      <dgm:t>
        <a:bodyPr/>
        <a:lstStyle/>
        <a:p>
          <a:endParaRPr lang="es-ES"/>
        </a:p>
      </dgm:t>
    </dgm:pt>
    <dgm:pt modelId="{91490F71-1372-44AF-AD8F-6649E4A7A7A8}" type="pres">
      <dgm:prSet presAssocID="{1B3E56B4-DF62-4E9B-86CA-A8CE9D927F0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AF629-D9C5-4F39-9C08-C792A90D92C6}" type="pres">
      <dgm:prSet presAssocID="{1B3E56B4-DF62-4E9B-86CA-A8CE9D927F0A}" presName="ChildText" presStyleLbl="revTx" presStyleIdx="0" presStyleCnt="3" custScaleX="187879" custLinFactNeighborX="58271" custLinFactNeighborY="-3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EA870-F639-4DD9-A13C-9FB5D46F5582}" type="pres">
      <dgm:prSet presAssocID="{8F70C146-6B5F-4467-875B-338000117DBF}" presName="sibTrans" presStyleCnt="0"/>
      <dgm:spPr/>
    </dgm:pt>
    <dgm:pt modelId="{C166C90E-A81C-434C-86BB-6C62F95B1B52}" type="pres">
      <dgm:prSet presAssocID="{291AC126-3C44-4E0E-8E13-BFD43F0EE423}" presName="composite" presStyleCnt="0"/>
      <dgm:spPr/>
    </dgm:pt>
    <dgm:pt modelId="{9B348B34-3996-4E98-88F8-A1D5F3B59F24}" type="pres">
      <dgm:prSet presAssocID="{291AC126-3C44-4E0E-8E13-BFD43F0EE423}" presName="bentUpArrow1" presStyleLbl="alignImgPlace1" presStyleIdx="1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883EECBF-6FF9-49FE-BD6D-7DA7D3F20488}" type="pres">
      <dgm:prSet presAssocID="{291AC126-3C44-4E0E-8E13-BFD43F0EE42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371FB-418A-4DE8-B7DA-77DB501B1941}" type="pres">
      <dgm:prSet presAssocID="{291AC126-3C44-4E0E-8E13-BFD43F0EE423}" presName="ChildText" presStyleLbl="revTx" presStyleIdx="1" presStyleCnt="3" custScaleX="176026" custLinFactNeighborX="47260" custLinFactNeighborY="-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64046-1661-47E4-9FA9-5C63A3BE0D93}" type="pres">
      <dgm:prSet presAssocID="{5D36B957-732E-49C7-90DA-91CA4996315C}" presName="sibTrans" presStyleCnt="0"/>
      <dgm:spPr/>
    </dgm:pt>
    <dgm:pt modelId="{A04DD953-401E-4A15-8A70-A52B22A358BA}" type="pres">
      <dgm:prSet presAssocID="{47131660-361C-4A8B-89E7-3AA3E9207E6A}" presName="composite" presStyleCnt="0"/>
      <dgm:spPr/>
    </dgm:pt>
    <dgm:pt modelId="{1A13BC11-FA86-4A1F-9AF8-BA07DD053754}" type="pres">
      <dgm:prSet presAssocID="{47131660-361C-4A8B-89E7-3AA3E9207E6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67A14-1922-4925-9CA3-E01220AAA268}" type="pres">
      <dgm:prSet presAssocID="{47131660-361C-4A8B-89E7-3AA3E9207E6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50990C-FC0B-4365-83DF-D8EC1DA42FB0}" type="presOf" srcId="{1B3E56B4-DF62-4E9B-86CA-A8CE9D927F0A}" destId="{91490F71-1372-44AF-AD8F-6649E4A7A7A8}" srcOrd="0" destOrd="0" presId="urn:microsoft.com/office/officeart/2005/8/layout/StepDownProcess"/>
    <dgm:cxn modelId="{A993366A-40E1-44D2-A9E8-30F4A0A7BA5A}" type="presOf" srcId="{47C070F4-1403-4D6B-8498-44D9BE52703D}" destId="{6F4D26D9-1ABC-4D37-A96A-B555476C0067}" srcOrd="0" destOrd="0" presId="urn:microsoft.com/office/officeart/2005/8/layout/StepDownProcess"/>
    <dgm:cxn modelId="{1D1D3B9E-2908-4F3D-85EF-8AAE7F1111D3}" srcId="{1B3E56B4-DF62-4E9B-86CA-A8CE9D927F0A}" destId="{8E80F8BF-29CF-4A85-BF59-A14F06E2ED22}" srcOrd="0" destOrd="0" parTransId="{5C11D0CB-E786-4B91-BC95-27F094FBCE4F}" sibTransId="{30CCC8C5-526F-460B-8099-2C3AF14F1D7A}"/>
    <dgm:cxn modelId="{FA2EC7F8-9A10-4FB2-B25D-F5E146AC4D7A}" srcId="{291AC126-3C44-4E0E-8E13-BFD43F0EE423}" destId="{2E34AF86-76D5-445B-B3A9-FA3617E31AC5}" srcOrd="0" destOrd="0" parTransId="{763AA71E-19BF-44DC-A0C2-566521620FE1}" sibTransId="{2104C4FD-8F64-45FD-A76E-A4F57C5DFDAB}"/>
    <dgm:cxn modelId="{EDEAAC29-1448-422C-8BED-050C81496E0A}" type="presOf" srcId="{47131660-361C-4A8B-89E7-3AA3E9207E6A}" destId="{1A13BC11-FA86-4A1F-9AF8-BA07DD053754}" srcOrd="0" destOrd="0" presId="urn:microsoft.com/office/officeart/2005/8/layout/StepDownProcess"/>
    <dgm:cxn modelId="{00A334D5-20EE-4EAD-85AC-3EF2F66351DA}" srcId="{47C070F4-1403-4D6B-8498-44D9BE52703D}" destId="{1B3E56B4-DF62-4E9B-86CA-A8CE9D927F0A}" srcOrd="0" destOrd="0" parTransId="{DDFE9951-B13B-4A18-BEA7-4EA4C19128EB}" sibTransId="{8F70C146-6B5F-4467-875B-338000117DBF}"/>
    <dgm:cxn modelId="{EB393E02-5B5D-4F13-B8F1-44E9629BCA41}" type="presOf" srcId="{2E34AF86-76D5-445B-B3A9-FA3617E31AC5}" destId="{139371FB-418A-4DE8-B7DA-77DB501B1941}" srcOrd="0" destOrd="0" presId="urn:microsoft.com/office/officeart/2005/8/layout/StepDownProcess"/>
    <dgm:cxn modelId="{CB6D4F59-868B-4791-BBAD-C73022958965}" srcId="{47C070F4-1403-4D6B-8498-44D9BE52703D}" destId="{291AC126-3C44-4E0E-8E13-BFD43F0EE423}" srcOrd="1" destOrd="0" parTransId="{9AB9AC42-FB25-4443-A5CD-BA3C950E363E}" sibTransId="{5D36B957-732E-49C7-90DA-91CA4996315C}"/>
    <dgm:cxn modelId="{CB59FF88-A156-41EC-A0B5-83024E29EB80}" type="presOf" srcId="{DA7A13D2-31A4-4FAA-9B7D-09391F998866}" destId="{64B67A14-1922-4925-9CA3-E01220AAA268}" srcOrd="0" destOrd="0" presId="urn:microsoft.com/office/officeart/2005/8/layout/StepDownProcess"/>
    <dgm:cxn modelId="{B4A5DB34-10F1-4BB0-A2A1-5EFFA8ABB99C}" type="presOf" srcId="{8E80F8BF-29CF-4A85-BF59-A14F06E2ED22}" destId="{167AF629-D9C5-4F39-9C08-C792A90D92C6}" srcOrd="0" destOrd="0" presId="urn:microsoft.com/office/officeart/2005/8/layout/StepDownProcess"/>
    <dgm:cxn modelId="{D857957F-0DE7-429B-92D4-6CA1BDA4B20A}" type="presOf" srcId="{291AC126-3C44-4E0E-8E13-BFD43F0EE423}" destId="{883EECBF-6FF9-49FE-BD6D-7DA7D3F20488}" srcOrd="0" destOrd="0" presId="urn:microsoft.com/office/officeart/2005/8/layout/StepDownProcess"/>
    <dgm:cxn modelId="{CFCFBE59-825B-4DE8-AA7D-70D41290B17F}" srcId="{47C070F4-1403-4D6B-8498-44D9BE52703D}" destId="{47131660-361C-4A8B-89E7-3AA3E9207E6A}" srcOrd="2" destOrd="0" parTransId="{9278B942-C6C4-4734-AAF7-C76FB2A81266}" sibTransId="{94646070-14DB-47BB-9BA9-5B565FD49C2A}"/>
    <dgm:cxn modelId="{0535D628-A6B6-4B8E-847C-E91FB1A29913}" srcId="{47131660-361C-4A8B-89E7-3AA3E9207E6A}" destId="{DA7A13D2-31A4-4FAA-9B7D-09391F998866}" srcOrd="0" destOrd="0" parTransId="{8472E4D3-7D72-400B-AC4E-6308C34D944B}" sibTransId="{E8FB1882-5616-4457-B1B6-A0F01F1349A0}"/>
    <dgm:cxn modelId="{E9E01042-1FA6-430C-B289-A8A694D052C1}" type="presParOf" srcId="{6F4D26D9-1ABC-4D37-A96A-B555476C0067}" destId="{B35F3D92-69E9-4949-A383-26E084C7665F}" srcOrd="0" destOrd="0" presId="urn:microsoft.com/office/officeart/2005/8/layout/StepDownProcess"/>
    <dgm:cxn modelId="{C7991CA9-99BC-4F9B-83E6-60BD24C3CC97}" type="presParOf" srcId="{B35F3D92-69E9-4949-A383-26E084C7665F}" destId="{3A0784CE-67F2-4352-85CB-0C9F61554FE3}" srcOrd="0" destOrd="0" presId="urn:microsoft.com/office/officeart/2005/8/layout/StepDownProcess"/>
    <dgm:cxn modelId="{C29B8797-3011-47CC-82FB-2727AEE12E29}" type="presParOf" srcId="{B35F3D92-69E9-4949-A383-26E084C7665F}" destId="{91490F71-1372-44AF-AD8F-6649E4A7A7A8}" srcOrd="1" destOrd="0" presId="urn:microsoft.com/office/officeart/2005/8/layout/StepDownProcess"/>
    <dgm:cxn modelId="{E6ADFB6C-04D3-4D60-8C83-90F25A155668}" type="presParOf" srcId="{B35F3D92-69E9-4949-A383-26E084C7665F}" destId="{167AF629-D9C5-4F39-9C08-C792A90D92C6}" srcOrd="2" destOrd="0" presId="urn:microsoft.com/office/officeart/2005/8/layout/StepDownProcess"/>
    <dgm:cxn modelId="{2A6108ED-E619-4E7C-890B-FB83D669CB2F}" type="presParOf" srcId="{6F4D26D9-1ABC-4D37-A96A-B555476C0067}" destId="{B4FEA870-F639-4DD9-A13C-9FB5D46F5582}" srcOrd="1" destOrd="0" presId="urn:microsoft.com/office/officeart/2005/8/layout/StepDownProcess"/>
    <dgm:cxn modelId="{45491435-F254-47D7-BE2C-2AC83DA61F7E}" type="presParOf" srcId="{6F4D26D9-1ABC-4D37-A96A-B555476C0067}" destId="{C166C90E-A81C-434C-86BB-6C62F95B1B52}" srcOrd="2" destOrd="0" presId="urn:microsoft.com/office/officeart/2005/8/layout/StepDownProcess"/>
    <dgm:cxn modelId="{8F552051-43BA-4DF0-9FD2-8DDD9813F756}" type="presParOf" srcId="{C166C90E-A81C-434C-86BB-6C62F95B1B52}" destId="{9B348B34-3996-4E98-88F8-A1D5F3B59F24}" srcOrd="0" destOrd="0" presId="urn:microsoft.com/office/officeart/2005/8/layout/StepDownProcess"/>
    <dgm:cxn modelId="{6598D175-2895-4813-82EB-FF174BE5C0B8}" type="presParOf" srcId="{C166C90E-A81C-434C-86BB-6C62F95B1B52}" destId="{883EECBF-6FF9-49FE-BD6D-7DA7D3F20488}" srcOrd="1" destOrd="0" presId="urn:microsoft.com/office/officeart/2005/8/layout/StepDownProcess"/>
    <dgm:cxn modelId="{59133719-2834-489E-93C9-9EF85E44F730}" type="presParOf" srcId="{C166C90E-A81C-434C-86BB-6C62F95B1B52}" destId="{139371FB-418A-4DE8-B7DA-77DB501B1941}" srcOrd="2" destOrd="0" presId="urn:microsoft.com/office/officeart/2005/8/layout/StepDownProcess"/>
    <dgm:cxn modelId="{0E2B6495-802F-48B1-A109-77F9D2A5B6C7}" type="presParOf" srcId="{6F4D26D9-1ABC-4D37-A96A-B555476C0067}" destId="{38164046-1661-47E4-9FA9-5C63A3BE0D93}" srcOrd="3" destOrd="0" presId="urn:microsoft.com/office/officeart/2005/8/layout/StepDownProcess"/>
    <dgm:cxn modelId="{4A90878A-FF56-4E3D-93A7-1BD960895AE3}" type="presParOf" srcId="{6F4D26D9-1ABC-4D37-A96A-B555476C0067}" destId="{A04DD953-401E-4A15-8A70-A52B22A358BA}" srcOrd="4" destOrd="0" presId="urn:microsoft.com/office/officeart/2005/8/layout/StepDownProcess"/>
    <dgm:cxn modelId="{137F8574-BBDD-4527-8CCA-DA4B136CDD90}" type="presParOf" srcId="{A04DD953-401E-4A15-8A70-A52B22A358BA}" destId="{1A13BC11-FA86-4A1F-9AF8-BA07DD053754}" srcOrd="0" destOrd="0" presId="urn:microsoft.com/office/officeart/2005/8/layout/StepDownProcess"/>
    <dgm:cxn modelId="{44CA917E-261B-4065-93E4-C6475EDEB301}" type="presParOf" srcId="{A04DD953-401E-4A15-8A70-A52B22A358BA}" destId="{64B67A14-1922-4925-9CA3-E01220AAA26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54C582-EC24-40F7-85D8-3D5C206853FC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727521E-5CCB-4542-83E6-0ED3AD71F890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Sustituye la banda de rodamiento por una nueva</a:t>
          </a:r>
          <a:r>
            <a:rPr lang="es-EC" sz="3300" dirty="0" smtClean="0">
              <a:solidFill>
                <a:schemeClr val="tx1"/>
              </a:solidFill>
            </a:rPr>
            <a:t>. </a:t>
          </a:r>
          <a:endParaRPr lang="es-ES" sz="2400" b="1" dirty="0">
            <a:solidFill>
              <a:schemeClr val="tx1"/>
            </a:solidFill>
          </a:endParaRPr>
        </a:p>
      </dgm:t>
    </dgm:pt>
    <dgm:pt modelId="{75F21DAB-B4AC-4FC4-8270-22BBDE875CC0}" type="parTrans" cxnId="{A80D3CF3-910C-4A64-A270-873CAA5AD262}">
      <dgm:prSet/>
      <dgm:spPr/>
      <dgm:t>
        <a:bodyPr/>
        <a:lstStyle/>
        <a:p>
          <a:endParaRPr lang="es-ES"/>
        </a:p>
      </dgm:t>
    </dgm:pt>
    <dgm:pt modelId="{727FF141-9315-490C-BB67-AC8AB26F66E3}" type="sibTrans" cxnId="{A80D3CF3-910C-4A64-A270-873CAA5AD262}">
      <dgm:prSet/>
      <dgm:spPr/>
      <dgm:t>
        <a:bodyPr/>
        <a:lstStyle/>
        <a:p>
          <a:endParaRPr lang="es-ES"/>
        </a:p>
      </dgm:t>
    </dgm:pt>
    <dgm:pt modelId="{7CD5C8B2-F918-4BFA-A390-D2179FAE40E9}" type="pres">
      <dgm:prSet presAssocID="{0754C582-EC24-40F7-85D8-3D5C206853F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3025DE3-AA1F-4961-8431-25A6FB6E7B66}" type="pres">
      <dgm:prSet presAssocID="{0727521E-5CCB-4542-83E6-0ED3AD71F890}" presName="parentText1" presStyleLbl="node1" presStyleIdx="0" presStyleCnt="1" custScaleY="172736" custLinFactY="-45763" custLinFactNeighborX="-1017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5B42E7-2F75-4540-A57D-2508E247696B}" type="presOf" srcId="{0727521E-5CCB-4542-83E6-0ED3AD71F890}" destId="{03025DE3-AA1F-4961-8431-25A6FB6E7B66}" srcOrd="0" destOrd="0" presId="urn:microsoft.com/office/officeart/2009/3/layout/IncreasingArrowsProcess"/>
    <dgm:cxn modelId="{CDE65903-15B1-49C5-A4A3-354B7E83BC11}" type="presOf" srcId="{0754C582-EC24-40F7-85D8-3D5C206853FC}" destId="{7CD5C8B2-F918-4BFA-A390-D2179FAE40E9}" srcOrd="0" destOrd="0" presId="urn:microsoft.com/office/officeart/2009/3/layout/IncreasingArrowsProcess"/>
    <dgm:cxn modelId="{A80D3CF3-910C-4A64-A270-873CAA5AD262}" srcId="{0754C582-EC24-40F7-85D8-3D5C206853FC}" destId="{0727521E-5CCB-4542-83E6-0ED3AD71F890}" srcOrd="0" destOrd="0" parTransId="{75F21DAB-B4AC-4FC4-8270-22BBDE875CC0}" sibTransId="{727FF141-9315-490C-BB67-AC8AB26F66E3}"/>
    <dgm:cxn modelId="{3BF80BB2-5030-4115-9D1A-8846C74ECD41}" type="presParOf" srcId="{7CD5C8B2-F918-4BFA-A390-D2179FAE40E9}" destId="{03025DE3-AA1F-4961-8431-25A6FB6E7B66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C0C024-183E-4F87-A98D-1D6B8C70F39C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034CD2E-411C-4BFE-869E-E39D0AD98D38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RECEPCION </a:t>
          </a:r>
          <a:endParaRPr lang="es-ES" sz="2000" dirty="0">
            <a:solidFill>
              <a:schemeClr val="tx1"/>
            </a:solidFill>
          </a:endParaRPr>
        </a:p>
      </dgm:t>
    </dgm:pt>
    <dgm:pt modelId="{CE4921C4-4261-4D00-A5F0-F70FDC34139D}" type="parTrans" cxnId="{3EACB870-2B48-4D6D-9DD6-7E20E3FB1CC9}">
      <dgm:prSet/>
      <dgm:spPr/>
      <dgm:t>
        <a:bodyPr/>
        <a:lstStyle/>
        <a:p>
          <a:endParaRPr lang="es-ES"/>
        </a:p>
      </dgm:t>
    </dgm:pt>
    <dgm:pt modelId="{E8CE7F24-5D8F-4985-8B14-DBD661C7B677}" type="sibTrans" cxnId="{3EACB870-2B48-4D6D-9DD6-7E20E3FB1CC9}">
      <dgm:prSet/>
      <dgm:spPr/>
      <dgm:t>
        <a:bodyPr/>
        <a:lstStyle/>
        <a:p>
          <a:endParaRPr lang="es-ES"/>
        </a:p>
      </dgm:t>
    </dgm:pt>
    <dgm:pt modelId="{6754853C-26C0-4B5A-9B69-C85C4FDBE1D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RASPADO</a:t>
          </a:r>
          <a:endParaRPr lang="es-ES" sz="2000" dirty="0">
            <a:solidFill>
              <a:schemeClr val="tx1"/>
            </a:solidFill>
          </a:endParaRPr>
        </a:p>
      </dgm:t>
    </dgm:pt>
    <dgm:pt modelId="{6D469B5E-D5E9-40CE-80F3-C9B3D61E8F37}" type="parTrans" cxnId="{53E1CDEF-315F-4D09-84D5-826815D9ABF9}">
      <dgm:prSet/>
      <dgm:spPr/>
      <dgm:t>
        <a:bodyPr/>
        <a:lstStyle/>
        <a:p>
          <a:endParaRPr lang="es-ES"/>
        </a:p>
      </dgm:t>
    </dgm:pt>
    <dgm:pt modelId="{D5FD2C8B-489D-4B14-86D2-35BD206E5D6A}" type="sibTrans" cxnId="{53E1CDEF-315F-4D09-84D5-826815D9ABF9}">
      <dgm:prSet/>
      <dgm:spPr/>
      <dgm:t>
        <a:bodyPr/>
        <a:lstStyle/>
        <a:p>
          <a:endParaRPr lang="es-ES"/>
        </a:p>
      </dgm:t>
    </dgm:pt>
    <dgm:pt modelId="{F5848420-0A83-4B58-9638-9D03757222B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LIMPIAR</a:t>
          </a:r>
          <a:endParaRPr lang="es-ES" sz="2000" dirty="0">
            <a:solidFill>
              <a:schemeClr val="tx1"/>
            </a:solidFill>
          </a:endParaRPr>
        </a:p>
      </dgm:t>
    </dgm:pt>
    <dgm:pt modelId="{E526142C-06D3-4451-A6E2-9F5399F857B2}" type="parTrans" cxnId="{F2C75347-7344-4B89-8CB9-CFFAEC7DF582}">
      <dgm:prSet/>
      <dgm:spPr/>
      <dgm:t>
        <a:bodyPr/>
        <a:lstStyle/>
        <a:p>
          <a:endParaRPr lang="es-ES"/>
        </a:p>
      </dgm:t>
    </dgm:pt>
    <dgm:pt modelId="{36D6B4FE-B886-4228-A848-7F00EEC7AFA0}" type="sibTrans" cxnId="{F2C75347-7344-4B89-8CB9-CFFAEC7DF582}">
      <dgm:prSet/>
      <dgm:spPr/>
      <dgm:t>
        <a:bodyPr/>
        <a:lstStyle/>
        <a:p>
          <a:endParaRPr lang="es-ES"/>
        </a:p>
      </dgm:t>
    </dgm:pt>
    <dgm:pt modelId="{541A64D2-4E75-409A-871D-19E2AF9C483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PREPARAR PARCHADO</a:t>
          </a:r>
          <a:endParaRPr lang="es-ES" sz="2000" dirty="0">
            <a:solidFill>
              <a:schemeClr val="tx1"/>
            </a:solidFill>
          </a:endParaRPr>
        </a:p>
      </dgm:t>
    </dgm:pt>
    <dgm:pt modelId="{04770850-8B95-4294-89CF-ACDC27AD5F1E}" type="parTrans" cxnId="{B3EB446E-E1EE-4279-8E13-CFDAA39ED876}">
      <dgm:prSet/>
      <dgm:spPr/>
      <dgm:t>
        <a:bodyPr/>
        <a:lstStyle/>
        <a:p>
          <a:endParaRPr lang="es-ES"/>
        </a:p>
      </dgm:t>
    </dgm:pt>
    <dgm:pt modelId="{4BAD2335-2B23-4039-A016-D672994A3F31}" type="sibTrans" cxnId="{B3EB446E-E1EE-4279-8E13-CFDAA39ED876}">
      <dgm:prSet/>
      <dgm:spPr/>
      <dgm:t>
        <a:bodyPr/>
        <a:lstStyle/>
        <a:p>
          <a:endParaRPr lang="es-ES"/>
        </a:p>
      </dgm:t>
    </dgm:pt>
    <dgm:pt modelId="{B871A412-24E4-4793-B549-26CD5A760726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APLICACION GOMA DESGASTADA</a:t>
          </a:r>
          <a:endParaRPr lang="es-ES" sz="2000" dirty="0">
            <a:solidFill>
              <a:schemeClr val="tx1"/>
            </a:solidFill>
          </a:endParaRPr>
        </a:p>
      </dgm:t>
    </dgm:pt>
    <dgm:pt modelId="{E7359841-9B08-4DF4-A3F3-B84D43088982}" type="parTrans" cxnId="{D7DE3BAF-BE75-455E-BFF4-1931A1E13658}">
      <dgm:prSet/>
      <dgm:spPr/>
      <dgm:t>
        <a:bodyPr/>
        <a:lstStyle/>
        <a:p>
          <a:endParaRPr lang="es-ES"/>
        </a:p>
      </dgm:t>
    </dgm:pt>
    <dgm:pt modelId="{31803294-E231-40A7-8F93-4B8B3E9FBAD3}" type="sibTrans" cxnId="{D7DE3BAF-BE75-455E-BFF4-1931A1E13658}">
      <dgm:prSet/>
      <dgm:spPr/>
      <dgm:t>
        <a:bodyPr/>
        <a:lstStyle/>
        <a:p>
          <a:endParaRPr lang="es-ES"/>
        </a:p>
      </dgm:t>
    </dgm:pt>
    <dgm:pt modelId="{08FFC735-BA96-46BA-B232-5D8BDEDDC37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APLICACIÓN DE LA BANDA</a:t>
          </a:r>
          <a:endParaRPr lang="es-ES" sz="2000" dirty="0">
            <a:solidFill>
              <a:schemeClr val="tx1"/>
            </a:solidFill>
          </a:endParaRPr>
        </a:p>
      </dgm:t>
    </dgm:pt>
    <dgm:pt modelId="{01807A8F-E6E9-49CA-90FE-2EB727B45511}" type="parTrans" cxnId="{9134AA97-7839-4662-80DD-C524E93B681C}">
      <dgm:prSet/>
      <dgm:spPr/>
      <dgm:t>
        <a:bodyPr/>
        <a:lstStyle/>
        <a:p>
          <a:endParaRPr lang="es-ES"/>
        </a:p>
      </dgm:t>
    </dgm:pt>
    <dgm:pt modelId="{A5ABE042-C3A3-44FD-BD83-6528052BDB66}" type="sibTrans" cxnId="{9134AA97-7839-4662-80DD-C524E93B681C}">
      <dgm:prSet/>
      <dgm:spPr/>
      <dgm:t>
        <a:bodyPr/>
        <a:lstStyle/>
        <a:p>
          <a:endParaRPr lang="es-ES"/>
        </a:p>
      </dgm:t>
    </dgm:pt>
    <dgm:pt modelId="{47C2522F-304B-439F-A402-D4E924A1ACF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COMPACTO FIRME </a:t>
          </a:r>
          <a:endParaRPr lang="es-ES" sz="2000" dirty="0">
            <a:solidFill>
              <a:schemeClr val="tx1"/>
            </a:solidFill>
          </a:endParaRPr>
        </a:p>
      </dgm:t>
    </dgm:pt>
    <dgm:pt modelId="{FB2DC150-7350-4F33-B9B2-A7AE525E4303}" type="parTrans" cxnId="{32704D96-8B1B-476A-A9FD-243CC288D4A0}">
      <dgm:prSet/>
      <dgm:spPr/>
      <dgm:t>
        <a:bodyPr/>
        <a:lstStyle/>
        <a:p>
          <a:endParaRPr lang="es-ES"/>
        </a:p>
      </dgm:t>
    </dgm:pt>
    <dgm:pt modelId="{B55BBA0C-DDC2-4AA0-A4CA-5AC9C9A4AF1C}" type="sibTrans" cxnId="{32704D96-8B1B-476A-A9FD-243CC288D4A0}">
      <dgm:prSet/>
      <dgm:spPr/>
      <dgm:t>
        <a:bodyPr/>
        <a:lstStyle/>
        <a:p>
          <a:endParaRPr lang="es-ES"/>
        </a:p>
      </dgm:t>
    </dgm:pt>
    <dgm:pt modelId="{41D2EB5B-04D3-463B-9DBF-63575883A3C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VULCANIZACION </a:t>
          </a:r>
          <a:endParaRPr lang="es-ES" sz="2000" dirty="0">
            <a:solidFill>
              <a:schemeClr val="tx1"/>
            </a:solidFill>
          </a:endParaRPr>
        </a:p>
      </dgm:t>
    </dgm:pt>
    <dgm:pt modelId="{CB87EF3B-A75C-4A16-A188-46305C1D9FE1}" type="parTrans" cxnId="{D71E2952-0C8F-4C36-BD8D-532EEE548B37}">
      <dgm:prSet/>
      <dgm:spPr/>
      <dgm:t>
        <a:bodyPr/>
        <a:lstStyle/>
        <a:p>
          <a:endParaRPr lang="es-ES"/>
        </a:p>
      </dgm:t>
    </dgm:pt>
    <dgm:pt modelId="{9466753D-B246-404C-A8AA-3BE20F9A716F}" type="sibTrans" cxnId="{D71E2952-0C8F-4C36-BD8D-532EEE548B37}">
      <dgm:prSet/>
      <dgm:spPr/>
      <dgm:t>
        <a:bodyPr/>
        <a:lstStyle/>
        <a:p>
          <a:endParaRPr lang="es-ES"/>
        </a:p>
      </dgm:t>
    </dgm:pt>
    <dgm:pt modelId="{9BF74A51-9D21-4C10-91A4-9FCA2E5DE6EA}" type="pres">
      <dgm:prSet presAssocID="{3CC0C024-183E-4F87-A98D-1D6B8C70F3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7D0B2-615C-4C5F-AAC8-80B30E69CAD6}" type="pres">
      <dgm:prSet presAssocID="{1034CD2E-411C-4BFE-869E-E39D0AD98D38}" presName="horFlow" presStyleCnt="0"/>
      <dgm:spPr/>
    </dgm:pt>
    <dgm:pt modelId="{60810BFF-83DB-4224-92AD-3630836689F8}" type="pres">
      <dgm:prSet presAssocID="{1034CD2E-411C-4BFE-869E-E39D0AD98D38}" presName="bigChev" presStyleLbl="node1" presStyleIdx="0" presStyleCnt="3"/>
      <dgm:spPr/>
      <dgm:t>
        <a:bodyPr/>
        <a:lstStyle/>
        <a:p>
          <a:endParaRPr lang="es-ES"/>
        </a:p>
      </dgm:t>
    </dgm:pt>
    <dgm:pt modelId="{9D3B2DA2-2A09-42FD-941E-F0DEC5558999}" type="pres">
      <dgm:prSet presAssocID="{6D469B5E-D5E9-40CE-80F3-C9B3D61E8F37}" presName="parTrans" presStyleCnt="0"/>
      <dgm:spPr/>
    </dgm:pt>
    <dgm:pt modelId="{42FFE1A1-6678-4BEF-968B-BEB05E61AD17}" type="pres">
      <dgm:prSet presAssocID="{6754853C-26C0-4B5A-9B69-C85C4FDBE1D7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3E4D3-2229-47D3-ACD7-01A5198F8876}" type="pres">
      <dgm:prSet presAssocID="{D5FD2C8B-489D-4B14-86D2-35BD206E5D6A}" presName="sibTrans" presStyleCnt="0"/>
      <dgm:spPr/>
    </dgm:pt>
    <dgm:pt modelId="{904E7E34-AC08-46D0-8E31-98B29748BB64}" type="pres">
      <dgm:prSet presAssocID="{F5848420-0A83-4B58-9638-9D03757222BB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5C0477-33B3-4CFA-B808-D276666D8502}" type="pres">
      <dgm:prSet presAssocID="{1034CD2E-411C-4BFE-869E-E39D0AD98D38}" presName="vSp" presStyleCnt="0"/>
      <dgm:spPr/>
    </dgm:pt>
    <dgm:pt modelId="{1A8B6118-A00A-4233-9721-9D4AA9FC0D8C}" type="pres">
      <dgm:prSet presAssocID="{541A64D2-4E75-409A-871D-19E2AF9C483E}" presName="horFlow" presStyleCnt="0"/>
      <dgm:spPr/>
    </dgm:pt>
    <dgm:pt modelId="{1AF45A07-50A9-4230-AE1B-96A8D2A9EE71}" type="pres">
      <dgm:prSet presAssocID="{541A64D2-4E75-409A-871D-19E2AF9C483E}" presName="bigChev" presStyleLbl="node1" presStyleIdx="1" presStyleCnt="3"/>
      <dgm:spPr/>
      <dgm:t>
        <a:bodyPr/>
        <a:lstStyle/>
        <a:p>
          <a:endParaRPr lang="es-ES"/>
        </a:p>
      </dgm:t>
    </dgm:pt>
    <dgm:pt modelId="{5204F1B3-88B9-4B49-864C-71D23EAB915C}" type="pres">
      <dgm:prSet presAssocID="{E7359841-9B08-4DF4-A3F3-B84D43088982}" presName="parTrans" presStyleCnt="0"/>
      <dgm:spPr/>
    </dgm:pt>
    <dgm:pt modelId="{64F1DF0D-3C63-417D-A177-19D9B47188D8}" type="pres">
      <dgm:prSet presAssocID="{B871A412-24E4-4793-B549-26CD5A760726}" presName="node" presStyleLbl="alignAccFollowNode1" presStyleIdx="2" presStyleCnt="5" custScaleX="114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23D50-162D-49C8-8048-2E0C89BF58BF}" type="pres">
      <dgm:prSet presAssocID="{31803294-E231-40A7-8F93-4B8B3E9FBAD3}" presName="sibTrans" presStyleCnt="0"/>
      <dgm:spPr/>
    </dgm:pt>
    <dgm:pt modelId="{6E9B20BC-5464-41E5-A2A2-AE506B18BDFC}" type="pres">
      <dgm:prSet presAssocID="{08FFC735-BA96-46BA-B232-5D8BDEDDC37D}" presName="node" presStyleLbl="alignAccFollowNode1" presStyleIdx="3" presStyleCnt="5" custScaleX="107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18623-80AF-43A1-9DDF-EFD614B573BA}" type="pres">
      <dgm:prSet presAssocID="{541A64D2-4E75-409A-871D-19E2AF9C483E}" presName="vSp" presStyleCnt="0"/>
      <dgm:spPr/>
    </dgm:pt>
    <dgm:pt modelId="{BBE9E9AE-AE3B-46F5-B992-648D546EEC19}" type="pres">
      <dgm:prSet presAssocID="{47C2522F-304B-439F-A402-D4E924A1ACF9}" presName="horFlow" presStyleCnt="0"/>
      <dgm:spPr/>
    </dgm:pt>
    <dgm:pt modelId="{22791024-CA3A-49DD-A1E7-943222D805E4}" type="pres">
      <dgm:prSet presAssocID="{47C2522F-304B-439F-A402-D4E924A1ACF9}" presName="bigChev" presStyleLbl="node1" presStyleIdx="2" presStyleCnt="3" custScaleX="90666"/>
      <dgm:spPr/>
      <dgm:t>
        <a:bodyPr/>
        <a:lstStyle/>
        <a:p>
          <a:endParaRPr lang="es-ES"/>
        </a:p>
      </dgm:t>
    </dgm:pt>
    <dgm:pt modelId="{8E75DC64-0D7E-4896-BB61-2393DC0B73A4}" type="pres">
      <dgm:prSet presAssocID="{CB87EF3B-A75C-4A16-A188-46305C1D9FE1}" presName="parTrans" presStyleCnt="0"/>
      <dgm:spPr/>
    </dgm:pt>
    <dgm:pt modelId="{F84F7774-C012-45A9-A8CE-350174064599}" type="pres">
      <dgm:prSet presAssocID="{41D2EB5B-04D3-463B-9DBF-63575883A3C3}" presName="node" presStyleLbl="alignAccFollowNode1" presStyleIdx="4" presStyleCnt="5" custScaleX="144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704D96-8B1B-476A-A9FD-243CC288D4A0}" srcId="{3CC0C024-183E-4F87-A98D-1D6B8C70F39C}" destId="{47C2522F-304B-439F-A402-D4E924A1ACF9}" srcOrd="2" destOrd="0" parTransId="{FB2DC150-7350-4F33-B9B2-A7AE525E4303}" sibTransId="{B55BBA0C-DDC2-4AA0-A4CA-5AC9C9A4AF1C}"/>
    <dgm:cxn modelId="{F2C75347-7344-4B89-8CB9-CFFAEC7DF582}" srcId="{1034CD2E-411C-4BFE-869E-E39D0AD98D38}" destId="{F5848420-0A83-4B58-9638-9D03757222BB}" srcOrd="1" destOrd="0" parTransId="{E526142C-06D3-4451-A6E2-9F5399F857B2}" sibTransId="{36D6B4FE-B886-4228-A848-7F00EEC7AFA0}"/>
    <dgm:cxn modelId="{23FD170F-E13F-4056-94E2-9E4C33AF8BB5}" type="presOf" srcId="{1034CD2E-411C-4BFE-869E-E39D0AD98D38}" destId="{60810BFF-83DB-4224-92AD-3630836689F8}" srcOrd="0" destOrd="0" presId="urn:microsoft.com/office/officeart/2005/8/layout/lProcess3"/>
    <dgm:cxn modelId="{9134AA97-7839-4662-80DD-C524E93B681C}" srcId="{541A64D2-4E75-409A-871D-19E2AF9C483E}" destId="{08FFC735-BA96-46BA-B232-5D8BDEDDC37D}" srcOrd="1" destOrd="0" parTransId="{01807A8F-E6E9-49CA-90FE-2EB727B45511}" sibTransId="{A5ABE042-C3A3-44FD-BD83-6528052BDB66}"/>
    <dgm:cxn modelId="{86FB1C90-1BD7-4215-A096-C72716163A61}" type="presOf" srcId="{47C2522F-304B-439F-A402-D4E924A1ACF9}" destId="{22791024-CA3A-49DD-A1E7-943222D805E4}" srcOrd="0" destOrd="0" presId="urn:microsoft.com/office/officeart/2005/8/layout/lProcess3"/>
    <dgm:cxn modelId="{53E1CDEF-315F-4D09-84D5-826815D9ABF9}" srcId="{1034CD2E-411C-4BFE-869E-E39D0AD98D38}" destId="{6754853C-26C0-4B5A-9B69-C85C4FDBE1D7}" srcOrd="0" destOrd="0" parTransId="{6D469B5E-D5E9-40CE-80F3-C9B3D61E8F37}" sibTransId="{D5FD2C8B-489D-4B14-86D2-35BD206E5D6A}"/>
    <dgm:cxn modelId="{3EACB870-2B48-4D6D-9DD6-7E20E3FB1CC9}" srcId="{3CC0C024-183E-4F87-A98D-1D6B8C70F39C}" destId="{1034CD2E-411C-4BFE-869E-E39D0AD98D38}" srcOrd="0" destOrd="0" parTransId="{CE4921C4-4261-4D00-A5F0-F70FDC34139D}" sibTransId="{E8CE7F24-5D8F-4985-8B14-DBD661C7B677}"/>
    <dgm:cxn modelId="{F273534A-E9CB-44E1-8BC5-097CE037CFFE}" type="presOf" srcId="{6754853C-26C0-4B5A-9B69-C85C4FDBE1D7}" destId="{42FFE1A1-6678-4BEF-968B-BEB05E61AD17}" srcOrd="0" destOrd="0" presId="urn:microsoft.com/office/officeart/2005/8/layout/lProcess3"/>
    <dgm:cxn modelId="{F1A4C134-6AB4-4FF4-A4A7-814F930C9D55}" type="presOf" srcId="{3CC0C024-183E-4F87-A98D-1D6B8C70F39C}" destId="{9BF74A51-9D21-4C10-91A4-9FCA2E5DE6EA}" srcOrd="0" destOrd="0" presId="urn:microsoft.com/office/officeart/2005/8/layout/lProcess3"/>
    <dgm:cxn modelId="{1C08D6DC-6AAF-42CE-B917-572E880F3EC1}" type="presOf" srcId="{08FFC735-BA96-46BA-B232-5D8BDEDDC37D}" destId="{6E9B20BC-5464-41E5-A2A2-AE506B18BDFC}" srcOrd="0" destOrd="0" presId="urn:microsoft.com/office/officeart/2005/8/layout/lProcess3"/>
    <dgm:cxn modelId="{27B23378-3D0F-412A-853F-706714060AD6}" type="presOf" srcId="{41D2EB5B-04D3-463B-9DBF-63575883A3C3}" destId="{F84F7774-C012-45A9-A8CE-350174064599}" srcOrd="0" destOrd="0" presId="urn:microsoft.com/office/officeart/2005/8/layout/lProcess3"/>
    <dgm:cxn modelId="{74B49496-4ABC-4CDD-99D5-C9BDFAF0CF98}" type="presOf" srcId="{B871A412-24E4-4793-B549-26CD5A760726}" destId="{64F1DF0D-3C63-417D-A177-19D9B47188D8}" srcOrd="0" destOrd="0" presId="urn:microsoft.com/office/officeart/2005/8/layout/lProcess3"/>
    <dgm:cxn modelId="{D71E2952-0C8F-4C36-BD8D-532EEE548B37}" srcId="{47C2522F-304B-439F-A402-D4E924A1ACF9}" destId="{41D2EB5B-04D3-463B-9DBF-63575883A3C3}" srcOrd="0" destOrd="0" parTransId="{CB87EF3B-A75C-4A16-A188-46305C1D9FE1}" sibTransId="{9466753D-B246-404C-A8AA-3BE20F9A716F}"/>
    <dgm:cxn modelId="{231D0552-1FE0-4D81-97CD-320055E1BFF2}" type="presOf" srcId="{F5848420-0A83-4B58-9638-9D03757222BB}" destId="{904E7E34-AC08-46D0-8E31-98B29748BB64}" srcOrd="0" destOrd="0" presId="urn:microsoft.com/office/officeart/2005/8/layout/lProcess3"/>
    <dgm:cxn modelId="{B3EB446E-E1EE-4279-8E13-CFDAA39ED876}" srcId="{3CC0C024-183E-4F87-A98D-1D6B8C70F39C}" destId="{541A64D2-4E75-409A-871D-19E2AF9C483E}" srcOrd="1" destOrd="0" parTransId="{04770850-8B95-4294-89CF-ACDC27AD5F1E}" sibTransId="{4BAD2335-2B23-4039-A016-D672994A3F31}"/>
    <dgm:cxn modelId="{D7DE3BAF-BE75-455E-BFF4-1931A1E13658}" srcId="{541A64D2-4E75-409A-871D-19E2AF9C483E}" destId="{B871A412-24E4-4793-B549-26CD5A760726}" srcOrd="0" destOrd="0" parTransId="{E7359841-9B08-4DF4-A3F3-B84D43088982}" sibTransId="{31803294-E231-40A7-8F93-4B8B3E9FBAD3}"/>
    <dgm:cxn modelId="{B4CDB7D3-8F35-44FA-B811-5C24D2FF8FF9}" type="presOf" srcId="{541A64D2-4E75-409A-871D-19E2AF9C483E}" destId="{1AF45A07-50A9-4230-AE1B-96A8D2A9EE71}" srcOrd="0" destOrd="0" presId="urn:microsoft.com/office/officeart/2005/8/layout/lProcess3"/>
    <dgm:cxn modelId="{F60772B6-022D-45A4-8F0E-160C5157F4BB}" type="presParOf" srcId="{9BF74A51-9D21-4C10-91A4-9FCA2E5DE6EA}" destId="{ED87D0B2-615C-4C5F-AAC8-80B30E69CAD6}" srcOrd="0" destOrd="0" presId="urn:microsoft.com/office/officeart/2005/8/layout/lProcess3"/>
    <dgm:cxn modelId="{62B69993-17E8-4AC4-B755-AFC66F948822}" type="presParOf" srcId="{ED87D0B2-615C-4C5F-AAC8-80B30E69CAD6}" destId="{60810BFF-83DB-4224-92AD-3630836689F8}" srcOrd="0" destOrd="0" presId="urn:microsoft.com/office/officeart/2005/8/layout/lProcess3"/>
    <dgm:cxn modelId="{79A10585-0467-4473-8CC4-81D992AEF32F}" type="presParOf" srcId="{ED87D0B2-615C-4C5F-AAC8-80B30E69CAD6}" destId="{9D3B2DA2-2A09-42FD-941E-F0DEC5558999}" srcOrd="1" destOrd="0" presId="urn:microsoft.com/office/officeart/2005/8/layout/lProcess3"/>
    <dgm:cxn modelId="{50CB2CA6-D58C-4F39-AF11-0B7FE439918F}" type="presParOf" srcId="{ED87D0B2-615C-4C5F-AAC8-80B30E69CAD6}" destId="{42FFE1A1-6678-4BEF-968B-BEB05E61AD17}" srcOrd="2" destOrd="0" presId="urn:microsoft.com/office/officeart/2005/8/layout/lProcess3"/>
    <dgm:cxn modelId="{73044B11-8C21-4079-A91C-76FBB38C6E40}" type="presParOf" srcId="{ED87D0B2-615C-4C5F-AAC8-80B30E69CAD6}" destId="{8823E4D3-2229-47D3-ACD7-01A5198F8876}" srcOrd="3" destOrd="0" presId="urn:microsoft.com/office/officeart/2005/8/layout/lProcess3"/>
    <dgm:cxn modelId="{C7E24033-CD83-43EE-801B-37A0504BDA35}" type="presParOf" srcId="{ED87D0B2-615C-4C5F-AAC8-80B30E69CAD6}" destId="{904E7E34-AC08-46D0-8E31-98B29748BB64}" srcOrd="4" destOrd="0" presId="urn:microsoft.com/office/officeart/2005/8/layout/lProcess3"/>
    <dgm:cxn modelId="{01281A47-D99F-46B1-8D6D-569420EC7502}" type="presParOf" srcId="{9BF74A51-9D21-4C10-91A4-9FCA2E5DE6EA}" destId="{0F5C0477-33B3-4CFA-B808-D276666D8502}" srcOrd="1" destOrd="0" presId="urn:microsoft.com/office/officeart/2005/8/layout/lProcess3"/>
    <dgm:cxn modelId="{6029F8C8-D20E-4650-A15B-59E706357A03}" type="presParOf" srcId="{9BF74A51-9D21-4C10-91A4-9FCA2E5DE6EA}" destId="{1A8B6118-A00A-4233-9721-9D4AA9FC0D8C}" srcOrd="2" destOrd="0" presId="urn:microsoft.com/office/officeart/2005/8/layout/lProcess3"/>
    <dgm:cxn modelId="{6FB47155-7649-4D7B-BA16-1FC980F1BE4B}" type="presParOf" srcId="{1A8B6118-A00A-4233-9721-9D4AA9FC0D8C}" destId="{1AF45A07-50A9-4230-AE1B-96A8D2A9EE71}" srcOrd="0" destOrd="0" presId="urn:microsoft.com/office/officeart/2005/8/layout/lProcess3"/>
    <dgm:cxn modelId="{71E17CA7-FBF2-4CB2-B124-0C3552605FF2}" type="presParOf" srcId="{1A8B6118-A00A-4233-9721-9D4AA9FC0D8C}" destId="{5204F1B3-88B9-4B49-864C-71D23EAB915C}" srcOrd="1" destOrd="0" presId="urn:microsoft.com/office/officeart/2005/8/layout/lProcess3"/>
    <dgm:cxn modelId="{FECF7B1F-51AB-4CEE-8C72-3E3549287F96}" type="presParOf" srcId="{1A8B6118-A00A-4233-9721-9D4AA9FC0D8C}" destId="{64F1DF0D-3C63-417D-A177-19D9B47188D8}" srcOrd="2" destOrd="0" presId="urn:microsoft.com/office/officeart/2005/8/layout/lProcess3"/>
    <dgm:cxn modelId="{480FB2F1-D463-424E-A2D0-2A8AC332F3DC}" type="presParOf" srcId="{1A8B6118-A00A-4233-9721-9D4AA9FC0D8C}" destId="{48123D50-162D-49C8-8048-2E0C89BF58BF}" srcOrd="3" destOrd="0" presId="urn:microsoft.com/office/officeart/2005/8/layout/lProcess3"/>
    <dgm:cxn modelId="{8813108C-C888-4688-AC7F-88238F6F9ABC}" type="presParOf" srcId="{1A8B6118-A00A-4233-9721-9D4AA9FC0D8C}" destId="{6E9B20BC-5464-41E5-A2A2-AE506B18BDFC}" srcOrd="4" destOrd="0" presId="urn:microsoft.com/office/officeart/2005/8/layout/lProcess3"/>
    <dgm:cxn modelId="{30029160-15B6-4A4F-A2C4-D002E4A30701}" type="presParOf" srcId="{9BF74A51-9D21-4C10-91A4-9FCA2E5DE6EA}" destId="{46318623-80AF-43A1-9DDF-EFD614B573BA}" srcOrd="3" destOrd="0" presId="urn:microsoft.com/office/officeart/2005/8/layout/lProcess3"/>
    <dgm:cxn modelId="{B4B80ED6-D4BD-467F-8894-ECA617745F66}" type="presParOf" srcId="{9BF74A51-9D21-4C10-91A4-9FCA2E5DE6EA}" destId="{BBE9E9AE-AE3B-46F5-B992-648D546EEC19}" srcOrd="4" destOrd="0" presId="urn:microsoft.com/office/officeart/2005/8/layout/lProcess3"/>
    <dgm:cxn modelId="{086211E4-1F9A-468B-ABF0-BB29D7BBBCAC}" type="presParOf" srcId="{BBE9E9AE-AE3B-46F5-B992-648D546EEC19}" destId="{22791024-CA3A-49DD-A1E7-943222D805E4}" srcOrd="0" destOrd="0" presId="urn:microsoft.com/office/officeart/2005/8/layout/lProcess3"/>
    <dgm:cxn modelId="{937C0534-BC2C-40A2-A98A-854D319A2E4B}" type="presParOf" srcId="{BBE9E9AE-AE3B-46F5-B992-648D546EEC19}" destId="{8E75DC64-0D7E-4896-BB61-2393DC0B73A4}" srcOrd="1" destOrd="0" presId="urn:microsoft.com/office/officeart/2005/8/layout/lProcess3"/>
    <dgm:cxn modelId="{5F95A2C3-9B6A-4D55-A687-644309014CFD}" type="presParOf" srcId="{BBE9E9AE-AE3B-46F5-B992-648D546EEC19}" destId="{F84F7774-C012-45A9-A8CE-35017406459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4F34B8-901D-4D47-9889-F69958B34B23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C4CD87B-1350-4C22-850C-51466B3E7B20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Número de reencauche</a:t>
          </a:r>
          <a:endParaRPr lang="es-ES" b="1" dirty="0">
            <a:solidFill>
              <a:schemeClr val="bg1"/>
            </a:solidFill>
          </a:endParaRPr>
        </a:p>
      </dgm:t>
    </dgm:pt>
    <dgm:pt modelId="{27C89B9C-B988-417F-9187-69049555C0C2}" type="parTrans" cxnId="{B67B2193-5685-432E-AD7C-617188EA2383}">
      <dgm:prSet/>
      <dgm:spPr/>
      <dgm:t>
        <a:bodyPr/>
        <a:lstStyle/>
        <a:p>
          <a:endParaRPr lang="es-ES"/>
        </a:p>
      </dgm:t>
    </dgm:pt>
    <dgm:pt modelId="{3F51EAF9-87BB-4DCB-99E1-E8177E1A372E}" type="sibTrans" cxnId="{B67B2193-5685-432E-AD7C-617188EA2383}">
      <dgm:prSet/>
      <dgm:spPr/>
      <dgm:t>
        <a:bodyPr/>
        <a:lstStyle/>
        <a:p>
          <a:endParaRPr lang="es-ES" dirty="0"/>
        </a:p>
      </dgm:t>
    </dgm:pt>
    <dgm:pt modelId="{F6F17426-11E9-4CCD-AF8B-46662B67E0ED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Identificación de la planta de reencauche</a:t>
          </a:r>
          <a:endParaRPr lang="es-ES" b="1" dirty="0">
            <a:solidFill>
              <a:schemeClr val="bg1"/>
            </a:solidFill>
          </a:endParaRPr>
        </a:p>
      </dgm:t>
    </dgm:pt>
    <dgm:pt modelId="{9719C5F3-569F-4A74-8F18-04EF24F53AFE}" type="parTrans" cxnId="{EA427C7D-9E97-4199-A716-CDAF6EAECBC0}">
      <dgm:prSet/>
      <dgm:spPr/>
      <dgm:t>
        <a:bodyPr/>
        <a:lstStyle/>
        <a:p>
          <a:endParaRPr lang="es-ES"/>
        </a:p>
      </dgm:t>
    </dgm:pt>
    <dgm:pt modelId="{B76B07B4-FE6F-4A0D-8818-12F4585566AB}" type="sibTrans" cxnId="{EA427C7D-9E97-4199-A716-CDAF6EAECBC0}">
      <dgm:prSet/>
      <dgm:spPr/>
      <dgm:t>
        <a:bodyPr/>
        <a:lstStyle/>
        <a:p>
          <a:endParaRPr lang="es-ES" dirty="0"/>
        </a:p>
      </dgm:t>
    </dgm:pt>
    <dgm:pt modelId="{D94BD348-448D-4392-9B9E-82B50F4E768C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Fecha de producción (años, mes y día)</a:t>
          </a:r>
          <a:endParaRPr lang="es-ES" b="1" dirty="0">
            <a:solidFill>
              <a:schemeClr val="bg1"/>
            </a:solidFill>
          </a:endParaRPr>
        </a:p>
      </dgm:t>
    </dgm:pt>
    <dgm:pt modelId="{01683413-E670-4680-915B-DB235E4D12D6}" type="parTrans" cxnId="{792910A2-F85D-4CA3-BE5B-C7B07915D5DF}">
      <dgm:prSet/>
      <dgm:spPr/>
      <dgm:t>
        <a:bodyPr/>
        <a:lstStyle/>
        <a:p>
          <a:endParaRPr lang="es-ES"/>
        </a:p>
      </dgm:t>
    </dgm:pt>
    <dgm:pt modelId="{4844BBEA-5631-4F5C-A354-9F0A93981C55}" type="sibTrans" cxnId="{792910A2-F85D-4CA3-BE5B-C7B07915D5DF}">
      <dgm:prSet/>
      <dgm:spPr/>
      <dgm:t>
        <a:bodyPr/>
        <a:lstStyle/>
        <a:p>
          <a:endParaRPr lang="es-ES" dirty="0"/>
        </a:p>
      </dgm:t>
    </dgm:pt>
    <dgm:pt modelId="{248779AE-A624-447C-9EAA-8E1B81341516}" type="pres">
      <dgm:prSet presAssocID="{3B4F34B8-901D-4D47-9889-F69958B34B23}" presName="Name0" presStyleCnt="0">
        <dgm:presLayoutVars>
          <dgm:dir/>
          <dgm:resizeHandles val="exact"/>
        </dgm:presLayoutVars>
      </dgm:prSet>
      <dgm:spPr/>
    </dgm:pt>
    <dgm:pt modelId="{8A337E9B-E6A7-4200-A0FC-71F8CF6066ED}" type="pres">
      <dgm:prSet presAssocID="{7C4CD87B-1350-4C22-850C-51466B3E7B20}" presName="node" presStyleLbl="node1" presStyleIdx="0" presStyleCnt="3" custLinFactY="-27254" custLinFactNeighborX="-8161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8F906-7114-48EB-9325-32668595014E}" type="pres">
      <dgm:prSet presAssocID="{3F51EAF9-87BB-4DCB-99E1-E8177E1A372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0562901-AF96-41DD-BBAE-2CE4432A016D}" type="pres">
      <dgm:prSet presAssocID="{3F51EAF9-87BB-4DCB-99E1-E8177E1A372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BD573CD-4AA8-4686-B9F8-A65EEEE5373F}" type="pres">
      <dgm:prSet presAssocID="{F6F17426-11E9-4CCD-AF8B-46662B67E0ED}" presName="node" presStyleLbl="node1" presStyleIdx="1" presStyleCnt="3" custLinFactY="-27254" custLinFactNeighborX="-2639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A2EC3-A5DE-443A-97D7-2A6576B84229}" type="pres">
      <dgm:prSet presAssocID="{B76B07B4-FE6F-4A0D-8818-12F4585566A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716AC57-AE5D-40DD-BD4D-6A60AE830604}" type="pres">
      <dgm:prSet presAssocID="{B76B07B4-FE6F-4A0D-8818-12F4585566A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A7FD684-4C63-4A8C-92DC-82CE84C00C28}" type="pres">
      <dgm:prSet presAssocID="{D94BD348-448D-4392-9B9E-82B50F4E768C}" presName="node" presStyleLbl="node1" presStyleIdx="2" presStyleCnt="3" custLinFactY="-27254" custLinFactNeighborX="-6572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9FBAD8-A6E5-4E8A-9A77-3FDE32092C9E}" type="presOf" srcId="{B76B07B4-FE6F-4A0D-8818-12F4585566AB}" destId="{3716AC57-AE5D-40DD-BD4D-6A60AE830604}" srcOrd="1" destOrd="0" presId="urn:microsoft.com/office/officeart/2005/8/layout/process1"/>
    <dgm:cxn modelId="{9B871012-0DAE-49F4-AD9C-795CF0E341B4}" type="presOf" srcId="{3F51EAF9-87BB-4DCB-99E1-E8177E1A372E}" destId="{7CA8F906-7114-48EB-9325-32668595014E}" srcOrd="0" destOrd="0" presId="urn:microsoft.com/office/officeart/2005/8/layout/process1"/>
    <dgm:cxn modelId="{EA427C7D-9E97-4199-A716-CDAF6EAECBC0}" srcId="{3B4F34B8-901D-4D47-9889-F69958B34B23}" destId="{F6F17426-11E9-4CCD-AF8B-46662B67E0ED}" srcOrd="1" destOrd="0" parTransId="{9719C5F3-569F-4A74-8F18-04EF24F53AFE}" sibTransId="{B76B07B4-FE6F-4A0D-8818-12F4585566AB}"/>
    <dgm:cxn modelId="{2CE32633-9D0E-4849-80A0-F61B3D96B37E}" type="presOf" srcId="{7C4CD87B-1350-4C22-850C-51466B3E7B20}" destId="{8A337E9B-E6A7-4200-A0FC-71F8CF6066ED}" srcOrd="0" destOrd="0" presId="urn:microsoft.com/office/officeart/2005/8/layout/process1"/>
    <dgm:cxn modelId="{230AFAFB-6EE7-475F-A87C-A10C1D67525F}" type="presOf" srcId="{B76B07B4-FE6F-4A0D-8818-12F4585566AB}" destId="{9D9A2EC3-A5DE-443A-97D7-2A6576B84229}" srcOrd="0" destOrd="0" presId="urn:microsoft.com/office/officeart/2005/8/layout/process1"/>
    <dgm:cxn modelId="{792910A2-F85D-4CA3-BE5B-C7B07915D5DF}" srcId="{3B4F34B8-901D-4D47-9889-F69958B34B23}" destId="{D94BD348-448D-4392-9B9E-82B50F4E768C}" srcOrd="2" destOrd="0" parTransId="{01683413-E670-4680-915B-DB235E4D12D6}" sibTransId="{4844BBEA-5631-4F5C-A354-9F0A93981C55}"/>
    <dgm:cxn modelId="{7410D275-4DC4-4453-B26B-C38F2152CFFE}" type="presOf" srcId="{3B4F34B8-901D-4D47-9889-F69958B34B23}" destId="{248779AE-A624-447C-9EAA-8E1B81341516}" srcOrd="0" destOrd="0" presId="urn:microsoft.com/office/officeart/2005/8/layout/process1"/>
    <dgm:cxn modelId="{8A75B127-FDFF-4E11-B256-E12C9262915E}" type="presOf" srcId="{3F51EAF9-87BB-4DCB-99E1-E8177E1A372E}" destId="{90562901-AF96-41DD-BBAE-2CE4432A016D}" srcOrd="1" destOrd="0" presId="urn:microsoft.com/office/officeart/2005/8/layout/process1"/>
    <dgm:cxn modelId="{B67B2193-5685-432E-AD7C-617188EA2383}" srcId="{3B4F34B8-901D-4D47-9889-F69958B34B23}" destId="{7C4CD87B-1350-4C22-850C-51466B3E7B20}" srcOrd="0" destOrd="0" parTransId="{27C89B9C-B988-417F-9187-69049555C0C2}" sibTransId="{3F51EAF9-87BB-4DCB-99E1-E8177E1A372E}"/>
    <dgm:cxn modelId="{271A7055-04DB-486C-A216-DB336EB01293}" type="presOf" srcId="{D94BD348-448D-4392-9B9E-82B50F4E768C}" destId="{AA7FD684-4C63-4A8C-92DC-82CE84C00C28}" srcOrd="0" destOrd="0" presId="urn:microsoft.com/office/officeart/2005/8/layout/process1"/>
    <dgm:cxn modelId="{A82DC26C-C28E-4B29-8927-139D6EE15344}" type="presOf" srcId="{F6F17426-11E9-4CCD-AF8B-46662B67E0ED}" destId="{2BD573CD-4AA8-4686-B9F8-A65EEEE5373F}" srcOrd="0" destOrd="0" presId="urn:microsoft.com/office/officeart/2005/8/layout/process1"/>
    <dgm:cxn modelId="{C3976172-D9FA-4DED-AAD9-C6878A693DE2}" type="presParOf" srcId="{248779AE-A624-447C-9EAA-8E1B81341516}" destId="{8A337E9B-E6A7-4200-A0FC-71F8CF6066ED}" srcOrd="0" destOrd="0" presId="urn:microsoft.com/office/officeart/2005/8/layout/process1"/>
    <dgm:cxn modelId="{B268BD8F-A410-4612-9A6A-43C737345163}" type="presParOf" srcId="{248779AE-A624-447C-9EAA-8E1B81341516}" destId="{7CA8F906-7114-48EB-9325-32668595014E}" srcOrd="1" destOrd="0" presId="urn:microsoft.com/office/officeart/2005/8/layout/process1"/>
    <dgm:cxn modelId="{AF690410-1559-4D72-A062-994B364E6463}" type="presParOf" srcId="{7CA8F906-7114-48EB-9325-32668595014E}" destId="{90562901-AF96-41DD-BBAE-2CE4432A016D}" srcOrd="0" destOrd="0" presId="urn:microsoft.com/office/officeart/2005/8/layout/process1"/>
    <dgm:cxn modelId="{2FC45CBD-12FC-4FDF-AAE6-AA5B4E8411F4}" type="presParOf" srcId="{248779AE-A624-447C-9EAA-8E1B81341516}" destId="{2BD573CD-4AA8-4686-B9F8-A65EEEE5373F}" srcOrd="2" destOrd="0" presId="urn:microsoft.com/office/officeart/2005/8/layout/process1"/>
    <dgm:cxn modelId="{6E95F334-7F2A-4C19-8D36-24F207BC67DB}" type="presParOf" srcId="{248779AE-A624-447C-9EAA-8E1B81341516}" destId="{9D9A2EC3-A5DE-443A-97D7-2A6576B84229}" srcOrd="3" destOrd="0" presId="urn:microsoft.com/office/officeart/2005/8/layout/process1"/>
    <dgm:cxn modelId="{B379576F-7208-4F29-A6E5-3F20B57BEBA9}" type="presParOf" srcId="{9D9A2EC3-A5DE-443A-97D7-2A6576B84229}" destId="{3716AC57-AE5D-40DD-BD4D-6A60AE830604}" srcOrd="0" destOrd="0" presId="urn:microsoft.com/office/officeart/2005/8/layout/process1"/>
    <dgm:cxn modelId="{6FAD79C1-F8AC-43AB-B0F8-0651D6D004BD}" type="presParOf" srcId="{248779AE-A624-447C-9EAA-8E1B81341516}" destId="{AA7FD684-4C63-4A8C-92DC-82CE84C00C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8EF6A-4ECE-4582-81E4-18E587B30042}" type="datetimeFigureOut">
              <a:rPr lang="es-ES" smtClean="0"/>
              <a:t>26/09/2015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CD557-AAD3-4187-B24F-535B211DF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89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980C-5B35-4BC5-843B-114417EF8809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94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96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76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01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55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6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09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36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966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07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838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717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15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233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16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43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9596-152D-4C31-965D-09049A071B83}" type="datetimeFigureOut">
              <a:rPr lang="es-EC" smtClean="0"/>
              <a:t>26/09/2015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97B7A1-C028-46AB-B9B1-AD70E07E09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10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548680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Universidad de las Fuerzas Armadas </a:t>
            </a:r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(ESPE)</a:t>
            </a:r>
          </a:p>
          <a:p>
            <a:pPr algn="ctr"/>
            <a:endParaRPr lang="es-EC" sz="2000" b="1" dirty="0">
              <a:solidFill>
                <a:schemeClr val="tx2"/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    «Escuela Héroes del Cenepa»</a:t>
            </a:r>
          </a:p>
          <a:p>
            <a:pPr algn="ctr"/>
            <a:endParaRPr lang="es-EC" sz="2000" dirty="0" smtClean="0"/>
          </a:p>
          <a:p>
            <a:pPr algn="ctr"/>
            <a:endParaRPr lang="es-EC" sz="2000" dirty="0"/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Ingeniería en Comercio Exterior y Negociación Internacional</a:t>
            </a:r>
          </a:p>
          <a:p>
            <a:pPr algn="ctr"/>
            <a:endParaRPr lang="es-EC" sz="2000" b="1" dirty="0" smtClean="0">
              <a:solidFill>
                <a:schemeClr val="tx2"/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Proyecto de Titulación</a:t>
            </a:r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Tema: </a:t>
            </a:r>
          </a:p>
          <a:p>
            <a:pPr algn="ctr"/>
            <a:endParaRPr lang="es-EC" sz="2000" b="1" dirty="0">
              <a:solidFill>
                <a:srgbClr val="C00000"/>
              </a:solidFill>
            </a:endParaRPr>
          </a:p>
          <a:p>
            <a:pPr algn="ctr"/>
            <a:r>
              <a:rPr lang="es-EC" sz="2400" b="1" dirty="0" smtClean="0">
                <a:solidFill>
                  <a:srgbClr val="C00000"/>
                </a:solidFill>
              </a:rPr>
              <a:t>«INFLUENCIA </a:t>
            </a:r>
            <a:r>
              <a:rPr lang="es-EC" sz="2400" b="1" dirty="0">
                <a:solidFill>
                  <a:srgbClr val="C00000"/>
                </a:solidFill>
              </a:rPr>
              <a:t>DE LA POLÍTICA ECONÓMICA IMPLEMENTADA EN ECUADOR, EN LA EJECUCIÓN DEL PROYECTO REUSA </a:t>
            </a:r>
            <a:r>
              <a:rPr lang="es-EC" sz="2400" b="1" dirty="0" smtClean="0">
                <a:solidFill>
                  <a:srgbClr val="C00000"/>
                </a:solidFill>
              </a:rPr>
              <a:t>LLANTA»</a:t>
            </a:r>
          </a:p>
          <a:p>
            <a:pPr algn="ctr"/>
            <a:endParaRPr lang="es-EC" sz="2400" b="1" dirty="0">
              <a:solidFill>
                <a:srgbClr val="C00000"/>
              </a:solidFill>
            </a:endParaRPr>
          </a:p>
          <a:p>
            <a:pPr algn="ctr"/>
            <a:r>
              <a:rPr lang="es-EC" sz="2000" b="1" dirty="0">
                <a:solidFill>
                  <a:schemeClr val="tx2"/>
                </a:solidFill>
              </a:rPr>
              <a:t>Estudiantes: </a:t>
            </a:r>
          </a:p>
          <a:p>
            <a:pPr algn="ctr"/>
            <a:endParaRPr lang="es-EC" sz="2000" b="1" dirty="0">
              <a:solidFill>
                <a:schemeClr val="tx2"/>
              </a:solidFill>
            </a:endParaRPr>
          </a:p>
          <a:p>
            <a:pPr algn="ctr"/>
            <a:r>
              <a:rPr lang="es-EC" sz="2000" b="1" dirty="0">
                <a:solidFill>
                  <a:schemeClr val="tx2"/>
                </a:solidFill>
              </a:rPr>
              <a:t>Lucía Caiza</a:t>
            </a:r>
          </a:p>
          <a:p>
            <a:pPr algn="ctr"/>
            <a:r>
              <a:rPr lang="es-EC" sz="2000" b="1" dirty="0">
                <a:solidFill>
                  <a:schemeClr val="tx2"/>
                </a:solidFill>
              </a:rPr>
              <a:t>Érika Nieto</a:t>
            </a:r>
          </a:p>
          <a:p>
            <a:pPr algn="ctr"/>
            <a:endParaRPr lang="es-EC" sz="2000" b="1" dirty="0">
              <a:solidFill>
                <a:srgbClr val="C00000"/>
              </a:solidFill>
            </a:endParaRPr>
          </a:p>
        </p:txBody>
      </p:sp>
      <p:pic>
        <p:nvPicPr>
          <p:cNvPr id="6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20213"/>
          <a:stretch/>
        </p:blipFill>
        <p:spPr bwMode="auto">
          <a:xfrm>
            <a:off x="179512" y="44624"/>
            <a:ext cx="8964488" cy="138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00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20147242"/>
              </p:ext>
            </p:extLst>
          </p:nvPr>
        </p:nvGraphicFramePr>
        <p:xfrm>
          <a:off x="467544" y="332656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1115616" y="4869160"/>
            <a:ext cx="1567938" cy="1567938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1655111"/>
              <a:satOff val="5454"/>
              <a:lumOff val="2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Elipse"/>
          <p:cNvSpPr/>
          <p:nvPr/>
        </p:nvSpPr>
        <p:spPr>
          <a:xfrm>
            <a:off x="6012160" y="4869160"/>
            <a:ext cx="1567938" cy="1567938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1655111"/>
              <a:satOff val="5454"/>
              <a:lumOff val="2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lecha izquierda y derecha"/>
          <p:cNvSpPr/>
          <p:nvPr/>
        </p:nvSpPr>
        <p:spPr>
          <a:xfrm>
            <a:off x="3563888" y="5072443"/>
            <a:ext cx="1904219" cy="12226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07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19672" y="27590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INFORMACION DE UN NEUMATICO REENCAUCHADO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259632" y="1628800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t="50000" r="20017" b="14394"/>
          <a:stretch/>
        </p:blipFill>
        <p:spPr bwMode="auto">
          <a:xfrm>
            <a:off x="539552" y="3140968"/>
            <a:ext cx="7992888" cy="3528392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NEUMATICOS QUE NO SE REENCAUCHAN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3" t="34524" r="26487" b="13889"/>
          <a:stretch/>
        </p:blipFill>
        <p:spPr bwMode="auto">
          <a:xfrm>
            <a:off x="2742556" y="1484784"/>
            <a:ext cx="3528392" cy="230425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25396" r="24367" b="8929"/>
          <a:stretch/>
        </p:blipFill>
        <p:spPr bwMode="auto">
          <a:xfrm>
            <a:off x="293467" y="4077072"/>
            <a:ext cx="4408694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 t="28174" r="24925" b="18750"/>
          <a:stretch/>
        </p:blipFill>
        <p:spPr bwMode="auto">
          <a:xfrm>
            <a:off x="5004048" y="4077072"/>
            <a:ext cx="3888432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12302" r="22805" b="9658"/>
          <a:stretch/>
        </p:blipFill>
        <p:spPr bwMode="auto">
          <a:xfrm>
            <a:off x="1619672" y="504172"/>
            <a:ext cx="5849257" cy="57087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8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23016" r="25148" b="23106"/>
          <a:stretch/>
        </p:blipFill>
        <p:spPr bwMode="auto">
          <a:xfrm>
            <a:off x="695222" y="1700808"/>
            <a:ext cx="3732761" cy="2783025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32773" r="23763" b="8144"/>
          <a:stretch/>
        </p:blipFill>
        <p:spPr bwMode="auto">
          <a:xfrm>
            <a:off x="4788024" y="1700807"/>
            <a:ext cx="3684596" cy="2783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4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72123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</a:rPr>
              <a:t>Problema de Investigación</a:t>
            </a:r>
            <a:endParaRPr lang="es-EC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0848896"/>
              </p:ext>
            </p:extLst>
          </p:nvPr>
        </p:nvGraphicFramePr>
        <p:xfrm>
          <a:off x="952452" y="2420888"/>
          <a:ext cx="7219948" cy="407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15658" y="404664"/>
            <a:ext cx="666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</a:rPr>
              <a:t>METODOLOGÍA DE LA INVESTIGACIÓN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9033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</a:rPr>
              <a:t>Objetivos de la investigación</a:t>
            </a:r>
            <a:endParaRPr lang="es-EC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9389838"/>
              </p:ext>
            </p:extLst>
          </p:nvPr>
        </p:nvGraphicFramePr>
        <p:xfrm>
          <a:off x="899592" y="908720"/>
          <a:ext cx="720080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275856" y="2330341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Objetivos específicos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05991677"/>
              </p:ext>
            </p:extLst>
          </p:nvPr>
        </p:nvGraphicFramePr>
        <p:xfrm>
          <a:off x="755576" y="2924944"/>
          <a:ext cx="8064896" cy="336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09053408"/>
              </p:ext>
            </p:extLst>
          </p:nvPr>
        </p:nvGraphicFramePr>
        <p:xfrm>
          <a:off x="827584" y="1772816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347864" y="760475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2716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effectLst/>
              </a:rPr>
              <a:t>TIPO DE INVESTIGACIÓN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03626120"/>
              </p:ext>
            </p:extLst>
          </p:nvPr>
        </p:nvGraphicFramePr>
        <p:xfrm>
          <a:off x="1187624" y="1340768"/>
          <a:ext cx="69847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4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5201" y="624110"/>
            <a:ext cx="4859047" cy="932682"/>
          </a:xfrm>
        </p:spPr>
        <p:txBody>
          <a:bodyPr/>
          <a:lstStyle/>
          <a:p>
            <a:r>
              <a:rPr lang="es-ES" b="1" u="sng" dirty="0" smtClean="0">
                <a:solidFill>
                  <a:schemeClr val="accent1">
                    <a:lumMod val="50000"/>
                  </a:schemeClr>
                </a:solidFill>
              </a:rPr>
              <a:t>HIPOTESIS GENERAL</a:t>
            </a:r>
            <a:endParaRPr lang="es-E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412846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2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13489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solidFill>
                  <a:schemeClr val="tx2"/>
                </a:solidFill>
              </a:rPr>
              <a:t>Marco Teórico</a:t>
            </a:r>
          </a:p>
          <a:p>
            <a:pPr algn="ctr"/>
            <a:endParaRPr lang="es-EC" sz="4800" b="1" dirty="0" smtClean="0">
              <a:solidFill>
                <a:schemeClr val="tx2"/>
              </a:solidFill>
            </a:endParaRPr>
          </a:p>
          <a:p>
            <a:pPr algn="ctr"/>
            <a:r>
              <a:rPr lang="es-EC" sz="4800" b="1" dirty="0" smtClean="0">
                <a:solidFill>
                  <a:schemeClr val="tx2"/>
                </a:solidFill>
              </a:rPr>
              <a:t>Teorías Económicas</a:t>
            </a:r>
            <a:endParaRPr lang="es-EC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620688"/>
            <a:ext cx="2554791" cy="128089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VARIABLES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12893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1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392488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MUESTRA DE LA INVESTIGACION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1659755"/>
              </p:ext>
            </p:extLst>
          </p:nvPr>
        </p:nvGraphicFramePr>
        <p:xfrm>
          <a:off x="1524000" y="1453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0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788651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4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79712" y="90872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Book Antiqua" pitchFamily="18" charset="0"/>
              </a:rPr>
              <a:t>1.- ¿Conoce usted sobre el Proyecto Reúsa Llanta?</a:t>
            </a:r>
            <a:endParaRPr lang="es-EC" sz="2800" b="1" dirty="0">
              <a:latin typeface="Book Antiqua" pitchFamily="18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578157175"/>
              </p:ext>
            </p:extLst>
          </p:nvPr>
        </p:nvGraphicFramePr>
        <p:xfrm>
          <a:off x="1547664" y="2276872"/>
          <a:ext cx="6624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1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latin typeface="Book Antiqua" pitchFamily="18" charset="0"/>
              </a:rPr>
              <a:t>3.-¿Qué </a:t>
            </a:r>
            <a:r>
              <a:rPr lang="es-EC" sz="2800" b="1" dirty="0">
                <a:latin typeface="Book Antiqua" pitchFamily="18" charset="0"/>
              </a:rPr>
              <a:t>porcentaje % dedica su empresa a las siguientes actividades?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171020361"/>
              </p:ext>
            </p:extLst>
          </p:nvPr>
        </p:nvGraphicFramePr>
        <p:xfrm>
          <a:off x="1475656" y="2060848"/>
          <a:ext cx="62344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2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236443171"/>
              </p:ext>
            </p:extLst>
          </p:nvPr>
        </p:nvGraphicFramePr>
        <p:xfrm>
          <a:off x="1259632" y="2276872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23728" y="620688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6</a:t>
            </a:r>
            <a:r>
              <a:rPr lang="es-ES" sz="2800" b="1" dirty="0" smtClean="0">
                <a:latin typeface="Book Antiqua" panose="02040602050305030304" pitchFamily="18" charset="0"/>
              </a:rPr>
              <a:t>.-¿Que beneficios ha tenido su empresa con la ejecución de este proyecto?</a:t>
            </a:r>
            <a:endParaRPr lang="es-ES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48680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7.- </a:t>
            </a:r>
            <a:r>
              <a:rPr lang="es-ES" sz="2800" b="1" dirty="0" smtClean="0">
                <a:latin typeface="Book Antiqua" panose="02040602050305030304" pitchFamily="18" charset="0"/>
              </a:rPr>
              <a:t>¿</a:t>
            </a:r>
            <a:r>
              <a:rPr lang="es-ES" sz="2800" b="1" dirty="0">
                <a:latin typeface="Book Antiqua" panose="02040602050305030304" pitchFamily="18" charset="0"/>
              </a:rPr>
              <a:t>L</a:t>
            </a:r>
            <a:r>
              <a:rPr lang="es-ES" sz="2800" b="1" dirty="0" smtClean="0">
                <a:latin typeface="Book Antiqua" panose="02040602050305030304" pitchFamily="18" charset="0"/>
              </a:rPr>
              <a:t>os neumáticos reencauchados han tenido buena acogida por sus clientes?</a:t>
            </a:r>
            <a:endParaRPr lang="es-ES" sz="28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117188931"/>
              </p:ext>
            </p:extLst>
          </p:nvPr>
        </p:nvGraphicFramePr>
        <p:xfrm>
          <a:off x="1115616" y="1988840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81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288276969"/>
              </p:ext>
            </p:extLst>
          </p:nvPr>
        </p:nvGraphicFramePr>
        <p:xfrm>
          <a:off x="1043609" y="2060848"/>
          <a:ext cx="72728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63688" y="461665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ea typeface="Batang" pitchFamily="18" charset="-127"/>
              </a:rPr>
              <a:t>8</a:t>
            </a:r>
            <a:r>
              <a:rPr lang="es-EC" sz="2800" b="1" dirty="0" smtClean="0">
                <a:latin typeface="Book Antiqua" panose="02040602050305030304" pitchFamily="18" charset="0"/>
                <a:ea typeface="Batang" pitchFamily="18" charset="-127"/>
              </a:rPr>
              <a:t>.-¿La empresa en qué porcentaje % reencaucha según el tipo de transporte?</a:t>
            </a:r>
            <a:endParaRPr lang="es-ES" sz="2800" b="1" dirty="0" smtClean="0">
              <a:latin typeface="Book Antiqua" panose="02040602050305030304" pitchFamily="18" charset="0"/>
              <a:ea typeface="Batang" pitchFamily="18" charset="-127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825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83788" y="5486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9</a:t>
            </a:r>
            <a:r>
              <a:rPr lang="es-EC" sz="2800" b="1" dirty="0" smtClean="0">
                <a:latin typeface="Book Antiqua" panose="02040602050305030304" pitchFamily="18" charset="0"/>
              </a:rPr>
              <a:t>.-¿Cree usted que durante estos últimos 3 años este negocio ha sido rentable?</a:t>
            </a:r>
            <a:r>
              <a:rPr lang="es-EC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es-E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5761361"/>
              </p:ext>
            </p:extLst>
          </p:nvPr>
        </p:nvGraphicFramePr>
        <p:xfrm>
          <a:off x="1547664" y="2060848"/>
          <a:ext cx="66967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80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>
                    <a:lumMod val="75000"/>
                  </a:schemeClr>
                </a:solidFill>
              </a:rPr>
              <a:t>Verificación de hipótesis</a:t>
            </a:r>
            <a:endParaRPr lang="es-EC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87131823"/>
              </p:ext>
            </p:extLst>
          </p:nvPr>
        </p:nvGraphicFramePr>
        <p:xfrm>
          <a:off x="683568" y="1556792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2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435977695"/>
              </p:ext>
            </p:extLst>
          </p:nvPr>
        </p:nvGraphicFramePr>
        <p:xfrm>
          <a:off x="596217" y="1397000"/>
          <a:ext cx="8008231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CuadroTexto"/>
          <p:cNvSpPr txBox="1"/>
          <p:nvPr/>
        </p:nvSpPr>
        <p:spPr>
          <a:xfrm>
            <a:off x="596217" y="58318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Escuela Clásica</a:t>
            </a:r>
            <a:endParaRPr lang="es-EC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5486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400" dirty="0"/>
          </a:p>
          <a:p>
            <a:r>
              <a:rPr lang="es-EC" sz="2400" b="1" dirty="0" smtClean="0"/>
              <a:t>Hipótesis estadística</a:t>
            </a:r>
          </a:p>
          <a:p>
            <a:endParaRPr lang="es-EC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 smtClean="0"/>
              <a:t>Encuesta a </a:t>
            </a:r>
            <a:r>
              <a:rPr lang="es-ES" sz="2400" dirty="0"/>
              <a:t>las 16 plantas </a:t>
            </a:r>
            <a:r>
              <a:rPr lang="es-ES" sz="2400" dirty="0" smtClean="0"/>
              <a:t>reencauchadoras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 smtClean="0"/>
              <a:t>50 </a:t>
            </a:r>
            <a:r>
              <a:rPr lang="es-ES" sz="2400" dirty="0"/>
              <a:t>del nivel de </a:t>
            </a:r>
            <a:r>
              <a:rPr lang="es-ES" sz="2400" dirty="0" smtClean="0"/>
              <a:t>significancia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 smtClean="0"/>
              <a:t>Error del </a:t>
            </a:r>
            <a:r>
              <a:rPr lang="es-ES" sz="2400" dirty="0"/>
              <a:t>5</a:t>
            </a:r>
            <a:r>
              <a:rPr lang="es-ES" sz="2400" dirty="0" smtClean="0"/>
              <a:t>%,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400" dirty="0"/>
              <a:t>N</a:t>
            </a:r>
            <a:r>
              <a:rPr lang="es-ES" sz="2400" dirty="0" smtClean="0"/>
              <a:t>ivel </a:t>
            </a:r>
            <a:r>
              <a:rPr lang="es-ES" sz="2400" dirty="0"/>
              <a:t>de confiabilidad </a:t>
            </a:r>
            <a:r>
              <a:rPr lang="es-ES" sz="2400" dirty="0" smtClean="0"/>
              <a:t>95</a:t>
            </a:r>
            <a:r>
              <a:rPr lang="es-ES" sz="2400" dirty="0"/>
              <a:t>%.</a:t>
            </a:r>
            <a:endParaRPr lang="es-EC" sz="2400" dirty="0"/>
          </a:p>
          <a:p>
            <a:r>
              <a:rPr lang="es-EC" sz="2400" dirty="0" smtClean="0"/>
              <a:t> </a:t>
            </a:r>
            <a:endParaRPr lang="es-EC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367644" y="4221088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Criterio de decisión:</a:t>
            </a:r>
          </a:p>
          <a:p>
            <a:endParaRPr lang="es-EC" sz="2400" dirty="0"/>
          </a:p>
          <a:p>
            <a:r>
              <a:rPr lang="es-EC" sz="2400" dirty="0" smtClean="0"/>
              <a:t>X</a:t>
            </a:r>
            <a:r>
              <a:rPr lang="es-EC" sz="2400" baseline="30000" dirty="0" smtClean="0"/>
              <a:t>2 &lt;</a:t>
            </a:r>
            <a:r>
              <a:rPr lang="es-EC" sz="2400" dirty="0" smtClean="0"/>
              <a:t> X</a:t>
            </a:r>
            <a:r>
              <a:rPr lang="es-EC" sz="2400" baseline="30000" dirty="0" smtClean="0"/>
              <a:t>2</a:t>
            </a:r>
            <a:r>
              <a:rPr lang="es-EC" sz="2400" baseline="-25000" dirty="0" smtClean="0"/>
              <a:t>t </a:t>
            </a:r>
            <a:r>
              <a:rPr lang="es-EC" sz="2400" dirty="0" smtClean="0"/>
              <a:t> se acepta la hipótesis nula</a:t>
            </a:r>
          </a:p>
          <a:p>
            <a:r>
              <a:rPr lang="es-EC" sz="2400" dirty="0"/>
              <a:t>X</a:t>
            </a:r>
            <a:r>
              <a:rPr lang="es-EC" sz="2400" baseline="30000" dirty="0"/>
              <a:t>2 </a:t>
            </a:r>
            <a:r>
              <a:rPr lang="es-EC" sz="2400" baseline="30000" dirty="0" smtClean="0"/>
              <a:t>&gt;</a:t>
            </a:r>
            <a:r>
              <a:rPr lang="es-EC" sz="2400" dirty="0" smtClean="0"/>
              <a:t> X</a:t>
            </a:r>
            <a:r>
              <a:rPr lang="es-EC" sz="2400" baseline="30000" dirty="0" smtClean="0"/>
              <a:t>2</a:t>
            </a:r>
            <a:r>
              <a:rPr lang="es-EC" sz="2400" baseline="-25000" dirty="0" smtClean="0"/>
              <a:t>t  </a:t>
            </a:r>
            <a:r>
              <a:rPr lang="es-EC" sz="2400" dirty="0"/>
              <a:t>se acepta la hipótesis </a:t>
            </a:r>
            <a:r>
              <a:rPr lang="es-EC" sz="2400" dirty="0" smtClean="0"/>
              <a:t>alternativa</a:t>
            </a:r>
            <a:endParaRPr lang="es-EC" sz="2400" dirty="0"/>
          </a:p>
          <a:p>
            <a:endParaRPr lang="es-EC" sz="2400" dirty="0" smtClean="0"/>
          </a:p>
          <a:p>
            <a:endParaRPr lang="es-EC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530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95727" y="2996952"/>
            <a:ext cx="73448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(HO): Hipótesis nula: No existe </a:t>
            </a:r>
            <a:r>
              <a:rPr lang="es-EC" dirty="0"/>
              <a:t>un impacto positivo significativo </a:t>
            </a:r>
            <a:r>
              <a:rPr lang="es-EC" dirty="0" smtClean="0"/>
              <a:t>en </a:t>
            </a:r>
            <a:r>
              <a:rPr lang="es-EC" dirty="0"/>
              <a:t>las </a:t>
            </a:r>
            <a:r>
              <a:rPr lang="es-EC" dirty="0" smtClean="0"/>
              <a:t>plantas </a:t>
            </a:r>
            <a:r>
              <a:rPr lang="es-EC" dirty="0"/>
              <a:t>reencauchadoras que aplican el proyecto Reúsa Llanta.</a:t>
            </a: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019480" y="4581128"/>
            <a:ext cx="732106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(H1): Hipótesis alternativa: Existe un impacto positivo significativo </a:t>
            </a:r>
            <a:r>
              <a:rPr lang="es-EC" dirty="0" smtClean="0"/>
              <a:t>en </a:t>
            </a:r>
            <a:r>
              <a:rPr lang="es-EC" dirty="0"/>
              <a:t>las </a:t>
            </a:r>
            <a:r>
              <a:rPr lang="es-EC" dirty="0" smtClean="0"/>
              <a:t>plantas </a:t>
            </a:r>
            <a:r>
              <a:rPr lang="es-EC" dirty="0"/>
              <a:t>reencauchadoras que aplican el proyecto Reúsa Llanta.</a:t>
            </a:r>
          </a:p>
          <a:p>
            <a:pPr algn="just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815707" y="83067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Pasos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para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plicar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la Prueba de Chi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Cuadrado</a:t>
            </a:r>
            <a:endParaRPr lang="es-EC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30596" y="1844824"/>
            <a:ext cx="62336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u="sng" dirty="0" smtClean="0">
                <a:solidFill>
                  <a:schemeClr val="accent1">
                    <a:lumMod val="50000"/>
                  </a:schemeClr>
                </a:solidFill>
              </a:rPr>
              <a:t>Paso 1</a:t>
            </a:r>
            <a:r>
              <a:rPr lang="es-EC" dirty="0" smtClean="0"/>
              <a:t>: </a:t>
            </a:r>
            <a:r>
              <a:rPr lang="es-ES" dirty="0"/>
              <a:t>Planteamiento de la Hipótesis Nula y Alternativa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65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9857547"/>
              </p:ext>
            </p:extLst>
          </p:nvPr>
        </p:nvGraphicFramePr>
        <p:xfrm>
          <a:off x="395536" y="1196752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55576" y="116632"/>
            <a:ext cx="67687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PASO 2:  </a:t>
            </a:r>
            <a:r>
              <a:rPr lang="es-ES" dirty="0"/>
              <a:t>Se Determina en base a las preguntas de la encuesta, las frecuencias tanto observadas como </a:t>
            </a:r>
            <a:r>
              <a:rPr lang="es-ES" dirty="0" smtClean="0"/>
              <a:t>esperadas(</a:t>
            </a:r>
            <a:r>
              <a:rPr lang="es-ES" dirty="0" err="1" smtClean="0"/>
              <a:t>teòrica</a:t>
            </a:r>
            <a:r>
              <a:rPr lang="es-ES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23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115616" y="404664"/>
          <a:ext cx="6840759" cy="38278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80253"/>
                <a:gridCol w="2280253"/>
                <a:gridCol w="2280253"/>
              </a:tblGrid>
              <a:tr h="1267543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PREGUNTAS</a:t>
                      </a:r>
                      <a:endParaRPr lang="es-E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Frecuencias Observadas</a:t>
                      </a:r>
                      <a:endParaRPr lang="es-E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Frecuencias Esperadas</a:t>
                      </a:r>
                      <a:endParaRPr lang="es-E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1216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Pregunta No. 1</a:t>
                      </a:r>
                      <a:endParaRPr lang="es-E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94</a:t>
                      </a:r>
                      <a:endParaRPr lang="es-E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100</a:t>
                      </a:r>
                      <a:endParaRPr lang="es-E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1216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Pregunta No. 3</a:t>
                      </a:r>
                      <a:endParaRPr lang="es-E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100</a:t>
                      </a:r>
                      <a:endParaRPr lang="es-E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100</a:t>
                      </a:r>
                      <a:endParaRPr lang="es-E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1216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Pregunta No.7</a:t>
                      </a:r>
                      <a:endParaRPr lang="es-E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94</a:t>
                      </a:r>
                      <a:endParaRPr lang="es-E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100</a:t>
                      </a:r>
                      <a:endParaRPr lang="es-E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1216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Pregunta No.9</a:t>
                      </a:r>
                      <a:endParaRPr lang="es-E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80</a:t>
                      </a:r>
                      <a:endParaRPr lang="es-E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100</a:t>
                      </a:r>
                      <a:endParaRPr lang="es-E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03648" y="4437112"/>
            <a:ext cx="59766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Paso 3: </a:t>
            </a:r>
            <a:r>
              <a:rPr lang="es-ES" b="1" dirty="0"/>
              <a:t>Se determina los Grados de Libertad</a:t>
            </a:r>
          </a:p>
          <a:p>
            <a:r>
              <a:rPr lang="es-ES" b="1" dirty="0"/>
              <a:t>GI = </a:t>
            </a:r>
            <a:r>
              <a:rPr lang="es-ES" b="1" dirty="0" smtClean="0"/>
              <a:t>#Columnas </a:t>
            </a:r>
            <a:r>
              <a:rPr lang="es-ES" b="1" dirty="0"/>
              <a:t>-1</a:t>
            </a:r>
          </a:p>
          <a:p>
            <a:r>
              <a:rPr lang="es-ES" b="1" dirty="0" smtClean="0"/>
              <a:t>Remplazando </a:t>
            </a:r>
            <a:r>
              <a:rPr lang="es-ES" b="1" dirty="0"/>
              <a:t>tenemos:</a:t>
            </a:r>
          </a:p>
          <a:p>
            <a:r>
              <a:rPr lang="es-ES" b="1" dirty="0"/>
              <a:t>GI = 2-1</a:t>
            </a:r>
          </a:p>
          <a:p>
            <a:r>
              <a:rPr lang="es-ES" b="1" dirty="0"/>
              <a:t>GI = 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2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3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11214"/>
            <a:ext cx="56166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/>
              <a:t>Paso 4: </a:t>
            </a:r>
            <a:r>
              <a:rPr lang="es-ES" sz="2800" dirty="0"/>
              <a:t>Se calcula Chi Cuadrado</a:t>
            </a:r>
          </a:p>
          <a:p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pic>
        <p:nvPicPr>
          <p:cNvPr id="5" name="4 Imagen" descr="Descripción: Descripción: \chi^2=\sum_{i}\frac{(\mathrm{observada}_{i}-\mathrm{teorica}_{i})^2}{\mathrm{teorica}_{i}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6369"/>
            <a:ext cx="5544616" cy="138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76165"/>
              </p:ext>
            </p:extLst>
          </p:nvPr>
        </p:nvGraphicFramePr>
        <p:xfrm>
          <a:off x="683568" y="2607295"/>
          <a:ext cx="7344816" cy="38404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49511"/>
                <a:gridCol w="1483138"/>
                <a:gridCol w="1239886"/>
                <a:gridCol w="1612640"/>
                <a:gridCol w="1759641"/>
              </a:tblGrid>
              <a:tr h="468723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O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O-E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(O-E)2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(O-E)2/E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811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94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100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-6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0,36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811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100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811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94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100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-6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0,36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811"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100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-20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400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811">
                <a:tc>
                  <a:txBody>
                    <a:bodyPr/>
                    <a:lstStyle/>
                    <a:p>
                      <a:pPr marR="18034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Total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80340"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FF0000"/>
                          </a:solidFill>
                          <a:effectLst/>
                        </a:rPr>
                        <a:t>4,72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88370329"/>
              </p:ext>
            </p:extLst>
          </p:nvPr>
        </p:nvGraphicFramePr>
        <p:xfrm>
          <a:off x="1524000" y="980728"/>
          <a:ext cx="60960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3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916832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Mediante la implementación del estudio de mercado realizado a las plantas reencauchadoras se evidenció la factibilidad del proyecto, el nivel de </a:t>
            </a:r>
            <a:r>
              <a:rPr lang="es-EC" sz="2000" dirty="0" smtClean="0"/>
              <a:t>aceptación y conocimiento del procesos </a:t>
            </a:r>
            <a:r>
              <a:rPr lang="es-EC" sz="2000" dirty="0"/>
              <a:t>del 90</a:t>
            </a:r>
            <a:r>
              <a:rPr lang="es-EC" sz="2000" dirty="0" smtClean="0"/>
              <a:t>%, </a:t>
            </a:r>
            <a:r>
              <a:rPr lang="es-EC" sz="2000" dirty="0"/>
              <a:t>logrando la generación de nuevas plazas de </a:t>
            </a:r>
            <a:r>
              <a:rPr lang="es-EC" sz="2000" dirty="0" smtClean="0"/>
              <a:t>trabajo</a:t>
            </a:r>
            <a:r>
              <a:rPr lang="es-EC" sz="2000" dirty="0"/>
              <a:t> </a:t>
            </a:r>
            <a:r>
              <a:rPr lang="es-EC" sz="2000" dirty="0" smtClean="0"/>
              <a:t>y un ahorro al sector transportista.</a:t>
            </a:r>
          </a:p>
          <a:p>
            <a:pPr algn="just"/>
            <a:r>
              <a:rPr lang="es-EC" sz="2000" dirty="0" smtClean="0"/>
              <a:t>Además la política económica del reencauche ayudado a frenar la excesiva importación de neumáticos.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998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589199" cy="1280890"/>
          </a:xfrm>
        </p:spPr>
        <p:txBody>
          <a:bodyPr/>
          <a:lstStyle/>
          <a:p>
            <a:r>
              <a:rPr lang="es-ES" dirty="0" smtClean="0"/>
              <a:t>RECOMENDACIÓN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547664" y="1916832"/>
            <a:ext cx="64087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000" dirty="0"/>
              <a:t>Los transportistas de vehículos pesados y livianos en su mayoría no tienen una cultura de reciclaje y conciencia, es necesario que una institución, asociaciones o cooperativas brinden capacitación sobre el tema de reencauche, la importancia y beneficios de reusar un neumático, además el MIPRO debe </a:t>
            </a:r>
            <a:r>
              <a:rPr lang="es-EC" sz="2000" dirty="0" smtClean="0"/>
              <a:t>implementar políticas para el transporte liviano, </a:t>
            </a:r>
            <a:r>
              <a:rPr lang="es-EC" sz="2000" dirty="0"/>
              <a:t>un número de reencauche previo a la adquisición de llantas </a:t>
            </a:r>
            <a:r>
              <a:rPr lang="es-EC" sz="2000" dirty="0" smtClean="0"/>
              <a:t>nuevas y realizar mayor </a:t>
            </a:r>
            <a:r>
              <a:rPr lang="es-EC" sz="2000" dirty="0"/>
              <a:t>control para las empresas </a:t>
            </a:r>
            <a:r>
              <a:rPr lang="es-EC" sz="2000" dirty="0" smtClean="0"/>
              <a:t>clandestinas como también la importación </a:t>
            </a:r>
            <a:r>
              <a:rPr lang="es-EC" sz="2000" dirty="0"/>
              <a:t>de llantas de mala calidad.</a:t>
            </a:r>
            <a:endParaRPr lang="es-ES" sz="2000" dirty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823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59632" y="2060848"/>
            <a:ext cx="66656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GRACIAS POR </a:t>
            </a:r>
          </a:p>
          <a:p>
            <a:pPr algn="ctr"/>
            <a:r>
              <a:rPr lang="es-ES" sz="7200" b="1" cap="none" spc="0" dirty="0" smtClean="0">
                <a:ln/>
                <a:solidFill>
                  <a:schemeClr val="accent3"/>
                </a:solidFill>
                <a:effectLst/>
              </a:rPr>
              <a:t>LA ATENCION</a:t>
            </a:r>
          </a:p>
        </p:txBody>
      </p:sp>
    </p:spTree>
    <p:extLst>
      <p:ext uri="{BB962C8B-B14F-4D97-AF65-F5344CB8AC3E}">
        <p14:creationId xmlns:p14="http://schemas.microsoft.com/office/powerpoint/2010/main" val="21305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55771963"/>
              </p:ext>
            </p:extLst>
          </p:nvPr>
        </p:nvGraphicFramePr>
        <p:xfrm>
          <a:off x="611560" y="1397000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58946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Escuela Neoclásica</a:t>
            </a:r>
            <a:endParaRPr lang="es-EC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60364657"/>
              </p:ext>
            </p:extLst>
          </p:nvPr>
        </p:nvGraphicFramePr>
        <p:xfrm>
          <a:off x="647474" y="1412776"/>
          <a:ext cx="795697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58946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Escuela Keynesiana</a:t>
            </a:r>
            <a:endParaRPr lang="es-EC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64201" y="441536"/>
            <a:ext cx="49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tx2"/>
                </a:solidFill>
              </a:rPr>
              <a:t>Política Económica</a:t>
            </a:r>
            <a:endParaRPr lang="es-EC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71719582"/>
              </p:ext>
            </p:extLst>
          </p:nvPr>
        </p:nvGraphicFramePr>
        <p:xfrm>
          <a:off x="1723180" y="1905789"/>
          <a:ext cx="4545512" cy="781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H="1">
            <a:off x="3184434" y="1196752"/>
            <a:ext cx="504056" cy="555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788024" y="1196751"/>
            <a:ext cx="560784" cy="555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907704" y="3737012"/>
            <a:ext cx="49297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Producción y Distribución excedente económico </a:t>
            </a:r>
            <a:endParaRPr lang="es-EC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184434" y="301164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749763" y="3045208"/>
            <a:ext cx="599045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100022" y="5536950"/>
            <a:ext cx="26167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Relaciones de poder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84168" y="5536950"/>
            <a:ext cx="2088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Grupos sociales</a:t>
            </a:r>
            <a:endParaRPr lang="es-EC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184434" y="4581128"/>
            <a:ext cx="0" cy="825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808123" y="5748080"/>
            <a:ext cx="9552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907704" y="31125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Objetivo</a:t>
            </a:r>
            <a:endParaRPr lang="es-EC" b="1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75657" y="48427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Condición</a:t>
            </a:r>
            <a:endParaRPr lang="es-EC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5506" y="95802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POLÍTICA COMERCIAL</a:t>
            </a:r>
            <a:endParaRPr lang="es-EC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12183580"/>
              </p:ext>
            </p:extLst>
          </p:nvPr>
        </p:nvGraphicFramePr>
        <p:xfrm>
          <a:off x="1093378" y="1844824"/>
          <a:ext cx="729504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47664" y="116632"/>
            <a:ext cx="6589199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t>NORMAS INEN DE REENCAUCHE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28204537"/>
              </p:ext>
            </p:extLst>
          </p:nvPr>
        </p:nvGraphicFramePr>
        <p:xfrm>
          <a:off x="1524000" y="1453232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2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www.martintrezza.com.uy/images/ficha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705678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688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PROCESO REENCAUCHE      INEN 2582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88316290"/>
              </p:ext>
            </p:extLst>
          </p:nvPr>
        </p:nvGraphicFramePr>
        <p:xfrm>
          <a:off x="1187624" y="1541016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2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1055</Words>
  <Application>Microsoft Office PowerPoint</Application>
  <PresentationFormat>Presentación en pantalla (4:3)</PresentationFormat>
  <Paragraphs>214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Batang</vt:lpstr>
      <vt:lpstr>Arial</vt:lpstr>
      <vt:lpstr>Book Antiqua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REENCAUCHE      INEN 2582</vt:lpstr>
      <vt:lpstr>Presentación de PowerPoint</vt:lpstr>
      <vt:lpstr>INFORMACION DE UN NEUMATICO REENCAUCHADO</vt:lpstr>
      <vt:lpstr>NEUMATICOS QUE NO SE REENCAUCHAN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 DE INVESTIGACIÓN </vt:lpstr>
      <vt:lpstr>HIPOTESIS GENERAL</vt:lpstr>
      <vt:lpstr>VARIABLES</vt:lpstr>
      <vt:lpstr>MUESTRA DE LA INVESTIGACION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RECOMENDACIÓN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</dc:creator>
  <cp:lastModifiedBy>arte</cp:lastModifiedBy>
  <cp:revision>89</cp:revision>
  <dcterms:created xsi:type="dcterms:W3CDTF">2015-06-21T00:24:40Z</dcterms:created>
  <dcterms:modified xsi:type="dcterms:W3CDTF">2015-09-26T16:32:07Z</dcterms:modified>
</cp:coreProperties>
</file>