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7459-B8DA-4E0E-BEA9-8536047AF9F4}" type="datetimeFigureOut">
              <a:rPr lang="es-EC" smtClean="0"/>
              <a:pPr/>
              <a:t>16/09/2015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90DF-EC94-442D-B2C7-C39258AA424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426847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7459-B8DA-4E0E-BEA9-8536047AF9F4}" type="datetimeFigureOut">
              <a:rPr lang="es-EC" smtClean="0"/>
              <a:pPr/>
              <a:t>16/09/2015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90DF-EC94-442D-B2C7-C39258AA424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97881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7459-B8DA-4E0E-BEA9-8536047AF9F4}" type="datetimeFigureOut">
              <a:rPr lang="es-EC" smtClean="0"/>
              <a:pPr/>
              <a:t>16/09/2015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90DF-EC94-442D-B2C7-C39258AA424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65807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7459-B8DA-4E0E-BEA9-8536047AF9F4}" type="datetimeFigureOut">
              <a:rPr lang="es-EC" smtClean="0"/>
              <a:pPr/>
              <a:t>16/09/2015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90DF-EC94-442D-B2C7-C39258AA424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413018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7459-B8DA-4E0E-BEA9-8536047AF9F4}" type="datetimeFigureOut">
              <a:rPr lang="es-EC" smtClean="0"/>
              <a:pPr/>
              <a:t>16/09/2015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90DF-EC94-442D-B2C7-C39258AA424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64950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7459-B8DA-4E0E-BEA9-8536047AF9F4}" type="datetimeFigureOut">
              <a:rPr lang="es-EC" smtClean="0"/>
              <a:pPr/>
              <a:t>16/09/2015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90DF-EC94-442D-B2C7-C39258AA424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68211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7459-B8DA-4E0E-BEA9-8536047AF9F4}" type="datetimeFigureOut">
              <a:rPr lang="es-EC" smtClean="0"/>
              <a:pPr/>
              <a:t>16/09/2015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90DF-EC94-442D-B2C7-C39258AA424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05929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7459-B8DA-4E0E-BEA9-8536047AF9F4}" type="datetimeFigureOut">
              <a:rPr lang="es-EC" smtClean="0"/>
              <a:pPr/>
              <a:t>16/09/2015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90DF-EC94-442D-B2C7-C39258AA424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96842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7459-B8DA-4E0E-BEA9-8536047AF9F4}" type="datetimeFigureOut">
              <a:rPr lang="es-EC" smtClean="0"/>
              <a:pPr/>
              <a:t>16/09/2015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90DF-EC94-442D-B2C7-C39258AA424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35458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7459-B8DA-4E0E-BEA9-8536047AF9F4}" type="datetimeFigureOut">
              <a:rPr lang="es-EC" smtClean="0"/>
              <a:pPr/>
              <a:t>16/09/2015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90DF-EC94-442D-B2C7-C39258AA424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58739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7459-B8DA-4E0E-BEA9-8536047AF9F4}" type="datetimeFigureOut">
              <a:rPr lang="es-EC" smtClean="0"/>
              <a:pPr/>
              <a:t>16/09/2015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90DF-EC94-442D-B2C7-C39258AA424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400075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7459-B8DA-4E0E-BEA9-8536047AF9F4}" type="datetimeFigureOut">
              <a:rPr lang="es-EC" smtClean="0"/>
              <a:pPr/>
              <a:t>16/09/2015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490DF-EC94-442D-B2C7-C39258AA424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00620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731" y="1196752"/>
            <a:ext cx="805672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35" t="21528" r="45144" b="67179"/>
          <a:stretch/>
        </p:blipFill>
        <p:spPr bwMode="auto">
          <a:xfrm>
            <a:off x="1718568" y="-27384"/>
            <a:ext cx="5805760" cy="103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312846" y="6156012"/>
            <a:ext cx="5571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/>
              <a:t>AUTORES: HERRERA SARAVIA, LAURA SOFÍA</a:t>
            </a:r>
          </a:p>
          <a:p>
            <a:r>
              <a:rPr lang="es-EC" b="1" smtClean="0"/>
              <a:t> 	SARMIENTO </a:t>
            </a:r>
            <a:r>
              <a:rPr lang="es-EC" b="1" dirty="0" smtClean="0"/>
              <a:t>MENA, SANTIAGO HENRY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1829335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4632"/>
            <a:ext cx="7992888" cy="615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84827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839086" cy="632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9998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0346"/>
            <a:ext cx="8208912" cy="614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92315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900"/>
            <a:ext cx="7920880" cy="626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4932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873" y="476672"/>
            <a:ext cx="8048583" cy="547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0938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33"/>
          <a:stretch/>
        </p:blipFill>
        <p:spPr bwMode="auto">
          <a:xfrm>
            <a:off x="899592" y="345248"/>
            <a:ext cx="7560840" cy="596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2514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488832" cy="589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8968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70869" cy="551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5019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692" y="383436"/>
            <a:ext cx="8101764" cy="585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4403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3"/>
            <a:ext cx="7716857" cy="577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654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299"/>
            <a:ext cx="8424936" cy="650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1559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488832" cy="601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9527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3515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248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828092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065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9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8998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92888" cy="566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3216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370" y="404664"/>
            <a:ext cx="802708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28397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704856" cy="595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5700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8478"/>
            <a:ext cx="7560840" cy="59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6388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488832" cy="589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6032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623" y="332656"/>
            <a:ext cx="8250841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421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4190"/>
            <a:ext cx="8208912" cy="639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40683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10" y="332656"/>
            <a:ext cx="838476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1583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776864" cy="603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7450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064"/>
            <a:ext cx="7848872" cy="575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3364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28" y="332656"/>
            <a:ext cx="8584936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924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58092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35374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633" y="260648"/>
            <a:ext cx="8509839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8375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179"/>
            <a:ext cx="8136904" cy="633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1153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109" cy="611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0582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907"/>
            <a:ext cx="7848872" cy="613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7451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6439"/>
            <a:ext cx="8280920" cy="628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0875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841"/>
            <a:ext cx="8280920" cy="616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336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029" y="215437"/>
            <a:ext cx="7970427" cy="630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6371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</Words>
  <Application>Microsoft Office PowerPoint</Application>
  <PresentationFormat>Presentación en pantalla (4:3)</PresentationFormat>
  <Paragraphs>2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316</dc:creator>
  <cp:lastModifiedBy>MAK_2</cp:lastModifiedBy>
  <cp:revision>5</cp:revision>
  <dcterms:created xsi:type="dcterms:W3CDTF">2015-08-21T00:55:38Z</dcterms:created>
  <dcterms:modified xsi:type="dcterms:W3CDTF">2015-09-16T18:32:02Z</dcterms:modified>
</cp:coreProperties>
</file>