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41"/>
  </p:notesMasterIdLst>
  <p:handoutMasterIdLst>
    <p:handoutMasterId r:id="rId42"/>
  </p:handoutMasterIdLst>
  <p:sldIdLst>
    <p:sldId id="263" r:id="rId2"/>
    <p:sldId id="305" r:id="rId3"/>
    <p:sldId id="264" r:id="rId4"/>
    <p:sldId id="265" r:id="rId5"/>
    <p:sldId id="304" r:id="rId6"/>
    <p:sldId id="266" r:id="rId7"/>
    <p:sldId id="267" r:id="rId8"/>
    <p:sldId id="268" r:id="rId9"/>
    <p:sldId id="269" r:id="rId10"/>
    <p:sldId id="306" r:id="rId11"/>
    <p:sldId id="307" r:id="rId12"/>
    <p:sldId id="308" r:id="rId13"/>
    <p:sldId id="276" r:id="rId14"/>
    <p:sldId id="271" r:id="rId15"/>
    <p:sldId id="275"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310" r:id="rId36"/>
    <p:sldId id="311" r:id="rId37"/>
    <p:sldId id="312" r:id="rId38"/>
    <p:sldId id="296" r:id="rId39"/>
    <p:sldId id="309" r:id="rId40"/>
  </p:sldIdLst>
  <p:sldSz cx="10801350" cy="72009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p15:clr>
            <a:srgbClr val="A4A3A4"/>
          </p15:clr>
        </p15:guide>
        <p15:guide id="2" pos="34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0" d="100"/>
          <a:sy n="40" d="100"/>
        </p:scale>
        <p:origin x="1176" y="60"/>
      </p:cViewPr>
      <p:guideLst>
        <p:guide orient="horz" pos="2268"/>
        <p:guide pos="34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787A3E-4400-43F9-A2D3-1E80DA31CEFD}"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s-EC"/>
        </a:p>
      </dgm:t>
    </dgm:pt>
    <dgm:pt modelId="{9EACB059-06D1-4E83-85D0-8FD8A3F01388}">
      <dgm:prSet phldrT="[Texto]" custT="1"/>
      <dgm:spPr/>
      <dgm:t>
        <a:bodyPr/>
        <a:lstStyle/>
        <a:p>
          <a:r>
            <a:rPr lang="es-EC" sz="1800" b="1" dirty="0" smtClean="0">
              <a:solidFill>
                <a:schemeClr val="bg1"/>
              </a:solidFill>
              <a:effectLst/>
            </a:rPr>
            <a:t>CREACIÓN Y TRADICIÓN  </a:t>
          </a:r>
          <a:endParaRPr lang="es-EC" sz="1800" b="1" dirty="0">
            <a:solidFill>
              <a:schemeClr val="bg1"/>
            </a:solidFill>
            <a:effectLst/>
          </a:endParaRPr>
        </a:p>
      </dgm:t>
    </dgm:pt>
    <dgm:pt modelId="{5ED98EFA-DDA7-4394-822C-D9FFE4EF7E24}" type="parTrans" cxnId="{727D3757-F893-408F-A35A-735CBF662538}">
      <dgm:prSet/>
      <dgm:spPr/>
      <dgm:t>
        <a:bodyPr/>
        <a:lstStyle/>
        <a:p>
          <a:endParaRPr lang="es-EC"/>
        </a:p>
      </dgm:t>
    </dgm:pt>
    <dgm:pt modelId="{5E527402-65EE-4778-AC9E-36FABB17E1D5}" type="sibTrans" cxnId="{727D3757-F893-408F-A35A-735CBF662538}">
      <dgm:prSet/>
      <dgm:spPr/>
      <dgm:t>
        <a:bodyPr/>
        <a:lstStyle/>
        <a:p>
          <a:endParaRPr lang="es-EC"/>
        </a:p>
      </dgm:t>
    </dgm:pt>
    <dgm:pt modelId="{E6A19E43-AE69-441B-A07C-2BAE5CBFF93A}">
      <dgm:prSet phldrT="[Texto]" custT="1"/>
      <dgm:spPr/>
      <dgm:t>
        <a:bodyPr/>
        <a:lstStyle/>
        <a:p>
          <a:r>
            <a:rPr lang="es-EC" sz="1800" b="1" dirty="0" smtClean="0">
              <a:effectLst/>
            </a:rPr>
            <a:t>PROCESO DE PRODUCIÓN </a:t>
          </a:r>
          <a:endParaRPr lang="es-EC" sz="1800" b="1" dirty="0">
            <a:effectLst/>
          </a:endParaRPr>
        </a:p>
      </dgm:t>
    </dgm:pt>
    <dgm:pt modelId="{8C71E9E5-3BEC-4470-872A-C2842BF3EEBA}" type="parTrans" cxnId="{7273D0A8-8963-4A7A-9785-D2A6E5076784}">
      <dgm:prSet/>
      <dgm:spPr/>
      <dgm:t>
        <a:bodyPr/>
        <a:lstStyle/>
        <a:p>
          <a:endParaRPr lang="es-EC"/>
        </a:p>
      </dgm:t>
    </dgm:pt>
    <dgm:pt modelId="{6C4EF751-2D55-48E9-8F01-EFC6E4AC9337}" type="sibTrans" cxnId="{7273D0A8-8963-4A7A-9785-D2A6E5076784}">
      <dgm:prSet/>
      <dgm:spPr/>
      <dgm:t>
        <a:bodyPr/>
        <a:lstStyle/>
        <a:p>
          <a:endParaRPr lang="es-EC"/>
        </a:p>
      </dgm:t>
    </dgm:pt>
    <dgm:pt modelId="{17ACA1A4-2E88-4D53-B2FC-D8B0FBAA12DD}">
      <dgm:prSet phldrT="[Texto]" custT="1"/>
      <dgm:spPr/>
      <dgm:t>
        <a:bodyPr/>
        <a:lstStyle/>
        <a:p>
          <a:r>
            <a:rPr lang="es-EC" sz="1800" b="1" dirty="0" smtClean="0">
              <a:effectLst/>
            </a:rPr>
            <a:t>INTERNACIONALIZACION</a:t>
          </a:r>
          <a:endParaRPr lang="es-EC" sz="1800" b="1" dirty="0">
            <a:effectLst/>
          </a:endParaRPr>
        </a:p>
      </dgm:t>
    </dgm:pt>
    <dgm:pt modelId="{BDA54D4A-54D3-4C55-AC99-631CBBE3D55F}" type="parTrans" cxnId="{26A1C5DB-0631-4F9C-9DD9-662DF0B5A171}">
      <dgm:prSet/>
      <dgm:spPr/>
      <dgm:t>
        <a:bodyPr/>
        <a:lstStyle/>
        <a:p>
          <a:endParaRPr lang="es-EC"/>
        </a:p>
      </dgm:t>
    </dgm:pt>
    <dgm:pt modelId="{242FF865-B84C-4081-9E96-278C90D7A0EA}" type="sibTrans" cxnId="{26A1C5DB-0631-4F9C-9DD9-662DF0B5A171}">
      <dgm:prSet/>
      <dgm:spPr/>
      <dgm:t>
        <a:bodyPr/>
        <a:lstStyle/>
        <a:p>
          <a:endParaRPr lang="es-EC"/>
        </a:p>
      </dgm:t>
    </dgm:pt>
    <dgm:pt modelId="{1602AF2A-1847-4E61-8BF3-C67519EC25F9}">
      <dgm:prSet phldrT="[Texto]" custT="1"/>
      <dgm:spPr/>
      <dgm:t>
        <a:bodyPr/>
        <a:lstStyle/>
        <a:p>
          <a:r>
            <a:rPr lang="es-EC" sz="1800" b="1" dirty="0" smtClean="0">
              <a:solidFill>
                <a:schemeClr val="bg1"/>
              </a:solidFill>
              <a:effectLst/>
            </a:rPr>
            <a:t>PRODUCTOS  </a:t>
          </a:r>
          <a:endParaRPr lang="es-EC" sz="1800" b="1" dirty="0">
            <a:solidFill>
              <a:schemeClr val="bg1"/>
            </a:solidFill>
            <a:effectLst/>
          </a:endParaRPr>
        </a:p>
      </dgm:t>
    </dgm:pt>
    <dgm:pt modelId="{085E1A5B-0807-4167-A0CF-491768F3BE84}" type="parTrans" cxnId="{82A0318B-007C-47D4-94B6-80F6D70EF06D}">
      <dgm:prSet/>
      <dgm:spPr/>
      <dgm:t>
        <a:bodyPr/>
        <a:lstStyle/>
        <a:p>
          <a:endParaRPr lang="es-EC"/>
        </a:p>
      </dgm:t>
    </dgm:pt>
    <dgm:pt modelId="{A507D70C-EBFC-435C-9AA6-578B57C67C20}" type="sibTrans" cxnId="{82A0318B-007C-47D4-94B6-80F6D70EF06D}">
      <dgm:prSet/>
      <dgm:spPr/>
      <dgm:t>
        <a:bodyPr/>
        <a:lstStyle/>
        <a:p>
          <a:endParaRPr lang="es-EC"/>
        </a:p>
      </dgm:t>
    </dgm:pt>
    <dgm:pt modelId="{BA4CDFEB-72FB-4E62-BF6A-844608336736}">
      <dgm:prSet custT="1"/>
      <dgm:spPr/>
      <dgm:t>
        <a:bodyPr/>
        <a:lstStyle/>
        <a:p>
          <a:r>
            <a:rPr lang="es-EC" sz="1800" b="1" dirty="0" smtClean="0">
              <a:solidFill>
                <a:schemeClr val="bg1"/>
              </a:solidFill>
              <a:effectLst/>
            </a:rPr>
            <a:t>GENERACIONES </a:t>
          </a:r>
          <a:endParaRPr lang="es-EC" sz="1800" b="1" dirty="0">
            <a:solidFill>
              <a:schemeClr val="bg1"/>
            </a:solidFill>
            <a:effectLst/>
          </a:endParaRPr>
        </a:p>
      </dgm:t>
    </dgm:pt>
    <dgm:pt modelId="{7B9E47A8-586C-4C6E-AB93-50D4CB7403FF}" type="parTrans" cxnId="{B63F63F6-BD6E-4264-AAC2-6E94004C9383}">
      <dgm:prSet/>
      <dgm:spPr/>
      <dgm:t>
        <a:bodyPr/>
        <a:lstStyle/>
        <a:p>
          <a:endParaRPr lang="es-EC"/>
        </a:p>
      </dgm:t>
    </dgm:pt>
    <dgm:pt modelId="{0C77FE55-F8EC-4B6F-9359-4A5868F16C08}" type="sibTrans" cxnId="{B63F63F6-BD6E-4264-AAC2-6E94004C9383}">
      <dgm:prSet/>
      <dgm:spPr/>
      <dgm:t>
        <a:bodyPr/>
        <a:lstStyle/>
        <a:p>
          <a:endParaRPr lang="es-EC"/>
        </a:p>
      </dgm:t>
    </dgm:pt>
    <dgm:pt modelId="{9A76D5C1-07EE-4A2D-AAFB-771CF0614A46}">
      <dgm:prSet custT="1"/>
      <dgm:spPr/>
      <dgm:t>
        <a:bodyPr/>
        <a:lstStyle/>
        <a:p>
          <a:r>
            <a:rPr lang="es-EC" sz="1800" b="1" dirty="0" smtClean="0">
              <a:solidFill>
                <a:schemeClr val="bg1"/>
              </a:solidFill>
              <a:effectLst/>
            </a:rPr>
            <a:t>MIEMBROS </a:t>
          </a:r>
          <a:endParaRPr lang="es-EC" sz="1800" b="1" dirty="0">
            <a:solidFill>
              <a:schemeClr val="bg1"/>
            </a:solidFill>
            <a:effectLst/>
          </a:endParaRPr>
        </a:p>
      </dgm:t>
    </dgm:pt>
    <dgm:pt modelId="{C398FDA8-083B-4A8C-B774-521AB8B94F7A}" type="parTrans" cxnId="{57208E78-5A0B-43CF-99B8-7A0776D0496F}">
      <dgm:prSet/>
      <dgm:spPr/>
      <dgm:t>
        <a:bodyPr/>
        <a:lstStyle/>
        <a:p>
          <a:endParaRPr lang="es-EC"/>
        </a:p>
      </dgm:t>
    </dgm:pt>
    <dgm:pt modelId="{D93A9286-3B65-42E3-B1E8-D53737CDE1AE}" type="sibTrans" cxnId="{57208E78-5A0B-43CF-99B8-7A0776D0496F}">
      <dgm:prSet/>
      <dgm:spPr/>
      <dgm:t>
        <a:bodyPr/>
        <a:lstStyle/>
        <a:p>
          <a:endParaRPr lang="es-EC"/>
        </a:p>
      </dgm:t>
    </dgm:pt>
    <dgm:pt modelId="{003F0B65-ED04-4EF4-A6A4-6972F7C22C22}">
      <dgm:prSet phldrT="[Texto]" custT="1"/>
      <dgm:spPr/>
      <dgm:t>
        <a:bodyPr/>
        <a:lstStyle/>
        <a:p>
          <a:r>
            <a:rPr lang="es-EC" sz="1800" b="1" dirty="0" smtClean="0">
              <a:effectLst/>
            </a:rPr>
            <a:t>UBICACIÓN </a:t>
          </a:r>
          <a:endParaRPr lang="es-EC" sz="1800" b="1" dirty="0">
            <a:solidFill>
              <a:schemeClr val="bg1"/>
            </a:solidFill>
            <a:effectLst/>
          </a:endParaRPr>
        </a:p>
      </dgm:t>
    </dgm:pt>
    <dgm:pt modelId="{E88B8576-D341-4C0F-AAB6-93BE240DDF64}" type="parTrans" cxnId="{6D712ACF-2C73-42F6-B1F3-ED5CFD6A99E1}">
      <dgm:prSet/>
      <dgm:spPr/>
      <dgm:t>
        <a:bodyPr/>
        <a:lstStyle/>
        <a:p>
          <a:endParaRPr lang="es-EC"/>
        </a:p>
      </dgm:t>
    </dgm:pt>
    <dgm:pt modelId="{4EF69EA4-E464-44B8-A782-341C3550A1F3}" type="sibTrans" cxnId="{6D712ACF-2C73-42F6-B1F3-ED5CFD6A99E1}">
      <dgm:prSet/>
      <dgm:spPr/>
      <dgm:t>
        <a:bodyPr/>
        <a:lstStyle/>
        <a:p>
          <a:endParaRPr lang="es-EC"/>
        </a:p>
      </dgm:t>
    </dgm:pt>
    <dgm:pt modelId="{2819AA79-CAA0-47B3-BAE4-C515DED484AA}" type="pres">
      <dgm:prSet presAssocID="{FE787A3E-4400-43F9-A2D3-1E80DA31CEFD}" presName="Name0" presStyleCnt="0">
        <dgm:presLayoutVars>
          <dgm:dir/>
          <dgm:resizeHandles val="exact"/>
        </dgm:presLayoutVars>
      </dgm:prSet>
      <dgm:spPr/>
      <dgm:t>
        <a:bodyPr/>
        <a:lstStyle/>
        <a:p>
          <a:endParaRPr lang="es-EC"/>
        </a:p>
      </dgm:t>
    </dgm:pt>
    <dgm:pt modelId="{9ACF04D7-CBCF-4C8D-AA7E-2C2C8A58F11F}" type="pres">
      <dgm:prSet presAssocID="{FE787A3E-4400-43F9-A2D3-1E80DA31CEFD}" presName="cycle" presStyleCnt="0"/>
      <dgm:spPr/>
    </dgm:pt>
    <dgm:pt modelId="{8CAA9F7A-6551-48EF-8F0E-C787817A19BA}" type="pres">
      <dgm:prSet presAssocID="{003F0B65-ED04-4EF4-A6A4-6972F7C22C22}" presName="nodeFirstNode" presStyleLbl="node1" presStyleIdx="0" presStyleCnt="7" custScaleX="113123">
        <dgm:presLayoutVars>
          <dgm:bulletEnabled val="1"/>
        </dgm:presLayoutVars>
      </dgm:prSet>
      <dgm:spPr/>
      <dgm:t>
        <a:bodyPr/>
        <a:lstStyle/>
        <a:p>
          <a:endParaRPr lang="es-EC"/>
        </a:p>
      </dgm:t>
    </dgm:pt>
    <dgm:pt modelId="{B91AD441-D044-436C-89C4-244AD8E66BBD}" type="pres">
      <dgm:prSet presAssocID="{4EF69EA4-E464-44B8-A782-341C3550A1F3}" presName="sibTransFirstNode" presStyleLbl="bgShp" presStyleIdx="0" presStyleCnt="1"/>
      <dgm:spPr/>
      <dgm:t>
        <a:bodyPr/>
        <a:lstStyle/>
        <a:p>
          <a:endParaRPr lang="es-EC"/>
        </a:p>
      </dgm:t>
    </dgm:pt>
    <dgm:pt modelId="{03273B75-18BE-414D-B803-C29A45F8C3D4}" type="pres">
      <dgm:prSet presAssocID="{9EACB059-06D1-4E83-85D0-8FD8A3F01388}" presName="nodeFollowingNodes" presStyleLbl="node1" presStyleIdx="1" presStyleCnt="7" custScaleX="113123">
        <dgm:presLayoutVars>
          <dgm:bulletEnabled val="1"/>
        </dgm:presLayoutVars>
      </dgm:prSet>
      <dgm:spPr/>
      <dgm:t>
        <a:bodyPr/>
        <a:lstStyle/>
        <a:p>
          <a:endParaRPr lang="es-EC"/>
        </a:p>
      </dgm:t>
    </dgm:pt>
    <dgm:pt modelId="{0DE32A67-1172-4E7C-A772-0268E5C39D39}" type="pres">
      <dgm:prSet presAssocID="{BA4CDFEB-72FB-4E62-BF6A-844608336736}" presName="nodeFollowingNodes" presStyleLbl="node1" presStyleIdx="2" presStyleCnt="7" custScaleX="113123">
        <dgm:presLayoutVars>
          <dgm:bulletEnabled val="1"/>
        </dgm:presLayoutVars>
      </dgm:prSet>
      <dgm:spPr/>
      <dgm:t>
        <a:bodyPr/>
        <a:lstStyle/>
        <a:p>
          <a:endParaRPr lang="es-EC"/>
        </a:p>
      </dgm:t>
    </dgm:pt>
    <dgm:pt modelId="{AC946CF1-870E-4EC5-B2F4-62BD3B3811EB}" type="pres">
      <dgm:prSet presAssocID="{9A76D5C1-07EE-4A2D-AAFB-771CF0614A46}" presName="nodeFollowingNodes" presStyleLbl="node1" presStyleIdx="3" presStyleCnt="7" custScaleX="113123">
        <dgm:presLayoutVars>
          <dgm:bulletEnabled val="1"/>
        </dgm:presLayoutVars>
      </dgm:prSet>
      <dgm:spPr/>
      <dgm:t>
        <a:bodyPr/>
        <a:lstStyle/>
        <a:p>
          <a:endParaRPr lang="es-EC"/>
        </a:p>
      </dgm:t>
    </dgm:pt>
    <dgm:pt modelId="{6700CFF8-C9E9-4352-895B-7E8512ED2C19}" type="pres">
      <dgm:prSet presAssocID="{1602AF2A-1847-4E61-8BF3-C67519EC25F9}" presName="nodeFollowingNodes" presStyleLbl="node1" presStyleIdx="4" presStyleCnt="7" custScaleX="113123">
        <dgm:presLayoutVars>
          <dgm:bulletEnabled val="1"/>
        </dgm:presLayoutVars>
      </dgm:prSet>
      <dgm:spPr/>
      <dgm:t>
        <a:bodyPr/>
        <a:lstStyle/>
        <a:p>
          <a:endParaRPr lang="es-EC"/>
        </a:p>
      </dgm:t>
    </dgm:pt>
    <dgm:pt modelId="{51034634-A8F9-4BC9-998F-8D66970DAB36}" type="pres">
      <dgm:prSet presAssocID="{E6A19E43-AE69-441B-A07C-2BAE5CBFF93A}" presName="nodeFollowingNodes" presStyleLbl="node1" presStyleIdx="5" presStyleCnt="7" custScaleX="113123">
        <dgm:presLayoutVars>
          <dgm:bulletEnabled val="1"/>
        </dgm:presLayoutVars>
      </dgm:prSet>
      <dgm:spPr/>
      <dgm:t>
        <a:bodyPr/>
        <a:lstStyle/>
        <a:p>
          <a:endParaRPr lang="es-EC"/>
        </a:p>
      </dgm:t>
    </dgm:pt>
    <dgm:pt modelId="{1D58EDA1-1031-4541-A1B3-E2739C78C5FB}" type="pres">
      <dgm:prSet presAssocID="{17ACA1A4-2E88-4D53-B2FC-D8B0FBAA12DD}" presName="nodeFollowingNodes" presStyleLbl="node1" presStyleIdx="6" presStyleCnt="7" custScaleX="126245">
        <dgm:presLayoutVars>
          <dgm:bulletEnabled val="1"/>
        </dgm:presLayoutVars>
      </dgm:prSet>
      <dgm:spPr/>
      <dgm:t>
        <a:bodyPr/>
        <a:lstStyle/>
        <a:p>
          <a:endParaRPr lang="es-EC"/>
        </a:p>
      </dgm:t>
    </dgm:pt>
  </dgm:ptLst>
  <dgm:cxnLst>
    <dgm:cxn modelId="{6D712ACF-2C73-42F6-B1F3-ED5CFD6A99E1}" srcId="{FE787A3E-4400-43F9-A2D3-1E80DA31CEFD}" destId="{003F0B65-ED04-4EF4-A6A4-6972F7C22C22}" srcOrd="0" destOrd="0" parTransId="{E88B8576-D341-4C0F-AAB6-93BE240DDF64}" sibTransId="{4EF69EA4-E464-44B8-A782-341C3550A1F3}"/>
    <dgm:cxn modelId="{B63F63F6-BD6E-4264-AAC2-6E94004C9383}" srcId="{FE787A3E-4400-43F9-A2D3-1E80DA31CEFD}" destId="{BA4CDFEB-72FB-4E62-BF6A-844608336736}" srcOrd="2" destOrd="0" parTransId="{7B9E47A8-586C-4C6E-AB93-50D4CB7403FF}" sibTransId="{0C77FE55-F8EC-4B6F-9359-4A5868F16C08}"/>
    <dgm:cxn modelId="{926418E2-CFAF-4763-A368-0728E604C5B0}" type="presOf" srcId="{FE787A3E-4400-43F9-A2D3-1E80DA31CEFD}" destId="{2819AA79-CAA0-47B3-BAE4-C515DED484AA}" srcOrd="0" destOrd="0" presId="urn:microsoft.com/office/officeart/2005/8/layout/cycle3"/>
    <dgm:cxn modelId="{5502B941-16D7-4533-8C13-B8E2189B8D13}" type="presOf" srcId="{17ACA1A4-2E88-4D53-B2FC-D8B0FBAA12DD}" destId="{1D58EDA1-1031-4541-A1B3-E2739C78C5FB}" srcOrd="0" destOrd="0" presId="urn:microsoft.com/office/officeart/2005/8/layout/cycle3"/>
    <dgm:cxn modelId="{523FE5C0-567C-4B49-9723-FCC0099EA96B}" type="presOf" srcId="{4EF69EA4-E464-44B8-A782-341C3550A1F3}" destId="{B91AD441-D044-436C-89C4-244AD8E66BBD}" srcOrd="0" destOrd="0" presId="urn:microsoft.com/office/officeart/2005/8/layout/cycle3"/>
    <dgm:cxn modelId="{F1E5F390-BAF9-483A-9E9F-B0D1D9041812}" type="presOf" srcId="{BA4CDFEB-72FB-4E62-BF6A-844608336736}" destId="{0DE32A67-1172-4E7C-A772-0268E5C39D39}" srcOrd="0" destOrd="0" presId="urn:microsoft.com/office/officeart/2005/8/layout/cycle3"/>
    <dgm:cxn modelId="{15AA2468-FF98-4266-86AB-4556DF49C848}" type="presOf" srcId="{003F0B65-ED04-4EF4-A6A4-6972F7C22C22}" destId="{8CAA9F7A-6551-48EF-8F0E-C787817A19BA}" srcOrd="0" destOrd="0" presId="urn:microsoft.com/office/officeart/2005/8/layout/cycle3"/>
    <dgm:cxn modelId="{82A0318B-007C-47D4-94B6-80F6D70EF06D}" srcId="{FE787A3E-4400-43F9-A2D3-1E80DA31CEFD}" destId="{1602AF2A-1847-4E61-8BF3-C67519EC25F9}" srcOrd="4" destOrd="0" parTransId="{085E1A5B-0807-4167-A0CF-491768F3BE84}" sibTransId="{A507D70C-EBFC-435C-9AA6-578B57C67C20}"/>
    <dgm:cxn modelId="{042DA629-2628-4E36-88A5-C2B8978F981E}" type="presOf" srcId="{9EACB059-06D1-4E83-85D0-8FD8A3F01388}" destId="{03273B75-18BE-414D-B803-C29A45F8C3D4}" srcOrd="0" destOrd="0" presId="urn:microsoft.com/office/officeart/2005/8/layout/cycle3"/>
    <dgm:cxn modelId="{7273D0A8-8963-4A7A-9785-D2A6E5076784}" srcId="{FE787A3E-4400-43F9-A2D3-1E80DA31CEFD}" destId="{E6A19E43-AE69-441B-A07C-2BAE5CBFF93A}" srcOrd="5" destOrd="0" parTransId="{8C71E9E5-3BEC-4470-872A-C2842BF3EEBA}" sibTransId="{6C4EF751-2D55-48E9-8F01-EFC6E4AC9337}"/>
    <dgm:cxn modelId="{8536A80F-69E5-4AE1-802C-62BFA81F2D18}" type="presOf" srcId="{E6A19E43-AE69-441B-A07C-2BAE5CBFF93A}" destId="{51034634-A8F9-4BC9-998F-8D66970DAB36}" srcOrd="0" destOrd="0" presId="urn:microsoft.com/office/officeart/2005/8/layout/cycle3"/>
    <dgm:cxn modelId="{26A1C5DB-0631-4F9C-9DD9-662DF0B5A171}" srcId="{FE787A3E-4400-43F9-A2D3-1E80DA31CEFD}" destId="{17ACA1A4-2E88-4D53-B2FC-D8B0FBAA12DD}" srcOrd="6" destOrd="0" parTransId="{BDA54D4A-54D3-4C55-AC99-631CBBE3D55F}" sibTransId="{242FF865-B84C-4081-9E96-278C90D7A0EA}"/>
    <dgm:cxn modelId="{382AECE7-96E3-4F6E-AF2C-EAC7B84AA56A}" type="presOf" srcId="{9A76D5C1-07EE-4A2D-AAFB-771CF0614A46}" destId="{AC946CF1-870E-4EC5-B2F4-62BD3B3811EB}" srcOrd="0" destOrd="0" presId="urn:microsoft.com/office/officeart/2005/8/layout/cycle3"/>
    <dgm:cxn modelId="{727D3757-F893-408F-A35A-735CBF662538}" srcId="{FE787A3E-4400-43F9-A2D3-1E80DA31CEFD}" destId="{9EACB059-06D1-4E83-85D0-8FD8A3F01388}" srcOrd="1" destOrd="0" parTransId="{5ED98EFA-DDA7-4394-822C-D9FFE4EF7E24}" sibTransId="{5E527402-65EE-4778-AC9E-36FABB17E1D5}"/>
    <dgm:cxn modelId="{92AD924E-9445-453D-AE65-69D04C0D0085}" type="presOf" srcId="{1602AF2A-1847-4E61-8BF3-C67519EC25F9}" destId="{6700CFF8-C9E9-4352-895B-7E8512ED2C19}" srcOrd="0" destOrd="0" presId="urn:microsoft.com/office/officeart/2005/8/layout/cycle3"/>
    <dgm:cxn modelId="{57208E78-5A0B-43CF-99B8-7A0776D0496F}" srcId="{FE787A3E-4400-43F9-A2D3-1E80DA31CEFD}" destId="{9A76D5C1-07EE-4A2D-AAFB-771CF0614A46}" srcOrd="3" destOrd="0" parTransId="{C398FDA8-083B-4A8C-B774-521AB8B94F7A}" sibTransId="{D93A9286-3B65-42E3-B1E8-D53737CDE1AE}"/>
    <dgm:cxn modelId="{B505170A-5084-4910-8DF1-56D10881EADB}" type="presParOf" srcId="{2819AA79-CAA0-47B3-BAE4-C515DED484AA}" destId="{9ACF04D7-CBCF-4C8D-AA7E-2C2C8A58F11F}" srcOrd="0" destOrd="0" presId="urn:microsoft.com/office/officeart/2005/8/layout/cycle3"/>
    <dgm:cxn modelId="{EA0233E0-CE0F-4F47-8410-DDDACB059C36}" type="presParOf" srcId="{9ACF04D7-CBCF-4C8D-AA7E-2C2C8A58F11F}" destId="{8CAA9F7A-6551-48EF-8F0E-C787817A19BA}" srcOrd="0" destOrd="0" presId="urn:microsoft.com/office/officeart/2005/8/layout/cycle3"/>
    <dgm:cxn modelId="{E4612929-7A76-4AD2-93F3-270881A7675D}" type="presParOf" srcId="{9ACF04D7-CBCF-4C8D-AA7E-2C2C8A58F11F}" destId="{B91AD441-D044-436C-89C4-244AD8E66BBD}" srcOrd="1" destOrd="0" presId="urn:microsoft.com/office/officeart/2005/8/layout/cycle3"/>
    <dgm:cxn modelId="{7E7388C7-BA04-43AE-B8ED-09157632CC93}" type="presParOf" srcId="{9ACF04D7-CBCF-4C8D-AA7E-2C2C8A58F11F}" destId="{03273B75-18BE-414D-B803-C29A45F8C3D4}" srcOrd="2" destOrd="0" presId="urn:microsoft.com/office/officeart/2005/8/layout/cycle3"/>
    <dgm:cxn modelId="{CF81D9BF-B9FE-4DC6-A4D4-45B785DFE9F2}" type="presParOf" srcId="{9ACF04D7-CBCF-4C8D-AA7E-2C2C8A58F11F}" destId="{0DE32A67-1172-4E7C-A772-0268E5C39D39}" srcOrd="3" destOrd="0" presId="urn:microsoft.com/office/officeart/2005/8/layout/cycle3"/>
    <dgm:cxn modelId="{A1B214A7-0E71-4EA5-93FC-15FC85701C5D}" type="presParOf" srcId="{9ACF04D7-CBCF-4C8D-AA7E-2C2C8A58F11F}" destId="{AC946CF1-870E-4EC5-B2F4-62BD3B3811EB}" srcOrd="4" destOrd="0" presId="urn:microsoft.com/office/officeart/2005/8/layout/cycle3"/>
    <dgm:cxn modelId="{23E6F896-75AD-41A6-BF2F-54DD602D1FD8}" type="presParOf" srcId="{9ACF04D7-CBCF-4C8D-AA7E-2C2C8A58F11F}" destId="{6700CFF8-C9E9-4352-895B-7E8512ED2C19}" srcOrd="5" destOrd="0" presId="urn:microsoft.com/office/officeart/2005/8/layout/cycle3"/>
    <dgm:cxn modelId="{5792550D-2263-42C0-B3D9-601E79937109}" type="presParOf" srcId="{9ACF04D7-CBCF-4C8D-AA7E-2C2C8A58F11F}" destId="{51034634-A8F9-4BC9-998F-8D66970DAB36}" srcOrd="6" destOrd="0" presId="urn:microsoft.com/office/officeart/2005/8/layout/cycle3"/>
    <dgm:cxn modelId="{6CFD480B-AE72-463E-871D-53840994EF42}" type="presParOf" srcId="{9ACF04D7-CBCF-4C8D-AA7E-2C2C8A58F11F}" destId="{1D58EDA1-1031-4541-A1B3-E2739C78C5FB}" srcOrd="7"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822467-A113-4DA3-81E0-C644A531EBAD}" type="doc">
      <dgm:prSet loTypeId="urn:microsoft.com/office/officeart/2005/8/layout/venn3" loCatId="relationship" qsTypeId="urn:microsoft.com/office/officeart/2005/8/quickstyle/simple1" qsCatId="simple" csTypeId="urn:microsoft.com/office/officeart/2005/8/colors/colorful3" csCatId="colorful" phldr="1"/>
      <dgm:spPr/>
      <dgm:t>
        <a:bodyPr/>
        <a:lstStyle/>
        <a:p>
          <a:endParaRPr lang="es-EC"/>
        </a:p>
      </dgm:t>
    </dgm:pt>
    <dgm:pt modelId="{1EBDE16C-24EE-45A7-9A05-BE8A70017EC9}">
      <dgm:prSet phldrT="[Texto]"/>
      <dgm:spPr/>
      <dgm:t>
        <a:bodyPr/>
        <a:lstStyle/>
        <a:p>
          <a:r>
            <a:rPr lang="es-EC" b="1" dirty="0" smtClean="0"/>
            <a:t>COSTOS 65%</a:t>
          </a:r>
          <a:endParaRPr lang="es-EC" b="1" dirty="0"/>
        </a:p>
      </dgm:t>
    </dgm:pt>
    <dgm:pt modelId="{427410D1-E7E0-4C3E-8417-927E6D013ACF}" type="parTrans" cxnId="{A03D936A-4829-4889-A8A5-ABE0CD1D6FB5}">
      <dgm:prSet/>
      <dgm:spPr/>
      <dgm:t>
        <a:bodyPr/>
        <a:lstStyle/>
        <a:p>
          <a:endParaRPr lang="es-EC"/>
        </a:p>
      </dgm:t>
    </dgm:pt>
    <dgm:pt modelId="{35E4B1E5-F34D-44D6-9371-643505E76E7C}" type="sibTrans" cxnId="{A03D936A-4829-4889-A8A5-ABE0CD1D6FB5}">
      <dgm:prSet/>
      <dgm:spPr/>
      <dgm:t>
        <a:bodyPr/>
        <a:lstStyle/>
        <a:p>
          <a:endParaRPr lang="es-EC"/>
        </a:p>
      </dgm:t>
    </dgm:pt>
    <dgm:pt modelId="{D514DD61-205F-49AA-885C-345E888D524F}">
      <dgm:prSet phldrT="[Texto]"/>
      <dgm:spPr/>
      <dgm:t>
        <a:bodyPr/>
        <a:lstStyle/>
        <a:p>
          <a:r>
            <a:rPr lang="es-EC" b="1" dirty="0" smtClean="0"/>
            <a:t>UTILIDAD 35%</a:t>
          </a:r>
          <a:endParaRPr lang="es-EC" b="1" dirty="0"/>
        </a:p>
      </dgm:t>
    </dgm:pt>
    <dgm:pt modelId="{6137DA9D-ABEB-4D9E-9F9D-F11499111340}" type="parTrans" cxnId="{0CD7D216-92E9-4A87-AB3A-F7E45DDECE2E}">
      <dgm:prSet/>
      <dgm:spPr/>
      <dgm:t>
        <a:bodyPr/>
        <a:lstStyle/>
        <a:p>
          <a:endParaRPr lang="es-EC"/>
        </a:p>
      </dgm:t>
    </dgm:pt>
    <dgm:pt modelId="{12F271C2-9634-4F1F-9929-0F4F4DCFB8E4}" type="sibTrans" cxnId="{0CD7D216-92E9-4A87-AB3A-F7E45DDECE2E}">
      <dgm:prSet/>
      <dgm:spPr/>
      <dgm:t>
        <a:bodyPr/>
        <a:lstStyle/>
        <a:p>
          <a:endParaRPr lang="es-EC"/>
        </a:p>
      </dgm:t>
    </dgm:pt>
    <dgm:pt modelId="{0A6803C6-383E-4F0F-B763-A9CDF5B562AE}" type="pres">
      <dgm:prSet presAssocID="{E8822467-A113-4DA3-81E0-C644A531EBAD}" presName="Name0" presStyleCnt="0">
        <dgm:presLayoutVars>
          <dgm:dir/>
          <dgm:resizeHandles val="exact"/>
        </dgm:presLayoutVars>
      </dgm:prSet>
      <dgm:spPr/>
      <dgm:t>
        <a:bodyPr/>
        <a:lstStyle/>
        <a:p>
          <a:endParaRPr lang="es-EC"/>
        </a:p>
      </dgm:t>
    </dgm:pt>
    <dgm:pt modelId="{F8D3CB6E-5112-465B-AD39-55CA66EBA5B6}" type="pres">
      <dgm:prSet presAssocID="{1EBDE16C-24EE-45A7-9A05-BE8A70017EC9}" presName="Name5" presStyleLbl="vennNode1" presStyleIdx="0" presStyleCnt="2" custLinFactNeighborX="-46403" custLinFactNeighborY="-4355">
        <dgm:presLayoutVars>
          <dgm:bulletEnabled val="1"/>
        </dgm:presLayoutVars>
      </dgm:prSet>
      <dgm:spPr/>
      <dgm:t>
        <a:bodyPr/>
        <a:lstStyle/>
        <a:p>
          <a:endParaRPr lang="es-EC"/>
        </a:p>
      </dgm:t>
    </dgm:pt>
    <dgm:pt modelId="{F0CC9F2A-9A30-4E6E-9B47-EE8A43FE89ED}" type="pres">
      <dgm:prSet presAssocID="{35E4B1E5-F34D-44D6-9371-643505E76E7C}" presName="space" presStyleCnt="0"/>
      <dgm:spPr/>
    </dgm:pt>
    <dgm:pt modelId="{6DDF438C-CE68-4FAE-AAC9-942553C565F4}" type="pres">
      <dgm:prSet presAssocID="{D514DD61-205F-49AA-885C-345E888D524F}" presName="Name5" presStyleLbl="vennNode1" presStyleIdx="1" presStyleCnt="2">
        <dgm:presLayoutVars>
          <dgm:bulletEnabled val="1"/>
        </dgm:presLayoutVars>
      </dgm:prSet>
      <dgm:spPr/>
      <dgm:t>
        <a:bodyPr/>
        <a:lstStyle/>
        <a:p>
          <a:endParaRPr lang="es-EC"/>
        </a:p>
      </dgm:t>
    </dgm:pt>
  </dgm:ptLst>
  <dgm:cxnLst>
    <dgm:cxn modelId="{ABD9A078-BD69-4CEC-A9F1-E9CC5949EAF4}" type="presOf" srcId="{1EBDE16C-24EE-45A7-9A05-BE8A70017EC9}" destId="{F8D3CB6E-5112-465B-AD39-55CA66EBA5B6}" srcOrd="0" destOrd="0" presId="urn:microsoft.com/office/officeart/2005/8/layout/venn3"/>
    <dgm:cxn modelId="{0CD7D216-92E9-4A87-AB3A-F7E45DDECE2E}" srcId="{E8822467-A113-4DA3-81E0-C644A531EBAD}" destId="{D514DD61-205F-49AA-885C-345E888D524F}" srcOrd="1" destOrd="0" parTransId="{6137DA9D-ABEB-4D9E-9F9D-F11499111340}" sibTransId="{12F271C2-9634-4F1F-9929-0F4F4DCFB8E4}"/>
    <dgm:cxn modelId="{A03D936A-4829-4889-A8A5-ABE0CD1D6FB5}" srcId="{E8822467-A113-4DA3-81E0-C644A531EBAD}" destId="{1EBDE16C-24EE-45A7-9A05-BE8A70017EC9}" srcOrd="0" destOrd="0" parTransId="{427410D1-E7E0-4C3E-8417-927E6D013ACF}" sibTransId="{35E4B1E5-F34D-44D6-9371-643505E76E7C}"/>
    <dgm:cxn modelId="{503EFA91-6585-43DC-A89A-8F8F4CB9B92D}" type="presOf" srcId="{D514DD61-205F-49AA-885C-345E888D524F}" destId="{6DDF438C-CE68-4FAE-AAC9-942553C565F4}" srcOrd="0" destOrd="0" presId="urn:microsoft.com/office/officeart/2005/8/layout/venn3"/>
    <dgm:cxn modelId="{E558C89E-9E76-4072-AF1F-7E4FF16BE623}" type="presOf" srcId="{E8822467-A113-4DA3-81E0-C644A531EBAD}" destId="{0A6803C6-383E-4F0F-B763-A9CDF5B562AE}" srcOrd="0" destOrd="0" presId="urn:microsoft.com/office/officeart/2005/8/layout/venn3"/>
    <dgm:cxn modelId="{CA81CFEE-70CF-41F3-BFBF-E7DBD179B4D5}" type="presParOf" srcId="{0A6803C6-383E-4F0F-B763-A9CDF5B562AE}" destId="{F8D3CB6E-5112-465B-AD39-55CA66EBA5B6}" srcOrd="0" destOrd="0" presId="urn:microsoft.com/office/officeart/2005/8/layout/venn3"/>
    <dgm:cxn modelId="{7831E057-4235-4AB3-984C-793E5BD12C53}" type="presParOf" srcId="{0A6803C6-383E-4F0F-B763-A9CDF5B562AE}" destId="{F0CC9F2A-9A30-4E6E-9B47-EE8A43FE89ED}" srcOrd="1" destOrd="0" presId="urn:microsoft.com/office/officeart/2005/8/layout/venn3"/>
    <dgm:cxn modelId="{F524A274-4F26-4082-9077-B6489BCF9047}" type="presParOf" srcId="{0A6803C6-383E-4F0F-B763-A9CDF5B562AE}" destId="{6DDF438C-CE68-4FAE-AAC9-942553C565F4}" srcOrd="2"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D084D1E-8EC2-4F76-B6ED-14604BA7760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C3F45220-F731-4B63-9A90-6F124B8E4416}">
      <dgm:prSet phldrT="[Texto]"/>
      <dgm:spPr/>
      <dgm:t>
        <a:bodyPr/>
        <a:lstStyle/>
        <a:p>
          <a:pPr algn="ctr"/>
          <a:r>
            <a:rPr lang="es-EC" b="1" dirty="0" smtClean="0">
              <a:latin typeface="Arial" panose="020B0604020202020204" pitchFamily="34" charset="0"/>
              <a:cs typeface="Arial" panose="020B0604020202020204" pitchFamily="34" charset="0"/>
            </a:rPr>
            <a:t>Los países con mayor oferta minorista a través de tiendas de pinturas hechas a mano son: Estados Unidos de América, Reino Unido, Suiza, Francia y China, mismos que concentran el 85% de las mismas.</a:t>
          </a:r>
          <a:endParaRPr lang="es-EC" b="1" dirty="0">
            <a:latin typeface="Arial" panose="020B0604020202020204" pitchFamily="34" charset="0"/>
            <a:cs typeface="Arial" panose="020B0604020202020204" pitchFamily="34" charset="0"/>
          </a:endParaRPr>
        </a:p>
      </dgm:t>
    </dgm:pt>
    <dgm:pt modelId="{BBF5972A-3125-4B8C-94B2-9B6F27E5FF10}" type="parTrans" cxnId="{A1BCB41B-E411-4F04-A573-A653ABD0A830}">
      <dgm:prSet/>
      <dgm:spPr/>
      <dgm:t>
        <a:bodyPr/>
        <a:lstStyle/>
        <a:p>
          <a:endParaRPr lang="es-EC"/>
        </a:p>
      </dgm:t>
    </dgm:pt>
    <dgm:pt modelId="{260A106B-1F09-467F-8C12-E8437E8D8CCF}" type="sibTrans" cxnId="{A1BCB41B-E411-4F04-A573-A653ABD0A830}">
      <dgm:prSet/>
      <dgm:spPr/>
      <dgm:t>
        <a:bodyPr/>
        <a:lstStyle/>
        <a:p>
          <a:endParaRPr lang="es-EC"/>
        </a:p>
      </dgm:t>
    </dgm:pt>
    <dgm:pt modelId="{DC6BDC3C-8BB9-4829-821D-D34786577C56}">
      <dgm:prSet phldrT="[Texto]"/>
      <dgm:spPr/>
      <dgm:t>
        <a:bodyPr/>
        <a:lstStyle/>
        <a:p>
          <a:r>
            <a:rPr lang="es-EC" b="1" dirty="0" smtClean="0">
              <a:latin typeface="Arial" panose="020B0604020202020204" pitchFamily="34" charset="0"/>
              <a:cs typeface="Arial" panose="020B0604020202020204" pitchFamily="34" charset="0"/>
            </a:rPr>
            <a:t>Los principales países a los que Ecuador exporta este arte hecho a mano son: Estados Unidos de América, Austria y Alemania. </a:t>
          </a:r>
          <a:endParaRPr lang="es-EC" b="1" dirty="0">
            <a:latin typeface="Arial" panose="020B0604020202020204" pitchFamily="34" charset="0"/>
            <a:cs typeface="Arial" panose="020B0604020202020204" pitchFamily="34" charset="0"/>
          </a:endParaRPr>
        </a:p>
      </dgm:t>
    </dgm:pt>
    <dgm:pt modelId="{5F38B62E-2797-4D8C-BF41-CE050AC9879C}" type="parTrans" cxnId="{D651BC94-6D34-4099-B612-88142A7A69AD}">
      <dgm:prSet/>
      <dgm:spPr/>
      <dgm:t>
        <a:bodyPr/>
        <a:lstStyle/>
        <a:p>
          <a:endParaRPr lang="es-EC"/>
        </a:p>
      </dgm:t>
    </dgm:pt>
    <dgm:pt modelId="{2667CDFC-7E7F-4E33-8ED2-2C152678905F}" type="sibTrans" cxnId="{D651BC94-6D34-4099-B612-88142A7A69AD}">
      <dgm:prSet/>
      <dgm:spPr/>
      <dgm:t>
        <a:bodyPr/>
        <a:lstStyle/>
        <a:p>
          <a:endParaRPr lang="es-EC"/>
        </a:p>
      </dgm:t>
    </dgm:pt>
    <dgm:pt modelId="{6782AECA-774E-4FAD-974C-5632F31DD061}">
      <dgm:prSet phldrT="[Texto]"/>
      <dgm:spPr/>
      <dgm:t>
        <a:bodyPr/>
        <a:lstStyle/>
        <a:p>
          <a:r>
            <a:rPr lang="es-EC" b="1" dirty="0" smtClean="0">
              <a:latin typeface="Arial" panose="020B0604020202020204" pitchFamily="34" charset="0"/>
              <a:cs typeface="Arial" panose="020B0604020202020204" pitchFamily="34" charset="0"/>
            </a:rPr>
            <a:t>Los Artesanos de la Asociación de Tigua en su mayoría consideran que están listos para exportar sus obras. De estos Artesanos la mayoría tiene más de 30 años de experiencia</a:t>
          </a:r>
          <a:endParaRPr lang="es-EC" b="1" dirty="0">
            <a:latin typeface="Arial" panose="020B0604020202020204" pitchFamily="34" charset="0"/>
            <a:cs typeface="Arial" panose="020B0604020202020204" pitchFamily="34" charset="0"/>
          </a:endParaRPr>
        </a:p>
      </dgm:t>
    </dgm:pt>
    <dgm:pt modelId="{439B3C40-747D-4F5E-88D6-0D7610C4499A}" type="parTrans" cxnId="{047D3A9C-BB97-4FAE-AFFD-B7F7F082ABDB}">
      <dgm:prSet/>
      <dgm:spPr/>
      <dgm:t>
        <a:bodyPr/>
        <a:lstStyle/>
        <a:p>
          <a:endParaRPr lang="es-EC"/>
        </a:p>
      </dgm:t>
    </dgm:pt>
    <dgm:pt modelId="{D0D53514-E756-4D64-819C-5F688B122B2A}" type="sibTrans" cxnId="{047D3A9C-BB97-4FAE-AFFD-B7F7F082ABDB}">
      <dgm:prSet/>
      <dgm:spPr/>
      <dgm:t>
        <a:bodyPr/>
        <a:lstStyle/>
        <a:p>
          <a:endParaRPr lang="es-EC"/>
        </a:p>
      </dgm:t>
    </dgm:pt>
    <dgm:pt modelId="{C4562DF3-04FB-4C3E-ADBA-05F597A909F0}">
      <dgm:prSet phldrT="[Texto]"/>
      <dgm:spPr/>
      <dgm:t>
        <a:bodyPr/>
        <a:lstStyle/>
        <a:p>
          <a:r>
            <a:rPr lang="es-EC" b="1" dirty="0" smtClean="0">
              <a:latin typeface="Arial" panose="020B0604020202020204" pitchFamily="34" charset="0"/>
              <a:cs typeface="Arial" panose="020B0604020202020204" pitchFamily="34" charset="0"/>
            </a:rPr>
            <a:t>La Asociación no ha exportado “directamente”, ellos indican que sus obras están en otros países por que los turistas han adquirido las artesanías y fueron trasladadas afuera de nuestras fronteras.</a:t>
          </a:r>
          <a:endParaRPr lang="es-EC" b="1" dirty="0">
            <a:latin typeface="Arial" panose="020B0604020202020204" pitchFamily="34" charset="0"/>
            <a:cs typeface="Arial" panose="020B0604020202020204" pitchFamily="34" charset="0"/>
          </a:endParaRPr>
        </a:p>
      </dgm:t>
    </dgm:pt>
    <dgm:pt modelId="{8218510C-CA22-4109-87BB-398DB4F4707F}" type="parTrans" cxnId="{ABABEC8D-D45B-44A2-8E13-7253393B7C87}">
      <dgm:prSet/>
      <dgm:spPr/>
      <dgm:t>
        <a:bodyPr/>
        <a:lstStyle/>
        <a:p>
          <a:endParaRPr lang="es-EC"/>
        </a:p>
      </dgm:t>
    </dgm:pt>
    <dgm:pt modelId="{4F4B1BB6-7A5A-4083-89C0-FA04BEDF93AB}" type="sibTrans" cxnId="{ABABEC8D-D45B-44A2-8E13-7253393B7C87}">
      <dgm:prSet/>
      <dgm:spPr/>
      <dgm:t>
        <a:bodyPr/>
        <a:lstStyle/>
        <a:p>
          <a:endParaRPr lang="es-EC"/>
        </a:p>
      </dgm:t>
    </dgm:pt>
    <dgm:pt modelId="{C535E29C-A95B-4EA5-8511-EC863C3F41C2}">
      <dgm:prSet phldrT="[Texto]"/>
      <dgm:spPr/>
      <dgm:t>
        <a:bodyPr/>
        <a:lstStyle/>
        <a:p>
          <a:r>
            <a:rPr lang="es-EC" b="1" dirty="0" smtClean="0">
              <a:latin typeface="Arial" panose="020B0604020202020204" pitchFamily="34" charset="0"/>
              <a:cs typeface="Arial" panose="020B0604020202020204" pitchFamily="34" charset="0"/>
            </a:rPr>
            <a:t>La Asociación ha recibido capacitación para exportar pero por la falta de fondos, no han podido internacionalizar sus productos, por ello se apoyan con intermediarios locales que tienen sus canales de exportación.</a:t>
          </a:r>
          <a:endParaRPr lang="es-EC" b="1" dirty="0">
            <a:latin typeface="Arial" panose="020B0604020202020204" pitchFamily="34" charset="0"/>
            <a:cs typeface="Arial" panose="020B0604020202020204" pitchFamily="34" charset="0"/>
          </a:endParaRPr>
        </a:p>
      </dgm:t>
    </dgm:pt>
    <dgm:pt modelId="{41EA1E4B-F40F-4D5B-85D8-B9DF9511A4BC}" type="parTrans" cxnId="{E6BF8FD9-D88C-46F3-95CC-50D072661A79}">
      <dgm:prSet/>
      <dgm:spPr/>
      <dgm:t>
        <a:bodyPr/>
        <a:lstStyle/>
        <a:p>
          <a:endParaRPr lang="es-EC"/>
        </a:p>
      </dgm:t>
    </dgm:pt>
    <dgm:pt modelId="{4370C10F-9829-46BB-8DA5-79AA0DC91E98}" type="sibTrans" cxnId="{E6BF8FD9-D88C-46F3-95CC-50D072661A79}">
      <dgm:prSet/>
      <dgm:spPr/>
      <dgm:t>
        <a:bodyPr/>
        <a:lstStyle/>
        <a:p>
          <a:endParaRPr lang="es-EC"/>
        </a:p>
      </dgm:t>
    </dgm:pt>
    <dgm:pt modelId="{919DA80A-22DC-4DAD-8C96-E78F9327FEA1}">
      <dgm:prSet phldrT="[Texto]"/>
      <dgm:spPr/>
      <dgm:t>
        <a:bodyPr/>
        <a:lstStyle/>
        <a:p>
          <a:r>
            <a:rPr lang="es-EC" b="1" dirty="0" smtClean="0">
              <a:latin typeface="Arial" panose="020B0604020202020204" pitchFamily="34" charset="0"/>
              <a:cs typeface="Arial" panose="020B0604020202020204" pitchFamily="34" charset="0"/>
            </a:rPr>
            <a:t>El 40% de los distribuidores de artesanías internacionales tienen clientes en Estados Unidos, seguidos de la Unión Europea con un 30% y Asia con un 20%, lo que indica el interés de estos mercados por las artesanías hechas a mano</a:t>
          </a:r>
          <a:r>
            <a:rPr lang="es-EC" b="1" dirty="0" smtClean="0"/>
            <a:t>.</a:t>
          </a:r>
          <a:endParaRPr lang="es-EC" b="1" dirty="0"/>
        </a:p>
      </dgm:t>
    </dgm:pt>
    <dgm:pt modelId="{24025252-E928-4AC1-84A5-B975B6E8B89C}" type="parTrans" cxnId="{B6DB7D41-DF6C-4492-833D-2F1C7C72A1B2}">
      <dgm:prSet/>
      <dgm:spPr/>
      <dgm:t>
        <a:bodyPr/>
        <a:lstStyle/>
        <a:p>
          <a:endParaRPr lang="es-EC"/>
        </a:p>
      </dgm:t>
    </dgm:pt>
    <dgm:pt modelId="{D9328905-8FDD-4B9D-899F-BD19DFB583B5}" type="sibTrans" cxnId="{B6DB7D41-DF6C-4492-833D-2F1C7C72A1B2}">
      <dgm:prSet/>
      <dgm:spPr/>
      <dgm:t>
        <a:bodyPr/>
        <a:lstStyle/>
        <a:p>
          <a:endParaRPr lang="es-EC"/>
        </a:p>
      </dgm:t>
    </dgm:pt>
    <dgm:pt modelId="{D097C009-2D44-4D64-957A-F8F28E2D2FEB}" type="pres">
      <dgm:prSet presAssocID="{2D084D1E-8EC2-4F76-B6ED-14604BA77605}" presName="diagram" presStyleCnt="0">
        <dgm:presLayoutVars>
          <dgm:dir/>
          <dgm:resizeHandles val="exact"/>
        </dgm:presLayoutVars>
      </dgm:prSet>
      <dgm:spPr/>
      <dgm:t>
        <a:bodyPr/>
        <a:lstStyle/>
        <a:p>
          <a:endParaRPr lang="es-ES"/>
        </a:p>
      </dgm:t>
    </dgm:pt>
    <dgm:pt modelId="{26783E2E-D364-48A0-BF35-18D9BFCBBF0D}" type="pres">
      <dgm:prSet presAssocID="{C3F45220-F731-4B63-9A90-6F124B8E4416}" presName="node" presStyleLbl="node1" presStyleIdx="0" presStyleCnt="6">
        <dgm:presLayoutVars>
          <dgm:bulletEnabled val="1"/>
        </dgm:presLayoutVars>
      </dgm:prSet>
      <dgm:spPr/>
      <dgm:t>
        <a:bodyPr/>
        <a:lstStyle/>
        <a:p>
          <a:endParaRPr lang="es-EC"/>
        </a:p>
      </dgm:t>
    </dgm:pt>
    <dgm:pt modelId="{E1804FDF-3EF7-487C-905D-D1CEAE60F1A9}" type="pres">
      <dgm:prSet presAssocID="{260A106B-1F09-467F-8C12-E8437E8D8CCF}" presName="sibTrans" presStyleCnt="0"/>
      <dgm:spPr/>
    </dgm:pt>
    <dgm:pt modelId="{F6EEF201-ABF7-4ECB-A46A-0510040B65BB}" type="pres">
      <dgm:prSet presAssocID="{DC6BDC3C-8BB9-4829-821D-D34786577C56}" presName="node" presStyleLbl="node1" presStyleIdx="1" presStyleCnt="6">
        <dgm:presLayoutVars>
          <dgm:bulletEnabled val="1"/>
        </dgm:presLayoutVars>
      </dgm:prSet>
      <dgm:spPr/>
      <dgm:t>
        <a:bodyPr/>
        <a:lstStyle/>
        <a:p>
          <a:endParaRPr lang="es-EC"/>
        </a:p>
      </dgm:t>
    </dgm:pt>
    <dgm:pt modelId="{9510D507-D08A-4299-82D7-908348EB7807}" type="pres">
      <dgm:prSet presAssocID="{2667CDFC-7E7F-4E33-8ED2-2C152678905F}" presName="sibTrans" presStyleCnt="0"/>
      <dgm:spPr/>
    </dgm:pt>
    <dgm:pt modelId="{9EB9EDDA-65F9-4276-B84D-A4328B5DF556}" type="pres">
      <dgm:prSet presAssocID="{6782AECA-774E-4FAD-974C-5632F31DD061}" presName="node" presStyleLbl="node1" presStyleIdx="2" presStyleCnt="6">
        <dgm:presLayoutVars>
          <dgm:bulletEnabled val="1"/>
        </dgm:presLayoutVars>
      </dgm:prSet>
      <dgm:spPr/>
      <dgm:t>
        <a:bodyPr/>
        <a:lstStyle/>
        <a:p>
          <a:endParaRPr lang="es-EC"/>
        </a:p>
      </dgm:t>
    </dgm:pt>
    <dgm:pt modelId="{5C2A0720-A75A-4066-ACEB-240DEC56A0E7}" type="pres">
      <dgm:prSet presAssocID="{D0D53514-E756-4D64-819C-5F688B122B2A}" presName="sibTrans" presStyleCnt="0"/>
      <dgm:spPr/>
    </dgm:pt>
    <dgm:pt modelId="{6E730D81-96EB-4EB1-9DA0-550A8670A09D}" type="pres">
      <dgm:prSet presAssocID="{C4562DF3-04FB-4C3E-ADBA-05F597A909F0}" presName="node" presStyleLbl="node1" presStyleIdx="3" presStyleCnt="6">
        <dgm:presLayoutVars>
          <dgm:bulletEnabled val="1"/>
        </dgm:presLayoutVars>
      </dgm:prSet>
      <dgm:spPr/>
      <dgm:t>
        <a:bodyPr/>
        <a:lstStyle/>
        <a:p>
          <a:endParaRPr lang="es-EC"/>
        </a:p>
      </dgm:t>
    </dgm:pt>
    <dgm:pt modelId="{896A4F5F-F849-4B6F-9DBC-F2EBF8FCD8B3}" type="pres">
      <dgm:prSet presAssocID="{4F4B1BB6-7A5A-4083-89C0-FA04BEDF93AB}" presName="sibTrans" presStyleCnt="0"/>
      <dgm:spPr/>
    </dgm:pt>
    <dgm:pt modelId="{BA909715-51CA-4C79-9959-13A6B555E171}" type="pres">
      <dgm:prSet presAssocID="{C535E29C-A95B-4EA5-8511-EC863C3F41C2}" presName="node" presStyleLbl="node1" presStyleIdx="4" presStyleCnt="6">
        <dgm:presLayoutVars>
          <dgm:bulletEnabled val="1"/>
        </dgm:presLayoutVars>
      </dgm:prSet>
      <dgm:spPr/>
      <dgm:t>
        <a:bodyPr/>
        <a:lstStyle/>
        <a:p>
          <a:endParaRPr lang="es-EC"/>
        </a:p>
      </dgm:t>
    </dgm:pt>
    <dgm:pt modelId="{2EC3338C-99BB-4F77-B27F-B766E6B09AC4}" type="pres">
      <dgm:prSet presAssocID="{4370C10F-9829-46BB-8DA5-79AA0DC91E98}" presName="sibTrans" presStyleCnt="0"/>
      <dgm:spPr/>
    </dgm:pt>
    <dgm:pt modelId="{1EA8884F-6612-4A46-9C0B-D2559BD6729C}" type="pres">
      <dgm:prSet presAssocID="{919DA80A-22DC-4DAD-8C96-E78F9327FEA1}" presName="node" presStyleLbl="node1" presStyleIdx="5" presStyleCnt="6">
        <dgm:presLayoutVars>
          <dgm:bulletEnabled val="1"/>
        </dgm:presLayoutVars>
      </dgm:prSet>
      <dgm:spPr/>
      <dgm:t>
        <a:bodyPr/>
        <a:lstStyle/>
        <a:p>
          <a:endParaRPr lang="es-EC"/>
        </a:p>
      </dgm:t>
    </dgm:pt>
  </dgm:ptLst>
  <dgm:cxnLst>
    <dgm:cxn modelId="{8E68636E-6211-46C3-A0C4-5233FAB04D69}" type="presOf" srcId="{2D084D1E-8EC2-4F76-B6ED-14604BA77605}" destId="{D097C009-2D44-4D64-957A-F8F28E2D2FEB}" srcOrd="0" destOrd="0" presId="urn:microsoft.com/office/officeart/2005/8/layout/default"/>
    <dgm:cxn modelId="{F3B2D094-1E19-493F-BDCC-6800FBF53D4D}" type="presOf" srcId="{DC6BDC3C-8BB9-4829-821D-D34786577C56}" destId="{F6EEF201-ABF7-4ECB-A46A-0510040B65BB}" srcOrd="0" destOrd="0" presId="urn:microsoft.com/office/officeart/2005/8/layout/default"/>
    <dgm:cxn modelId="{047D3A9C-BB97-4FAE-AFFD-B7F7F082ABDB}" srcId="{2D084D1E-8EC2-4F76-B6ED-14604BA77605}" destId="{6782AECA-774E-4FAD-974C-5632F31DD061}" srcOrd="2" destOrd="0" parTransId="{439B3C40-747D-4F5E-88D6-0D7610C4499A}" sibTransId="{D0D53514-E756-4D64-819C-5F688B122B2A}"/>
    <dgm:cxn modelId="{E6BF8FD9-D88C-46F3-95CC-50D072661A79}" srcId="{2D084D1E-8EC2-4F76-B6ED-14604BA77605}" destId="{C535E29C-A95B-4EA5-8511-EC863C3F41C2}" srcOrd="4" destOrd="0" parTransId="{41EA1E4B-F40F-4D5B-85D8-B9DF9511A4BC}" sibTransId="{4370C10F-9829-46BB-8DA5-79AA0DC91E98}"/>
    <dgm:cxn modelId="{5491E635-618A-478E-949B-48CD3A021C56}" type="presOf" srcId="{6782AECA-774E-4FAD-974C-5632F31DD061}" destId="{9EB9EDDA-65F9-4276-B84D-A4328B5DF556}" srcOrd="0" destOrd="0" presId="urn:microsoft.com/office/officeart/2005/8/layout/default"/>
    <dgm:cxn modelId="{64AD848C-A1B0-415A-9C9B-5BBAC2333A41}" type="presOf" srcId="{C3F45220-F731-4B63-9A90-6F124B8E4416}" destId="{26783E2E-D364-48A0-BF35-18D9BFCBBF0D}" srcOrd="0" destOrd="0" presId="urn:microsoft.com/office/officeart/2005/8/layout/default"/>
    <dgm:cxn modelId="{D651BC94-6D34-4099-B612-88142A7A69AD}" srcId="{2D084D1E-8EC2-4F76-B6ED-14604BA77605}" destId="{DC6BDC3C-8BB9-4829-821D-D34786577C56}" srcOrd="1" destOrd="0" parTransId="{5F38B62E-2797-4D8C-BF41-CE050AC9879C}" sibTransId="{2667CDFC-7E7F-4E33-8ED2-2C152678905F}"/>
    <dgm:cxn modelId="{B6DB7D41-DF6C-4492-833D-2F1C7C72A1B2}" srcId="{2D084D1E-8EC2-4F76-B6ED-14604BA77605}" destId="{919DA80A-22DC-4DAD-8C96-E78F9327FEA1}" srcOrd="5" destOrd="0" parTransId="{24025252-E928-4AC1-84A5-B975B6E8B89C}" sibTransId="{D9328905-8FDD-4B9D-899F-BD19DFB583B5}"/>
    <dgm:cxn modelId="{4F66A43D-9EA9-446C-8EF1-29474D5E5B98}" type="presOf" srcId="{C4562DF3-04FB-4C3E-ADBA-05F597A909F0}" destId="{6E730D81-96EB-4EB1-9DA0-550A8670A09D}" srcOrd="0" destOrd="0" presId="urn:microsoft.com/office/officeart/2005/8/layout/default"/>
    <dgm:cxn modelId="{A1BCB41B-E411-4F04-A573-A653ABD0A830}" srcId="{2D084D1E-8EC2-4F76-B6ED-14604BA77605}" destId="{C3F45220-F731-4B63-9A90-6F124B8E4416}" srcOrd="0" destOrd="0" parTransId="{BBF5972A-3125-4B8C-94B2-9B6F27E5FF10}" sibTransId="{260A106B-1F09-467F-8C12-E8437E8D8CCF}"/>
    <dgm:cxn modelId="{6892B989-D952-4EE7-8837-6F1A966176B2}" type="presOf" srcId="{919DA80A-22DC-4DAD-8C96-E78F9327FEA1}" destId="{1EA8884F-6612-4A46-9C0B-D2559BD6729C}" srcOrd="0" destOrd="0" presId="urn:microsoft.com/office/officeart/2005/8/layout/default"/>
    <dgm:cxn modelId="{FA310F3E-F5BA-48D8-8977-2B3D6A5369F1}" type="presOf" srcId="{C535E29C-A95B-4EA5-8511-EC863C3F41C2}" destId="{BA909715-51CA-4C79-9959-13A6B555E171}" srcOrd="0" destOrd="0" presId="urn:microsoft.com/office/officeart/2005/8/layout/default"/>
    <dgm:cxn modelId="{ABABEC8D-D45B-44A2-8E13-7253393B7C87}" srcId="{2D084D1E-8EC2-4F76-B6ED-14604BA77605}" destId="{C4562DF3-04FB-4C3E-ADBA-05F597A909F0}" srcOrd="3" destOrd="0" parTransId="{8218510C-CA22-4109-87BB-398DB4F4707F}" sibTransId="{4F4B1BB6-7A5A-4083-89C0-FA04BEDF93AB}"/>
    <dgm:cxn modelId="{6E10A8A7-6510-4323-AFA4-8E8231085043}" type="presParOf" srcId="{D097C009-2D44-4D64-957A-F8F28E2D2FEB}" destId="{26783E2E-D364-48A0-BF35-18D9BFCBBF0D}" srcOrd="0" destOrd="0" presId="urn:microsoft.com/office/officeart/2005/8/layout/default"/>
    <dgm:cxn modelId="{B748CA88-F5B9-4E1E-9415-B280194345F6}" type="presParOf" srcId="{D097C009-2D44-4D64-957A-F8F28E2D2FEB}" destId="{E1804FDF-3EF7-487C-905D-D1CEAE60F1A9}" srcOrd="1" destOrd="0" presId="urn:microsoft.com/office/officeart/2005/8/layout/default"/>
    <dgm:cxn modelId="{CFA6DDCC-6E93-4CB4-A93C-2575B5DC2F1F}" type="presParOf" srcId="{D097C009-2D44-4D64-957A-F8F28E2D2FEB}" destId="{F6EEF201-ABF7-4ECB-A46A-0510040B65BB}" srcOrd="2" destOrd="0" presId="urn:microsoft.com/office/officeart/2005/8/layout/default"/>
    <dgm:cxn modelId="{706581C7-43E9-45BB-9AD9-AE51471F86F2}" type="presParOf" srcId="{D097C009-2D44-4D64-957A-F8F28E2D2FEB}" destId="{9510D507-D08A-4299-82D7-908348EB7807}" srcOrd="3" destOrd="0" presId="urn:microsoft.com/office/officeart/2005/8/layout/default"/>
    <dgm:cxn modelId="{76D45B51-EFA9-49E4-98ED-A48872E17715}" type="presParOf" srcId="{D097C009-2D44-4D64-957A-F8F28E2D2FEB}" destId="{9EB9EDDA-65F9-4276-B84D-A4328B5DF556}" srcOrd="4" destOrd="0" presId="urn:microsoft.com/office/officeart/2005/8/layout/default"/>
    <dgm:cxn modelId="{7EDB7622-ABDC-4A28-99CF-893F7B315BAA}" type="presParOf" srcId="{D097C009-2D44-4D64-957A-F8F28E2D2FEB}" destId="{5C2A0720-A75A-4066-ACEB-240DEC56A0E7}" srcOrd="5" destOrd="0" presId="urn:microsoft.com/office/officeart/2005/8/layout/default"/>
    <dgm:cxn modelId="{FF1CA214-8F25-4545-9B2E-2D9E26B129F0}" type="presParOf" srcId="{D097C009-2D44-4D64-957A-F8F28E2D2FEB}" destId="{6E730D81-96EB-4EB1-9DA0-550A8670A09D}" srcOrd="6" destOrd="0" presId="urn:microsoft.com/office/officeart/2005/8/layout/default"/>
    <dgm:cxn modelId="{5855F370-C627-43EB-9ADE-8CE1FDAC20E2}" type="presParOf" srcId="{D097C009-2D44-4D64-957A-F8F28E2D2FEB}" destId="{896A4F5F-F849-4B6F-9DBC-F2EBF8FCD8B3}" srcOrd="7" destOrd="0" presId="urn:microsoft.com/office/officeart/2005/8/layout/default"/>
    <dgm:cxn modelId="{3FB059F5-B282-4334-9A3F-A49CD59DCCA1}" type="presParOf" srcId="{D097C009-2D44-4D64-957A-F8F28E2D2FEB}" destId="{BA909715-51CA-4C79-9959-13A6B555E171}" srcOrd="8" destOrd="0" presId="urn:microsoft.com/office/officeart/2005/8/layout/default"/>
    <dgm:cxn modelId="{6EC6BEC8-623E-4316-A08B-3A9FCEA963B5}" type="presParOf" srcId="{D097C009-2D44-4D64-957A-F8F28E2D2FEB}" destId="{2EC3338C-99BB-4F77-B27F-B766E6B09AC4}" srcOrd="9" destOrd="0" presId="urn:microsoft.com/office/officeart/2005/8/layout/default"/>
    <dgm:cxn modelId="{3F7B6C2D-05A1-4EAD-9543-F1840C1E1F7C}" type="presParOf" srcId="{D097C009-2D44-4D64-957A-F8F28E2D2FEB}" destId="{1EA8884F-6612-4A46-9C0B-D2559BD6729C}"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4D3784-9B8D-45C4-AC9F-D3CADAC32BC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3DE30524-E82E-4631-AC25-22896EAFA902}">
      <dgm:prSet phldrT="[Texto]"/>
      <dgm:spPr/>
      <dgm:t>
        <a:bodyPr/>
        <a:lstStyle/>
        <a:p>
          <a:r>
            <a:rPr lang="es-EC" b="1" dirty="0" smtClean="0">
              <a:latin typeface="Arial" panose="020B0604020202020204" pitchFamily="34" charset="0"/>
              <a:cs typeface="Arial" panose="020B0604020202020204" pitchFamily="34" charset="0"/>
            </a:rPr>
            <a:t>Los porcentajes de intención de compra evaluados a través de encuestas donde se indica el precio disminuyen al compararlos con la encuesta que solo indica características, por lo que se asume que el precio es alto.</a:t>
          </a:r>
          <a:endParaRPr lang="es-EC" b="1" dirty="0">
            <a:latin typeface="Arial" panose="020B0604020202020204" pitchFamily="34" charset="0"/>
            <a:cs typeface="Arial" panose="020B0604020202020204" pitchFamily="34" charset="0"/>
          </a:endParaRPr>
        </a:p>
      </dgm:t>
    </dgm:pt>
    <dgm:pt modelId="{06732581-50F8-4A11-B87D-9D77CC000F89}" type="parTrans" cxnId="{B131369A-2E14-414E-830B-A8229EC5540A}">
      <dgm:prSet/>
      <dgm:spPr/>
      <dgm:t>
        <a:bodyPr/>
        <a:lstStyle/>
        <a:p>
          <a:endParaRPr lang="es-EC"/>
        </a:p>
      </dgm:t>
    </dgm:pt>
    <dgm:pt modelId="{850719BF-E5C3-4BD9-A3BA-A966B7347C87}" type="sibTrans" cxnId="{B131369A-2E14-414E-830B-A8229EC5540A}">
      <dgm:prSet/>
      <dgm:spPr/>
      <dgm:t>
        <a:bodyPr/>
        <a:lstStyle/>
        <a:p>
          <a:endParaRPr lang="es-EC"/>
        </a:p>
      </dgm:t>
    </dgm:pt>
    <dgm:pt modelId="{C6CE12BF-F4EC-4EB4-BC30-BECC5D52D1C9}">
      <dgm:prSet phldrT="[Texto]"/>
      <dgm:spPr/>
      <dgm:t>
        <a:bodyPr/>
        <a:lstStyle/>
        <a:p>
          <a:r>
            <a:rPr lang="es-EC" b="1" dirty="0" smtClean="0">
              <a:latin typeface="Arial" panose="020B0604020202020204" pitchFamily="34" charset="0"/>
              <a:cs typeface="Arial" panose="020B0604020202020204" pitchFamily="34" charset="0"/>
            </a:rPr>
            <a:t>Exporta fácil se constituye en un gran apoyo para que los pequeños productores emprendan en el proceso de la exportación; sin embargo la asociación debe buscar más apoyo gubernamental.</a:t>
          </a:r>
          <a:endParaRPr lang="es-EC" b="1" dirty="0">
            <a:latin typeface="Arial" panose="020B0604020202020204" pitchFamily="34" charset="0"/>
            <a:cs typeface="Arial" panose="020B0604020202020204" pitchFamily="34" charset="0"/>
          </a:endParaRPr>
        </a:p>
      </dgm:t>
    </dgm:pt>
    <dgm:pt modelId="{22A5373B-A830-4C87-A6FF-FC99663D0E1B}" type="parTrans" cxnId="{5C2198F1-FC91-4514-BF5E-E47323A1B50D}">
      <dgm:prSet/>
      <dgm:spPr/>
      <dgm:t>
        <a:bodyPr/>
        <a:lstStyle/>
        <a:p>
          <a:endParaRPr lang="es-EC"/>
        </a:p>
      </dgm:t>
    </dgm:pt>
    <dgm:pt modelId="{3A43A259-15E2-43F4-B856-D63050AA8018}" type="sibTrans" cxnId="{5C2198F1-FC91-4514-BF5E-E47323A1B50D}">
      <dgm:prSet/>
      <dgm:spPr/>
      <dgm:t>
        <a:bodyPr/>
        <a:lstStyle/>
        <a:p>
          <a:endParaRPr lang="es-EC"/>
        </a:p>
      </dgm:t>
    </dgm:pt>
    <dgm:pt modelId="{D87D2ED8-6E55-4DF5-A7DE-9EBE34A0EB2D}">
      <dgm:prSet phldrT="[Texto]"/>
      <dgm:spPr/>
      <dgm:t>
        <a:bodyPr/>
        <a:lstStyle/>
        <a:p>
          <a:r>
            <a:rPr lang="es-EC" b="1" dirty="0" smtClean="0">
              <a:latin typeface="Arial" panose="020B0604020202020204" pitchFamily="34" charset="0"/>
              <a:cs typeface="Arial" panose="020B0604020202020204" pitchFamily="34" charset="0"/>
            </a:rPr>
            <a:t>Los análisis financieros de los escenarios esperado y optimista arrojan la viabilidad del presente proyecto.</a:t>
          </a:r>
          <a:endParaRPr lang="es-EC" b="1" dirty="0">
            <a:latin typeface="Arial" panose="020B0604020202020204" pitchFamily="34" charset="0"/>
            <a:cs typeface="Arial" panose="020B0604020202020204" pitchFamily="34" charset="0"/>
          </a:endParaRPr>
        </a:p>
      </dgm:t>
    </dgm:pt>
    <dgm:pt modelId="{D52B98DA-723E-4CCF-917A-462A3863EE97}" type="parTrans" cxnId="{206F1EE2-947D-4D61-8C3A-7C9885D0873B}">
      <dgm:prSet/>
      <dgm:spPr/>
      <dgm:t>
        <a:bodyPr/>
        <a:lstStyle/>
        <a:p>
          <a:endParaRPr lang="es-EC"/>
        </a:p>
      </dgm:t>
    </dgm:pt>
    <dgm:pt modelId="{343E7C4F-6310-4CBA-9E38-852A0398DAFF}" type="sibTrans" cxnId="{206F1EE2-947D-4D61-8C3A-7C9885D0873B}">
      <dgm:prSet/>
      <dgm:spPr/>
      <dgm:t>
        <a:bodyPr/>
        <a:lstStyle/>
        <a:p>
          <a:endParaRPr lang="es-EC"/>
        </a:p>
      </dgm:t>
    </dgm:pt>
    <dgm:pt modelId="{0DE49751-E7B3-4353-A418-49284CF4F254}">
      <dgm:prSet phldrT="[Texto]"/>
      <dgm:spPr/>
      <dgm:t>
        <a:bodyPr/>
        <a:lstStyle/>
        <a:p>
          <a:r>
            <a:rPr lang="es-EC" b="1" dirty="0" smtClean="0">
              <a:latin typeface="Arial" panose="020B0604020202020204" pitchFamily="34" charset="0"/>
              <a:cs typeface="Arial" panose="020B0604020202020204" pitchFamily="34" charset="0"/>
            </a:rPr>
            <a:t>Los ingresos netos del escenario esperado son de S/. 248.259,25 en los 5 años de proyección</a:t>
          </a:r>
          <a:endParaRPr lang="es-EC" b="1" dirty="0">
            <a:latin typeface="Arial" panose="020B0604020202020204" pitchFamily="34" charset="0"/>
            <a:cs typeface="Arial" panose="020B0604020202020204" pitchFamily="34" charset="0"/>
          </a:endParaRPr>
        </a:p>
      </dgm:t>
    </dgm:pt>
    <dgm:pt modelId="{A83B2DE9-5618-443C-9C71-C97E18245A56}" type="parTrans" cxnId="{BEE0A39F-B3CA-40F5-AC22-DF9765A97CAF}">
      <dgm:prSet/>
      <dgm:spPr/>
      <dgm:t>
        <a:bodyPr/>
        <a:lstStyle/>
        <a:p>
          <a:endParaRPr lang="es-EC"/>
        </a:p>
      </dgm:t>
    </dgm:pt>
    <dgm:pt modelId="{44F29CE1-6356-427E-B472-D4BFABFF5E8D}" type="sibTrans" cxnId="{BEE0A39F-B3CA-40F5-AC22-DF9765A97CAF}">
      <dgm:prSet/>
      <dgm:spPr/>
      <dgm:t>
        <a:bodyPr/>
        <a:lstStyle/>
        <a:p>
          <a:endParaRPr lang="es-EC"/>
        </a:p>
      </dgm:t>
    </dgm:pt>
    <dgm:pt modelId="{F6495A47-ADA3-4CAA-92CA-BAE959D0DAC7}">
      <dgm:prSet phldrT="[Texto]"/>
      <dgm:spPr/>
      <dgm:t>
        <a:bodyPr/>
        <a:lstStyle/>
        <a:p>
          <a:r>
            <a:rPr lang="es-EC" b="1" dirty="0" smtClean="0">
              <a:latin typeface="Arial" panose="020B0604020202020204" pitchFamily="34" charset="0"/>
              <a:cs typeface="Arial" panose="020B0604020202020204" pitchFamily="34" charset="0"/>
            </a:rPr>
            <a:t>El escenario esperado permitirá recuperar la inversión inicial en 2 años y 10 meses; mientras que el escenario optimista permite hacerlo en 2 años y 1 mes. El escenario pesimista lo hace en 4 años y 10 meses.</a:t>
          </a:r>
          <a:endParaRPr lang="es-EC" b="1" dirty="0">
            <a:latin typeface="Arial" panose="020B0604020202020204" pitchFamily="34" charset="0"/>
            <a:cs typeface="Arial" panose="020B0604020202020204" pitchFamily="34" charset="0"/>
          </a:endParaRPr>
        </a:p>
      </dgm:t>
    </dgm:pt>
    <dgm:pt modelId="{A0006CDC-BBD4-4D2A-ADF2-6AFCC31B024A}" type="parTrans" cxnId="{27926A0C-42AD-414C-AF95-122BB66658CA}">
      <dgm:prSet/>
      <dgm:spPr/>
      <dgm:t>
        <a:bodyPr/>
        <a:lstStyle/>
        <a:p>
          <a:endParaRPr lang="es-EC"/>
        </a:p>
      </dgm:t>
    </dgm:pt>
    <dgm:pt modelId="{8A886EC0-4DEF-450D-AB2E-D45C2D6B751A}" type="sibTrans" cxnId="{27926A0C-42AD-414C-AF95-122BB66658CA}">
      <dgm:prSet/>
      <dgm:spPr/>
      <dgm:t>
        <a:bodyPr/>
        <a:lstStyle/>
        <a:p>
          <a:endParaRPr lang="es-EC"/>
        </a:p>
      </dgm:t>
    </dgm:pt>
    <dgm:pt modelId="{FA9FD539-8460-4FC0-9908-FA0E50C2742D}" type="pres">
      <dgm:prSet presAssocID="{9A4D3784-9B8D-45C4-AC9F-D3CADAC32BCD}" presName="diagram" presStyleCnt="0">
        <dgm:presLayoutVars>
          <dgm:dir/>
          <dgm:resizeHandles val="exact"/>
        </dgm:presLayoutVars>
      </dgm:prSet>
      <dgm:spPr/>
      <dgm:t>
        <a:bodyPr/>
        <a:lstStyle/>
        <a:p>
          <a:endParaRPr lang="es-ES"/>
        </a:p>
      </dgm:t>
    </dgm:pt>
    <dgm:pt modelId="{CB331C1C-0719-434B-9236-AE87CDB6E92E}" type="pres">
      <dgm:prSet presAssocID="{3DE30524-E82E-4631-AC25-22896EAFA902}" presName="node" presStyleLbl="node1" presStyleIdx="0" presStyleCnt="5">
        <dgm:presLayoutVars>
          <dgm:bulletEnabled val="1"/>
        </dgm:presLayoutVars>
      </dgm:prSet>
      <dgm:spPr/>
      <dgm:t>
        <a:bodyPr/>
        <a:lstStyle/>
        <a:p>
          <a:endParaRPr lang="es-EC"/>
        </a:p>
      </dgm:t>
    </dgm:pt>
    <dgm:pt modelId="{B7966AD3-0A7F-4821-95ED-6826111185BE}" type="pres">
      <dgm:prSet presAssocID="{850719BF-E5C3-4BD9-A3BA-A966B7347C87}" presName="sibTrans" presStyleCnt="0"/>
      <dgm:spPr/>
    </dgm:pt>
    <dgm:pt modelId="{580028FC-7851-40A5-AB4B-DF27BBEECCBB}" type="pres">
      <dgm:prSet presAssocID="{C6CE12BF-F4EC-4EB4-BC30-BECC5D52D1C9}" presName="node" presStyleLbl="node1" presStyleIdx="1" presStyleCnt="5">
        <dgm:presLayoutVars>
          <dgm:bulletEnabled val="1"/>
        </dgm:presLayoutVars>
      </dgm:prSet>
      <dgm:spPr/>
      <dgm:t>
        <a:bodyPr/>
        <a:lstStyle/>
        <a:p>
          <a:endParaRPr lang="es-EC"/>
        </a:p>
      </dgm:t>
    </dgm:pt>
    <dgm:pt modelId="{E4C17BC2-CDD8-4528-8226-95E1670F93AA}" type="pres">
      <dgm:prSet presAssocID="{3A43A259-15E2-43F4-B856-D63050AA8018}" presName="sibTrans" presStyleCnt="0"/>
      <dgm:spPr/>
    </dgm:pt>
    <dgm:pt modelId="{03CBD4C8-E03D-4075-9A67-7BC1C0D13DAC}" type="pres">
      <dgm:prSet presAssocID="{D87D2ED8-6E55-4DF5-A7DE-9EBE34A0EB2D}" presName="node" presStyleLbl="node1" presStyleIdx="2" presStyleCnt="5">
        <dgm:presLayoutVars>
          <dgm:bulletEnabled val="1"/>
        </dgm:presLayoutVars>
      </dgm:prSet>
      <dgm:spPr/>
      <dgm:t>
        <a:bodyPr/>
        <a:lstStyle/>
        <a:p>
          <a:endParaRPr lang="es-EC"/>
        </a:p>
      </dgm:t>
    </dgm:pt>
    <dgm:pt modelId="{FBE1C314-D1AF-4356-8FDA-6BBE538E86B8}" type="pres">
      <dgm:prSet presAssocID="{343E7C4F-6310-4CBA-9E38-852A0398DAFF}" presName="sibTrans" presStyleCnt="0"/>
      <dgm:spPr/>
    </dgm:pt>
    <dgm:pt modelId="{D9594F94-2857-4F37-B4C9-A893AB2BAD71}" type="pres">
      <dgm:prSet presAssocID="{0DE49751-E7B3-4353-A418-49284CF4F254}" presName="node" presStyleLbl="node1" presStyleIdx="3" presStyleCnt="5">
        <dgm:presLayoutVars>
          <dgm:bulletEnabled val="1"/>
        </dgm:presLayoutVars>
      </dgm:prSet>
      <dgm:spPr/>
      <dgm:t>
        <a:bodyPr/>
        <a:lstStyle/>
        <a:p>
          <a:endParaRPr lang="es-EC"/>
        </a:p>
      </dgm:t>
    </dgm:pt>
    <dgm:pt modelId="{435AB44B-2F3E-44DF-9BA5-CA124E9F5B02}" type="pres">
      <dgm:prSet presAssocID="{44F29CE1-6356-427E-B472-D4BFABFF5E8D}" presName="sibTrans" presStyleCnt="0"/>
      <dgm:spPr/>
    </dgm:pt>
    <dgm:pt modelId="{EA06798E-3C7E-45C2-99D1-B2C2A9426F84}" type="pres">
      <dgm:prSet presAssocID="{F6495A47-ADA3-4CAA-92CA-BAE959D0DAC7}" presName="node" presStyleLbl="node1" presStyleIdx="4" presStyleCnt="5">
        <dgm:presLayoutVars>
          <dgm:bulletEnabled val="1"/>
        </dgm:presLayoutVars>
      </dgm:prSet>
      <dgm:spPr/>
      <dgm:t>
        <a:bodyPr/>
        <a:lstStyle/>
        <a:p>
          <a:endParaRPr lang="es-EC"/>
        </a:p>
      </dgm:t>
    </dgm:pt>
  </dgm:ptLst>
  <dgm:cxnLst>
    <dgm:cxn modelId="{5C2198F1-FC91-4514-BF5E-E47323A1B50D}" srcId="{9A4D3784-9B8D-45C4-AC9F-D3CADAC32BCD}" destId="{C6CE12BF-F4EC-4EB4-BC30-BECC5D52D1C9}" srcOrd="1" destOrd="0" parTransId="{22A5373B-A830-4C87-A6FF-FC99663D0E1B}" sibTransId="{3A43A259-15E2-43F4-B856-D63050AA8018}"/>
    <dgm:cxn modelId="{2BA4A6A3-78FD-4662-92D5-DBF881AD7757}" type="presOf" srcId="{9A4D3784-9B8D-45C4-AC9F-D3CADAC32BCD}" destId="{FA9FD539-8460-4FC0-9908-FA0E50C2742D}" srcOrd="0" destOrd="0" presId="urn:microsoft.com/office/officeart/2005/8/layout/default"/>
    <dgm:cxn modelId="{E9373D84-C4A3-4D67-A48D-DEE7B98E86A0}" type="presOf" srcId="{0DE49751-E7B3-4353-A418-49284CF4F254}" destId="{D9594F94-2857-4F37-B4C9-A893AB2BAD71}" srcOrd="0" destOrd="0" presId="urn:microsoft.com/office/officeart/2005/8/layout/default"/>
    <dgm:cxn modelId="{F41DCA8B-CFC7-41F6-AC26-ED4A61C3EAA6}" type="presOf" srcId="{D87D2ED8-6E55-4DF5-A7DE-9EBE34A0EB2D}" destId="{03CBD4C8-E03D-4075-9A67-7BC1C0D13DAC}" srcOrd="0" destOrd="0" presId="urn:microsoft.com/office/officeart/2005/8/layout/default"/>
    <dgm:cxn modelId="{CEF4D755-C163-44EC-8879-3072E4B15219}" type="presOf" srcId="{3DE30524-E82E-4631-AC25-22896EAFA902}" destId="{CB331C1C-0719-434B-9236-AE87CDB6E92E}" srcOrd="0" destOrd="0" presId="urn:microsoft.com/office/officeart/2005/8/layout/default"/>
    <dgm:cxn modelId="{B131369A-2E14-414E-830B-A8229EC5540A}" srcId="{9A4D3784-9B8D-45C4-AC9F-D3CADAC32BCD}" destId="{3DE30524-E82E-4631-AC25-22896EAFA902}" srcOrd="0" destOrd="0" parTransId="{06732581-50F8-4A11-B87D-9D77CC000F89}" sibTransId="{850719BF-E5C3-4BD9-A3BA-A966B7347C87}"/>
    <dgm:cxn modelId="{206F1EE2-947D-4D61-8C3A-7C9885D0873B}" srcId="{9A4D3784-9B8D-45C4-AC9F-D3CADAC32BCD}" destId="{D87D2ED8-6E55-4DF5-A7DE-9EBE34A0EB2D}" srcOrd="2" destOrd="0" parTransId="{D52B98DA-723E-4CCF-917A-462A3863EE97}" sibTransId="{343E7C4F-6310-4CBA-9E38-852A0398DAFF}"/>
    <dgm:cxn modelId="{BEE0A39F-B3CA-40F5-AC22-DF9765A97CAF}" srcId="{9A4D3784-9B8D-45C4-AC9F-D3CADAC32BCD}" destId="{0DE49751-E7B3-4353-A418-49284CF4F254}" srcOrd="3" destOrd="0" parTransId="{A83B2DE9-5618-443C-9C71-C97E18245A56}" sibTransId="{44F29CE1-6356-427E-B472-D4BFABFF5E8D}"/>
    <dgm:cxn modelId="{95F11F4B-56E9-4504-991F-A0DD8DC7EB68}" type="presOf" srcId="{C6CE12BF-F4EC-4EB4-BC30-BECC5D52D1C9}" destId="{580028FC-7851-40A5-AB4B-DF27BBEECCBB}" srcOrd="0" destOrd="0" presId="urn:microsoft.com/office/officeart/2005/8/layout/default"/>
    <dgm:cxn modelId="{59C19411-F93B-4CB4-8D1E-4CD759438E47}" type="presOf" srcId="{F6495A47-ADA3-4CAA-92CA-BAE959D0DAC7}" destId="{EA06798E-3C7E-45C2-99D1-B2C2A9426F84}" srcOrd="0" destOrd="0" presId="urn:microsoft.com/office/officeart/2005/8/layout/default"/>
    <dgm:cxn modelId="{27926A0C-42AD-414C-AF95-122BB66658CA}" srcId="{9A4D3784-9B8D-45C4-AC9F-D3CADAC32BCD}" destId="{F6495A47-ADA3-4CAA-92CA-BAE959D0DAC7}" srcOrd="4" destOrd="0" parTransId="{A0006CDC-BBD4-4D2A-ADF2-6AFCC31B024A}" sibTransId="{8A886EC0-4DEF-450D-AB2E-D45C2D6B751A}"/>
    <dgm:cxn modelId="{BAFE14C7-3262-4D3F-B403-09493255852F}" type="presParOf" srcId="{FA9FD539-8460-4FC0-9908-FA0E50C2742D}" destId="{CB331C1C-0719-434B-9236-AE87CDB6E92E}" srcOrd="0" destOrd="0" presId="urn:microsoft.com/office/officeart/2005/8/layout/default"/>
    <dgm:cxn modelId="{BA81D5DC-EFCA-4799-818B-5347CB0A6507}" type="presParOf" srcId="{FA9FD539-8460-4FC0-9908-FA0E50C2742D}" destId="{B7966AD3-0A7F-4821-95ED-6826111185BE}" srcOrd="1" destOrd="0" presId="urn:microsoft.com/office/officeart/2005/8/layout/default"/>
    <dgm:cxn modelId="{F318B9C1-46DD-4B39-95FB-EC4EE8527AD4}" type="presParOf" srcId="{FA9FD539-8460-4FC0-9908-FA0E50C2742D}" destId="{580028FC-7851-40A5-AB4B-DF27BBEECCBB}" srcOrd="2" destOrd="0" presId="urn:microsoft.com/office/officeart/2005/8/layout/default"/>
    <dgm:cxn modelId="{13D0C8C5-CCD3-4488-8EE2-C460EEAA7FF2}" type="presParOf" srcId="{FA9FD539-8460-4FC0-9908-FA0E50C2742D}" destId="{E4C17BC2-CDD8-4528-8226-95E1670F93AA}" srcOrd="3" destOrd="0" presId="urn:microsoft.com/office/officeart/2005/8/layout/default"/>
    <dgm:cxn modelId="{65262CDD-3A93-4FE8-B8DC-A1A218A82865}" type="presParOf" srcId="{FA9FD539-8460-4FC0-9908-FA0E50C2742D}" destId="{03CBD4C8-E03D-4075-9A67-7BC1C0D13DAC}" srcOrd="4" destOrd="0" presId="urn:microsoft.com/office/officeart/2005/8/layout/default"/>
    <dgm:cxn modelId="{FD302978-3C43-4731-A3D6-04EEA7CDF360}" type="presParOf" srcId="{FA9FD539-8460-4FC0-9908-FA0E50C2742D}" destId="{FBE1C314-D1AF-4356-8FDA-6BBE538E86B8}" srcOrd="5" destOrd="0" presId="urn:microsoft.com/office/officeart/2005/8/layout/default"/>
    <dgm:cxn modelId="{9CDF0409-FB1E-450A-93B3-D6F3E3DCC510}" type="presParOf" srcId="{FA9FD539-8460-4FC0-9908-FA0E50C2742D}" destId="{D9594F94-2857-4F37-B4C9-A893AB2BAD71}" srcOrd="6" destOrd="0" presId="urn:microsoft.com/office/officeart/2005/8/layout/default"/>
    <dgm:cxn modelId="{C60DFE4F-06D4-4757-A378-7530638D71CE}" type="presParOf" srcId="{FA9FD539-8460-4FC0-9908-FA0E50C2742D}" destId="{435AB44B-2F3E-44DF-9BA5-CA124E9F5B02}" srcOrd="7" destOrd="0" presId="urn:microsoft.com/office/officeart/2005/8/layout/default"/>
    <dgm:cxn modelId="{E89D5DB6-B596-47A9-ADA7-7CD0CE459222}" type="presParOf" srcId="{FA9FD539-8460-4FC0-9908-FA0E50C2742D}" destId="{EA06798E-3C7E-45C2-99D1-B2C2A9426F84}"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A4D3784-9B8D-45C4-AC9F-D3CADAC32BC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C3880C7C-B324-4182-A7D5-E82F45F6F1E2}">
      <dgm:prSet/>
      <dgm:spPr/>
      <dgm:t>
        <a:bodyPr/>
        <a:lstStyle/>
        <a:p>
          <a:r>
            <a:rPr lang="es-EC" b="1" dirty="0" smtClean="0">
              <a:latin typeface="Arial" panose="020B0604020202020204" pitchFamily="34" charset="0"/>
              <a:cs typeface="Arial" panose="020B0604020202020204" pitchFamily="34" charset="0"/>
            </a:rPr>
            <a:t>Negociar pedidos mínimos con el fin de mantener la rentabilidad.</a:t>
          </a:r>
          <a:endParaRPr lang="es-EC" b="1" dirty="0">
            <a:latin typeface="Arial" panose="020B0604020202020204" pitchFamily="34" charset="0"/>
            <a:cs typeface="Arial" panose="020B0604020202020204" pitchFamily="34" charset="0"/>
          </a:endParaRPr>
        </a:p>
      </dgm:t>
    </dgm:pt>
    <dgm:pt modelId="{F80B47B5-B65D-4C8E-B6FF-08D8031DE3AA}" type="parTrans" cxnId="{E80ADCAB-D59A-4C6D-98EC-C1A50F34B6A3}">
      <dgm:prSet/>
      <dgm:spPr/>
      <dgm:t>
        <a:bodyPr/>
        <a:lstStyle/>
        <a:p>
          <a:endParaRPr lang="es-EC"/>
        </a:p>
      </dgm:t>
    </dgm:pt>
    <dgm:pt modelId="{40F0B098-74E6-4C7A-B453-D192F1081F04}" type="sibTrans" cxnId="{E80ADCAB-D59A-4C6D-98EC-C1A50F34B6A3}">
      <dgm:prSet/>
      <dgm:spPr/>
      <dgm:t>
        <a:bodyPr/>
        <a:lstStyle/>
        <a:p>
          <a:endParaRPr lang="es-EC"/>
        </a:p>
      </dgm:t>
    </dgm:pt>
    <dgm:pt modelId="{2AAB7993-C789-4D90-A3F4-E3833E29F2BC}">
      <dgm:prSet/>
      <dgm:spPr/>
      <dgm:t>
        <a:bodyPr/>
        <a:lstStyle/>
        <a:p>
          <a:r>
            <a:rPr lang="es-EC" b="1" dirty="0" smtClean="0">
              <a:latin typeface="Arial" panose="020B0604020202020204" pitchFamily="34" charset="0"/>
              <a:cs typeface="Arial" panose="020B0604020202020204" pitchFamily="34" charset="0"/>
            </a:rPr>
            <a:t>Buscar al menos 15 o 20 distribuidores internacionales, que les permitan mantener los ingresos estimados en esta tesis.</a:t>
          </a:r>
          <a:endParaRPr lang="es-EC" b="1" dirty="0">
            <a:latin typeface="Arial" panose="020B0604020202020204" pitchFamily="34" charset="0"/>
            <a:cs typeface="Arial" panose="020B0604020202020204" pitchFamily="34" charset="0"/>
          </a:endParaRPr>
        </a:p>
      </dgm:t>
    </dgm:pt>
    <dgm:pt modelId="{4A858D07-ACF6-407E-9C7D-09AF99744968}" type="parTrans" cxnId="{EA6A9530-4D83-454C-8ADF-FEB4DCEC5A2F}">
      <dgm:prSet/>
      <dgm:spPr/>
      <dgm:t>
        <a:bodyPr/>
        <a:lstStyle/>
        <a:p>
          <a:endParaRPr lang="es-EC"/>
        </a:p>
      </dgm:t>
    </dgm:pt>
    <dgm:pt modelId="{D6B584F7-270E-4541-9D8C-2B5F593ABD7B}" type="sibTrans" cxnId="{EA6A9530-4D83-454C-8ADF-FEB4DCEC5A2F}">
      <dgm:prSet/>
      <dgm:spPr/>
      <dgm:t>
        <a:bodyPr/>
        <a:lstStyle/>
        <a:p>
          <a:endParaRPr lang="es-EC"/>
        </a:p>
      </dgm:t>
    </dgm:pt>
    <dgm:pt modelId="{EC4A33C0-CCF3-45B1-94B9-0B5FFF0E24C8}">
      <dgm:prSet/>
      <dgm:spPr/>
      <dgm:t>
        <a:bodyPr/>
        <a:lstStyle/>
        <a:p>
          <a:r>
            <a:rPr lang="es-EC" b="1" dirty="0" smtClean="0">
              <a:latin typeface="Arial" panose="020B0604020202020204" pitchFamily="34" charset="0"/>
              <a:cs typeface="Arial" panose="020B0604020202020204" pitchFamily="34" charset="0"/>
            </a:rPr>
            <a:t>Los costos de producción deben ser revisados pues a decir de varios distribuidores, los precios FOB (free </a:t>
          </a:r>
          <a:r>
            <a:rPr lang="es-EC" b="1" dirty="0" err="1" smtClean="0">
              <a:latin typeface="Arial" panose="020B0604020202020204" pitchFamily="34" charset="0"/>
              <a:cs typeface="Arial" panose="020B0604020202020204" pitchFamily="34" charset="0"/>
            </a:rPr>
            <a:t>on</a:t>
          </a:r>
          <a:r>
            <a:rPr lang="es-EC" b="1" dirty="0" smtClean="0">
              <a:latin typeface="Arial" panose="020B0604020202020204" pitchFamily="34" charset="0"/>
              <a:cs typeface="Arial" panose="020B0604020202020204" pitchFamily="34" charset="0"/>
            </a:rPr>
            <a:t> </a:t>
          </a:r>
          <a:r>
            <a:rPr lang="es-EC" b="1" dirty="0" err="1" smtClean="0">
              <a:latin typeface="Arial" panose="020B0604020202020204" pitchFamily="34" charset="0"/>
              <a:cs typeface="Arial" panose="020B0604020202020204" pitchFamily="34" charset="0"/>
            </a:rPr>
            <a:t>board</a:t>
          </a:r>
          <a:r>
            <a:rPr lang="es-EC" b="1" dirty="0" smtClean="0">
              <a:latin typeface="Arial" panose="020B0604020202020204" pitchFamily="34" charset="0"/>
              <a:cs typeface="Arial" panose="020B0604020202020204" pitchFamily="34" charset="0"/>
            </a:rPr>
            <a:t>) son muy altos, lo que haría que el precio al consumidor final sea considerado demasiado alto.</a:t>
          </a:r>
          <a:endParaRPr lang="es-EC" b="1" dirty="0">
            <a:latin typeface="Arial" panose="020B0604020202020204" pitchFamily="34" charset="0"/>
            <a:cs typeface="Arial" panose="020B0604020202020204" pitchFamily="34" charset="0"/>
          </a:endParaRPr>
        </a:p>
      </dgm:t>
    </dgm:pt>
    <dgm:pt modelId="{755C7480-E2D5-49D4-86D7-34C0DB65FB86}" type="parTrans" cxnId="{3FEC93B9-6C4A-4393-B21C-2910559CAB63}">
      <dgm:prSet/>
      <dgm:spPr/>
      <dgm:t>
        <a:bodyPr/>
        <a:lstStyle/>
        <a:p>
          <a:endParaRPr lang="es-EC"/>
        </a:p>
      </dgm:t>
    </dgm:pt>
    <dgm:pt modelId="{BA604D21-670F-40F8-A379-2C44A2BB8BA0}" type="sibTrans" cxnId="{3FEC93B9-6C4A-4393-B21C-2910559CAB63}">
      <dgm:prSet/>
      <dgm:spPr/>
      <dgm:t>
        <a:bodyPr/>
        <a:lstStyle/>
        <a:p>
          <a:endParaRPr lang="es-EC"/>
        </a:p>
      </dgm:t>
    </dgm:pt>
    <dgm:pt modelId="{6F9B7DD5-825D-4A19-88BB-2C56F507A25B}">
      <dgm:prSet/>
      <dgm:spPr/>
      <dgm:t>
        <a:bodyPr/>
        <a:lstStyle/>
        <a:p>
          <a:r>
            <a:rPr lang="es-EC" b="1" dirty="0" smtClean="0">
              <a:latin typeface="Arial" panose="020B0604020202020204" pitchFamily="34" charset="0"/>
              <a:cs typeface="Arial" panose="020B0604020202020204" pitchFamily="34" charset="0"/>
            </a:rPr>
            <a:t>Capacitar a los artesanos que aún no son parte de la Asociación para poder incrementar el número de miembros y de ésta manera aumentar su nivel de producción.</a:t>
          </a:r>
          <a:endParaRPr lang="es-EC" b="1" dirty="0">
            <a:latin typeface="Arial" panose="020B0604020202020204" pitchFamily="34" charset="0"/>
            <a:cs typeface="Arial" panose="020B0604020202020204" pitchFamily="34" charset="0"/>
          </a:endParaRPr>
        </a:p>
      </dgm:t>
    </dgm:pt>
    <dgm:pt modelId="{28C1B647-D286-46DD-89C6-0A939C1B1F1D}" type="parTrans" cxnId="{68724D54-4C94-4DA5-978E-BC8D538D60DB}">
      <dgm:prSet/>
      <dgm:spPr/>
      <dgm:t>
        <a:bodyPr/>
        <a:lstStyle/>
        <a:p>
          <a:endParaRPr lang="es-EC"/>
        </a:p>
      </dgm:t>
    </dgm:pt>
    <dgm:pt modelId="{1CD7044C-7284-4693-B59D-910C95491053}" type="sibTrans" cxnId="{68724D54-4C94-4DA5-978E-BC8D538D60DB}">
      <dgm:prSet/>
      <dgm:spPr/>
      <dgm:t>
        <a:bodyPr/>
        <a:lstStyle/>
        <a:p>
          <a:endParaRPr lang="es-EC"/>
        </a:p>
      </dgm:t>
    </dgm:pt>
    <dgm:pt modelId="{CBD1C8C0-E7F2-492E-ABE2-D31D8DDBA7B2}">
      <dgm:prSet/>
      <dgm:spPr/>
      <dgm:t>
        <a:bodyPr/>
        <a:lstStyle/>
        <a:p>
          <a:r>
            <a:rPr lang="es-EC" b="1" dirty="0" smtClean="0">
              <a:latin typeface="Arial" panose="020B0604020202020204" pitchFamily="34" charset="0"/>
              <a:cs typeface="Arial" panose="020B0604020202020204" pitchFamily="34" charset="0"/>
            </a:rPr>
            <a:t>Mejorar el sitio web que maneja actualmente la Asociación puesto que carece de atractivo y de ésta manera incrementar el interés de compra de las artesanías.</a:t>
          </a:r>
          <a:endParaRPr lang="es-EC" b="1" dirty="0">
            <a:latin typeface="Arial" panose="020B0604020202020204" pitchFamily="34" charset="0"/>
            <a:cs typeface="Arial" panose="020B0604020202020204" pitchFamily="34" charset="0"/>
          </a:endParaRPr>
        </a:p>
      </dgm:t>
    </dgm:pt>
    <dgm:pt modelId="{5CB9BF3C-BF1F-4433-B1ED-1A34BA682209}" type="parTrans" cxnId="{D2411EC8-F83C-47AE-924B-039731E0C4F1}">
      <dgm:prSet/>
      <dgm:spPr/>
      <dgm:t>
        <a:bodyPr/>
        <a:lstStyle/>
        <a:p>
          <a:endParaRPr lang="es-EC"/>
        </a:p>
      </dgm:t>
    </dgm:pt>
    <dgm:pt modelId="{50DABA7C-2CCB-4688-AEC7-0FD64FA15175}" type="sibTrans" cxnId="{D2411EC8-F83C-47AE-924B-039731E0C4F1}">
      <dgm:prSet/>
      <dgm:spPr/>
      <dgm:t>
        <a:bodyPr/>
        <a:lstStyle/>
        <a:p>
          <a:endParaRPr lang="es-EC"/>
        </a:p>
      </dgm:t>
    </dgm:pt>
    <dgm:pt modelId="{7D20D59E-FFDA-4789-A8D9-9889B6DB62E5}">
      <dgm:prSet/>
      <dgm:spPr/>
      <dgm:t>
        <a:bodyPr/>
        <a:lstStyle/>
        <a:p>
          <a:r>
            <a:rPr lang="es-EC" b="1" dirty="0" smtClean="0">
              <a:latin typeface="Arial" panose="020B0604020202020204" pitchFamily="34" charset="0"/>
              <a:cs typeface="Arial" panose="020B0604020202020204" pitchFamily="34" charset="0"/>
            </a:rPr>
            <a:t>Solicitar apoyo al Gobierno Nacional para asistir a Ferias Internacionales que les permitan hacer contacto directo con los mayoristas y detallistas internacionales de artesanías.</a:t>
          </a:r>
          <a:endParaRPr lang="es-EC" b="1" dirty="0">
            <a:latin typeface="Arial" panose="020B0604020202020204" pitchFamily="34" charset="0"/>
            <a:cs typeface="Arial" panose="020B0604020202020204" pitchFamily="34" charset="0"/>
          </a:endParaRPr>
        </a:p>
      </dgm:t>
    </dgm:pt>
    <dgm:pt modelId="{B80B8F94-E518-4A32-BF0A-B32FB7C2F9C6}" type="parTrans" cxnId="{021C815E-17D5-4554-BBF4-C8F2DD4EBA8A}">
      <dgm:prSet/>
      <dgm:spPr/>
      <dgm:t>
        <a:bodyPr/>
        <a:lstStyle/>
        <a:p>
          <a:endParaRPr lang="es-EC"/>
        </a:p>
      </dgm:t>
    </dgm:pt>
    <dgm:pt modelId="{8590AD5C-C645-46F7-B622-ED4879D7706B}" type="sibTrans" cxnId="{021C815E-17D5-4554-BBF4-C8F2DD4EBA8A}">
      <dgm:prSet/>
      <dgm:spPr/>
      <dgm:t>
        <a:bodyPr/>
        <a:lstStyle/>
        <a:p>
          <a:endParaRPr lang="es-EC"/>
        </a:p>
      </dgm:t>
    </dgm:pt>
    <dgm:pt modelId="{FA9FD539-8460-4FC0-9908-FA0E50C2742D}" type="pres">
      <dgm:prSet presAssocID="{9A4D3784-9B8D-45C4-AC9F-D3CADAC32BCD}" presName="diagram" presStyleCnt="0">
        <dgm:presLayoutVars>
          <dgm:dir/>
          <dgm:resizeHandles val="exact"/>
        </dgm:presLayoutVars>
      </dgm:prSet>
      <dgm:spPr/>
      <dgm:t>
        <a:bodyPr/>
        <a:lstStyle/>
        <a:p>
          <a:endParaRPr lang="es-ES"/>
        </a:p>
      </dgm:t>
    </dgm:pt>
    <dgm:pt modelId="{8085006E-7DE6-49DD-97B5-7BA4A63B6B88}" type="pres">
      <dgm:prSet presAssocID="{C3880C7C-B324-4182-A7D5-E82F45F6F1E2}" presName="node" presStyleLbl="node1" presStyleIdx="0" presStyleCnt="6">
        <dgm:presLayoutVars>
          <dgm:bulletEnabled val="1"/>
        </dgm:presLayoutVars>
      </dgm:prSet>
      <dgm:spPr/>
      <dgm:t>
        <a:bodyPr/>
        <a:lstStyle/>
        <a:p>
          <a:endParaRPr lang="es-ES"/>
        </a:p>
      </dgm:t>
    </dgm:pt>
    <dgm:pt modelId="{6710402C-B6BF-4607-BA9B-A7DC810CBB44}" type="pres">
      <dgm:prSet presAssocID="{40F0B098-74E6-4C7A-B453-D192F1081F04}" presName="sibTrans" presStyleCnt="0"/>
      <dgm:spPr/>
    </dgm:pt>
    <dgm:pt modelId="{1D27F399-3081-46D1-8214-DF4B10097FB4}" type="pres">
      <dgm:prSet presAssocID="{2AAB7993-C789-4D90-A3F4-E3833E29F2BC}" presName="node" presStyleLbl="node1" presStyleIdx="1" presStyleCnt="6">
        <dgm:presLayoutVars>
          <dgm:bulletEnabled val="1"/>
        </dgm:presLayoutVars>
      </dgm:prSet>
      <dgm:spPr/>
      <dgm:t>
        <a:bodyPr/>
        <a:lstStyle/>
        <a:p>
          <a:endParaRPr lang="es-EC"/>
        </a:p>
      </dgm:t>
    </dgm:pt>
    <dgm:pt modelId="{60842AE2-3BE0-46FB-AF7D-6EBB6378E6F7}" type="pres">
      <dgm:prSet presAssocID="{D6B584F7-270E-4541-9D8C-2B5F593ABD7B}" presName="sibTrans" presStyleCnt="0"/>
      <dgm:spPr/>
    </dgm:pt>
    <dgm:pt modelId="{35425302-097F-46AF-B1AD-B3CA0136EA1F}" type="pres">
      <dgm:prSet presAssocID="{EC4A33C0-CCF3-45B1-94B9-0B5FFF0E24C8}" presName="node" presStyleLbl="node1" presStyleIdx="2" presStyleCnt="6">
        <dgm:presLayoutVars>
          <dgm:bulletEnabled val="1"/>
        </dgm:presLayoutVars>
      </dgm:prSet>
      <dgm:spPr/>
      <dgm:t>
        <a:bodyPr/>
        <a:lstStyle/>
        <a:p>
          <a:endParaRPr lang="es-EC"/>
        </a:p>
      </dgm:t>
    </dgm:pt>
    <dgm:pt modelId="{706A9B6F-44DF-43F3-BF8D-A3699A753446}" type="pres">
      <dgm:prSet presAssocID="{BA604D21-670F-40F8-A379-2C44A2BB8BA0}" presName="sibTrans" presStyleCnt="0"/>
      <dgm:spPr/>
    </dgm:pt>
    <dgm:pt modelId="{5ACB7CAB-DA5D-467E-BB93-652A8DDA5B00}" type="pres">
      <dgm:prSet presAssocID="{6F9B7DD5-825D-4A19-88BB-2C56F507A25B}" presName="node" presStyleLbl="node1" presStyleIdx="3" presStyleCnt="6">
        <dgm:presLayoutVars>
          <dgm:bulletEnabled val="1"/>
        </dgm:presLayoutVars>
      </dgm:prSet>
      <dgm:spPr/>
      <dgm:t>
        <a:bodyPr/>
        <a:lstStyle/>
        <a:p>
          <a:endParaRPr lang="es-EC"/>
        </a:p>
      </dgm:t>
    </dgm:pt>
    <dgm:pt modelId="{14D8D48E-5CE6-415C-B9EA-0016F4EDB9C6}" type="pres">
      <dgm:prSet presAssocID="{1CD7044C-7284-4693-B59D-910C95491053}" presName="sibTrans" presStyleCnt="0"/>
      <dgm:spPr/>
    </dgm:pt>
    <dgm:pt modelId="{84D0BFCC-4B85-4788-AEB5-EFE48EF5C10C}" type="pres">
      <dgm:prSet presAssocID="{CBD1C8C0-E7F2-492E-ABE2-D31D8DDBA7B2}" presName="node" presStyleLbl="node1" presStyleIdx="4" presStyleCnt="6">
        <dgm:presLayoutVars>
          <dgm:bulletEnabled val="1"/>
        </dgm:presLayoutVars>
      </dgm:prSet>
      <dgm:spPr/>
      <dgm:t>
        <a:bodyPr/>
        <a:lstStyle/>
        <a:p>
          <a:endParaRPr lang="es-EC"/>
        </a:p>
      </dgm:t>
    </dgm:pt>
    <dgm:pt modelId="{23F4EFD7-651C-4C38-915B-1E9277461202}" type="pres">
      <dgm:prSet presAssocID="{50DABA7C-2CCB-4688-AEC7-0FD64FA15175}" presName="sibTrans" presStyleCnt="0"/>
      <dgm:spPr/>
    </dgm:pt>
    <dgm:pt modelId="{CC144EA3-FC1F-4432-83D4-8E085184269F}" type="pres">
      <dgm:prSet presAssocID="{7D20D59E-FFDA-4789-A8D9-9889B6DB62E5}" presName="node" presStyleLbl="node1" presStyleIdx="5" presStyleCnt="6">
        <dgm:presLayoutVars>
          <dgm:bulletEnabled val="1"/>
        </dgm:presLayoutVars>
      </dgm:prSet>
      <dgm:spPr/>
      <dgm:t>
        <a:bodyPr/>
        <a:lstStyle/>
        <a:p>
          <a:endParaRPr lang="es-EC"/>
        </a:p>
      </dgm:t>
    </dgm:pt>
  </dgm:ptLst>
  <dgm:cxnLst>
    <dgm:cxn modelId="{57D1A71A-98E0-47B5-A989-92D0631D207A}" type="presOf" srcId="{EC4A33C0-CCF3-45B1-94B9-0B5FFF0E24C8}" destId="{35425302-097F-46AF-B1AD-B3CA0136EA1F}" srcOrd="0" destOrd="0" presId="urn:microsoft.com/office/officeart/2005/8/layout/default"/>
    <dgm:cxn modelId="{D2411EC8-F83C-47AE-924B-039731E0C4F1}" srcId="{9A4D3784-9B8D-45C4-AC9F-D3CADAC32BCD}" destId="{CBD1C8C0-E7F2-492E-ABE2-D31D8DDBA7B2}" srcOrd="4" destOrd="0" parTransId="{5CB9BF3C-BF1F-4433-B1ED-1A34BA682209}" sibTransId="{50DABA7C-2CCB-4688-AEC7-0FD64FA15175}"/>
    <dgm:cxn modelId="{59C50274-C65F-41C6-B2D6-687B24C7CC86}" type="presOf" srcId="{6F9B7DD5-825D-4A19-88BB-2C56F507A25B}" destId="{5ACB7CAB-DA5D-467E-BB93-652A8DDA5B00}" srcOrd="0" destOrd="0" presId="urn:microsoft.com/office/officeart/2005/8/layout/default"/>
    <dgm:cxn modelId="{021C815E-17D5-4554-BBF4-C8F2DD4EBA8A}" srcId="{9A4D3784-9B8D-45C4-AC9F-D3CADAC32BCD}" destId="{7D20D59E-FFDA-4789-A8D9-9889B6DB62E5}" srcOrd="5" destOrd="0" parTransId="{B80B8F94-E518-4A32-BF0A-B32FB7C2F9C6}" sibTransId="{8590AD5C-C645-46F7-B622-ED4879D7706B}"/>
    <dgm:cxn modelId="{11290D3D-DAA4-4AC8-AAC1-DDA2C785A3BE}" type="presOf" srcId="{CBD1C8C0-E7F2-492E-ABE2-D31D8DDBA7B2}" destId="{84D0BFCC-4B85-4788-AEB5-EFE48EF5C10C}" srcOrd="0" destOrd="0" presId="urn:microsoft.com/office/officeart/2005/8/layout/default"/>
    <dgm:cxn modelId="{E80ADCAB-D59A-4C6D-98EC-C1A50F34B6A3}" srcId="{9A4D3784-9B8D-45C4-AC9F-D3CADAC32BCD}" destId="{C3880C7C-B324-4182-A7D5-E82F45F6F1E2}" srcOrd="0" destOrd="0" parTransId="{F80B47B5-B65D-4C8E-B6FF-08D8031DE3AA}" sibTransId="{40F0B098-74E6-4C7A-B453-D192F1081F04}"/>
    <dgm:cxn modelId="{EA6A9530-4D83-454C-8ADF-FEB4DCEC5A2F}" srcId="{9A4D3784-9B8D-45C4-AC9F-D3CADAC32BCD}" destId="{2AAB7993-C789-4D90-A3F4-E3833E29F2BC}" srcOrd="1" destOrd="0" parTransId="{4A858D07-ACF6-407E-9C7D-09AF99744968}" sibTransId="{D6B584F7-270E-4541-9D8C-2B5F593ABD7B}"/>
    <dgm:cxn modelId="{C6D419FB-445E-45DA-B1B6-9D2643F02176}" type="presOf" srcId="{9A4D3784-9B8D-45C4-AC9F-D3CADAC32BCD}" destId="{FA9FD539-8460-4FC0-9908-FA0E50C2742D}" srcOrd="0" destOrd="0" presId="urn:microsoft.com/office/officeart/2005/8/layout/default"/>
    <dgm:cxn modelId="{26AD3788-55C7-4675-987B-7032E9B38EA7}" type="presOf" srcId="{2AAB7993-C789-4D90-A3F4-E3833E29F2BC}" destId="{1D27F399-3081-46D1-8214-DF4B10097FB4}" srcOrd="0" destOrd="0" presId="urn:microsoft.com/office/officeart/2005/8/layout/default"/>
    <dgm:cxn modelId="{68724D54-4C94-4DA5-978E-BC8D538D60DB}" srcId="{9A4D3784-9B8D-45C4-AC9F-D3CADAC32BCD}" destId="{6F9B7DD5-825D-4A19-88BB-2C56F507A25B}" srcOrd="3" destOrd="0" parTransId="{28C1B647-D286-46DD-89C6-0A939C1B1F1D}" sibTransId="{1CD7044C-7284-4693-B59D-910C95491053}"/>
    <dgm:cxn modelId="{3FEC93B9-6C4A-4393-B21C-2910559CAB63}" srcId="{9A4D3784-9B8D-45C4-AC9F-D3CADAC32BCD}" destId="{EC4A33C0-CCF3-45B1-94B9-0B5FFF0E24C8}" srcOrd="2" destOrd="0" parTransId="{755C7480-E2D5-49D4-86D7-34C0DB65FB86}" sibTransId="{BA604D21-670F-40F8-A379-2C44A2BB8BA0}"/>
    <dgm:cxn modelId="{C0FEF768-7908-456E-AADE-0BD8E7904BCA}" type="presOf" srcId="{7D20D59E-FFDA-4789-A8D9-9889B6DB62E5}" destId="{CC144EA3-FC1F-4432-83D4-8E085184269F}" srcOrd="0" destOrd="0" presId="urn:microsoft.com/office/officeart/2005/8/layout/default"/>
    <dgm:cxn modelId="{FB7FC555-B53D-4C10-B66A-8F8A4A397B20}" type="presOf" srcId="{C3880C7C-B324-4182-A7D5-E82F45F6F1E2}" destId="{8085006E-7DE6-49DD-97B5-7BA4A63B6B88}" srcOrd="0" destOrd="0" presId="urn:microsoft.com/office/officeart/2005/8/layout/default"/>
    <dgm:cxn modelId="{9F209942-2860-4DE6-AD1E-A277AA65E323}" type="presParOf" srcId="{FA9FD539-8460-4FC0-9908-FA0E50C2742D}" destId="{8085006E-7DE6-49DD-97B5-7BA4A63B6B88}" srcOrd="0" destOrd="0" presId="urn:microsoft.com/office/officeart/2005/8/layout/default"/>
    <dgm:cxn modelId="{53B3FBEA-EFEE-4BA2-82B7-AA0EC017227D}" type="presParOf" srcId="{FA9FD539-8460-4FC0-9908-FA0E50C2742D}" destId="{6710402C-B6BF-4607-BA9B-A7DC810CBB44}" srcOrd="1" destOrd="0" presId="urn:microsoft.com/office/officeart/2005/8/layout/default"/>
    <dgm:cxn modelId="{7CBDB3C7-6C1D-4CCA-BB05-5E22E9A58FFA}" type="presParOf" srcId="{FA9FD539-8460-4FC0-9908-FA0E50C2742D}" destId="{1D27F399-3081-46D1-8214-DF4B10097FB4}" srcOrd="2" destOrd="0" presId="urn:microsoft.com/office/officeart/2005/8/layout/default"/>
    <dgm:cxn modelId="{633D8695-14B1-489E-A8F3-00862942CEB5}" type="presParOf" srcId="{FA9FD539-8460-4FC0-9908-FA0E50C2742D}" destId="{60842AE2-3BE0-46FB-AF7D-6EBB6378E6F7}" srcOrd="3" destOrd="0" presId="urn:microsoft.com/office/officeart/2005/8/layout/default"/>
    <dgm:cxn modelId="{1DB73856-C954-407E-AFC6-5E83B4BAEA68}" type="presParOf" srcId="{FA9FD539-8460-4FC0-9908-FA0E50C2742D}" destId="{35425302-097F-46AF-B1AD-B3CA0136EA1F}" srcOrd="4" destOrd="0" presId="urn:microsoft.com/office/officeart/2005/8/layout/default"/>
    <dgm:cxn modelId="{23D6824D-522E-47F6-8BD5-F078AF79E1DA}" type="presParOf" srcId="{FA9FD539-8460-4FC0-9908-FA0E50C2742D}" destId="{706A9B6F-44DF-43F3-BF8D-A3699A753446}" srcOrd="5" destOrd="0" presId="urn:microsoft.com/office/officeart/2005/8/layout/default"/>
    <dgm:cxn modelId="{91687F92-97D0-4CA7-A1CB-ACF9173806DC}" type="presParOf" srcId="{FA9FD539-8460-4FC0-9908-FA0E50C2742D}" destId="{5ACB7CAB-DA5D-467E-BB93-652A8DDA5B00}" srcOrd="6" destOrd="0" presId="urn:microsoft.com/office/officeart/2005/8/layout/default"/>
    <dgm:cxn modelId="{0CB09DB5-3FD3-4B98-AB68-A48D313C70A1}" type="presParOf" srcId="{FA9FD539-8460-4FC0-9908-FA0E50C2742D}" destId="{14D8D48E-5CE6-415C-B9EA-0016F4EDB9C6}" srcOrd="7" destOrd="0" presId="urn:microsoft.com/office/officeart/2005/8/layout/default"/>
    <dgm:cxn modelId="{AFE90FA4-48EA-4430-A6C3-B5D73A46E711}" type="presParOf" srcId="{FA9FD539-8460-4FC0-9908-FA0E50C2742D}" destId="{84D0BFCC-4B85-4788-AEB5-EFE48EF5C10C}" srcOrd="8" destOrd="0" presId="urn:microsoft.com/office/officeart/2005/8/layout/default"/>
    <dgm:cxn modelId="{2FFFDCD0-E0A5-4AA1-8B23-1EA802287F93}" type="presParOf" srcId="{FA9FD539-8460-4FC0-9908-FA0E50C2742D}" destId="{23F4EFD7-651C-4C38-915B-1E9277461202}" srcOrd="9" destOrd="0" presId="urn:microsoft.com/office/officeart/2005/8/layout/default"/>
    <dgm:cxn modelId="{ED0E78DD-FA05-4C1A-8789-C66BF600E1A6}" type="presParOf" srcId="{FA9FD539-8460-4FC0-9908-FA0E50C2742D}" destId="{CC144EA3-FC1F-4432-83D4-8E085184269F}"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9D3FEF-1369-4A32-B002-08DC9E9F6F65}"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7C16B748-778A-43A8-9308-AD180FD1790F}">
      <dgm:prSet phldrT="[Texto]"/>
      <dgm:spPr/>
      <dgm:t>
        <a:bodyPr/>
        <a:lstStyle/>
        <a:p>
          <a:r>
            <a:rPr lang="es-EC" dirty="0" smtClean="0"/>
            <a:t>OBJETIVO 2</a:t>
          </a:r>
          <a:endParaRPr lang="es-EC" dirty="0"/>
        </a:p>
      </dgm:t>
    </dgm:pt>
    <dgm:pt modelId="{9CF7443D-F030-4A45-8527-75F30A025A63}" type="parTrans" cxnId="{3B4DCEAE-EF56-4B19-AE45-3E6A8F7C21B0}">
      <dgm:prSet/>
      <dgm:spPr/>
      <dgm:t>
        <a:bodyPr/>
        <a:lstStyle/>
        <a:p>
          <a:endParaRPr lang="es-EC"/>
        </a:p>
      </dgm:t>
    </dgm:pt>
    <dgm:pt modelId="{6DF34FFB-FA1A-46E6-9B3B-AD2A217A5887}" type="sibTrans" cxnId="{3B4DCEAE-EF56-4B19-AE45-3E6A8F7C21B0}">
      <dgm:prSet/>
      <dgm:spPr/>
      <dgm:t>
        <a:bodyPr/>
        <a:lstStyle/>
        <a:p>
          <a:endParaRPr lang="es-EC"/>
        </a:p>
      </dgm:t>
    </dgm:pt>
    <dgm:pt modelId="{330AE2B1-A004-41BA-99E4-3B219F7C5A0C}">
      <dgm:prSet phldrT="[Texto]"/>
      <dgm:spPr/>
      <dgm:t>
        <a:bodyPr/>
        <a:lstStyle/>
        <a:p>
          <a:r>
            <a:rPr lang="es-EC" dirty="0" smtClean="0"/>
            <a:t>OBJETIVO 4</a:t>
          </a:r>
        </a:p>
      </dgm:t>
    </dgm:pt>
    <dgm:pt modelId="{BC5FAB50-F764-4858-818D-70D54796AFEB}" type="parTrans" cxnId="{50E7B19D-4537-4CA7-94F5-78C97596E0E1}">
      <dgm:prSet/>
      <dgm:spPr/>
      <dgm:t>
        <a:bodyPr/>
        <a:lstStyle/>
        <a:p>
          <a:endParaRPr lang="es-EC"/>
        </a:p>
      </dgm:t>
    </dgm:pt>
    <dgm:pt modelId="{AEEEE070-0E0F-4BFB-BCA5-21A3FA0EBA3F}" type="sibTrans" cxnId="{50E7B19D-4537-4CA7-94F5-78C97596E0E1}">
      <dgm:prSet/>
      <dgm:spPr/>
      <dgm:t>
        <a:bodyPr/>
        <a:lstStyle/>
        <a:p>
          <a:endParaRPr lang="es-EC"/>
        </a:p>
      </dgm:t>
    </dgm:pt>
    <dgm:pt modelId="{A6E52F0E-13AF-48B4-8219-BCE655437AE1}">
      <dgm:prSet phldrT="[Texto]"/>
      <dgm:spPr/>
      <dgm:t>
        <a:bodyPr/>
        <a:lstStyle/>
        <a:p>
          <a:r>
            <a:rPr lang="es-EC" dirty="0" smtClean="0"/>
            <a:t>OBJETIVO 5</a:t>
          </a:r>
          <a:endParaRPr lang="es-EC" dirty="0"/>
        </a:p>
      </dgm:t>
    </dgm:pt>
    <dgm:pt modelId="{6E14C3C8-5D4A-4D2E-982D-89B1E080128A}" type="parTrans" cxnId="{2E373E3D-759F-4B10-9E81-5077E5BDA630}">
      <dgm:prSet/>
      <dgm:spPr/>
      <dgm:t>
        <a:bodyPr/>
        <a:lstStyle/>
        <a:p>
          <a:endParaRPr lang="es-EC"/>
        </a:p>
      </dgm:t>
    </dgm:pt>
    <dgm:pt modelId="{A3A39732-83E8-47BB-A149-DC7803902AB2}" type="sibTrans" cxnId="{2E373E3D-759F-4B10-9E81-5077E5BDA630}">
      <dgm:prSet/>
      <dgm:spPr/>
      <dgm:t>
        <a:bodyPr/>
        <a:lstStyle/>
        <a:p>
          <a:endParaRPr lang="es-EC"/>
        </a:p>
      </dgm:t>
    </dgm:pt>
    <dgm:pt modelId="{58AD762B-3F08-4B8E-BCA5-20FBE6668CFE}">
      <dgm:prSet phldrT="[Texto]"/>
      <dgm:spPr/>
      <dgm:t>
        <a:bodyPr/>
        <a:lstStyle/>
        <a:p>
          <a:r>
            <a:rPr lang="es-EC" dirty="0" smtClean="0"/>
            <a:t>OBJETIVO 8</a:t>
          </a:r>
          <a:endParaRPr lang="es-EC" dirty="0"/>
        </a:p>
      </dgm:t>
    </dgm:pt>
    <dgm:pt modelId="{B601D98F-5B14-46F4-968E-E8A5792E509F}" type="parTrans" cxnId="{9FAEE201-3605-463B-8964-7337F3F9AB99}">
      <dgm:prSet/>
      <dgm:spPr/>
      <dgm:t>
        <a:bodyPr/>
        <a:lstStyle/>
        <a:p>
          <a:endParaRPr lang="es-EC"/>
        </a:p>
      </dgm:t>
    </dgm:pt>
    <dgm:pt modelId="{37643005-CD62-4C19-AADD-D3A94365C8EA}" type="sibTrans" cxnId="{9FAEE201-3605-463B-8964-7337F3F9AB99}">
      <dgm:prSet/>
      <dgm:spPr/>
      <dgm:t>
        <a:bodyPr/>
        <a:lstStyle/>
        <a:p>
          <a:endParaRPr lang="es-EC"/>
        </a:p>
      </dgm:t>
    </dgm:pt>
    <dgm:pt modelId="{656C1B08-A80B-4B90-AC7D-88249C3AD9CA}" type="pres">
      <dgm:prSet presAssocID="{359D3FEF-1369-4A32-B002-08DC9E9F6F65}" presName="linear" presStyleCnt="0">
        <dgm:presLayoutVars>
          <dgm:dir/>
          <dgm:animLvl val="lvl"/>
          <dgm:resizeHandles val="exact"/>
        </dgm:presLayoutVars>
      </dgm:prSet>
      <dgm:spPr/>
      <dgm:t>
        <a:bodyPr/>
        <a:lstStyle/>
        <a:p>
          <a:endParaRPr lang="es-EC"/>
        </a:p>
      </dgm:t>
    </dgm:pt>
    <dgm:pt modelId="{EDAB56AD-66A4-40AC-A4D4-3D00577E56C2}" type="pres">
      <dgm:prSet presAssocID="{7C16B748-778A-43A8-9308-AD180FD1790F}" presName="parentLin" presStyleCnt="0"/>
      <dgm:spPr/>
    </dgm:pt>
    <dgm:pt modelId="{5F2D1C83-9DB0-4541-9BFF-014DF8BCE712}" type="pres">
      <dgm:prSet presAssocID="{7C16B748-778A-43A8-9308-AD180FD1790F}" presName="parentLeftMargin" presStyleLbl="node1" presStyleIdx="0" presStyleCnt="4"/>
      <dgm:spPr/>
      <dgm:t>
        <a:bodyPr/>
        <a:lstStyle/>
        <a:p>
          <a:endParaRPr lang="es-EC"/>
        </a:p>
      </dgm:t>
    </dgm:pt>
    <dgm:pt modelId="{F7E9B14B-4852-4BF6-8645-3083E791CC7D}" type="pres">
      <dgm:prSet presAssocID="{7C16B748-778A-43A8-9308-AD180FD1790F}" presName="parentText" presStyleLbl="node1" presStyleIdx="0" presStyleCnt="4" custScaleX="43571" custScaleY="36462">
        <dgm:presLayoutVars>
          <dgm:chMax val="0"/>
          <dgm:bulletEnabled val="1"/>
        </dgm:presLayoutVars>
      </dgm:prSet>
      <dgm:spPr/>
      <dgm:t>
        <a:bodyPr/>
        <a:lstStyle/>
        <a:p>
          <a:endParaRPr lang="es-EC"/>
        </a:p>
      </dgm:t>
    </dgm:pt>
    <dgm:pt modelId="{39CBB3F3-9978-45B1-B903-91F75736E497}" type="pres">
      <dgm:prSet presAssocID="{7C16B748-778A-43A8-9308-AD180FD1790F}" presName="negativeSpace" presStyleCnt="0"/>
      <dgm:spPr/>
    </dgm:pt>
    <dgm:pt modelId="{2A9BEEF5-C126-4B2D-9367-0E2905959813}" type="pres">
      <dgm:prSet presAssocID="{7C16B748-778A-43A8-9308-AD180FD1790F}" presName="childText" presStyleLbl="conFgAcc1" presStyleIdx="0" presStyleCnt="4" custScaleX="64750" custLinFactNeighborX="68375" custLinFactNeighborY="72">
        <dgm:presLayoutVars>
          <dgm:bulletEnabled val="1"/>
        </dgm:presLayoutVars>
      </dgm:prSet>
      <dgm:spPr>
        <a:blipFill rotWithShape="0">
          <a:blip xmlns:r="http://schemas.openxmlformats.org/officeDocument/2006/relationships" r:embed="rId1"/>
          <a:stretch>
            <a:fillRect/>
          </a:stretch>
        </a:blipFill>
      </dgm:spPr>
    </dgm:pt>
    <dgm:pt modelId="{7863B251-7605-448D-950D-E359C5A0F6A1}" type="pres">
      <dgm:prSet presAssocID="{6DF34FFB-FA1A-46E6-9B3B-AD2A217A5887}" presName="spaceBetweenRectangles" presStyleCnt="0"/>
      <dgm:spPr/>
    </dgm:pt>
    <dgm:pt modelId="{C3BC96C1-F47E-40BB-9744-10C43B5EC16C}" type="pres">
      <dgm:prSet presAssocID="{330AE2B1-A004-41BA-99E4-3B219F7C5A0C}" presName="parentLin" presStyleCnt="0"/>
      <dgm:spPr/>
    </dgm:pt>
    <dgm:pt modelId="{3920E461-BF9F-4195-B16D-6477FB7F5036}" type="pres">
      <dgm:prSet presAssocID="{330AE2B1-A004-41BA-99E4-3B219F7C5A0C}" presName="parentLeftMargin" presStyleLbl="node1" presStyleIdx="0" presStyleCnt="4"/>
      <dgm:spPr/>
      <dgm:t>
        <a:bodyPr/>
        <a:lstStyle/>
        <a:p>
          <a:endParaRPr lang="es-EC"/>
        </a:p>
      </dgm:t>
    </dgm:pt>
    <dgm:pt modelId="{140D1AF3-8565-4A0D-93C8-FB91C27C1D11}" type="pres">
      <dgm:prSet presAssocID="{330AE2B1-A004-41BA-99E4-3B219F7C5A0C}" presName="parentText" presStyleLbl="node1" presStyleIdx="1" presStyleCnt="4" custScaleX="43571" custScaleY="36462">
        <dgm:presLayoutVars>
          <dgm:chMax val="0"/>
          <dgm:bulletEnabled val="1"/>
        </dgm:presLayoutVars>
      </dgm:prSet>
      <dgm:spPr/>
      <dgm:t>
        <a:bodyPr/>
        <a:lstStyle/>
        <a:p>
          <a:endParaRPr lang="es-EC"/>
        </a:p>
      </dgm:t>
    </dgm:pt>
    <dgm:pt modelId="{CBFF957E-58DB-464C-B311-82A137FBCF34}" type="pres">
      <dgm:prSet presAssocID="{330AE2B1-A004-41BA-99E4-3B219F7C5A0C}" presName="negativeSpace" presStyleCnt="0"/>
      <dgm:spPr/>
    </dgm:pt>
    <dgm:pt modelId="{3288533E-6598-41E6-A887-9CFEE2012EFA}" type="pres">
      <dgm:prSet presAssocID="{330AE2B1-A004-41BA-99E4-3B219F7C5A0C}" presName="childText" presStyleLbl="conFgAcc1" presStyleIdx="1" presStyleCnt="4" custScaleX="64748" custLinFactNeighborX="40375" custLinFactNeighborY="-1304">
        <dgm:presLayoutVars>
          <dgm:bulletEnabled val="1"/>
        </dgm:presLayoutVars>
      </dgm:prSet>
      <dgm:spPr>
        <a:blipFill rotWithShape="0">
          <a:blip xmlns:r="http://schemas.openxmlformats.org/officeDocument/2006/relationships" r:embed="rId2"/>
          <a:stretch>
            <a:fillRect/>
          </a:stretch>
        </a:blipFill>
      </dgm:spPr>
    </dgm:pt>
    <dgm:pt modelId="{D89CB9C1-F66E-441D-BE84-BDFA07CAAA18}" type="pres">
      <dgm:prSet presAssocID="{AEEEE070-0E0F-4BFB-BCA5-21A3FA0EBA3F}" presName="spaceBetweenRectangles" presStyleCnt="0"/>
      <dgm:spPr/>
    </dgm:pt>
    <dgm:pt modelId="{E60A49DD-CAC5-4718-BF73-22EC37C3FAAA}" type="pres">
      <dgm:prSet presAssocID="{A6E52F0E-13AF-48B4-8219-BCE655437AE1}" presName="parentLin" presStyleCnt="0"/>
      <dgm:spPr/>
    </dgm:pt>
    <dgm:pt modelId="{091ACF16-5602-4BCE-BC56-87504CB96941}" type="pres">
      <dgm:prSet presAssocID="{A6E52F0E-13AF-48B4-8219-BCE655437AE1}" presName="parentLeftMargin" presStyleLbl="node1" presStyleIdx="1" presStyleCnt="4"/>
      <dgm:spPr/>
      <dgm:t>
        <a:bodyPr/>
        <a:lstStyle/>
        <a:p>
          <a:endParaRPr lang="es-EC"/>
        </a:p>
      </dgm:t>
    </dgm:pt>
    <dgm:pt modelId="{0AE40E5A-0FFB-4B81-8653-551630027863}" type="pres">
      <dgm:prSet presAssocID="{A6E52F0E-13AF-48B4-8219-BCE655437AE1}" presName="parentText" presStyleLbl="node1" presStyleIdx="2" presStyleCnt="4" custScaleX="43571" custScaleY="36462">
        <dgm:presLayoutVars>
          <dgm:chMax val="0"/>
          <dgm:bulletEnabled val="1"/>
        </dgm:presLayoutVars>
      </dgm:prSet>
      <dgm:spPr/>
      <dgm:t>
        <a:bodyPr/>
        <a:lstStyle/>
        <a:p>
          <a:endParaRPr lang="es-EC"/>
        </a:p>
      </dgm:t>
    </dgm:pt>
    <dgm:pt modelId="{131F2B5C-8143-4833-99A2-E5B89EF43801}" type="pres">
      <dgm:prSet presAssocID="{A6E52F0E-13AF-48B4-8219-BCE655437AE1}" presName="negativeSpace" presStyleCnt="0"/>
      <dgm:spPr/>
    </dgm:pt>
    <dgm:pt modelId="{0C250719-B0AC-4428-96FB-6C538E6D5AD7}" type="pres">
      <dgm:prSet presAssocID="{A6E52F0E-13AF-48B4-8219-BCE655437AE1}" presName="childText" presStyleLbl="conFgAcc1" presStyleIdx="2" presStyleCnt="4" custScaleX="64748" custLinFactNeighborX="56125" custLinFactNeighborY="-980">
        <dgm:presLayoutVars>
          <dgm:bulletEnabled val="1"/>
        </dgm:presLayoutVars>
      </dgm:prSet>
      <dgm:spPr>
        <a:blipFill rotWithShape="0">
          <a:blip xmlns:r="http://schemas.openxmlformats.org/officeDocument/2006/relationships" r:embed="rId3"/>
          <a:stretch>
            <a:fillRect/>
          </a:stretch>
        </a:blipFill>
      </dgm:spPr>
    </dgm:pt>
    <dgm:pt modelId="{C7893DDC-5FC5-4A41-A36D-64EACA13B888}" type="pres">
      <dgm:prSet presAssocID="{A3A39732-83E8-47BB-A149-DC7803902AB2}" presName="spaceBetweenRectangles" presStyleCnt="0"/>
      <dgm:spPr/>
    </dgm:pt>
    <dgm:pt modelId="{D786B39C-727A-4EB2-A0E6-5D095E1CD77D}" type="pres">
      <dgm:prSet presAssocID="{58AD762B-3F08-4B8E-BCA5-20FBE6668CFE}" presName="parentLin" presStyleCnt="0"/>
      <dgm:spPr/>
    </dgm:pt>
    <dgm:pt modelId="{D4743030-5F51-445F-82CA-E83B182DFAE2}" type="pres">
      <dgm:prSet presAssocID="{58AD762B-3F08-4B8E-BCA5-20FBE6668CFE}" presName="parentLeftMargin" presStyleLbl="node1" presStyleIdx="2" presStyleCnt="4"/>
      <dgm:spPr/>
      <dgm:t>
        <a:bodyPr/>
        <a:lstStyle/>
        <a:p>
          <a:endParaRPr lang="es-EC"/>
        </a:p>
      </dgm:t>
    </dgm:pt>
    <dgm:pt modelId="{36CA0AC1-4CE1-480C-AFF2-452E1775C52E}" type="pres">
      <dgm:prSet presAssocID="{58AD762B-3F08-4B8E-BCA5-20FBE6668CFE}" presName="parentText" presStyleLbl="node1" presStyleIdx="3" presStyleCnt="4" custScaleX="42501" custScaleY="33419">
        <dgm:presLayoutVars>
          <dgm:chMax val="0"/>
          <dgm:bulletEnabled val="1"/>
        </dgm:presLayoutVars>
      </dgm:prSet>
      <dgm:spPr/>
      <dgm:t>
        <a:bodyPr/>
        <a:lstStyle/>
        <a:p>
          <a:endParaRPr lang="es-EC"/>
        </a:p>
      </dgm:t>
    </dgm:pt>
    <dgm:pt modelId="{54D8C79B-7B10-4AB1-B627-6F15E2E8DA85}" type="pres">
      <dgm:prSet presAssocID="{58AD762B-3F08-4B8E-BCA5-20FBE6668CFE}" presName="negativeSpace" presStyleCnt="0"/>
      <dgm:spPr/>
    </dgm:pt>
    <dgm:pt modelId="{06FFB61E-5A66-47A1-89D1-A0AD61583752}" type="pres">
      <dgm:prSet presAssocID="{58AD762B-3F08-4B8E-BCA5-20FBE6668CFE}" presName="childText" presStyleLbl="conFgAcc1" presStyleIdx="3" presStyleCnt="4" custScaleX="64497" custLinFactNeighborX="48999" custLinFactNeighborY="272">
        <dgm:presLayoutVars>
          <dgm:bulletEnabled val="1"/>
        </dgm:presLayoutVars>
      </dgm:prSet>
      <dgm:spPr>
        <a:blipFill rotWithShape="0">
          <a:blip xmlns:r="http://schemas.openxmlformats.org/officeDocument/2006/relationships" r:embed="rId4"/>
          <a:stretch>
            <a:fillRect/>
          </a:stretch>
        </a:blipFill>
      </dgm:spPr>
    </dgm:pt>
  </dgm:ptLst>
  <dgm:cxnLst>
    <dgm:cxn modelId="{591EE720-E327-400B-9908-AE02E2BDDEA7}" type="presOf" srcId="{58AD762B-3F08-4B8E-BCA5-20FBE6668CFE}" destId="{D4743030-5F51-445F-82CA-E83B182DFAE2}" srcOrd="0" destOrd="0" presId="urn:microsoft.com/office/officeart/2005/8/layout/list1"/>
    <dgm:cxn modelId="{FEA07D4F-86DA-49F1-9679-8C6927561825}" type="presOf" srcId="{330AE2B1-A004-41BA-99E4-3B219F7C5A0C}" destId="{3920E461-BF9F-4195-B16D-6477FB7F5036}" srcOrd="0" destOrd="0" presId="urn:microsoft.com/office/officeart/2005/8/layout/list1"/>
    <dgm:cxn modelId="{72E42C3D-8B34-44DD-BCCA-5FF182D44C6E}" type="presOf" srcId="{A6E52F0E-13AF-48B4-8219-BCE655437AE1}" destId="{091ACF16-5602-4BCE-BC56-87504CB96941}" srcOrd="0" destOrd="0" presId="urn:microsoft.com/office/officeart/2005/8/layout/list1"/>
    <dgm:cxn modelId="{B99C7CEB-011D-4A21-8AEB-9F672BC1CC25}" type="presOf" srcId="{359D3FEF-1369-4A32-B002-08DC9E9F6F65}" destId="{656C1B08-A80B-4B90-AC7D-88249C3AD9CA}" srcOrd="0" destOrd="0" presId="urn:microsoft.com/office/officeart/2005/8/layout/list1"/>
    <dgm:cxn modelId="{AD47FAC6-79A3-4DD2-ADB2-BF5B71968D5A}" type="presOf" srcId="{A6E52F0E-13AF-48B4-8219-BCE655437AE1}" destId="{0AE40E5A-0FFB-4B81-8653-551630027863}" srcOrd="1" destOrd="0" presId="urn:microsoft.com/office/officeart/2005/8/layout/list1"/>
    <dgm:cxn modelId="{68E65BC4-EF00-463E-BCE9-4E9B0953CD9A}" type="presOf" srcId="{330AE2B1-A004-41BA-99E4-3B219F7C5A0C}" destId="{140D1AF3-8565-4A0D-93C8-FB91C27C1D11}" srcOrd="1" destOrd="0" presId="urn:microsoft.com/office/officeart/2005/8/layout/list1"/>
    <dgm:cxn modelId="{3B4DCEAE-EF56-4B19-AE45-3E6A8F7C21B0}" srcId="{359D3FEF-1369-4A32-B002-08DC9E9F6F65}" destId="{7C16B748-778A-43A8-9308-AD180FD1790F}" srcOrd="0" destOrd="0" parTransId="{9CF7443D-F030-4A45-8527-75F30A025A63}" sibTransId="{6DF34FFB-FA1A-46E6-9B3B-AD2A217A5887}"/>
    <dgm:cxn modelId="{50E7B19D-4537-4CA7-94F5-78C97596E0E1}" srcId="{359D3FEF-1369-4A32-B002-08DC9E9F6F65}" destId="{330AE2B1-A004-41BA-99E4-3B219F7C5A0C}" srcOrd="1" destOrd="0" parTransId="{BC5FAB50-F764-4858-818D-70D54796AFEB}" sibTransId="{AEEEE070-0E0F-4BFB-BCA5-21A3FA0EBA3F}"/>
    <dgm:cxn modelId="{9FAEE201-3605-463B-8964-7337F3F9AB99}" srcId="{359D3FEF-1369-4A32-B002-08DC9E9F6F65}" destId="{58AD762B-3F08-4B8E-BCA5-20FBE6668CFE}" srcOrd="3" destOrd="0" parTransId="{B601D98F-5B14-46F4-968E-E8A5792E509F}" sibTransId="{37643005-CD62-4C19-AADD-D3A94365C8EA}"/>
    <dgm:cxn modelId="{0ED17A82-19D0-412C-A412-C8DAB4372EE9}" type="presOf" srcId="{58AD762B-3F08-4B8E-BCA5-20FBE6668CFE}" destId="{36CA0AC1-4CE1-480C-AFF2-452E1775C52E}" srcOrd="1" destOrd="0" presId="urn:microsoft.com/office/officeart/2005/8/layout/list1"/>
    <dgm:cxn modelId="{E94ACEB1-2EBB-4DA4-BF17-C50563B04D1E}" type="presOf" srcId="{7C16B748-778A-43A8-9308-AD180FD1790F}" destId="{F7E9B14B-4852-4BF6-8645-3083E791CC7D}" srcOrd="1" destOrd="0" presId="urn:microsoft.com/office/officeart/2005/8/layout/list1"/>
    <dgm:cxn modelId="{ADBBAFE5-0BAA-432F-8A79-5F055F7CBCDF}" type="presOf" srcId="{7C16B748-778A-43A8-9308-AD180FD1790F}" destId="{5F2D1C83-9DB0-4541-9BFF-014DF8BCE712}" srcOrd="0" destOrd="0" presId="urn:microsoft.com/office/officeart/2005/8/layout/list1"/>
    <dgm:cxn modelId="{2E373E3D-759F-4B10-9E81-5077E5BDA630}" srcId="{359D3FEF-1369-4A32-B002-08DC9E9F6F65}" destId="{A6E52F0E-13AF-48B4-8219-BCE655437AE1}" srcOrd="2" destOrd="0" parTransId="{6E14C3C8-5D4A-4D2E-982D-89B1E080128A}" sibTransId="{A3A39732-83E8-47BB-A149-DC7803902AB2}"/>
    <dgm:cxn modelId="{B01EBB80-47DB-4327-825E-862A05ECCDDF}" type="presParOf" srcId="{656C1B08-A80B-4B90-AC7D-88249C3AD9CA}" destId="{EDAB56AD-66A4-40AC-A4D4-3D00577E56C2}" srcOrd="0" destOrd="0" presId="urn:microsoft.com/office/officeart/2005/8/layout/list1"/>
    <dgm:cxn modelId="{3A2386B0-1468-418C-A5D9-A1A7AF7BC78B}" type="presParOf" srcId="{EDAB56AD-66A4-40AC-A4D4-3D00577E56C2}" destId="{5F2D1C83-9DB0-4541-9BFF-014DF8BCE712}" srcOrd="0" destOrd="0" presId="urn:microsoft.com/office/officeart/2005/8/layout/list1"/>
    <dgm:cxn modelId="{39240A1D-0CE4-44B8-9BE3-30196E1ED31D}" type="presParOf" srcId="{EDAB56AD-66A4-40AC-A4D4-3D00577E56C2}" destId="{F7E9B14B-4852-4BF6-8645-3083E791CC7D}" srcOrd="1" destOrd="0" presId="urn:microsoft.com/office/officeart/2005/8/layout/list1"/>
    <dgm:cxn modelId="{8262AE1A-C2E6-4079-AF63-558D47D3D682}" type="presParOf" srcId="{656C1B08-A80B-4B90-AC7D-88249C3AD9CA}" destId="{39CBB3F3-9978-45B1-B903-91F75736E497}" srcOrd="1" destOrd="0" presId="urn:microsoft.com/office/officeart/2005/8/layout/list1"/>
    <dgm:cxn modelId="{69EBD451-53BD-413A-AE86-73F28521B2E4}" type="presParOf" srcId="{656C1B08-A80B-4B90-AC7D-88249C3AD9CA}" destId="{2A9BEEF5-C126-4B2D-9367-0E2905959813}" srcOrd="2" destOrd="0" presId="urn:microsoft.com/office/officeart/2005/8/layout/list1"/>
    <dgm:cxn modelId="{F7D09F1D-DBEE-451C-A2CD-228EC2792D35}" type="presParOf" srcId="{656C1B08-A80B-4B90-AC7D-88249C3AD9CA}" destId="{7863B251-7605-448D-950D-E359C5A0F6A1}" srcOrd="3" destOrd="0" presId="urn:microsoft.com/office/officeart/2005/8/layout/list1"/>
    <dgm:cxn modelId="{8ADAB6BC-4BAA-48DA-8694-2775E261388F}" type="presParOf" srcId="{656C1B08-A80B-4B90-AC7D-88249C3AD9CA}" destId="{C3BC96C1-F47E-40BB-9744-10C43B5EC16C}" srcOrd="4" destOrd="0" presId="urn:microsoft.com/office/officeart/2005/8/layout/list1"/>
    <dgm:cxn modelId="{25B9F0B5-CF9F-47B7-BE1C-92C8E493A256}" type="presParOf" srcId="{C3BC96C1-F47E-40BB-9744-10C43B5EC16C}" destId="{3920E461-BF9F-4195-B16D-6477FB7F5036}" srcOrd="0" destOrd="0" presId="urn:microsoft.com/office/officeart/2005/8/layout/list1"/>
    <dgm:cxn modelId="{0A5E41D7-708C-4B0D-8A37-3DBD53CC98E4}" type="presParOf" srcId="{C3BC96C1-F47E-40BB-9744-10C43B5EC16C}" destId="{140D1AF3-8565-4A0D-93C8-FB91C27C1D11}" srcOrd="1" destOrd="0" presId="urn:microsoft.com/office/officeart/2005/8/layout/list1"/>
    <dgm:cxn modelId="{30FAB096-4B0E-4336-9DAA-4A44AB8B051D}" type="presParOf" srcId="{656C1B08-A80B-4B90-AC7D-88249C3AD9CA}" destId="{CBFF957E-58DB-464C-B311-82A137FBCF34}" srcOrd="5" destOrd="0" presId="urn:microsoft.com/office/officeart/2005/8/layout/list1"/>
    <dgm:cxn modelId="{3F6CFB86-EC90-4BE0-A018-DF92B3E78FE6}" type="presParOf" srcId="{656C1B08-A80B-4B90-AC7D-88249C3AD9CA}" destId="{3288533E-6598-41E6-A887-9CFEE2012EFA}" srcOrd="6" destOrd="0" presId="urn:microsoft.com/office/officeart/2005/8/layout/list1"/>
    <dgm:cxn modelId="{0BE975DD-2FA2-4B1E-9191-1786A0CB92BF}" type="presParOf" srcId="{656C1B08-A80B-4B90-AC7D-88249C3AD9CA}" destId="{D89CB9C1-F66E-441D-BE84-BDFA07CAAA18}" srcOrd="7" destOrd="0" presId="urn:microsoft.com/office/officeart/2005/8/layout/list1"/>
    <dgm:cxn modelId="{4B7D3F94-8B91-4CF1-B3CB-4F8E57D851B1}" type="presParOf" srcId="{656C1B08-A80B-4B90-AC7D-88249C3AD9CA}" destId="{E60A49DD-CAC5-4718-BF73-22EC37C3FAAA}" srcOrd="8" destOrd="0" presId="urn:microsoft.com/office/officeart/2005/8/layout/list1"/>
    <dgm:cxn modelId="{7C05C5D4-5199-40C5-A6EE-E8B715C217D1}" type="presParOf" srcId="{E60A49DD-CAC5-4718-BF73-22EC37C3FAAA}" destId="{091ACF16-5602-4BCE-BC56-87504CB96941}" srcOrd="0" destOrd="0" presId="urn:microsoft.com/office/officeart/2005/8/layout/list1"/>
    <dgm:cxn modelId="{C47ED178-C150-4D55-BE4C-52AC86197A33}" type="presParOf" srcId="{E60A49DD-CAC5-4718-BF73-22EC37C3FAAA}" destId="{0AE40E5A-0FFB-4B81-8653-551630027863}" srcOrd="1" destOrd="0" presId="urn:microsoft.com/office/officeart/2005/8/layout/list1"/>
    <dgm:cxn modelId="{B242CC38-BAB2-499D-8AFE-E73C5B4F39D4}" type="presParOf" srcId="{656C1B08-A80B-4B90-AC7D-88249C3AD9CA}" destId="{131F2B5C-8143-4833-99A2-E5B89EF43801}" srcOrd="9" destOrd="0" presId="urn:microsoft.com/office/officeart/2005/8/layout/list1"/>
    <dgm:cxn modelId="{72BB98EF-93C3-4318-97C8-5CFB08EF3FD0}" type="presParOf" srcId="{656C1B08-A80B-4B90-AC7D-88249C3AD9CA}" destId="{0C250719-B0AC-4428-96FB-6C538E6D5AD7}" srcOrd="10" destOrd="0" presId="urn:microsoft.com/office/officeart/2005/8/layout/list1"/>
    <dgm:cxn modelId="{204E155E-327A-4CBE-8F72-7BFCD3F1F940}" type="presParOf" srcId="{656C1B08-A80B-4B90-AC7D-88249C3AD9CA}" destId="{C7893DDC-5FC5-4A41-A36D-64EACA13B888}" srcOrd="11" destOrd="0" presId="urn:microsoft.com/office/officeart/2005/8/layout/list1"/>
    <dgm:cxn modelId="{340A52D3-01AF-4B13-BD09-9F9960EB9FC5}" type="presParOf" srcId="{656C1B08-A80B-4B90-AC7D-88249C3AD9CA}" destId="{D786B39C-727A-4EB2-A0E6-5D095E1CD77D}" srcOrd="12" destOrd="0" presId="urn:microsoft.com/office/officeart/2005/8/layout/list1"/>
    <dgm:cxn modelId="{3666EB2F-4A6C-4B5F-B850-48FCEE02F597}" type="presParOf" srcId="{D786B39C-727A-4EB2-A0E6-5D095E1CD77D}" destId="{D4743030-5F51-445F-82CA-E83B182DFAE2}" srcOrd="0" destOrd="0" presId="urn:microsoft.com/office/officeart/2005/8/layout/list1"/>
    <dgm:cxn modelId="{390BAEFB-01D9-4E8E-B45F-0CE2D9CF43FE}" type="presParOf" srcId="{D786B39C-727A-4EB2-A0E6-5D095E1CD77D}" destId="{36CA0AC1-4CE1-480C-AFF2-452E1775C52E}" srcOrd="1" destOrd="0" presId="urn:microsoft.com/office/officeart/2005/8/layout/list1"/>
    <dgm:cxn modelId="{D06C8D48-EE4B-42DB-B046-EBE714BE1B18}" type="presParOf" srcId="{656C1B08-A80B-4B90-AC7D-88249C3AD9CA}" destId="{54D8C79B-7B10-4AB1-B627-6F15E2E8DA85}" srcOrd="13" destOrd="0" presId="urn:microsoft.com/office/officeart/2005/8/layout/list1"/>
    <dgm:cxn modelId="{FFBBD184-C31D-4CE4-A40C-E75746FD11A2}" type="presParOf" srcId="{656C1B08-A80B-4B90-AC7D-88249C3AD9CA}" destId="{06FFB61E-5A66-47A1-89D1-A0AD6158375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029447-3B74-429A-8820-C7C6E20F0591}" type="doc">
      <dgm:prSet loTypeId="urn:microsoft.com/office/officeart/2005/8/layout/chevron2" loCatId="list" qsTypeId="urn:microsoft.com/office/officeart/2005/8/quickstyle/simple1" qsCatId="simple" csTypeId="urn:microsoft.com/office/officeart/2005/8/colors/colorful1" csCatId="colorful" phldr="1"/>
      <dgm:spPr/>
    </dgm:pt>
    <dgm:pt modelId="{69F12926-BA79-4293-A0B4-7A06D3A8F821}">
      <dgm:prSet phldrT="[Texto]"/>
      <dgm:spPr/>
      <dgm:t>
        <a:bodyPr/>
        <a:lstStyle/>
        <a:p>
          <a:r>
            <a:rPr lang="es-EC" b="1" dirty="0" smtClean="0"/>
            <a:t>PROBLEMA</a:t>
          </a:r>
          <a:r>
            <a:rPr lang="es-EC" dirty="0" smtClean="0"/>
            <a:t> </a:t>
          </a:r>
          <a:endParaRPr lang="es-EC" dirty="0"/>
        </a:p>
      </dgm:t>
    </dgm:pt>
    <dgm:pt modelId="{C7E66CAE-9039-4123-90F8-693314C52C4F}" type="parTrans" cxnId="{DCEBB1CF-3A63-45CF-B1AA-A298D3C33542}">
      <dgm:prSet/>
      <dgm:spPr/>
      <dgm:t>
        <a:bodyPr/>
        <a:lstStyle/>
        <a:p>
          <a:endParaRPr lang="es-EC"/>
        </a:p>
      </dgm:t>
    </dgm:pt>
    <dgm:pt modelId="{1ACB3C20-8495-4661-A8BA-C2FDC83A8508}" type="sibTrans" cxnId="{DCEBB1CF-3A63-45CF-B1AA-A298D3C33542}">
      <dgm:prSet/>
      <dgm:spPr/>
      <dgm:t>
        <a:bodyPr/>
        <a:lstStyle/>
        <a:p>
          <a:endParaRPr lang="es-EC"/>
        </a:p>
      </dgm:t>
    </dgm:pt>
    <dgm:pt modelId="{52DCC628-9135-4E03-9B36-65F7CB3C196A}">
      <dgm:prSet phldrT="[Texto]"/>
      <dgm:spPr/>
      <dgm:t>
        <a:bodyPr/>
        <a:lstStyle/>
        <a:p>
          <a:r>
            <a:rPr lang="es-EC" b="1" dirty="0" smtClean="0"/>
            <a:t>OBJETIVOS</a:t>
          </a:r>
          <a:r>
            <a:rPr lang="es-EC" dirty="0" smtClean="0"/>
            <a:t> </a:t>
          </a:r>
          <a:endParaRPr lang="es-EC" dirty="0"/>
        </a:p>
      </dgm:t>
    </dgm:pt>
    <dgm:pt modelId="{8F03A37B-120E-4563-883F-2713D423991F}" type="parTrans" cxnId="{4F45FCCD-034B-4CEE-A43A-3C291F146D58}">
      <dgm:prSet/>
      <dgm:spPr/>
      <dgm:t>
        <a:bodyPr/>
        <a:lstStyle/>
        <a:p>
          <a:endParaRPr lang="es-EC"/>
        </a:p>
      </dgm:t>
    </dgm:pt>
    <dgm:pt modelId="{C3D35876-D051-4949-8BB9-0306E7A12C03}" type="sibTrans" cxnId="{4F45FCCD-034B-4CEE-A43A-3C291F146D58}">
      <dgm:prSet/>
      <dgm:spPr/>
      <dgm:t>
        <a:bodyPr/>
        <a:lstStyle/>
        <a:p>
          <a:endParaRPr lang="es-EC"/>
        </a:p>
      </dgm:t>
    </dgm:pt>
    <dgm:pt modelId="{DE544330-5BDC-4C65-9193-1B8D6D62E906}">
      <dgm:prSet phldrT="[Texto]"/>
      <dgm:spPr/>
      <dgm:t>
        <a:bodyPr/>
        <a:lstStyle/>
        <a:p>
          <a:r>
            <a:rPr lang="es-EC" b="1" dirty="0" smtClean="0"/>
            <a:t>ESTRATEGIAS</a:t>
          </a:r>
          <a:r>
            <a:rPr lang="es-EC" dirty="0" smtClean="0"/>
            <a:t> </a:t>
          </a:r>
          <a:endParaRPr lang="es-EC" dirty="0"/>
        </a:p>
      </dgm:t>
    </dgm:pt>
    <dgm:pt modelId="{34669C5D-1737-4E2F-BB3B-FDBF4D418C79}" type="parTrans" cxnId="{4B9E078C-FD1D-4CCE-92EB-CC78A7D3DA7A}">
      <dgm:prSet/>
      <dgm:spPr/>
      <dgm:t>
        <a:bodyPr/>
        <a:lstStyle/>
        <a:p>
          <a:endParaRPr lang="es-EC"/>
        </a:p>
      </dgm:t>
    </dgm:pt>
    <dgm:pt modelId="{056B67E8-C713-4B87-B107-44D1207DE885}" type="sibTrans" cxnId="{4B9E078C-FD1D-4CCE-92EB-CC78A7D3DA7A}">
      <dgm:prSet/>
      <dgm:spPr/>
      <dgm:t>
        <a:bodyPr/>
        <a:lstStyle/>
        <a:p>
          <a:endParaRPr lang="es-EC"/>
        </a:p>
      </dgm:t>
    </dgm:pt>
    <dgm:pt modelId="{EF1E70B7-23D1-4C11-B452-6F6752C8D5D0}">
      <dgm:prSet/>
      <dgm:spPr/>
      <dgm:t>
        <a:bodyPr/>
        <a:lstStyle/>
        <a:p>
          <a:r>
            <a:rPr lang="es-EC" dirty="0" smtClean="0"/>
            <a:t>FALTA DE ASESORAMIENTO</a:t>
          </a:r>
          <a:endParaRPr lang="es-EC" dirty="0"/>
        </a:p>
      </dgm:t>
    </dgm:pt>
    <dgm:pt modelId="{9C4AEE9B-CEB3-4C69-8B85-6E24F318884E}" type="parTrans" cxnId="{AC7B75AE-B90B-4F7E-800B-B501F68B135B}">
      <dgm:prSet/>
      <dgm:spPr/>
      <dgm:t>
        <a:bodyPr/>
        <a:lstStyle/>
        <a:p>
          <a:endParaRPr lang="es-EC"/>
        </a:p>
      </dgm:t>
    </dgm:pt>
    <dgm:pt modelId="{18DB82EF-2ABC-4307-902B-FDF923F2A66F}" type="sibTrans" cxnId="{AC7B75AE-B90B-4F7E-800B-B501F68B135B}">
      <dgm:prSet/>
      <dgm:spPr/>
      <dgm:t>
        <a:bodyPr/>
        <a:lstStyle/>
        <a:p>
          <a:endParaRPr lang="es-EC"/>
        </a:p>
      </dgm:t>
    </dgm:pt>
    <dgm:pt modelId="{F5D9CD5A-4C0C-406D-8DC0-26F9186008CA}">
      <dgm:prSet/>
      <dgm:spPr/>
      <dgm:t>
        <a:bodyPr/>
        <a:lstStyle/>
        <a:p>
          <a:r>
            <a:rPr lang="es-EC" dirty="0" smtClean="0"/>
            <a:t>NECESIDAD DE APERTURA DE MERCADOS</a:t>
          </a:r>
          <a:endParaRPr lang="es-EC" dirty="0"/>
        </a:p>
      </dgm:t>
    </dgm:pt>
    <dgm:pt modelId="{68A587E9-9710-415C-8F9B-D40750A8B281}" type="parTrans" cxnId="{C15104BE-A905-4050-92D2-F22E746606D6}">
      <dgm:prSet/>
      <dgm:spPr/>
      <dgm:t>
        <a:bodyPr/>
        <a:lstStyle/>
        <a:p>
          <a:endParaRPr lang="es-EC"/>
        </a:p>
      </dgm:t>
    </dgm:pt>
    <dgm:pt modelId="{519779F3-1126-402D-ACB8-A51B5CE9E8BF}" type="sibTrans" cxnId="{C15104BE-A905-4050-92D2-F22E746606D6}">
      <dgm:prSet/>
      <dgm:spPr/>
      <dgm:t>
        <a:bodyPr/>
        <a:lstStyle/>
        <a:p>
          <a:endParaRPr lang="es-EC"/>
        </a:p>
      </dgm:t>
    </dgm:pt>
    <dgm:pt modelId="{5DEFC2D3-8A2A-4D3F-9E6C-EB04278F5417}">
      <dgm:prSet/>
      <dgm:spPr/>
      <dgm:t>
        <a:bodyPr/>
        <a:lstStyle/>
        <a:p>
          <a:r>
            <a:rPr lang="es-EC" dirty="0" smtClean="0"/>
            <a:t>DISCRIMINACIÓN  </a:t>
          </a:r>
          <a:endParaRPr lang="es-EC" dirty="0"/>
        </a:p>
      </dgm:t>
    </dgm:pt>
    <dgm:pt modelId="{B689C67A-DE37-4AC5-A478-F3C60DD9CE44}" type="parTrans" cxnId="{FC3630F8-EEAC-4DF4-9C9B-03A99D8484A2}">
      <dgm:prSet/>
      <dgm:spPr/>
      <dgm:t>
        <a:bodyPr/>
        <a:lstStyle/>
        <a:p>
          <a:endParaRPr lang="es-EC"/>
        </a:p>
      </dgm:t>
    </dgm:pt>
    <dgm:pt modelId="{B3466012-76BE-434C-A5E6-C15B87D5B90F}" type="sibTrans" cxnId="{FC3630F8-EEAC-4DF4-9C9B-03A99D8484A2}">
      <dgm:prSet/>
      <dgm:spPr/>
      <dgm:t>
        <a:bodyPr/>
        <a:lstStyle/>
        <a:p>
          <a:endParaRPr lang="es-EC"/>
        </a:p>
      </dgm:t>
    </dgm:pt>
    <dgm:pt modelId="{D98434FC-FCE6-41CD-9D79-6EE8F8545E87}">
      <dgm:prSet/>
      <dgm:spPr/>
      <dgm:t>
        <a:bodyPr/>
        <a:lstStyle/>
        <a:p>
          <a:r>
            <a:rPr lang="es-EC" dirty="0" smtClean="0"/>
            <a:t>APERTURAR MERCADOS INTERNACIONALES</a:t>
          </a:r>
          <a:endParaRPr lang="es-EC" dirty="0"/>
        </a:p>
      </dgm:t>
    </dgm:pt>
    <dgm:pt modelId="{5703815E-D385-4B5E-B4B5-781F05FF0F4A}" type="parTrans" cxnId="{8CA97932-55FC-4C2B-812D-8E433B256F0D}">
      <dgm:prSet/>
      <dgm:spPr/>
      <dgm:t>
        <a:bodyPr/>
        <a:lstStyle/>
        <a:p>
          <a:endParaRPr lang="es-EC"/>
        </a:p>
      </dgm:t>
    </dgm:pt>
    <dgm:pt modelId="{0B958187-3E2F-4DDB-86A5-7D44E7D587E2}" type="sibTrans" cxnId="{8CA97932-55FC-4C2B-812D-8E433B256F0D}">
      <dgm:prSet/>
      <dgm:spPr/>
      <dgm:t>
        <a:bodyPr/>
        <a:lstStyle/>
        <a:p>
          <a:endParaRPr lang="es-EC"/>
        </a:p>
      </dgm:t>
    </dgm:pt>
    <dgm:pt modelId="{9E48DA4F-6669-4FE7-91C7-C60DD2BEC955}">
      <dgm:prSet/>
      <dgm:spPr/>
      <dgm:t>
        <a:bodyPr/>
        <a:lstStyle/>
        <a:p>
          <a:r>
            <a:rPr lang="es-EC" dirty="0" smtClean="0"/>
            <a:t>REALIZAR ESTUDIO DE MERCADO</a:t>
          </a:r>
          <a:endParaRPr lang="es-EC" dirty="0"/>
        </a:p>
      </dgm:t>
    </dgm:pt>
    <dgm:pt modelId="{745D2143-869F-458E-B52B-B6B5EE63C128}" type="parTrans" cxnId="{45E12D31-A8E9-4690-A440-88AF7F485F8E}">
      <dgm:prSet/>
      <dgm:spPr/>
      <dgm:t>
        <a:bodyPr/>
        <a:lstStyle/>
        <a:p>
          <a:endParaRPr lang="es-EC"/>
        </a:p>
      </dgm:t>
    </dgm:pt>
    <dgm:pt modelId="{5E343A76-2CEA-4ED4-895F-CF8B57869585}" type="sibTrans" cxnId="{45E12D31-A8E9-4690-A440-88AF7F485F8E}">
      <dgm:prSet/>
      <dgm:spPr/>
      <dgm:t>
        <a:bodyPr/>
        <a:lstStyle/>
        <a:p>
          <a:endParaRPr lang="es-EC"/>
        </a:p>
      </dgm:t>
    </dgm:pt>
    <dgm:pt modelId="{59DBE1F5-733D-40BA-8D92-F0D494C56A03}">
      <dgm:prSet/>
      <dgm:spPr/>
      <dgm:t>
        <a:bodyPr/>
        <a:lstStyle/>
        <a:p>
          <a:r>
            <a:rPr lang="es-EC" dirty="0" smtClean="0"/>
            <a:t>DISEÑO DE ESTRATÉGIAS  </a:t>
          </a:r>
          <a:endParaRPr lang="es-EC" dirty="0"/>
        </a:p>
      </dgm:t>
    </dgm:pt>
    <dgm:pt modelId="{9B047030-270E-412B-8FF3-E00AF0DE85FD}" type="parTrans" cxnId="{1C623050-AB67-4D1A-9131-698FE8DC065C}">
      <dgm:prSet/>
      <dgm:spPr/>
      <dgm:t>
        <a:bodyPr/>
        <a:lstStyle/>
        <a:p>
          <a:endParaRPr lang="es-EC"/>
        </a:p>
      </dgm:t>
    </dgm:pt>
    <dgm:pt modelId="{EE30FCC7-A77C-4E6D-8E62-7EE96EFDDA5E}" type="sibTrans" cxnId="{1C623050-AB67-4D1A-9131-698FE8DC065C}">
      <dgm:prSet/>
      <dgm:spPr/>
      <dgm:t>
        <a:bodyPr/>
        <a:lstStyle/>
        <a:p>
          <a:endParaRPr lang="es-EC"/>
        </a:p>
      </dgm:t>
    </dgm:pt>
    <dgm:pt modelId="{232A0D9C-C8D8-49E3-8364-BD6D4DAE3E01}">
      <dgm:prSet/>
      <dgm:spPr/>
      <dgm:t>
        <a:bodyPr/>
        <a:lstStyle/>
        <a:p>
          <a:r>
            <a:rPr lang="es-EC" dirty="0" smtClean="0"/>
            <a:t>MEDIR OPORTUNIDADES </a:t>
          </a:r>
          <a:endParaRPr lang="es-EC" dirty="0"/>
        </a:p>
      </dgm:t>
    </dgm:pt>
    <dgm:pt modelId="{34357495-8155-438F-A773-D99A472728C9}" type="parTrans" cxnId="{DD12D048-7F46-42FD-ACF2-6334ABCEB9FD}">
      <dgm:prSet/>
      <dgm:spPr/>
      <dgm:t>
        <a:bodyPr/>
        <a:lstStyle/>
        <a:p>
          <a:endParaRPr lang="es-EC"/>
        </a:p>
      </dgm:t>
    </dgm:pt>
    <dgm:pt modelId="{6CFBA602-32F1-4095-930F-E0BF00DDE6AA}" type="sibTrans" cxnId="{DD12D048-7F46-42FD-ACF2-6334ABCEB9FD}">
      <dgm:prSet/>
      <dgm:spPr/>
      <dgm:t>
        <a:bodyPr/>
        <a:lstStyle/>
        <a:p>
          <a:endParaRPr lang="es-EC"/>
        </a:p>
      </dgm:t>
    </dgm:pt>
    <dgm:pt modelId="{5C232431-05DB-4BEA-ACE6-D7B0973E5998}">
      <dgm:prSet/>
      <dgm:spPr/>
      <dgm:t>
        <a:bodyPr/>
        <a:lstStyle/>
        <a:p>
          <a:r>
            <a:rPr lang="es-EC" dirty="0" smtClean="0"/>
            <a:t>SELECCIONAR MODO DE ENTRADA </a:t>
          </a:r>
          <a:endParaRPr lang="es-EC" dirty="0"/>
        </a:p>
      </dgm:t>
    </dgm:pt>
    <dgm:pt modelId="{6EDD26CE-8AA1-4113-9205-F6359318160B}" type="parTrans" cxnId="{1212268A-FC9B-4844-9AA2-1BE9A238287E}">
      <dgm:prSet/>
      <dgm:spPr/>
      <dgm:t>
        <a:bodyPr/>
        <a:lstStyle/>
        <a:p>
          <a:endParaRPr lang="es-EC"/>
        </a:p>
      </dgm:t>
    </dgm:pt>
    <dgm:pt modelId="{E1AF8915-E678-4EF9-8122-9101F2481A95}" type="sibTrans" cxnId="{1212268A-FC9B-4844-9AA2-1BE9A238287E}">
      <dgm:prSet/>
      <dgm:spPr/>
      <dgm:t>
        <a:bodyPr/>
        <a:lstStyle/>
        <a:p>
          <a:endParaRPr lang="es-EC"/>
        </a:p>
      </dgm:t>
    </dgm:pt>
    <dgm:pt modelId="{07E6C380-4DFB-4CF6-A3E3-059C033DD63B}">
      <dgm:prSet/>
      <dgm:spPr/>
      <dgm:t>
        <a:bodyPr/>
        <a:lstStyle/>
        <a:p>
          <a:r>
            <a:rPr lang="es-EC" dirty="0" smtClean="0"/>
            <a:t>EJECUTAR PLAN PILOTO DE EXPORTACIÓN </a:t>
          </a:r>
          <a:endParaRPr lang="es-EC" dirty="0"/>
        </a:p>
      </dgm:t>
    </dgm:pt>
    <dgm:pt modelId="{396EE309-9C6A-405F-BFF2-2DC9B29DD3BA}" type="parTrans" cxnId="{E6DE5756-72EB-4CF5-A3A4-2AD821E5DD2D}">
      <dgm:prSet/>
      <dgm:spPr/>
      <dgm:t>
        <a:bodyPr/>
        <a:lstStyle/>
        <a:p>
          <a:endParaRPr lang="es-EC"/>
        </a:p>
      </dgm:t>
    </dgm:pt>
    <dgm:pt modelId="{3B00D252-3C61-4D44-9965-7AFF21DA7DE9}" type="sibTrans" cxnId="{E6DE5756-72EB-4CF5-A3A4-2AD821E5DD2D}">
      <dgm:prSet/>
      <dgm:spPr/>
      <dgm:t>
        <a:bodyPr/>
        <a:lstStyle/>
        <a:p>
          <a:endParaRPr lang="es-EC"/>
        </a:p>
      </dgm:t>
    </dgm:pt>
    <dgm:pt modelId="{793E2D5A-CED2-4E29-81A6-274E10DEC336}" type="pres">
      <dgm:prSet presAssocID="{9B029447-3B74-429A-8820-C7C6E20F0591}" presName="linearFlow" presStyleCnt="0">
        <dgm:presLayoutVars>
          <dgm:dir/>
          <dgm:animLvl val="lvl"/>
          <dgm:resizeHandles val="exact"/>
        </dgm:presLayoutVars>
      </dgm:prSet>
      <dgm:spPr/>
    </dgm:pt>
    <dgm:pt modelId="{E59E98AE-7DA9-4F97-A4E7-3FDF32255E5E}" type="pres">
      <dgm:prSet presAssocID="{69F12926-BA79-4293-A0B4-7A06D3A8F821}" presName="composite" presStyleCnt="0"/>
      <dgm:spPr/>
    </dgm:pt>
    <dgm:pt modelId="{710C77DC-2DFE-4D87-89EE-E4D3ABFEC92D}" type="pres">
      <dgm:prSet presAssocID="{69F12926-BA79-4293-A0B4-7A06D3A8F821}" presName="parentText" presStyleLbl="alignNode1" presStyleIdx="0" presStyleCnt="3">
        <dgm:presLayoutVars>
          <dgm:chMax val="1"/>
          <dgm:bulletEnabled val="1"/>
        </dgm:presLayoutVars>
      </dgm:prSet>
      <dgm:spPr/>
      <dgm:t>
        <a:bodyPr/>
        <a:lstStyle/>
        <a:p>
          <a:endParaRPr lang="es-EC"/>
        </a:p>
      </dgm:t>
    </dgm:pt>
    <dgm:pt modelId="{59A8FA44-7BCD-48C5-A44B-2EAB5AF17999}" type="pres">
      <dgm:prSet presAssocID="{69F12926-BA79-4293-A0B4-7A06D3A8F821}" presName="descendantText" presStyleLbl="alignAcc1" presStyleIdx="0" presStyleCnt="3">
        <dgm:presLayoutVars>
          <dgm:bulletEnabled val="1"/>
        </dgm:presLayoutVars>
      </dgm:prSet>
      <dgm:spPr/>
      <dgm:t>
        <a:bodyPr/>
        <a:lstStyle/>
        <a:p>
          <a:endParaRPr lang="es-EC"/>
        </a:p>
      </dgm:t>
    </dgm:pt>
    <dgm:pt modelId="{819E1F21-A675-4428-A5D8-8010FE6E48E2}" type="pres">
      <dgm:prSet presAssocID="{1ACB3C20-8495-4661-A8BA-C2FDC83A8508}" presName="sp" presStyleCnt="0"/>
      <dgm:spPr/>
    </dgm:pt>
    <dgm:pt modelId="{4BCCBF4F-BA40-40C2-B087-E4227EC28317}" type="pres">
      <dgm:prSet presAssocID="{52DCC628-9135-4E03-9B36-65F7CB3C196A}" presName="composite" presStyleCnt="0"/>
      <dgm:spPr/>
    </dgm:pt>
    <dgm:pt modelId="{6105641E-8FEE-45F7-BB9E-EEA31C2F8084}" type="pres">
      <dgm:prSet presAssocID="{52DCC628-9135-4E03-9B36-65F7CB3C196A}" presName="parentText" presStyleLbl="alignNode1" presStyleIdx="1" presStyleCnt="3">
        <dgm:presLayoutVars>
          <dgm:chMax val="1"/>
          <dgm:bulletEnabled val="1"/>
        </dgm:presLayoutVars>
      </dgm:prSet>
      <dgm:spPr/>
      <dgm:t>
        <a:bodyPr/>
        <a:lstStyle/>
        <a:p>
          <a:endParaRPr lang="es-EC"/>
        </a:p>
      </dgm:t>
    </dgm:pt>
    <dgm:pt modelId="{7EBB53D7-7BCC-4487-B4D8-224DDFA24C55}" type="pres">
      <dgm:prSet presAssocID="{52DCC628-9135-4E03-9B36-65F7CB3C196A}" presName="descendantText" presStyleLbl="alignAcc1" presStyleIdx="1" presStyleCnt="3">
        <dgm:presLayoutVars>
          <dgm:bulletEnabled val="1"/>
        </dgm:presLayoutVars>
      </dgm:prSet>
      <dgm:spPr/>
      <dgm:t>
        <a:bodyPr/>
        <a:lstStyle/>
        <a:p>
          <a:endParaRPr lang="es-EC"/>
        </a:p>
      </dgm:t>
    </dgm:pt>
    <dgm:pt modelId="{5CDC7208-C098-4387-A391-C7F0857AAF44}" type="pres">
      <dgm:prSet presAssocID="{C3D35876-D051-4949-8BB9-0306E7A12C03}" presName="sp" presStyleCnt="0"/>
      <dgm:spPr/>
    </dgm:pt>
    <dgm:pt modelId="{2B21A013-6C57-452A-821B-DA642B94B49C}" type="pres">
      <dgm:prSet presAssocID="{DE544330-5BDC-4C65-9193-1B8D6D62E906}" presName="composite" presStyleCnt="0"/>
      <dgm:spPr/>
    </dgm:pt>
    <dgm:pt modelId="{43642298-43AA-4799-9361-96E462B92974}" type="pres">
      <dgm:prSet presAssocID="{DE544330-5BDC-4C65-9193-1B8D6D62E906}" presName="parentText" presStyleLbl="alignNode1" presStyleIdx="2" presStyleCnt="3">
        <dgm:presLayoutVars>
          <dgm:chMax val="1"/>
          <dgm:bulletEnabled val="1"/>
        </dgm:presLayoutVars>
      </dgm:prSet>
      <dgm:spPr/>
      <dgm:t>
        <a:bodyPr/>
        <a:lstStyle/>
        <a:p>
          <a:endParaRPr lang="es-EC"/>
        </a:p>
      </dgm:t>
    </dgm:pt>
    <dgm:pt modelId="{EABB87A3-2BC3-4119-A494-7DE920172D5D}" type="pres">
      <dgm:prSet presAssocID="{DE544330-5BDC-4C65-9193-1B8D6D62E906}" presName="descendantText" presStyleLbl="alignAcc1" presStyleIdx="2" presStyleCnt="3">
        <dgm:presLayoutVars>
          <dgm:bulletEnabled val="1"/>
        </dgm:presLayoutVars>
      </dgm:prSet>
      <dgm:spPr/>
      <dgm:t>
        <a:bodyPr/>
        <a:lstStyle/>
        <a:p>
          <a:endParaRPr lang="es-EC"/>
        </a:p>
      </dgm:t>
    </dgm:pt>
  </dgm:ptLst>
  <dgm:cxnLst>
    <dgm:cxn modelId="{AC7B75AE-B90B-4F7E-800B-B501F68B135B}" srcId="{69F12926-BA79-4293-A0B4-7A06D3A8F821}" destId="{EF1E70B7-23D1-4C11-B452-6F6752C8D5D0}" srcOrd="0" destOrd="0" parTransId="{9C4AEE9B-CEB3-4C69-8B85-6E24F318884E}" sibTransId="{18DB82EF-2ABC-4307-902B-FDF923F2A66F}"/>
    <dgm:cxn modelId="{29AFCB7C-9EA3-427C-B467-D1EF45E25C50}" type="presOf" srcId="{9E48DA4F-6669-4FE7-91C7-C60DD2BEC955}" destId="{7EBB53D7-7BCC-4487-B4D8-224DDFA24C55}" srcOrd="0" destOrd="1" presId="urn:microsoft.com/office/officeart/2005/8/layout/chevron2"/>
    <dgm:cxn modelId="{45E12D31-A8E9-4690-A440-88AF7F485F8E}" srcId="{52DCC628-9135-4E03-9B36-65F7CB3C196A}" destId="{9E48DA4F-6669-4FE7-91C7-C60DD2BEC955}" srcOrd="1" destOrd="0" parTransId="{745D2143-869F-458E-B52B-B6B5EE63C128}" sibTransId="{5E343A76-2CEA-4ED4-895F-CF8B57869585}"/>
    <dgm:cxn modelId="{974926E1-58EA-4680-994A-729279E47C9D}" type="presOf" srcId="{DE544330-5BDC-4C65-9193-1B8D6D62E906}" destId="{43642298-43AA-4799-9361-96E462B92974}" srcOrd="0" destOrd="0" presId="urn:microsoft.com/office/officeart/2005/8/layout/chevron2"/>
    <dgm:cxn modelId="{8CA97932-55FC-4C2B-812D-8E433B256F0D}" srcId="{52DCC628-9135-4E03-9B36-65F7CB3C196A}" destId="{D98434FC-FCE6-41CD-9D79-6EE8F8545E87}" srcOrd="0" destOrd="0" parTransId="{5703815E-D385-4B5E-B4B5-781F05FF0F4A}" sibTransId="{0B958187-3E2F-4DDB-86A5-7D44E7D587E2}"/>
    <dgm:cxn modelId="{9FBC8C7B-512E-4790-A477-27462019B398}" type="presOf" srcId="{EF1E70B7-23D1-4C11-B452-6F6752C8D5D0}" destId="{59A8FA44-7BCD-48C5-A44B-2EAB5AF17999}" srcOrd="0" destOrd="0" presId="urn:microsoft.com/office/officeart/2005/8/layout/chevron2"/>
    <dgm:cxn modelId="{BFA5CE5A-05D3-4494-8BA5-755C8D6B3236}" type="presOf" srcId="{69F12926-BA79-4293-A0B4-7A06D3A8F821}" destId="{710C77DC-2DFE-4D87-89EE-E4D3ABFEC92D}" srcOrd="0" destOrd="0" presId="urn:microsoft.com/office/officeart/2005/8/layout/chevron2"/>
    <dgm:cxn modelId="{CA5CACE9-F2E1-46D4-99D3-0469237988F3}" type="presOf" srcId="{5DEFC2D3-8A2A-4D3F-9E6C-EB04278F5417}" destId="{59A8FA44-7BCD-48C5-A44B-2EAB5AF17999}" srcOrd="0" destOrd="2" presId="urn:microsoft.com/office/officeart/2005/8/layout/chevron2"/>
    <dgm:cxn modelId="{DCEBB1CF-3A63-45CF-B1AA-A298D3C33542}" srcId="{9B029447-3B74-429A-8820-C7C6E20F0591}" destId="{69F12926-BA79-4293-A0B4-7A06D3A8F821}" srcOrd="0" destOrd="0" parTransId="{C7E66CAE-9039-4123-90F8-693314C52C4F}" sibTransId="{1ACB3C20-8495-4661-A8BA-C2FDC83A8508}"/>
    <dgm:cxn modelId="{93C6F8AC-AA15-4645-8E44-7E7588477B94}" type="presOf" srcId="{5C232431-05DB-4BEA-ACE6-D7B0973E5998}" destId="{EABB87A3-2BC3-4119-A494-7DE920172D5D}" srcOrd="0" destOrd="1" presId="urn:microsoft.com/office/officeart/2005/8/layout/chevron2"/>
    <dgm:cxn modelId="{1C623050-AB67-4D1A-9131-698FE8DC065C}" srcId="{52DCC628-9135-4E03-9B36-65F7CB3C196A}" destId="{59DBE1F5-733D-40BA-8D92-F0D494C56A03}" srcOrd="2" destOrd="0" parTransId="{9B047030-270E-412B-8FF3-E00AF0DE85FD}" sibTransId="{EE30FCC7-A77C-4E6D-8E62-7EE96EFDDA5E}"/>
    <dgm:cxn modelId="{17F8EAC8-CE06-4A59-8C1A-AC5B2B24B5C8}" type="presOf" srcId="{232A0D9C-C8D8-49E3-8364-BD6D4DAE3E01}" destId="{EABB87A3-2BC3-4119-A494-7DE920172D5D}" srcOrd="0" destOrd="0" presId="urn:microsoft.com/office/officeart/2005/8/layout/chevron2"/>
    <dgm:cxn modelId="{DD12D048-7F46-42FD-ACF2-6334ABCEB9FD}" srcId="{DE544330-5BDC-4C65-9193-1B8D6D62E906}" destId="{232A0D9C-C8D8-49E3-8364-BD6D4DAE3E01}" srcOrd="0" destOrd="0" parTransId="{34357495-8155-438F-A773-D99A472728C9}" sibTransId="{6CFBA602-32F1-4095-930F-E0BF00DDE6AA}"/>
    <dgm:cxn modelId="{E7FA60F8-D9FF-4261-854A-41DF93279E60}" type="presOf" srcId="{F5D9CD5A-4C0C-406D-8DC0-26F9186008CA}" destId="{59A8FA44-7BCD-48C5-A44B-2EAB5AF17999}" srcOrd="0" destOrd="1" presId="urn:microsoft.com/office/officeart/2005/8/layout/chevron2"/>
    <dgm:cxn modelId="{CE4E1A52-E5C7-4C93-A367-A0245733F23A}" type="presOf" srcId="{59DBE1F5-733D-40BA-8D92-F0D494C56A03}" destId="{7EBB53D7-7BCC-4487-B4D8-224DDFA24C55}" srcOrd="0" destOrd="2" presId="urn:microsoft.com/office/officeart/2005/8/layout/chevron2"/>
    <dgm:cxn modelId="{4B9E078C-FD1D-4CCE-92EB-CC78A7D3DA7A}" srcId="{9B029447-3B74-429A-8820-C7C6E20F0591}" destId="{DE544330-5BDC-4C65-9193-1B8D6D62E906}" srcOrd="2" destOrd="0" parTransId="{34669C5D-1737-4E2F-BB3B-FDBF4D418C79}" sibTransId="{056B67E8-C713-4B87-B107-44D1207DE885}"/>
    <dgm:cxn modelId="{FC3630F8-EEAC-4DF4-9C9B-03A99D8484A2}" srcId="{69F12926-BA79-4293-A0B4-7A06D3A8F821}" destId="{5DEFC2D3-8A2A-4D3F-9E6C-EB04278F5417}" srcOrd="2" destOrd="0" parTransId="{B689C67A-DE37-4AC5-A478-F3C60DD9CE44}" sibTransId="{B3466012-76BE-434C-A5E6-C15B87D5B90F}"/>
    <dgm:cxn modelId="{1212268A-FC9B-4844-9AA2-1BE9A238287E}" srcId="{DE544330-5BDC-4C65-9193-1B8D6D62E906}" destId="{5C232431-05DB-4BEA-ACE6-D7B0973E5998}" srcOrd="1" destOrd="0" parTransId="{6EDD26CE-8AA1-4113-9205-F6359318160B}" sibTransId="{E1AF8915-E678-4EF9-8122-9101F2481A95}"/>
    <dgm:cxn modelId="{4F45FCCD-034B-4CEE-A43A-3C291F146D58}" srcId="{9B029447-3B74-429A-8820-C7C6E20F0591}" destId="{52DCC628-9135-4E03-9B36-65F7CB3C196A}" srcOrd="1" destOrd="0" parTransId="{8F03A37B-120E-4563-883F-2713D423991F}" sibTransId="{C3D35876-D051-4949-8BB9-0306E7A12C03}"/>
    <dgm:cxn modelId="{E93F7F8A-B340-4675-BFB2-E37E5854EA5A}" type="presOf" srcId="{07E6C380-4DFB-4CF6-A3E3-059C033DD63B}" destId="{EABB87A3-2BC3-4119-A494-7DE920172D5D}" srcOrd="0" destOrd="2" presId="urn:microsoft.com/office/officeart/2005/8/layout/chevron2"/>
    <dgm:cxn modelId="{E6DE5756-72EB-4CF5-A3A4-2AD821E5DD2D}" srcId="{DE544330-5BDC-4C65-9193-1B8D6D62E906}" destId="{07E6C380-4DFB-4CF6-A3E3-059C033DD63B}" srcOrd="2" destOrd="0" parTransId="{396EE309-9C6A-405F-BFF2-2DC9B29DD3BA}" sibTransId="{3B00D252-3C61-4D44-9965-7AFF21DA7DE9}"/>
    <dgm:cxn modelId="{C15104BE-A905-4050-92D2-F22E746606D6}" srcId="{69F12926-BA79-4293-A0B4-7A06D3A8F821}" destId="{F5D9CD5A-4C0C-406D-8DC0-26F9186008CA}" srcOrd="1" destOrd="0" parTransId="{68A587E9-9710-415C-8F9B-D40750A8B281}" sibTransId="{519779F3-1126-402D-ACB8-A51B5CE9E8BF}"/>
    <dgm:cxn modelId="{6208EA35-D41C-4D4E-A449-6695EF9EC667}" type="presOf" srcId="{52DCC628-9135-4E03-9B36-65F7CB3C196A}" destId="{6105641E-8FEE-45F7-BB9E-EEA31C2F8084}" srcOrd="0" destOrd="0" presId="urn:microsoft.com/office/officeart/2005/8/layout/chevron2"/>
    <dgm:cxn modelId="{2AA332FC-2771-4D76-8811-E887E15BC5FC}" type="presOf" srcId="{9B029447-3B74-429A-8820-C7C6E20F0591}" destId="{793E2D5A-CED2-4E29-81A6-274E10DEC336}" srcOrd="0" destOrd="0" presId="urn:microsoft.com/office/officeart/2005/8/layout/chevron2"/>
    <dgm:cxn modelId="{D77872AF-50AD-4208-B48F-3BF1C0726750}" type="presOf" srcId="{D98434FC-FCE6-41CD-9D79-6EE8F8545E87}" destId="{7EBB53D7-7BCC-4487-B4D8-224DDFA24C55}" srcOrd="0" destOrd="0" presId="urn:microsoft.com/office/officeart/2005/8/layout/chevron2"/>
    <dgm:cxn modelId="{5BC93CA6-07CA-476E-B7CA-0F7DDDBBEB45}" type="presParOf" srcId="{793E2D5A-CED2-4E29-81A6-274E10DEC336}" destId="{E59E98AE-7DA9-4F97-A4E7-3FDF32255E5E}" srcOrd="0" destOrd="0" presId="urn:microsoft.com/office/officeart/2005/8/layout/chevron2"/>
    <dgm:cxn modelId="{8C0354D1-3CC3-4C9B-ADD2-5E376DE02CBD}" type="presParOf" srcId="{E59E98AE-7DA9-4F97-A4E7-3FDF32255E5E}" destId="{710C77DC-2DFE-4D87-89EE-E4D3ABFEC92D}" srcOrd="0" destOrd="0" presId="urn:microsoft.com/office/officeart/2005/8/layout/chevron2"/>
    <dgm:cxn modelId="{753DDBD4-2EEB-4A20-ACD8-F7286DF13A61}" type="presParOf" srcId="{E59E98AE-7DA9-4F97-A4E7-3FDF32255E5E}" destId="{59A8FA44-7BCD-48C5-A44B-2EAB5AF17999}" srcOrd="1" destOrd="0" presId="urn:microsoft.com/office/officeart/2005/8/layout/chevron2"/>
    <dgm:cxn modelId="{958F1831-F349-4F45-8078-D56A63204782}" type="presParOf" srcId="{793E2D5A-CED2-4E29-81A6-274E10DEC336}" destId="{819E1F21-A675-4428-A5D8-8010FE6E48E2}" srcOrd="1" destOrd="0" presId="urn:microsoft.com/office/officeart/2005/8/layout/chevron2"/>
    <dgm:cxn modelId="{577644C1-081F-4674-9293-6E84629F63B7}" type="presParOf" srcId="{793E2D5A-CED2-4E29-81A6-274E10DEC336}" destId="{4BCCBF4F-BA40-40C2-B087-E4227EC28317}" srcOrd="2" destOrd="0" presId="urn:microsoft.com/office/officeart/2005/8/layout/chevron2"/>
    <dgm:cxn modelId="{99B73B39-E5B8-457D-97F9-4556C602EC4D}" type="presParOf" srcId="{4BCCBF4F-BA40-40C2-B087-E4227EC28317}" destId="{6105641E-8FEE-45F7-BB9E-EEA31C2F8084}" srcOrd="0" destOrd="0" presId="urn:microsoft.com/office/officeart/2005/8/layout/chevron2"/>
    <dgm:cxn modelId="{07CF51DF-C1F0-4B3C-A57C-879B27808E0A}" type="presParOf" srcId="{4BCCBF4F-BA40-40C2-B087-E4227EC28317}" destId="{7EBB53D7-7BCC-4487-B4D8-224DDFA24C55}" srcOrd="1" destOrd="0" presId="urn:microsoft.com/office/officeart/2005/8/layout/chevron2"/>
    <dgm:cxn modelId="{CD3D8B9A-CCDB-4599-9FF6-3B5A84348E34}" type="presParOf" srcId="{793E2D5A-CED2-4E29-81A6-274E10DEC336}" destId="{5CDC7208-C098-4387-A391-C7F0857AAF44}" srcOrd="3" destOrd="0" presId="urn:microsoft.com/office/officeart/2005/8/layout/chevron2"/>
    <dgm:cxn modelId="{CF32035B-31DD-4362-870E-AADE0EAB1985}" type="presParOf" srcId="{793E2D5A-CED2-4E29-81A6-274E10DEC336}" destId="{2B21A013-6C57-452A-821B-DA642B94B49C}" srcOrd="4" destOrd="0" presId="urn:microsoft.com/office/officeart/2005/8/layout/chevron2"/>
    <dgm:cxn modelId="{2DC12C26-B6DD-4757-903A-FA5C1ECC215E}" type="presParOf" srcId="{2B21A013-6C57-452A-821B-DA642B94B49C}" destId="{43642298-43AA-4799-9361-96E462B92974}" srcOrd="0" destOrd="0" presId="urn:microsoft.com/office/officeart/2005/8/layout/chevron2"/>
    <dgm:cxn modelId="{57379452-AE0B-472F-A122-511B21999587}" type="presParOf" srcId="{2B21A013-6C57-452A-821B-DA642B94B49C}" destId="{EABB87A3-2BC3-4119-A494-7DE920172D5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C89A70-59AC-4619-91FA-8B0E1DD11D00}" type="doc">
      <dgm:prSet loTypeId="urn:microsoft.com/office/officeart/2005/8/layout/vList6" loCatId="process" qsTypeId="urn:microsoft.com/office/officeart/2005/8/quickstyle/3d2" qsCatId="3D" csTypeId="urn:microsoft.com/office/officeart/2005/8/colors/colorful1" csCatId="colorful" phldr="1"/>
      <dgm:spPr/>
      <dgm:t>
        <a:bodyPr/>
        <a:lstStyle/>
        <a:p>
          <a:endParaRPr lang="es-EC"/>
        </a:p>
      </dgm:t>
    </dgm:pt>
    <dgm:pt modelId="{DD430629-2772-4BFE-9008-B95CCAA11ED0}">
      <dgm:prSet/>
      <dgm:spPr/>
      <dgm:t>
        <a:bodyPr/>
        <a:lstStyle/>
        <a:p>
          <a:r>
            <a:rPr lang="es-EC" dirty="0" smtClean="0"/>
            <a:t>ESTRATEGIAS DE PRECIO</a:t>
          </a:r>
          <a:endParaRPr lang="es-EC" dirty="0"/>
        </a:p>
      </dgm:t>
    </dgm:pt>
    <dgm:pt modelId="{9918D99E-565C-4EF9-87F5-E93CD560E69D}" type="parTrans" cxnId="{15063573-4E1E-4E46-BAF3-6DD89B631E57}">
      <dgm:prSet/>
      <dgm:spPr/>
      <dgm:t>
        <a:bodyPr/>
        <a:lstStyle/>
        <a:p>
          <a:endParaRPr lang="es-EC"/>
        </a:p>
      </dgm:t>
    </dgm:pt>
    <dgm:pt modelId="{468E50B9-4AFB-49A8-B2DE-3B4057520DE0}" type="sibTrans" cxnId="{15063573-4E1E-4E46-BAF3-6DD89B631E57}">
      <dgm:prSet/>
      <dgm:spPr/>
      <dgm:t>
        <a:bodyPr/>
        <a:lstStyle/>
        <a:p>
          <a:endParaRPr lang="es-EC"/>
        </a:p>
      </dgm:t>
    </dgm:pt>
    <dgm:pt modelId="{9EDB10FA-A9F0-4DE1-83EF-6EAFD18E8FFF}">
      <dgm:prSet phldrT="[Texto]"/>
      <dgm:spPr/>
      <dgm:t>
        <a:bodyPr/>
        <a:lstStyle/>
        <a:p>
          <a:r>
            <a:rPr lang="es-EC" b="1" dirty="0" smtClean="0"/>
            <a:t>ESTRATÉGIAS DE PROMOCIÓN</a:t>
          </a:r>
          <a:endParaRPr lang="es-EC" dirty="0"/>
        </a:p>
      </dgm:t>
    </dgm:pt>
    <dgm:pt modelId="{FACF37ED-018C-48A5-9E48-290229FAC537}" type="parTrans" cxnId="{4E5DF1D8-25A7-4E59-B8C7-8A85BF468D8C}">
      <dgm:prSet/>
      <dgm:spPr/>
      <dgm:t>
        <a:bodyPr/>
        <a:lstStyle/>
        <a:p>
          <a:endParaRPr lang="es-EC"/>
        </a:p>
      </dgm:t>
    </dgm:pt>
    <dgm:pt modelId="{D28B3103-183A-4FD2-80F7-3D5CC5DABDD0}" type="sibTrans" cxnId="{4E5DF1D8-25A7-4E59-B8C7-8A85BF468D8C}">
      <dgm:prSet/>
      <dgm:spPr/>
      <dgm:t>
        <a:bodyPr/>
        <a:lstStyle/>
        <a:p>
          <a:endParaRPr lang="es-EC"/>
        </a:p>
      </dgm:t>
    </dgm:pt>
    <dgm:pt modelId="{A0F439CA-37D7-4D5D-A98C-97A15F357A5B}">
      <dgm:prSet custT="1"/>
      <dgm:spPr/>
      <dgm:t>
        <a:bodyPr/>
        <a:lstStyle/>
        <a:p>
          <a:r>
            <a:rPr lang="es-EC" sz="2400" dirty="0" smtClean="0"/>
            <a:t>DESCREMADO DE PRECIOS</a:t>
          </a:r>
          <a:endParaRPr lang="es-EC" sz="2400" dirty="0"/>
        </a:p>
      </dgm:t>
    </dgm:pt>
    <dgm:pt modelId="{4239CCA1-DF2D-42F3-A459-096C89116057}" type="parTrans" cxnId="{61A48389-8A2A-4D6C-8696-1180B19C5859}">
      <dgm:prSet/>
      <dgm:spPr/>
      <dgm:t>
        <a:bodyPr/>
        <a:lstStyle/>
        <a:p>
          <a:endParaRPr lang="es-EC"/>
        </a:p>
      </dgm:t>
    </dgm:pt>
    <dgm:pt modelId="{C8A01186-0ACC-40A7-A242-55E46E93131B}" type="sibTrans" cxnId="{61A48389-8A2A-4D6C-8696-1180B19C5859}">
      <dgm:prSet/>
      <dgm:spPr/>
      <dgm:t>
        <a:bodyPr/>
        <a:lstStyle/>
        <a:p>
          <a:endParaRPr lang="es-EC"/>
        </a:p>
      </dgm:t>
    </dgm:pt>
    <dgm:pt modelId="{6AB34DCC-B563-4861-8B65-B03970EDFB0B}">
      <dgm:prSet/>
      <dgm:spPr/>
      <dgm:t>
        <a:bodyPr/>
        <a:lstStyle/>
        <a:p>
          <a:r>
            <a:rPr lang="es-EC" b="1" dirty="0" smtClean="0"/>
            <a:t>ESTRATEGIAS DE DISTRIBUCIÓN</a:t>
          </a:r>
          <a:endParaRPr lang="es-EC" dirty="0"/>
        </a:p>
      </dgm:t>
    </dgm:pt>
    <dgm:pt modelId="{D8383EAB-3C90-4F4F-ADB9-662E4571585B}" type="parTrans" cxnId="{DAA18E15-1506-4B17-B254-0F100B9AA271}">
      <dgm:prSet/>
      <dgm:spPr/>
      <dgm:t>
        <a:bodyPr/>
        <a:lstStyle/>
        <a:p>
          <a:endParaRPr lang="es-EC"/>
        </a:p>
      </dgm:t>
    </dgm:pt>
    <dgm:pt modelId="{890B5B89-A363-42FD-AAB2-2B181534E0EA}" type="sibTrans" cxnId="{DAA18E15-1506-4B17-B254-0F100B9AA271}">
      <dgm:prSet/>
      <dgm:spPr/>
      <dgm:t>
        <a:bodyPr/>
        <a:lstStyle/>
        <a:p>
          <a:endParaRPr lang="es-EC"/>
        </a:p>
      </dgm:t>
    </dgm:pt>
    <dgm:pt modelId="{12483455-294E-4D37-AEA8-34232680108F}">
      <dgm:prSet custT="1"/>
      <dgm:spPr/>
      <dgm:t>
        <a:bodyPr/>
        <a:lstStyle/>
        <a:p>
          <a:r>
            <a:rPr lang="es-EC" sz="2400" dirty="0" smtClean="0"/>
            <a:t>PRECIOS DE PENETRACIÓN</a:t>
          </a:r>
          <a:endParaRPr lang="es-EC" sz="2400" dirty="0"/>
        </a:p>
      </dgm:t>
    </dgm:pt>
    <dgm:pt modelId="{79F9D660-5648-480C-BCCC-9388CF57CE05}" type="parTrans" cxnId="{F24A0495-0652-420E-9990-B03B0C4BA80D}">
      <dgm:prSet/>
      <dgm:spPr/>
      <dgm:t>
        <a:bodyPr/>
        <a:lstStyle/>
        <a:p>
          <a:endParaRPr lang="es-EC"/>
        </a:p>
      </dgm:t>
    </dgm:pt>
    <dgm:pt modelId="{A05FF39B-FF21-49B5-8D21-43F8E4AF5EED}" type="sibTrans" cxnId="{F24A0495-0652-420E-9990-B03B0C4BA80D}">
      <dgm:prSet/>
      <dgm:spPr/>
      <dgm:t>
        <a:bodyPr/>
        <a:lstStyle/>
        <a:p>
          <a:endParaRPr lang="es-EC"/>
        </a:p>
      </dgm:t>
    </dgm:pt>
    <dgm:pt modelId="{95E97C25-F26F-4DDB-905C-3D662BDEA991}">
      <dgm:prSet custT="1"/>
      <dgm:spPr/>
      <dgm:t>
        <a:bodyPr/>
        <a:lstStyle/>
        <a:p>
          <a:r>
            <a:rPr lang="es-EC" sz="2400" dirty="0" smtClean="0"/>
            <a:t>ÁREA GEOGRÁFICA </a:t>
          </a:r>
          <a:endParaRPr lang="es-EC" sz="2400" dirty="0"/>
        </a:p>
      </dgm:t>
    </dgm:pt>
    <dgm:pt modelId="{8A7AE5CA-A6D8-49DF-A0B8-FF56817F9C16}" type="parTrans" cxnId="{EC918BC4-E9D0-437C-B1FE-83B3C9DA529B}">
      <dgm:prSet/>
      <dgm:spPr/>
      <dgm:t>
        <a:bodyPr/>
        <a:lstStyle/>
        <a:p>
          <a:endParaRPr lang="es-EC"/>
        </a:p>
      </dgm:t>
    </dgm:pt>
    <dgm:pt modelId="{9355315F-ED37-42EC-ABDA-114EEE6FE19A}" type="sibTrans" cxnId="{EC918BC4-E9D0-437C-B1FE-83B3C9DA529B}">
      <dgm:prSet/>
      <dgm:spPr/>
      <dgm:t>
        <a:bodyPr/>
        <a:lstStyle/>
        <a:p>
          <a:endParaRPr lang="es-EC"/>
        </a:p>
      </dgm:t>
    </dgm:pt>
    <dgm:pt modelId="{4F32E749-75E7-401A-BA14-223823517542}">
      <dgm:prSet custT="1"/>
      <dgm:spPr/>
      <dgm:t>
        <a:bodyPr/>
        <a:lstStyle/>
        <a:p>
          <a:r>
            <a:rPr lang="es-EC" sz="2000" dirty="0" smtClean="0"/>
            <a:t>Productor </a:t>
          </a:r>
          <a:r>
            <a:rPr lang="es-EC" sz="2000" dirty="0" smtClean="0">
              <a:sym typeface="Wingdings"/>
            </a:rPr>
            <a:t></a:t>
          </a:r>
          <a:r>
            <a:rPr lang="es-EC" sz="2000" dirty="0" smtClean="0"/>
            <a:t>Mayorista </a:t>
          </a:r>
          <a:r>
            <a:rPr lang="es-EC" sz="2000" dirty="0" smtClean="0">
              <a:sym typeface="Wingdings"/>
            </a:rPr>
            <a:t> </a:t>
          </a:r>
          <a:r>
            <a:rPr lang="es-EC" sz="2000" dirty="0" smtClean="0"/>
            <a:t>Detallista </a:t>
          </a:r>
          <a:r>
            <a:rPr lang="es-EC" sz="2000" dirty="0" smtClean="0">
              <a:sym typeface="Wingdings"/>
            </a:rPr>
            <a:t> </a:t>
          </a:r>
          <a:r>
            <a:rPr lang="es-EC" sz="2000" dirty="0" smtClean="0"/>
            <a:t>Cliente final</a:t>
          </a:r>
          <a:endParaRPr lang="es-EC" sz="2000" dirty="0"/>
        </a:p>
      </dgm:t>
    </dgm:pt>
    <dgm:pt modelId="{DBB03515-D251-4044-B738-C64A8F14990A}" type="parTrans" cxnId="{C0E78425-9BEC-49A6-AF4D-9B50E438E5AD}">
      <dgm:prSet/>
      <dgm:spPr/>
      <dgm:t>
        <a:bodyPr/>
        <a:lstStyle/>
        <a:p>
          <a:endParaRPr lang="es-EC"/>
        </a:p>
      </dgm:t>
    </dgm:pt>
    <dgm:pt modelId="{F4E6B5E0-EDAB-475F-BAB6-A74F90A21C04}" type="sibTrans" cxnId="{C0E78425-9BEC-49A6-AF4D-9B50E438E5AD}">
      <dgm:prSet/>
      <dgm:spPr/>
      <dgm:t>
        <a:bodyPr/>
        <a:lstStyle/>
        <a:p>
          <a:endParaRPr lang="es-EC"/>
        </a:p>
      </dgm:t>
    </dgm:pt>
    <dgm:pt modelId="{D122C4CE-BF12-499A-850A-1CB0B1018372}">
      <dgm:prSet custT="1"/>
      <dgm:spPr/>
      <dgm:t>
        <a:bodyPr/>
        <a:lstStyle/>
        <a:p>
          <a:r>
            <a:rPr lang="es-EC" sz="2000" dirty="0" smtClean="0"/>
            <a:t>Productor </a:t>
          </a:r>
          <a:r>
            <a:rPr lang="es-EC" sz="2000" dirty="0" smtClean="0">
              <a:sym typeface="Wingdings"/>
            </a:rPr>
            <a:t></a:t>
          </a:r>
          <a:r>
            <a:rPr lang="es-EC" sz="2000" dirty="0" smtClean="0"/>
            <a:t> Distribuidor Web </a:t>
          </a:r>
          <a:r>
            <a:rPr lang="es-EC" sz="2000" dirty="0" smtClean="0">
              <a:sym typeface="Wingdings"/>
            </a:rPr>
            <a:t></a:t>
          </a:r>
          <a:r>
            <a:rPr lang="es-EC" sz="2000" dirty="0" smtClean="0"/>
            <a:t> Cliente final</a:t>
          </a:r>
          <a:endParaRPr lang="es-EC" sz="2000" dirty="0"/>
        </a:p>
      </dgm:t>
    </dgm:pt>
    <dgm:pt modelId="{C0D84592-9585-4794-AE9E-20D824B8B190}" type="parTrans" cxnId="{6431CFF2-93BE-4F78-A1F8-0ED03F8E54F7}">
      <dgm:prSet/>
      <dgm:spPr/>
      <dgm:t>
        <a:bodyPr/>
        <a:lstStyle/>
        <a:p>
          <a:endParaRPr lang="es-EC"/>
        </a:p>
      </dgm:t>
    </dgm:pt>
    <dgm:pt modelId="{7CD762A0-1764-4520-8BDA-842424EFF9CD}" type="sibTrans" cxnId="{6431CFF2-93BE-4F78-A1F8-0ED03F8E54F7}">
      <dgm:prSet/>
      <dgm:spPr/>
      <dgm:t>
        <a:bodyPr/>
        <a:lstStyle/>
        <a:p>
          <a:endParaRPr lang="es-EC"/>
        </a:p>
      </dgm:t>
    </dgm:pt>
    <dgm:pt modelId="{CA579340-6212-4865-983F-BF2F8EBA6002}">
      <dgm:prSet custT="1"/>
      <dgm:spPr/>
      <dgm:t>
        <a:bodyPr/>
        <a:lstStyle/>
        <a:p>
          <a:r>
            <a:rPr lang="es-EC" sz="2800" dirty="0" smtClean="0"/>
            <a:t>Publicidad</a:t>
          </a:r>
          <a:endParaRPr lang="es-EC" sz="2800" dirty="0"/>
        </a:p>
      </dgm:t>
    </dgm:pt>
    <dgm:pt modelId="{35AD4A67-F6E7-4265-9708-F3EA9628E7EC}" type="parTrans" cxnId="{17D4E3CA-F3C9-40A0-A759-A60D394AFE10}">
      <dgm:prSet/>
      <dgm:spPr/>
      <dgm:t>
        <a:bodyPr/>
        <a:lstStyle/>
        <a:p>
          <a:endParaRPr lang="es-EC"/>
        </a:p>
      </dgm:t>
    </dgm:pt>
    <dgm:pt modelId="{7E3FF42A-D9DB-4363-AC83-F7952D4D7A88}" type="sibTrans" cxnId="{17D4E3CA-F3C9-40A0-A759-A60D394AFE10}">
      <dgm:prSet/>
      <dgm:spPr/>
      <dgm:t>
        <a:bodyPr/>
        <a:lstStyle/>
        <a:p>
          <a:endParaRPr lang="es-EC"/>
        </a:p>
      </dgm:t>
    </dgm:pt>
    <dgm:pt modelId="{E11757E1-4AE8-424E-97EB-1A1A1A26D46D}">
      <dgm:prSet custT="1"/>
      <dgm:spPr/>
      <dgm:t>
        <a:bodyPr/>
        <a:lstStyle/>
        <a:p>
          <a:r>
            <a:rPr lang="es-EC" sz="2800" dirty="0" smtClean="0"/>
            <a:t>Relaciones públicas</a:t>
          </a:r>
          <a:endParaRPr lang="es-EC" sz="2800" dirty="0"/>
        </a:p>
      </dgm:t>
    </dgm:pt>
    <dgm:pt modelId="{F6B3281C-8D77-488A-8F24-1A51BE64C0EE}" type="parTrans" cxnId="{F47CB5AE-4D8D-4933-B550-9214761C40B7}">
      <dgm:prSet/>
      <dgm:spPr/>
      <dgm:t>
        <a:bodyPr/>
        <a:lstStyle/>
        <a:p>
          <a:endParaRPr lang="es-EC"/>
        </a:p>
      </dgm:t>
    </dgm:pt>
    <dgm:pt modelId="{D7927421-21F8-4536-9518-95A0CCEDDE3D}" type="sibTrans" cxnId="{F47CB5AE-4D8D-4933-B550-9214761C40B7}">
      <dgm:prSet/>
      <dgm:spPr/>
      <dgm:t>
        <a:bodyPr/>
        <a:lstStyle/>
        <a:p>
          <a:endParaRPr lang="es-EC"/>
        </a:p>
      </dgm:t>
    </dgm:pt>
    <dgm:pt modelId="{84FE3842-C19D-4FDA-AD21-E1315BB2F669}" type="pres">
      <dgm:prSet presAssocID="{A6C89A70-59AC-4619-91FA-8B0E1DD11D00}" presName="Name0" presStyleCnt="0">
        <dgm:presLayoutVars>
          <dgm:dir/>
          <dgm:animLvl val="lvl"/>
          <dgm:resizeHandles/>
        </dgm:presLayoutVars>
      </dgm:prSet>
      <dgm:spPr/>
      <dgm:t>
        <a:bodyPr/>
        <a:lstStyle/>
        <a:p>
          <a:endParaRPr lang="es-EC"/>
        </a:p>
      </dgm:t>
    </dgm:pt>
    <dgm:pt modelId="{FD0E46A2-C63E-4245-BBCA-02B7A905DE5D}" type="pres">
      <dgm:prSet presAssocID="{DD430629-2772-4BFE-9008-B95CCAA11ED0}" presName="linNode" presStyleCnt="0"/>
      <dgm:spPr/>
    </dgm:pt>
    <dgm:pt modelId="{835E350F-DBBE-4E9A-A667-7E5DC8EC5B60}" type="pres">
      <dgm:prSet presAssocID="{DD430629-2772-4BFE-9008-B95CCAA11ED0}" presName="parentShp" presStyleLbl="node1" presStyleIdx="0" presStyleCnt="3">
        <dgm:presLayoutVars>
          <dgm:bulletEnabled val="1"/>
        </dgm:presLayoutVars>
      </dgm:prSet>
      <dgm:spPr/>
      <dgm:t>
        <a:bodyPr/>
        <a:lstStyle/>
        <a:p>
          <a:endParaRPr lang="es-EC"/>
        </a:p>
      </dgm:t>
    </dgm:pt>
    <dgm:pt modelId="{FFB2F743-4ADE-4A33-A994-286809ED4184}" type="pres">
      <dgm:prSet presAssocID="{DD430629-2772-4BFE-9008-B95CCAA11ED0}" presName="childShp" presStyleLbl="bgAccFollowNode1" presStyleIdx="0" presStyleCnt="3" custScaleY="123746">
        <dgm:presLayoutVars>
          <dgm:bulletEnabled val="1"/>
        </dgm:presLayoutVars>
      </dgm:prSet>
      <dgm:spPr/>
      <dgm:t>
        <a:bodyPr/>
        <a:lstStyle/>
        <a:p>
          <a:endParaRPr lang="es-EC"/>
        </a:p>
      </dgm:t>
    </dgm:pt>
    <dgm:pt modelId="{FE437F77-8710-4D85-BD0C-BBD0B3B295E1}" type="pres">
      <dgm:prSet presAssocID="{468E50B9-4AFB-49A8-B2DE-3B4057520DE0}" presName="spacing" presStyleCnt="0"/>
      <dgm:spPr/>
    </dgm:pt>
    <dgm:pt modelId="{11F2C32F-EE70-45C8-831A-5CE1A035599F}" type="pres">
      <dgm:prSet presAssocID="{6AB34DCC-B563-4861-8B65-B03970EDFB0B}" presName="linNode" presStyleCnt="0"/>
      <dgm:spPr/>
    </dgm:pt>
    <dgm:pt modelId="{8017175D-17BB-4134-90A9-C298211F17B6}" type="pres">
      <dgm:prSet presAssocID="{6AB34DCC-B563-4861-8B65-B03970EDFB0B}" presName="parentShp" presStyleLbl="node1" presStyleIdx="1" presStyleCnt="3">
        <dgm:presLayoutVars>
          <dgm:bulletEnabled val="1"/>
        </dgm:presLayoutVars>
      </dgm:prSet>
      <dgm:spPr/>
      <dgm:t>
        <a:bodyPr/>
        <a:lstStyle/>
        <a:p>
          <a:endParaRPr lang="es-EC"/>
        </a:p>
      </dgm:t>
    </dgm:pt>
    <dgm:pt modelId="{57174FB5-2EC6-4B65-9E89-A66434C78CA5}" type="pres">
      <dgm:prSet presAssocID="{6AB34DCC-B563-4861-8B65-B03970EDFB0B}" presName="childShp" presStyleLbl="bgAccFollowNode1" presStyleIdx="1" presStyleCnt="3" custScaleY="118340">
        <dgm:presLayoutVars>
          <dgm:bulletEnabled val="1"/>
        </dgm:presLayoutVars>
      </dgm:prSet>
      <dgm:spPr/>
      <dgm:t>
        <a:bodyPr/>
        <a:lstStyle/>
        <a:p>
          <a:endParaRPr lang="es-EC"/>
        </a:p>
      </dgm:t>
    </dgm:pt>
    <dgm:pt modelId="{31B363D9-ACDF-417A-A746-3435D65B1873}" type="pres">
      <dgm:prSet presAssocID="{890B5B89-A363-42FD-AAB2-2B181534E0EA}" presName="spacing" presStyleCnt="0"/>
      <dgm:spPr/>
    </dgm:pt>
    <dgm:pt modelId="{2DF0576D-01B4-4997-B091-24CA29B1860C}" type="pres">
      <dgm:prSet presAssocID="{9EDB10FA-A9F0-4DE1-83EF-6EAFD18E8FFF}" presName="linNode" presStyleCnt="0"/>
      <dgm:spPr/>
    </dgm:pt>
    <dgm:pt modelId="{DDFD8B99-B4AC-4967-BBE7-4045EE4F250C}" type="pres">
      <dgm:prSet presAssocID="{9EDB10FA-A9F0-4DE1-83EF-6EAFD18E8FFF}" presName="parentShp" presStyleLbl="node1" presStyleIdx="2" presStyleCnt="3">
        <dgm:presLayoutVars>
          <dgm:bulletEnabled val="1"/>
        </dgm:presLayoutVars>
      </dgm:prSet>
      <dgm:spPr/>
      <dgm:t>
        <a:bodyPr/>
        <a:lstStyle/>
        <a:p>
          <a:endParaRPr lang="es-EC"/>
        </a:p>
      </dgm:t>
    </dgm:pt>
    <dgm:pt modelId="{1E467E7E-B705-4339-8965-69453689822A}" type="pres">
      <dgm:prSet presAssocID="{9EDB10FA-A9F0-4DE1-83EF-6EAFD18E8FFF}" presName="childShp" presStyleLbl="bgAccFollowNode1" presStyleIdx="2" presStyleCnt="3" custScaleY="116325">
        <dgm:presLayoutVars>
          <dgm:bulletEnabled val="1"/>
        </dgm:presLayoutVars>
      </dgm:prSet>
      <dgm:spPr/>
      <dgm:t>
        <a:bodyPr/>
        <a:lstStyle/>
        <a:p>
          <a:endParaRPr lang="es-EC"/>
        </a:p>
      </dgm:t>
    </dgm:pt>
  </dgm:ptLst>
  <dgm:cxnLst>
    <dgm:cxn modelId="{A5D85649-A208-451F-A216-257F571785D4}" type="presOf" srcId="{D122C4CE-BF12-499A-850A-1CB0B1018372}" destId="{57174FB5-2EC6-4B65-9E89-A66434C78CA5}" srcOrd="0" destOrd="1" presId="urn:microsoft.com/office/officeart/2005/8/layout/vList6"/>
    <dgm:cxn modelId="{F24A0495-0652-420E-9990-B03B0C4BA80D}" srcId="{DD430629-2772-4BFE-9008-B95CCAA11ED0}" destId="{12483455-294E-4D37-AEA8-34232680108F}" srcOrd="1" destOrd="0" parTransId="{79F9D660-5648-480C-BCCC-9388CF57CE05}" sibTransId="{A05FF39B-FF21-49B5-8D21-43F8E4AF5EED}"/>
    <dgm:cxn modelId="{8CCF5E66-A97C-43ED-90D0-EDFC3D2698AE}" type="presOf" srcId="{6AB34DCC-B563-4861-8B65-B03970EDFB0B}" destId="{8017175D-17BB-4134-90A9-C298211F17B6}" srcOrd="0" destOrd="0" presId="urn:microsoft.com/office/officeart/2005/8/layout/vList6"/>
    <dgm:cxn modelId="{DAA18E15-1506-4B17-B254-0F100B9AA271}" srcId="{A6C89A70-59AC-4619-91FA-8B0E1DD11D00}" destId="{6AB34DCC-B563-4861-8B65-B03970EDFB0B}" srcOrd="1" destOrd="0" parTransId="{D8383EAB-3C90-4F4F-ADB9-662E4571585B}" sibTransId="{890B5B89-A363-42FD-AAB2-2B181534E0EA}"/>
    <dgm:cxn modelId="{61A48389-8A2A-4D6C-8696-1180B19C5859}" srcId="{DD430629-2772-4BFE-9008-B95CCAA11ED0}" destId="{A0F439CA-37D7-4D5D-A98C-97A15F357A5B}" srcOrd="0" destOrd="0" parTransId="{4239CCA1-DF2D-42F3-A459-096C89116057}" sibTransId="{C8A01186-0ACC-40A7-A242-55E46E93131B}"/>
    <dgm:cxn modelId="{714C8CD1-B2B1-4A53-87E4-AFD1054CDA7C}" type="presOf" srcId="{CA579340-6212-4865-983F-BF2F8EBA6002}" destId="{1E467E7E-B705-4339-8965-69453689822A}" srcOrd="0" destOrd="0" presId="urn:microsoft.com/office/officeart/2005/8/layout/vList6"/>
    <dgm:cxn modelId="{55F01757-D5A9-44B8-A690-7D6F52C27B1F}" type="presOf" srcId="{E11757E1-4AE8-424E-97EB-1A1A1A26D46D}" destId="{1E467E7E-B705-4339-8965-69453689822A}" srcOrd="0" destOrd="1" presId="urn:microsoft.com/office/officeart/2005/8/layout/vList6"/>
    <dgm:cxn modelId="{C0E78425-9BEC-49A6-AF4D-9B50E438E5AD}" srcId="{6AB34DCC-B563-4861-8B65-B03970EDFB0B}" destId="{4F32E749-75E7-401A-BA14-223823517542}" srcOrd="0" destOrd="0" parTransId="{DBB03515-D251-4044-B738-C64A8F14990A}" sibTransId="{F4E6B5E0-EDAB-475F-BAB6-A74F90A21C04}"/>
    <dgm:cxn modelId="{7A9FD5BC-0CDA-49BD-BDB9-FE98BAAAEDD9}" type="presOf" srcId="{95E97C25-F26F-4DDB-905C-3D662BDEA991}" destId="{FFB2F743-4ADE-4A33-A994-286809ED4184}" srcOrd="0" destOrd="2" presId="urn:microsoft.com/office/officeart/2005/8/layout/vList6"/>
    <dgm:cxn modelId="{17D4E3CA-F3C9-40A0-A759-A60D394AFE10}" srcId="{9EDB10FA-A9F0-4DE1-83EF-6EAFD18E8FFF}" destId="{CA579340-6212-4865-983F-BF2F8EBA6002}" srcOrd="0" destOrd="0" parTransId="{35AD4A67-F6E7-4265-9708-F3EA9628E7EC}" sibTransId="{7E3FF42A-D9DB-4363-AC83-F7952D4D7A88}"/>
    <dgm:cxn modelId="{5BE0A842-6531-4655-A324-D7BF6EBF2C74}" type="presOf" srcId="{DD430629-2772-4BFE-9008-B95CCAA11ED0}" destId="{835E350F-DBBE-4E9A-A667-7E5DC8EC5B60}" srcOrd="0" destOrd="0" presId="urn:microsoft.com/office/officeart/2005/8/layout/vList6"/>
    <dgm:cxn modelId="{B7244DD5-C0F7-493C-B6F3-67D647841DF6}" type="presOf" srcId="{A0F439CA-37D7-4D5D-A98C-97A15F357A5B}" destId="{FFB2F743-4ADE-4A33-A994-286809ED4184}" srcOrd="0" destOrd="0" presId="urn:microsoft.com/office/officeart/2005/8/layout/vList6"/>
    <dgm:cxn modelId="{EC918BC4-E9D0-437C-B1FE-83B3C9DA529B}" srcId="{DD430629-2772-4BFE-9008-B95CCAA11ED0}" destId="{95E97C25-F26F-4DDB-905C-3D662BDEA991}" srcOrd="2" destOrd="0" parTransId="{8A7AE5CA-A6D8-49DF-A0B8-FF56817F9C16}" sibTransId="{9355315F-ED37-42EC-ABDA-114EEE6FE19A}"/>
    <dgm:cxn modelId="{F460D17F-6B1D-4ACA-BE9F-0E98C7A8F4AF}" type="presOf" srcId="{9EDB10FA-A9F0-4DE1-83EF-6EAFD18E8FFF}" destId="{DDFD8B99-B4AC-4967-BBE7-4045EE4F250C}" srcOrd="0" destOrd="0" presId="urn:microsoft.com/office/officeart/2005/8/layout/vList6"/>
    <dgm:cxn modelId="{F47CB5AE-4D8D-4933-B550-9214761C40B7}" srcId="{9EDB10FA-A9F0-4DE1-83EF-6EAFD18E8FFF}" destId="{E11757E1-4AE8-424E-97EB-1A1A1A26D46D}" srcOrd="1" destOrd="0" parTransId="{F6B3281C-8D77-488A-8F24-1A51BE64C0EE}" sibTransId="{D7927421-21F8-4536-9518-95A0CCEDDE3D}"/>
    <dgm:cxn modelId="{2F8C0E06-67A8-45A0-84AE-35446FBE8778}" type="presOf" srcId="{A6C89A70-59AC-4619-91FA-8B0E1DD11D00}" destId="{84FE3842-C19D-4FDA-AD21-E1315BB2F669}" srcOrd="0" destOrd="0" presId="urn:microsoft.com/office/officeart/2005/8/layout/vList6"/>
    <dgm:cxn modelId="{12DCB128-60CC-411A-BEDF-FA9E3F0BEC58}" type="presOf" srcId="{4F32E749-75E7-401A-BA14-223823517542}" destId="{57174FB5-2EC6-4B65-9E89-A66434C78CA5}" srcOrd="0" destOrd="0" presId="urn:microsoft.com/office/officeart/2005/8/layout/vList6"/>
    <dgm:cxn modelId="{15063573-4E1E-4E46-BAF3-6DD89B631E57}" srcId="{A6C89A70-59AC-4619-91FA-8B0E1DD11D00}" destId="{DD430629-2772-4BFE-9008-B95CCAA11ED0}" srcOrd="0" destOrd="0" parTransId="{9918D99E-565C-4EF9-87F5-E93CD560E69D}" sibTransId="{468E50B9-4AFB-49A8-B2DE-3B4057520DE0}"/>
    <dgm:cxn modelId="{4E5DF1D8-25A7-4E59-B8C7-8A85BF468D8C}" srcId="{A6C89A70-59AC-4619-91FA-8B0E1DD11D00}" destId="{9EDB10FA-A9F0-4DE1-83EF-6EAFD18E8FFF}" srcOrd="2" destOrd="0" parTransId="{FACF37ED-018C-48A5-9E48-290229FAC537}" sibTransId="{D28B3103-183A-4FD2-80F7-3D5CC5DABDD0}"/>
    <dgm:cxn modelId="{6431CFF2-93BE-4F78-A1F8-0ED03F8E54F7}" srcId="{6AB34DCC-B563-4861-8B65-B03970EDFB0B}" destId="{D122C4CE-BF12-499A-850A-1CB0B1018372}" srcOrd="1" destOrd="0" parTransId="{C0D84592-9585-4794-AE9E-20D824B8B190}" sibTransId="{7CD762A0-1764-4520-8BDA-842424EFF9CD}"/>
    <dgm:cxn modelId="{A4E31C73-57B2-427C-9CB3-39FFC52A6300}" type="presOf" srcId="{12483455-294E-4D37-AEA8-34232680108F}" destId="{FFB2F743-4ADE-4A33-A994-286809ED4184}" srcOrd="0" destOrd="1" presId="urn:microsoft.com/office/officeart/2005/8/layout/vList6"/>
    <dgm:cxn modelId="{9C650460-1732-4411-99B8-CE696390EC17}" type="presParOf" srcId="{84FE3842-C19D-4FDA-AD21-E1315BB2F669}" destId="{FD0E46A2-C63E-4245-BBCA-02B7A905DE5D}" srcOrd="0" destOrd="0" presId="urn:microsoft.com/office/officeart/2005/8/layout/vList6"/>
    <dgm:cxn modelId="{5B679B95-BEBE-4D65-94BE-D87170B2C6CB}" type="presParOf" srcId="{FD0E46A2-C63E-4245-BBCA-02B7A905DE5D}" destId="{835E350F-DBBE-4E9A-A667-7E5DC8EC5B60}" srcOrd="0" destOrd="0" presId="urn:microsoft.com/office/officeart/2005/8/layout/vList6"/>
    <dgm:cxn modelId="{C253BBBE-0A98-4828-9059-D3659AABA2DC}" type="presParOf" srcId="{FD0E46A2-C63E-4245-BBCA-02B7A905DE5D}" destId="{FFB2F743-4ADE-4A33-A994-286809ED4184}" srcOrd="1" destOrd="0" presId="urn:microsoft.com/office/officeart/2005/8/layout/vList6"/>
    <dgm:cxn modelId="{05A293A9-888D-4F40-B321-DED323A41E4B}" type="presParOf" srcId="{84FE3842-C19D-4FDA-AD21-E1315BB2F669}" destId="{FE437F77-8710-4D85-BD0C-BBD0B3B295E1}" srcOrd="1" destOrd="0" presId="urn:microsoft.com/office/officeart/2005/8/layout/vList6"/>
    <dgm:cxn modelId="{542AB51A-2F32-442A-8B67-C36C369F7747}" type="presParOf" srcId="{84FE3842-C19D-4FDA-AD21-E1315BB2F669}" destId="{11F2C32F-EE70-45C8-831A-5CE1A035599F}" srcOrd="2" destOrd="0" presId="urn:microsoft.com/office/officeart/2005/8/layout/vList6"/>
    <dgm:cxn modelId="{FEFED83A-D1D4-4732-8596-BB383663143A}" type="presParOf" srcId="{11F2C32F-EE70-45C8-831A-5CE1A035599F}" destId="{8017175D-17BB-4134-90A9-C298211F17B6}" srcOrd="0" destOrd="0" presId="urn:microsoft.com/office/officeart/2005/8/layout/vList6"/>
    <dgm:cxn modelId="{BB4B6666-6D16-49A6-AC8C-C5243C205D4A}" type="presParOf" srcId="{11F2C32F-EE70-45C8-831A-5CE1A035599F}" destId="{57174FB5-2EC6-4B65-9E89-A66434C78CA5}" srcOrd="1" destOrd="0" presId="urn:microsoft.com/office/officeart/2005/8/layout/vList6"/>
    <dgm:cxn modelId="{C9D8C2D9-EE48-4A8A-86B0-15787B87003D}" type="presParOf" srcId="{84FE3842-C19D-4FDA-AD21-E1315BB2F669}" destId="{31B363D9-ACDF-417A-A746-3435D65B1873}" srcOrd="3" destOrd="0" presId="urn:microsoft.com/office/officeart/2005/8/layout/vList6"/>
    <dgm:cxn modelId="{676D716F-40B6-4DC3-971D-D587F3F81333}" type="presParOf" srcId="{84FE3842-C19D-4FDA-AD21-E1315BB2F669}" destId="{2DF0576D-01B4-4997-B091-24CA29B1860C}" srcOrd="4" destOrd="0" presId="urn:microsoft.com/office/officeart/2005/8/layout/vList6"/>
    <dgm:cxn modelId="{CC27CE18-1361-4837-AF8A-B68F9CCC87DD}" type="presParOf" srcId="{2DF0576D-01B4-4997-B091-24CA29B1860C}" destId="{DDFD8B99-B4AC-4967-BBE7-4045EE4F250C}" srcOrd="0" destOrd="0" presId="urn:microsoft.com/office/officeart/2005/8/layout/vList6"/>
    <dgm:cxn modelId="{B26C8680-2D91-4BDA-846D-96A70314A2D8}" type="presParOf" srcId="{2DF0576D-01B4-4997-B091-24CA29B1860C}" destId="{1E467E7E-B705-4339-8965-69453689822A}"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302787-F727-412E-B2F2-77479843F666}" type="doc">
      <dgm:prSet loTypeId="urn:microsoft.com/office/officeart/2005/8/layout/hList7" loCatId="list" qsTypeId="urn:microsoft.com/office/officeart/2005/8/quickstyle/3d1" qsCatId="3D" csTypeId="urn:microsoft.com/office/officeart/2005/8/colors/colorful1" csCatId="colorful" phldr="1"/>
      <dgm:spPr/>
    </dgm:pt>
    <dgm:pt modelId="{D050E3D8-4732-4987-9257-A1B9423A72ED}">
      <dgm:prSet phldrT="[Texto]"/>
      <dgm:spPr/>
      <dgm:t>
        <a:bodyPr/>
        <a:lstStyle/>
        <a:p>
          <a:r>
            <a:rPr lang="es-EC" dirty="0" smtClean="0"/>
            <a:t>Pinturas sobre cuero de oveja</a:t>
          </a:r>
          <a:endParaRPr lang="es-EC" dirty="0"/>
        </a:p>
      </dgm:t>
    </dgm:pt>
    <dgm:pt modelId="{50281C6C-BE93-4C8E-A4E1-F09AA4BDA0C6}" type="parTrans" cxnId="{334FBF67-A5C9-4898-BCD8-FBC17ECE0814}">
      <dgm:prSet/>
      <dgm:spPr/>
      <dgm:t>
        <a:bodyPr/>
        <a:lstStyle/>
        <a:p>
          <a:endParaRPr lang="es-EC"/>
        </a:p>
      </dgm:t>
    </dgm:pt>
    <dgm:pt modelId="{8D81ABD4-A851-490C-9718-2EAB17AD53CE}" type="sibTrans" cxnId="{334FBF67-A5C9-4898-BCD8-FBC17ECE0814}">
      <dgm:prSet/>
      <dgm:spPr/>
      <dgm:t>
        <a:bodyPr/>
        <a:lstStyle/>
        <a:p>
          <a:endParaRPr lang="es-EC"/>
        </a:p>
      </dgm:t>
    </dgm:pt>
    <dgm:pt modelId="{16278B11-7EA1-4873-A656-B1D898675849}">
      <dgm:prSet phldrT="[Texto]"/>
      <dgm:spPr/>
      <dgm:t>
        <a:bodyPr/>
        <a:lstStyle/>
        <a:p>
          <a:r>
            <a:rPr lang="es-EC" dirty="0" smtClean="0"/>
            <a:t>Bandejas y bateas</a:t>
          </a:r>
          <a:endParaRPr lang="es-EC" dirty="0"/>
        </a:p>
      </dgm:t>
    </dgm:pt>
    <dgm:pt modelId="{E5ECC06A-5BBF-487E-9A32-D0A71C3B72B1}" type="parTrans" cxnId="{5496AE5F-3FF2-4AC9-A741-8C3D8C82090D}">
      <dgm:prSet/>
      <dgm:spPr/>
      <dgm:t>
        <a:bodyPr/>
        <a:lstStyle/>
        <a:p>
          <a:endParaRPr lang="es-EC"/>
        </a:p>
      </dgm:t>
    </dgm:pt>
    <dgm:pt modelId="{F0E5C385-7B25-4281-9C88-21E910D24DA8}" type="sibTrans" cxnId="{5496AE5F-3FF2-4AC9-A741-8C3D8C82090D}">
      <dgm:prSet/>
      <dgm:spPr/>
      <dgm:t>
        <a:bodyPr/>
        <a:lstStyle/>
        <a:p>
          <a:endParaRPr lang="es-EC"/>
        </a:p>
      </dgm:t>
    </dgm:pt>
    <dgm:pt modelId="{9AD99767-629B-4455-BE23-52484A0D2008}">
      <dgm:prSet phldrT="[Texto]"/>
      <dgm:spPr/>
      <dgm:t>
        <a:bodyPr/>
        <a:lstStyle/>
        <a:p>
          <a:r>
            <a:rPr lang="es-EC" dirty="0" smtClean="0"/>
            <a:t>Máscaras místicas de personajes y animales</a:t>
          </a:r>
          <a:endParaRPr lang="es-EC" dirty="0"/>
        </a:p>
      </dgm:t>
    </dgm:pt>
    <dgm:pt modelId="{273F7E88-55D8-4828-9858-952976922241}" type="parTrans" cxnId="{E7D59263-3F20-44D2-99CC-B3CE25D39F66}">
      <dgm:prSet/>
      <dgm:spPr/>
      <dgm:t>
        <a:bodyPr/>
        <a:lstStyle/>
        <a:p>
          <a:endParaRPr lang="es-EC"/>
        </a:p>
      </dgm:t>
    </dgm:pt>
    <dgm:pt modelId="{D1A27761-88E9-4287-BBAC-021C13001D7F}" type="sibTrans" cxnId="{E7D59263-3F20-44D2-99CC-B3CE25D39F66}">
      <dgm:prSet/>
      <dgm:spPr/>
      <dgm:t>
        <a:bodyPr/>
        <a:lstStyle/>
        <a:p>
          <a:endParaRPr lang="es-EC"/>
        </a:p>
      </dgm:t>
    </dgm:pt>
    <dgm:pt modelId="{1816F7AA-BF53-44BF-96D8-FBDF6EDE9178}">
      <dgm:prSet/>
      <dgm:spPr/>
      <dgm:t>
        <a:bodyPr/>
        <a:lstStyle/>
        <a:p>
          <a:r>
            <a:rPr lang="es-EC" dirty="0" smtClean="0"/>
            <a:t>Platos</a:t>
          </a:r>
          <a:endParaRPr lang="es-EC" dirty="0"/>
        </a:p>
      </dgm:t>
    </dgm:pt>
    <dgm:pt modelId="{3C17098D-CBC0-434E-9E4C-1E701B9C67AB}" type="parTrans" cxnId="{B14B71A3-AA09-4B06-8340-FD2DEEEF4799}">
      <dgm:prSet/>
      <dgm:spPr/>
      <dgm:t>
        <a:bodyPr/>
        <a:lstStyle/>
        <a:p>
          <a:endParaRPr lang="es-EC"/>
        </a:p>
      </dgm:t>
    </dgm:pt>
    <dgm:pt modelId="{43404196-25A7-4A5B-AB4A-381AF0AC44AA}" type="sibTrans" cxnId="{B14B71A3-AA09-4B06-8340-FD2DEEEF4799}">
      <dgm:prSet/>
      <dgm:spPr/>
      <dgm:t>
        <a:bodyPr/>
        <a:lstStyle/>
        <a:p>
          <a:endParaRPr lang="es-EC"/>
        </a:p>
      </dgm:t>
    </dgm:pt>
    <dgm:pt modelId="{70BC82B5-B4E8-48BF-9639-B0E911440E0F}">
      <dgm:prSet/>
      <dgm:spPr/>
      <dgm:t>
        <a:bodyPr/>
        <a:lstStyle/>
        <a:p>
          <a:r>
            <a:rPr lang="es-EC" dirty="0" smtClean="0"/>
            <a:t>Cofres</a:t>
          </a:r>
          <a:endParaRPr lang="es-EC" dirty="0"/>
        </a:p>
      </dgm:t>
    </dgm:pt>
    <dgm:pt modelId="{98769E88-F327-4493-B41D-46E53B2241EB}" type="parTrans" cxnId="{C25C7B30-2FA2-4804-8490-A1F07FE55783}">
      <dgm:prSet/>
      <dgm:spPr/>
      <dgm:t>
        <a:bodyPr/>
        <a:lstStyle/>
        <a:p>
          <a:endParaRPr lang="es-EC"/>
        </a:p>
      </dgm:t>
    </dgm:pt>
    <dgm:pt modelId="{75E2D4F5-6130-4D5C-9CDA-0700F7B5EFA0}" type="sibTrans" cxnId="{C25C7B30-2FA2-4804-8490-A1F07FE55783}">
      <dgm:prSet/>
      <dgm:spPr/>
      <dgm:t>
        <a:bodyPr/>
        <a:lstStyle/>
        <a:p>
          <a:endParaRPr lang="es-EC"/>
        </a:p>
      </dgm:t>
    </dgm:pt>
    <dgm:pt modelId="{DCBAB3D1-7477-4E63-83A6-230A7ABE7B00}" type="pres">
      <dgm:prSet presAssocID="{D8302787-F727-412E-B2F2-77479843F666}" presName="Name0" presStyleCnt="0">
        <dgm:presLayoutVars>
          <dgm:dir/>
          <dgm:resizeHandles val="exact"/>
        </dgm:presLayoutVars>
      </dgm:prSet>
      <dgm:spPr/>
    </dgm:pt>
    <dgm:pt modelId="{3F7C281F-494B-4A4C-AB47-D32F789B7754}" type="pres">
      <dgm:prSet presAssocID="{D8302787-F727-412E-B2F2-77479843F666}" presName="fgShape" presStyleLbl="fgShp" presStyleIdx="0" presStyleCnt="1" custScaleX="108678"/>
      <dgm:spPr/>
    </dgm:pt>
    <dgm:pt modelId="{270D5338-0120-43BC-9E57-6B3B1D0906CB}" type="pres">
      <dgm:prSet presAssocID="{D8302787-F727-412E-B2F2-77479843F666}" presName="linComp" presStyleCnt="0"/>
      <dgm:spPr/>
    </dgm:pt>
    <dgm:pt modelId="{56A0D5DB-6BD2-4265-BE59-23E28407CAB5}" type="pres">
      <dgm:prSet presAssocID="{D050E3D8-4732-4987-9257-A1B9423A72ED}" presName="compNode" presStyleCnt="0"/>
      <dgm:spPr/>
    </dgm:pt>
    <dgm:pt modelId="{C6651AE8-0544-401B-A9CE-879298E46503}" type="pres">
      <dgm:prSet presAssocID="{D050E3D8-4732-4987-9257-A1B9423A72ED}" presName="bkgdShape" presStyleLbl="node1" presStyleIdx="0" presStyleCnt="5"/>
      <dgm:spPr/>
      <dgm:t>
        <a:bodyPr/>
        <a:lstStyle/>
        <a:p>
          <a:endParaRPr lang="es-EC"/>
        </a:p>
      </dgm:t>
    </dgm:pt>
    <dgm:pt modelId="{03596BD7-2C25-4C5B-982C-7617D68F2F91}" type="pres">
      <dgm:prSet presAssocID="{D050E3D8-4732-4987-9257-A1B9423A72ED}" presName="nodeTx" presStyleLbl="node1" presStyleIdx="0" presStyleCnt="5">
        <dgm:presLayoutVars>
          <dgm:bulletEnabled val="1"/>
        </dgm:presLayoutVars>
      </dgm:prSet>
      <dgm:spPr/>
      <dgm:t>
        <a:bodyPr/>
        <a:lstStyle/>
        <a:p>
          <a:endParaRPr lang="es-EC"/>
        </a:p>
      </dgm:t>
    </dgm:pt>
    <dgm:pt modelId="{432FE355-02D7-4A8C-BE3D-C0B84A2A5DE5}" type="pres">
      <dgm:prSet presAssocID="{D050E3D8-4732-4987-9257-A1B9423A72ED}" presName="invisiNode" presStyleLbl="node1" presStyleIdx="0" presStyleCnt="5"/>
      <dgm:spPr/>
    </dgm:pt>
    <dgm:pt modelId="{A9485ABC-2E5E-4681-BA5F-FB689962DFAC}" type="pres">
      <dgm:prSet presAssocID="{D050E3D8-4732-4987-9257-A1B9423A72ED}" presName="imagNode" presStyleLbl="fgImgPlace1" presStyleIdx="0" presStyleCnt="5"/>
      <dgm:spPr>
        <a:blipFill rotWithShape="1">
          <a:blip xmlns:r="http://schemas.openxmlformats.org/officeDocument/2006/relationships" r:embed="rId1"/>
          <a:stretch>
            <a:fillRect/>
          </a:stretch>
        </a:blipFill>
      </dgm:spPr>
    </dgm:pt>
    <dgm:pt modelId="{6935F845-509D-4343-ABF5-F2E26E42BB50}" type="pres">
      <dgm:prSet presAssocID="{8D81ABD4-A851-490C-9718-2EAB17AD53CE}" presName="sibTrans" presStyleLbl="sibTrans2D1" presStyleIdx="0" presStyleCnt="0"/>
      <dgm:spPr/>
      <dgm:t>
        <a:bodyPr/>
        <a:lstStyle/>
        <a:p>
          <a:endParaRPr lang="es-EC"/>
        </a:p>
      </dgm:t>
    </dgm:pt>
    <dgm:pt modelId="{DA0D9810-7801-41C6-848F-B710466D6D36}" type="pres">
      <dgm:prSet presAssocID="{16278B11-7EA1-4873-A656-B1D898675849}" presName="compNode" presStyleCnt="0"/>
      <dgm:spPr/>
    </dgm:pt>
    <dgm:pt modelId="{7F3E870F-1D4D-40B7-827F-8D6A8BB089E9}" type="pres">
      <dgm:prSet presAssocID="{16278B11-7EA1-4873-A656-B1D898675849}" presName="bkgdShape" presStyleLbl="node1" presStyleIdx="1" presStyleCnt="5"/>
      <dgm:spPr/>
      <dgm:t>
        <a:bodyPr/>
        <a:lstStyle/>
        <a:p>
          <a:endParaRPr lang="es-EC"/>
        </a:p>
      </dgm:t>
    </dgm:pt>
    <dgm:pt modelId="{01597B56-825F-4C70-A529-696F684B70BE}" type="pres">
      <dgm:prSet presAssocID="{16278B11-7EA1-4873-A656-B1D898675849}" presName="nodeTx" presStyleLbl="node1" presStyleIdx="1" presStyleCnt="5">
        <dgm:presLayoutVars>
          <dgm:bulletEnabled val="1"/>
        </dgm:presLayoutVars>
      </dgm:prSet>
      <dgm:spPr/>
      <dgm:t>
        <a:bodyPr/>
        <a:lstStyle/>
        <a:p>
          <a:endParaRPr lang="es-EC"/>
        </a:p>
      </dgm:t>
    </dgm:pt>
    <dgm:pt modelId="{D80AF126-078E-4DB9-8FFD-450EC1E2655A}" type="pres">
      <dgm:prSet presAssocID="{16278B11-7EA1-4873-A656-B1D898675849}" presName="invisiNode" presStyleLbl="node1" presStyleIdx="1" presStyleCnt="5"/>
      <dgm:spPr/>
    </dgm:pt>
    <dgm:pt modelId="{1062150F-22A9-4865-B9A9-D0FCFB47AB5C}" type="pres">
      <dgm:prSet presAssocID="{16278B11-7EA1-4873-A656-B1D898675849}" presName="imagNode" presStyleLbl="fgImgPlace1" presStyleIdx="1" presStyleCnt="5"/>
      <dgm:spPr>
        <a:blipFill rotWithShape="1">
          <a:blip xmlns:r="http://schemas.openxmlformats.org/officeDocument/2006/relationships" r:embed="rId2"/>
          <a:stretch>
            <a:fillRect/>
          </a:stretch>
        </a:blipFill>
      </dgm:spPr>
    </dgm:pt>
    <dgm:pt modelId="{091CBCE1-23EC-4D98-BD00-2EB6322934AF}" type="pres">
      <dgm:prSet presAssocID="{F0E5C385-7B25-4281-9C88-21E910D24DA8}" presName="sibTrans" presStyleLbl="sibTrans2D1" presStyleIdx="0" presStyleCnt="0"/>
      <dgm:spPr/>
      <dgm:t>
        <a:bodyPr/>
        <a:lstStyle/>
        <a:p>
          <a:endParaRPr lang="es-EC"/>
        </a:p>
      </dgm:t>
    </dgm:pt>
    <dgm:pt modelId="{FF0F9843-5A0E-49F5-892E-0C9FC5AC168F}" type="pres">
      <dgm:prSet presAssocID="{1816F7AA-BF53-44BF-96D8-FBDF6EDE9178}" presName="compNode" presStyleCnt="0"/>
      <dgm:spPr/>
    </dgm:pt>
    <dgm:pt modelId="{6D590467-CC20-4ADC-90A0-0AE3543DF1C5}" type="pres">
      <dgm:prSet presAssocID="{1816F7AA-BF53-44BF-96D8-FBDF6EDE9178}" presName="bkgdShape" presStyleLbl="node1" presStyleIdx="2" presStyleCnt="5"/>
      <dgm:spPr/>
      <dgm:t>
        <a:bodyPr/>
        <a:lstStyle/>
        <a:p>
          <a:endParaRPr lang="es-EC"/>
        </a:p>
      </dgm:t>
    </dgm:pt>
    <dgm:pt modelId="{6724AD84-9311-4966-BE40-4591F2A42F63}" type="pres">
      <dgm:prSet presAssocID="{1816F7AA-BF53-44BF-96D8-FBDF6EDE9178}" presName="nodeTx" presStyleLbl="node1" presStyleIdx="2" presStyleCnt="5">
        <dgm:presLayoutVars>
          <dgm:bulletEnabled val="1"/>
        </dgm:presLayoutVars>
      </dgm:prSet>
      <dgm:spPr/>
      <dgm:t>
        <a:bodyPr/>
        <a:lstStyle/>
        <a:p>
          <a:endParaRPr lang="es-EC"/>
        </a:p>
      </dgm:t>
    </dgm:pt>
    <dgm:pt modelId="{86B81B27-A666-48E9-ABAB-EE101DF03265}" type="pres">
      <dgm:prSet presAssocID="{1816F7AA-BF53-44BF-96D8-FBDF6EDE9178}" presName="invisiNode" presStyleLbl="node1" presStyleIdx="2" presStyleCnt="5"/>
      <dgm:spPr/>
    </dgm:pt>
    <dgm:pt modelId="{C1756619-0FFB-44AC-AAAF-2984E564381D}" type="pres">
      <dgm:prSet presAssocID="{1816F7AA-BF53-44BF-96D8-FBDF6EDE9178}" presName="imagNode" presStyleLbl="fgImgPlace1" presStyleIdx="2" presStyleCnt="5"/>
      <dgm:spPr>
        <a:blipFill rotWithShape="1">
          <a:blip xmlns:r="http://schemas.openxmlformats.org/officeDocument/2006/relationships" r:embed="rId3"/>
          <a:stretch>
            <a:fillRect/>
          </a:stretch>
        </a:blipFill>
      </dgm:spPr>
    </dgm:pt>
    <dgm:pt modelId="{94D57E5D-1F82-45AA-B5D4-75B7EA766FFD}" type="pres">
      <dgm:prSet presAssocID="{43404196-25A7-4A5B-AB4A-381AF0AC44AA}" presName="sibTrans" presStyleLbl="sibTrans2D1" presStyleIdx="0" presStyleCnt="0"/>
      <dgm:spPr/>
      <dgm:t>
        <a:bodyPr/>
        <a:lstStyle/>
        <a:p>
          <a:endParaRPr lang="es-EC"/>
        </a:p>
      </dgm:t>
    </dgm:pt>
    <dgm:pt modelId="{6B169342-858A-4E7C-93F6-E1112867F62F}" type="pres">
      <dgm:prSet presAssocID="{70BC82B5-B4E8-48BF-9639-B0E911440E0F}" presName="compNode" presStyleCnt="0"/>
      <dgm:spPr/>
    </dgm:pt>
    <dgm:pt modelId="{730258B7-938B-44D7-97BB-51B3DA157EE5}" type="pres">
      <dgm:prSet presAssocID="{70BC82B5-B4E8-48BF-9639-B0E911440E0F}" presName="bkgdShape" presStyleLbl="node1" presStyleIdx="3" presStyleCnt="5"/>
      <dgm:spPr/>
      <dgm:t>
        <a:bodyPr/>
        <a:lstStyle/>
        <a:p>
          <a:endParaRPr lang="es-EC"/>
        </a:p>
      </dgm:t>
    </dgm:pt>
    <dgm:pt modelId="{E66D47AA-19EA-4CAD-8405-EDFE2E8B1CAD}" type="pres">
      <dgm:prSet presAssocID="{70BC82B5-B4E8-48BF-9639-B0E911440E0F}" presName="nodeTx" presStyleLbl="node1" presStyleIdx="3" presStyleCnt="5">
        <dgm:presLayoutVars>
          <dgm:bulletEnabled val="1"/>
        </dgm:presLayoutVars>
      </dgm:prSet>
      <dgm:spPr/>
      <dgm:t>
        <a:bodyPr/>
        <a:lstStyle/>
        <a:p>
          <a:endParaRPr lang="es-EC"/>
        </a:p>
      </dgm:t>
    </dgm:pt>
    <dgm:pt modelId="{9F5CF952-229A-44FF-92B4-2D40B7601378}" type="pres">
      <dgm:prSet presAssocID="{70BC82B5-B4E8-48BF-9639-B0E911440E0F}" presName="invisiNode" presStyleLbl="node1" presStyleIdx="3" presStyleCnt="5"/>
      <dgm:spPr/>
    </dgm:pt>
    <dgm:pt modelId="{E42B9495-5A97-4E32-9074-C9D51CF4BDDF}" type="pres">
      <dgm:prSet presAssocID="{70BC82B5-B4E8-48BF-9639-B0E911440E0F}" presName="imagNode" presStyleLbl="fgImgPlace1" presStyleIdx="3" presStyleCnt="5"/>
      <dgm:spPr>
        <a:blipFill rotWithShape="1">
          <a:blip xmlns:r="http://schemas.openxmlformats.org/officeDocument/2006/relationships" r:embed="rId4"/>
          <a:stretch>
            <a:fillRect/>
          </a:stretch>
        </a:blipFill>
      </dgm:spPr>
    </dgm:pt>
    <dgm:pt modelId="{7FDFBA28-E230-4574-9058-3ADBDCB4EB6A}" type="pres">
      <dgm:prSet presAssocID="{75E2D4F5-6130-4D5C-9CDA-0700F7B5EFA0}" presName="sibTrans" presStyleLbl="sibTrans2D1" presStyleIdx="0" presStyleCnt="0"/>
      <dgm:spPr/>
      <dgm:t>
        <a:bodyPr/>
        <a:lstStyle/>
        <a:p>
          <a:endParaRPr lang="es-EC"/>
        </a:p>
      </dgm:t>
    </dgm:pt>
    <dgm:pt modelId="{A6B8AB9E-444F-4A1E-9042-3763AF6DC087}" type="pres">
      <dgm:prSet presAssocID="{9AD99767-629B-4455-BE23-52484A0D2008}" presName="compNode" presStyleCnt="0"/>
      <dgm:spPr/>
    </dgm:pt>
    <dgm:pt modelId="{673B3E2F-7837-4847-B3EC-62AB903314C9}" type="pres">
      <dgm:prSet presAssocID="{9AD99767-629B-4455-BE23-52484A0D2008}" presName="bkgdShape" presStyleLbl="node1" presStyleIdx="4" presStyleCnt="5"/>
      <dgm:spPr/>
      <dgm:t>
        <a:bodyPr/>
        <a:lstStyle/>
        <a:p>
          <a:endParaRPr lang="es-EC"/>
        </a:p>
      </dgm:t>
    </dgm:pt>
    <dgm:pt modelId="{FC08C9B5-CD49-4620-B935-72FAC0812E91}" type="pres">
      <dgm:prSet presAssocID="{9AD99767-629B-4455-BE23-52484A0D2008}" presName="nodeTx" presStyleLbl="node1" presStyleIdx="4" presStyleCnt="5">
        <dgm:presLayoutVars>
          <dgm:bulletEnabled val="1"/>
        </dgm:presLayoutVars>
      </dgm:prSet>
      <dgm:spPr/>
      <dgm:t>
        <a:bodyPr/>
        <a:lstStyle/>
        <a:p>
          <a:endParaRPr lang="es-EC"/>
        </a:p>
      </dgm:t>
    </dgm:pt>
    <dgm:pt modelId="{F9C4A790-6179-4299-9C8B-8583059585E0}" type="pres">
      <dgm:prSet presAssocID="{9AD99767-629B-4455-BE23-52484A0D2008}" presName="invisiNode" presStyleLbl="node1" presStyleIdx="4" presStyleCnt="5"/>
      <dgm:spPr/>
    </dgm:pt>
    <dgm:pt modelId="{F384FE08-60BC-4E5E-BF05-46973B2EC192}" type="pres">
      <dgm:prSet presAssocID="{9AD99767-629B-4455-BE23-52484A0D2008}" presName="imagNode" presStyleLbl="fgImgPlace1" presStyleIdx="4" presStyleCnt="5"/>
      <dgm:spPr>
        <a:blipFill rotWithShape="1">
          <a:blip xmlns:r="http://schemas.openxmlformats.org/officeDocument/2006/relationships" r:embed="rId5"/>
          <a:stretch>
            <a:fillRect/>
          </a:stretch>
        </a:blipFill>
      </dgm:spPr>
    </dgm:pt>
  </dgm:ptLst>
  <dgm:cxnLst>
    <dgm:cxn modelId="{AD223CCE-2772-4F75-987E-62721B8C4E6C}" type="presOf" srcId="{70BC82B5-B4E8-48BF-9639-B0E911440E0F}" destId="{E66D47AA-19EA-4CAD-8405-EDFE2E8B1CAD}" srcOrd="1" destOrd="0" presId="urn:microsoft.com/office/officeart/2005/8/layout/hList7"/>
    <dgm:cxn modelId="{6E9CB42D-BFA9-4DC2-B062-626440233768}" type="presOf" srcId="{D050E3D8-4732-4987-9257-A1B9423A72ED}" destId="{03596BD7-2C25-4C5B-982C-7617D68F2F91}" srcOrd="1" destOrd="0" presId="urn:microsoft.com/office/officeart/2005/8/layout/hList7"/>
    <dgm:cxn modelId="{334FBF67-A5C9-4898-BCD8-FBC17ECE0814}" srcId="{D8302787-F727-412E-B2F2-77479843F666}" destId="{D050E3D8-4732-4987-9257-A1B9423A72ED}" srcOrd="0" destOrd="0" parTransId="{50281C6C-BE93-4C8E-A4E1-F09AA4BDA0C6}" sibTransId="{8D81ABD4-A851-490C-9718-2EAB17AD53CE}"/>
    <dgm:cxn modelId="{D67BC91E-B719-4A5A-BF77-78EE3CCB11D8}" type="presOf" srcId="{70BC82B5-B4E8-48BF-9639-B0E911440E0F}" destId="{730258B7-938B-44D7-97BB-51B3DA157EE5}" srcOrd="0" destOrd="0" presId="urn:microsoft.com/office/officeart/2005/8/layout/hList7"/>
    <dgm:cxn modelId="{3C5423AD-6226-47CA-8DED-EA35273A65F3}" type="presOf" srcId="{1816F7AA-BF53-44BF-96D8-FBDF6EDE9178}" destId="{6724AD84-9311-4966-BE40-4591F2A42F63}" srcOrd="1" destOrd="0" presId="urn:microsoft.com/office/officeart/2005/8/layout/hList7"/>
    <dgm:cxn modelId="{1310BCA0-F152-4483-99C0-C07EA6E91B13}" type="presOf" srcId="{9AD99767-629B-4455-BE23-52484A0D2008}" destId="{FC08C9B5-CD49-4620-B935-72FAC0812E91}" srcOrd="1" destOrd="0" presId="urn:microsoft.com/office/officeart/2005/8/layout/hList7"/>
    <dgm:cxn modelId="{AA0B70A1-D8CA-492B-A900-322B12AECBEB}" type="presOf" srcId="{43404196-25A7-4A5B-AB4A-381AF0AC44AA}" destId="{94D57E5D-1F82-45AA-B5D4-75B7EA766FFD}" srcOrd="0" destOrd="0" presId="urn:microsoft.com/office/officeart/2005/8/layout/hList7"/>
    <dgm:cxn modelId="{01A9D4DB-8D0E-45A3-AEE8-AED8AC3CD8DC}" type="presOf" srcId="{8D81ABD4-A851-490C-9718-2EAB17AD53CE}" destId="{6935F845-509D-4343-ABF5-F2E26E42BB50}" srcOrd="0" destOrd="0" presId="urn:microsoft.com/office/officeart/2005/8/layout/hList7"/>
    <dgm:cxn modelId="{B14B71A3-AA09-4B06-8340-FD2DEEEF4799}" srcId="{D8302787-F727-412E-B2F2-77479843F666}" destId="{1816F7AA-BF53-44BF-96D8-FBDF6EDE9178}" srcOrd="2" destOrd="0" parTransId="{3C17098D-CBC0-434E-9E4C-1E701B9C67AB}" sibTransId="{43404196-25A7-4A5B-AB4A-381AF0AC44AA}"/>
    <dgm:cxn modelId="{E7D59263-3F20-44D2-99CC-B3CE25D39F66}" srcId="{D8302787-F727-412E-B2F2-77479843F666}" destId="{9AD99767-629B-4455-BE23-52484A0D2008}" srcOrd="4" destOrd="0" parTransId="{273F7E88-55D8-4828-9858-952976922241}" sibTransId="{D1A27761-88E9-4287-BBAC-021C13001D7F}"/>
    <dgm:cxn modelId="{C25C7B30-2FA2-4804-8490-A1F07FE55783}" srcId="{D8302787-F727-412E-B2F2-77479843F666}" destId="{70BC82B5-B4E8-48BF-9639-B0E911440E0F}" srcOrd="3" destOrd="0" parTransId="{98769E88-F327-4493-B41D-46E53B2241EB}" sibTransId="{75E2D4F5-6130-4D5C-9CDA-0700F7B5EFA0}"/>
    <dgm:cxn modelId="{092DC89A-0225-42C3-8397-EFFD184E7377}" type="presOf" srcId="{D050E3D8-4732-4987-9257-A1B9423A72ED}" destId="{C6651AE8-0544-401B-A9CE-879298E46503}" srcOrd="0" destOrd="0" presId="urn:microsoft.com/office/officeart/2005/8/layout/hList7"/>
    <dgm:cxn modelId="{71F6F25E-D5E9-484D-8C56-101E903932F7}" type="presOf" srcId="{9AD99767-629B-4455-BE23-52484A0D2008}" destId="{673B3E2F-7837-4847-B3EC-62AB903314C9}" srcOrd="0" destOrd="0" presId="urn:microsoft.com/office/officeart/2005/8/layout/hList7"/>
    <dgm:cxn modelId="{5496AE5F-3FF2-4AC9-A741-8C3D8C82090D}" srcId="{D8302787-F727-412E-B2F2-77479843F666}" destId="{16278B11-7EA1-4873-A656-B1D898675849}" srcOrd="1" destOrd="0" parTransId="{E5ECC06A-5BBF-487E-9A32-D0A71C3B72B1}" sibTransId="{F0E5C385-7B25-4281-9C88-21E910D24DA8}"/>
    <dgm:cxn modelId="{860C21C3-7437-454B-BF1B-50A50CCF340A}" type="presOf" srcId="{75E2D4F5-6130-4D5C-9CDA-0700F7B5EFA0}" destId="{7FDFBA28-E230-4574-9058-3ADBDCB4EB6A}" srcOrd="0" destOrd="0" presId="urn:microsoft.com/office/officeart/2005/8/layout/hList7"/>
    <dgm:cxn modelId="{DE0595D4-50C3-47E5-BBBF-F28CD639908F}" type="presOf" srcId="{16278B11-7EA1-4873-A656-B1D898675849}" destId="{01597B56-825F-4C70-A529-696F684B70BE}" srcOrd="1" destOrd="0" presId="urn:microsoft.com/office/officeart/2005/8/layout/hList7"/>
    <dgm:cxn modelId="{A9D1FF68-8CF8-4CB7-B818-4CE7A0877669}" type="presOf" srcId="{D8302787-F727-412E-B2F2-77479843F666}" destId="{DCBAB3D1-7477-4E63-83A6-230A7ABE7B00}" srcOrd="0" destOrd="0" presId="urn:microsoft.com/office/officeart/2005/8/layout/hList7"/>
    <dgm:cxn modelId="{E9B2D3E4-BB7B-4695-92E6-B632E61F279C}" type="presOf" srcId="{F0E5C385-7B25-4281-9C88-21E910D24DA8}" destId="{091CBCE1-23EC-4D98-BD00-2EB6322934AF}" srcOrd="0" destOrd="0" presId="urn:microsoft.com/office/officeart/2005/8/layout/hList7"/>
    <dgm:cxn modelId="{CC214505-0BD7-4DA5-967B-30D8E321B0C5}" type="presOf" srcId="{16278B11-7EA1-4873-A656-B1D898675849}" destId="{7F3E870F-1D4D-40B7-827F-8D6A8BB089E9}" srcOrd="0" destOrd="0" presId="urn:microsoft.com/office/officeart/2005/8/layout/hList7"/>
    <dgm:cxn modelId="{319600B5-A3CD-488F-B102-9B7A4FBD2F50}" type="presOf" srcId="{1816F7AA-BF53-44BF-96D8-FBDF6EDE9178}" destId="{6D590467-CC20-4ADC-90A0-0AE3543DF1C5}" srcOrd="0" destOrd="0" presId="urn:microsoft.com/office/officeart/2005/8/layout/hList7"/>
    <dgm:cxn modelId="{FCDD77BB-B6B1-46A0-99CF-850B636D5D57}" type="presParOf" srcId="{DCBAB3D1-7477-4E63-83A6-230A7ABE7B00}" destId="{3F7C281F-494B-4A4C-AB47-D32F789B7754}" srcOrd="0" destOrd="0" presId="urn:microsoft.com/office/officeart/2005/8/layout/hList7"/>
    <dgm:cxn modelId="{289D8BE4-AA4F-40C7-A1F7-D24369F90D42}" type="presParOf" srcId="{DCBAB3D1-7477-4E63-83A6-230A7ABE7B00}" destId="{270D5338-0120-43BC-9E57-6B3B1D0906CB}" srcOrd="1" destOrd="0" presId="urn:microsoft.com/office/officeart/2005/8/layout/hList7"/>
    <dgm:cxn modelId="{9EE1526D-864F-4DFE-83AD-2705573AE301}" type="presParOf" srcId="{270D5338-0120-43BC-9E57-6B3B1D0906CB}" destId="{56A0D5DB-6BD2-4265-BE59-23E28407CAB5}" srcOrd="0" destOrd="0" presId="urn:microsoft.com/office/officeart/2005/8/layout/hList7"/>
    <dgm:cxn modelId="{F4EC305D-5A45-4C16-BACF-67660D18B600}" type="presParOf" srcId="{56A0D5DB-6BD2-4265-BE59-23E28407CAB5}" destId="{C6651AE8-0544-401B-A9CE-879298E46503}" srcOrd="0" destOrd="0" presId="urn:microsoft.com/office/officeart/2005/8/layout/hList7"/>
    <dgm:cxn modelId="{5530FD6C-9282-4A51-9AC5-21B29632D8AC}" type="presParOf" srcId="{56A0D5DB-6BD2-4265-BE59-23E28407CAB5}" destId="{03596BD7-2C25-4C5B-982C-7617D68F2F91}" srcOrd="1" destOrd="0" presId="urn:microsoft.com/office/officeart/2005/8/layout/hList7"/>
    <dgm:cxn modelId="{F3A5AAB3-31C7-46DF-8A09-7980EE162E87}" type="presParOf" srcId="{56A0D5DB-6BD2-4265-BE59-23E28407CAB5}" destId="{432FE355-02D7-4A8C-BE3D-C0B84A2A5DE5}" srcOrd="2" destOrd="0" presId="urn:microsoft.com/office/officeart/2005/8/layout/hList7"/>
    <dgm:cxn modelId="{050E656C-03FC-4047-AC5F-ECF56312F622}" type="presParOf" srcId="{56A0D5DB-6BD2-4265-BE59-23E28407CAB5}" destId="{A9485ABC-2E5E-4681-BA5F-FB689962DFAC}" srcOrd="3" destOrd="0" presId="urn:microsoft.com/office/officeart/2005/8/layout/hList7"/>
    <dgm:cxn modelId="{C198A918-8FA5-4246-8512-FE7741943A7F}" type="presParOf" srcId="{270D5338-0120-43BC-9E57-6B3B1D0906CB}" destId="{6935F845-509D-4343-ABF5-F2E26E42BB50}" srcOrd="1" destOrd="0" presId="urn:microsoft.com/office/officeart/2005/8/layout/hList7"/>
    <dgm:cxn modelId="{7F4FE1F8-B4A9-46A1-86D3-088A018A962E}" type="presParOf" srcId="{270D5338-0120-43BC-9E57-6B3B1D0906CB}" destId="{DA0D9810-7801-41C6-848F-B710466D6D36}" srcOrd="2" destOrd="0" presId="urn:microsoft.com/office/officeart/2005/8/layout/hList7"/>
    <dgm:cxn modelId="{0A017BA5-5638-4A21-B86F-8808A61F425E}" type="presParOf" srcId="{DA0D9810-7801-41C6-848F-B710466D6D36}" destId="{7F3E870F-1D4D-40B7-827F-8D6A8BB089E9}" srcOrd="0" destOrd="0" presId="urn:microsoft.com/office/officeart/2005/8/layout/hList7"/>
    <dgm:cxn modelId="{319390BD-52C7-43B5-A098-F824A7718871}" type="presParOf" srcId="{DA0D9810-7801-41C6-848F-B710466D6D36}" destId="{01597B56-825F-4C70-A529-696F684B70BE}" srcOrd="1" destOrd="0" presId="urn:microsoft.com/office/officeart/2005/8/layout/hList7"/>
    <dgm:cxn modelId="{AA1E6F2B-B269-420E-81BD-1E6507A3F33B}" type="presParOf" srcId="{DA0D9810-7801-41C6-848F-B710466D6D36}" destId="{D80AF126-078E-4DB9-8FFD-450EC1E2655A}" srcOrd="2" destOrd="0" presId="urn:microsoft.com/office/officeart/2005/8/layout/hList7"/>
    <dgm:cxn modelId="{A2A61DE4-78DF-4076-A6A3-332CD9205341}" type="presParOf" srcId="{DA0D9810-7801-41C6-848F-B710466D6D36}" destId="{1062150F-22A9-4865-B9A9-D0FCFB47AB5C}" srcOrd="3" destOrd="0" presId="urn:microsoft.com/office/officeart/2005/8/layout/hList7"/>
    <dgm:cxn modelId="{A89C13A2-BF99-4AE5-9E9F-BE2127E1D63B}" type="presParOf" srcId="{270D5338-0120-43BC-9E57-6B3B1D0906CB}" destId="{091CBCE1-23EC-4D98-BD00-2EB6322934AF}" srcOrd="3" destOrd="0" presId="urn:microsoft.com/office/officeart/2005/8/layout/hList7"/>
    <dgm:cxn modelId="{5B42A798-236F-46EC-87A3-82D40C43AACA}" type="presParOf" srcId="{270D5338-0120-43BC-9E57-6B3B1D0906CB}" destId="{FF0F9843-5A0E-49F5-892E-0C9FC5AC168F}" srcOrd="4" destOrd="0" presId="urn:microsoft.com/office/officeart/2005/8/layout/hList7"/>
    <dgm:cxn modelId="{621C629C-2512-461C-B23C-4CFBD8A3623F}" type="presParOf" srcId="{FF0F9843-5A0E-49F5-892E-0C9FC5AC168F}" destId="{6D590467-CC20-4ADC-90A0-0AE3543DF1C5}" srcOrd="0" destOrd="0" presId="urn:microsoft.com/office/officeart/2005/8/layout/hList7"/>
    <dgm:cxn modelId="{C9516CAB-E3F2-4F22-A02A-7C74A68AA4F3}" type="presParOf" srcId="{FF0F9843-5A0E-49F5-892E-0C9FC5AC168F}" destId="{6724AD84-9311-4966-BE40-4591F2A42F63}" srcOrd="1" destOrd="0" presId="urn:microsoft.com/office/officeart/2005/8/layout/hList7"/>
    <dgm:cxn modelId="{493189A5-A4F9-431D-9A56-E7287287136B}" type="presParOf" srcId="{FF0F9843-5A0E-49F5-892E-0C9FC5AC168F}" destId="{86B81B27-A666-48E9-ABAB-EE101DF03265}" srcOrd="2" destOrd="0" presId="urn:microsoft.com/office/officeart/2005/8/layout/hList7"/>
    <dgm:cxn modelId="{99032FC8-2B1D-4FB2-985B-E965EF377592}" type="presParOf" srcId="{FF0F9843-5A0E-49F5-892E-0C9FC5AC168F}" destId="{C1756619-0FFB-44AC-AAAF-2984E564381D}" srcOrd="3" destOrd="0" presId="urn:microsoft.com/office/officeart/2005/8/layout/hList7"/>
    <dgm:cxn modelId="{CF2D7685-EFC1-47DA-A6B1-CB42D398E206}" type="presParOf" srcId="{270D5338-0120-43BC-9E57-6B3B1D0906CB}" destId="{94D57E5D-1F82-45AA-B5D4-75B7EA766FFD}" srcOrd="5" destOrd="0" presId="urn:microsoft.com/office/officeart/2005/8/layout/hList7"/>
    <dgm:cxn modelId="{BC35B950-61E3-4475-9FF4-C58E1DC3346C}" type="presParOf" srcId="{270D5338-0120-43BC-9E57-6B3B1D0906CB}" destId="{6B169342-858A-4E7C-93F6-E1112867F62F}" srcOrd="6" destOrd="0" presId="urn:microsoft.com/office/officeart/2005/8/layout/hList7"/>
    <dgm:cxn modelId="{5333652E-56CB-4260-B5CE-EE6DE14C1965}" type="presParOf" srcId="{6B169342-858A-4E7C-93F6-E1112867F62F}" destId="{730258B7-938B-44D7-97BB-51B3DA157EE5}" srcOrd="0" destOrd="0" presId="urn:microsoft.com/office/officeart/2005/8/layout/hList7"/>
    <dgm:cxn modelId="{2936C855-1572-4C4A-8523-4D78D32AFDB9}" type="presParOf" srcId="{6B169342-858A-4E7C-93F6-E1112867F62F}" destId="{E66D47AA-19EA-4CAD-8405-EDFE2E8B1CAD}" srcOrd="1" destOrd="0" presId="urn:microsoft.com/office/officeart/2005/8/layout/hList7"/>
    <dgm:cxn modelId="{18FE7D11-D60A-4109-AFFD-19670F2D7BFD}" type="presParOf" srcId="{6B169342-858A-4E7C-93F6-E1112867F62F}" destId="{9F5CF952-229A-44FF-92B4-2D40B7601378}" srcOrd="2" destOrd="0" presId="urn:microsoft.com/office/officeart/2005/8/layout/hList7"/>
    <dgm:cxn modelId="{FBB407B6-93C2-4656-A814-5A017C1AD36D}" type="presParOf" srcId="{6B169342-858A-4E7C-93F6-E1112867F62F}" destId="{E42B9495-5A97-4E32-9074-C9D51CF4BDDF}" srcOrd="3" destOrd="0" presId="urn:microsoft.com/office/officeart/2005/8/layout/hList7"/>
    <dgm:cxn modelId="{AC55AE4E-2A37-40A9-A07F-95A817223137}" type="presParOf" srcId="{270D5338-0120-43BC-9E57-6B3B1D0906CB}" destId="{7FDFBA28-E230-4574-9058-3ADBDCB4EB6A}" srcOrd="7" destOrd="0" presId="urn:microsoft.com/office/officeart/2005/8/layout/hList7"/>
    <dgm:cxn modelId="{216AFD9D-D229-4710-B79E-E8BC83A2798A}" type="presParOf" srcId="{270D5338-0120-43BC-9E57-6B3B1D0906CB}" destId="{A6B8AB9E-444F-4A1E-9042-3763AF6DC087}" srcOrd="8" destOrd="0" presId="urn:microsoft.com/office/officeart/2005/8/layout/hList7"/>
    <dgm:cxn modelId="{61413ED2-9B65-4E88-97AC-9ECC34A49862}" type="presParOf" srcId="{A6B8AB9E-444F-4A1E-9042-3763AF6DC087}" destId="{673B3E2F-7837-4847-B3EC-62AB903314C9}" srcOrd="0" destOrd="0" presId="urn:microsoft.com/office/officeart/2005/8/layout/hList7"/>
    <dgm:cxn modelId="{9829BF09-94D3-447E-9B47-02482B84E2B8}" type="presParOf" srcId="{A6B8AB9E-444F-4A1E-9042-3763AF6DC087}" destId="{FC08C9B5-CD49-4620-B935-72FAC0812E91}" srcOrd="1" destOrd="0" presId="urn:microsoft.com/office/officeart/2005/8/layout/hList7"/>
    <dgm:cxn modelId="{31603972-CEC7-48ED-9E9B-9370AA5A4BB6}" type="presParOf" srcId="{A6B8AB9E-444F-4A1E-9042-3763AF6DC087}" destId="{F9C4A790-6179-4299-9C8B-8583059585E0}" srcOrd="2" destOrd="0" presId="urn:microsoft.com/office/officeart/2005/8/layout/hList7"/>
    <dgm:cxn modelId="{6225A823-0D59-4010-BC7F-E5E491D93DE4}" type="presParOf" srcId="{A6B8AB9E-444F-4A1E-9042-3763AF6DC087}" destId="{F384FE08-60BC-4E5E-BF05-46973B2EC19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43347E-07A9-4816-9635-D5FF725BD5ED}" type="doc">
      <dgm:prSet loTypeId="urn:microsoft.com/office/officeart/2009/3/layout/HorizontalOrganizationChart" loCatId="hierarchy" qsTypeId="urn:microsoft.com/office/officeart/2005/8/quickstyle/simple1" qsCatId="simple" csTypeId="urn:microsoft.com/office/officeart/2005/8/colors/colorful3" csCatId="colorful" phldr="1"/>
      <dgm:spPr/>
      <dgm:t>
        <a:bodyPr/>
        <a:lstStyle/>
        <a:p>
          <a:endParaRPr lang="es-EC"/>
        </a:p>
      </dgm:t>
    </dgm:pt>
    <dgm:pt modelId="{202960E8-8660-4997-BECC-6E506E728904}">
      <dgm:prSet phldrT="[Texto]"/>
      <dgm:spPr/>
      <dgm:t>
        <a:bodyPr/>
        <a:lstStyle/>
        <a:p>
          <a:pPr algn="ctr"/>
          <a:r>
            <a:rPr lang="es-EC" b="1" dirty="0" smtClean="0">
              <a:effectLst>
                <a:outerShdw blurRad="38100" dist="38100" dir="2700000" algn="tl">
                  <a:srgbClr val="000000">
                    <a:alpha val="43137"/>
                  </a:srgbClr>
                </a:outerShdw>
              </a:effectLst>
            </a:rPr>
            <a:t>PEDIDO MINIMO MENSUAL</a:t>
          </a:r>
          <a:endParaRPr lang="es-EC" b="1" dirty="0">
            <a:effectLst>
              <a:outerShdw blurRad="38100" dist="38100" dir="2700000" algn="tl">
                <a:srgbClr val="000000">
                  <a:alpha val="43137"/>
                </a:srgbClr>
              </a:outerShdw>
            </a:effectLst>
          </a:endParaRPr>
        </a:p>
      </dgm:t>
    </dgm:pt>
    <dgm:pt modelId="{9448EACA-3BC7-491B-8629-D4BC7D73BE7E}" type="parTrans" cxnId="{9F6933E1-3F3C-44B0-8FFA-9092CC6375EC}">
      <dgm:prSet/>
      <dgm:spPr/>
      <dgm:t>
        <a:bodyPr/>
        <a:lstStyle/>
        <a:p>
          <a:endParaRPr lang="es-EC"/>
        </a:p>
      </dgm:t>
    </dgm:pt>
    <dgm:pt modelId="{614E69BD-BDF2-46DE-A37A-8994B3C3777A}" type="sibTrans" cxnId="{9F6933E1-3F3C-44B0-8FFA-9092CC6375EC}">
      <dgm:prSet/>
      <dgm:spPr/>
      <dgm:t>
        <a:bodyPr/>
        <a:lstStyle/>
        <a:p>
          <a:endParaRPr lang="es-EC"/>
        </a:p>
      </dgm:t>
    </dgm:pt>
    <dgm:pt modelId="{64FAA9B0-4B1A-4640-A9FA-A05A0AE3AE37}">
      <dgm:prSet phldrT="[Texto]"/>
      <dgm:spPr/>
      <dgm:t>
        <a:bodyPr/>
        <a:lstStyle/>
        <a:p>
          <a:r>
            <a:rPr lang="es-EC" b="1" dirty="0" smtClean="0">
              <a:effectLst>
                <a:outerShdw blurRad="38100" dist="38100" dir="2700000" algn="tl">
                  <a:srgbClr val="000000">
                    <a:alpha val="43137"/>
                  </a:srgbClr>
                </a:outerShdw>
              </a:effectLst>
            </a:rPr>
            <a:t>BANDEJAS Y BATEAS</a:t>
          </a:r>
          <a:endParaRPr lang="es-EC" b="1" dirty="0">
            <a:effectLst>
              <a:outerShdw blurRad="38100" dist="38100" dir="2700000" algn="tl">
                <a:srgbClr val="000000">
                  <a:alpha val="43137"/>
                </a:srgbClr>
              </a:outerShdw>
            </a:effectLst>
          </a:endParaRPr>
        </a:p>
      </dgm:t>
    </dgm:pt>
    <dgm:pt modelId="{D71F2BEE-164A-452A-9AB4-3665A36FEB85}" type="parTrans" cxnId="{0433366C-9249-4D03-8A0B-906C9497528B}">
      <dgm:prSet/>
      <dgm:spPr/>
      <dgm:t>
        <a:bodyPr/>
        <a:lstStyle/>
        <a:p>
          <a:endParaRPr lang="es-EC"/>
        </a:p>
      </dgm:t>
    </dgm:pt>
    <dgm:pt modelId="{91F7C652-AA64-48D2-991D-6F846E09CC46}" type="sibTrans" cxnId="{0433366C-9249-4D03-8A0B-906C9497528B}">
      <dgm:prSet/>
      <dgm:spPr/>
      <dgm:t>
        <a:bodyPr/>
        <a:lstStyle/>
        <a:p>
          <a:endParaRPr lang="es-EC"/>
        </a:p>
      </dgm:t>
    </dgm:pt>
    <dgm:pt modelId="{9DEF6CE9-6E28-48CC-BD4B-A06437BB753C}">
      <dgm:prSet phldrT="[Texto]"/>
      <dgm:spPr/>
      <dgm:t>
        <a:bodyPr/>
        <a:lstStyle/>
        <a:p>
          <a:r>
            <a:rPr lang="es-EC" b="1" dirty="0" smtClean="0">
              <a:effectLst>
                <a:outerShdw blurRad="38100" dist="38100" dir="2700000" algn="tl">
                  <a:srgbClr val="000000">
                    <a:alpha val="43137"/>
                  </a:srgbClr>
                </a:outerShdw>
              </a:effectLst>
            </a:rPr>
            <a:t>PLATOS </a:t>
          </a:r>
        </a:p>
      </dgm:t>
    </dgm:pt>
    <dgm:pt modelId="{337E7C83-6763-4B52-83E4-B11321452B7E}" type="parTrans" cxnId="{A0117076-EEDF-45A5-BF0F-F870F003F4A1}">
      <dgm:prSet/>
      <dgm:spPr/>
      <dgm:t>
        <a:bodyPr/>
        <a:lstStyle/>
        <a:p>
          <a:endParaRPr lang="es-EC"/>
        </a:p>
      </dgm:t>
    </dgm:pt>
    <dgm:pt modelId="{C4C7DD7B-A7DC-4510-B363-93ECD4445D48}" type="sibTrans" cxnId="{A0117076-EEDF-45A5-BF0F-F870F003F4A1}">
      <dgm:prSet/>
      <dgm:spPr/>
      <dgm:t>
        <a:bodyPr/>
        <a:lstStyle/>
        <a:p>
          <a:endParaRPr lang="es-EC"/>
        </a:p>
      </dgm:t>
    </dgm:pt>
    <dgm:pt modelId="{26BA7FE1-88A9-44AA-A8D4-230110C1E2C4}">
      <dgm:prSet phldrT="[Texto]"/>
      <dgm:spPr/>
      <dgm:t>
        <a:bodyPr/>
        <a:lstStyle/>
        <a:p>
          <a:r>
            <a:rPr lang="es-EC" b="1" dirty="0" smtClean="0">
              <a:effectLst>
                <a:outerShdw blurRad="38100" dist="38100" dir="2700000" algn="tl">
                  <a:srgbClr val="000000">
                    <a:alpha val="43137"/>
                  </a:srgbClr>
                </a:outerShdw>
              </a:effectLst>
            </a:rPr>
            <a:t>COFRES</a:t>
          </a:r>
        </a:p>
      </dgm:t>
    </dgm:pt>
    <dgm:pt modelId="{533FFEB4-B177-4C39-9E83-AECCB7C77310}" type="parTrans" cxnId="{4D8D320C-BBDA-4E45-80AD-1C257CDBCEB3}">
      <dgm:prSet/>
      <dgm:spPr/>
      <dgm:t>
        <a:bodyPr/>
        <a:lstStyle/>
        <a:p>
          <a:endParaRPr lang="es-EC"/>
        </a:p>
      </dgm:t>
    </dgm:pt>
    <dgm:pt modelId="{51B2BCB7-C74D-431E-94AE-2A59C4EC477E}" type="sibTrans" cxnId="{4D8D320C-BBDA-4E45-80AD-1C257CDBCEB3}">
      <dgm:prSet/>
      <dgm:spPr/>
      <dgm:t>
        <a:bodyPr/>
        <a:lstStyle/>
        <a:p>
          <a:endParaRPr lang="es-EC"/>
        </a:p>
      </dgm:t>
    </dgm:pt>
    <dgm:pt modelId="{0583279A-0539-44DD-A6F7-923A771F8703}">
      <dgm:prSet phldrT="[Texto]"/>
      <dgm:spPr/>
      <dgm:t>
        <a:bodyPr/>
        <a:lstStyle/>
        <a:p>
          <a:r>
            <a:rPr lang="es-EC" b="1" dirty="0" smtClean="0">
              <a:effectLst>
                <a:outerShdw blurRad="38100" dist="38100" dir="2700000" algn="tl">
                  <a:srgbClr val="000000">
                    <a:alpha val="43137"/>
                  </a:srgbClr>
                </a:outerShdw>
              </a:effectLst>
            </a:rPr>
            <a:t>40 UNIDADES</a:t>
          </a:r>
          <a:endParaRPr lang="es-EC" b="1" dirty="0">
            <a:effectLst>
              <a:outerShdw blurRad="38100" dist="38100" dir="2700000" algn="tl">
                <a:srgbClr val="000000">
                  <a:alpha val="43137"/>
                </a:srgbClr>
              </a:outerShdw>
            </a:effectLst>
          </a:endParaRPr>
        </a:p>
      </dgm:t>
    </dgm:pt>
    <dgm:pt modelId="{0B31EBBF-97B9-40E3-87AC-C1E8D1EB2F17}" type="parTrans" cxnId="{501FF078-38DB-42D8-A43E-E3493557EAD8}">
      <dgm:prSet/>
      <dgm:spPr/>
      <dgm:t>
        <a:bodyPr/>
        <a:lstStyle/>
        <a:p>
          <a:endParaRPr lang="es-EC"/>
        </a:p>
      </dgm:t>
    </dgm:pt>
    <dgm:pt modelId="{829D8704-8BA8-44E7-9C63-5A8A66B5A1E2}" type="sibTrans" cxnId="{501FF078-38DB-42D8-A43E-E3493557EAD8}">
      <dgm:prSet/>
      <dgm:spPr/>
      <dgm:t>
        <a:bodyPr/>
        <a:lstStyle/>
        <a:p>
          <a:endParaRPr lang="es-EC"/>
        </a:p>
      </dgm:t>
    </dgm:pt>
    <dgm:pt modelId="{BBE5BC7A-6AAF-4F5E-8FD2-F6C45B8F1567}">
      <dgm:prSet phldrT="[Texto]"/>
      <dgm:spPr/>
      <dgm:t>
        <a:bodyPr/>
        <a:lstStyle/>
        <a:p>
          <a:r>
            <a:rPr lang="es-EC" b="1" dirty="0" smtClean="0">
              <a:effectLst>
                <a:outerShdw blurRad="38100" dist="38100" dir="2700000" algn="tl">
                  <a:srgbClr val="000000">
                    <a:alpha val="43137"/>
                  </a:srgbClr>
                </a:outerShdw>
              </a:effectLst>
            </a:rPr>
            <a:t>50 UNIDADES</a:t>
          </a:r>
        </a:p>
      </dgm:t>
    </dgm:pt>
    <dgm:pt modelId="{51FD2EB7-BBF7-44FA-864F-CA8BA02588C3}" type="parTrans" cxnId="{541F1A39-2F38-4D6A-8182-A24EB5A1E682}">
      <dgm:prSet/>
      <dgm:spPr/>
      <dgm:t>
        <a:bodyPr/>
        <a:lstStyle/>
        <a:p>
          <a:endParaRPr lang="es-EC"/>
        </a:p>
      </dgm:t>
    </dgm:pt>
    <dgm:pt modelId="{A9D29ABB-5136-44AC-9D8C-D5C2E9BAF90B}" type="sibTrans" cxnId="{541F1A39-2F38-4D6A-8182-A24EB5A1E682}">
      <dgm:prSet/>
      <dgm:spPr/>
      <dgm:t>
        <a:bodyPr/>
        <a:lstStyle/>
        <a:p>
          <a:endParaRPr lang="es-EC"/>
        </a:p>
      </dgm:t>
    </dgm:pt>
    <dgm:pt modelId="{70E33389-DBE3-4226-8527-080D8B2E68B2}">
      <dgm:prSet phldrT="[Texto]"/>
      <dgm:spPr/>
      <dgm:t>
        <a:bodyPr/>
        <a:lstStyle/>
        <a:p>
          <a:r>
            <a:rPr lang="es-EC" b="1" dirty="0" smtClean="0">
              <a:effectLst>
                <a:outerShdw blurRad="38100" dist="38100" dir="2700000" algn="tl">
                  <a:srgbClr val="000000">
                    <a:alpha val="43137"/>
                  </a:srgbClr>
                </a:outerShdw>
              </a:effectLst>
            </a:rPr>
            <a:t>80 UNIDADES</a:t>
          </a:r>
        </a:p>
      </dgm:t>
    </dgm:pt>
    <dgm:pt modelId="{22F9A702-7D95-4468-AF58-AB8ABC5715F1}" type="parTrans" cxnId="{50454224-28F3-40E0-B5FB-7F39CBF8978F}">
      <dgm:prSet/>
      <dgm:spPr/>
      <dgm:t>
        <a:bodyPr/>
        <a:lstStyle/>
        <a:p>
          <a:endParaRPr lang="es-EC"/>
        </a:p>
      </dgm:t>
    </dgm:pt>
    <dgm:pt modelId="{982FD029-BF7D-42F2-925B-38D3EB8B50F2}" type="sibTrans" cxnId="{50454224-28F3-40E0-B5FB-7F39CBF8978F}">
      <dgm:prSet/>
      <dgm:spPr/>
      <dgm:t>
        <a:bodyPr/>
        <a:lstStyle/>
        <a:p>
          <a:endParaRPr lang="es-EC"/>
        </a:p>
      </dgm:t>
    </dgm:pt>
    <dgm:pt modelId="{B8EA046F-0DCD-4F32-B05C-C855DA25D27E}">
      <dgm:prSet phldrT="[Texto]"/>
      <dgm:spPr/>
      <dgm:t>
        <a:bodyPr/>
        <a:lstStyle/>
        <a:p>
          <a:r>
            <a:rPr lang="es-EC" b="1" dirty="0" smtClean="0">
              <a:effectLst>
                <a:outerShdw blurRad="38100" dist="38100" dir="2700000" algn="tl">
                  <a:srgbClr val="000000">
                    <a:alpha val="43137"/>
                  </a:srgbClr>
                </a:outerShdw>
              </a:effectLst>
            </a:rPr>
            <a:t>PINTURAS EN PIEL DE OVEJA</a:t>
          </a:r>
        </a:p>
      </dgm:t>
    </dgm:pt>
    <dgm:pt modelId="{E8E51330-44D9-4FEE-B903-1756C9FC12AD}" type="parTrans" cxnId="{5AC2F03C-5F55-4B5C-ABDD-A3E7DC553C97}">
      <dgm:prSet/>
      <dgm:spPr/>
      <dgm:t>
        <a:bodyPr/>
        <a:lstStyle/>
        <a:p>
          <a:endParaRPr lang="es-EC"/>
        </a:p>
      </dgm:t>
    </dgm:pt>
    <dgm:pt modelId="{B19794BC-1FEB-4F6D-9D72-A68B5D92D14A}" type="sibTrans" cxnId="{5AC2F03C-5F55-4B5C-ABDD-A3E7DC553C97}">
      <dgm:prSet/>
      <dgm:spPr/>
      <dgm:t>
        <a:bodyPr/>
        <a:lstStyle/>
        <a:p>
          <a:endParaRPr lang="es-EC"/>
        </a:p>
      </dgm:t>
    </dgm:pt>
    <dgm:pt modelId="{46F09AED-E0E6-4A75-9083-5921AC23CAB0}">
      <dgm:prSet phldrT="[Texto]"/>
      <dgm:spPr/>
      <dgm:t>
        <a:bodyPr/>
        <a:lstStyle/>
        <a:p>
          <a:r>
            <a:rPr lang="es-EC" b="1" dirty="0" smtClean="0">
              <a:effectLst>
                <a:outerShdw blurRad="38100" dist="38100" dir="2700000" algn="tl">
                  <a:srgbClr val="000000">
                    <a:alpha val="43137"/>
                  </a:srgbClr>
                </a:outerShdw>
              </a:effectLst>
            </a:rPr>
            <a:t>30 UNIDADES</a:t>
          </a:r>
        </a:p>
      </dgm:t>
    </dgm:pt>
    <dgm:pt modelId="{CF7CC31F-D7D9-44CD-BF5E-1E6AF7C08B76}" type="parTrans" cxnId="{BFBA4EA5-EDBF-4587-8B9C-0EA3F969187B}">
      <dgm:prSet/>
      <dgm:spPr/>
      <dgm:t>
        <a:bodyPr/>
        <a:lstStyle/>
        <a:p>
          <a:endParaRPr lang="es-EC"/>
        </a:p>
      </dgm:t>
    </dgm:pt>
    <dgm:pt modelId="{42D9551A-A833-4F83-B095-8007B82B0714}" type="sibTrans" cxnId="{BFBA4EA5-EDBF-4587-8B9C-0EA3F969187B}">
      <dgm:prSet/>
      <dgm:spPr/>
      <dgm:t>
        <a:bodyPr/>
        <a:lstStyle/>
        <a:p>
          <a:endParaRPr lang="es-EC"/>
        </a:p>
      </dgm:t>
    </dgm:pt>
    <dgm:pt modelId="{56922DB7-0607-4FFD-88B3-052E45F79F72}">
      <dgm:prSet phldrT="[Texto]"/>
      <dgm:spPr/>
      <dgm:t>
        <a:bodyPr/>
        <a:lstStyle/>
        <a:p>
          <a:r>
            <a:rPr lang="es-EC" b="1" dirty="0" smtClean="0">
              <a:effectLst>
                <a:outerShdw blurRad="38100" dist="38100" dir="2700000" algn="tl">
                  <a:srgbClr val="000000">
                    <a:alpha val="43137"/>
                  </a:srgbClr>
                </a:outerShdw>
              </a:effectLst>
            </a:rPr>
            <a:t>MASCARAS</a:t>
          </a:r>
        </a:p>
      </dgm:t>
    </dgm:pt>
    <dgm:pt modelId="{8802C821-F025-4235-B84C-9AB588C2B5AD}" type="parTrans" cxnId="{FF2591FB-381F-47E0-AAD1-9EF143198128}">
      <dgm:prSet/>
      <dgm:spPr/>
      <dgm:t>
        <a:bodyPr/>
        <a:lstStyle/>
        <a:p>
          <a:endParaRPr lang="es-EC"/>
        </a:p>
      </dgm:t>
    </dgm:pt>
    <dgm:pt modelId="{DF9A97BD-2B69-4694-A003-EFC9AB166942}" type="sibTrans" cxnId="{FF2591FB-381F-47E0-AAD1-9EF143198128}">
      <dgm:prSet/>
      <dgm:spPr/>
      <dgm:t>
        <a:bodyPr/>
        <a:lstStyle/>
        <a:p>
          <a:endParaRPr lang="es-EC"/>
        </a:p>
      </dgm:t>
    </dgm:pt>
    <dgm:pt modelId="{7A0A2828-F007-4272-A3C8-C3054C2DB650}">
      <dgm:prSet phldrT="[Texto]"/>
      <dgm:spPr/>
      <dgm:t>
        <a:bodyPr/>
        <a:lstStyle/>
        <a:p>
          <a:r>
            <a:rPr lang="es-EC" b="1" dirty="0" smtClean="0">
              <a:effectLst>
                <a:outerShdw blurRad="38100" dist="38100" dir="2700000" algn="tl">
                  <a:srgbClr val="000000">
                    <a:alpha val="43137"/>
                  </a:srgbClr>
                </a:outerShdw>
              </a:effectLst>
            </a:rPr>
            <a:t>20 UNIDADES</a:t>
          </a:r>
        </a:p>
      </dgm:t>
    </dgm:pt>
    <dgm:pt modelId="{F7257D41-2A39-4CC6-8899-CE5594280466}" type="parTrans" cxnId="{523B6CFE-67E6-4EBF-82C4-1E10AE840C19}">
      <dgm:prSet/>
      <dgm:spPr/>
      <dgm:t>
        <a:bodyPr/>
        <a:lstStyle/>
        <a:p>
          <a:endParaRPr lang="es-EC"/>
        </a:p>
      </dgm:t>
    </dgm:pt>
    <dgm:pt modelId="{59DDE72C-5332-4F01-9164-3D9E2EA79BE7}" type="sibTrans" cxnId="{523B6CFE-67E6-4EBF-82C4-1E10AE840C19}">
      <dgm:prSet/>
      <dgm:spPr/>
      <dgm:t>
        <a:bodyPr/>
        <a:lstStyle/>
        <a:p>
          <a:endParaRPr lang="es-EC"/>
        </a:p>
      </dgm:t>
    </dgm:pt>
    <dgm:pt modelId="{3F836220-BBEA-41A0-A2BD-E91DCA029B30}" type="pres">
      <dgm:prSet presAssocID="{6D43347E-07A9-4816-9635-D5FF725BD5ED}" presName="hierChild1" presStyleCnt="0">
        <dgm:presLayoutVars>
          <dgm:orgChart val="1"/>
          <dgm:chPref val="1"/>
          <dgm:dir/>
          <dgm:animOne val="branch"/>
          <dgm:animLvl val="lvl"/>
          <dgm:resizeHandles/>
        </dgm:presLayoutVars>
      </dgm:prSet>
      <dgm:spPr/>
      <dgm:t>
        <a:bodyPr/>
        <a:lstStyle/>
        <a:p>
          <a:endParaRPr lang="es-EC"/>
        </a:p>
      </dgm:t>
    </dgm:pt>
    <dgm:pt modelId="{1ACC6828-C0DD-4802-9A5C-F6590381CF5B}" type="pres">
      <dgm:prSet presAssocID="{202960E8-8660-4997-BECC-6E506E728904}" presName="hierRoot1" presStyleCnt="0">
        <dgm:presLayoutVars>
          <dgm:hierBranch val="init"/>
        </dgm:presLayoutVars>
      </dgm:prSet>
      <dgm:spPr/>
    </dgm:pt>
    <dgm:pt modelId="{96FB181B-834A-41B4-AA1C-9987A24D7DBF}" type="pres">
      <dgm:prSet presAssocID="{202960E8-8660-4997-BECC-6E506E728904}" presName="rootComposite1" presStyleCnt="0"/>
      <dgm:spPr/>
    </dgm:pt>
    <dgm:pt modelId="{ED90D79E-810E-47A2-B7BA-C93A900B3C9D}" type="pres">
      <dgm:prSet presAssocID="{202960E8-8660-4997-BECC-6E506E728904}" presName="rootText1" presStyleLbl="node0" presStyleIdx="0" presStyleCnt="1">
        <dgm:presLayoutVars>
          <dgm:chPref val="3"/>
        </dgm:presLayoutVars>
      </dgm:prSet>
      <dgm:spPr/>
      <dgm:t>
        <a:bodyPr/>
        <a:lstStyle/>
        <a:p>
          <a:endParaRPr lang="es-EC"/>
        </a:p>
      </dgm:t>
    </dgm:pt>
    <dgm:pt modelId="{551366F4-942F-4031-92D9-AB79B1644E41}" type="pres">
      <dgm:prSet presAssocID="{202960E8-8660-4997-BECC-6E506E728904}" presName="rootConnector1" presStyleLbl="node1" presStyleIdx="0" presStyleCnt="0"/>
      <dgm:spPr/>
      <dgm:t>
        <a:bodyPr/>
        <a:lstStyle/>
        <a:p>
          <a:endParaRPr lang="es-EC"/>
        </a:p>
      </dgm:t>
    </dgm:pt>
    <dgm:pt modelId="{65898E9E-ABBC-4EE9-9229-2E76937B67E5}" type="pres">
      <dgm:prSet presAssocID="{202960E8-8660-4997-BECC-6E506E728904}" presName="hierChild2" presStyleCnt="0"/>
      <dgm:spPr/>
    </dgm:pt>
    <dgm:pt modelId="{ED5606DB-5FB4-4638-BD57-A43F368460AF}" type="pres">
      <dgm:prSet presAssocID="{D71F2BEE-164A-452A-9AB4-3665A36FEB85}" presName="Name64" presStyleLbl="parChTrans1D2" presStyleIdx="0" presStyleCnt="5"/>
      <dgm:spPr/>
      <dgm:t>
        <a:bodyPr/>
        <a:lstStyle/>
        <a:p>
          <a:endParaRPr lang="es-EC"/>
        </a:p>
      </dgm:t>
    </dgm:pt>
    <dgm:pt modelId="{F6C93765-990A-458B-93A0-80E4CFB39DDC}" type="pres">
      <dgm:prSet presAssocID="{64FAA9B0-4B1A-4640-A9FA-A05A0AE3AE37}" presName="hierRoot2" presStyleCnt="0">
        <dgm:presLayoutVars>
          <dgm:hierBranch val="init"/>
        </dgm:presLayoutVars>
      </dgm:prSet>
      <dgm:spPr/>
    </dgm:pt>
    <dgm:pt modelId="{DA04A923-FCDC-44CD-87D1-E799C7E72554}" type="pres">
      <dgm:prSet presAssocID="{64FAA9B0-4B1A-4640-A9FA-A05A0AE3AE37}" presName="rootComposite" presStyleCnt="0"/>
      <dgm:spPr/>
    </dgm:pt>
    <dgm:pt modelId="{15F06076-8BA8-4F2D-A6B4-104923C35126}" type="pres">
      <dgm:prSet presAssocID="{64FAA9B0-4B1A-4640-A9FA-A05A0AE3AE37}" presName="rootText" presStyleLbl="node2" presStyleIdx="0" presStyleCnt="5">
        <dgm:presLayoutVars>
          <dgm:chPref val="3"/>
        </dgm:presLayoutVars>
      </dgm:prSet>
      <dgm:spPr/>
      <dgm:t>
        <a:bodyPr/>
        <a:lstStyle/>
        <a:p>
          <a:endParaRPr lang="es-EC"/>
        </a:p>
      </dgm:t>
    </dgm:pt>
    <dgm:pt modelId="{82A8B3AF-5EB6-487C-93CC-57E376AC1A08}" type="pres">
      <dgm:prSet presAssocID="{64FAA9B0-4B1A-4640-A9FA-A05A0AE3AE37}" presName="rootConnector" presStyleLbl="node2" presStyleIdx="0" presStyleCnt="5"/>
      <dgm:spPr/>
      <dgm:t>
        <a:bodyPr/>
        <a:lstStyle/>
        <a:p>
          <a:endParaRPr lang="es-EC"/>
        </a:p>
      </dgm:t>
    </dgm:pt>
    <dgm:pt modelId="{B5905232-8869-44B3-A67D-BEC0AAC7E111}" type="pres">
      <dgm:prSet presAssocID="{64FAA9B0-4B1A-4640-A9FA-A05A0AE3AE37}" presName="hierChild4" presStyleCnt="0"/>
      <dgm:spPr/>
    </dgm:pt>
    <dgm:pt modelId="{1B09AEC0-C04E-406D-940B-A9906AECB4B6}" type="pres">
      <dgm:prSet presAssocID="{0B31EBBF-97B9-40E3-87AC-C1E8D1EB2F17}" presName="Name64" presStyleLbl="parChTrans1D3" presStyleIdx="0" presStyleCnt="5"/>
      <dgm:spPr/>
      <dgm:t>
        <a:bodyPr/>
        <a:lstStyle/>
        <a:p>
          <a:endParaRPr lang="es-EC"/>
        </a:p>
      </dgm:t>
    </dgm:pt>
    <dgm:pt modelId="{DA39A5D7-60A5-431A-AE15-3601EEF7319D}" type="pres">
      <dgm:prSet presAssocID="{0583279A-0539-44DD-A6F7-923A771F8703}" presName="hierRoot2" presStyleCnt="0">
        <dgm:presLayoutVars>
          <dgm:hierBranch val="init"/>
        </dgm:presLayoutVars>
      </dgm:prSet>
      <dgm:spPr/>
    </dgm:pt>
    <dgm:pt modelId="{526237D5-5F89-4709-8E73-061F237F275D}" type="pres">
      <dgm:prSet presAssocID="{0583279A-0539-44DD-A6F7-923A771F8703}" presName="rootComposite" presStyleCnt="0"/>
      <dgm:spPr/>
    </dgm:pt>
    <dgm:pt modelId="{C2B50E24-9D1E-4448-962C-BBF95785872F}" type="pres">
      <dgm:prSet presAssocID="{0583279A-0539-44DD-A6F7-923A771F8703}" presName="rootText" presStyleLbl="node3" presStyleIdx="0" presStyleCnt="5">
        <dgm:presLayoutVars>
          <dgm:chPref val="3"/>
        </dgm:presLayoutVars>
      </dgm:prSet>
      <dgm:spPr/>
      <dgm:t>
        <a:bodyPr/>
        <a:lstStyle/>
        <a:p>
          <a:endParaRPr lang="es-EC"/>
        </a:p>
      </dgm:t>
    </dgm:pt>
    <dgm:pt modelId="{6611D3A5-0A60-4FBD-B216-42C25E2E119B}" type="pres">
      <dgm:prSet presAssocID="{0583279A-0539-44DD-A6F7-923A771F8703}" presName="rootConnector" presStyleLbl="node3" presStyleIdx="0" presStyleCnt="5"/>
      <dgm:spPr/>
      <dgm:t>
        <a:bodyPr/>
        <a:lstStyle/>
        <a:p>
          <a:endParaRPr lang="es-EC"/>
        </a:p>
      </dgm:t>
    </dgm:pt>
    <dgm:pt modelId="{2D2D0214-AD82-4559-B81A-E07FD0F505C2}" type="pres">
      <dgm:prSet presAssocID="{0583279A-0539-44DD-A6F7-923A771F8703}" presName="hierChild4" presStyleCnt="0"/>
      <dgm:spPr/>
    </dgm:pt>
    <dgm:pt modelId="{4832C56A-DDCB-45DA-AE3A-D184CDCE6634}" type="pres">
      <dgm:prSet presAssocID="{0583279A-0539-44DD-A6F7-923A771F8703}" presName="hierChild5" presStyleCnt="0"/>
      <dgm:spPr/>
    </dgm:pt>
    <dgm:pt modelId="{C088988A-75DB-4E6E-8201-D40985482A1B}" type="pres">
      <dgm:prSet presAssocID="{64FAA9B0-4B1A-4640-A9FA-A05A0AE3AE37}" presName="hierChild5" presStyleCnt="0"/>
      <dgm:spPr/>
    </dgm:pt>
    <dgm:pt modelId="{C5A2E77A-9622-414F-BA42-DDA5900BA119}" type="pres">
      <dgm:prSet presAssocID="{337E7C83-6763-4B52-83E4-B11321452B7E}" presName="Name64" presStyleLbl="parChTrans1D2" presStyleIdx="1" presStyleCnt="5"/>
      <dgm:spPr/>
      <dgm:t>
        <a:bodyPr/>
        <a:lstStyle/>
        <a:p>
          <a:endParaRPr lang="es-EC"/>
        </a:p>
      </dgm:t>
    </dgm:pt>
    <dgm:pt modelId="{0C13430E-B141-4E63-B640-4C6D595F172A}" type="pres">
      <dgm:prSet presAssocID="{9DEF6CE9-6E28-48CC-BD4B-A06437BB753C}" presName="hierRoot2" presStyleCnt="0">
        <dgm:presLayoutVars>
          <dgm:hierBranch val="init"/>
        </dgm:presLayoutVars>
      </dgm:prSet>
      <dgm:spPr/>
    </dgm:pt>
    <dgm:pt modelId="{A8E60A02-CDB9-4144-A80B-20B7E3DF994D}" type="pres">
      <dgm:prSet presAssocID="{9DEF6CE9-6E28-48CC-BD4B-A06437BB753C}" presName="rootComposite" presStyleCnt="0"/>
      <dgm:spPr/>
    </dgm:pt>
    <dgm:pt modelId="{5F0AF893-7172-44D7-866C-19E156D076F2}" type="pres">
      <dgm:prSet presAssocID="{9DEF6CE9-6E28-48CC-BD4B-A06437BB753C}" presName="rootText" presStyleLbl="node2" presStyleIdx="1" presStyleCnt="5">
        <dgm:presLayoutVars>
          <dgm:chPref val="3"/>
        </dgm:presLayoutVars>
      </dgm:prSet>
      <dgm:spPr/>
      <dgm:t>
        <a:bodyPr/>
        <a:lstStyle/>
        <a:p>
          <a:endParaRPr lang="es-EC"/>
        </a:p>
      </dgm:t>
    </dgm:pt>
    <dgm:pt modelId="{EE940FA0-FFE2-42E1-ADC6-DBD9C3FF1616}" type="pres">
      <dgm:prSet presAssocID="{9DEF6CE9-6E28-48CC-BD4B-A06437BB753C}" presName="rootConnector" presStyleLbl="node2" presStyleIdx="1" presStyleCnt="5"/>
      <dgm:spPr/>
      <dgm:t>
        <a:bodyPr/>
        <a:lstStyle/>
        <a:p>
          <a:endParaRPr lang="es-EC"/>
        </a:p>
      </dgm:t>
    </dgm:pt>
    <dgm:pt modelId="{E2DDC46C-7214-4A99-B2B7-F58B707D9953}" type="pres">
      <dgm:prSet presAssocID="{9DEF6CE9-6E28-48CC-BD4B-A06437BB753C}" presName="hierChild4" presStyleCnt="0"/>
      <dgm:spPr/>
    </dgm:pt>
    <dgm:pt modelId="{672E5AB9-BA60-47BC-A270-2D2BFF4D8F46}" type="pres">
      <dgm:prSet presAssocID="{51FD2EB7-BBF7-44FA-864F-CA8BA02588C3}" presName="Name64" presStyleLbl="parChTrans1D3" presStyleIdx="1" presStyleCnt="5"/>
      <dgm:spPr/>
      <dgm:t>
        <a:bodyPr/>
        <a:lstStyle/>
        <a:p>
          <a:endParaRPr lang="es-EC"/>
        </a:p>
      </dgm:t>
    </dgm:pt>
    <dgm:pt modelId="{1098E22F-0D98-44DC-BE2A-D9CCC5B57069}" type="pres">
      <dgm:prSet presAssocID="{BBE5BC7A-6AAF-4F5E-8FD2-F6C45B8F1567}" presName="hierRoot2" presStyleCnt="0">
        <dgm:presLayoutVars>
          <dgm:hierBranch val="init"/>
        </dgm:presLayoutVars>
      </dgm:prSet>
      <dgm:spPr/>
    </dgm:pt>
    <dgm:pt modelId="{CD75D5EA-9C0E-4A47-A5B7-E09E0D55CACD}" type="pres">
      <dgm:prSet presAssocID="{BBE5BC7A-6AAF-4F5E-8FD2-F6C45B8F1567}" presName="rootComposite" presStyleCnt="0"/>
      <dgm:spPr/>
    </dgm:pt>
    <dgm:pt modelId="{31E48255-AC29-43AA-B52A-26F7025B7B70}" type="pres">
      <dgm:prSet presAssocID="{BBE5BC7A-6AAF-4F5E-8FD2-F6C45B8F1567}" presName="rootText" presStyleLbl="node3" presStyleIdx="1" presStyleCnt="5">
        <dgm:presLayoutVars>
          <dgm:chPref val="3"/>
        </dgm:presLayoutVars>
      </dgm:prSet>
      <dgm:spPr/>
      <dgm:t>
        <a:bodyPr/>
        <a:lstStyle/>
        <a:p>
          <a:endParaRPr lang="es-EC"/>
        </a:p>
      </dgm:t>
    </dgm:pt>
    <dgm:pt modelId="{9E794951-31F4-4A65-B04F-E97B45E1027E}" type="pres">
      <dgm:prSet presAssocID="{BBE5BC7A-6AAF-4F5E-8FD2-F6C45B8F1567}" presName="rootConnector" presStyleLbl="node3" presStyleIdx="1" presStyleCnt="5"/>
      <dgm:spPr/>
      <dgm:t>
        <a:bodyPr/>
        <a:lstStyle/>
        <a:p>
          <a:endParaRPr lang="es-EC"/>
        </a:p>
      </dgm:t>
    </dgm:pt>
    <dgm:pt modelId="{08EAF378-A270-4F74-B898-AB0F6FA4EAE1}" type="pres">
      <dgm:prSet presAssocID="{BBE5BC7A-6AAF-4F5E-8FD2-F6C45B8F1567}" presName="hierChild4" presStyleCnt="0"/>
      <dgm:spPr/>
    </dgm:pt>
    <dgm:pt modelId="{D86721A3-7E03-434C-8C36-0101D3851421}" type="pres">
      <dgm:prSet presAssocID="{BBE5BC7A-6AAF-4F5E-8FD2-F6C45B8F1567}" presName="hierChild5" presStyleCnt="0"/>
      <dgm:spPr/>
    </dgm:pt>
    <dgm:pt modelId="{0D4AC4E8-0E61-47A5-A55B-C9667332E565}" type="pres">
      <dgm:prSet presAssocID="{9DEF6CE9-6E28-48CC-BD4B-A06437BB753C}" presName="hierChild5" presStyleCnt="0"/>
      <dgm:spPr/>
    </dgm:pt>
    <dgm:pt modelId="{1E733807-F407-4BAA-A353-98C2CACBF449}" type="pres">
      <dgm:prSet presAssocID="{533FFEB4-B177-4C39-9E83-AECCB7C77310}" presName="Name64" presStyleLbl="parChTrans1D2" presStyleIdx="2" presStyleCnt="5"/>
      <dgm:spPr/>
      <dgm:t>
        <a:bodyPr/>
        <a:lstStyle/>
        <a:p>
          <a:endParaRPr lang="es-EC"/>
        </a:p>
      </dgm:t>
    </dgm:pt>
    <dgm:pt modelId="{867DBE7B-83A9-49A2-8006-3C65FA6F21C0}" type="pres">
      <dgm:prSet presAssocID="{26BA7FE1-88A9-44AA-A8D4-230110C1E2C4}" presName="hierRoot2" presStyleCnt="0">
        <dgm:presLayoutVars>
          <dgm:hierBranch val="init"/>
        </dgm:presLayoutVars>
      </dgm:prSet>
      <dgm:spPr/>
    </dgm:pt>
    <dgm:pt modelId="{3ACFDDC9-6CEC-4DF3-9DD5-4EA001A955A3}" type="pres">
      <dgm:prSet presAssocID="{26BA7FE1-88A9-44AA-A8D4-230110C1E2C4}" presName="rootComposite" presStyleCnt="0"/>
      <dgm:spPr/>
    </dgm:pt>
    <dgm:pt modelId="{D457ACAD-84CA-4245-80E3-43762C6AEAAD}" type="pres">
      <dgm:prSet presAssocID="{26BA7FE1-88A9-44AA-A8D4-230110C1E2C4}" presName="rootText" presStyleLbl="node2" presStyleIdx="2" presStyleCnt="5">
        <dgm:presLayoutVars>
          <dgm:chPref val="3"/>
        </dgm:presLayoutVars>
      </dgm:prSet>
      <dgm:spPr/>
      <dgm:t>
        <a:bodyPr/>
        <a:lstStyle/>
        <a:p>
          <a:endParaRPr lang="es-EC"/>
        </a:p>
      </dgm:t>
    </dgm:pt>
    <dgm:pt modelId="{998418F2-CB30-455D-8377-0890C20D5F8F}" type="pres">
      <dgm:prSet presAssocID="{26BA7FE1-88A9-44AA-A8D4-230110C1E2C4}" presName="rootConnector" presStyleLbl="node2" presStyleIdx="2" presStyleCnt="5"/>
      <dgm:spPr/>
      <dgm:t>
        <a:bodyPr/>
        <a:lstStyle/>
        <a:p>
          <a:endParaRPr lang="es-EC"/>
        </a:p>
      </dgm:t>
    </dgm:pt>
    <dgm:pt modelId="{269E7FE9-5BAB-46DF-B06B-EEC188C50985}" type="pres">
      <dgm:prSet presAssocID="{26BA7FE1-88A9-44AA-A8D4-230110C1E2C4}" presName="hierChild4" presStyleCnt="0"/>
      <dgm:spPr/>
    </dgm:pt>
    <dgm:pt modelId="{C297E85E-5F6A-4C9D-863E-69682ED31613}" type="pres">
      <dgm:prSet presAssocID="{22F9A702-7D95-4468-AF58-AB8ABC5715F1}" presName="Name64" presStyleLbl="parChTrans1D3" presStyleIdx="2" presStyleCnt="5"/>
      <dgm:spPr/>
      <dgm:t>
        <a:bodyPr/>
        <a:lstStyle/>
        <a:p>
          <a:endParaRPr lang="es-EC"/>
        </a:p>
      </dgm:t>
    </dgm:pt>
    <dgm:pt modelId="{42B7616D-5EF5-43BA-81F7-400B5B864458}" type="pres">
      <dgm:prSet presAssocID="{70E33389-DBE3-4226-8527-080D8B2E68B2}" presName="hierRoot2" presStyleCnt="0">
        <dgm:presLayoutVars>
          <dgm:hierBranch val="init"/>
        </dgm:presLayoutVars>
      </dgm:prSet>
      <dgm:spPr/>
    </dgm:pt>
    <dgm:pt modelId="{3980EE4C-35B2-49EA-8E17-EA436280FAC2}" type="pres">
      <dgm:prSet presAssocID="{70E33389-DBE3-4226-8527-080D8B2E68B2}" presName="rootComposite" presStyleCnt="0"/>
      <dgm:spPr/>
    </dgm:pt>
    <dgm:pt modelId="{0C93D5B7-BDD5-4FBF-8BE4-DC0BC4ECA993}" type="pres">
      <dgm:prSet presAssocID="{70E33389-DBE3-4226-8527-080D8B2E68B2}" presName="rootText" presStyleLbl="node3" presStyleIdx="2" presStyleCnt="5">
        <dgm:presLayoutVars>
          <dgm:chPref val="3"/>
        </dgm:presLayoutVars>
      </dgm:prSet>
      <dgm:spPr/>
      <dgm:t>
        <a:bodyPr/>
        <a:lstStyle/>
        <a:p>
          <a:endParaRPr lang="es-EC"/>
        </a:p>
      </dgm:t>
    </dgm:pt>
    <dgm:pt modelId="{16543AFD-08D2-48FE-BF16-BEA3B759F201}" type="pres">
      <dgm:prSet presAssocID="{70E33389-DBE3-4226-8527-080D8B2E68B2}" presName="rootConnector" presStyleLbl="node3" presStyleIdx="2" presStyleCnt="5"/>
      <dgm:spPr/>
      <dgm:t>
        <a:bodyPr/>
        <a:lstStyle/>
        <a:p>
          <a:endParaRPr lang="es-EC"/>
        </a:p>
      </dgm:t>
    </dgm:pt>
    <dgm:pt modelId="{E51FA7C7-FE8C-478E-81C0-86A8F085E859}" type="pres">
      <dgm:prSet presAssocID="{70E33389-DBE3-4226-8527-080D8B2E68B2}" presName="hierChild4" presStyleCnt="0"/>
      <dgm:spPr/>
    </dgm:pt>
    <dgm:pt modelId="{980AA5A0-DFA9-42F5-AC30-3CA9C244A732}" type="pres">
      <dgm:prSet presAssocID="{70E33389-DBE3-4226-8527-080D8B2E68B2}" presName="hierChild5" presStyleCnt="0"/>
      <dgm:spPr/>
    </dgm:pt>
    <dgm:pt modelId="{48A197B4-4993-42B7-B86C-B2B0EB7AF5D7}" type="pres">
      <dgm:prSet presAssocID="{26BA7FE1-88A9-44AA-A8D4-230110C1E2C4}" presName="hierChild5" presStyleCnt="0"/>
      <dgm:spPr/>
    </dgm:pt>
    <dgm:pt modelId="{CAA90BE2-0839-4ED1-9077-A7FD2C3A8481}" type="pres">
      <dgm:prSet presAssocID="{E8E51330-44D9-4FEE-B903-1756C9FC12AD}" presName="Name64" presStyleLbl="parChTrans1D2" presStyleIdx="3" presStyleCnt="5"/>
      <dgm:spPr/>
      <dgm:t>
        <a:bodyPr/>
        <a:lstStyle/>
        <a:p>
          <a:endParaRPr lang="es-EC"/>
        </a:p>
      </dgm:t>
    </dgm:pt>
    <dgm:pt modelId="{CDD60E92-571F-4528-8421-75B2EEB9BD10}" type="pres">
      <dgm:prSet presAssocID="{B8EA046F-0DCD-4F32-B05C-C855DA25D27E}" presName="hierRoot2" presStyleCnt="0">
        <dgm:presLayoutVars>
          <dgm:hierBranch val="init"/>
        </dgm:presLayoutVars>
      </dgm:prSet>
      <dgm:spPr/>
    </dgm:pt>
    <dgm:pt modelId="{70BB2C84-0262-45EF-A7F6-A92BDE27278C}" type="pres">
      <dgm:prSet presAssocID="{B8EA046F-0DCD-4F32-B05C-C855DA25D27E}" presName="rootComposite" presStyleCnt="0"/>
      <dgm:spPr/>
    </dgm:pt>
    <dgm:pt modelId="{6881B2F5-A366-40B1-8591-3C9730E67B18}" type="pres">
      <dgm:prSet presAssocID="{B8EA046F-0DCD-4F32-B05C-C855DA25D27E}" presName="rootText" presStyleLbl="node2" presStyleIdx="3" presStyleCnt="5">
        <dgm:presLayoutVars>
          <dgm:chPref val="3"/>
        </dgm:presLayoutVars>
      </dgm:prSet>
      <dgm:spPr/>
      <dgm:t>
        <a:bodyPr/>
        <a:lstStyle/>
        <a:p>
          <a:endParaRPr lang="es-EC"/>
        </a:p>
      </dgm:t>
    </dgm:pt>
    <dgm:pt modelId="{938413D8-597D-4D93-8F53-55D4F5049F76}" type="pres">
      <dgm:prSet presAssocID="{B8EA046F-0DCD-4F32-B05C-C855DA25D27E}" presName="rootConnector" presStyleLbl="node2" presStyleIdx="3" presStyleCnt="5"/>
      <dgm:spPr/>
      <dgm:t>
        <a:bodyPr/>
        <a:lstStyle/>
        <a:p>
          <a:endParaRPr lang="es-EC"/>
        </a:p>
      </dgm:t>
    </dgm:pt>
    <dgm:pt modelId="{3A553E8A-8937-43AF-BCA3-39E03B3C1E33}" type="pres">
      <dgm:prSet presAssocID="{B8EA046F-0DCD-4F32-B05C-C855DA25D27E}" presName="hierChild4" presStyleCnt="0"/>
      <dgm:spPr/>
    </dgm:pt>
    <dgm:pt modelId="{E2DD1CFE-CCF7-495D-A448-A2DC43FA0B0A}" type="pres">
      <dgm:prSet presAssocID="{CF7CC31F-D7D9-44CD-BF5E-1E6AF7C08B76}" presName="Name64" presStyleLbl="parChTrans1D3" presStyleIdx="3" presStyleCnt="5"/>
      <dgm:spPr/>
      <dgm:t>
        <a:bodyPr/>
        <a:lstStyle/>
        <a:p>
          <a:endParaRPr lang="es-EC"/>
        </a:p>
      </dgm:t>
    </dgm:pt>
    <dgm:pt modelId="{78C6390C-6AE0-4C57-A397-EE876556A7C5}" type="pres">
      <dgm:prSet presAssocID="{46F09AED-E0E6-4A75-9083-5921AC23CAB0}" presName="hierRoot2" presStyleCnt="0">
        <dgm:presLayoutVars>
          <dgm:hierBranch val="init"/>
        </dgm:presLayoutVars>
      </dgm:prSet>
      <dgm:spPr/>
    </dgm:pt>
    <dgm:pt modelId="{1B9F6D50-B070-4A83-93BA-51C7B066F1B3}" type="pres">
      <dgm:prSet presAssocID="{46F09AED-E0E6-4A75-9083-5921AC23CAB0}" presName="rootComposite" presStyleCnt="0"/>
      <dgm:spPr/>
    </dgm:pt>
    <dgm:pt modelId="{B784BFE6-080C-4EA3-802C-40C08B982400}" type="pres">
      <dgm:prSet presAssocID="{46F09AED-E0E6-4A75-9083-5921AC23CAB0}" presName="rootText" presStyleLbl="node3" presStyleIdx="3" presStyleCnt="5">
        <dgm:presLayoutVars>
          <dgm:chPref val="3"/>
        </dgm:presLayoutVars>
      </dgm:prSet>
      <dgm:spPr/>
      <dgm:t>
        <a:bodyPr/>
        <a:lstStyle/>
        <a:p>
          <a:endParaRPr lang="es-EC"/>
        </a:p>
      </dgm:t>
    </dgm:pt>
    <dgm:pt modelId="{2E694571-9E04-4E8C-BCB7-64ED95EF3BAC}" type="pres">
      <dgm:prSet presAssocID="{46F09AED-E0E6-4A75-9083-5921AC23CAB0}" presName="rootConnector" presStyleLbl="node3" presStyleIdx="3" presStyleCnt="5"/>
      <dgm:spPr/>
      <dgm:t>
        <a:bodyPr/>
        <a:lstStyle/>
        <a:p>
          <a:endParaRPr lang="es-EC"/>
        </a:p>
      </dgm:t>
    </dgm:pt>
    <dgm:pt modelId="{011845C7-3329-4C32-9200-888109F522F9}" type="pres">
      <dgm:prSet presAssocID="{46F09AED-E0E6-4A75-9083-5921AC23CAB0}" presName="hierChild4" presStyleCnt="0"/>
      <dgm:spPr/>
    </dgm:pt>
    <dgm:pt modelId="{BE3B5027-8033-4951-9261-9BFA852433AD}" type="pres">
      <dgm:prSet presAssocID="{46F09AED-E0E6-4A75-9083-5921AC23CAB0}" presName="hierChild5" presStyleCnt="0"/>
      <dgm:spPr/>
    </dgm:pt>
    <dgm:pt modelId="{B2607D3C-7061-480C-AEFA-52001DA14734}" type="pres">
      <dgm:prSet presAssocID="{B8EA046F-0DCD-4F32-B05C-C855DA25D27E}" presName="hierChild5" presStyleCnt="0"/>
      <dgm:spPr/>
    </dgm:pt>
    <dgm:pt modelId="{A1A962F1-41E1-4E0C-A061-C2F2279FE8F5}" type="pres">
      <dgm:prSet presAssocID="{8802C821-F025-4235-B84C-9AB588C2B5AD}" presName="Name64" presStyleLbl="parChTrans1D2" presStyleIdx="4" presStyleCnt="5"/>
      <dgm:spPr/>
      <dgm:t>
        <a:bodyPr/>
        <a:lstStyle/>
        <a:p>
          <a:endParaRPr lang="es-EC"/>
        </a:p>
      </dgm:t>
    </dgm:pt>
    <dgm:pt modelId="{C64EEC1C-7467-4806-9399-03F28AB4AE99}" type="pres">
      <dgm:prSet presAssocID="{56922DB7-0607-4FFD-88B3-052E45F79F72}" presName="hierRoot2" presStyleCnt="0">
        <dgm:presLayoutVars>
          <dgm:hierBranch val="init"/>
        </dgm:presLayoutVars>
      </dgm:prSet>
      <dgm:spPr/>
    </dgm:pt>
    <dgm:pt modelId="{139BE233-3D36-4357-8AF5-B86DD9AC576E}" type="pres">
      <dgm:prSet presAssocID="{56922DB7-0607-4FFD-88B3-052E45F79F72}" presName="rootComposite" presStyleCnt="0"/>
      <dgm:spPr/>
    </dgm:pt>
    <dgm:pt modelId="{3AE6E890-AF9A-4935-9F4C-E124B5456BC5}" type="pres">
      <dgm:prSet presAssocID="{56922DB7-0607-4FFD-88B3-052E45F79F72}" presName="rootText" presStyleLbl="node2" presStyleIdx="4" presStyleCnt="5">
        <dgm:presLayoutVars>
          <dgm:chPref val="3"/>
        </dgm:presLayoutVars>
      </dgm:prSet>
      <dgm:spPr/>
      <dgm:t>
        <a:bodyPr/>
        <a:lstStyle/>
        <a:p>
          <a:endParaRPr lang="es-EC"/>
        </a:p>
      </dgm:t>
    </dgm:pt>
    <dgm:pt modelId="{74110EC6-A06C-4DD9-AE1E-E903A759E6B1}" type="pres">
      <dgm:prSet presAssocID="{56922DB7-0607-4FFD-88B3-052E45F79F72}" presName="rootConnector" presStyleLbl="node2" presStyleIdx="4" presStyleCnt="5"/>
      <dgm:spPr/>
      <dgm:t>
        <a:bodyPr/>
        <a:lstStyle/>
        <a:p>
          <a:endParaRPr lang="es-EC"/>
        </a:p>
      </dgm:t>
    </dgm:pt>
    <dgm:pt modelId="{048F96D9-5F55-4F29-A59A-95A27E2CB3E9}" type="pres">
      <dgm:prSet presAssocID="{56922DB7-0607-4FFD-88B3-052E45F79F72}" presName="hierChild4" presStyleCnt="0"/>
      <dgm:spPr/>
    </dgm:pt>
    <dgm:pt modelId="{7377A3C6-CEF2-4FF5-8826-B95952777710}" type="pres">
      <dgm:prSet presAssocID="{F7257D41-2A39-4CC6-8899-CE5594280466}" presName="Name64" presStyleLbl="parChTrans1D3" presStyleIdx="4" presStyleCnt="5"/>
      <dgm:spPr/>
      <dgm:t>
        <a:bodyPr/>
        <a:lstStyle/>
        <a:p>
          <a:endParaRPr lang="es-EC"/>
        </a:p>
      </dgm:t>
    </dgm:pt>
    <dgm:pt modelId="{F26E0A3F-4891-4F97-8F58-6BC75A3C5F6A}" type="pres">
      <dgm:prSet presAssocID="{7A0A2828-F007-4272-A3C8-C3054C2DB650}" presName="hierRoot2" presStyleCnt="0">
        <dgm:presLayoutVars>
          <dgm:hierBranch val="init"/>
        </dgm:presLayoutVars>
      </dgm:prSet>
      <dgm:spPr/>
    </dgm:pt>
    <dgm:pt modelId="{68815AAD-65BD-420C-B86D-DEA482C3B94A}" type="pres">
      <dgm:prSet presAssocID="{7A0A2828-F007-4272-A3C8-C3054C2DB650}" presName="rootComposite" presStyleCnt="0"/>
      <dgm:spPr/>
    </dgm:pt>
    <dgm:pt modelId="{09B89BCD-57B5-44BF-9B5C-F47A4DF88017}" type="pres">
      <dgm:prSet presAssocID="{7A0A2828-F007-4272-A3C8-C3054C2DB650}" presName="rootText" presStyleLbl="node3" presStyleIdx="4" presStyleCnt="5">
        <dgm:presLayoutVars>
          <dgm:chPref val="3"/>
        </dgm:presLayoutVars>
      </dgm:prSet>
      <dgm:spPr/>
      <dgm:t>
        <a:bodyPr/>
        <a:lstStyle/>
        <a:p>
          <a:endParaRPr lang="es-EC"/>
        </a:p>
      </dgm:t>
    </dgm:pt>
    <dgm:pt modelId="{8F429AF5-FF3B-453E-A081-68D969CD7027}" type="pres">
      <dgm:prSet presAssocID="{7A0A2828-F007-4272-A3C8-C3054C2DB650}" presName="rootConnector" presStyleLbl="node3" presStyleIdx="4" presStyleCnt="5"/>
      <dgm:spPr/>
      <dgm:t>
        <a:bodyPr/>
        <a:lstStyle/>
        <a:p>
          <a:endParaRPr lang="es-EC"/>
        </a:p>
      </dgm:t>
    </dgm:pt>
    <dgm:pt modelId="{6FD86DDE-54DF-4397-AEC6-ADD718674EE8}" type="pres">
      <dgm:prSet presAssocID="{7A0A2828-F007-4272-A3C8-C3054C2DB650}" presName="hierChild4" presStyleCnt="0"/>
      <dgm:spPr/>
    </dgm:pt>
    <dgm:pt modelId="{B23A7DA5-CD26-426A-BF8E-50BCB5F763CD}" type="pres">
      <dgm:prSet presAssocID="{7A0A2828-F007-4272-A3C8-C3054C2DB650}" presName="hierChild5" presStyleCnt="0"/>
      <dgm:spPr/>
    </dgm:pt>
    <dgm:pt modelId="{2BF5692A-CB7B-4900-A65C-C36D772997E2}" type="pres">
      <dgm:prSet presAssocID="{56922DB7-0607-4FFD-88B3-052E45F79F72}" presName="hierChild5" presStyleCnt="0"/>
      <dgm:spPr/>
    </dgm:pt>
    <dgm:pt modelId="{1CD4BE0F-0A87-4244-8837-030ED56E5A63}" type="pres">
      <dgm:prSet presAssocID="{202960E8-8660-4997-BECC-6E506E728904}" presName="hierChild3" presStyleCnt="0"/>
      <dgm:spPr/>
    </dgm:pt>
  </dgm:ptLst>
  <dgm:cxnLst>
    <dgm:cxn modelId="{FB061361-F410-456E-ACA9-BE2E1572249E}" type="presOf" srcId="{337E7C83-6763-4B52-83E4-B11321452B7E}" destId="{C5A2E77A-9622-414F-BA42-DDA5900BA119}" srcOrd="0" destOrd="0" presId="urn:microsoft.com/office/officeart/2009/3/layout/HorizontalOrganizationChart"/>
    <dgm:cxn modelId="{5AC2F03C-5F55-4B5C-ABDD-A3E7DC553C97}" srcId="{202960E8-8660-4997-BECC-6E506E728904}" destId="{B8EA046F-0DCD-4F32-B05C-C855DA25D27E}" srcOrd="3" destOrd="0" parTransId="{E8E51330-44D9-4FEE-B903-1756C9FC12AD}" sibTransId="{B19794BC-1FEB-4F6D-9D72-A68B5D92D14A}"/>
    <dgm:cxn modelId="{7192C9B4-9C0B-4F2D-B97B-18750D7E2242}" type="presOf" srcId="{51FD2EB7-BBF7-44FA-864F-CA8BA02588C3}" destId="{672E5AB9-BA60-47BC-A270-2D2BFF4D8F46}" srcOrd="0" destOrd="0" presId="urn:microsoft.com/office/officeart/2009/3/layout/HorizontalOrganizationChart"/>
    <dgm:cxn modelId="{3DCA5E1C-F904-4952-B9E4-AFA8AD79633A}" type="presOf" srcId="{0B31EBBF-97B9-40E3-87AC-C1E8D1EB2F17}" destId="{1B09AEC0-C04E-406D-940B-A9906AECB4B6}" srcOrd="0" destOrd="0" presId="urn:microsoft.com/office/officeart/2009/3/layout/HorizontalOrganizationChart"/>
    <dgm:cxn modelId="{A7AF19B0-5E17-4FAC-A0A4-4D28C4CCF29A}" type="presOf" srcId="{56922DB7-0607-4FFD-88B3-052E45F79F72}" destId="{74110EC6-A06C-4DD9-AE1E-E903A759E6B1}" srcOrd="1" destOrd="0" presId="urn:microsoft.com/office/officeart/2009/3/layout/HorizontalOrganizationChart"/>
    <dgm:cxn modelId="{FE8C80A3-5BA5-48F4-98E2-CBBA36FB3003}" type="presOf" srcId="{202960E8-8660-4997-BECC-6E506E728904}" destId="{551366F4-942F-4031-92D9-AB79B1644E41}" srcOrd="1" destOrd="0" presId="urn:microsoft.com/office/officeart/2009/3/layout/HorizontalOrganizationChart"/>
    <dgm:cxn modelId="{8C974EBE-6A13-4257-81C7-3B43C05CAE36}" type="presOf" srcId="{B8EA046F-0DCD-4F32-B05C-C855DA25D27E}" destId="{6881B2F5-A366-40B1-8591-3C9730E67B18}" srcOrd="0" destOrd="0" presId="urn:microsoft.com/office/officeart/2009/3/layout/HorizontalOrganizationChart"/>
    <dgm:cxn modelId="{B3C1F1A9-E79C-4018-83D4-FE62AFEB58BC}" type="presOf" srcId="{46F09AED-E0E6-4A75-9083-5921AC23CAB0}" destId="{B784BFE6-080C-4EA3-802C-40C08B982400}" srcOrd="0" destOrd="0" presId="urn:microsoft.com/office/officeart/2009/3/layout/HorizontalOrganizationChart"/>
    <dgm:cxn modelId="{102B8755-350F-4661-A13D-C72136C4640C}" type="presOf" srcId="{B8EA046F-0DCD-4F32-B05C-C855DA25D27E}" destId="{938413D8-597D-4D93-8F53-55D4F5049F76}" srcOrd="1" destOrd="0" presId="urn:microsoft.com/office/officeart/2009/3/layout/HorizontalOrganizationChart"/>
    <dgm:cxn modelId="{9703F61E-0B4D-483E-A2EF-1E4012DF4DC0}" type="presOf" srcId="{BBE5BC7A-6AAF-4F5E-8FD2-F6C45B8F1567}" destId="{31E48255-AC29-43AA-B52A-26F7025B7B70}" srcOrd="0" destOrd="0" presId="urn:microsoft.com/office/officeart/2009/3/layout/HorizontalOrganizationChart"/>
    <dgm:cxn modelId="{DF6AECFB-93AC-4987-9D65-5376F1446AD3}" type="presOf" srcId="{6D43347E-07A9-4816-9635-D5FF725BD5ED}" destId="{3F836220-BBEA-41A0-A2BD-E91DCA029B30}" srcOrd="0" destOrd="0" presId="urn:microsoft.com/office/officeart/2009/3/layout/HorizontalOrganizationChart"/>
    <dgm:cxn modelId="{50454224-28F3-40E0-B5FB-7F39CBF8978F}" srcId="{26BA7FE1-88A9-44AA-A8D4-230110C1E2C4}" destId="{70E33389-DBE3-4226-8527-080D8B2E68B2}" srcOrd="0" destOrd="0" parTransId="{22F9A702-7D95-4468-AF58-AB8ABC5715F1}" sibTransId="{982FD029-BF7D-42F2-925B-38D3EB8B50F2}"/>
    <dgm:cxn modelId="{D8534908-84E6-4EC2-B61F-413495327974}" type="presOf" srcId="{8802C821-F025-4235-B84C-9AB588C2B5AD}" destId="{A1A962F1-41E1-4E0C-A061-C2F2279FE8F5}" srcOrd="0" destOrd="0" presId="urn:microsoft.com/office/officeart/2009/3/layout/HorizontalOrganizationChart"/>
    <dgm:cxn modelId="{CC0927CE-E4AC-4957-868E-9212CB39E055}" type="presOf" srcId="{533FFEB4-B177-4C39-9E83-AECCB7C77310}" destId="{1E733807-F407-4BAA-A353-98C2CACBF449}" srcOrd="0" destOrd="0" presId="urn:microsoft.com/office/officeart/2009/3/layout/HorizontalOrganizationChart"/>
    <dgm:cxn modelId="{44CA36E5-85AC-46CD-ACD2-5E77954BDC6F}" type="presOf" srcId="{9DEF6CE9-6E28-48CC-BD4B-A06437BB753C}" destId="{5F0AF893-7172-44D7-866C-19E156D076F2}" srcOrd="0" destOrd="0" presId="urn:microsoft.com/office/officeart/2009/3/layout/HorizontalOrganizationChart"/>
    <dgm:cxn modelId="{BF0F4BCB-1AB6-4D8A-AA4E-8E55401B8862}" type="presOf" srcId="{D71F2BEE-164A-452A-9AB4-3665A36FEB85}" destId="{ED5606DB-5FB4-4638-BD57-A43F368460AF}" srcOrd="0" destOrd="0" presId="urn:microsoft.com/office/officeart/2009/3/layout/HorizontalOrganizationChart"/>
    <dgm:cxn modelId="{7BE081F1-3824-4806-904E-FDBBBCC49029}" type="presOf" srcId="{202960E8-8660-4997-BECC-6E506E728904}" destId="{ED90D79E-810E-47A2-B7BA-C93A900B3C9D}" srcOrd="0" destOrd="0" presId="urn:microsoft.com/office/officeart/2009/3/layout/HorizontalOrganizationChart"/>
    <dgm:cxn modelId="{80457DE1-9B2D-452A-A19B-7E3FBE9C6FF0}" type="presOf" srcId="{CF7CC31F-D7D9-44CD-BF5E-1E6AF7C08B76}" destId="{E2DD1CFE-CCF7-495D-A448-A2DC43FA0B0A}" srcOrd="0" destOrd="0" presId="urn:microsoft.com/office/officeart/2009/3/layout/HorizontalOrganizationChart"/>
    <dgm:cxn modelId="{501FF078-38DB-42D8-A43E-E3493557EAD8}" srcId="{64FAA9B0-4B1A-4640-A9FA-A05A0AE3AE37}" destId="{0583279A-0539-44DD-A6F7-923A771F8703}" srcOrd="0" destOrd="0" parTransId="{0B31EBBF-97B9-40E3-87AC-C1E8D1EB2F17}" sibTransId="{829D8704-8BA8-44E7-9C63-5A8A66B5A1E2}"/>
    <dgm:cxn modelId="{E7237FC9-2027-473E-9651-6328A6D3281B}" type="presOf" srcId="{70E33389-DBE3-4226-8527-080D8B2E68B2}" destId="{0C93D5B7-BDD5-4FBF-8BE4-DC0BC4ECA993}" srcOrd="0" destOrd="0" presId="urn:microsoft.com/office/officeart/2009/3/layout/HorizontalOrganizationChart"/>
    <dgm:cxn modelId="{A0117076-EEDF-45A5-BF0F-F870F003F4A1}" srcId="{202960E8-8660-4997-BECC-6E506E728904}" destId="{9DEF6CE9-6E28-48CC-BD4B-A06437BB753C}" srcOrd="1" destOrd="0" parTransId="{337E7C83-6763-4B52-83E4-B11321452B7E}" sibTransId="{C4C7DD7B-A7DC-4510-B363-93ECD4445D48}"/>
    <dgm:cxn modelId="{BFBA4EA5-EDBF-4587-8B9C-0EA3F969187B}" srcId="{B8EA046F-0DCD-4F32-B05C-C855DA25D27E}" destId="{46F09AED-E0E6-4A75-9083-5921AC23CAB0}" srcOrd="0" destOrd="0" parTransId="{CF7CC31F-D7D9-44CD-BF5E-1E6AF7C08B76}" sibTransId="{42D9551A-A833-4F83-B095-8007B82B0714}"/>
    <dgm:cxn modelId="{E95E4FBA-F7B3-4910-ADCE-C1485E51EE59}" type="presOf" srcId="{7A0A2828-F007-4272-A3C8-C3054C2DB650}" destId="{8F429AF5-FF3B-453E-A081-68D969CD7027}" srcOrd="1" destOrd="0" presId="urn:microsoft.com/office/officeart/2009/3/layout/HorizontalOrganizationChart"/>
    <dgm:cxn modelId="{2893DDB5-0590-4C22-8C3F-E0B54D6C476E}" type="presOf" srcId="{7A0A2828-F007-4272-A3C8-C3054C2DB650}" destId="{09B89BCD-57B5-44BF-9B5C-F47A4DF88017}" srcOrd="0" destOrd="0" presId="urn:microsoft.com/office/officeart/2009/3/layout/HorizontalOrganizationChart"/>
    <dgm:cxn modelId="{59DEAFA0-C61E-4821-8219-D1639EFE4838}" type="presOf" srcId="{F7257D41-2A39-4CC6-8899-CE5594280466}" destId="{7377A3C6-CEF2-4FF5-8826-B95952777710}" srcOrd="0" destOrd="0" presId="urn:microsoft.com/office/officeart/2009/3/layout/HorizontalOrganizationChart"/>
    <dgm:cxn modelId="{9F6933E1-3F3C-44B0-8FFA-9092CC6375EC}" srcId="{6D43347E-07A9-4816-9635-D5FF725BD5ED}" destId="{202960E8-8660-4997-BECC-6E506E728904}" srcOrd="0" destOrd="0" parTransId="{9448EACA-3BC7-491B-8629-D4BC7D73BE7E}" sibTransId="{614E69BD-BDF2-46DE-A37A-8994B3C3777A}"/>
    <dgm:cxn modelId="{F0AB94E7-FAD1-46BD-8B3B-90D55B5CB334}" type="presOf" srcId="{22F9A702-7D95-4468-AF58-AB8ABC5715F1}" destId="{C297E85E-5F6A-4C9D-863E-69682ED31613}" srcOrd="0" destOrd="0" presId="urn:microsoft.com/office/officeart/2009/3/layout/HorizontalOrganizationChart"/>
    <dgm:cxn modelId="{0433366C-9249-4D03-8A0B-906C9497528B}" srcId="{202960E8-8660-4997-BECC-6E506E728904}" destId="{64FAA9B0-4B1A-4640-A9FA-A05A0AE3AE37}" srcOrd="0" destOrd="0" parTransId="{D71F2BEE-164A-452A-9AB4-3665A36FEB85}" sibTransId="{91F7C652-AA64-48D2-991D-6F846E09CC46}"/>
    <dgm:cxn modelId="{523B6CFE-67E6-4EBF-82C4-1E10AE840C19}" srcId="{56922DB7-0607-4FFD-88B3-052E45F79F72}" destId="{7A0A2828-F007-4272-A3C8-C3054C2DB650}" srcOrd="0" destOrd="0" parTransId="{F7257D41-2A39-4CC6-8899-CE5594280466}" sibTransId="{59DDE72C-5332-4F01-9164-3D9E2EA79BE7}"/>
    <dgm:cxn modelId="{FF2591FB-381F-47E0-AAD1-9EF143198128}" srcId="{202960E8-8660-4997-BECC-6E506E728904}" destId="{56922DB7-0607-4FFD-88B3-052E45F79F72}" srcOrd="4" destOrd="0" parTransId="{8802C821-F025-4235-B84C-9AB588C2B5AD}" sibTransId="{DF9A97BD-2B69-4694-A003-EFC9AB166942}"/>
    <dgm:cxn modelId="{9744CEE7-CDAC-4BFE-9361-44198D53DA44}" type="presOf" srcId="{BBE5BC7A-6AAF-4F5E-8FD2-F6C45B8F1567}" destId="{9E794951-31F4-4A65-B04F-E97B45E1027E}" srcOrd="1" destOrd="0" presId="urn:microsoft.com/office/officeart/2009/3/layout/HorizontalOrganizationChart"/>
    <dgm:cxn modelId="{541F1A39-2F38-4D6A-8182-A24EB5A1E682}" srcId="{9DEF6CE9-6E28-48CC-BD4B-A06437BB753C}" destId="{BBE5BC7A-6AAF-4F5E-8FD2-F6C45B8F1567}" srcOrd="0" destOrd="0" parTransId="{51FD2EB7-BBF7-44FA-864F-CA8BA02588C3}" sibTransId="{A9D29ABB-5136-44AC-9D8C-D5C2E9BAF90B}"/>
    <dgm:cxn modelId="{C9200105-4661-41D8-9D5E-C489AC6944A7}" type="presOf" srcId="{64FAA9B0-4B1A-4640-A9FA-A05A0AE3AE37}" destId="{82A8B3AF-5EB6-487C-93CC-57E376AC1A08}" srcOrd="1" destOrd="0" presId="urn:microsoft.com/office/officeart/2009/3/layout/HorizontalOrganizationChart"/>
    <dgm:cxn modelId="{301C6C48-2779-4DDB-A2F7-E42421C94C97}" type="presOf" srcId="{0583279A-0539-44DD-A6F7-923A771F8703}" destId="{6611D3A5-0A60-4FBD-B216-42C25E2E119B}" srcOrd="1" destOrd="0" presId="urn:microsoft.com/office/officeart/2009/3/layout/HorizontalOrganizationChart"/>
    <dgm:cxn modelId="{A80B643A-BB84-4B3F-864B-DA21679F40E8}" type="presOf" srcId="{26BA7FE1-88A9-44AA-A8D4-230110C1E2C4}" destId="{D457ACAD-84CA-4245-80E3-43762C6AEAAD}" srcOrd="0" destOrd="0" presId="urn:microsoft.com/office/officeart/2009/3/layout/HorizontalOrganizationChart"/>
    <dgm:cxn modelId="{C2356172-A6D1-4304-B985-1968997D5FD1}" type="presOf" srcId="{26BA7FE1-88A9-44AA-A8D4-230110C1E2C4}" destId="{998418F2-CB30-455D-8377-0890C20D5F8F}" srcOrd="1" destOrd="0" presId="urn:microsoft.com/office/officeart/2009/3/layout/HorizontalOrganizationChart"/>
    <dgm:cxn modelId="{7ECF5858-0B7F-4627-97E0-D41B6ED5BE5F}" type="presOf" srcId="{0583279A-0539-44DD-A6F7-923A771F8703}" destId="{C2B50E24-9D1E-4448-962C-BBF95785872F}" srcOrd="0" destOrd="0" presId="urn:microsoft.com/office/officeart/2009/3/layout/HorizontalOrganizationChart"/>
    <dgm:cxn modelId="{F5D75346-2874-40D3-9E40-236040230719}" type="presOf" srcId="{56922DB7-0607-4FFD-88B3-052E45F79F72}" destId="{3AE6E890-AF9A-4935-9F4C-E124B5456BC5}" srcOrd="0" destOrd="0" presId="urn:microsoft.com/office/officeart/2009/3/layout/HorizontalOrganizationChart"/>
    <dgm:cxn modelId="{2DE57A2F-1B2A-49D0-A97D-49EF641B8ED3}" type="presOf" srcId="{64FAA9B0-4B1A-4640-A9FA-A05A0AE3AE37}" destId="{15F06076-8BA8-4F2D-A6B4-104923C35126}" srcOrd="0" destOrd="0" presId="urn:microsoft.com/office/officeart/2009/3/layout/HorizontalOrganizationChart"/>
    <dgm:cxn modelId="{4D8D320C-BBDA-4E45-80AD-1C257CDBCEB3}" srcId="{202960E8-8660-4997-BECC-6E506E728904}" destId="{26BA7FE1-88A9-44AA-A8D4-230110C1E2C4}" srcOrd="2" destOrd="0" parTransId="{533FFEB4-B177-4C39-9E83-AECCB7C77310}" sibTransId="{51B2BCB7-C74D-431E-94AE-2A59C4EC477E}"/>
    <dgm:cxn modelId="{690E29B4-5A19-44F9-95DC-79FAAE7D356B}" type="presOf" srcId="{E8E51330-44D9-4FEE-B903-1756C9FC12AD}" destId="{CAA90BE2-0839-4ED1-9077-A7FD2C3A8481}" srcOrd="0" destOrd="0" presId="urn:microsoft.com/office/officeart/2009/3/layout/HorizontalOrganizationChart"/>
    <dgm:cxn modelId="{00360DB2-794C-4801-ABD4-A1ABEC1D5CE3}" type="presOf" srcId="{9DEF6CE9-6E28-48CC-BD4B-A06437BB753C}" destId="{EE940FA0-FFE2-42E1-ADC6-DBD9C3FF1616}" srcOrd="1" destOrd="0" presId="urn:microsoft.com/office/officeart/2009/3/layout/HorizontalOrganizationChart"/>
    <dgm:cxn modelId="{C43C0A5D-75B5-4C7D-9B45-3E8EB5584553}" type="presOf" srcId="{70E33389-DBE3-4226-8527-080D8B2E68B2}" destId="{16543AFD-08D2-48FE-BF16-BEA3B759F201}" srcOrd="1" destOrd="0" presId="urn:microsoft.com/office/officeart/2009/3/layout/HorizontalOrganizationChart"/>
    <dgm:cxn modelId="{AABAB35D-C1D6-4AA5-8F8F-CD14DB484B3D}" type="presOf" srcId="{46F09AED-E0E6-4A75-9083-5921AC23CAB0}" destId="{2E694571-9E04-4E8C-BCB7-64ED95EF3BAC}" srcOrd="1" destOrd="0" presId="urn:microsoft.com/office/officeart/2009/3/layout/HorizontalOrganizationChart"/>
    <dgm:cxn modelId="{A3CE5935-4465-49E5-8FCC-58C759F97EF7}" type="presParOf" srcId="{3F836220-BBEA-41A0-A2BD-E91DCA029B30}" destId="{1ACC6828-C0DD-4802-9A5C-F6590381CF5B}" srcOrd="0" destOrd="0" presId="urn:microsoft.com/office/officeart/2009/3/layout/HorizontalOrganizationChart"/>
    <dgm:cxn modelId="{432E8059-DE4F-4B59-8A56-091DB92F9FBA}" type="presParOf" srcId="{1ACC6828-C0DD-4802-9A5C-F6590381CF5B}" destId="{96FB181B-834A-41B4-AA1C-9987A24D7DBF}" srcOrd="0" destOrd="0" presId="urn:microsoft.com/office/officeart/2009/3/layout/HorizontalOrganizationChart"/>
    <dgm:cxn modelId="{CA5AECDE-520D-473E-963B-07768EAFCA73}" type="presParOf" srcId="{96FB181B-834A-41B4-AA1C-9987A24D7DBF}" destId="{ED90D79E-810E-47A2-B7BA-C93A900B3C9D}" srcOrd="0" destOrd="0" presId="urn:microsoft.com/office/officeart/2009/3/layout/HorizontalOrganizationChart"/>
    <dgm:cxn modelId="{AA2E7472-6C55-46C0-A5F1-CA6F00C13B02}" type="presParOf" srcId="{96FB181B-834A-41B4-AA1C-9987A24D7DBF}" destId="{551366F4-942F-4031-92D9-AB79B1644E41}" srcOrd="1" destOrd="0" presId="urn:microsoft.com/office/officeart/2009/3/layout/HorizontalOrganizationChart"/>
    <dgm:cxn modelId="{8086E61C-318D-4FE4-B0AD-9CF878BF29A5}" type="presParOf" srcId="{1ACC6828-C0DD-4802-9A5C-F6590381CF5B}" destId="{65898E9E-ABBC-4EE9-9229-2E76937B67E5}" srcOrd="1" destOrd="0" presId="urn:microsoft.com/office/officeart/2009/3/layout/HorizontalOrganizationChart"/>
    <dgm:cxn modelId="{D41EACFD-3926-4845-89A0-1AAE12A9FC1E}" type="presParOf" srcId="{65898E9E-ABBC-4EE9-9229-2E76937B67E5}" destId="{ED5606DB-5FB4-4638-BD57-A43F368460AF}" srcOrd="0" destOrd="0" presId="urn:microsoft.com/office/officeart/2009/3/layout/HorizontalOrganizationChart"/>
    <dgm:cxn modelId="{C5C92D3C-9BB0-4F29-A6C9-BAF5743CC26F}" type="presParOf" srcId="{65898E9E-ABBC-4EE9-9229-2E76937B67E5}" destId="{F6C93765-990A-458B-93A0-80E4CFB39DDC}" srcOrd="1" destOrd="0" presId="urn:microsoft.com/office/officeart/2009/3/layout/HorizontalOrganizationChart"/>
    <dgm:cxn modelId="{4B06505C-F91C-4684-8A43-B4843A6B47F0}" type="presParOf" srcId="{F6C93765-990A-458B-93A0-80E4CFB39DDC}" destId="{DA04A923-FCDC-44CD-87D1-E799C7E72554}" srcOrd="0" destOrd="0" presId="urn:microsoft.com/office/officeart/2009/3/layout/HorizontalOrganizationChart"/>
    <dgm:cxn modelId="{70926665-C379-42C0-9EAE-EA3637B7FE73}" type="presParOf" srcId="{DA04A923-FCDC-44CD-87D1-E799C7E72554}" destId="{15F06076-8BA8-4F2D-A6B4-104923C35126}" srcOrd="0" destOrd="0" presId="urn:microsoft.com/office/officeart/2009/3/layout/HorizontalOrganizationChart"/>
    <dgm:cxn modelId="{45A74BDE-CA02-4883-8387-69720A489C7B}" type="presParOf" srcId="{DA04A923-FCDC-44CD-87D1-E799C7E72554}" destId="{82A8B3AF-5EB6-487C-93CC-57E376AC1A08}" srcOrd="1" destOrd="0" presId="urn:microsoft.com/office/officeart/2009/3/layout/HorizontalOrganizationChart"/>
    <dgm:cxn modelId="{3253DBED-72A3-439B-AC70-09AFEFC304A1}" type="presParOf" srcId="{F6C93765-990A-458B-93A0-80E4CFB39DDC}" destId="{B5905232-8869-44B3-A67D-BEC0AAC7E111}" srcOrd="1" destOrd="0" presId="urn:microsoft.com/office/officeart/2009/3/layout/HorizontalOrganizationChart"/>
    <dgm:cxn modelId="{AB025875-0213-4BCD-A2C9-3BD72ED9B5F7}" type="presParOf" srcId="{B5905232-8869-44B3-A67D-BEC0AAC7E111}" destId="{1B09AEC0-C04E-406D-940B-A9906AECB4B6}" srcOrd="0" destOrd="0" presId="urn:microsoft.com/office/officeart/2009/3/layout/HorizontalOrganizationChart"/>
    <dgm:cxn modelId="{0BC43439-0F0C-4465-AFC8-25EAF66008B1}" type="presParOf" srcId="{B5905232-8869-44B3-A67D-BEC0AAC7E111}" destId="{DA39A5D7-60A5-431A-AE15-3601EEF7319D}" srcOrd="1" destOrd="0" presId="urn:microsoft.com/office/officeart/2009/3/layout/HorizontalOrganizationChart"/>
    <dgm:cxn modelId="{10EF93F3-83E5-4F7B-ADC9-2BA03B1CD42E}" type="presParOf" srcId="{DA39A5D7-60A5-431A-AE15-3601EEF7319D}" destId="{526237D5-5F89-4709-8E73-061F237F275D}" srcOrd="0" destOrd="0" presId="urn:microsoft.com/office/officeart/2009/3/layout/HorizontalOrganizationChart"/>
    <dgm:cxn modelId="{457F8828-F238-40E9-9734-D53384FEBFFF}" type="presParOf" srcId="{526237D5-5F89-4709-8E73-061F237F275D}" destId="{C2B50E24-9D1E-4448-962C-BBF95785872F}" srcOrd="0" destOrd="0" presId="urn:microsoft.com/office/officeart/2009/3/layout/HorizontalOrganizationChart"/>
    <dgm:cxn modelId="{E2AA683C-A861-4E12-A00F-FD842408D553}" type="presParOf" srcId="{526237D5-5F89-4709-8E73-061F237F275D}" destId="{6611D3A5-0A60-4FBD-B216-42C25E2E119B}" srcOrd="1" destOrd="0" presId="urn:microsoft.com/office/officeart/2009/3/layout/HorizontalOrganizationChart"/>
    <dgm:cxn modelId="{3CBB82EF-C21E-4586-BC55-1675ED894AF6}" type="presParOf" srcId="{DA39A5D7-60A5-431A-AE15-3601EEF7319D}" destId="{2D2D0214-AD82-4559-B81A-E07FD0F505C2}" srcOrd="1" destOrd="0" presId="urn:microsoft.com/office/officeart/2009/3/layout/HorizontalOrganizationChart"/>
    <dgm:cxn modelId="{E9CCBCD7-3020-4345-B55E-F6E901196E20}" type="presParOf" srcId="{DA39A5D7-60A5-431A-AE15-3601EEF7319D}" destId="{4832C56A-DDCB-45DA-AE3A-D184CDCE6634}" srcOrd="2" destOrd="0" presId="urn:microsoft.com/office/officeart/2009/3/layout/HorizontalOrganizationChart"/>
    <dgm:cxn modelId="{E5A1FAF2-68B3-4E3E-A657-1618832F102F}" type="presParOf" srcId="{F6C93765-990A-458B-93A0-80E4CFB39DDC}" destId="{C088988A-75DB-4E6E-8201-D40985482A1B}" srcOrd="2" destOrd="0" presId="urn:microsoft.com/office/officeart/2009/3/layout/HorizontalOrganizationChart"/>
    <dgm:cxn modelId="{6471564E-456C-4E29-9070-00CFFAF67C5C}" type="presParOf" srcId="{65898E9E-ABBC-4EE9-9229-2E76937B67E5}" destId="{C5A2E77A-9622-414F-BA42-DDA5900BA119}" srcOrd="2" destOrd="0" presId="urn:microsoft.com/office/officeart/2009/3/layout/HorizontalOrganizationChart"/>
    <dgm:cxn modelId="{AFA02872-910B-4EBB-A615-31F65A30E77F}" type="presParOf" srcId="{65898E9E-ABBC-4EE9-9229-2E76937B67E5}" destId="{0C13430E-B141-4E63-B640-4C6D595F172A}" srcOrd="3" destOrd="0" presId="urn:microsoft.com/office/officeart/2009/3/layout/HorizontalOrganizationChart"/>
    <dgm:cxn modelId="{008641FB-E37E-4789-B2CE-879186508352}" type="presParOf" srcId="{0C13430E-B141-4E63-B640-4C6D595F172A}" destId="{A8E60A02-CDB9-4144-A80B-20B7E3DF994D}" srcOrd="0" destOrd="0" presId="urn:microsoft.com/office/officeart/2009/3/layout/HorizontalOrganizationChart"/>
    <dgm:cxn modelId="{D2A61C77-D51D-4DC8-9580-8B368F9FE45A}" type="presParOf" srcId="{A8E60A02-CDB9-4144-A80B-20B7E3DF994D}" destId="{5F0AF893-7172-44D7-866C-19E156D076F2}" srcOrd="0" destOrd="0" presId="urn:microsoft.com/office/officeart/2009/3/layout/HorizontalOrganizationChart"/>
    <dgm:cxn modelId="{5C46EAF0-C260-4416-A0D5-0EDCF13024B6}" type="presParOf" srcId="{A8E60A02-CDB9-4144-A80B-20B7E3DF994D}" destId="{EE940FA0-FFE2-42E1-ADC6-DBD9C3FF1616}" srcOrd="1" destOrd="0" presId="urn:microsoft.com/office/officeart/2009/3/layout/HorizontalOrganizationChart"/>
    <dgm:cxn modelId="{A54B94C9-00B9-4994-8687-23CE8FBA022C}" type="presParOf" srcId="{0C13430E-B141-4E63-B640-4C6D595F172A}" destId="{E2DDC46C-7214-4A99-B2B7-F58B707D9953}" srcOrd="1" destOrd="0" presId="urn:microsoft.com/office/officeart/2009/3/layout/HorizontalOrganizationChart"/>
    <dgm:cxn modelId="{0763F13D-1DDC-4FF2-8222-668E77520D39}" type="presParOf" srcId="{E2DDC46C-7214-4A99-B2B7-F58B707D9953}" destId="{672E5AB9-BA60-47BC-A270-2D2BFF4D8F46}" srcOrd="0" destOrd="0" presId="urn:microsoft.com/office/officeart/2009/3/layout/HorizontalOrganizationChart"/>
    <dgm:cxn modelId="{CC057A7D-E9E6-4B3B-9325-54C2E3DBA426}" type="presParOf" srcId="{E2DDC46C-7214-4A99-B2B7-F58B707D9953}" destId="{1098E22F-0D98-44DC-BE2A-D9CCC5B57069}" srcOrd="1" destOrd="0" presId="urn:microsoft.com/office/officeart/2009/3/layout/HorizontalOrganizationChart"/>
    <dgm:cxn modelId="{C171EED0-0E3F-42C4-AF37-AC733D7671B5}" type="presParOf" srcId="{1098E22F-0D98-44DC-BE2A-D9CCC5B57069}" destId="{CD75D5EA-9C0E-4A47-A5B7-E09E0D55CACD}" srcOrd="0" destOrd="0" presId="urn:microsoft.com/office/officeart/2009/3/layout/HorizontalOrganizationChart"/>
    <dgm:cxn modelId="{F90588E5-A3D8-48AD-BE3F-B1CC9634A997}" type="presParOf" srcId="{CD75D5EA-9C0E-4A47-A5B7-E09E0D55CACD}" destId="{31E48255-AC29-43AA-B52A-26F7025B7B70}" srcOrd="0" destOrd="0" presId="urn:microsoft.com/office/officeart/2009/3/layout/HorizontalOrganizationChart"/>
    <dgm:cxn modelId="{9DCC95D0-AED1-4C80-AA43-2CB816126940}" type="presParOf" srcId="{CD75D5EA-9C0E-4A47-A5B7-E09E0D55CACD}" destId="{9E794951-31F4-4A65-B04F-E97B45E1027E}" srcOrd="1" destOrd="0" presId="urn:microsoft.com/office/officeart/2009/3/layout/HorizontalOrganizationChart"/>
    <dgm:cxn modelId="{412F2AE2-D20B-489E-9799-3CED2478942F}" type="presParOf" srcId="{1098E22F-0D98-44DC-BE2A-D9CCC5B57069}" destId="{08EAF378-A270-4F74-B898-AB0F6FA4EAE1}" srcOrd="1" destOrd="0" presId="urn:microsoft.com/office/officeart/2009/3/layout/HorizontalOrganizationChart"/>
    <dgm:cxn modelId="{F9781008-8621-4C12-910C-EA4AF857B45F}" type="presParOf" srcId="{1098E22F-0D98-44DC-BE2A-D9CCC5B57069}" destId="{D86721A3-7E03-434C-8C36-0101D3851421}" srcOrd="2" destOrd="0" presId="urn:microsoft.com/office/officeart/2009/3/layout/HorizontalOrganizationChart"/>
    <dgm:cxn modelId="{FA9FC505-C62D-4FFC-A080-91C68589FAEA}" type="presParOf" srcId="{0C13430E-B141-4E63-B640-4C6D595F172A}" destId="{0D4AC4E8-0E61-47A5-A55B-C9667332E565}" srcOrd="2" destOrd="0" presId="urn:microsoft.com/office/officeart/2009/3/layout/HorizontalOrganizationChart"/>
    <dgm:cxn modelId="{2AC87494-4310-402E-8A57-C1BB0C91DA71}" type="presParOf" srcId="{65898E9E-ABBC-4EE9-9229-2E76937B67E5}" destId="{1E733807-F407-4BAA-A353-98C2CACBF449}" srcOrd="4" destOrd="0" presId="urn:microsoft.com/office/officeart/2009/3/layout/HorizontalOrganizationChart"/>
    <dgm:cxn modelId="{19FE234C-F2C7-475B-9051-70F74F5FABF9}" type="presParOf" srcId="{65898E9E-ABBC-4EE9-9229-2E76937B67E5}" destId="{867DBE7B-83A9-49A2-8006-3C65FA6F21C0}" srcOrd="5" destOrd="0" presId="urn:microsoft.com/office/officeart/2009/3/layout/HorizontalOrganizationChart"/>
    <dgm:cxn modelId="{4FB2E5F6-3321-4223-9C7D-B647D20D2E95}" type="presParOf" srcId="{867DBE7B-83A9-49A2-8006-3C65FA6F21C0}" destId="{3ACFDDC9-6CEC-4DF3-9DD5-4EA001A955A3}" srcOrd="0" destOrd="0" presId="urn:microsoft.com/office/officeart/2009/3/layout/HorizontalOrganizationChart"/>
    <dgm:cxn modelId="{A9C1CE6F-A364-420C-A2F4-648352162577}" type="presParOf" srcId="{3ACFDDC9-6CEC-4DF3-9DD5-4EA001A955A3}" destId="{D457ACAD-84CA-4245-80E3-43762C6AEAAD}" srcOrd="0" destOrd="0" presId="urn:microsoft.com/office/officeart/2009/3/layout/HorizontalOrganizationChart"/>
    <dgm:cxn modelId="{6966C93F-F964-4BE7-9A14-375F877C8AEA}" type="presParOf" srcId="{3ACFDDC9-6CEC-4DF3-9DD5-4EA001A955A3}" destId="{998418F2-CB30-455D-8377-0890C20D5F8F}" srcOrd="1" destOrd="0" presId="urn:microsoft.com/office/officeart/2009/3/layout/HorizontalOrganizationChart"/>
    <dgm:cxn modelId="{8227E080-5F12-4C8D-8AD0-9BBC12FB41FC}" type="presParOf" srcId="{867DBE7B-83A9-49A2-8006-3C65FA6F21C0}" destId="{269E7FE9-5BAB-46DF-B06B-EEC188C50985}" srcOrd="1" destOrd="0" presId="urn:microsoft.com/office/officeart/2009/3/layout/HorizontalOrganizationChart"/>
    <dgm:cxn modelId="{BC640329-A113-495A-AFF6-C4E5DC6245E1}" type="presParOf" srcId="{269E7FE9-5BAB-46DF-B06B-EEC188C50985}" destId="{C297E85E-5F6A-4C9D-863E-69682ED31613}" srcOrd="0" destOrd="0" presId="urn:microsoft.com/office/officeart/2009/3/layout/HorizontalOrganizationChart"/>
    <dgm:cxn modelId="{C041A10E-A47A-4B68-B00F-FD1281FCFF9E}" type="presParOf" srcId="{269E7FE9-5BAB-46DF-B06B-EEC188C50985}" destId="{42B7616D-5EF5-43BA-81F7-400B5B864458}" srcOrd="1" destOrd="0" presId="urn:microsoft.com/office/officeart/2009/3/layout/HorizontalOrganizationChart"/>
    <dgm:cxn modelId="{2B47C1DC-F024-4B5E-A28C-EB4E5D41DD81}" type="presParOf" srcId="{42B7616D-5EF5-43BA-81F7-400B5B864458}" destId="{3980EE4C-35B2-49EA-8E17-EA436280FAC2}" srcOrd="0" destOrd="0" presId="urn:microsoft.com/office/officeart/2009/3/layout/HorizontalOrganizationChart"/>
    <dgm:cxn modelId="{7C5DE300-45B5-4E4D-BB93-0EAF91AC5C53}" type="presParOf" srcId="{3980EE4C-35B2-49EA-8E17-EA436280FAC2}" destId="{0C93D5B7-BDD5-4FBF-8BE4-DC0BC4ECA993}" srcOrd="0" destOrd="0" presId="urn:microsoft.com/office/officeart/2009/3/layout/HorizontalOrganizationChart"/>
    <dgm:cxn modelId="{AD0F5967-A3FF-4F5D-A403-B7AA66BA49C2}" type="presParOf" srcId="{3980EE4C-35B2-49EA-8E17-EA436280FAC2}" destId="{16543AFD-08D2-48FE-BF16-BEA3B759F201}" srcOrd="1" destOrd="0" presId="urn:microsoft.com/office/officeart/2009/3/layout/HorizontalOrganizationChart"/>
    <dgm:cxn modelId="{B9E057F1-B278-4B66-9794-9DB0D4C16333}" type="presParOf" srcId="{42B7616D-5EF5-43BA-81F7-400B5B864458}" destId="{E51FA7C7-FE8C-478E-81C0-86A8F085E859}" srcOrd="1" destOrd="0" presId="urn:microsoft.com/office/officeart/2009/3/layout/HorizontalOrganizationChart"/>
    <dgm:cxn modelId="{B6094752-DF4D-42BE-810B-A943B7FA3B2C}" type="presParOf" srcId="{42B7616D-5EF5-43BA-81F7-400B5B864458}" destId="{980AA5A0-DFA9-42F5-AC30-3CA9C244A732}" srcOrd="2" destOrd="0" presId="urn:microsoft.com/office/officeart/2009/3/layout/HorizontalOrganizationChart"/>
    <dgm:cxn modelId="{FB56EB52-C91E-4B91-B4D2-8F0F5E58D3A6}" type="presParOf" srcId="{867DBE7B-83A9-49A2-8006-3C65FA6F21C0}" destId="{48A197B4-4993-42B7-B86C-B2B0EB7AF5D7}" srcOrd="2" destOrd="0" presId="urn:microsoft.com/office/officeart/2009/3/layout/HorizontalOrganizationChart"/>
    <dgm:cxn modelId="{769F49AE-4F91-467D-97EC-277BB748569E}" type="presParOf" srcId="{65898E9E-ABBC-4EE9-9229-2E76937B67E5}" destId="{CAA90BE2-0839-4ED1-9077-A7FD2C3A8481}" srcOrd="6" destOrd="0" presId="urn:microsoft.com/office/officeart/2009/3/layout/HorizontalOrganizationChart"/>
    <dgm:cxn modelId="{D7BDD5FF-3B4B-4A2B-8954-D4F5E310EF5E}" type="presParOf" srcId="{65898E9E-ABBC-4EE9-9229-2E76937B67E5}" destId="{CDD60E92-571F-4528-8421-75B2EEB9BD10}" srcOrd="7" destOrd="0" presId="urn:microsoft.com/office/officeart/2009/3/layout/HorizontalOrganizationChart"/>
    <dgm:cxn modelId="{70909D86-DA5F-4390-8883-A15DC7655735}" type="presParOf" srcId="{CDD60E92-571F-4528-8421-75B2EEB9BD10}" destId="{70BB2C84-0262-45EF-A7F6-A92BDE27278C}" srcOrd="0" destOrd="0" presId="urn:microsoft.com/office/officeart/2009/3/layout/HorizontalOrganizationChart"/>
    <dgm:cxn modelId="{9CF23380-3E69-4DAA-A043-9B843496AD11}" type="presParOf" srcId="{70BB2C84-0262-45EF-A7F6-A92BDE27278C}" destId="{6881B2F5-A366-40B1-8591-3C9730E67B18}" srcOrd="0" destOrd="0" presId="urn:microsoft.com/office/officeart/2009/3/layout/HorizontalOrganizationChart"/>
    <dgm:cxn modelId="{AE217C38-420C-4C74-8A1F-F4D78B4EA03E}" type="presParOf" srcId="{70BB2C84-0262-45EF-A7F6-A92BDE27278C}" destId="{938413D8-597D-4D93-8F53-55D4F5049F76}" srcOrd="1" destOrd="0" presId="urn:microsoft.com/office/officeart/2009/3/layout/HorizontalOrganizationChart"/>
    <dgm:cxn modelId="{0B3E3955-1762-481C-9110-0492715CCD26}" type="presParOf" srcId="{CDD60E92-571F-4528-8421-75B2EEB9BD10}" destId="{3A553E8A-8937-43AF-BCA3-39E03B3C1E33}" srcOrd="1" destOrd="0" presId="urn:microsoft.com/office/officeart/2009/3/layout/HorizontalOrganizationChart"/>
    <dgm:cxn modelId="{51600910-CE13-4978-8DED-AC2D0B792425}" type="presParOf" srcId="{3A553E8A-8937-43AF-BCA3-39E03B3C1E33}" destId="{E2DD1CFE-CCF7-495D-A448-A2DC43FA0B0A}" srcOrd="0" destOrd="0" presId="urn:microsoft.com/office/officeart/2009/3/layout/HorizontalOrganizationChart"/>
    <dgm:cxn modelId="{71EFCA7A-191A-4940-A882-B33A57532E9D}" type="presParOf" srcId="{3A553E8A-8937-43AF-BCA3-39E03B3C1E33}" destId="{78C6390C-6AE0-4C57-A397-EE876556A7C5}" srcOrd="1" destOrd="0" presId="urn:microsoft.com/office/officeart/2009/3/layout/HorizontalOrganizationChart"/>
    <dgm:cxn modelId="{AB7321E3-0553-47D8-8199-CB61BE433D04}" type="presParOf" srcId="{78C6390C-6AE0-4C57-A397-EE876556A7C5}" destId="{1B9F6D50-B070-4A83-93BA-51C7B066F1B3}" srcOrd="0" destOrd="0" presId="urn:microsoft.com/office/officeart/2009/3/layout/HorizontalOrganizationChart"/>
    <dgm:cxn modelId="{A4477EEB-E522-4BFC-84B5-85E7BD04018F}" type="presParOf" srcId="{1B9F6D50-B070-4A83-93BA-51C7B066F1B3}" destId="{B784BFE6-080C-4EA3-802C-40C08B982400}" srcOrd="0" destOrd="0" presId="urn:microsoft.com/office/officeart/2009/3/layout/HorizontalOrganizationChart"/>
    <dgm:cxn modelId="{A0B7BBF0-6A53-47B9-91B3-AB53A3FE6B93}" type="presParOf" srcId="{1B9F6D50-B070-4A83-93BA-51C7B066F1B3}" destId="{2E694571-9E04-4E8C-BCB7-64ED95EF3BAC}" srcOrd="1" destOrd="0" presId="urn:microsoft.com/office/officeart/2009/3/layout/HorizontalOrganizationChart"/>
    <dgm:cxn modelId="{CAD724FE-B5B6-4E1E-97B8-E78117DB14DF}" type="presParOf" srcId="{78C6390C-6AE0-4C57-A397-EE876556A7C5}" destId="{011845C7-3329-4C32-9200-888109F522F9}" srcOrd="1" destOrd="0" presId="urn:microsoft.com/office/officeart/2009/3/layout/HorizontalOrganizationChart"/>
    <dgm:cxn modelId="{3CCE3BBC-B4DD-49F0-B4EE-06B18DE19A62}" type="presParOf" srcId="{78C6390C-6AE0-4C57-A397-EE876556A7C5}" destId="{BE3B5027-8033-4951-9261-9BFA852433AD}" srcOrd="2" destOrd="0" presId="urn:microsoft.com/office/officeart/2009/3/layout/HorizontalOrganizationChart"/>
    <dgm:cxn modelId="{0396531D-DAD1-4528-B81B-23C97FB6ACCA}" type="presParOf" srcId="{CDD60E92-571F-4528-8421-75B2EEB9BD10}" destId="{B2607D3C-7061-480C-AEFA-52001DA14734}" srcOrd="2" destOrd="0" presId="urn:microsoft.com/office/officeart/2009/3/layout/HorizontalOrganizationChart"/>
    <dgm:cxn modelId="{64E101B3-87DD-46CE-8E72-525113CC568B}" type="presParOf" srcId="{65898E9E-ABBC-4EE9-9229-2E76937B67E5}" destId="{A1A962F1-41E1-4E0C-A061-C2F2279FE8F5}" srcOrd="8" destOrd="0" presId="urn:microsoft.com/office/officeart/2009/3/layout/HorizontalOrganizationChart"/>
    <dgm:cxn modelId="{5416043B-72A5-4424-AE60-1977BD2C6C99}" type="presParOf" srcId="{65898E9E-ABBC-4EE9-9229-2E76937B67E5}" destId="{C64EEC1C-7467-4806-9399-03F28AB4AE99}" srcOrd="9" destOrd="0" presId="urn:microsoft.com/office/officeart/2009/3/layout/HorizontalOrganizationChart"/>
    <dgm:cxn modelId="{4A8ACD7D-DCC2-4261-8845-B64AB591FCE0}" type="presParOf" srcId="{C64EEC1C-7467-4806-9399-03F28AB4AE99}" destId="{139BE233-3D36-4357-8AF5-B86DD9AC576E}" srcOrd="0" destOrd="0" presId="urn:microsoft.com/office/officeart/2009/3/layout/HorizontalOrganizationChart"/>
    <dgm:cxn modelId="{A20B6970-DBDC-422C-978E-56E594E98F2F}" type="presParOf" srcId="{139BE233-3D36-4357-8AF5-B86DD9AC576E}" destId="{3AE6E890-AF9A-4935-9F4C-E124B5456BC5}" srcOrd="0" destOrd="0" presId="urn:microsoft.com/office/officeart/2009/3/layout/HorizontalOrganizationChart"/>
    <dgm:cxn modelId="{2D3114EC-33ED-4F13-87C2-E315B4205C38}" type="presParOf" srcId="{139BE233-3D36-4357-8AF5-B86DD9AC576E}" destId="{74110EC6-A06C-4DD9-AE1E-E903A759E6B1}" srcOrd="1" destOrd="0" presId="urn:microsoft.com/office/officeart/2009/3/layout/HorizontalOrganizationChart"/>
    <dgm:cxn modelId="{459B8319-7C3E-465E-A4BF-A2F7E7FBD039}" type="presParOf" srcId="{C64EEC1C-7467-4806-9399-03F28AB4AE99}" destId="{048F96D9-5F55-4F29-A59A-95A27E2CB3E9}" srcOrd="1" destOrd="0" presId="urn:microsoft.com/office/officeart/2009/3/layout/HorizontalOrganizationChart"/>
    <dgm:cxn modelId="{F1CD014D-90DE-4918-8082-A8C75B5583FA}" type="presParOf" srcId="{048F96D9-5F55-4F29-A59A-95A27E2CB3E9}" destId="{7377A3C6-CEF2-4FF5-8826-B95952777710}" srcOrd="0" destOrd="0" presId="urn:microsoft.com/office/officeart/2009/3/layout/HorizontalOrganizationChart"/>
    <dgm:cxn modelId="{0BC681DB-D283-48BF-8B1A-583008A228E9}" type="presParOf" srcId="{048F96D9-5F55-4F29-A59A-95A27E2CB3E9}" destId="{F26E0A3F-4891-4F97-8F58-6BC75A3C5F6A}" srcOrd="1" destOrd="0" presId="urn:microsoft.com/office/officeart/2009/3/layout/HorizontalOrganizationChart"/>
    <dgm:cxn modelId="{1B5E792E-A46B-41B1-8163-A5866548E3C4}" type="presParOf" srcId="{F26E0A3F-4891-4F97-8F58-6BC75A3C5F6A}" destId="{68815AAD-65BD-420C-B86D-DEA482C3B94A}" srcOrd="0" destOrd="0" presId="urn:microsoft.com/office/officeart/2009/3/layout/HorizontalOrganizationChart"/>
    <dgm:cxn modelId="{2284BBF8-FCFC-458E-9544-51AE9E519A0C}" type="presParOf" srcId="{68815AAD-65BD-420C-B86D-DEA482C3B94A}" destId="{09B89BCD-57B5-44BF-9B5C-F47A4DF88017}" srcOrd="0" destOrd="0" presId="urn:microsoft.com/office/officeart/2009/3/layout/HorizontalOrganizationChart"/>
    <dgm:cxn modelId="{312220E2-7567-4D08-A46D-40C44D26F271}" type="presParOf" srcId="{68815AAD-65BD-420C-B86D-DEA482C3B94A}" destId="{8F429AF5-FF3B-453E-A081-68D969CD7027}" srcOrd="1" destOrd="0" presId="urn:microsoft.com/office/officeart/2009/3/layout/HorizontalOrganizationChart"/>
    <dgm:cxn modelId="{81C75E17-DFCC-45F7-AA63-CD602FC6C8E6}" type="presParOf" srcId="{F26E0A3F-4891-4F97-8F58-6BC75A3C5F6A}" destId="{6FD86DDE-54DF-4397-AEC6-ADD718674EE8}" srcOrd="1" destOrd="0" presId="urn:microsoft.com/office/officeart/2009/3/layout/HorizontalOrganizationChart"/>
    <dgm:cxn modelId="{A5645B0E-C791-4934-A77A-D612CAA85BA7}" type="presParOf" srcId="{F26E0A3F-4891-4F97-8F58-6BC75A3C5F6A}" destId="{B23A7DA5-CD26-426A-BF8E-50BCB5F763CD}" srcOrd="2" destOrd="0" presId="urn:microsoft.com/office/officeart/2009/3/layout/HorizontalOrganizationChart"/>
    <dgm:cxn modelId="{493A4217-C0CC-428A-8AAB-22E78A1A020F}" type="presParOf" srcId="{C64EEC1C-7467-4806-9399-03F28AB4AE99}" destId="{2BF5692A-CB7B-4900-A65C-C36D772997E2}" srcOrd="2" destOrd="0" presId="urn:microsoft.com/office/officeart/2009/3/layout/HorizontalOrganizationChart"/>
    <dgm:cxn modelId="{FB0003FB-2170-4FF5-88FF-5677734F151A}" type="presParOf" srcId="{1ACC6828-C0DD-4802-9A5C-F6590381CF5B}" destId="{1CD4BE0F-0A87-4244-8837-030ED56E5A63}"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83FD8A-44BF-45E8-A998-E9F9A326A8C9}" type="doc">
      <dgm:prSet loTypeId="urn:microsoft.com/office/officeart/2005/8/layout/hProcess9" loCatId="process" qsTypeId="urn:microsoft.com/office/officeart/2005/8/quickstyle/simple1" qsCatId="simple" csTypeId="urn:microsoft.com/office/officeart/2005/8/colors/colorful1" csCatId="colorful" phldr="1"/>
      <dgm:spPr/>
    </dgm:pt>
    <dgm:pt modelId="{B0C7583D-0338-4D74-B673-B98F77A91098}">
      <dgm:prSet phldrT="[Texto]" custT="1"/>
      <dgm:spPr/>
      <dgm:t>
        <a:bodyPr/>
        <a:lstStyle/>
        <a:p>
          <a:r>
            <a:rPr lang="es-EC"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2015 AÑO BASE</a:t>
          </a:r>
          <a:endParaRPr lang="es-EC"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EC96D9BF-F9EE-4651-9F87-5EB140045F5A}" type="parTrans" cxnId="{59EEEB43-4CA5-48F1-98B5-E6E1B11FB30C}">
      <dgm:prSet/>
      <dgm:spPr/>
      <dgm:t>
        <a:bodyPr/>
        <a:lstStyle/>
        <a:p>
          <a:endParaRPr lang="es-EC"/>
        </a:p>
      </dgm:t>
    </dgm:pt>
    <dgm:pt modelId="{DC273454-E449-48A2-BC4B-0681E00ED872}" type="sibTrans" cxnId="{59EEEB43-4CA5-48F1-98B5-E6E1B11FB30C}">
      <dgm:prSet/>
      <dgm:spPr/>
      <dgm:t>
        <a:bodyPr/>
        <a:lstStyle/>
        <a:p>
          <a:endParaRPr lang="es-EC"/>
        </a:p>
      </dgm:t>
    </dgm:pt>
    <dgm:pt modelId="{15F8C0B9-A484-4075-AF7C-1AC5C2CDFB98}">
      <dgm:prSet phldrT="[Texto]" custT="1"/>
      <dgm:spPr/>
      <dgm:t>
        <a:bodyPr/>
        <a:lstStyle/>
        <a:p>
          <a:r>
            <a:rPr lang="es-EC"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a:t>
          </a:r>
        </a:p>
        <a:p>
          <a:r>
            <a:rPr lang="es-EC"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dgm:t>
    </dgm:pt>
    <dgm:pt modelId="{9397B8CC-3605-4F9E-AB7E-2DA8A6162CEA}" type="parTrans" cxnId="{A923F19F-1869-4984-8A20-67ED0541A7A5}">
      <dgm:prSet/>
      <dgm:spPr/>
      <dgm:t>
        <a:bodyPr/>
        <a:lstStyle/>
        <a:p>
          <a:endParaRPr lang="es-EC"/>
        </a:p>
      </dgm:t>
    </dgm:pt>
    <dgm:pt modelId="{2E56C1C8-04EB-47CC-898F-7C067AF3DAD3}" type="sibTrans" cxnId="{A923F19F-1869-4984-8A20-67ED0541A7A5}">
      <dgm:prSet/>
      <dgm:spPr/>
      <dgm:t>
        <a:bodyPr/>
        <a:lstStyle/>
        <a:p>
          <a:endParaRPr lang="es-EC"/>
        </a:p>
      </dgm:t>
    </dgm:pt>
    <dgm:pt modelId="{4E962883-2E11-4529-9164-A5078917A7FA}">
      <dgm:prSet phldrT="[Texto]" custT="1"/>
      <dgm:spPr/>
      <dgm:t>
        <a:bodyPr/>
        <a:lstStyle/>
        <a:p>
          <a:r>
            <a:rPr lang="es-EC"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2017</a:t>
          </a:r>
        </a:p>
        <a:p>
          <a:r>
            <a:rPr lang="es-EC"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dgm:t>
    </dgm:pt>
    <dgm:pt modelId="{9C804A52-39C8-4FB1-A750-003F4C75AED1}" type="parTrans" cxnId="{4668FBA1-AA74-4059-9920-C4D90FCC3B48}">
      <dgm:prSet/>
      <dgm:spPr/>
      <dgm:t>
        <a:bodyPr/>
        <a:lstStyle/>
        <a:p>
          <a:endParaRPr lang="es-EC"/>
        </a:p>
      </dgm:t>
    </dgm:pt>
    <dgm:pt modelId="{854DE42F-C4F8-43C3-88E0-D1D4C1444400}" type="sibTrans" cxnId="{4668FBA1-AA74-4059-9920-C4D90FCC3B48}">
      <dgm:prSet/>
      <dgm:spPr/>
      <dgm:t>
        <a:bodyPr/>
        <a:lstStyle/>
        <a:p>
          <a:endParaRPr lang="es-EC"/>
        </a:p>
      </dgm:t>
    </dgm:pt>
    <dgm:pt modelId="{D5370FC0-151E-427C-AD46-457CDE2F6EA4}">
      <dgm:prSet phldrT="[Texto]" custT="1"/>
      <dgm:spPr/>
      <dgm:t>
        <a:bodyPr/>
        <a:lstStyle/>
        <a:p>
          <a:r>
            <a:rPr lang="es-EC"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a:t>
          </a:r>
        </a:p>
        <a:p>
          <a:r>
            <a:rPr lang="es-EC"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dgm:t>
    </dgm:pt>
    <dgm:pt modelId="{7A88B56A-CCA3-4608-BF80-5E428CC52EAA}" type="parTrans" cxnId="{51C24A2C-2A7F-46E8-B03F-D8EC242E1C5D}">
      <dgm:prSet/>
      <dgm:spPr/>
      <dgm:t>
        <a:bodyPr/>
        <a:lstStyle/>
        <a:p>
          <a:endParaRPr lang="es-EC"/>
        </a:p>
      </dgm:t>
    </dgm:pt>
    <dgm:pt modelId="{C7E6A1BE-49F5-4E1C-AE57-0937C43A739A}" type="sibTrans" cxnId="{51C24A2C-2A7F-46E8-B03F-D8EC242E1C5D}">
      <dgm:prSet/>
      <dgm:spPr/>
      <dgm:t>
        <a:bodyPr/>
        <a:lstStyle/>
        <a:p>
          <a:endParaRPr lang="es-EC"/>
        </a:p>
      </dgm:t>
    </dgm:pt>
    <dgm:pt modelId="{25A788BB-04EE-49EB-8D3D-ECFA8159B848}">
      <dgm:prSet phldrT="[Texto]" custT="1"/>
      <dgm:spPr/>
      <dgm:t>
        <a:bodyPr/>
        <a:lstStyle/>
        <a:p>
          <a:r>
            <a:rPr lang="es-EC"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a:t>
          </a:r>
        </a:p>
        <a:p>
          <a:r>
            <a:rPr lang="es-EC"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dgm:t>
    </dgm:pt>
    <dgm:pt modelId="{B053905A-777C-4315-94CC-0A62C322DE37}" type="parTrans" cxnId="{AEE546BB-2150-47CA-99E8-8BB9880DEAC7}">
      <dgm:prSet/>
      <dgm:spPr/>
      <dgm:t>
        <a:bodyPr/>
        <a:lstStyle/>
        <a:p>
          <a:endParaRPr lang="es-EC"/>
        </a:p>
      </dgm:t>
    </dgm:pt>
    <dgm:pt modelId="{2C4E9CF1-D7C1-4D1B-B2AF-2D72BE352153}" type="sibTrans" cxnId="{AEE546BB-2150-47CA-99E8-8BB9880DEAC7}">
      <dgm:prSet/>
      <dgm:spPr/>
      <dgm:t>
        <a:bodyPr/>
        <a:lstStyle/>
        <a:p>
          <a:endParaRPr lang="es-EC"/>
        </a:p>
      </dgm:t>
    </dgm:pt>
    <dgm:pt modelId="{90D8539E-155C-4694-B905-BA005911C09A}" type="pres">
      <dgm:prSet presAssocID="{4383FD8A-44BF-45E8-A998-E9F9A326A8C9}" presName="CompostProcess" presStyleCnt="0">
        <dgm:presLayoutVars>
          <dgm:dir/>
          <dgm:resizeHandles val="exact"/>
        </dgm:presLayoutVars>
      </dgm:prSet>
      <dgm:spPr/>
    </dgm:pt>
    <dgm:pt modelId="{B69DC43A-133F-4AEC-A705-18AE2E509C9F}" type="pres">
      <dgm:prSet presAssocID="{4383FD8A-44BF-45E8-A998-E9F9A326A8C9}" presName="arrow" presStyleLbl="bgShp" presStyleIdx="0" presStyleCnt="1"/>
      <dgm:spPr/>
    </dgm:pt>
    <dgm:pt modelId="{834DD322-FE6D-4A43-8C30-111536D1A63D}" type="pres">
      <dgm:prSet presAssocID="{4383FD8A-44BF-45E8-A998-E9F9A326A8C9}" presName="linearProcess" presStyleCnt="0"/>
      <dgm:spPr/>
    </dgm:pt>
    <dgm:pt modelId="{D2AC0EB6-C3D0-4B64-BC40-38DE129302E2}" type="pres">
      <dgm:prSet presAssocID="{B0C7583D-0338-4D74-B673-B98F77A91098}" presName="textNode" presStyleLbl="node1" presStyleIdx="0" presStyleCnt="5">
        <dgm:presLayoutVars>
          <dgm:bulletEnabled val="1"/>
        </dgm:presLayoutVars>
      </dgm:prSet>
      <dgm:spPr/>
      <dgm:t>
        <a:bodyPr/>
        <a:lstStyle/>
        <a:p>
          <a:endParaRPr lang="es-EC"/>
        </a:p>
      </dgm:t>
    </dgm:pt>
    <dgm:pt modelId="{C403BF7C-0CDE-4B65-A9ED-A61C72A93B55}" type="pres">
      <dgm:prSet presAssocID="{DC273454-E449-48A2-BC4B-0681E00ED872}" presName="sibTrans" presStyleCnt="0"/>
      <dgm:spPr/>
    </dgm:pt>
    <dgm:pt modelId="{39AFB467-9E1D-4E8D-B0E8-51DC3EF4B3C0}" type="pres">
      <dgm:prSet presAssocID="{15F8C0B9-A484-4075-AF7C-1AC5C2CDFB98}" presName="textNode" presStyleLbl="node1" presStyleIdx="1" presStyleCnt="5">
        <dgm:presLayoutVars>
          <dgm:bulletEnabled val="1"/>
        </dgm:presLayoutVars>
      </dgm:prSet>
      <dgm:spPr/>
      <dgm:t>
        <a:bodyPr/>
        <a:lstStyle/>
        <a:p>
          <a:endParaRPr lang="es-EC"/>
        </a:p>
      </dgm:t>
    </dgm:pt>
    <dgm:pt modelId="{B6D3E8F7-83E6-4B52-82C5-8B1421E47538}" type="pres">
      <dgm:prSet presAssocID="{2E56C1C8-04EB-47CC-898F-7C067AF3DAD3}" presName="sibTrans" presStyleCnt="0"/>
      <dgm:spPr/>
    </dgm:pt>
    <dgm:pt modelId="{D9730473-651C-4B4E-B5A6-E5A2A2580BAC}" type="pres">
      <dgm:prSet presAssocID="{4E962883-2E11-4529-9164-A5078917A7FA}" presName="textNode" presStyleLbl="node1" presStyleIdx="2" presStyleCnt="5">
        <dgm:presLayoutVars>
          <dgm:bulletEnabled val="1"/>
        </dgm:presLayoutVars>
      </dgm:prSet>
      <dgm:spPr/>
      <dgm:t>
        <a:bodyPr/>
        <a:lstStyle/>
        <a:p>
          <a:endParaRPr lang="es-EC"/>
        </a:p>
      </dgm:t>
    </dgm:pt>
    <dgm:pt modelId="{81BBF8F3-B637-40FF-B7B4-C45EE78E2D8F}" type="pres">
      <dgm:prSet presAssocID="{854DE42F-C4F8-43C3-88E0-D1D4C1444400}" presName="sibTrans" presStyleCnt="0"/>
      <dgm:spPr/>
    </dgm:pt>
    <dgm:pt modelId="{7C3491B9-3816-4688-A574-BB3C006FF53C}" type="pres">
      <dgm:prSet presAssocID="{D5370FC0-151E-427C-AD46-457CDE2F6EA4}" presName="textNode" presStyleLbl="node1" presStyleIdx="3" presStyleCnt="5">
        <dgm:presLayoutVars>
          <dgm:bulletEnabled val="1"/>
        </dgm:presLayoutVars>
      </dgm:prSet>
      <dgm:spPr/>
      <dgm:t>
        <a:bodyPr/>
        <a:lstStyle/>
        <a:p>
          <a:endParaRPr lang="es-EC"/>
        </a:p>
      </dgm:t>
    </dgm:pt>
    <dgm:pt modelId="{FAAE871C-B6B2-4E05-984E-A35B01860B47}" type="pres">
      <dgm:prSet presAssocID="{C7E6A1BE-49F5-4E1C-AE57-0937C43A739A}" presName="sibTrans" presStyleCnt="0"/>
      <dgm:spPr/>
    </dgm:pt>
    <dgm:pt modelId="{7C324721-9A57-4EF0-8A68-1C353A930C91}" type="pres">
      <dgm:prSet presAssocID="{25A788BB-04EE-49EB-8D3D-ECFA8159B848}" presName="textNode" presStyleLbl="node1" presStyleIdx="4" presStyleCnt="5">
        <dgm:presLayoutVars>
          <dgm:bulletEnabled val="1"/>
        </dgm:presLayoutVars>
      </dgm:prSet>
      <dgm:spPr/>
      <dgm:t>
        <a:bodyPr/>
        <a:lstStyle/>
        <a:p>
          <a:endParaRPr lang="es-EC"/>
        </a:p>
      </dgm:t>
    </dgm:pt>
  </dgm:ptLst>
  <dgm:cxnLst>
    <dgm:cxn modelId="{8F22A608-EE03-4B1D-8EBE-FB9CA62CAB5B}" type="presOf" srcId="{4383FD8A-44BF-45E8-A998-E9F9A326A8C9}" destId="{90D8539E-155C-4694-B905-BA005911C09A}" srcOrd="0" destOrd="0" presId="urn:microsoft.com/office/officeart/2005/8/layout/hProcess9"/>
    <dgm:cxn modelId="{AEE546BB-2150-47CA-99E8-8BB9880DEAC7}" srcId="{4383FD8A-44BF-45E8-A998-E9F9A326A8C9}" destId="{25A788BB-04EE-49EB-8D3D-ECFA8159B848}" srcOrd="4" destOrd="0" parTransId="{B053905A-777C-4315-94CC-0A62C322DE37}" sibTransId="{2C4E9CF1-D7C1-4D1B-B2AF-2D72BE352153}"/>
    <dgm:cxn modelId="{59EEEB43-4CA5-48F1-98B5-E6E1B11FB30C}" srcId="{4383FD8A-44BF-45E8-A998-E9F9A326A8C9}" destId="{B0C7583D-0338-4D74-B673-B98F77A91098}" srcOrd="0" destOrd="0" parTransId="{EC96D9BF-F9EE-4651-9F87-5EB140045F5A}" sibTransId="{DC273454-E449-48A2-BC4B-0681E00ED872}"/>
    <dgm:cxn modelId="{A923F19F-1869-4984-8A20-67ED0541A7A5}" srcId="{4383FD8A-44BF-45E8-A998-E9F9A326A8C9}" destId="{15F8C0B9-A484-4075-AF7C-1AC5C2CDFB98}" srcOrd="1" destOrd="0" parTransId="{9397B8CC-3605-4F9E-AB7E-2DA8A6162CEA}" sibTransId="{2E56C1C8-04EB-47CC-898F-7C067AF3DAD3}"/>
    <dgm:cxn modelId="{94B73F51-2D8A-4A72-B1D5-896D76C2B22A}" type="presOf" srcId="{15F8C0B9-A484-4075-AF7C-1AC5C2CDFB98}" destId="{39AFB467-9E1D-4E8D-B0E8-51DC3EF4B3C0}" srcOrd="0" destOrd="0" presId="urn:microsoft.com/office/officeart/2005/8/layout/hProcess9"/>
    <dgm:cxn modelId="{51C24A2C-2A7F-46E8-B03F-D8EC242E1C5D}" srcId="{4383FD8A-44BF-45E8-A998-E9F9A326A8C9}" destId="{D5370FC0-151E-427C-AD46-457CDE2F6EA4}" srcOrd="3" destOrd="0" parTransId="{7A88B56A-CCA3-4608-BF80-5E428CC52EAA}" sibTransId="{C7E6A1BE-49F5-4E1C-AE57-0937C43A739A}"/>
    <dgm:cxn modelId="{C0C22684-E600-4DE3-8DA6-237D5CD6520D}" type="presOf" srcId="{B0C7583D-0338-4D74-B673-B98F77A91098}" destId="{D2AC0EB6-C3D0-4B64-BC40-38DE129302E2}" srcOrd="0" destOrd="0" presId="urn:microsoft.com/office/officeart/2005/8/layout/hProcess9"/>
    <dgm:cxn modelId="{4668FBA1-AA74-4059-9920-C4D90FCC3B48}" srcId="{4383FD8A-44BF-45E8-A998-E9F9A326A8C9}" destId="{4E962883-2E11-4529-9164-A5078917A7FA}" srcOrd="2" destOrd="0" parTransId="{9C804A52-39C8-4FB1-A750-003F4C75AED1}" sibTransId="{854DE42F-C4F8-43C3-88E0-D1D4C1444400}"/>
    <dgm:cxn modelId="{41C04B99-AF13-4EC9-94EE-E50A0FFAFBF6}" type="presOf" srcId="{D5370FC0-151E-427C-AD46-457CDE2F6EA4}" destId="{7C3491B9-3816-4688-A574-BB3C006FF53C}" srcOrd="0" destOrd="0" presId="urn:microsoft.com/office/officeart/2005/8/layout/hProcess9"/>
    <dgm:cxn modelId="{BA5BAF86-A4BF-4EBE-B4E1-FAE4B2A76030}" type="presOf" srcId="{25A788BB-04EE-49EB-8D3D-ECFA8159B848}" destId="{7C324721-9A57-4EF0-8A68-1C353A930C91}" srcOrd="0" destOrd="0" presId="urn:microsoft.com/office/officeart/2005/8/layout/hProcess9"/>
    <dgm:cxn modelId="{396DF19C-74B7-42C8-8FB8-D19912FDDC28}" type="presOf" srcId="{4E962883-2E11-4529-9164-A5078917A7FA}" destId="{D9730473-651C-4B4E-B5A6-E5A2A2580BAC}" srcOrd="0" destOrd="0" presId="urn:microsoft.com/office/officeart/2005/8/layout/hProcess9"/>
    <dgm:cxn modelId="{A4D5F859-6C85-4474-8347-25216812B0D0}" type="presParOf" srcId="{90D8539E-155C-4694-B905-BA005911C09A}" destId="{B69DC43A-133F-4AEC-A705-18AE2E509C9F}" srcOrd="0" destOrd="0" presId="urn:microsoft.com/office/officeart/2005/8/layout/hProcess9"/>
    <dgm:cxn modelId="{077E08EC-4754-44AB-B0DE-B73235B7FD56}" type="presParOf" srcId="{90D8539E-155C-4694-B905-BA005911C09A}" destId="{834DD322-FE6D-4A43-8C30-111536D1A63D}" srcOrd="1" destOrd="0" presId="urn:microsoft.com/office/officeart/2005/8/layout/hProcess9"/>
    <dgm:cxn modelId="{5DDE4135-1EA8-44B1-8B24-7BC6DF3AC3AE}" type="presParOf" srcId="{834DD322-FE6D-4A43-8C30-111536D1A63D}" destId="{D2AC0EB6-C3D0-4B64-BC40-38DE129302E2}" srcOrd="0" destOrd="0" presId="urn:microsoft.com/office/officeart/2005/8/layout/hProcess9"/>
    <dgm:cxn modelId="{77936A53-93FD-4C1A-8089-6AB35C697FDE}" type="presParOf" srcId="{834DD322-FE6D-4A43-8C30-111536D1A63D}" destId="{C403BF7C-0CDE-4B65-A9ED-A61C72A93B55}" srcOrd="1" destOrd="0" presId="urn:microsoft.com/office/officeart/2005/8/layout/hProcess9"/>
    <dgm:cxn modelId="{5D2ECE53-AF9C-4C77-876A-AA2C1A40CF71}" type="presParOf" srcId="{834DD322-FE6D-4A43-8C30-111536D1A63D}" destId="{39AFB467-9E1D-4E8D-B0E8-51DC3EF4B3C0}" srcOrd="2" destOrd="0" presId="urn:microsoft.com/office/officeart/2005/8/layout/hProcess9"/>
    <dgm:cxn modelId="{C4A32826-D2D1-40D5-8DF6-92A0E0BE76BB}" type="presParOf" srcId="{834DD322-FE6D-4A43-8C30-111536D1A63D}" destId="{B6D3E8F7-83E6-4B52-82C5-8B1421E47538}" srcOrd="3" destOrd="0" presId="urn:microsoft.com/office/officeart/2005/8/layout/hProcess9"/>
    <dgm:cxn modelId="{357F6594-2A91-43CA-8634-6A6E159A4CAE}" type="presParOf" srcId="{834DD322-FE6D-4A43-8C30-111536D1A63D}" destId="{D9730473-651C-4B4E-B5A6-E5A2A2580BAC}" srcOrd="4" destOrd="0" presId="urn:microsoft.com/office/officeart/2005/8/layout/hProcess9"/>
    <dgm:cxn modelId="{55F34F1A-624A-4B83-866B-76AE8FB284A9}" type="presParOf" srcId="{834DD322-FE6D-4A43-8C30-111536D1A63D}" destId="{81BBF8F3-B637-40FF-B7B4-C45EE78E2D8F}" srcOrd="5" destOrd="0" presId="urn:microsoft.com/office/officeart/2005/8/layout/hProcess9"/>
    <dgm:cxn modelId="{81E2C43B-3333-46A5-9652-566B2AD0A5AF}" type="presParOf" srcId="{834DD322-FE6D-4A43-8C30-111536D1A63D}" destId="{7C3491B9-3816-4688-A574-BB3C006FF53C}" srcOrd="6" destOrd="0" presId="urn:microsoft.com/office/officeart/2005/8/layout/hProcess9"/>
    <dgm:cxn modelId="{B06ADF90-C336-4DC4-B97B-65E07ABC7BD7}" type="presParOf" srcId="{834DD322-FE6D-4A43-8C30-111536D1A63D}" destId="{FAAE871C-B6B2-4E05-984E-A35B01860B47}" srcOrd="7" destOrd="0" presId="urn:microsoft.com/office/officeart/2005/8/layout/hProcess9"/>
    <dgm:cxn modelId="{2DA0247B-54FE-4C0F-881A-538533F43269}" type="presParOf" srcId="{834DD322-FE6D-4A43-8C30-111536D1A63D}" destId="{7C324721-9A57-4EF0-8A68-1C353A930C91}" srcOrd="8" destOrd="0" presId="urn:microsoft.com/office/officeart/2005/8/layout/hProcess9"/>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822467-A113-4DA3-81E0-C644A531EBAD}" type="doc">
      <dgm:prSet loTypeId="urn:microsoft.com/office/officeart/2005/8/layout/venn3" loCatId="relationship" qsTypeId="urn:microsoft.com/office/officeart/2005/8/quickstyle/simple1" qsCatId="simple" csTypeId="urn:microsoft.com/office/officeart/2005/8/colors/colorful3" csCatId="colorful" phldr="1"/>
      <dgm:spPr/>
      <dgm:t>
        <a:bodyPr/>
        <a:lstStyle/>
        <a:p>
          <a:endParaRPr lang="es-EC"/>
        </a:p>
      </dgm:t>
    </dgm:pt>
    <dgm:pt modelId="{1EBDE16C-24EE-45A7-9A05-BE8A70017EC9}">
      <dgm:prSet phldrT="[Texto]"/>
      <dgm:spPr/>
      <dgm:t>
        <a:bodyPr/>
        <a:lstStyle/>
        <a:p>
          <a:r>
            <a:rPr lang="es-EC" b="1" dirty="0" smtClean="0"/>
            <a:t>COSTOS 65%</a:t>
          </a:r>
          <a:endParaRPr lang="es-EC" b="1" dirty="0"/>
        </a:p>
      </dgm:t>
    </dgm:pt>
    <dgm:pt modelId="{427410D1-E7E0-4C3E-8417-927E6D013ACF}" type="parTrans" cxnId="{A03D936A-4829-4889-A8A5-ABE0CD1D6FB5}">
      <dgm:prSet/>
      <dgm:spPr/>
      <dgm:t>
        <a:bodyPr/>
        <a:lstStyle/>
        <a:p>
          <a:endParaRPr lang="es-EC"/>
        </a:p>
      </dgm:t>
    </dgm:pt>
    <dgm:pt modelId="{35E4B1E5-F34D-44D6-9371-643505E76E7C}" type="sibTrans" cxnId="{A03D936A-4829-4889-A8A5-ABE0CD1D6FB5}">
      <dgm:prSet/>
      <dgm:spPr/>
      <dgm:t>
        <a:bodyPr/>
        <a:lstStyle/>
        <a:p>
          <a:endParaRPr lang="es-EC"/>
        </a:p>
      </dgm:t>
    </dgm:pt>
    <dgm:pt modelId="{D514DD61-205F-49AA-885C-345E888D524F}">
      <dgm:prSet phldrT="[Texto]"/>
      <dgm:spPr/>
      <dgm:t>
        <a:bodyPr/>
        <a:lstStyle/>
        <a:p>
          <a:r>
            <a:rPr lang="es-EC" b="1" dirty="0" smtClean="0"/>
            <a:t>UTILIDAD 35%</a:t>
          </a:r>
          <a:endParaRPr lang="es-EC" b="1" dirty="0"/>
        </a:p>
      </dgm:t>
    </dgm:pt>
    <dgm:pt modelId="{6137DA9D-ABEB-4D9E-9F9D-F11499111340}" type="parTrans" cxnId="{0CD7D216-92E9-4A87-AB3A-F7E45DDECE2E}">
      <dgm:prSet/>
      <dgm:spPr/>
      <dgm:t>
        <a:bodyPr/>
        <a:lstStyle/>
        <a:p>
          <a:endParaRPr lang="es-EC"/>
        </a:p>
      </dgm:t>
    </dgm:pt>
    <dgm:pt modelId="{12F271C2-9634-4F1F-9929-0F4F4DCFB8E4}" type="sibTrans" cxnId="{0CD7D216-92E9-4A87-AB3A-F7E45DDECE2E}">
      <dgm:prSet/>
      <dgm:spPr/>
      <dgm:t>
        <a:bodyPr/>
        <a:lstStyle/>
        <a:p>
          <a:endParaRPr lang="es-EC"/>
        </a:p>
      </dgm:t>
    </dgm:pt>
    <dgm:pt modelId="{0A6803C6-383E-4F0F-B763-A9CDF5B562AE}" type="pres">
      <dgm:prSet presAssocID="{E8822467-A113-4DA3-81E0-C644A531EBAD}" presName="Name0" presStyleCnt="0">
        <dgm:presLayoutVars>
          <dgm:dir/>
          <dgm:resizeHandles val="exact"/>
        </dgm:presLayoutVars>
      </dgm:prSet>
      <dgm:spPr/>
      <dgm:t>
        <a:bodyPr/>
        <a:lstStyle/>
        <a:p>
          <a:endParaRPr lang="es-EC"/>
        </a:p>
      </dgm:t>
    </dgm:pt>
    <dgm:pt modelId="{F8D3CB6E-5112-465B-AD39-55CA66EBA5B6}" type="pres">
      <dgm:prSet presAssocID="{1EBDE16C-24EE-45A7-9A05-BE8A70017EC9}" presName="Name5" presStyleLbl="vennNode1" presStyleIdx="0" presStyleCnt="2">
        <dgm:presLayoutVars>
          <dgm:bulletEnabled val="1"/>
        </dgm:presLayoutVars>
      </dgm:prSet>
      <dgm:spPr/>
      <dgm:t>
        <a:bodyPr/>
        <a:lstStyle/>
        <a:p>
          <a:endParaRPr lang="es-EC"/>
        </a:p>
      </dgm:t>
    </dgm:pt>
    <dgm:pt modelId="{F0CC9F2A-9A30-4E6E-9B47-EE8A43FE89ED}" type="pres">
      <dgm:prSet presAssocID="{35E4B1E5-F34D-44D6-9371-643505E76E7C}" presName="space" presStyleCnt="0"/>
      <dgm:spPr/>
    </dgm:pt>
    <dgm:pt modelId="{6DDF438C-CE68-4FAE-AAC9-942553C565F4}" type="pres">
      <dgm:prSet presAssocID="{D514DD61-205F-49AA-885C-345E888D524F}" presName="Name5" presStyleLbl="vennNode1" presStyleIdx="1" presStyleCnt="2">
        <dgm:presLayoutVars>
          <dgm:bulletEnabled val="1"/>
        </dgm:presLayoutVars>
      </dgm:prSet>
      <dgm:spPr/>
      <dgm:t>
        <a:bodyPr/>
        <a:lstStyle/>
        <a:p>
          <a:endParaRPr lang="es-EC"/>
        </a:p>
      </dgm:t>
    </dgm:pt>
  </dgm:ptLst>
  <dgm:cxnLst>
    <dgm:cxn modelId="{0CD7D216-92E9-4A87-AB3A-F7E45DDECE2E}" srcId="{E8822467-A113-4DA3-81E0-C644A531EBAD}" destId="{D514DD61-205F-49AA-885C-345E888D524F}" srcOrd="1" destOrd="0" parTransId="{6137DA9D-ABEB-4D9E-9F9D-F11499111340}" sibTransId="{12F271C2-9634-4F1F-9929-0F4F4DCFB8E4}"/>
    <dgm:cxn modelId="{BB748557-5DEA-4E10-A4B2-DEF5C148E6A6}" type="presOf" srcId="{D514DD61-205F-49AA-885C-345E888D524F}" destId="{6DDF438C-CE68-4FAE-AAC9-942553C565F4}" srcOrd="0" destOrd="0" presId="urn:microsoft.com/office/officeart/2005/8/layout/venn3"/>
    <dgm:cxn modelId="{A03D936A-4829-4889-A8A5-ABE0CD1D6FB5}" srcId="{E8822467-A113-4DA3-81E0-C644A531EBAD}" destId="{1EBDE16C-24EE-45A7-9A05-BE8A70017EC9}" srcOrd="0" destOrd="0" parTransId="{427410D1-E7E0-4C3E-8417-927E6D013ACF}" sibTransId="{35E4B1E5-F34D-44D6-9371-643505E76E7C}"/>
    <dgm:cxn modelId="{8DA5EF7B-9BF5-49AA-A5F5-325CA92154A9}" type="presOf" srcId="{E8822467-A113-4DA3-81E0-C644A531EBAD}" destId="{0A6803C6-383E-4F0F-B763-A9CDF5B562AE}" srcOrd="0" destOrd="0" presId="urn:microsoft.com/office/officeart/2005/8/layout/venn3"/>
    <dgm:cxn modelId="{4EFDF82F-1B20-4E05-BDCD-A2D6EA2DC804}" type="presOf" srcId="{1EBDE16C-24EE-45A7-9A05-BE8A70017EC9}" destId="{F8D3CB6E-5112-465B-AD39-55CA66EBA5B6}" srcOrd="0" destOrd="0" presId="urn:microsoft.com/office/officeart/2005/8/layout/venn3"/>
    <dgm:cxn modelId="{CC39BD87-4CB2-43D5-836D-9D08A3240515}" type="presParOf" srcId="{0A6803C6-383E-4F0F-B763-A9CDF5B562AE}" destId="{F8D3CB6E-5112-465B-AD39-55CA66EBA5B6}" srcOrd="0" destOrd="0" presId="urn:microsoft.com/office/officeart/2005/8/layout/venn3"/>
    <dgm:cxn modelId="{49D6A529-DC99-45EB-9C83-B5D39754B906}" type="presParOf" srcId="{0A6803C6-383E-4F0F-B763-A9CDF5B562AE}" destId="{F0CC9F2A-9A30-4E6E-9B47-EE8A43FE89ED}" srcOrd="1" destOrd="0" presId="urn:microsoft.com/office/officeart/2005/8/layout/venn3"/>
    <dgm:cxn modelId="{7E31B7B2-CEDF-499E-B902-656FCE8C629F}" type="presParOf" srcId="{0A6803C6-383E-4F0F-B763-A9CDF5B562AE}" destId="{6DDF438C-CE68-4FAE-AAC9-942553C565F4}"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822467-A113-4DA3-81E0-C644A531EBAD}" type="doc">
      <dgm:prSet loTypeId="urn:microsoft.com/office/officeart/2005/8/layout/venn3" loCatId="relationship" qsTypeId="urn:microsoft.com/office/officeart/2005/8/quickstyle/simple1" qsCatId="simple" csTypeId="urn:microsoft.com/office/officeart/2005/8/colors/colorful3" csCatId="colorful" phldr="1"/>
      <dgm:spPr/>
      <dgm:t>
        <a:bodyPr/>
        <a:lstStyle/>
        <a:p>
          <a:endParaRPr lang="es-EC"/>
        </a:p>
      </dgm:t>
    </dgm:pt>
    <dgm:pt modelId="{1EBDE16C-24EE-45A7-9A05-BE8A70017EC9}">
      <dgm:prSet phldrT="[Texto]"/>
      <dgm:spPr/>
      <dgm:t>
        <a:bodyPr/>
        <a:lstStyle/>
        <a:p>
          <a:r>
            <a:rPr lang="es-EC" b="1" dirty="0" smtClean="0"/>
            <a:t>COSTOS 65%</a:t>
          </a:r>
          <a:endParaRPr lang="es-EC" b="1" dirty="0"/>
        </a:p>
      </dgm:t>
    </dgm:pt>
    <dgm:pt modelId="{427410D1-E7E0-4C3E-8417-927E6D013ACF}" type="parTrans" cxnId="{A03D936A-4829-4889-A8A5-ABE0CD1D6FB5}">
      <dgm:prSet/>
      <dgm:spPr/>
      <dgm:t>
        <a:bodyPr/>
        <a:lstStyle/>
        <a:p>
          <a:endParaRPr lang="es-EC"/>
        </a:p>
      </dgm:t>
    </dgm:pt>
    <dgm:pt modelId="{35E4B1E5-F34D-44D6-9371-643505E76E7C}" type="sibTrans" cxnId="{A03D936A-4829-4889-A8A5-ABE0CD1D6FB5}">
      <dgm:prSet/>
      <dgm:spPr/>
      <dgm:t>
        <a:bodyPr/>
        <a:lstStyle/>
        <a:p>
          <a:endParaRPr lang="es-EC"/>
        </a:p>
      </dgm:t>
    </dgm:pt>
    <dgm:pt modelId="{D514DD61-205F-49AA-885C-345E888D524F}">
      <dgm:prSet phldrT="[Texto]"/>
      <dgm:spPr/>
      <dgm:t>
        <a:bodyPr/>
        <a:lstStyle/>
        <a:p>
          <a:r>
            <a:rPr lang="es-EC" b="1" dirty="0" smtClean="0"/>
            <a:t>UTILIDAD 35%</a:t>
          </a:r>
          <a:endParaRPr lang="es-EC" b="1" dirty="0"/>
        </a:p>
      </dgm:t>
    </dgm:pt>
    <dgm:pt modelId="{6137DA9D-ABEB-4D9E-9F9D-F11499111340}" type="parTrans" cxnId="{0CD7D216-92E9-4A87-AB3A-F7E45DDECE2E}">
      <dgm:prSet/>
      <dgm:spPr/>
      <dgm:t>
        <a:bodyPr/>
        <a:lstStyle/>
        <a:p>
          <a:endParaRPr lang="es-EC"/>
        </a:p>
      </dgm:t>
    </dgm:pt>
    <dgm:pt modelId="{12F271C2-9634-4F1F-9929-0F4F4DCFB8E4}" type="sibTrans" cxnId="{0CD7D216-92E9-4A87-AB3A-F7E45DDECE2E}">
      <dgm:prSet/>
      <dgm:spPr/>
      <dgm:t>
        <a:bodyPr/>
        <a:lstStyle/>
        <a:p>
          <a:endParaRPr lang="es-EC"/>
        </a:p>
      </dgm:t>
    </dgm:pt>
    <dgm:pt modelId="{0A6803C6-383E-4F0F-B763-A9CDF5B562AE}" type="pres">
      <dgm:prSet presAssocID="{E8822467-A113-4DA3-81E0-C644A531EBAD}" presName="Name0" presStyleCnt="0">
        <dgm:presLayoutVars>
          <dgm:dir/>
          <dgm:resizeHandles val="exact"/>
        </dgm:presLayoutVars>
      </dgm:prSet>
      <dgm:spPr/>
      <dgm:t>
        <a:bodyPr/>
        <a:lstStyle/>
        <a:p>
          <a:endParaRPr lang="es-EC"/>
        </a:p>
      </dgm:t>
    </dgm:pt>
    <dgm:pt modelId="{F8D3CB6E-5112-465B-AD39-55CA66EBA5B6}" type="pres">
      <dgm:prSet presAssocID="{1EBDE16C-24EE-45A7-9A05-BE8A70017EC9}" presName="Name5" presStyleLbl="vennNode1" presStyleIdx="0" presStyleCnt="2">
        <dgm:presLayoutVars>
          <dgm:bulletEnabled val="1"/>
        </dgm:presLayoutVars>
      </dgm:prSet>
      <dgm:spPr/>
      <dgm:t>
        <a:bodyPr/>
        <a:lstStyle/>
        <a:p>
          <a:endParaRPr lang="es-EC"/>
        </a:p>
      </dgm:t>
    </dgm:pt>
    <dgm:pt modelId="{F0CC9F2A-9A30-4E6E-9B47-EE8A43FE89ED}" type="pres">
      <dgm:prSet presAssocID="{35E4B1E5-F34D-44D6-9371-643505E76E7C}" presName="space" presStyleCnt="0"/>
      <dgm:spPr/>
    </dgm:pt>
    <dgm:pt modelId="{6DDF438C-CE68-4FAE-AAC9-942553C565F4}" type="pres">
      <dgm:prSet presAssocID="{D514DD61-205F-49AA-885C-345E888D524F}" presName="Name5" presStyleLbl="vennNode1" presStyleIdx="1" presStyleCnt="2">
        <dgm:presLayoutVars>
          <dgm:bulletEnabled val="1"/>
        </dgm:presLayoutVars>
      </dgm:prSet>
      <dgm:spPr/>
      <dgm:t>
        <a:bodyPr/>
        <a:lstStyle/>
        <a:p>
          <a:endParaRPr lang="es-EC"/>
        </a:p>
      </dgm:t>
    </dgm:pt>
  </dgm:ptLst>
  <dgm:cxnLst>
    <dgm:cxn modelId="{0CD7D216-92E9-4A87-AB3A-F7E45DDECE2E}" srcId="{E8822467-A113-4DA3-81E0-C644A531EBAD}" destId="{D514DD61-205F-49AA-885C-345E888D524F}" srcOrd="1" destOrd="0" parTransId="{6137DA9D-ABEB-4D9E-9F9D-F11499111340}" sibTransId="{12F271C2-9634-4F1F-9929-0F4F4DCFB8E4}"/>
    <dgm:cxn modelId="{A03D936A-4829-4889-A8A5-ABE0CD1D6FB5}" srcId="{E8822467-A113-4DA3-81E0-C644A531EBAD}" destId="{1EBDE16C-24EE-45A7-9A05-BE8A70017EC9}" srcOrd="0" destOrd="0" parTransId="{427410D1-E7E0-4C3E-8417-927E6D013ACF}" sibTransId="{35E4B1E5-F34D-44D6-9371-643505E76E7C}"/>
    <dgm:cxn modelId="{B7A9CB5C-27D4-4FB4-83E3-1E0B333D824B}" type="presOf" srcId="{D514DD61-205F-49AA-885C-345E888D524F}" destId="{6DDF438C-CE68-4FAE-AAC9-942553C565F4}" srcOrd="0" destOrd="0" presId="urn:microsoft.com/office/officeart/2005/8/layout/venn3"/>
    <dgm:cxn modelId="{1425A3E2-2F73-4F95-834A-48943C2F76D2}" type="presOf" srcId="{1EBDE16C-24EE-45A7-9A05-BE8A70017EC9}" destId="{F8D3CB6E-5112-465B-AD39-55CA66EBA5B6}" srcOrd="0" destOrd="0" presId="urn:microsoft.com/office/officeart/2005/8/layout/venn3"/>
    <dgm:cxn modelId="{F7F9C178-C9EF-494E-98FE-D2A866531D60}" type="presOf" srcId="{E8822467-A113-4DA3-81E0-C644A531EBAD}" destId="{0A6803C6-383E-4F0F-B763-A9CDF5B562AE}" srcOrd="0" destOrd="0" presId="urn:microsoft.com/office/officeart/2005/8/layout/venn3"/>
    <dgm:cxn modelId="{06F7A863-1017-4C5A-BBF9-B21ED7C28E2F}" type="presParOf" srcId="{0A6803C6-383E-4F0F-B763-A9CDF5B562AE}" destId="{F8D3CB6E-5112-465B-AD39-55CA66EBA5B6}" srcOrd="0" destOrd="0" presId="urn:microsoft.com/office/officeart/2005/8/layout/venn3"/>
    <dgm:cxn modelId="{331FAB13-CF18-4461-92FD-CD4F6713FE28}" type="presParOf" srcId="{0A6803C6-383E-4F0F-B763-A9CDF5B562AE}" destId="{F0CC9F2A-9A30-4E6E-9B47-EE8A43FE89ED}" srcOrd="1" destOrd="0" presId="urn:microsoft.com/office/officeart/2005/8/layout/venn3"/>
    <dgm:cxn modelId="{495672B6-88EA-48AE-9990-2189EC848621}" type="presParOf" srcId="{0A6803C6-383E-4F0F-B763-A9CDF5B562AE}" destId="{6DDF438C-CE68-4FAE-AAC9-942553C565F4}" srcOrd="2"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EC5B22-81EA-439D-BF86-16ABD87CF916}" type="datetimeFigureOut">
              <a:rPr lang="es-EC" smtClean="0"/>
              <a:t>02/10/2015</a:t>
            </a:fld>
            <a:endParaRPr lang="es-EC"/>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A95BC7-745D-434C-AA8C-432E1747E4E7}" type="slidenum">
              <a:rPr lang="es-EC" smtClean="0"/>
              <a:t>‹Nº›</a:t>
            </a:fld>
            <a:endParaRPr lang="es-EC"/>
          </a:p>
        </p:txBody>
      </p:sp>
    </p:spTree>
    <p:extLst>
      <p:ext uri="{BB962C8B-B14F-4D97-AF65-F5344CB8AC3E}">
        <p14:creationId xmlns:p14="http://schemas.microsoft.com/office/powerpoint/2010/main" val="3409671652"/>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48EFE1-CD2A-4B6F-AA99-CB2D35D9CE9A}" type="datetimeFigureOut">
              <a:rPr lang="es-EC" smtClean="0"/>
              <a:t>02/10/2015</a:t>
            </a:fld>
            <a:endParaRPr lang="es-EC"/>
          </a:p>
        </p:txBody>
      </p:sp>
      <p:sp>
        <p:nvSpPr>
          <p:cNvPr id="4" name="3 Marcador de imagen de diapositiva"/>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F52CD9-2012-4200-9C3F-457C28F4CDE4}" type="slidenum">
              <a:rPr lang="es-EC" smtClean="0"/>
              <a:t>‹Nº›</a:t>
            </a:fld>
            <a:endParaRPr lang="es-EC"/>
          </a:p>
        </p:txBody>
      </p:sp>
    </p:spTree>
    <p:extLst>
      <p:ext uri="{BB962C8B-B14F-4D97-AF65-F5344CB8AC3E}">
        <p14:creationId xmlns:p14="http://schemas.microsoft.com/office/powerpoint/2010/main" val="3883287424"/>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endParaRPr lang="es-EC"/>
          </a:p>
        </p:txBody>
      </p:sp>
      <p:sp>
        <p:nvSpPr>
          <p:cNvPr id="5" name="4 Marcador de pie de página"/>
          <p:cNvSpPr>
            <a:spLocks noGrp="1"/>
          </p:cNvSpPr>
          <p:nvPr>
            <p:ph type="ftr" sz="quarter" idx="11"/>
          </p:nvPr>
        </p:nvSpPr>
        <p:spPr/>
        <p:txBody>
          <a:bodyPr/>
          <a:lstStyle/>
          <a:p>
            <a:endParaRPr lang="es-EC"/>
          </a:p>
        </p:txBody>
      </p:sp>
    </p:spTree>
    <p:extLst>
      <p:ext uri="{BB962C8B-B14F-4D97-AF65-F5344CB8AC3E}">
        <p14:creationId xmlns:p14="http://schemas.microsoft.com/office/powerpoint/2010/main" val="1621326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10101" y="2236950"/>
            <a:ext cx="9181148" cy="1543526"/>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620203" y="4080510"/>
            <a:ext cx="7560945" cy="184023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247D3993-65B5-4BDF-9A4F-0FBBDD834AED}" type="datetime1">
              <a:rPr lang="es-EC" smtClean="0"/>
              <a:t>02/10/2015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19537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A7BCB1C-1B72-4ECD-8AF7-FDE006474AD4}" type="datetime1">
              <a:rPr lang="es-EC" smtClean="0"/>
              <a:t>02/10/2015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883496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830979" y="288372"/>
            <a:ext cx="2430304" cy="6144101"/>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540069" y="288372"/>
            <a:ext cx="7110889" cy="61441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0B9C3FCE-F84B-46EE-AE85-22CD570D398E}" type="datetime1">
              <a:rPr lang="es-EC" smtClean="0"/>
              <a:t>02/10/2015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307264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39C7D0E5-E4BC-4AC5-B989-C04E15B71F04}" type="datetime1">
              <a:rPr lang="es-EC" smtClean="0"/>
              <a:t>02/10/2015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108385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53232" y="4627248"/>
            <a:ext cx="9181148" cy="1430179"/>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853232" y="3052053"/>
            <a:ext cx="9181148" cy="157519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48EEBC-D0D5-4786-B3E2-D4580BBAAE19}" type="datetime1">
              <a:rPr lang="es-EC" smtClean="0"/>
              <a:t>02/10/2015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77457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540068" y="1680214"/>
            <a:ext cx="4770597" cy="47522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5490686" y="1680214"/>
            <a:ext cx="4770597" cy="47522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EA5EAD74-41A5-4F43-8A45-CEA74EE87FCA}" type="datetime1">
              <a:rPr lang="es-EC" smtClean="0"/>
              <a:t>02/10/2015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1834496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540069" y="1611869"/>
            <a:ext cx="4772472" cy="671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40069" y="2283619"/>
            <a:ext cx="4772472" cy="41488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5486938" y="1611869"/>
            <a:ext cx="4774347" cy="671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486938" y="2283619"/>
            <a:ext cx="4774347" cy="41488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26CFF69F-8828-4007-BB21-D0AFE6D11B1E}" type="datetime1">
              <a:rPr lang="es-EC" smtClean="0"/>
              <a:t>02/10/2015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6672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2A35B5CA-EEFF-4133-837A-48E5D761B451}" type="datetime1">
              <a:rPr lang="es-EC" smtClean="0"/>
              <a:t>02/10/2015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113468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2860927-AB77-4F2B-8F30-C248F35CD918}" type="datetime1">
              <a:rPr lang="es-EC" smtClean="0"/>
              <a:t>02/10/2015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3514443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0070" y="286702"/>
            <a:ext cx="3553569" cy="1220153"/>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223029" y="286705"/>
            <a:ext cx="6038256" cy="61457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540070" y="1506858"/>
            <a:ext cx="3553569" cy="49256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780FD03-E40E-4825-8FE5-658F94157DF9}" type="datetime1">
              <a:rPr lang="es-EC" smtClean="0"/>
              <a:t>02/10/2015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3260323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117141" y="5040631"/>
            <a:ext cx="6480810" cy="595075"/>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117141" y="643414"/>
            <a:ext cx="6480810" cy="43205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2117141" y="5635706"/>
            <a:ext cx="6480810" cy="8451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83E5012-7ADA-4884-A6AC-723FCBE552C8}" type="datetime1">
              <a:rPr lang="es-EC" smtClean="0"/>
              <a:t>02/10/2015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6ADA9394-4F68-41DE-86A4-24DB29671377}" type="slidenum">
              <a:rPr lang="es-EC" smtClean="0"/>
              <a:t>‹Nº›</a:t>
            </a:fld>
            <a:endParaRPr lang="es-EC"/>
          </a:p>
        </p:txBody>
      </p:sp>
    </p:spTree>
    <p:extLst>
      <p:ext uri="{BB962C8B-B14F-4D97-AF65-F5344CB8AC3E}">
        <p14:creationId xmlns:p14="http://schemas.microsoft.com/office/powerpoint/2010/main" val="303285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540068" y="288370"/>
            <a:ext cx="9721215" cy="120015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540068" y="1680214"/>
            <a:ext cx="9721215" cy="475226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540067" y="6674171"/>
            <a:ext cx="2520316" cy="383381"/>
          </a:xfrm>
          <a:prstGeom prst="rect">
            <a:avLst/>
          </a:prstGeom>
        </p:spPr>
        <p:txBody>
          <a:bodyPr vert="horz" lIns="91440" tIns="45720" rIns="91440" bIns="45720" rtlCol="0" anchor="ctr"/>
          <a:lstStyle>
            <a:lvl1pPr algn="l">
              <a:defRPr sz="1200">
                <a:solidFill>
                  <a:schemeClr val="tx1">
                    <a:tint val="75000"/>
                  </a:schemeClr>
                </a:solidFill>
              </a:defRPr>
            </a:lvl1pPr>
          </a:lstStyle>
          <a:p>
            <a:fld id="{F148D1EE-F2A9-40EC-9432-99EAB07F8B11}" type="datetime1">
              <a:rPr lang="es-EC" smtClean="0"/>
              <a:t>02/10/2015</a:t>
            </a:fld>
            <a:endParaRPr lang="es-EC"/>
          </a:p>
        </p:txBody>
      </p:sp>
      <p:sp>
        <p:nvSpPr>
          <p:cNvPr id="5" name="4 Marcador de pie de página"/>
          <p:cNvSpPr>
            <a:spLocks noGrp="1"/>
          </p:cNvSpPr>
          <p:nvPr>
            <p:ph type="ftr" sz="quarter" idx="3"/>
          </p:nvPr>
        </p:nvSpPr>
        <p:spPr>
          <a:xfrm>
            <a:off x="3690462" y="6674171"/>
            <a:ext cx="3420427" cy="3833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7740968" y="6674171"/>
            <a:ext cx="2520316" cy="383381"/>
          </a:xfrm>
          <a:prstGeom prst="rect">
            <a:avLst/>
          </a:prstGeom>
        </p:spPr>
        <p:txBody>
          <a:bodyPr vert="horz" lIns="91440" tIns="45720" rIns="91440" bIns="45720" rtlCol="0" anchor="ctr"/>
          <a:lstStyle>
            <a:lvl1pPr algn="r">
              <a:defRPr sz="1200">
                <a:solidFill>
                  <a:schemeClr val="tx1">
                    <a:tint val="75000"/>
                  </a:schemeClr>
                </a:solidFill>
              </a:defRPr>
            </a:lvl1pPr>
          </a:lstStyle>
          <a:p>
            <a:fld id="{6ADA9394-4F68-41DE-86A4-24DB29671377}" type="slidenum">
              <a:rPr lang="es-EC" smtClean="0"/>
              <a:t>‹Nº›</a:t>
            </a:fld>
            <a:endParaRPr lang="es-EC"/>
          </a:p>
        </p:txBody>
      </p:sp>
    </p:spTree>
    <p:extLst>
      <p:ext uri="{BB962C8B-B14F-4D97-AF65-F5344CB8AC3E}">
        <p14:creationId xmlns:p14="http://schemas.microsoft.com/office/powerpoint/2010/main" val="22271255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1.png"/><Relationship Id="rId7" Type="http://schemas.openxmlformats.org/officeDocument/2006/relationships/diagramLayout" Target="../diagrams/layout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3.png"/><Relationship Id="rId10" Type="http://schemas.microsoft.com/office/2007/relationships/diagramDrawing" Target="../diagrams/drawing4.xml"/><Relationship Id="rId4" Type="http://schemas.openxmlformats.org/officeDocument/2006/relationships/image" Target="../media/image1.png"/><Relationship Id="rId9"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image" Target="../media/image1.png"/><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0" Type="http://schemas.openxmlformats.org/officeDocument/2006/relationships/diagramData" Target="../diagrams/data7.xml"/><Relationship Id="rId4" Type="http://schemas.openxmlformats.org/officeDocument/2006/relationships/image" Target="../media/image3.png"/><Relationship Id="rId9" Type="http://schemas.microsoft.com/office/2007/relationships/diagramDrawing" Target="../diagrams/drawing6.xml"/><Relationship Id="rId14" Type="http://schemas.microsoft.com/office/2007/relationships/diagramDrawing" Target="../diagrams/drawing7.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png"/><Relationship Id="rId7" Type="http://schemas.openxmlformats.org/officeDocument/2006/relationships/diagramQuickStyle" Target="../diagrams/quickStyle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image" Target="../media/image62.emf"/><Relationship Id="rId5" Type="http://schemas.openxmlformats.org/officeDocument/2006/relationships/diagramData" Target="../diagrams/data8.xml"/><Relationship Id="rId10" Type="http://schemas.openxmlformats.org/officeDocument/2006/relationships/image" Target="../media/image61.emf"/><Relationship Id="rId4" Type="http://schemas.openxmlformats.org/officeDocument/2006/relationships/image" Target="../media/image3.png"/><Relationship Id="rId9" Type="http://schemas.microsoft.com/office/2007/relationships/diagramDrawing" Target="../diagrams/drawing8.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1.png"/><Relationship Id="rId7" Type="http://schemas.openxmlformats.org/officeDocument/2006/relationships/diagramData" Target="../diagrams/data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emf"/><Relationship Id="rId11" Type="http://schemas.microsoft.com/office/2007/relationships/diagramDrawing" Target="../diagrams/drawing9.xml"/><Relationship Id="rId5" Type="http://schemas.openxmlformats.org/officeDocument/2006/relationships/image" Target="../media/image63.emf"/><Relationship Id="rId10" Type="http://schemas.openxmlformats.org/officeDocument/2006/relationships/diagramColors" Target="../diagrams/colors9.xml"/><Relationship Id="rId4" Type="http://schemas.openxmlformats.org/officeDocument/2006/relationships/image" Target="../media/image3.png"/><Relationship Id="rId9"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1.png"/><Relationship Id="rId7" Type="http://schemas.openxmlformats.org/officeDocument/2006/relationships/diagramData" Target="../diagrams/data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emf"/><Relationship Id="rId11" Type="http://schemas.microsoft.com/office/2007/relationships/diagramDrawing" Target="../diagrams/drawing10.xml"/><Relationship Id="rId5" Type="http://schemas.openxmlformats.org/officeDocument/2006/relationships/image" Target="../media/image66.emf"/><Relationship Id="rId10" Type="http://schemas.openxmlformats.org/officeDocument/2006/relationships/diagramColors" Target="../diagrams/colors10.xml"/><Relationship Id="rId4" Type="http://schemas.openxmlformats.org/officeDocument/2006/relationships/image" Target="../media/image65.emf"/><Relationship Id="rId9"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85.jpeg"/><Relationship Id="rId4" Type="http://schemas.openxmlformats.org/officeDocument/2006/relationships/diagramData" Target="../diagrams/data11.xml"/><Relationship Id="rId9" Type="http://schemas.openxmlformats.org/officeDocument/2006/relationships/image" Target="../media/image84.jpe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87.png"/><Relationship Id="rId7" Type="http://schemas.openxmlformats.org/officeDocument/2006/relationships/diagramLayout" Target="../diagrams/layout12.xml"/><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diagramData" Target="../diagrams/data12.xml"/><Relationship Id="rId11" Type="http://schemas.openxmlformats.org/officeDocument/2006/relationships/image" Target="../media/image88.jpeg"/><Relationship Id="rId5" Type="http://schemas.openxmlformats.org/officeDocument/2006/relationships/image" Target="../media/image3.png"/><Relationship Id="rId10" Type="http://schemas.microsoft.com/office/2007/relationships/diagramDrawing" Target="../diagrams/drawing12.xml"/><Relationship Id="rId4" Type="http://schemas.openxmlformats.org/officeDocument/2006/relationships/image" Target="../media/image1.png"/><Relationship Id="rId9" Type="http://schemas.openxmlformats.org/officeDocument/2006/relationships/diagramColors" Target="../diagrams/colors12.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90.png"/><Relationship Id="rId7" Type="http://schemas.openxmlformats.org/officeDocument/2006/relationships/diagramLayout" Target="../diagrams/layout13.xm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diagramData" Target="../diagrams/data13.xml"/><Relationship Id="rId5" Type="http://schemas.openxmlformats.org/officeDocument/2006/relationships/image" Target="../media/image3.png"/><Relationship Id="rId10" Type="http://schemas.microsoft.com/office/2007/relationships/diagramDrawing" Target="../diagrams/drawing13.xml"/><Relationship Id="rId4" Type="http://schemas.openxmlformats.org/officeDocument/2006/relationships/image" Target="../media/image1.png"/><Relationship Id="rId9" Type="http://schemas.openxmlformats.org/officeDocument/2006/relationships/diagramColors" Target="../diagrams/colors13.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3.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3.png"/><Relationship Id="rId9"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emf"/><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4.png"/><Relationship Id="rId4" Type="http://schemas.openxmlformats.org/officeDocument/2006/relationships/diagramLayout" Target="../diagrams/layout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png"/><Relationship Id="rId4" Type="http://schemas.openxmlformats.org/officeDocument/2006/relationships/diagramData" Target="../diagrams/data3.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ctrTitle"/>
          </p:nvPr>
        </p:nvSpPr>
        <p:spPr>
          <a:xfrm>
            <a:off x="1062643" y="1934514"/>
            <a:ext cx="9353904" cy="1665937"/>
          </a:xfrm>
        </p:spPr>
        <p:txBody>
          <a:bodyPr>
            <a:noAutofit/>
          </a:bodyPr>
          <a:lstStyle/>
          <a:p>
            <a:r>
              <a:rPr lang="es-EC" sz="2400" b="1" dirty="0" smtClean="0">
                <a:solidFill>
                  <a:schemeClr val="accent3">
                    <a:lumMod val="50000"/>
                  </a:schemeClr>
                </a:solidFill>
              </a:rPr>
              <a:t/>
            </a:r>
            <a:br>
              <a:rPr lang="es-EC" sz="2400" b="1" dirty="0" smtClean="0">
                <a:solidFill>
                  <a:schemeClr val="accent3">
                    <a:lumMod val="50000"/>
                  </a:schemeClr>
                </a:solidFill>
              </a:rPr>
            </a:br>
            <a:r>
              <a:rPr lang="es-EC" sz="2400" b="1" dirty="0" smtClean="0">
                <a:solidFill>
                  <a:schemeClr val="accent3">
                    <a:lumMod val="50000"/>
                  </a:schemeClr>
                </a:solidFill>
              </a:rPr>
              <a:t>“</a:t>
            </a:r>
            <a:r>
              <a:rPr lang="es-EC" sz="2400" b="1" dirty="0">
                <a:solidFill>
                  <a:schemeClr val="accent3">
                    <a:lumMod val="50000"/>
                  </a:schemeClr>
                </a:solidFill>
              </a:rPr>
              <a:t>APERTURA DE MERCADOS INTERNACIONALES PARA COMERCIALIZACIÓN DE PINTURAS PLASMADAS SOBRE CUERO DE OVEJA ELABORADAS POR LA ASOCIACIÓN DE ARTESANOS DE LA CULTURA INDÍGENA DE TIGUA”</a:t>
            </a:r>
            <a:endParaRPr lang="es-EC" sz="2400" dirty="0">
              <a:solidFill>
                <a:schemeClr val="accent3">
                  <a:lumMod val="50000"/>
                </a:schemeClr>
              </a:solidFill>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Imagen 10" descr="Descripción: http://blogs.espe.edu.ec/wp-content/uploads/2013/09/LOGO-PRINCIPAL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774" y="500508"/>
            <a:ext cx="6005456" cy="13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3330111" y="5484636"/>
            <a:ext cx="5246906" cy="1200329"/>
          </a:xfrm>
          <a:prstGeom prst="rect">
            <a:avLst/>
          </a:prstGeom>
          <a:noFill/>
        </p:spPr>
        <p:txBody>
          <a:bodyPr wrap="square" rtlCol="0">
            <a:spAutoFit/>
          </a:bodyPr>
          <a:lstStyle/>
          <a:p>
            <a:pPr algn="ctr"/>
            <a:r>
              <a:rPr lang="es-EC" b="1" dirty="0">
                <a:solidFill>
                  <a:schemeClr val="accent3">
                    <a:lumMod val="50000"/>
                  </a:schemeClr>
                </a:solidFill>
              </a:rPr>
              <a:t>AUTORAS:</a:t>
            </a:r>
            <a:endParaRPr lang="es-EC" dirty="0">
              <a:solidFill>
                <a:schemeClr val="accent3">
                  <a:lumMod val="50000"/>
                </a:schemeClr>
              </a:solidFill>
            </a:endParaRPr>
          </a:p>
          <a:p>
            <a:pPr algn="ctr"/>
            <a:r>
              <a:rPr lang="es-EC" b="1" dirty="0">
                <a:solidFill>
                  <a:schemeClr val="accent3">
                    <a:lumMod val="50000"/>
                  </a:schemeClr>
                </a:solidFill>
              </a:rPr>
              <a:t>LIZETH VIVIANA, LEMUS MONTENEGRO</a:t>
            </a:r>
            <a:endParaRPr lang="es-EC" dirty="0">
              <a:solidFill>
                <a:schemeClr val="accent3">
                  <a:lumMod val="50000"/>
                </a:schemeClr>
              </a:solidFill>
            </a:endParaRPr>
          </a:p>
          <a:p>
            <a:pPr algn="ctr"/>
            <a:r>
              <a:rPr lang="es-EC" b="1" dirty="0">
                <a:solidFill>
                  <a:schemeClr val="accent3">
                    <a:lumMod val="50000"/>
                  </a:schemeClr>
                </a:solidFill>
              </a:rPr>
              <a:t>DANIELA SOFIA, URQUIZO ITURRALDE</a:t>
            </a:r>
            <a:endParaRPr lang="es-EC" dirty="0">
              <a:solidFill>
                <a:schemeClr val="accent3">
                  <a:lumMod val="50000"/>
                </a:schemeClr>
              </a:solidFill>
            </a:endParaRPr>
          </a:p>
          <a:p>
            <a:endParaRPr lang="es-EC" dirty="0">
              <a:solidFill>
                <a:schemeClr val="accent3">
                  <a:lumMod val="50000"/>
                </a:schemeClr>
              </a:solidFill>
            </a:endParaRPr>
          </a:p>
        </p:txBody>
      </p:sp>
      <p:sp>
        <p:nvSpPr>
          <p:cNvPr id="10" name="9 CuadroTexto"/>
          <p:cNvSpPr txBox="1"/>
          <p:nvPr/>
        </p:nvSpPr>
        <p:spPr>
          <a:xfrm>
            <a:off x="2508654" y="3902886"/>
            <a:ext cx="6889816" cy="1354217"/>
          </a:xfrm>
          <a:prstGeom prst="rect">
            <a:avLst/>
          </a:prstGeom>
          <a:noFill/>
        </p:spPr>
        <p:txBody>
          <a:bodyPr wrap="square" rtlCol="0">
            <a:spAutoFit/>
          </a:bodyPr>
          <a:lstStyle/>
          <a:p>
            <a:pPr algn="ctr"/>
            <a:endParaRPr lang="es-EC" sz="1600" b="1" dirty="0" smtClean="0">
              <a:solidFill>
                <a:schemeClr val="accent3">
                  <a:lumMod val="50000"/>
                </a:schemeClr>
              </a:solidFill>
            </a:endParaRPr>
          </a:p>
          <a:p>
            <a:pPr algn="ctr"/>
            <a:endParaRPr lang="es-EC" sz="1600" b="1" dirty="0">
              <a:solidFill>
                <a:schemeClr val="accent3">
                  <a:lumMod val="50000"/>
                </a:schemeClr>
              </a:solidFill>
            </a:endParaRPr>
          </a:p>
          <a:p>
            <a:pPr algn="ctr"/>
            <a:r>
              <a:rPr lang="es-EC" sz="1600" b="1" dirty="0" smtClean="0">
                <a:solidFill>
                  <a:schemeClr val="accent3">
                    <a:lumMod val="50000"/>
                  </a:schemeClr>
                </a:solidFill>
              </a:rPr>
              <a:t>TESIS </a:t>
            </a:r>
            <a:r>
              <a:rPr lang="es-EC" sz="1600" b="1" dirty="0">
                <a:solidFill>
                  <a:schemeClr val="accent3">
                    <a:lumMod val="50000"/>
                  </a:schemeClr>
                </a:solidFill>
              </a:rPr>
              <a:t>PRESENTADA COMO REQUISITO PREVIO LA </a:t>
            </a:r>
            <a:r>
              <a:rPr lang="es-EC" sz="1600" b="1" dirty="0" smtClean="0">
                <a:solidFill>
                  <a:schemeClr val="accent3">
                    <a:lumMod val="50000"/>
                  </a:schemeClr>
                </a:solidFill>
              </a:rPr>
              <a:t>OBTENCIÓN </a:t>
            </a:r>
            <a:r>
              <a:rPr lang="es-EC" sz="1600" b="1" dirty="0">
                <a:solidFill>
                  <a:schemeClr val="accent3">
                    <a:lumMod val="50000"/>
                  </a:schemeClr>
                </a:solidFill>
              </a:rPr>
              <a:t>DEL TITULO DE:  </a:t>
            </a:r>
            <a:endParaRPr lang="es-EC" sz="1600" dirty="0">
              <a:solidFill>
                <a:schemeClr val="accent3">
                  <a:lumMod val="50000"/>
                </a:schemeClr>
              </a:solidFill>
            </a:endParaRPr>
          </a:p>
          <a:p>
            <a:pPr algn="ctr"/>
            <a:r>
              <a:rPr lang="es-EC" sz="1600" b="1" dirty="0">
                <a:solidFill>
                  <a:schemeClr val="accent3">
                    <a:lumMod val="50000"/>
                  </a:schemeClr>
                </a:solidFill>
              </a:rPr>
              <a:t>INGENIERO EN COMERCIO EXTERIOR Y </a:t>
            </a:r>
            <a:r>
              <a:rPr lang="es-EC" sz="1600" b="1" dirty="0" smtClean="0">
                <a:solidFill>
                  <a:schemeClr val="accent3">
                    <a:lumMod val="50000"/>
                  </a:schemeClr>
                </a:solidFill>
              </a:rPr>
              <a:t>NEGOCIACIÓN </a:t>
            </a:r>
            <a:r>
              <a:rPr lang="es-EC" sz="1600" b="1" dirty="0">
                <a:solidFill>
                  <a:schemeClr val="accent3">
                    <a:lumMod val="50000"/>
                  </a:schemeClr>
                </a:solidFill>
              </a:rPr>
              <a:t>INTERNACIONAL</a:t>
            </a:r>
            <a:endParaRPr lang="es-EC" sz="1600" dirty="0">
              <a:solidFill>
                <a:schemeClr val="accent3">
                  <a:lumMod val="50000"/>
                </a:schemeClr>
              </a:solidFill>
            </a:endParaRPr>
          </a:p>
          <a:p>
            <a:pPr algn="ctr"/>
            <a:endParaRPr lang="es-EC" dirty="0">
              <a:solidFill>
                <a:schemeClr val="accent3">
                  <a:lumMod val="50000"/>
                </a:schemeClr>
              </a:solidFill>
            </a:endParaRPr>
          </a:p>
        </p:txBody>
      </p:sp>
      <p:sp>
        <p:nvSpPr>
          <p:cNvPr id="11" name="10 CuadroTexto"/>
          <p:cNvSpPr txBox="1"/>
          <p:nvPr/>
        </p:nvSpPr>
        <p:spPr>
          <a:xfrm>
            <a:off x="4635140" y="6607849"/>
            <a:ext cx="2466725" cy="276999"/>
          </a:xfrm>
          <a:prstGeom prst="rect">
            <a:avLst/>
          </a:prstGeom>
          <a:noFill/>
        </p:spPr>
        <p:txBody>
          <a:bodyPr wrap="square" rtlCol="0">
            <a:spAutoFit/>
          </a:bodyPr>
          <a:lstStyle/>
          <a:p>
            <a:pPr algn="ctr"/>
            <a:r>
              <a:rPr lang="es-EC" sz="1200" b="1" dirty="0" smtClean="0">
                <a:solidFill>
                  <a:schemeClr val="accent3">
                    <a:lumMod val="50000"/>
                  </a:schemeClr>
                </a:solidFill>
                <a:latin typeface="Arial" panose="020B0604020202020204" pitchFamily="34" charset="0"/>
                <a:cs typeface="Arial" panose="020B0604020202020204" pitchFamily="34" charset="0"/>
              </a:rPr>
              <a:t>JULIO 2015</a:t>
            </a:r>
            <a:endParaRPr lang="es-EC" sz="1200" b="1"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023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de flecha"/>
          <p:cNvCxnSpPr/>
          <p:nvPr/>
        </p:nvCxnSpPr>
        <p:spPr>
          <a:xfrm flipH="1">
            <a:off x="5184651" y="1861457"/>
            <a:ext cx="1509474" cy="2027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6868" name="Picture 4"/>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402882" y="150507"/>
            <a:ext cx="8600481" cy="6822169"/>
          </a:xfrm>
          <a:prstGeom prst="rect">
            <a:avLst/>
          </a:prstGeom>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23 Título"/>
          <p:cNvSpPr>
            <a:spLocks noGrp="1"/>
          </p:cNvSpPr>
          <p:nvPr>
            <p:ph type="title"/>
          </p:nvPr>
        </p:nvSpPr>
        <p:spPr>
          <a:xfrm>
            <a:off x="627869" y="122464"/>
            <a:ext cx="10134293" cy="665786"/>
          </a:xfrm>
        </p:spPr>
        <p:txBody>
          <a:bodyPr>
            <a:noAutofit/>
          </a:bodyPr>
          <a:lstStyle/>
          <a:p>
            <a:pPr lvl="1" algn="ctr" rtl="0">
              <a:spcBef>
                <a:spcPct val="0"/>
              </a:spcBef>
            </a:pPr>
            <a:r>
              <a:rPr lang="es-EC" sz="2800" b="1" dirty="0">
                <a:latin typeface="Arial" panose="020B0604020202020204" pitchFamily="34" charset="0"/>
                <a:cs typeface="Arial" panose="020B0604020202020204" pitchFamily="34" charset="0"/>
              </a:rPr>
              <a:t>PROCESAMIENTO DE LA </a:t>
            </a:r>
            <a:r>
              <a:rPr lang="es-EC" sz="2800" b="1" dirty="0" smtClean="0">
                <a:latin typeface="Arial" panose="020B0604020202020204" pitchFamily="34" charset="0"/>
                <a:cs typeface="Arial" panose="020B0604020202020204" pitchFamily="34" charset="0"/>
              </a:rPr>
              <a:t>INFORMACIÓN </a:t>
            </a:r>
            <a:br>
              <a:rPr lang="es-EC" sz="2800" b="1" dirty="0" smtClean="0">
                <a:latin typeface="Arial" panose="020B0604020202020204" pitchFamily="34" charset="0"/>
                <a:cs typeface="Arial" panose="020B0604020202020204" pitchFamily="34" charset="0"/>
              </a:rPr>
            </a:br>
            <a:r>
              <a:rPr lang="es-EC" sz="2800" b="1" dirty="0" smtClean="0">
                <a:latin typeface="Arial" panose="020B0604020202020204" pitchFamily="34" charset="0"/>
                <a:cs typeface="Arial" panose="020B0604020202020204" pitchFamily="34" charset="0"/>
              </a:rPr>
              <a:t>MÉTODO CUANTITATIVA</a:t>
            </a:r>
            <a:endParaRPr lang="es-EC" sz="2800"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1123" y="6773209"/>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24 Elipse"/>
          <p:cNvSpPr/>
          <p:nvPr/>
        </p:nvSpPr>
        <p:spPr>
          <a:xfrm>
            <a:off x="1147703" y="954156"/>
            <a:ext cx="2551784" cy="90730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b="1" dirty="0" smtClean="0"/>
              <a:t>ENCUESTAS</a:t>
            </a:r>
            <a:endParaRPr lang="es-EC" b="1" dirty="0"/>
          </a:p>
        </p:txBody>
      </p:sp>
      <p:cxnSp>
        <p:nvCxnSpPr>
          <p:cNvPr id="27" name="26 Conector recto de flecha"/>
          <p:cNvCxnSpPr/>
          <p:nvPr/>
        </p:nvCxnSpPr>
        <p:spPr>
          <a:xfrm>
            <a:off x="4039724" y="1407806"/>
            <a:ext cx="153107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8" name="27 Rectángulo redondeado"/>
          <p:cNvSpPr/>
          <p:nvPr/>
        </p:nvSpPr>
        <p:spPr>
          <a:xfrm>
            <a:off x="5825973" y="954156"/>
            <a:ext cx="3147200" cy="90730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b="1" dirty="0" smtClean="0"/>
              <a:t>DISTRIBUIDORES DE ARTESANÍAS EN MERCADOS INTERNACIONALES</a:t>
            </a:r>
            <a:endParaRPr lang="es-EC" b="1" dirty="0"/>
          </a:p>
        </p:txBody>
      </p:sp>
      <p:sp>
        <p:nvSpPr>
          <p:cNvPr id="29" name="28 Elipse"/>
          <p:cNvSpPr/>
          <p:nvPr/>
        </p:nvSpPr>
        <p:spPr>
          <a:xfrm>
            <a:off x="2636244" y="2503073"/>
            <a:ext cx="2126486" cy="10585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ARTE TIGUA  </a:t>
            </a:r>
            <a:endParaRPr lang="es-EC" b="1" dirty="0"/>
          </a:p>
        </p:txBody>
      </p:sp>
      <p:sp>
        <p:nvSpPr>
          <p:cNvPr id="32" name="31 Elipse"/>
          <p:cNvSpPr/>
          <p:nvPr/>
        </p:nvSpPr>
        <p:spPr>
          <a:xfrm>
            <a:off x="5328667" y="2664346"/>
            <a:ext cx="2296605" cy="105851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C" b="1" dirty="0" smtClean="0"/>
              <a:t>PRINCIPALES CLIENTES </a:t>
            </a:r>
            <a:endParaRPr lang="es-EC" b="1" dirty="0"/>
          </a:p>
        </p:txBody>
      </p:sp>
      <p:sp>
        <p:nvSpPr>
          <p:cNvPr id="33" name="32 Elipse"/>
          <p:cNvSpPr/>
          <p:nvPr/>
        </p:nvSpPr>
        <p:spPr>
          <a:xfrm>
            <a:off x="8304817" y="2495870"/>
            <a:ext cx="2400628" cy="10585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b="1" dirty="0" smtClean="0"/>
              <a:t>PREFERENCIA DE PRODUCTOS </a:t>
            </a:r>
            <a:endParaRPr lang="es-EC" b="1" dirty="0"/>
          </a:p>
        </p:txBody>
      </p:sp>
      <p:cxnSp>
        <p:nvCxnSpPr>
          <p:cNvPr id="2051" name="2050 Conector recto de flecha"/>
          <p:cNvCxnSpPr>
            <a:stCxn id="28" idx="2"/>
            <a:endCxn id="29" idx="0"/>
          </p:cNvCxnSpPr>
          <p:nvPr/>
        </p:nvCxnSpPr>
        <p:spPr>
          <a:xfrm flipH="1">
            <a:off x="3699487" y="1861458"/>
            <a:ext cx="3700086" cy="64161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54" name="2053 Conector recto de flecha"/>
          <p:cNvCxnSpPr>
            <a:stCxn id="28" idx="2"/>
            <a:endCxn id="32" idx="0"/>
          </p:cNvCxnSpPr>
          <p:nvPr/>
        </p:nvCxnSpPr>
        <p:spPr>
          <a:xfrm flipH="1">
            <a:off x="6476970" y="1861458"/>
            <a:ext cx="922603" cy="8028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56" name="2055 Conector recto de flecha"/>
          <p:cNvCxnSpPr>
            <a:endCxn id="33" idx="0"/>
          </p:cNvCxnSpPr>
          <p:nvPr/>
        </p:nvCxnSpPr>
        <p:spPr>
          <a:xfrm>
            <a:off x="7416899" y="1872258"/>
            <a:ext cx="2088232" cy="62361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 name="3 Elipse"/>
          <p:cNvSpPr/>
          <p:nvPr/>
        </p:nvSpPr>
        <p:spPr>
          <a:xfrm>
            <a:off x="3699487" y="4032498"/>
            <a:ext cx="2246663" cy="129614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b="1" dirty="0" smtClean="0"/>
              <a:t>INTERÉS DE COMPRA</a:t>
            </a:r>
            <a:endParaRPr lang="es-EC" b="1" dirty="0"/>
          </a:p>
        </p:txBody>
      </p:sp>
      <p:sp>
        <p:nvSpPr>
          <p:cNvPr id="6" name="5 Elipse"/>
          <p:cNvSpPr/>
          <p:nvPr/>
        </p:nvSpPr>
        <p:spPr>
          <a:xfrm>
            <a:off x="7337404" y="4032498"/>
            <a:ext cx="2042778"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PRECIOS </a:t>
            </a:r>
            <a:endParaRPr lang="es-EC" b="1" dirty="0"/>
          </a:p>
        </p:txBody>
      </p:sp>
    </p:spTree>
    <p:extLst>
      <p:ext uri="{BB962C8B-B14F-4D97-AF65-F5344CB8AC3E}">
        <p14:creationId xmlns:p14="http://schemas.microsoft.com/office/powerpoint/2010/main" val="2810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216" t="6631" r="17028" b="13974"/>
          <a:stretch/>
        </p:blipFill>
        <p:spPr bwMode="auto">
          <a:xfrm>
            <a:off x="648147" y="-71958"/>
            <a:ext cx="4928690" cy="369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847" t="10524" r="17986" b="13160"/>
          <a:stretch/>
        </p:blipFill>
        <p:spPr bwMode="auto">
          <a:xfrm>
            <a:off x="725717" y="3621315"/>
            <a:ext cx="4890982" cy="357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7207" t="10811" r="32612" b="84560"/>
          <a:stretch/>
        </p:blipFill>
        <p:spPr bwMode="auto">
          <a:xfrm>
            <a:off x="5605493" y="50"/>
            <a:ext cx="4995176"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7207" t="17500" r="53596" b="52666"/>
          <a:stretch/>
        </p:blipFill>
        <p:spPr bwMode="auto">
          <a:xfrm>
            <a:off x="5576838" y="230998"/>
            <a:ext cx="2056085" cy="142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472" t="15495" r="53970" b="44433"/>
          <a:stretch/>
        </p:blipFill>
        <p:spPr bwMode="auto">
          <a:xfrm>
            <a:off x="7664566" y="216074"/>
            <a:ext cx="1557495" cy="136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7117" t="45117" r="68829" b="22883"/>
          <a:stretch/>
        </p:blipFill>
        <p:spPr bwMode="auto">
          <a:xfrm>
            <a:off x="9217099" y="216074"/>
            <a:ext cx="1062096" cy="1413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112" t="36396" r="54060" b="24541"/>
          <a:stretch/>
        </p:blipFill>
        <p:spPr bwMode="auto">
          <a:xfrm>
            <a:off x="7632923" y="1625561"/>
            <a:ext cx="1566722" cy="1326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7207" t="49593" r="53596" b="21324"/>
          <a:stretch/>
        </p:blipFill>
        <p:spPr bwMode="auto">
          <a:xfrm>
            <a:off x="5576837" y="1584226"/>
            <a:ext cx="2056085" cy="138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17112" t="13040" r="18304" b="20792"/>
          <a:stretch/>
        </p:blipFill>
        <p:spPr bwMode="auto">
          <a:xfrm>
            <a:off x="5616699" y="2880370"/>
            <a:ext cx="5117377" cy="289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l="17387" t="14701" r="18379" b="52567"/>
          <a:stretch/>
        </p:blipFill>
        <p:spPr bwMode="auto">
          <a:xfrm>
            <a:off x="5760715" y="5760690"/>
            <a:ext cx="4968627" cy="144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195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711" y="288082"/>
            <a:ext cx="9721215" cy="503768"/>
          </a:xfrm>
        </p:spPr>
        <p:txBody>
          <a:bodyPr>
            <a:noAutofit/>
          </a:bodyPr>
          <a:lstStyle/>
          <a:p>
            <a:r>
              <a:rPr lang="es-EC" sz="3600" b="1" dirty="0" smtClean="0">
                <a:latin typeface="Arial" panose="020B0604020202020204" pitchFamily="34" charset="0"/>
                <a:cs typeface="Arial" panose="020B0604020202020204" pitchFamily="34" charset="0"/>
              </a:rPr>
              <a:t>RESULTADOS ENCUESTA </a:t>
            </a:r>
            <a:endParaRPr lang="es-EC" sz="3600"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Elipse"/>
          <p:cNvSpPr/>
          <p:nvPr/>
        </p:nvSpPr>
        <p:spPr>
          <a:xfrm>
            <a:off x="1052541" y="1728242"/>
            <a:ext cx="1800200" cy="1008112"/>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b="1" dirty="0" smtClean="0"/>
              <a:t>76 EMPRESAS</a:t>
            </a:r>
            <a:endParaRPr lang="es-EC" b="1" dirty="0"/>
          </a:p>
        </p:txBody>
      </p:sp>
      <p:pic>
        <p:nvPicPr>
          <p:cNvPr id="2050" name="Gráfico 1"/>
          <p:cNvPicPr>
            <a:picLocks noChangeArrowheads="1"/>
          </p:cNvPicPr>
          <p:nvPr/>
        </p:nvPicPr>
        <p:blipFill>
          <a:blip r:embed="rId5">
            <a:extLst>
              <a:ext uri="{28A0092B-C50C-407E-A947-70E740481C1C}">
                <a14:useLocalDpi xmlns:a14="http://schemas.microsoft.com/office/drawing/2010/main" val="0"/>
              </a:ext>
            </a:extLst>
          </a:blip>
          <a:srcRect l="4796" t="2554" r="4796" b="7968"/>
          <a:stretch>
            <a:fillRect/>
          </a:stretch>
        </p:blipFill>
        <p:spPr bwMode="auto">
          <a:xfrm>
            <a:off x="6192763" y="978640"/>
            <a:ext cx="3538936" cy="21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Flecha derecha"/>
          <p:cNvSpPr/>
          <p:nvPr/>
        </p:nvSpPr>
        <p:spPr>
          <a:xfrm>
            <a:off x="6192763" y="2088282"/>
            <a:ext cx="288032"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
        <p:nvSpPr>
          <p:cNvPr id="7" name="6 Cerrar llave"/>
          <p:cNvSpPr/>
          <p:nvPr/>
        </p:nvSpPr>
        <p:spPr>
          <a:xfrm rot="5400000">
            <a:off x="7884951" y="2412317"/>
            <a:ext cx="360040" cy="15841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8" name="7 CuadroTexto"/>
          <p:cNvSpPr txBox="1"/>
          <p:nvPr/>
        </p:nvSpPr>
        <p:spPr>
          <a:xfrm>
            <a:off x="6408787" y="3364681"/>
            <a:ext cx="3456383" cy="307777"/>
          </a:xfrm>
          <a:prstGeom prst="rect">
            <a:avLst/>
          </a:prstGeom>
          <a:noFill/>
        </p:spPr>
        <p:txBody>
          <a:bodyPr wrap="square" rtlCol="0">
            <a:spAutoFit/>
          </a:bodyPr>
          <a:lstStyle/>
          <a:p>
            <a:r>
              <a:rPr lang="es-EC" sz="1200" dirty="0" smtClean="0"/>
              <a:t>   </a:t>
            </a:r>
            <a:r>
              <a:rPr lang="es-EC" sz="1400" dirty="0" smtClean="0"/>
              <a:t>ÁREA GEOGRAFICA DE MAYOR DEMANDA </a:t>
            </a:r>
            <a:endParaRPr lang="es-EC" sz="1400" dirty="0"/>
          </a:p>
        </p:txBody>
      </p:sp>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0195" y="4104506"/>
            <a:ext cx="4513658" cy="1841957"/>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15 Flecha derecha"/>
          <p:cNvSpPr/>
          <p:nvPr/>
        </p:nvSpPr>
        <p:spPr>
          <a:xfrm>
            <a:off x="3278983" y="2160290"/>
            <a:ext cx="288032"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
        <p:nvSpPr>
          <p:cNvPr id="17" name="16 Elipse"/>
          <p:cNvSpPr/>
          <p:nvPr/>
        </p:nvSpPr>
        <p:spPr>
          <a:xfrm>
            <a:off x="3797759" y="1800250"/>
            <a:ext cx="1800200" cy="100811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b="1" dirty="0" smtClean="0"/>
              <a:t>MUESTRA:59 EMPRESAS</a:t>
            </a:r>
            <a:endParaRPr lang="es-EC" b="1" dirty="0"/>
          </a:p>
        </p:txBody>
      </p:sp>
      <p:sp>
        <p:nvSpPr>
          <p:cNvPr id="14" name="13 CuadroTexto"/>
          <p:cNvSpPr txBox="1"/>
          <p:nvPr/>
        </p:nvSpPr>
        <p:spPr>
          <a:xfrm>
            <a:off x="1637520" y="5940063"/>
            <a:ext cx="1728192" cy="307777"/>
          </a:xfrm>
          <a:prstGeom prst="rect">
            <a:avLst/>
          </a:prstGeom>
          <a:noFill/>
        </p:spPr>
        <p:txBody>
          <a:bodyPr wrap="square" rtlCol="0">
            <a:spAutoFit/>
          </a:bodyPr>
          <a:lstStyle/>
          <a:p>
            <a:r>
              <a:rPr lang="es-EC" sz="1400" dirty="0" smtClean="0"/>
              <a:t>      INTERÉS</a:t>
            </a:r>
            <a:endParaRPr lang="es-EC" sz="1400" dirty="0"/>
          </a:p>
        </p:txBody>
      </p:sp>
      <p:sp>
        <p:nvSpPr>
          <p:cNvPr id="15" name="14 CuadroTexto"/>
          <p:cNvSpPr txBox="1"/>
          <p:nvPr/>
        </p:nvSpPr>
        <p:spPr>
          <a:xfrm>
            <a:off x="3293704" y="5940063"/>
            <a:ext cx="1944216" cy="307777"/>
          </a:xfrm>
          <a:prstGeom prst="rect">
            <a:avLst/>
          </a:prstGeom>
          <a:noFill/>
        </p:spPr>
        <p:txBody>
          <a:bodyPr wrap="square" rtlCol="0">
            <a:spAutoFit/>
          </a:bodyPr>
          <a:lstStyle/>
          <a:p>
            <a:r>
              <a:rPr lang="es-EC" sz="1400" dirty="0" smtClean="0"/>
              <a:t>INTENCIÓN DE COMPRA </a:t>
            </a:r>
            <a:endParaRPr lang="es-EC" sz="1400" dirty="0"/>
          </a:p>
        </p:txBody>
      </p:sp>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6819" y="3960490"/>
            <a:ext cx="3453581" cy="2069742"/>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18 CuadroTexto"/>
          <p:cNvSpPr txBox="1"/>
          <p:nvPr/>
        </p:nvSpPr>
        <p:spPr>
          <a:xfrm>
            <a:off x="1817540" y="6533033"/>
            <a:ext cx="3096344" cy="307777"/>
          </a:xfrm>
          <a:prstGeom prst="rect">
            <a:avLst/>
          </a:prstGeom>
          <a:noFill/>
        </p:spPr>
        <p:txBody>
          <a:bodyPr wrap="square" rtlCol="0">
            <a:spAutoFit/>
          </a:bodyPr>
          <a:lstStyle/>
          <a:p>
            <a:r>
              <a:rPr lang="es-EC" sz="1400" dirty="0" smtClean="0"/>
              <a:t>PINTURAS SOBRE PIEL DE OVEJA </a:t>
            </a:r>
            <a:endParaRPr lang="es-EC" sz="1400" dirty="0"/>
          </a:p>
        </p:txBody>
      </p:sp>
      <p:sp>
        <p:nvSpPr>
          <p:cNvPr id="24" name="23 Cerrar llave"/>
          <p:cNvSpPr/>
          <p:nvPr/>
        </p:nvSpPr>
        <p:spPr>
          <a:xfrm rot="5400000">
            <a:off x="3034463" y="5482710"/>
            <a:ext cx="267927" cy="1872208"/>
          </a:xfrm>
          <a:prstGeom prst="rightBrace">
            <a:avLst>
              <a:gd name="adj1" fmla="val 4817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0" name="19 Igual que"/>
          <p:cNvSpPr/>
          <p:nvPr/>
        </p:nvSpPr>
        <p:spPr>
          <a:xfrm>
            <a:off x="5853467" y="4896594"/>
            <a:ext cx="534125" cy="432048"/>
          </a:xfrm>
          <a:prstGeom prst="mathEqual">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solidFill>
                <a:schemeClr val="tx1"/>
              </a:solidFill>
            </a:endParaRPr>
          </a:p>
        </p:txBody>
      </p:sp>
      <p:sp>
        <p:nvSpPr>
          <p:cNvPr id="21" name="20 CuadroTexto"/>
          <p:cNvSpPr txBox="1"/>
          <p:nvPr/>
        </p:nvSpPr>
        <p:spPr>
          <a:xfrm>
            <a:off x="6612871" y="6068404"/>
            <a:ext cx="3669605" cy="584775"/>
          </a:xfrm>
          <a:prstGeom prst="rect">
            <a:avLst/>
          </a:prstGeom>
          <a:noFill/>
        </p:spPr>
        <p:txBody>
          <a:bodyPr wrap="square" rtlCol="0">
            <a:spAutoFit/>
          </a:bodyPr>
          <a:lstStyle/>
          <a:p>
            <a:pPr algn="ctr"/>
            <a:r>
              <a:rPr lang="es-EC" sz="1600" dirty="0" smtClean="0"/>
              <a:t>INTENCIÓN DE COMPRA </a:t>
            </a:r>
          </a:p>
          <a:p>
            <a:pPr algn="ctr"/>
            <a:r>
              <a:rPr lang="es-EC" sz="1600" dirty="0" smtClean="0"/>
              <a:t>CON PRECIO VS SIN PRECIO </a:t>
            </a:r>
            <a:endParaRPr lang="es-EC" sz="1600" dirty="0"/>
          </a:p>
        </p:txBody>
      </p:sp>
    </p:spTree>
    <p:extLst>
      <p:ext uri="{BB962C8B-B14F-4D97-AF65-F5344CB8AC3E}">
        <p14:creationId xmlns:p14="http://schemas.microsoft.com/office/powerpoint/2010/main" val="3746415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69" y="360090"/>
            <a:ext cx="9649072" cy="6984140"/>
          </a:xfrm>
          <a:prstGeom prst="rect">
            <a:avLst/>
          </a:prstGeom>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4108301609"/>
              </p:ext>
            </p:extLst>
          </p:nvPr>
        </p:nvGraphicFramePr>
        <p:xfrm>
          <a:off x="2160315" y="1152178"/>
          <a:ext cx="8136904" cy="52086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6 CuadroTexto"/>
          <p:cNvSpPr txBox="1"/>
          <p:nvPr/>
        </p:nvSpPr>
        <p:spPr>
          <a:xfrm>
            <a:off x="1440235" y="12131"/>
            <a:ext cx="8856984" cy="1107996"/>
          </a:xfrm>
          <a:prstGeom prst="rect">
            <a:avLst/>
          </a:prstGeom>
          <a:noFill/>
        </p:spPr>
        <p:txBody>
          <a:bodyPr wrap="square" rtlCol="0">
            <a:spAutoFit/>
          </a:bodyPr>
          <a:lstStyle/>
          <a:p>
            <a:pPr marL="0" lvl="1" algn="ctr"/>
            <a:r>
              <a:rPr lang="es-EC" sz="2400" b="1" dirty="0" smtClean="0">
                <a:latin typeface="Arial" panose="020B0604020202020204" pitchFamily="34" charset="0"/>
                <a:cs typeface="Arial" panose="020B0604020202020204" pitchFamily="34" charset="0"/>
              </a:rPr>
              <a:t>ESTRATÉGIAS PARA POSICIONAMIENTO Y DIFERENCIACIÓN</a:t>
            </a:r>
            <a:endParaRPr lang="es-EC" sz="2000" b="1" dirty="0" smtClean="0">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PRODUCTOS </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497294777"/>
              </p:ext>
            </p:extLst>
          </p:nvPr>
        </p:nvGraphicFramePr>
        <p:xfrm>
          <a:off x="719385" y="1368202"/>
          <a:ext cx="9721850" cy="4752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22"/>
          <p:cNvPicPr>
            <a:picLocks noChangeAspect="1" noChangeArrowheads="1"/>
          </p:cNvPicPr>
          <p:nvPr/>
        </p:nvPicPr>
        <p:blipFill rotWithShape="1">
          <a:blip r:embed="rId5">
            <a:extLst>
              <a:ext uri="{28A0092B-C50C-407E-A947-70E740481C1C}">
                <a14:useLocalDpi xmlns:a14="http://schemas.microsoft.com/office/drawing/2010/main" val="0"/>
              </a:ext>
            </a:extLst>
          </a:blip>
          <a:srcRect l="39003" t="32361" r="20366" b="12178"/>
          <a:stretch/>
        </p:blipFill>
        <p:spPr bwMode="auto">
          <a:xfrm>
            <a:off x="741045" y="599172"/>
            <a:ext cx="4680520" cy="399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5" name="Picture 23"/>
          <p:cNvPicPr>
            <a:picLocks noChangeAspect="1" noChangeArrowheads="1"/>
          </p:cNvPicPr>
          <p:nvPr/>
        </p:nvPicPr>
        <p:blipFill rotWithShape="1">
          <a:blip r:embed="rId6">
            <a:extLst>
              <a:ext uri="{28A0092B-C50C-407E-A947-70E740481C1C}">
                <a14:useLocalDpi xmlns:a14="http://schemas.microsoft.com/office/drawing/2010/main" val="0"/>
              </a:ext>
            </a:extLst>
          </a:blip>
          <a:srcRect l="39099" t="50000" r="20270" b="20000"/>
          <a:stretch/>
        </p:blipFill>
        <p:spPr bwMode="auto">
          <a:xfrm>
            <a:off x="720155" y="4765323"/>
            <a:ext cx="4683442" cy="219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1080195" y="220662"/>
            <a:ext cx="3960440" cy="369332"/>
          </a:xfrm>
          <a:prstGeom prst="rect">
            <a:avLst/>
          </a:prstGeom>
          <a:noFill/>
        </p:spPr>
        <p:txBody>
          <a:bodyPr wrap="square" rtlCol="0">
            <a:spAutoFit/>
          </a:bodyPr>
          <a:lstStyle/>
          <a:p>
            <a:pPr algn="ctr"/>
            <a:r>
              <a:rPr lang="es-EC" b="1" dirty="0" smtClean="0">
                <a:latin typeface="Arial" panose="020B0604020202020204" pitchFamily="34" charset="0"/>
                <a:cs typeface="Arial" panose="020B0604020202020204" pitchFamily="34" charset="0"/>
              </a:rPr>
              <a:t>PRODUCTOS Y PRECIOS</a:t>
            </a:r>
            <a:endParaRPr lang="es-EC" b="1" dirty="0">
              <a:latin typeface="Arial" panose="020B0604020202020204" pitchFamily="34" charset="0"/>
              <a:cs typeface="Arial" panose="020B0604020202020204" pitchFamily="34" charset="0"/>
            </a:endParaRPr>
          </a:p>
        </p:txBody>
      </p:sp>
      <p:pic>
        <p:nvPicPr>
          <p:cNvPr id="3096" name="Picture 24"/>
          <p:cNvPicPr>
            <a:picLocks noChangeAspect="1" noChangeArrowheads="1"/>
          </p:cNvPicPr>
          <p:nvPr/>
        </p:nvPicPr>
        <p:blipFill rotWithShape="1">
          <a:blip r:embed="rId7">
            <a:extLst>
              <a:ext uri="{28A0092B-C50C-407E-A947-70E740481C1C}">
                <a14:useLocalDpi xmlns:a14="http://schemas.microsoft.com/office/drawing/2010/main" val="0"/>
              </a:ext>
            </a:extLst>
          </a:blip>
          <a:srcRect l="41712" t="26378" r="24993" b="13081"/>
          <a:stretch/>
        </p:blipFill>
        <p:spPr bwMode="auto">
          <a:xfrm>
            <a:off x="5559810" y="859077"/>
            <a:ext cx="4824536" cy="548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33 CuadroTexto"/>
          <p:cNvSpPr txBox="1"/>
          <p:nvPr/>
        </p:nvSpPr>
        <p:spPr>
          <a:xfrm>
            <a:off x="5351203" y="297606"/>
            <a:ext cx="5343710" cy="584775"/>
          </a:xfrm>
          <a:prstGeom prst="rect">
            <a:avLst/>
          </a:prstGeom>
          <a:noFill/>
        </p:spPr>
        <p:txBody>
          <a:bodyPr wrap="square" rtlCol="0">
            <a:spAutoFit/>
          </a:bodyPr>
          <a:lstStyle/>
          <a:p>
            <a:pPr algn="ctr"/>
            <a:r>
              <a:rPr lang="es-EC" sz="1600" b="1" dirty="0" smtClean="0">
                <a:latin typeface="Arial" panose="020B0604020202020204" pitchFamily="34" charset="0"/>
                <a:cs typeface="Arial" panose="020B0604020202020204" pitchFamily="34" charset="0"/>
              </a:rPr>
              <a:t>DISTRIBUIDORES INTERNACIONALES INTERESADOS </a:t>
            </a:r>
            <a:endParaRPr lang="es-EC"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06" y="3839194"/>
            <a:ext cx="8456481" cy="3361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4833" y="4098562"/>
            <a:ext cx="1932983" cy="305229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02" t="35978" r="25060" b="-744"/>
          <a:stretch/>
        </p:blipFill>
        <p:spPr bwMode="auto">
          <a:xfrm>
            <a:off x="752172" y="28575"/>
            <a:ext cx="10045643" cy="418160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914385" y="28575"/>
            <a:ext cx="9721215" cy="720080"/>
          </a:xfrm>
        </p:spPr>
        <p:txBody>
          <a:bodyPr>
            <a:normAutofit fontScale="90000"/>
          </a:bodyPr>
          <a:lstStyle/>
          <a:p>
            <a:r>
              <a:rPr lang="es-EC" b="1" dirty="0" smtClean="0">
                <a:latin typeface="Arial" panose="020B0604020202020204" pitchFamily="34" charset="0"/>
                <a:cs typeface="Arial" panose="020B0604020202020204" pitchFamily="34" charset="0"/>
              </a:rPr>
              <a:t>EXPORTACIÓN PILOTO</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5121"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2202" y="1440210"/>
            <a:ext cx="2950215" cy="16787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7 Flecha derecha"/>
          <p:cNvSpPr/>
          <p:nvPr/>
        </p:nvSpPr>
        <p:spPr>
          <a:xfrm>
            <a:off x="4392563" y="2382406"/>
            <a:ext cx="432048" cy="43204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0" name="9 Rectángulo redondeado"/>
          <p:cNvSpPr/>
          <p:nvPr/>
        </p:nvSpPr>
        <p:spPr>
          <a:xfrm>
            <a:off x="5167486" y="2063585"/>
            <a:ext cx="1944216" cy="165618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b="1" dirty="0" smtClean="0"/>
              <a:t>DISEÑADO PARA MIPYMES</a:t>
            </a:r>
            <a:endParaRPr lang="es-EC" b="1" dirty="0"/>
          </a:p>
        </p:txBody>
      </p:sp>
      <p:sp>
        <p:nvSpPr>
          <p:cNvPr id="13" name="12 Flecha derecha"/>
          <p:cNvSpPr/>
          <p:nvPr/>
        </p:nvSpPr>
        <p:spPr>
          <a:xfrm rot="5400000">
            <a:off x="8893063" y="3119009"/>
            <a:ext cx="432048" cy="432048"/>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
        <p:nvSpPr>
          <p:cNvPr id="14" name="13 Flecha derecha"/>
          <p:cNvSpPr/>
          <p:nvPr/>
        </p:nvSpPr>
        <p:spPr>
          <a:xfrm>
            <a:off x="7392836" y="2461080"/>
            <a:ext cx="432048" cy="43204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
        <p:nvSpPr>
          <p:cNvPr id="11" name="10 Rectángulo redondeado"/>
          <p:cNvSpPr/>
          <p:nvPr/>
        </p:nvSpPr>
        <p:spPr>
          <a:xfrm>
            <a:off x="8064971" y="1860950"/>
            <a:ext cx="2088232" cy="103072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b="1" dirty="0" smtClean="0"/>
              <a:t>VALOR FOB NO EXCEDA $5000</a:t>
            </a:r>
            <a:endParaRPr lang="es-EC" b="1" dirty="0"/>
          </a:p>
        </p:txBody>
      </p:sp>
      <p:sp>
        <p:nvSpPr>
          <p:cNvPr id="12" name="11 Rectángulo redondeado"/>
          <p:cNvSpPr/>
          <p:nvPr/>
        </p:nvSpPr>
        <p:spPr>
          <a:xfrm>
            <a:off x="8208987" y="3744466"/>
            <a:ext cx="2232248" cy="8640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b="1" dirty="0" smtClean="0"/>
              <a:t>UNO O MAS PAQUETES DE HASTA 30KG</a:t>
            </a:r>
            <a:endParaRPr lang="es-EC" b="1" dirty="0"/>
          </a:p>
        </p:txBody>
      </p:sp>
      <p:sp>
        <p:nvSpPr>
          <p:cNvPr id="15" name="14 CuadroTexto"/>
          <p:cNvSpPr txBox="1"/>
          <p:nvPr/>
        </p:nvSpPr>
        <p:spPr>
          <a:xfrm>
            <a:off x="5660962" y="5129707"/>
            <a:ext cx="2187985" cy="523220"/>
          </a:xfrm>
          <a:prstGeom prst="rect">
            <a:avLst/>
          </a:prstGeom>
          <a:noFill/>
        </p:spPr>
        <p:txBody>
          <a:bodyPr wrap="square" rtlCol="0">
            <a:spAutoFit/>
          </a:bodyPr>
          <a:lstStyle/>
          <a:p>
            <a:r>
              <a:rPr lang="es-EC"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BENEFICIOS</a:t>
            </a:r>
            <a:endParaRPr lang="es-EC"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15 Flecha izquierda y arriba"/>
          <p:cNvSpPr/>
          <p:nvPr/>
        </p:nvSpPr>
        <p:spPr>
          <a:xfrm>
            <a:off x="8252508" y="4787400"/>
            <a:ext cx="900100" cy="854804"/>
          </a:xfrm>
          <a:prstGeom prst="lef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17" name="16 Cerrar llave"/>
          <p:cNvSpPr/>
          <p:nvPr/>
        </p:nvSpPr>
        <p:spPr>
          <a:xfrm>
            <a:off x="4608587" y="3744466"/>
            <a:ext cx="864096" cy="2999988"/>
          </a:xfrm>
          <a:prstGeom prst="rightBrace">
            <a:avLst>
              <a:gd name="adj1" fmla="val 66836"/>
              <a:gd name="adj2" fmla="val 50401"/>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18" name="17 CuadroTexto"/>
          <p:cNvSpPr txBox="1"/>
          <p:nvPr/>
        </p:nvSpPr>
        <p:spPr>
          <a:xfrm>
            <a:off x="752172" y="3922140"/>
            <a:ext cx="4432479" cy="2708434"/>
          </a:xfrm>
          <a:prstGeom prst="rect">
            <a:avLst/>
          </a:prstGeom>
          <a:noFill/>
        </p:spPr>
        <p:txBody>
          <a:bodyPr wrap="square" rtlCol="0">
            <a:spAutoFit/>
          </a:bodyPr>
          <a:lstStyle/>
          <a:p>
            <a:pPr marL="285750" lvl="0" indent="-285750">
              <a:buFont typeface="Arial" panose="020B0604020202020204" pitchFamily="34" charset="0"/>
              <a:buChar char="•"/>
            </a:pPr>
            <a:r>
              <a:rPr lang="es-EC" sz="1900" dirty="0"/>
              <a:t>Tarifas competitivas.</a:t>
            </a:r>
          </a:p>
          <a:p>
            <a:pPr marL="285750" lvl="0" indent="-285750">
              <a:buFont typeface="Arial" panose="020B0604020202020204" pitchFamily="34" charset="0"/>
              <a:buChar char="•"/>
            </a:pPr>
            <a:r>
              <a:rPr lang="es-EC" sz="1900" dirty="0"/>
              <a:t>Asistencia gratuita para el exportador</a:t>
            </a:r>
          </a:p>
          <a:p>
            <a:pPr marL="285750" lvl="0" indent="-285750">
              <a:buFont typeface="Arial" panose="020B0604020202020204" pitchFamily="34" charset="0"/>
              <a:buChar char="•"/>
            </a:pPr>
            <a:r>
              <a:rPr lang="es-EC" sz="1900" dirty="0"/>
              <a:t>Seguimiento </a:t>
            </a:r>
            <a:endParaRPr lang="es-EC" sz="1900" dirty="0" smtClean="0"/>
          </a:p>
          <a:p>
            <a:pPr marL="285750" lvl="0" indent="-285750">
              <a:buFont typeface="Arial" panose="020B0604020202020204" pitchFamily="34" charset="0"/>
              <a:buChar char="•"/>
            </a:pPr>
            <a:r>
              <a:rPr lang="es-EC" sz="1900" dirty="0" smtClean="0"/>
              <a:t>Exportación de </a:t>
            </a:r>
            <a:r>
              <a:rPr lang="es-EC" sz="1900" dirty="0"/>
              <a:t>cualquier parte del país</a:t>
            </a:r>
          </a:p>
          <a:p>
            <a:pPr marL="285750" lvl="0" indent="-285750">
              <a:buFont typeface="Arial" panose="020B0604020202020204" pitchFamily="34" charset="0"/>
              <a:buChar char="•"/>
            </a:pPr>
            <a:r>
              <a:rPr lang="es-EC" sz="1900" dirty="0"/>
              <a:t>Capacitación </a:t>
            </a:r>
            <a:r>
              <a:rPr lang="es-EC" sz="1900" dirty="0" smtClean="0"/>
              <a:t>permanente</a:t>
            </a:r>
            <a:endParaRPr lang="es-EC" sz="1900" dirty="0"/>
          </a:p>
          <a:p>
            <a:pPr marL="285750" lvl="0" indent="-285750">
              <a:buFont typeface="Arial" panose="020B0604020202020204" pitchFamily="34" charset="0"/>
              <a:buChar char="•"/>
            </a:pPr>
            <a:r>
              <a:rPr lang="es-EC" sz="1900" dirty="0"/>
              <a:t>Trámite aduanero gratuito</a:t>
            </a:r>
          </a:p>
          <a:p>
            <a:pPr marL="285750" lvl="0" indent="-285750">
              <a:buFont typeface="Arial" panose="020B0604020202020204" pitchFamily="34" charset="0"/>
              <a:buChar char="•"/>
            </a:pPr>
            <a:r>
              <a:rPr lang="es-EC" sz="1900" dirty="0"/>
              <a:t>Participación en ferias internacionales</a:t>
            </a:r>
          </a:p>
          <a:p>
            <a:pPr marL="285750" lvl="0" indent="-285750">
              <a:buFont typeface="Arial" panose="020B0604020202020204" pitchFamily="34" charset="0"/>
              <a:buChar char="•"/>
            </a:pPr>
            <a:r>
              <a:rPr lang="es-EC" sz="1900" dirty="0" smtClean="0"/>
              <a:t>Nuevas </a:t>
            </a:r>
            <a:r>
              <a:rPr lang="es-EC" sz="1900" dirty="0"/>
              <a:t>oportunidades comerciales</a:t>
            </a:r>
          </a:p>
          <a:p>
            <a:pPr marL="285750" indent="-285750">
              <a:buFont typeface="Arial" panose="020B0604020202020204" pitchFamily="34" charset="0"/>
              <a:buChar char="•"/>
            </a:pPr>
            <a:endParaRPr lang="es-EC" dirty="0"/>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550" t="37766" r="20269" b="22720"/>
          <a:stretch/>
        </p:blipFill>
        <p:spPr bwMode="auto">
          <a:xfrm>
            <a:off x="551204" y="1132261"/>
            <a:ext cx="5954525" cy="2443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900107" y="96877"/>
            <a:ext cx="9721215" cy="623252"/>
          </a:xfrm>
        </p:spPr>
        <p:txBody>
          <a:bodyPr>
            <a:normAutofit fontScale="90000"/>
          </a:bodyPr>
          <a:lstStyle/>
          <a:p>
            <a:r>
              <a:rPr lang="es-EC" b="1" dirty="0" smtClean="0">
                <a:latin typeface="Arial" panose="020B0604020202020204" pitchFamily="34" charset="0"/>
                <a:cs typeface="Arial" panose="020B0604020202020204" pitchFamily="34" charset="0"/>
              </a:rPr>
              <a:t>PROCEDIMIENTO </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576139" y="6849353"/>
            <a:ext cx="2952328" cy="369332"/>
          </a:xfrm>
          <a:prstGeom prst="rect">
            <a:avLst/>
          </a:prstGeom>
        </p:spPr>
        <p:txBody>
          <a:bodyPr wrap="square">
            <a:spAutoFit/>
          </a:bodyPr>
          <a:lstStyle/>
          <a:p>
            <a:r>
              <a:rPr lang="es-EC" dirty="0"/>
              <a:t>www.exportafacil.gob.ec</a:t>
            </a:r>
          </a:p>
        </p:txBody>
      </p:sp>
      <p:sp>
        <p:nvSpPr>
          <p:cNvPr id="7" name="Rectangle 2"/>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14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6498" y="3766305"/>
            <a:ext cx="2132575" cy="1634455"/>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936179" y="4272293"/>
            <a:ext cx="259228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smtClean="0"/>
              <a:t>SUMA DE LADOS NO DEBE SUPERAR LOS 3m</a:t>
            </a:r>
            <a:endParaRPr lang="es-EC" dirty="0"/>
          </a:p>
        </p:txBody>
      </p:sp>
      <p:sp>
        <p:nvSpPr>
          <p:cNvPr id="10" name="Rectangle 4"/>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9073" y="3717511"/>
            <a:ext cx="3133725" cy="1514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10 Tabla"/>
          <p:cNvGraphicFramePr>
            <a:graphicFrameLocks noGrp="1"/>
          </p:cNvGraphicFramePr>
          <p:nvPr>
            <p:extLst>
              <p:ext uri="{D42A27DB-BD31-4B8C-83A1-F6EECF244321}">
                <p14:modId xmlns:p14="http://schemas.microsoft.com/office/powerpoint/2010/main" val="3646606707"/>
              </p:ext>
            </p:extLst>
          </p:nvPr>
        </p:nvGraphicFramePr>
        <p:xfrm>
          <a:off x="6336779" y="1656234"/>
          <a:ext cx="3924300" cy="1268984"/>
        </p:xfrm>
        <a:graphic>
          <a:graphicData uri="http://schemas.openxmlformats.org/drawingml/2006/table">
            <a:tbl>
              <a:tblPr firstRow="1" firstCol="1" bandRow="1">
                <a:tableStyleId>{21E4AEA4-8DFA-4A89-87EB-49C32662AFE0}</a:tableStyleId>
              </a:tblPr>
              <a:tblGrid>
                <a:gridCol w="1391285"/>
                <a:gridCol w="1110615"/>
                <a:gridCol w="1422400"/>
              </a:tblGrid>
              <a:tr h="212090">
                <a:tc gridSpan="3">
                  <a:txBody>
                    <a:bodyPr/>
                    <a:lstStyle/>
                    <a:p>
                      <a:pPr algn="ctr">
                        <a:lnSpc>
                          <a:spcPct val="115000"/>
                        </a:lnSpc>
                        <a:spcAft>
                          <a:spcPts val="1000"/>
                        </a:spcAft>
                      </a:pPr>
                      <a:r>
                        <a:rPr lang="es-EC" sz="1200" dirty="0">
                          <a:effectLst/>
                        </a:rPr>
                        <a:t>SERVICIO EMS INTERNACIONAL</a:t>
                      </a:r>
                      <a:endParaRPr lang="es-EC" sz="1100" dirty="0">
                        <a:effectLst/>
                        <a:latin typeface="Calibri"/>
                        <a:ea typeface="Times New Roman"/>
                        <a:cs typeface="Times New Roman"/>
                      </a:endParaRPr>
                    </a:p>
                  </a:txBody>
                  <a:tcPr marL="68580" marR="68580" marT="0" marB="0" anchor="ctr"/>
                </a:tc>
                <a:tc hMerge="1">
                  <a:txBody>
                    <a:bodyPr/>
                    <a:lstStyle/>
                    <a:p>
                      <a:endParaRPr lang="es-EC"/>
                    </a:p>
                  </a:txBody>
                  <a:tcPr/>
                </a:tc>
                <a:tc hMerge="1">
                  <a:txBody>
                    <a:bodyPr/>
                    <a:lstStyle/>
                    <a:p>
                      <a:endParaRPr lang="es-EC"/>
                    </a:p>
                  </a:txBody>
                  <a:tcPr/>
                </a:tc>
              </a:tr>
              <a:tr h="412750">
                <a:tc>
                  <a:txBody>
                    <a:bodyPr/>
                    <a:lstStyle/>
                    <a:p>
                      <a:pPr algn="ctr">
                        <a:lnSpc>
                          <a:spcPct val="115000"/>
                        </a:lnSpc>
                        <a:spcAft>
                          <a:spcPts val="1000"/>
                        </a:spcAft>
                      </a:pPr>
                      <a:r>
                        <a:rPr lang="es-EC" sz="1200">
                          <a:effectLst/>
                        </a:rPr>
                        <a:t>Trayecto</a:t>
                      </a:r>
                      <a:endParaRPr lang="es-EC" sz="11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es-EC" sz="1200" dirty="0">
                          <a:effectLst/>
                        </a:rPr>
                        <a:t>Tiempo Mínimo (Días)</a:t>
                      </a:r>
                      <a:endParaRPr lang="es-EC" sz="11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es-EC" sz="1200">
                          <a:effectLst/>
                        </a:rPr>
                        <a:t>Tiempo Máximo (Días)</a:t>
                      </a:r>
                      <a:endParaRPr lang="es-EC" sz="1100">
                        <a:effectLst/>
                        <a:latin typeface="Calibri"/>
                        <a:ea typeface="Times New Roman"/>
                        <a:cs typeface="Times New Roman"/>
                      </a:endParaRPr>
                    </a:p>
                  </a:txBody>
                  <a:tcPr marL="68580" marR="68580" marT="0" marB="0" anchor="ctr"/>
                </a:tc>
              </a:tr>
              <a:tr h="212090">
                <a:tc>
                  <a:txBody>
                    <a:bodyPr/>
                    <a:lstStyle/>
                    <a:p>
                      <a:pPr marL="449580" algn="ctr">
                        <a:lnSpc>
                          <a:spcPct val="115000"/>
                        </a:lnSpc>
                        <a:spcAft>
                          <a:spcPts val="1000"/>
                        </a:spcAft>
                      </a:pPr>
                      <a:r>
                        <a:rPr lang="es-EC" sz="1200" dirty="0">
                          <a:effectLst/>
                        </a:rPr>
                        <a:t>América</a:t>
                      </a:r>
                      <a:endParaRPr lang="es-EC" sz="11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es-EC" sz="1200">
                          <a:effectLst/>
                        </a:rPr>
                        <a:t>4</a:t>
                      </a:r>
                      <a:endParaRPr lang="es-EC" sz="11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es-EC" sz="1200">
                          <a:effectLst/>
                        </a:rPr>
                        <a:t>5</a:t>
                      </a:r>
                      <a:endParaRPr lang="es-EC" sz="1100">
                        <a:effectLst/>
                        <a:latin typeface="Calibri"/>
                        <a:ea typeface="Times New Roman"/>
                        <a:cs typeface="Times New Roman"/>
                      </a:endParaRPr>
                    </a:p>
                  </a:txBody>
                  <a:tcPr marL="68580" marR="68580" marT="0" marB="0" anchor="ctr"/>
                </a:tc>
              </a:tr>
              <a:tr h="212090">
                <a:tc>
                  <a:txBody>
                    <a:bodyPr/>
                    <a:lstStyle/>
                    <a:p>
                      <a:pPr algn="ctr">
                        <a:lnSpc>
                          <a:spcPct val="115000"/>
                        </a:lnSpc>
                        <a:spcAft>
                          <a:spcPts val="1000"/>
                        </a:spcAft>
                      </a:pPr>
                      <a:r>
                        <a:rPr lang="es-EC" sz="1200" dirty="0" smtClean="0">
                          <a:effectLst/>
                        </a:rPr>
                        <a:t>           Europa</a:t>
                      </a:r>
                      <a:endParaRPr lang="es-EC" sz="11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es-EC" sz="1200">
                          <a:effectLst/>
                        </a:rPr>
                        <a:t>6</a:t>
                      </a:r>
                      <a:endParaRPr lang="es-EC" sz="11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es-EC" sz="1200">
                          <a:effectLst/>
                        </a:rPr>
                        <a:t>7</a:t>
                      </a:r>
                      <a:endParaRPr lang="es-EC" sz="1100">
                        <a:effectLst/>
                        <a:latin typeface="Calibri"/>
                        <a:ea typeface="Times New Roman"/>
                        <a:cs typeface="Times New Roman"/>
                      </a:endParaRPr>
                    </a:p>
                  </a:txBody>
                  <a:tcPr marL="68580" marR="68580" marT="0" marB="0" anchor="ctr"/>
                </a:tc>
              </a:tr>
              <a:tr h="212090">
                <a:tc>
                  <a:txBody>
                    <a:bodyPr/>
                    <a:lstStyle/>
                    <a:p>
                      <a:pPr algn="ctr">
                        <a:lnSpc>
                          <a:spcPct val="115000"/>
                        </a:lnSpc>
                        <a:spcAft>
                          <a:spcPts val="1000"/>
                        </a:spcAft>
                      </a:pPr>
                      <a:r>
                        <a:rPr lang="es-EC" sz="1200">
                          <a:effectLst/>
                        </a:rPr>
                        <a:t>Resto del Mundo</a:t>
                      </a:r>
                      <a:endParaRPr lang="es-EC" sz="11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es-EC" sz="1200">
                          <a:effectLst/>
                        </a:rPr>
                        <a:t>8</a:t>
                      </a:r>
                      <a:endParaRPr lang="es-EC" sz="11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es-EC" sz="1200" dirty="0">
                          <a:effectLst/>
                        </a:rPr>
                        <a:t>10</a:t>
                      </a:r>
                      <a:endParaRPr lang="es-EC" sz="1100" dirty="0">
                        <a:effectLst/>
                        <a:latin typeface="Calibri"/>
                        <a:ea typeface="Times New Roman"/>
                        <a:cs typeface="Times New Roman"/>
                      </a:endParaRPr>
                    </a:p>
                  </a:txBody>
                  <a:tcPr marL="68580" marR="68580" marT="0" marB="0" anchor="ctr"/>
                </a:tc>
              </a:tr>
            </a:tbl>
          </a:graphicData>
        </a:graphic>
      </p:graphicFrame>
      <p:sp>
        <p:nvSpPr>
          <p:cNvPr id="12" name="11 Rectángulo redondeado"/>
          <p:cNvSpPr/>
          <p:nvPr/>
        </p:nvSpPr>
        <p:spPr>
          <a:xfrm>
            <a:off x="2866561" y="6048722"/>
            <a:ext cx="2016224" cy="5760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C" b="1" dirty="0" smtClean="0"/>
              <a:t>Washington</a:t>
            </a:r>
          </a:p>
          <a:p>
            <a:pPr algn="ctr"/>
            <a:r>
              <a:rPr lang="es-EC" b="1" dirty="0" smtClean="0"/>
              <a:t>Estados </a:t>
            </a:r>
            <a:r>
              <a:rPr lang="es-EC" b="1" dirty="0"/>
              <a:t>Unidos</a:t>
            </a:r>
          </a:p>
        </p:txBody>
      </p:sp>
      <p:pic>
        <p:nvPicPr>
          <p:cNvPr id="6150" name="Picture 6" descr="http://media.rtl.fr/online/image/2012/0531/7748874988_carte-de-localisation-de-seattle-etats-uni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0755" y="5611850"/>
            <a:ext cx="1449807" cy="1449808"/>
          </a:xfrm>
          <a:prstGeom prst="rect">
            <a:avLst/>
          </a:prstGeom>
          <a:noFill/>
          <a:extLst>
            <a:ext uri="{909E8E84-426E-40DD-AFC4-6F175D3DCCD1}">
              <a14:hiddenFill xmlns:a14="http://schemas.microsoft.com/office/drawing/2010/main">
                <a:solidFill>
                  <a:srgbClr val="FFFFFF"/>
                </a:solidFill>
              </a14:hiddenFill>
            </a:ext>
          </a:extLst>
        </p:spPr>
      </p:pic>
      <p:sp>
        <p:nvSpPr>
          <p:cNvPr id="17" name="16 Flecha derecha"/>
          <p:cNvSpPr/>
          <p:nvPr/>
        </p:nvSpPr>
        <p:spPr>
          <a:xfrm>
            <a:off x="5256659" y="6264746"/>
            <a:ext cx="504056" cy="36004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18" name="17 Flecha curvada hacia abajo"/>
          <p:cNvSpPr/>
          <p:nvPr/>
        </p:nvSpPr>
        <p:spPr>
          <a:xfrm rot="592707">
            <a:off x="5293351" y="889375"/>
            <a:ext cx="2016224" cy="499826"/>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solidFill>
                <a:schemeClr val="tx1"/>
              </a:solidFill>
            </a:endParaRPr>
          </a:p>
        </p:txBody>
      </p:sp>
      <p:sp>
        <p:nvSpPr>
          <p:cNvPr id="19" name="18 Flecha curvada hacia la izquierda"/>
          <p:cNvSpPr/>
          <p:nvPr/>
        </p:nvSpPr>
        <p:spPr>
          <a:xfrm rot="800629">
            <a:off x="9267472" y="3159700"/>
            <a:ext cx="999149" cy="1728193"/>
          </a:xfrm>
          <a:prstGeom prst="curved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solidFill>
                <a:schemeClr val="tx1"/>
              </a:solidFill>
            </a:endParaRPr>
          </a:p>
        </p:txBody>
      </p:sp>
      <p:sp>
        <p:nvSpPr>
          <p:cNvPr id="20" name="19 Flecha curvada hacia la derecha"/>
          <p:cNvSpPr/>
          <p:nvPr/>
        </p:nvSpPr>
        <p:spPr>
          <a:xfrm rot="19735640">
            <a:off x="1454953" y="5159404"/>
            <a:ext cx="754006" cy="1497937"/>
          </a:xfrm>
          <a:prstGeom prst="curvedRightArrow">
            <a:avLst>
              <a:gd name="adj1" fmla="val 21080"/>
              <a:gd name="adj2" fmla="val 50000"/>
              <a:gd name="adj3" fmla="val 3157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578" y="1062144"/>
            <a:ext cx="8424649" cy="534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1368227" y="216074"/>
            <a:ext cx="9001000" cy="523220"/>
          </a:xfrm>
          <a:prstGeom prst="rect">
            <a:avLst/>
          </a:prstGeom>
          <a:noFill/>
        </p:spPr>
        <p:txBody>
          <a:bodyPr wrap="square" rtlCol="0">
            <a:spAutoFit/>
          </a:bodyPr>
          <a:lstStyle/>
          <a:p>
            <a:pPr algn="ctr"/>
            <a:r>
              <a:rPr lang="es-EC" sz="2800" b="1" dirty="0" smtClean="0">
                <a:latin typeface="Arial" panose="020B0604020202020204" pitchFamily="34" charset="0"/>
                <a:cs typeface="Arial" panose="020B0604020202020204" pitchFamily="34" charset="0"/>
              </a:rPr>
              <a:t>REGISTRO EN EXPORTA FÁCIL</a:t>
            </a:r>
            <a:endParaRPr lang="es-EC"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7869" y="216074"/>
            <a:ext cx="9721215" cy="864096"/>
          </a:xfrm>
        </p:spPr>
        <p:txBody>
          <a:bodyPr>
            <a:normAutofit fontScale="90000"/>
          </a:bodyPr>
          <a:lstStyle/>
          <a:p>
            <a:r>
              <a:rPr lang="es-EC" b="1" dirty="0" smtClean="0">
                <a:latin typeface="Arial" panose="020B0604020202020204" pitchFamily="34" charset="0"/>
                <a:cs typeface="Arial" panose="020B0604020202020204" pitchFamily="34" charset="0"/>
              </a:rPr>
              <a:t>REGISTRO DE LA PARTIDA ARANCELARIA </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1886" t="42882" r="27033" b="21658"/>
          <a:stretch/>
        </p:blipFill>
        <p:spPr bwMode="auto">
          <a:xfrm>
            <a:off x="3960515" y="4597436"/>
            <a:ext cx="3298418" cy="235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2793" t="34306" r="17838" b="31532"/>
          <a:stretch/>
        </p:blipFill>
        <p:spPr bwMode="auto">
          <a:xfrm>
            <a:off x="2664371" y="1440210"/>
            <a:ext cx="6659982"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1872283" y="1368202"/>
            <a:ext cx="8064896" cy="2308324"/>
          </a:xfrm>
          <a:prstGeom prst="rect">
            <a:avLst/>
          </a:prstGeom>
          <a:noFill/>
        </p:spPr>
        <p:txBody>
          <a:bodyPr wrap="square" rtlCol="0">
            <a:spAutoFit/>
          </a:bodyPr>
          <a:lstStyle/>
          <a:p>
            <a:r>
              <a:rPr lang="es-EC" sz="3200" i="1" dirty="0" smtClean="0">
                <a:latin typeface="Bell MT" panose="02020503060305020303" pitchFamily="18" charset="0"/>
              </a:rPr>
              <a:t>“El </a:t>
            </a:r>
            <a:r>
              <a:rPr lang="es-EC" sz="3200" i="1" dirty="0">
                <a:latin typeface="Bell MT" panose="02020503060305020303" pitchFamily="18" charset="0"/>
              </a:rPr>
              <a:t>éxito no se logra sólo con cualidades especiales. Es sobre todo un trabajo de constancia, de método y de </a:t>
            </a:r>
            <a:r>
              <a:rPr lang="es-EC" sz="3200" i="1" dirty="0" smtClean="0">
                <a:latin typeface="Bell MT" panose="02020503060305020303" pitchFamily="18" charset="0"/>
              </a:rPr>
              <a:t>organización”.</a:t>
            </a:r>
          </a:p>
          <a:p>
            <a:endParaRPr lang="es-EC" sz="2400" dirty="0">
              <a:latin typeface="Arial Rounded MT Bold" panose="020F0704030504030204" pitchFamily="34" charset="0"/>
            </a:endParaRPr>
          </a:p>
          <a:p>
            <a:pPr algn="r"/>
            <a:r>
              <a:rPr lang="es-EC" sz="2400" dirty="0">
                <a:latin typeface="Arial" panose="020B0604020202020204" pitchFamily="34" charset="0"/>
                <a:cs typeface="Arial" panose="020B0604020202020204" pitchFamily="34" charset="0"/>
              </a:rPr>
              <a:t>J.P. Sergent</a:t>
            </a:r>
          </a:p>
        </p:txBody>
      </p:sp>
    </p:spTree>
    <p:extLst>
      <p:ext uri="{BB962C8B-B14F-4D97-AF65-F5344CB8AC3E}">
        <p14:creationId xmlns:p14="http://schemas.microsoft.com/office/powerpoint/2010/main" val="21244190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1031783" y="819126"/>
            <a:ext cx="3535029" cy="646331"/>
          </a:xfrm>
          <a:prstGeom prst="rect">
            <a:avLst/>
          </a:prstGeom>
          <a:noFill/>
        </p:spPr>
        <p:txBody>
          <a:bodyPr wrap="square" rtlCol="0">
            <a:spAutoFit/>
          </a:bodyPr>
          <a:lstStyle/>
          <a:p>
            <a:r>
              <a:rPr lang="es-EC" b="1" dirty="0" smtClean="0"/>
              <a:t>REGISTRO DE USUARIO Y CONTRASEÑA EN EXPORTA FÁCIL</a:t>
            </a:r>
            <a:endParaRPr lang="es-EC" dirty="0"/>
          </a:p>
        </p:txBody>
      </p:sp>
      <p:sp>
        <p:nvSpPr>
          <p:cNvPr id="6" name="5 CuadroTexto"/>
          <p:cNvSpPr txBox="1"/>
          <p:nvPr/>
        </p:nvSpPr>
        <p:spPr>
          <a:xfrm>
            <a:off x="7232392" y="4824586"/>
            <a:ext cx="3240360" cy="646331"/>
          </a:xfrm>
          <a:prstGeom prst="rect">
            <a:avLst/>
          </a:prstGeom>
          <a:noFill/>
        </p:spPr>
        <p:txBody>
          <a:bodyPr wrap="square" rtlCol="0">
            <a:spAutoFit/>
          </a:bodyPr>
          <a:lstStyle/>
          <a:p>
            <a:pPr algn="ctr"/>
            <a:r>
              <a:rPr lang="es-EC" b="1" dirty="0"/>
              <a:t>GENERA FORMULARIO CON DATOS DEL EXPORTADOR  </a:t>
            </a:r>
          </a:p>
        </p:txBody>
      </p:sp>
      <p:pic>
        <p:nvPicPr>
          <p:cNvPr id="922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8051" t="45838" r="19696" b="24765"/>
          <a:stretch/>
        </p:blipFill>
        <p:spPr bwMode="auto">
          <a:xfrm>
            <a:off x="4757340" y="144066"/>
            <a:ext cx="6044009" cy="2628164"/>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2687" t="23928" r="15603" b="21340"/>
          <a:stretch/>
        </p:blipFill>
        <p:spPr bwMode="auto">
          <a:xfrm>
            <a:off x="1027789" y="2893064"/>
            <a:ext cx="6204603" cy="4104506"/>
          </a:xfrm>
          <a:prstGeom prst="rect">
            <a:avLst/>
          </a:prstGeom>
          <a:noFill/>
          <a:ln>
            <a:noFill/>
          </a:ln>
          <a:effectLst>
            <a:glow rad="101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ENVÍO DEL PEDIDO </a:t>
            </a:r>
            <a:endParaRPr lang="es-EC"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540" t="42000" r="26757" b="25114"/>
          <a:stretch/>
        </p:blipFill>
        <p:spPr bwMode="auto">
          <a:xfrm>
            <a:off x="935228" y="1368202"/>
            <a:ext cx="3889383" cy="192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1076" t="42923" r="31004" b="35615"/>
          <a:stretch/>
        </p:blipFill>
        <p:spPr bwMode="auto">
          <a:xfrm>
            <a:off x="5976739" y="1512218"/>
            <a:ext cx="4032448" cy="142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5"/>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244" name="Picture 4"/>
          <p:cNvPicPr>
            <a:picLocks noChangeAspect="1" noChangeArrowheads="1"/>
          </p:cNvPicPr>
          <p:nvPr/>
        </p:nvPicPr>
        <p:blipFill>
          <a:blip r:embed="rId7">
            <a:extLst>
              <a:ext uri="{28A0092B-C50C-407E-A947-70E740481C1C}">
                <a14:useLocalDpi xmlns:a14="http://schemas.microsoft.com/office/drawing/2010/main" val="0"/>
              </a:ext>
            </a:extLst>
          </a:blip>
          <a:srcRect t="5322" b="7166"/>
          <a:stretch>
            <a:fillRect/>
          </a:stretch>
        </p:blipFill>
        <p:spPr bwMode="auto">
          <a:xfrm>
            <a:off x="4320555" y="3717722"/>
            <a:ext cx="2524093" cy="22016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4686" y="3639181"/>
            <a:ext cx="3002909" cy="2305412"/>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Resultado de imagen para PINTURA EN CUERO DE OVEJA TIG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975760">
            <a:off x="1447223" y="4072622"/>
            <a:ext cx="2260775" cy="1491816"/>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331105" y="5956425"/>
            <a:ext cx="2493011" cy="369332"/>
          </a:xfrm>
          <a:prstGeom prst="rect">
            <a:avLst/>
          </a:prstGeom>
          <a:noFill/>
        </p:spPr>
        <p:txBody>
          <a:bodyPr wrap="square" rtlCol="0">
            <a:spAutoFit/>
          </a:bodyPr>
          <a:lstStyle/>
          <a:p>
            <a:pPr algn="ctr"/>
            <a:r>
              <a:rPr lang="es-EC" dirty="0" smtClean="0"/>
              <a:t>ARTESANÍA</a:t>
            </a:r>
            <a:endParaRPr lang="es-EC" dirty="0"/>
          </a:p>
        </p:txBody>
      </p:sp>
      <p:sp>
        <p:nvSpPr>
          <p:cNvPr id="8" name="7 CuadroTexto"/>
          <p:cNvSpPr txBox="1"/>
          <p:nvPr/>
        </p:nvSpPr>
        <p:spPr>
          <a:xfrm>
            <a:off x="4464571" y="6141091"/>
            <a:ext cx="2664296" cy="369332"/>
          </a:xfrm>
          <a:prstGeom prst="rect">
            <a:avLst/>
          </a:prstGeom>
          <a:noFill/>
        </p:spPr>
        <p:txBody>
          <a:bodyPr wrap="square" rtlCol="0">
            <a:spAutoFit/>
          </a:bodyPr>
          <a:lstStyle/>
          <a:p>
            <a:r>
              <a:rPr lang="es-EC" dirty="0" smtClean="0"/>
              <a:t>EMPAQUE PRIMARIO </a:t>
            </a:r>
            <a:endParaRPr lang="es-EC" dirty="0"/>
          </a:p>
        </p:txBody>
      </p:sp>
      <p:sp>
        <p:nvSpPr>
          <p:cNvPr id="10" name="9 CuadroTexto"/>
          <p:cNvSpPr txBox="1"/>
          <p:nvPr/>
        </p:nvSpPr>
        <p:spPr>
          <a:xfrm>
            <a:off x="7568913" y="6141091"/>
            <a:ext cx="3208557" cy="369332"/>
          </a:xfrm>
          <a:prstGeom prst="rect">
            <a:avLst/>
          </a:prstGeom>
          <a:noFill/>
        </p:spPr>
        <p:txBody>
          <a:bodyPr wrap="square" rtlCol="0">
            <a:spAutoFit/>
          </a:bodyPr>
          <a:lstStyle/>
          <a:p>
            <a:r>
              <a:rPr lang="es-EC" dirty="0" smtClean="0"/>
              <a:t>EMPAQUE SECUNDARIO </a:t>
            </a:r>
            <a:endParaRPr lang="es-EC" dirty="0"/>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2877" t="37262" r="14960" b="28432"/>
          <a:stretch/>
        </p:blipFill>
        <p:spPr bwMode="auto">
          <a:xfrm>
            <a:off x="5472275" y="8091"/>
            <a:ext cx="5329077" cy="2190536"/>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1617" t="47207" r="19825" b="21369"/>
          <a:stretch/>
        </p:blipFill>
        <p:spPr bwMode="auto">
          <a:xfrm>
            <a:off x="1008187" y="2138913"/>
            <a:ext cx="4318304" cy="219951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6"/>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272"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33721" t="45868" r="11836" b="27205"/>
          <a:stretch/>
        </p:blipFill>
        <p:spPr bwMode="auto">
          <a:xfrm>
            <a:off x="3580773" y="4512085"/>
            <a:ext cx="7220577" cy="2232110"/>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1764271" y="810645"/>
            <a:ext cx="3384376" cy="646331"/>
          </a:xfrm>
          <a:prstGeom prst="rect">
            <a:avLst/>
          </a:prstGeom>
          <a:noFill/>
        </p:spPr>
        <p:txBody>
          <a:bodyPr wrap="square" rtlCol="0">
            <a:spAutoFit/>
          </a:bodyPr>
          <a:lstStyle/>
          <a:p>
            <a:pPr algn="ctr"/>
            <a:r>
              <a:rPr lang="es-EC" dirty="0" smtClean="0"/>
              <a:t>LLENA DATOS PARA EL CÁLCULO DEL COSTO DEL ENVÍO</a:t>
            </a:r>
            <a:endParaRPr lang="es-EC" dirty="0"/>
          </a:p>
        </p:txBody>
      </p:sp>
      <p:sp>
        <p:nvSpPr>
          <p:cNvPr id="8" name="7 CuadroTexto"/>
          <p:cNvSpPr txBox="1"/>
          <p:nvPr/>
        </p:nvSpPr>
        <p:spPr>
          <a:xfrm>
            <a:off x="6054375" y="2915503"/>
            <a:ext cx="3240360" cy="646331"/>
          </a:xfrm>
          <a:prstGeom prst="rect">
            <a:avLst/>
          </a:prstGeom>
          <a:noFill/>
        </p:spPr>
        <p:txBody>
          <a:bodyPr wrap="square" rtlCol="0">
            <a:spAutoFit/>
          </a:bodyPr>
          <a:lstStyle/>
          <a:p>
            <a:r>
              <a:rPr lang="es-EC" dirty="0" smtClean="0"/>
              <a:t>PARA 11,2 KG EL VALOR DEL ENVÍO ES 173,75</a:t>
            </a:r>
            <a:endParaRPr lang="es-EC" dirty="0"/>
          </a:p>
        </p:txBody>
      </p:sp>
      <p:sp>
        <p:nvSpPr>
          <p:cNvPr id="10" name="9 CuadroTexto"/>
          <p:cNvSpPr txBox="1"/>
          <p:nvPr/>
        </p:nvSpPr>
        <p:spPr>
          <a:xfrm>
            <a:off x="1224211" y="5832698"/>
            <a:ext cx="2159152" cy="369332"/>
          </a:xfrm>
          <a:prstGeom prst="rect">
            <a:avLst/>
          </a:prstGeom>
          <a:noFill/>
        </p:spPr>
        <p:txBody>
          <a:bodyPr wrap="square" rtlCol="0">
            <a:spAutoFit/>
          </a:bodyPr>
          <a:lstStyle/>
          <a:p>
            <a:r>
              <a:rPr lang="es-EC" dirty="0" smtClean="0"/>
              <a:t>SE GENERA LA DAS</a:t>
            </a:r>
            <a:endParaRPr lang="es-EC" dirty="0"/>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0155" y="2"/>
            <a:ext cx="9721215" cy="984414"/>
          </a:xfrm>
        </p:spPr>
        <p:txBody>
          <a:bodyPr/>
          <a:lstStyle/>
          <a:p>
            <a:r>
              <a:rPr lang="es-EC" b="1" dirty="0" smtClean="0">
                <a:latin typeface="Arial" panose="020B0604020202020204" pitchFamily="34" charset="0"/>
                <a:cs typeface="Arial" panose="020B0604020202020204" pitchFamily="34" charset="0"/>
              </a:rPr>
              <a:t>ANÁLISIS FINANCIERO</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3 Tabla"/>
          <p:cNvGraphicFramePr>
            <a:graphicFrameLocks noGrp="1"/>
          </p:cNvGraphicFramePr>
          <p:nvPr>
            <p:extLst>
              <p:ext uri="{D42A27DB-BD31-4B8C-83A1-F6EECF244321}">
                <p14:modId xmlns:p14="http://schemas.microsoft.com/office/powerpoint/2010/main" val="1857661299"/>
              </p:ext>
            </p:extLst>
          </p:nvPr>
        </p:nvGraphicFramePr>
        <p:xfrm>
          <a:off x="720155" y="1080170"/>
          <a:ext cx="2971664" cy="3134360"/>
        </p:xfrm>
        <a:graphic>
          <a:graphicData uri="http://schemas.openxmlformats.org/drawingml/2006/table">
            <a:tbl>
              <a:tblPr firstRow="1" bandRow="1">
                <a:tableStyleId>{8FD4443E-F989-4FC4-A0C8-D5A2AF1F390B}</a:tableStyleId>
              </a:tblPr>
              <a:tblGrid>
                <a:gridCol w="1764246"/>
                <a:gridCol w="1207418"/>
              </a:tblGrid>
              <a:tr h="370840">
                <a:tc gridSpan="2">
                  <a:txBody>
                    <a:bodyPr/>
                    <a:lstStyle/>
                    <a:p>
                      <a:pPr algn="ctr"/>
                      <a:r>
                        <a:rPr lang="es-EC" sz="1200" dirty="0" smtClean="0"/>
                        <a:t>INTENCIÓN</a:t>
                      </a:r>
                      <a:r>
                        <a:rPr lang="es-EC" sz="1200" baseline="0" dirty="0" smtClean="0"/>
                        <a:t> DE COMPRA</a:t>
                      </a:r>
                      <a:endParaRPr lang="es-EC" sz="1200" dirty="0"/>
                    </a:p>
                  </a:txBody>
                  <a:tcPr anchor="ctr"/>
                </a:tc>
                <a:tc hMerge="1">
                  <a:txBody>
                    <a:bodyPr/>
                    <a:lstStyle/>
                    <a:p>
                      <a:endParaRPr lang="es-EC" sz="1200" dirty="0"/>
                    </a:p>
                  </a:txBody>
                  <a:tcPr/>
                </a:tc>
              </a:tr>
              <a:tr h="370840">
                <a:tc>
                  <a:txBody>
                    <a:bodyPr/>
                    <a:lstStyle/>
                    <a:p>
                      <a:r>
                        <a:rPr lang="es-EC" sz="1200" dirty="0" smtClean="0"/>
                        <a:t>PRODUCTO</a:t>
                      </a:r>
                      <a:endParaRPr lang="es-EC" sz="1200" dirty="0"/>
                    </a:p>
                  </a:txBody>
                  <a:tcPr/>
                </a:tc>
                <a:tc>
                  <a:txBody>
                    <a:bodyPr/>
                    <a:lstStyle/>
                    <a:p>
                      <a:r>
                        <a:rPr lang="es-EC" sz="1200" dirty="0" smtClean="0"/>
                        <a:t>PORCENTAJE</a:t>
                      </a:r>
                      <a:endParaRPr lang="es-EC" sz="1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800" kern="1200" dirty="0" smtClean="0">
                          <a:effectLst/>
                        </a:rPr>
                        <a:t>Bandejas y bateas	</a:t>
                      </a:r>
                      <a:endParaRPr lang="es-EC" b="0" dirty="0" smtClean="0">
                        <a:solidFill>
                          <a:schemeClr val="tx1"/>
                        </a:solidFill>
                      </a:endParaRPr>
                    </a:p>
                  </a:txBody>
                  <a:tcPr/>
                </a:tc>
                <a:tc>
                  <a:txBody>
                    <a:bodyPr/>
                    <a:lstStyle/>
                    <a:p>
                      <a:r>
                        <a:rPr lang="es-EC" dirty="0" smtClean="0"/>
                        <a:t>16%</a:t>
                      </a:r>
                      <a:endParaRPr lang="es-EC" dirty="0"/>
                    </a:p>
                  </a:txBody>
                  <a:tcPr/>
                </a:tc>
              </a:tr>
              <a:tr h="370840">
                <a:tc>
                  <a:txBody>
                    <a:bodyPr/>
                    <a:lstStyle/>
                    <a:p>
                      <a:r>
                        <a:rPr lang="es-EC" sz="1800" kern="1200" dirty="0" smtClean="0">
                          <a:effectLst/>
                        </a:rPr>
                        <a:t>Platos	</a:t>
                      </a:r>
                      <a:endParaRPr lang="es-EC" dirty="0">
                        <a:solidFill>
                          <a:schemeClr val="tx1"/>
                        </a:solidFill>
                      </a:endParaRPr>
                    </a:p>
                  </a:txBody>
                  <a:tcPr/>
                </a:tc>
                <a:tc>
                  <a:txBody>
                    <a:bodyPr/>
                    <a:lstStyle/>
                    <a:p>
                      <a:r>
                        <a:rPr lang="es-EC" dirty="0" smtClean="0"/>
                        <a:t>20%</a:t>
                      </a:r>
                    </a:p>
                  </a:txBody>
                  <a:tcPr/>
                </a:tc>
              </a:tr>
              <a:tr h="370840">
                <a:tc>
                  <a:txBody>
                    <a:bodyPr/>
                    <a:lstStyle/>
                    <a:p>
                      <a:r>
                        <a:rPr lang="es-EC" sz="1800" kern="1200" dirty="0" smtClean="0">
                          <a:effectLst/>
                        </a:rPr>
                        <a:t>Cofres	</a:t>
                      </a:r>
                      <a:endParaRPr lang="es-EC" dirty="0"/>
                    </a:p>
                  </a:txBody>
                  <a:tcPr/>
                </a:tc>
                <a:tc>
                  <a:txBody>
                    <a:bodyPr/>
                    <a:lstStyle/>
                    <a:p>
                      <a:r>
                        <a:rPr lang="es-EC" dirty="0" smtClean="0"/>
                        <a:t>22%</a:t>
                      </a:r>
                      <a:endParaRPr lang="es-EC" dirty="0"/>
                    </a:p>
                  </a:txBody>
                  <a:tcPr/>
                </a:tc>
              </a:tr>
              <a:tr h="370840">
                <a:tc>
                  <a:txBody>
                    <a:bodyPr/>
                    <a:lstStyle/>
                    <a:p>
                      <a:r>
                        <a:rPr lang="es-EC" sz="1800" kern="1200" dirty="0" smtClean="0">
                          <a:effectLst/>
                        </a:rPr>
                        <a:t>Pintura sobre piel de oveja</a:t>
                      </a:r>
                      <a:endParaRPr lang="es-EC" dirty="0"/>
                    </a:p>
                  </a:txBody>
                  <a:tcPr/>
                </a:tc>
                <a:tc>
                  <a:txBody>
                    <a:bodyPr/>
                    <a:lstStyle/>
                    <a:p>
                      <a:r>
                        <a:rPr lang="es-EC" dirty="0" smtClean="0"/>
                        <a:t>19%</a:t>
                      </a:r>
                      <a:endParaRPr lang="es-EC" dirty="0"/>
                    </a:p>
                  </a:txBody>
                  <a:tcPr/>
                </a:tc>
              </a:tr>
              <a:tr h="370840">
                <a:tc>
                  <a:txBody>
                    <a:bodyPr/>
                    <a:lstStyle/>
                    <a:p>
                      <a:r>
                        <a:rPr lang="es-EC" sz="1800" kern="1200" dirty="0" smtClean="0">
                          <a:effectLst/>
                        </a:rPr>
                        <a:t>Máscaras</a:t>
                      </a:r>
                      <a:endParaRPr lang="es-EC" dirty="0"/>
                    </a:p>
                  </a:txBody>
                  <a:tcPr/>
                </a:tc>
                <a:tc>
                  <a:txBody>
                    <a:bodyPr/>
                    <a:lstStyle/>
                    <a:p>
                      <a:r>
                        <a:rPr lang="es-EC" dirty="0" smtClean="0"/>
                        <a:t>19%</a:t>
                      </a:r>
                      <a:endParaRPr lang="es-EC" dirty="0"/>
                    </a:p>
                  </a:txBody>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2067589218"/>
              </p:ext>
            </p:extLst>
          </p:nvPr>
        </p:nvGraphicFramePr>
        <p:xfrm>
          <a:off x="4104531" y="1368202"/>
          <a:ext cx="2592288" cy="2523239"/>
        </p:xfrm>
        <a:graphic>
          <a:graphicData uri="http://schemas.openxmlformats.org/drawingml/2006/table">
            <a:tbl>
              <a:tblPr firstRow="1" bandRow="1">
                <a:tableStyleId>{8799B23B-EC83-4686-B30A-512413B5E67A}</a:tableStyleId>
              </a:tblPr>
              <a:tblGrid>
                <a:gridCol w="1368152"/>
                <a:gridCol w="1224136"/>
              </a:tblGrid>
              <a:tr h="602999">
                <a:tc gridSpan="2">
                  <a:txBody>
                    <a:bodyPr/>
                    <a:lstStyle/>
                    <a:p>
                      <a:r>
                        <a:rPr lang="es-EC" dirty="0" smtClean="0"/>
                        <a:t>ESCENARIOS</a:t>
                      </a:r>
                      <a:endParaRPr lang="es-EC" dirty="0"/>
                    </a:p>
                  </a:txBody>
                  <a:tcPr/>
                </a:tc>
                <a:tc hMerge="1">
                  <a:txBody>
                    <a:bodyPr/>
                    <a:lstStyle/>
                    <a:p>
                      <a:endParaRPr lang="es-EC" dirty="0"/>
                    </a:p>
                  </a:txBody>
                  <a:tcPr/>
                </a:tc>
              </a:tr>
              <a:tr h="602999">
                <a:tc>
                  <a:txBody>
                    <a:bodyPr/>
                    <a:lstStyle/>
                    <a:p>
                      <a:r>
                        <a:rPr lang="es-EC" dirty="0" smtClean="0"/>
                        <a:t>ESPERADO</a:t>
                      </a:r>
                      <a:endParaRPr lang="es-EC" dirty="0"/>
                    </a:p>
                  </a:txBody>
                  <a:tcPr/>
                </a:tc>
                <a:tc>
                  <a:txBody>
                    <a:bodyPr/>
                    <a:lstStyle/>
                    <a:p>
                      <a:r>
                        <a:rPr lang="es-EC" dirty="0" smtClean="0"/>
                        <a:t>15 EMPRESAS</a:t>
                      </a:r>
                      <a:endParaRPr lang="es-EC" dirty="0"/>
                    </a:p>
                  </a:txBody>
                  <a:tcPr/>
                </a:tc>
              </a:tr>
              <a:tr h="602999">
                <a:tc>
                  <a:txBody>
                    <a:bodyPr/>
                    <a:lstStyle/>
                    <a:p>
                      <a:r>
                        <a:rPr lang="es-EC" dirty="0" smtClean="0"/>
                        <a:t>OPTIMISTA</a:t>
                      </a:r>
                    </a:p>
                  </a:txBody>
                  <a:tcPr/>
                </a:tc>
                <a:tc>
                  <a:txBody>
                    <a:bodyPr/>
                    <a:lstStyle/>
                    <a:p>
                      <a:r>
                        <a:rPr lang="es-EC" dirty="0" smtClean="0"/>
                        <a:t>20 EMPRESAS</a:t>
                      </a:r>
                      <a:endParaRPr lang="es-EC" dirty="0"/>
                    </a:p>
                  </a:txBody>
                  <a:tcPr/>
                </a:tc>
              </a:tr>
              <a:tr h="602999">
                <a:tc>
                  <a:txBody>
                    <a:bodyPr/>
                    <a:lstStyle/>
                    <a:p>
                      <a:r>
                        <a:rPr lang="es-EC" dirty="0" smtClean="0"/>
                        <a:t>PESIMISTA</a:t>
                      </a:r>
                      <a:endParaRPr lang="es-EC" dirty="0"/>
                    </a:p>
                  </a:txBody>
                  <a:tcPr/>
                </a:tc>
                <a:tc>
                  <a:txBody>
                    <a:bodyPr/>
                    <a:lstStyle/>
                    <a:p>
                      <a:r>
                        <a:rPr lang="es-EC" dirty="0" smtClean="0"/>
                        <a:t>10 EMPRESAS</a:t>
                      </a:r>
                      <a:endParaRPr lang="es-EC" dirty="0"/>
                    </a:p>
                  </a:txBody>
                  <a:tcPr/>
                </a:tc>
              </a:tr>
            </a:tbl>
          </a:graphicData>
        </a:graphic>
      </p:graphicFrame>
      <p:graphicFrame>
        <p:nvGraphicFramePr>
          <p:cNvPr id="20" name="19 Diagrama"/>
          <p:cNvGraphicFramePr/>
          <p:nvPr>
            <p:extLst>
              <p:ext uri="{D42A27DB-BD31-4B8C-83A1-F6EECF244321}">
                <p14:modId xmlns:p14="http://schemas.microsoft.com/office/powerpoint/2010/main" val="1532684740"/>
              </p:ext>
            </p:extLst>
          </p:nvPr>
        </p:nvGraphicFramePr>
        <p:xfrm>
          <a:off x="6768827" y="216074"/>
          <a:ext cx="3528442" cy="44165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1" name="20 Diagrama"/>
          <p:cNvGraphicFramePr/>
          <p:nvPr>
            <p:extLst>
              <p:ext uri="{D42A27DB-BD31-4B8C-83A1-F6EECF244321}">
                <p14:modId xmlns:p14="http://schemas.microsoft.com/office/powerpoint/2010/main" val="3837764736"/>
              </p:ext>
            </p:extLst>
          </p:nvPr>
        </p:nvGraphicFramePr>
        <p:xfrm>
          <a:off x="627869" y="4320530"/>
          <a:ext cx="6573006" cy="26521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3" name="22 Tabla"/>
          <p:cNvGraphicFramePr>
            <a:graphicFrameLocks noGrp="1"/>
          </p:cNvGraphicFramePr>
          <p:nvPr>
            <p:extLst>
              <p:ext uri="{D42A27DB-BD31-4B8C-83A1-F6EECF244321}">
                <p14:modId xmlns:p14="http://schemas.microsoft.com/office/powerpoint/2010/main" val="888118434"/>
              </p:ext>
            </p:extLst>
          </p:nvPr>
        </p:nvGraphicFramePr>
        <p:xfrm>
          <a:off x="7613587" y="3635925"/>
          <a:ext cx="2971664" cy="2942694"/>
        </p:xfrm>
        <a:graphic>
          <a:graphicData uri="http://schemas.openxmlformats.org/drawingml/2006/table">
            <a:tbl>
              <a:tblPr firstRow="1" bandRow="1">
                <a:tableStyleId>{0660B408-B3CF-4A94-85FC-2B1E0A45F4A2}</a:tableStyleId>
              </a:tblPr>
              <a:tblGrid>
                <a:gridCol w="1873541"/>
                <a:gridCol w="1098123"/>
              </a:tblGrid>
              <a:tr h="370840">
                <a:tc gridSpan="2">
                  <a:txBody>
                    <a:bodyPr/>
                    <a:lstStyle/>
                    <a:p>
                      <a:pPr algn="ctr"/>
                      <a:r>
                        <a:rPr lang="es-EC" sz="1200" dirty="0" smtClean="0"/>
                        <a:t>PRECIOS PROMEDIO </a:t>
                      </a:r>
                      <a:endParaRPr lang="es-EC" sz="1200" dirty="0"/>
                    </a:p>
                  </a:txBody>
                  <a:tcPr anchor="ctr"/>
                </a:tc>
                <a:tc hMerge="1">
                  <a:txBody>
                    <a:bodyPr/>
                    <a:lstStyle/>
                    <a:p>
                      <a:endParaRPr lang="es-EC" sz="1200" dirty="0"/>
                    </a:p>
                  </a:txBody>
                  <a:tcPr/>
                </a:tc>
              </a:tr>
              <a:tr h="370840">
                <a:tc>
                  <a:txBody>
                    <a:bodyPr/>
                    <a:lstStyle/>
                    <a:p>
                      <a:r>
                        <a:rPr lang="es-EC" sz="1200" dirty="0" smtClean="0"/>
                        <a:t>PRODUCTO</a:t>
                      </a:r>
                      <a:endParaRPr lang="es-EC" sz="1200" dirty="0"/>
                    </a:p>
                  </a:txBody>
                  <a:tcPr/>
                </a:tc>
                <a:tc>
                  <a:txBody>
                    <a:bodyPr/>
                    <a:lstStyle/>
                    <a:p>
                      <a:r>
                        <a:rPr lang="es-EC" sz="1200" dirty="0" smtClean="0"/>
                        <a:t>PRECIO</a:t>
                      </a:r>
                      <a:endParaRPr lang="es-EC" sz="1200" dirty="0"/>
                    </a:p>
                  </a:txBody>
                  <a:tcPr/>
                </a:tc>
              </a:tr>
              <a:tr h="4484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800" kern="1200" dirty="0" smtClean="0">
                          <a:effectLst/>
                        </a:rPr>
                        <a:t>Bandejas y bateas</a:t>
                      </a:r>
                      <a:endParaRPr lang="es-EC" b="0" dirty="0" smtClean="0">
                        <a:solidFill>
                          <a:schemeClr val="tx1"/>
                        </a:solidFill>
                      </a:endParaRPr>
                    </a:p>
                  </a:txBody>
                  <a:tcPr/>
                </a:tc>
                <a:tc>
                  <a:txBody>
                    <a:bodyPr/>
                    <a:lstStyle/>
                    <a:p>
                      <a:r>
                        <a:rPr lang="es-EC" dirty="0" smtClean="0"/>
                        <a:t>$26</a:t>
                      </a:r>
                      <a:endParaRPr lang="es-EC" dirty="0"/>
                    </a:p>
                  </a:txBody>
                  <a:tcPr/>
                </a:tc>
              </a:tr>
              <a:tr h="370840">
                <a:tc>
                  <a:txBody>
                    <a:bodyPr/>
                    <a:lstStyle/>
                    <a:p>
                      <a:r>
                        <a:rPr lang="es-EC" sz="1800" kern="1200" dirty="0" smtClean="0">
                          <a:effectLst/>
                        </a:rPr>
                        <a:t>Platos	</a:t>
                      </a:r>
                      <a:endParaRPr lang="es-EC" dirty="0">
                        <a:solidFill>
                          <a:schemeClr val="tx1"/>
                        </a:solidFill>
                      </a:endParaRPr>
                    </a:p>
                  </a:txBody>
                  <a:tcPr/>
                </a:tc>
                <a:tc>
                  <a:txBody>
                    <a:bodyPr/>
                    <a:lstStyle/>
                    <a:p>
                      <a:r>
                        <a:rPr lang="es-EC" dirty="0" smtClean="0"/>
                        <a:t>$35</a:t>
                      </a:r>
                    </a:p>
                  </a:txBody>
                  <a:tcPr/>
                </a:tc>
              </a:tr>
              <a:tr h="370840">
                <a:tc>
                  <a:txBody>
                    <a:bodyPr/>
                    <a:lstStyle/>
                    <a:p>
                      <a:r>
                        <a:rPr lang="es-EC" sz="1800" kern="1200" dirty="0" smtClean="0">
                          <a:effectLst/>
                        </a:rPr>
                        <a:t>Cofres	</a:t>
                      </a:r>
                      <a:endParaRPr lang="es-EC" dirty="0"/>
                    </a:p>
                  </a:txBody>
                  <a:tcPr/>
                </a:tc>
                <a:tc>
                  <a:txBody>
                    <a:bodyPr/>
                    <a:lstStyle/>
                    <a:p>
                      <a:r>
                        <a:rPr lang="es-EC" dirty="0" smtClean="0"/>
                        <a:t>$10</a:t>
                      </a:r>
                      <a:endParaRPr lang="es-EC" dirty="0"/>
                    </a:p>
                  </a:txBody>
                  <a:tcPr/>
                </a:tc>
              </a:tr>
              <a:tr h="370840">
                <a:tc>
                  <a:txBody>
                    <a:bodyPr/>
                    <a:lstStyle/>
                    <a:p>
                      <a:r>
                        <a:rPr lang="es-EC" sz="1800" kern="1200" dirty="0" smtClean="0">
                          <a:effectLst/>
                        </a:rPr>
                        <a:t>Pintura sobre piel de oveja</a:t>
                      </a:r>
                      <a:endParaRPr lang="es-EC" dirty="0"/>
                    </a:p>
                  </a:txBody>
                  <a:tcPr/>
                </a:tc>
                <a:tc>
                  <a:txBody>
                    <a:bodyPr/>
                    <a:lstStyle/>
                    <a:p>
                      <a:r>
                        <a:rPr lang="es-EC" dirty="0" smtClean="0"/>
                        <a:t>$62</a:t>
                      </a:r>
                      <a:endParaRPr lang="es-EC" dirty="0"/>
                    </a:p>
                  </a:txBody>
                  <a:tcPr/>
                </a:tc>
              </a:tr>
              <a:tr h="370840">
                <a:tc>
                  <a:txBody>
                    <a:bodyPr/>
                    <a:lstStyle/>
                    <a:p>
                      <a:r>
                        <a:rPr lang="es-EC" sz="1800" kern="1200" dirty="0" smtClean="0">
                          <a:effectLst/>
                        </a:rPr>
                        <a:t>Máscaras</a:t>
                      </a:r>
                      <a:endParaRPr lang="es-EC" dirty="0"/>
                    </a:p>
                  </a:txBody>
                  <a:tcPr/>
                </a:tc>
                <a:tc>
                  <a:txBody>
                    <a:bodyPr/>
                    <a:lstStyle/>
                    <a:p>
                      <a:r>
                        <a:rPr lang="es-EC" dirty="0" smtClean="0"/>
                        <a:t>$29</a:t>
                      </a:r>
                      <a:endParaRPr lang="es-EC" dirty="0"/>
                    </a:p>
                  </a:txBody>
                  <a:tcPr/>
                </a:tc>
              </a:tr>
            </a:tbl>
          </a:graphicData>
        </a:graphic>
      </p:graphicFrame>
      <p:grpSp>
        <p:nvGrpSpPr>
          <p:cNvPr id="24" name="23 Grupo"/>
          <p:cNvGrpSpPr/>
          <p:nvPr/>
        </p:nvGrpSpPr>
        <p:grpSpPr>
          <a:xfrm>
            <a:off x="2351893" y="6432283"/>
            <a:ext cx="2353147" cy="530431"/>
            <a:chOff x="2324534" y="0"/>
            <a:chExt cx="961879" cy="1060858"/>
          </a:xfrm>
        </p:grpSpPr>
        <p:sp>
          <p:nvSpPr>
            <p:cNvPr id="25" name="24 Rectángulo redondeado"/>
            <p:cNvSpPr/>
            <p:nvPr/>
          </p:nvSpPr>
          <p:spPr>
            <a:xfrm>
              <a:off x="2324534" y="0"/>
              <a:ext cx="961879" cy="1060858"/>
            </a:xfrm>
            <a:prstGeom prst="roundRect">
              <a:avLst/>
            </a:prstGeom>
          </p:spPr>
          <p:style>
            <a:lnRef idx="0">
              <a:schemeClr val="accent1"/>
            </a:lnRef>
            <a:fillRef idx="3">
              <a:schemeClr val="accent1"/>
            </a:fillRef>
            <a:effectRef idx="3">
              <a:schemeClr val="accent1"/>
            </a:effectRef>
            <a:fontRef idx="minor">
              <a:schemeClr val="lt1"/>
            </a:fontRef>
          </p:style>
        </p:sp>
        <p:sp>
          <p:nvSpPr>
            <p:cNvPr id="26" name="25 Rectángulo"/>
            <p:cNvSpPr/>
            <p:nvPr/>
          </p:nvSpPr>
          <p:spPr>
            <a:xfrm>
              <a:off x="2371489" y="0"/>
              <a:ext cx="867969" cy="966948"/>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400" b="1" kern="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PORCENTAJE DE CRECIMIENTO</a:t>
              </a:r>
              <a:endParaRPr lang="es-EC" sz="1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7 Marcador de contenido"/>
          <p:cNvGraphicFramePr>
            <a:graphicFrameLocks noGrp="1"/>
          </p:cNvGraphicFramePr>
          <p:nvPr>
            <p:ph idx="1"/>
            <p:extLst>
              <p:ext uri="{D42A27DB-BD31-4B8C-83A1-F6EECF244321}">
                <p14:modId xmlns:p14="http://schemas.microsoft.com/office/powerpoint/2010/main" val="2312276240"/>
              </p:ext>
            </p:extLst>
          </p:nvPr>
        </p:nvGraphicFramePr>
        <p:xfrm>
          <a:off x="627869" y="264293"/>
          <a:ext cx="2988717" cy="15359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321" y="1800249"/>
            <a:ext cx="9958578" cy="232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869" y="4392538"/>
            <a:ext cx="10173483" cy="205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CuadroTexto"/>
          <p:cNvSpPr txBox="1"/>
          <p:nvPr/>
        </p:nvSpPr>
        <p:spPr>
          <a:xfrm>
            <a:off x="5013798" y="765716"/>
            <a:ext cx="5153746" cy="523220"/>
          </a:xfrm>
          <a:prstGeom prst="rect">
            <a:avLst/>
          </a:prstGeom>
          <a:noFill/>
        </p:spPr>
        <p:txBody>
          <a:bodyPr wrap="square" rtlCol="0">
            <a:spAutoFit/>
          </a:bodyPr>
          <a:lstStyle/>
          <a:p>
            <a:r>
              <a:rPr lang="es-EC" sz="2800" b="1" dirty="0" smtClean="0">
                <a:latin typeface="Arial" panose="020B0604020202020204" pitchFamily="34" charset="0"/>
                <a:cs typeface="Arial" panose="020B0604020202020204" pitchFamily="34" charset="0"/>
              </a:rPr>
              <a:t>ESCENARIO ESPERADO</a:t>
            </a:r>
            <a:endParaRPr lang="es-EC" sz="2800" b="1" dirty="0">
              <a:latin typeface="Arial" panose="020B0604020202020204" pitchFamily="34" charset="0"/>
              <a:cs typeface="Arial" panose="020B0604020202020204" pitchFamily="34" charset="0"/>
            </a:endParaRPr>
          </a:p>
        </p:txBody>
      </p:sp>
      <p:sp>
        <p:nvSpPr>
          <p:cNvPr id="2" name="1 Recortar rectángulo de esquina diagonal"/>
          <p:cNvSpPr/>
          <p:nvPr/>
        </p:nvSpPr>
        <p:spPr>
          <a:xfrm>
            <a:off x="1296219" y="6449540"/>
            <a:ext cx="2664296" cy="523137"/>
          </a:xfrm>
          <a:prstGeom prst="snip2Diag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15 EMPRESAS</a:t>
            </a:r>
            <a:endPar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5305098" y="720130"/>
            <a:ext cx="4752528" cy="523220"/>
          </a:xfrm>
          <a:prstGeom prst="rect">
            <a:avLst/>
          </a:prstGeom>
          <a:noFill/>
        </p:spPr>
        <p:txBody>
          <a:bodyPr wrap="square" rtlCol="0">
            <a:spAutoFit/>
          </a:bodyPr>
          <a:lstStyle/>
          <a:p>
            <a:r>
              <a:rPr lang="es-EC" sz="2800" b="1" dirty="0" smtClean="0">
                <a:latin typeface="Arial" panose="020B0604020202020204" pitchFamily="34" charset="0"/>
                <a:cs typeface="Arial" panose="020B0604020202020204" pitchFamily="34" charset="0"/>
              </a:rPr>
              <a:t>ESCENARIO OPTIMISTA</a:t>
            </a:r>
            <a:endParaRPr lang="es-EC" sz="2800" b="1" dirty="0">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79" y="1728242"/>
            <a:ext cx="9708621"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147" y="3960490"/>
            <a:ext cx="9708622" cy="182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7 Marcador de contenido"/>
          <p:cNvGraphicFramePr>
            <a:graphicFrameLocks noGrp="1"/>
          </p:cNvGraphicFramePr>
          <p:nvPr>
            <p:ph idx="1"/>
            <p:extLst>
              <p:ext uri="{D42A27DB-BD31-4B8C-83A1-F6EECF244321}">
                <p14:modId xmlns:p14="http://schemas.microsoft.com/office/powerpoint/2010/main" val="185521509"/>
              </p:ext>
            </p:extLst>
          </p:nvPr>
        </p:nvGraphicFramePr>
        <p:xfrm>
          <a:off x="627869" y="192286"/>
          <a:ext cx="2988717" cy="15359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7 Recortar rectángulo de esquina diagonal"/>
          <p:cNvSpPr/>
          <p:nvPr/>
        </p:nvSpPr>
        <p:spPr>
          <a:xfrm>
            <a:off x="1296219" y="6449540"/>
            <a:ext cx="2664296" cy="523137"/>
          </a:xfrm>
          <a:prstGeom prst="snip2Diag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 EMPRESAS</a:t>
            </a:r>
            <a:endPar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4824612" y="183686"/>
            <a:ext cx="5328592" cy="523220"/>
          </a:xfrm>
          <a:prstGeom prst="rect">
            <a:avLst/>
          </a:prstGeom>
          <a:noFill/>
        </p:spPr>
        <p:txBody>
          <a:bodyPr wrap="square" rtlCol="0">
            <a:spAutoFit/>
          </a:bodyPr>
          <a:lstStyle/>
          <a:p>
            <a:r>
              <a:rPr lang="es-EC" sz="2800" b="1" dirty="0" smtClean="0">
                <a:latin typeface="Arial" panose="020B0604020202020204" pitchFamily="34" charset="0"/>
                <a:cs typeface="Arial" panose="020B0604020202020204" pitchFamily="34" charset="0"/>
              </a:rPr>
              <a:t>ESCENARIO PESIMISTA</a:t>
            </a:r>
            <a:endParaRPr lang="es-EC" sz="2800" b="1" dirty="0">
              <a:latin typeface="Arial" panose="020B0604020202020204" pitchFamily="34" charset="0"/>
              <a:cs typeface="Arial" panose="020B0604020202020204" pitchFamily="34"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844" y="864146"/>
            <a:ext cx="9361040" cy="205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746" y="3047108"/>
            <a:ext cx="9460879"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2794" y="5320878"/>
            <a:ext cx="8928992" cy="186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2 CuadroTexto"/>
          <p:cNvSpPr txBox="1"/>
          <p:nvPr/>
        </p:nvSpPr>
        <p:spPr>
          <a:xfrm>
            <a:off x="1490394" y="4859213"/>
            <a:ext cx="8901392" cy="461665"/>
          </a:xfrm>
          <a:prstGeom prst="rect">
            <a:avLst/>
          </a:prstGeom>
          <a:noFill/>
        </p:spPr>
        <p:txBody>
          <a:bodyPr wrap="square" rtlCol="0">
            <a:spAutoFit/>
          </a:bodyPr>
          <a:lstStyle/>
          <a:p>
            <a:r>
              <a:rPr lang="es-EC" sz="2400" b="1" dirty="0" smtClean="0"/>
              <a:t>DEDUCCIÓN DE GASTOS USADOS PARA LOS TRES ESCENARIOS</a:t>
            </a:r>
            <a:endParaRPr lang="es-EC" sz="2400" b="1" dirty="0"/>
          </a:p>
        </p:txBody>
      </p:sp>
      <p:graphicFrame>
        <p:nvGraphicFramePr>
          <p:cNvPr id="9" name="7 Marcador de contenido"/>
          <p:cNvGraphicFramePr>
            <a:graphicFrameLocks noGrp="1"/>
          </p:cNvGraphicFramePr>
          <p:nvPr>
            <p:ph idx="1"/>
            <p:extLst>
              <p:ext uri="{D42A27DB-BD31-4B8C-83A1-F6EECF244321}">
                <p14:modId xmlns:p14="http://schemas.microsoft.com/office/powerpoint/2010/main" val="805573857"/>
              </p:ext>
            </p:extLst>
          </p:nvPr>
        </p:nvGraphicFramePr>
        <p:xfrm>
          <a:off x="657687" y="23807"/>
          <a:ext cx="2582747" cy="10563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817081" y="4603241"/>
            <a:ext cx="8901392" cy="461665"/>
          </a:xfrm>
          <a:prstGeom prst="rect">
            <a:avLst/>
          </a:prstGeom>
          <a:noFill/>
        </p:spPr>
        <p:txBody>
          <a:bodyPr wrap="square" rtlCol="0">
            <a:spAutoFit/>
          </a:bodyPr>
          <a:lstStyle/>
          <a:p>
            <a:r>
              <a:rPr lang="es-EC" sz="2400" b="1" dirty="0" smtClean="0">
                <a:latin typeface="Arial" panose="020B0604020202020204" pitchFamily="34" charset="0"/>
                <a:cs typeface="Arial" panose="020B0604020202020204" pitchFamily="34" charset="0"/>
              </a:rPr>
              <a:t>INGRESOS (ESCENARIO PESIMISTA)</a:t>
            </a:r>
            <a:endParaRPr lang="es-EC" sz="2400" b="1" dirty="0">
              <a:latin typeface="Arial" panose="020B0604020202020204" pitchFamily="34" charset="0"/>
              <a:cs typeface="Arial" panose="020B0604020202020204" pitchFamily="34" charset="0"/>
            </a:endParaRPr>
          </a:p>
        </p:txBody>
      </p:sp>
      <p:sp>
        <p:nvSpPr>
          <p:cNvPr id="13" name="12 CuadroTexto"/>
          <p:cNvSpPr txBox="1"/>
          <p:nvPr/>
        </p:nvSpPr>
        <p:spPr>
          <a:xfrm>
            <a:off x="745647" y="42126"/>
            <a:ext cx="8901392" cy="461665"/>
          </a:xfrm>
          <a:prstGeom prst="rect">
            <a:avLst/>
          </a:prstGeom>
          <a:noFill/>
        </p:spPr>
        <p:txBody>
          <a:bodyPr wrap="square" rtlCol="0">
            <a:spAutoFit/>
          </a:bodyPr>
          <a:lstStyle/>
          <a:p>
            <a:r>
              <a:rPr lang="es-EC" sz="2400" b="1" dirty="0" smtClean="0">
                <a:latin typeface="Arial" panose="020B0604020202020204" pitchFamily="34" charset="0"/>
                <a:cs typeface="Arial" panose="020B0604020202020204" pitchFamily="34" charset="0"/>
              </a:rPr>
              <a:t>INGRESOS (ESCENARIO ESPERADO)</a:t>
            </a:r>
            <a:endParaRPr lang="es-EC" sz="2400" b="1" dirty="0">
              <a:latin typeface="Arial" panose="020B0604020202020204" pitchFamily="34" charset="0"/>
              <a:cs typeface="Arial" panose="020B0604020202020204" pitchFamily="34" charset="0"/>
            </a:endParaRP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926" y="477347"/>
            <a:ext cx="9121057" cy="19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CuadroTexto"/>
          <p:cNvSpPr txBox="1"/>
          <p:nvPr/>
        </p:nvSpPr>
        <p:spPr>
          <a:xfrm>
            <a:off x="627869" y="2355268"/>
            <a:ext cx="8901392" cy="461665"/>
          </a:xfrm>
          <a:prstGeom prst="rect">
            <a:avLst/>
          </a:prstGeom>
          <a:noFill/>
        </p:spPr>
        <p:txBody>
          <a:bodyPr wrap="square" rtlCol="0">
            <a:spAutoFit/>
          </a:bodyPr>
          <a:lstStyle/>
          <a:p>
            <a:r>
              <a:rPr lang="es-EC" sz="2400" b="1" dirty="0" smtClean="0">
                <a:latin typeface="Arial" panose="020B0604020202020204" pitchFamily="34" charset="0"/>
                <a:cs typeface="Arial" panose="020B0604020202020204" pitchFamily="34" charset="0"/>
              </a:rPr>
              <a:t>INGRESOS (ESCENARIO OPTIMISTA)</a:t>
            </a:r>
            <a:endParaRPr lang="es-EC" sz="2400" b="1" dirty="0">
              <a:latin typeface="Arial" panose="020B0604020202020204" pitchFamily="34" charset="0"/>
              <a:cs typeface="Arial" panose="020B0604020202020204" pitchFamily="34" charset="0"/>
            </a:endParaRPr>
          </a:p>
        </p:txBody>
      </p:sp>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991" y="2865247"/>
            <a:ext cx="892899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991" y="5193506"/>
            <a:ext cx="8928992" cy="179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latin typeface="Arial" panose="020B0604020202020204" pitchFamily="34" charset="0"/>
                <a:cs typeface="Arial" panose="020B0604020202020204" pitchFamily="34" charset="0"/>
              </a:rPr>
              <a:t>ESTADOS FINANCIEROS</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203" y="1403494"/>
            <a:ext cx="9145016" cy="506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36111" y="168052"/>
            <a:ext cx="9721215" cy="1200150"/>
          </a:xfrm>
        </p:spPr>
        <p:txBody>
          <a:bodyPr>
            <a:normAutofit/>
          </a:bodyPr>
          <a:lstStyle/>
          <a:p>
            <a:r>
              <a:rPr lang="es-EC" sz="3600" b="1" dirty="0" smtClean="0">
                <a:latin typeface="Arial" panose="020B0604020202020204" pitchFamily="34" charset="0"/>
                <a:cs typeface="Arial" panose="020B0604020202020204" pitchFamily="34" charset="0"/>
              </a:rPr>
              <a:t>ESTADO DE SITUACIÓN INICIAL</a:t>
            </a:r>
            <a:endParaRPr lang="es-EC" sz="3600"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203" y="1368202"/>
            <a:ext cx="9289032" cy="506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70" y="0"/>
            <a:ext cx="10264255" cy="6744453"/>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2168418" y="-192043"/>
            <a:ext cx="7154471" cy="1020180"/>
          </a:xfrm>
        </p:spPr>
        <p:txBody>
          <a:bodyPr>
            <a:normAutofit/>
          </a:bodyPr>
          <a:lstStyle/>
          <a:p>
            <a:r>
              <a:rPr lang="es-EC" b="1" dirty="0" smtClean="0">
                <a:latin typeface="Arial" panose="020B0604020202020204" pitchFamily="34" charset="0"/>
                <a:cs typeface="Arial" panose="020B0604020202020204" pitchFamily="34" charset="0"/>
              </a:rPr>
              <a:t>ANTECEDENTES</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http://www.proecuador.gob.ec/wp-content/gallery/ARTESANIAS/_DSC15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4324" y="2226148"/>
            <a:ext cx="2592087" cy="1525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2" descr="http://cuadranteazul.com/wp-content/uploads/2015/06/full-Artesan%C3%83-a-de-Taxco-Tina-Jim%C3%83%C2%A9nez.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7824" y="848500"/>
            <a:ext cx="2433216" cy="1620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18 CuadroTexto"/>
          <p:cNvSpPr txBox="1"/>
          <p:nvPr/>
        </p:nvSpPr>
        <p:spPr>
          <a:xfrm>
            <a:off x="4446092" y="1220848"/>
            <a:ext cx="5037437" cy="369332"/>
          </a:xfrm>
          <a:prstGeom prst="rect">
            <a:avLst/>
          </a:prstGeom>
          <a:noFill/>
        </p:spPr>
        <p:txBody>
          <a:bodyPr wrap="square" rtlCol="0">
            <a:spAutoFit/>
          </a:bodyPr>
          <a:lstStyle/>
          <a:p>
            <a:r>
              <a:rPr lang="es-EC" b="1" dirty="0" smtClean="0"/>
              <a:t>PUEBLOS INDÍGENAS DEL ECUADOR</a:t>
            </a:r>
            <a:endParaRPr lang="es-EC" b="1" dirty="0"/>
          </a:p>
        </p:txBody>
      </p:sp>
      <p:sp>
        <p:nvSpPr>
          <p:cNvPr id="20" name="19 CuadroTexto"/>
          <p:cNvSpPr txBox="1"/>
          <p:nvPr/>
        </p:nvSpPr>
        <p:spPr>
          <a:xfrm>
            <a:off x="4446094" y="2780537"/>
            <a:ext cx="3062140" cy="369332"/>
          </a:xfrm>
          <a:prstGeom prst="rect">
            <a:avLst/>
          </a:prstGeom>
          <a:noFill/>
        </p:spPr>
        <p:txBody>
          <a:bodyPr wrap="square" rtlCol="0">
            <a:spAutoFit/>
          </a:bodyPr>
          <a:lstStyle/>
          <a:p>
            <a:pPr algn="ctr"/>
            <a:r>
              <a:rPr lang="es-EC" b="1" dirty="0" smtClean="0"/>
              <a:t>ARTESANÍAS </a:t>
            </a:r>
            <a:endParaRPr lang="es-EC" b="1" dirty="0"/>
          </a:p>
        </p:txBody>
      </p:sp>
      <p:pic>
        <p:nvPicPr>
          <p:cNvPr id="41990" name="Picture 6" descr="http://www.milenio.com/region/Preparan-artesanos-piezas-Puerta-Metepec_MILIMA20140430_0551_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6807" y="3493703"/>
            <a:ext cx="2689086" cy="1620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3967771" y="4109904"/>
            <a:ext cx="6475545" cy="369332"/>
          </a:xfrm>
          <a:prstGeom prst="rect">
            <a:avLst/>
          </a:prstGeom>
          <a:noFill/>
        </p:spPr>
        <p:txBody>
          <a:bodyPr wrap="square" rtlCol="0">
            <a:spAutoFit/>
          </a:bodyPr>
          <a:lstStyle/>
          <a:p>
            <a:pPr algn="ctr"/>
            <a:r>
              <a:rPr lang="es-EC" b="1" dirty="0" smtClean="0"/>
              <a:t>  ARTESANOS (POBLACIÓN ECONÓMICAMENTE ACTIVA)</a:t>
            </a:r>
            <a:endParaRPr lang="es-EC" b="1" dirty="0"/>
          </a:p>
        </p:txBody>
      </p:sp>
      <p:pic>
        <p:nvPicPr>
          <p:cNvPr id="41992" name="Picture 8" descr="http://www.andes.info.ec/sites/default/files/field/image/crecimientoeconomicoiplperu.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2710" y="4885793"/>
            <a:ext cx="2726896" cy="1514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2631350" y="6085771"/>
            <a:ext cx="4992975" cy="369332"/>
          </a:xfrm>
          <a:prstGeom prst="rect">
            <a:avLst/>
          </a:prstGeom>
          <a:noFill/>
        </p:spPr>
        <p:txBody>
          <a:bodyPr wrap="square" rtlCol="0">
            <a:spAutoFit/>
          </a:bodyPr>
          <a:lstStyle/>
          <a:p>
            <a:pPr algn="ctr"/>
            <a:r>
              <a:rPr lang="es-EC" b="1" dirty="0" smtClean="0"/>
              <a:t>EXPORTACIONES</a:t>
            </a:r>
            <a:r>
              <a:rPr lang="es-EC" dirty="0" smtClean="0"/>
              <a:t> </a:t>
            </a:r>
            <a:r>
              <a:rPr lang="es-EC" b="1" dirty="0" smtClean="0"/>
              <a:t>DE</a:t>
            </a:r>
            <a:r>
              <a:rPr lang="es-EC" dirty="0" smtClean="0"/>
              <a:t> </a:t>
            </a:r>
            <a:r>
              <a:rPr lang="es-EC" b="1" dirty="0" smtClean="0"/>
              <a:t>ARTESANÍAS</a:t>
            </a:r>
            <a:endParaRPr lang="es-EC" b="1" dirty="0"/>
          </a:p>
        </p:txBody>
      </p:sp>
      <p:sp>
        <p:nvSpPr>
          <p:cNvPr id="22" name="21 Flecha izquierda"/>
          <p:cNvSpPr/>
          <p:nvPr/>
        </p:nvSpPr>
        <p:spPr>
          <a:xfrm>
            <a:off x="4379961" y="1056983"/>
            <a:ext cx="4356960" cy="715532"/>
          </a:xfrm>
          <a:prstGeom prst="leftArrow">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23" name="22 Flecha izquierda"/>
          <p:cNvSpPr/>
          <p:nvPr/>
        </p:nvSpPr>
        <p:spPr>
          <a:xfrm rot="10800000">
            <a:off x="5145497" y="2673442"/>
            <a:ext cx="1956367" cy="601990"/>
          </a:xfrm>
          <a:prstGeom prst="leftArrow">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24" name="23 Flecha izquierda"/>
          <p:cNvSpPr/>
          <p:nvPr/>
        </p:nvSpPr>
        <p:spPr>
          <a:xfrm>
            <a:off x="4131445" y="3721816"/>
            <a:ext cx="6311869" cy="1163979"/>
          </a:xfrm>
          <a:prstGeom prst="leftArrow">
            <a:avLst>
              <a:gd name="adj1" fmla="val 31695"/>
              <a:gd name="adj2" fmla="val 38658"/>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33" name="32 Flecha izquierda"/>
          <p:cNvSpPr/>
          <p:nvPr/>
        </p:nvSpPr>
        <p:spPr>
          <a:xfrm rot="10800000">
            <a:off x="3193192" y="5978870"/>
            <a:ext cx="3912735" cy="601990"/>
          </a:xfrm>
          <a:prstGeom prst="leftArrow">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1336" y="207850"/>
            <a:ext cx="9721215" cy="997559"/>
          </a:xfrm>
        </p:spPr>
        <p:txBody>
          <a:bodyPr/>
          <a:lstStyle/>
          <a:p>
            <a:r>
              <a:rPr lang="es-EC" b="1" dirty="0" smtClean="0">
                <a:latin typeface="Arial" panose="020B0604020202020204" pitchFamily="34" charset="0"/>
                <a:cs typeface="Arial" panose="020B0604020202020204" pitchFamily="34" charset="0"/>
              </a:rPr>
              <a:t>VALOR ACTUAL NETO (VAN)</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2066734" y="1205409"/>
            <a:ext cx="7200800" cy="646331"/>
          </a:xfrm>
          <a:prstGeom prst="rect">
            <a:avLst/>
          </a:prstGeom>
        </p:spPr>
        <p:txBody>
          <a:bodyPr wrap="square">
            <a:spAutoFit/>
          </a:bodyPr>
          <a:lstStyle/>
          <a:p>
            <a:pPr lvl="0"/>
            <a:r>
              <a:rPr lang="es-EC" dirty="0"/>
              <a:t>Si el VAN es negativo (menor que cero) la inversión debería descartarse. </a:t>
            </a:r>
          </a:p>
          <a:p>
            <a:pPr lvl="0"/>
            <a:r>
              <a:rPr lang="es-EC" dirty="0"/>
              <a:t>Si el VAN es positivo  (mayor que cero) la inversión es viable.</a:t>
            </a:r>
          </a:p>
        </p:txBody>
      </p:sp>
      <p:sp>
        <p:nvSpPr>
          <p:cNvPr id="7" name="6 Estrella de 6 puntas"/>
          <p:cNvSpPr/>
          <p:nvPr/>
        </p:nvSpPr>
        <p:spPr>
          <a:xfrm>
            <a:off x="1893856" y="1276076"/>
            <a:ext cx="122443" cy="164134"/>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Estrella de 6 puntas"/>
          <p:cNvSpPr/>
          <p:nvPr/>
        </p:nvSpPr>
        <p:spPr>
          <a:xfrm>
            <a:off x="1893856" y="1584226"/>
            <a:ext cx="122443" cy="164134"/>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3" y="1927510"/>
            <a:ext cx="3095282" cy="23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906" y="2880371"/>
            <a:ext cx="3237969" cy="226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2061" y="4248522"/>
            <a:ext cx="3365198" cy="23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2012" y="45790"/>
            <a:ext cx="9721215" cy="1200150"/>
          </a:xfrm>
        </p:spPr>
        <p:txBody>
          <a:bodyPr/>
          <a:lstStyle/>
          <a:p>
            <a:r>
              <a:rPr lang="es-EC" b="1" dirty="0" smtClean="0">
                <a:latin typeface="Arial" panose="020B0604020202020204" pitchFamily="34" charset="0"/>
                <a:cs typeface="Arial" panose="020B0604020202020204" pitchFamily="34" charset="0"/>
              </a:rPr>
              <a:t>TASA INTERNA DE RETORNO (TIR)</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728267" y="1224186"/>
            <a:ext cx="7614369" cy="646331"/>
          </a:xfrm>
          <a:prstGeom prst="rect">
            <a:avLst/>
          </a:prstGeom>
        </p:spPr>
        <p:txBody>
          <a:bodyPr wrap="square">
            <a:spAutoFit/>
          </a:bodyPr>
          <a:lstStyle/>
          <a:p>
            <a:pPr lvl="0"/>
            <a:r>
              <a:rPr lang="es-EC" dirty="0"/>
              <a:t>Si la TIR es inferior a la tasa de descuento la inversión debería ser desestimada. </a:t>
            </a:r>
          </a:p>
          <a:p>
            <a:pPr lvl="0"/>
            <a:r>
              <a:rPr lang="es-EC" dirty="0"/>
              <a:t>Si la TIR es superior la tasa de descuento, la inversión es factible.</a:t>
            </a:r>
          </a:p>
        </p:txBody>
      </p:sp>
      <p:sp>
        <p:nvSpPr>
          <p:cNvPr id="11" name="10 Estrella de 6 puntas"/>
          <p:cNvSpPr/>
          <p:nvPr/>
        </p:nvSpPr>
        <p:spPr>
          <a:xfrm>
            <a:off x="1568680" y="1383217"/>
            <a:ext cx="122443" cy="164134"/>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Estrella de 6 puntas"/>
          <p:cNvSpPr/>
          <p:nvPr/>
        </p:nvSpPr>
        <p:spPr>
          <a:xfrm>
            <a:off x="1593806" y="1659799"/>
            <a:ext cx="122443" cy="164134"/>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142" y="2016275"/>
            <a:ext cx="2920357" cy="278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547" y="2808362"/>
            <a:ext cx="2968081" cy="281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7768" y="3888483"/>
            <a:ext cx="2854409" cy="270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64170" y="2"/>
            <a:ext cx="9721215" cy="1080168"/>
          </a:xfrm>
        </p:spPr>
        <p:txBody>
          <a:bodyPr>
            <a:normAutofit/>
          </a:bodyPr>
          <a:lstStyle/>
          <a:p>
            <a:r>
              <a:rPr lang="es-EC" sz="4000" b="1" dirty="0" smtClean="0">
                <a:latin typeface="Arial" panose="020B0604020202020204" pitchFamily="34" charset="0"/>
                <a:cs typeface="Arial" panose="020B0604020202020204" pitchFamily="34" charset="0"/>
              </a:rPr>
              <a:t>RELACIÓN COSTO - BENEFICIO</a:t>
            </a:r>
            <a:endParaRPr lang="es-EC" sz="4000"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080195" y="1152178"/>
            <a:ext cx="8722008" cy="646331"/>
          </a:xfrm>
          <a:prstGeom prst="rect">
            <a:avLst/>
          </a:prstGeom>
        </p:spPr>
        <p:txBody>
          <a:bodyPr wrap="square">
            <a:spAutoFit/>
          </a:bodyPr>
          <a:lstStyle/>
          <a:p>
            <a:r>
              <a:rPr lang="es-EC" dirty="0"/>
              <a:t> La inversión en el proyecto es aceptable si el valor de la relación costo / beneficio es mayor o igual que 1. </a:t>
            </a:r>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60" y="1840967"/>
            <a:ext cx="3163720" cy="252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1980" y="2952379"/>
            <a:ext cx="3260113" cy="259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7699" y="3960490"/>
            <a:ext cx="3259146" cy="259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b="1" dirty="0" smtClean="0">
                <a:latin typeface="Arial" panose="020B0604020202020204" pitchFamily="34" charset="0"/>
                <a:cs typeface="Arial" panose="020B0604020202020204" pitchFamily="34" charset="0"/>
              </a:rPr>
              <a:t>PERIODO DE RECUPERACIÓN DE LA INVERSIÓN</a:t>
            </a:r>
            <a:endParaRPr lang="es-EC" sz="3600"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3" y="2005090"/>
            <a:ext cx="9860236" cy="346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7869" y="288082"/>
            <a:ext cx="9721215" cy="1200150"/>
          </a:xfrm>
        </p:spPr>
        <p:txBody>
          <a:bodyPr/>
          <a:lstStyle/>
          <a:p>
            <a:r>
              <a:rPr lang="es-EC" b="1" dirty="0" smtClean="0">
                <a:latin typeface="Arial" panose="020B0604020202020204" pitchFamily="34" charset="0"/>
                <a:cs typeface="Arial" panose="020B0604020202020204" pitchFamily="34" charset="0"/>
              </a:rPr>
              <a:t>PUNTO DE EQUILIBRIO</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2931"/>
          <a:stretch/>
        </p:blipFill>
        <p:spPr bwMode="auto">
          <a:xfrm>
            <a:off x="1131757" y="3960489"/>
            <a:ext cx="9433108" cy="20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18583" b="58259"/>
          <a:stretch/>
        </p:blipFill>
        <p:spPr bwMode="auto">
          <a:xfrm>
            <a:off x="1674272" y="1656934"/>
            <a:ext cx="8348078" cy="194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10" descr="Descripción: http://blogs.espe.edu.ec/wp-content/uploads/2013/09/LOGO-PRINCIPAL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Título"/>
          <p:cNvSpPr>
            <a:spLocks noGrp="1"/>
          </p:cNvSpPr>
          <p:nvPr>
            <p:ph type="title"/>
          </p:nvPr>
        </p:nvSpPr>
        <p:spPr>
          <a:xfrm>
            <a:off x="2016299" y="216074"/>
            <a:ext cx="6228759" cy="719792"/>
          </a:xfrm>
        </p:spPr>
        <p:txBody>
          <a:bodyPr>
            <a:normAutofit fontScale="90000"/>
          </a:bodyPr>
          <a:lstStyle/>
          <a:p>
            <a:r>
              <a:rPr lang="es-EC" b="1" dirty="0" smtClean="0">
                <a:latin typeface="Arial" panose="020B0604020202020204" pitchFamily="34" charset="0"/>
                <a:cs typeface="Arial" panose="020B0604020202020204" pitchFamily="34" charset="0"/>
              </a:rPr>
              <a:t>CONCLUSIONES</a:t>
            </a:r>
            <a:r>
              <a:rPr lang="es-EC" dirty="0" smtClean="0"/>
              <a:t> </a:t>
            </a:r>
            <a:endParaRPr lang="es-EC" dirty="0"/>
          </a:p>
        </p:txBody>
      </p:sp>
      <p:graphicFrame>
        <p:nvGraphicFramePr>
          <p:cNvPr id="7" name="6 Diagrama"/>
          <p:cNvGraphicFramePr/>
          <p:nvPr>
            <p:extLst>
              <p:ext uri="{D42A27DB-BD31-4B8C-83A1-F6EECF244321}">
                <p14:modId xmlns:p14="http://schemas.microsoft.com/office/powerpoint/2010/main" val="791990820"/>
              </p:ext>
            </p:extLst>
          </p:nvPr>
        </p:nvGraphicFramePr>
        <p:xfrm>
          <a:off x="504131" y="1020361"/>
          <a:ext cx="8517222" cy="5952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Resultado de imagen para CONCLUSION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2111" y="1224186"/>
            <a:ext cx="228600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hispasdeexcelenciaeinnovacion.files.wordpress.com/2014/05/reunic3b3n-efqm.jpg?w=6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2963" y="3888482"/>
            <a:ext cx="2664296" cy="199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510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5" name="Picture 17" descr="Resultado de imagen para CONCLUS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574" y="4536554"/>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r="17855"/>
          <a:stretch/>
        </p:blipFill>
        <p:spPr bwMode="auto">
          <a:xfrm>
            <a:off x="287027" y="5144606"/>
            <a:ext cx="3026495" cy="1773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10" descr="Descripción: http://blogs.espe.edu.ec/wp-content/uploads/2013/09/LOGO-PRINCIPAL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Título"/>
          <p:cNvSpPr>
            <a:spLocks noGrp="1"/>
          </p:cNvSpPr>
          <p:nvPr>
            <p:ph type="title"/>
          </p:nvPr>
        </p:nvSpPr>
        <p:spPr>
          <a:xfrm>
            <a:off x="2088307" y="144066"/>
            <a:ext cx="6228759" cy="719792"/>
          </a:xfrm>
        </p:spPr>
        <p:txBody>
          <a:bodyPr>
            <a:normAutofit fontScale="90000"/>
          </a:bodyPr>
          <a:lstStyle/>
          <a:p>
            <a:r>
              <a:rPr lang="es-EC" b="1" dirty="0" smtClean="0">
                <a:latin typeface="Arial" panose="020B0604020202020204" pitchFamily="34" charset="0"/>
                <a:cs typeface="Arial" panose="020B0604020202020204" pitchFamily="34" charset="0"/>
              </a:rPr>
              <a:t>CONCLUSIONES</a:t>
            </a:r>
            <a:r>
              <a:rPr lang="es-EC" dirty="0" smtClean="0"/>
              <a:t> </a:t>
            </a:r>
            <a:endParaRPr lang="es-EC" dirty="0"/>
          </a:p>
        </p:txBody>
      </p:sp>
      <p:graphicFrame>
        <p:nvGraphicFramePr>
          <p:cNvPr id="9" name="8 Diagrama"/>
          <p:cNvGraphicFramePr/>
          <p:nvPr>
            <p:extLst>
              <p:ext uri="{D42A27DB-BD31-4B8C-83A1-F6EECF244321}">
                <p14:modId xmlns:p14="http://schemas.microsoft.com/office/powerpoint/2010/main" val="1771592678"/>
              </p:ext>
            </p:extLst>
          </p:nvPr>
        </p:nvGraphicFramePr>
        <p:xfrm>
          <a:off x="936179" y="957609"/>
          <a:ext cx="8127245" cy="60486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AutoShape 2" descr="Resultado de imagen para CONCLUSI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AutoShape 4" descr="Resultado de imagen para CONCLUSION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AutoShape 6" descr="Resultado de imagen para CONCLUSION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AutoShape 8" descr="Resultado de imagen para CONCLUSION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AutoShape 10" descr="Resultado de imagen para CONCLUSIONES"/>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60" name="Picture 12" descr="Resultado de imagen para CONCLUSION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53003" y="789179"/>
            <a:ext cx="2228850" cy="2057401"/>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14" descr="Resultado de imagen para conclusiones y recomendaciones"/>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2931042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889" y="4248522"/>
            <a:ext cx="1986303" cy="1487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7604" y="1512218"/>
            <a:ext cx="2354874" cy="1763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10" descr="Descripción: http://blogs.espe.edu.ec/wp-content/uploads/2013/09/LOGO-PRINCIPAL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Título"/>
          <p:cNvSpPr>
            <a:spLocks noGrp="1"/>
          </p:cNvSpPr>
          <p:nvPr>
            <p:ph type="title"/>
          </p:nvPr>
        </p:nvSpPr>
        <p:spPr>
          <a:xfrm>
            <a:off x="1944291" y="72058"/>
            <a:ext cx="6228759" cy="719792"/>
          </a:xfrm>
        </p:spPr>
        <p:txBody>
          <a:bodyPr>
            <a:normAutofit fontScale="90000"/>
          </a:bodyPr>
          <a:lstStyle/>
          <a:p>
            <a:r>
              <a:rPr lang="es-EC" b="1" dirty="0" smtClean="0">
                <a:latin typeface="Arial" panose="020B0604020202020204" pitchFamily="34" charset="0"/>
                <a:cs typeface="Arial" panose="020B0604020202020204" pitchFamily="34" charset="0"/>
              </a:rPr>
              <a:t>RECOMENDACIONES </a:t>
            </a:r>
            <a:r>
              <a:rPr lang="es-EC" dirty="0" smtClean="0"/>
              <a:t> </a:t>
            </a:r>
            <a:endParaRPr lang="es-EC" dirty="0"/>
          </a:p>
        </p:txBody>
      </p:sp>
      <p:graphicFrame>
        <p:nvGraphicFramePr>
          <p:cNvPr id="9" name="8 Diagrama"/>
          <p:cNvGraphicFramePr/>
          <p:nvPr>
            <p:extLst>
              <p:ext uri="{D42A27DB-BD31-4B8C-83A1-F6EECF244321}">
                <p14:modId xmlns:p14="http://schemas.microsoft.com/office/powerpoint/2010/main" val="1164312557"/>
              </p:ext>
            </p:extLst>
          </p:nvPr>
        </p:nvGraphicFramePr>
        <p:xfrm>
          <a:off x="864171" y="720130"/>
          <a:ext cx="8784976" cy="64553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AutoShape 4" descr="Resultado de imagen para recomendaci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3106049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68" y="20534"/>
            <a:ext cx="10173484" cy="7180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4290" y="5256634"/>
            <a:ext cx="919163" cy="942975"/>
          </a:xfrm>
          <a:prstGeom prst="rect">
            <a:avLst/>
          </a:prstGeom>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magen 13"/>
          <p:cNvPicPr>
            <a:picLocks noChangeAspect="1" noChangeArrowheads="1"/>
          </p:cNvPicPr>
          <p:nvPr/>
        </p:nvPicPr>
        <p:blipFill rotWithShape="1">
          <a:blip r:embed="rId5">
            <a:extLst>
              <a:ext uri="{28A0092B-C50C-407E-A947-70E740481C1C}">
                <a14:useLocalDpi xmlns:a14="http://schemas.microsoft.com/office/drawing/2010/main" val="0"/>
              </a:ext>
            </a:extLst>
          </a:blip>
          <a:srcRect l="38223" t="22748" r="32370" b="22075"/>
          <a:stretch/>
        </p:blipFill>
        <p:spPr bwMode="auto">
          <a:xfrm rot="21048614">
            <a:off x="579452" y="214126"/>
            <a:ext cx="3462877" cy="38058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3683"/>
          <a:stretch/>
        </p:blipFill>
        <p:spPr bwMode="auto">
          <a:xfrm rot="453893">
            <a:off x="7711500" y="150930"/>
            <a:ext cx="2837610" cy="35378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Imagen 15"/>
          <p:cNvPicPr>
            <a:picLocks noChangeAspect="1" noChangeArrowheads="1"/>
          </p:cNvPicPr>
          <p:nvPr/>
        </p:nvPicPr>
        <p:blipFill rotWithShape="1">
          <a:blip r:embed="rId7">
            <a:extLst>
              <a:ext uri="{28A0092B-C50C-407E-A947-70E740481C1C}">
                <a14:useLocalDpi xmlns:a14="http://schemas.microsoft.com/office/drawing/2010/main" val="0"/>
              </a:ext>
            </a:extLst>
          </a:blip>
          <a:srcRect l="19164" t="8629" r="19101" b="19363"/>
          <a:stretch/>
        </p:blipFill>
        <p:spPr bwMode="auto">
          <a:xfrm rot="20736529">
            <a:off x="6678363" y="4042364"/>
            <a:ext cx="3891905" cy="26602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6"/>
          <p:cNvPicPr>
            <a:picLocks noChangeAspect="1" noChangeArrowheads="1"/>
          </p:cNvPicPr>
          <p:nvPr/>
        </p:nvPicPr>
        <p:blipFill>
          <a:blip r:embed="rId8">
            <a:extLst>
              <a:ext uri="{28A0092B-C50C-407E-A947-70E740481C1C}">
                <a14:useLocalDpi xmlns:a14="http://schemas.microsoft.com/office/drawing/2010/main" val="0"/>
              </a:ext>
            </a:extLst>
          </a:blip>
          <a:srcRect l="18600" t="9589" r="20226" b="13466"/>
          <a:stretch>
            <a:fillRect/>
          </a:stretch>
        </p:blipFill>
        <p:spPr bwMode="auto">
          <a:xfrm rot="873033">
            <a:off x="3779374" y="55535"/>
            <a:ext cx="4232275" cy="312420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1" t="3187" r="1693" b="3120"/>
          <a:stretch/>
        </p:blipFill>
        <p:spPr bwMode="auto">
          <a:xfrm>
            <a:off x="3706179" y="3018664"/>
            <a:ext cx="3385872" cy="24581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Imagen 19"/>
          <p:cNvPicPr>
            <a:picLocks noChangeAspect="1" noChangeArrowheads="1"/>
          </p:cNvPicPr>
          <p:nvPr/>
        </p:nvPicPr>
        <p:blipFill>
          <a:blip r:embed="rId10">
            <a:extLst>
              <a:ext uri="{28A0092B-C50C-407E-A947-70E740481C1C}">
                <a14:useLocalDpi xmlns:a14="http://schemas.microsoft.com/office/drawing/2010/main" val="0"/>
              </a:ext>
            </a:extLst>
          </a:blip>
          <a:srcRect l="20879" t="32596" r="20226" b="13481"/>
          <a:stretch>
            <a:fillRect/>
          </a:stretch>
        </p:blipFill>
        <p:spPr bwMode="auto">
          <a:xfrm>
            <a:off x="3706179" y="5238949"/>
            <a:ext cx="3404157" cy="19055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Imagen 22"/>
          <p:cNvPicPr>
            <a:picLocks noChangeAspect="1" noChangeArrowheads="1"/>
          </p:cNvPicPr>
          <p:nvPr/>
        </p:nvPicPr>
        <p:blipFill>
          <a:blip r:embed="rId11">
            <a:extLst>
              <a:ext uri="{28A0092B-C50C-407E-A947-70E740481C1C}">
                <a14:useLocalDpi xmlns:a14="http://schemas.microsoft.com/office/drawing/2010/main" val="0"/>
              </a:ext>
            </a:extLst>
          </a:blip>
          <a:srcRect l="18034" t="8629" r="17978" b="10580"/>
          <a:stretch>
            <a:fillRect/>
          </a:stretch>
        </p:blipFill>
        <p:spPr bwMode="auto">
          <a:xfrm>
            <a:off x="627870" y="4272104"/>
            <a:ext cx="3165336" cy="26657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858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122" y="273682"/>
            <a:ext cx="9560210" cy="6249139"/>
          </a:xfrm>
          <a:prstGeom prst="rect">
            <a:avLst/>
          </a:prstGeom>
          <a:noFill/>
          <a:effectLst>
            <a:glow>
              <a:schemeClr val="accent1">
                <a:alpha val="40000"/>
              </a:schemeClr>
            </a:glow>
            <a:softEdge rad="635000"/>
          </a:effectLst>
          <a:extLst>
            <a:ext uri="{909E8E84-426E-40DD-AFC4-6F175D3DCCD1}">
              <a14:hiddenFill xmlns:a14="http://schemas.microsoft.com/office/drawing/2010/main">
                <a:solidFill>
                  <a:srgbClr val="FFFFFF"/>
                </a:solidFill>
              </a14:hiddenFill>
            </a:ext>
          </a:extLst>
        </p:spPr>
      </p:pic>
      <p:graphicFrame>
        <p:nvGraphicFramePr>
          <p:cNvPr id="4" name="3 Marcador de contenido"/>
          <p:cNvGraphicFramePr>
            <a:graphicFrameLocks noGrp="1"/>
          </p:cNvGraphicFramePr>
          <p:nvPr>
            <p:ph idx="1"/>
            <p:extLst>
              <p:ext uri="{D42A27DB-BD31-4B8C-83A1-F6EECF244321}">
                <p14:modId xmlns:p14="http://schemas.microsoft.com/office/powerpoint/2010/main" val="1413078166"/>
              </p:ext>
            </p:extLst>
          </p:nvPr>
        </p:nvGraphicFramePr>
        <p:xfrm>
          <a:off x="627869" y="1"/>
          <a:ext cx="10134293" cy="7078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3590108" y="2541933"/>
            <a:ext cx="4167913" cy="2062103"/>
          </a:xfrm>
          <a:prstGeom prst="rect">
            <a:avLst/>
          </a:prstGeom>
          <a:noFill/>
        </p:spPr>
        <p:txBody>
          <a:bodyPr wrap="square" rtlCol="0">
            <a:spAutoFit/>
          </a:bodyPr>
          <a:lstStyle/>
          <a:p>
            <a:pPr algn="ctr"/>
            <a:r>
              <a:rPr lang="es-EC" sz="3200" b="1" dirty="0" smtClean="0">
                <a:solidFill>
                  <a:schemeClr val="bg1"/>
                </a:solidFill>
              </a:rPr>
              <a:t>ASOCIACIÓN DE ARTESANOS DE LA CULTURA INDÍGENA DE TIGUA </a:t>
            </a:r>
            <a:endParaRPr lang="es-EC" sz="3200" b="1" dirty="0">
              <a:solidFill>
                <a:schemeClr val="bg1"/>
              </a:solidFill>
            </a:endParaRPr>
          </a:p>
        </p:txBody>
      </p:sp>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7871" y="3641"/>
            <a:ext cx="9721215" cy="836798"/>
          </a:xfrm>
        </p:spPr>
        <p:txBody>
          <a:bodyPr>
            <a:normAutofit/>
          </a:bodyPr>
          <a:lstStyle/>
          <a:p>
            <a:r>
              <a:rPr lang="es-EC" sz="4000" b="1" dirty="0" smtClean="0">
                <a:latin typeface="Arial" panose="020B0604020202020204" pitchFamily="34" charset="0"/>
                <a:cs typeface="Arial" panose="020B0604020202020204" pitchFamily="34" charset="0"/>
              </a:rPr>
              <a:t>PLAN NACIONAL DEL BUEN VIVIR</a:t>
            </a:r>
            <a:endParaRPr lang="es-EC" sz="4000" b="1" dirty="0">
              <a:latin typeface="Arial" panose="020B0604020202020204" pitchFamily="34" charset="0"/>
              <a:cs typeface="Arial" panose="020B0604020202020204"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511781021"/>
              </p:ext>
            </p:extLst>
          </p:nvPr>
        </p:nvGraphicFramePr>
        <p:xfrm>
          <a:off x="807466" y="802940"/>
          <a:ext cx="9526658" cy="5746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0756" t="56315" r="44829" b="29212"/>
          <a:stretch/>
        </p:blipFill>
        <p:spPr bwMode="auto">
          <a:xfrm>
            <a:off x="4176539" y="5184626"/>
            <a:ext cx="6192688" cy="138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156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73" t="5402" r="11899" b="6626"/>
          <a:stretch/>
        </p:blipFill>
        <p:spPr bwMode="auto">
          <a:xfrm>
            <a:off x="977584" y="727331"/>
            <a:ext cx="9540474" cy="5866873"/>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3 Marcador de contenido"/>
          <p:cNvGraphicFramePr>
            <a:graphicFrameLocks noGrp="1"/>
          </p:cNvGraphicFramePr>
          <p:nvPr>
            <p:ph idx="1"/>
            <p:extLst>
              <p:ext uri="{D42A27DB-BD31-4B8C-83A1-F6EECF244321}">
                <p14:modId xmlns:p14="http://schemas.microsoft.com/office/powerpoint/2010/main" val="538577206"/>
              </p:ext>
            </p:extLst>
          </p:nvPr>
        </p:nvGraphicFramePr>
        <p:xfrm>
          <a:off x="627870" y="576116"/>
          <a:ext cx="9961433" cy="65463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2287" y="46856"/>
            <a:ext cx="9721215" cy="741395"/>
          </a:xfrm>
        </p:spPr>
        <p:txBody>
          <a:bodyPr>
            <a:normAutofit fontScale="90000"/>
          </a:bodyPr>
          <a:lstStyle/>
          <a:p>
            <a:r>
              <a:rPr lang="es-EC" b="1" dirty="0" smtClean="0">
                <a:latin typeface="Arial" panose="020B0604020202020204" pitchFamily="34" charset="0"/>
                <a:cs typeface="Arial" panose="020B0604020202020204" pitchFamily="34" charset="0"/>
              </a:rPr>
              <a:t>CADENA DE VALOR </a:t>
            </a:r>
            <a:endParaRPr lang="es-EC"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637" y="727332"/>
            <a:ext cx="8246104" cy="647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7871" y="122464"/>
            <a:ext cx="9721215" cy="988014"/>
          </a:xfrm>
        </p:spPr>
        <p:txBody>
          <a:bodyPr>
            <a:noAutofit/>
          </a:bodyPr>
          <a:lstStyle/>
          <a:p>
            <a:r>
              <a:rPr lang="es-EC" sz="4800" b="1" dirty="0" smtClean="0">
                <a:latin typeface="Arial" panose="020B0604020202020204" pitchFamily="34" charset="0"/>
                <a:cs typeface="Arial" panose="020B0604020202020204" pitchFamily="34" charset="0"/>
              </a:rPr>
              <a:t>FODA</a:t>
            </a:r>
            <a:endParaRPr lang="es-EC" sz="4800" b="1"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3054" y="6744454"/>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381" y="1041552"/>
            <a:ext cx="9526862" cy="570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402882" y="150507"/>
            <a:ext cx="8600481" cy="6822169"/>
          </a:xfrm>
          <a:prstGeom prst="rect">
            <a:avLst/>
          </a:prstGeom>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23 Título"/>
          <p:cNvSpPr>
            <a:spLocks noGrp="1"/>
          </p:cNvSpPr>
          <p:nvPr>
            <p:ph type="title"/>
          </p:nvPr>
        </p:nvSpPr>
        <p:spPr>
          <a:xfrm>
            <a:off x="615639" y="124498"/>
            <a:ext cx="10134293" cy="648122"/>
          </a:xfrm>
        </p:spPr>
        <p:txBody>
          <a:bodyPr>
            <a:noAutofit/>
          </a:bodyPr>
          <a:lstStyle/>
          <a:p>
            <a:pPr lvl="1" algn="ctr" rtl="0">
              <a:spcBef>
                <a:spcPct val="0"/>
              </a:spcBef>
            </a:pPr>
            <a:r>
              <a:rPr lang="es-EC" sz="2800" b="1" dirty="0" smtClean="0">
                <a:latin typeface="Arial" panose="020B0604020202020204" pitchFamily="34" charset="0"/>
                <a:cs typeface="Arial" panose="020B0604020202020204" pitchFamily="34" charset="0"/>
              </a:rPr>
              <a:t>PROCESAMIENTO DE LA INFORMACIÓN POR EL MÉTODO CUALITATIVO</a:t>
            </a:r>
            <a:endParaRPr lang="es-EC" sz="2800"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917" r="81407"/>
          <a:stretch/>
        </p:blipFill>
        <p:spPr bwMode="auto">
          <a:xfrm>
            <a:off x="-32336" y="2"/>
            <a:ext cx="660205"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10" descr="Descripción: http://blogs.espe.edu.ec/wp-content/uploads/2013/09/LOGO-PRINCIPAL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1123" y="6773209"/>
            <a:ext cx="1998298" cy="45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24 Elipse"/>
          <p:cNvSpPr/>
          <p:nvPr/>
        </p:nvSpPr>
        <p:spPr>
          <a:xfrm>
            <a:off x="1147703" y="954156"/>
            <a:ext cx="2551784" cy="907301"/>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b="1" dirty="0" smtClean="0"/>
              <a:t>ENTREVISTAS</a:t>
            </a:r>
            <a:endParaRPr lang="es-EC" b="1" dirty="0"/>
          </a:p>
        </p:txBody>
      </p:sp>
      <p:cxnSp>
        <p:nvCxnSpPr>
          <p:cNvPr id="27" name="26 Conector recto de flecha"/>
          <p:cNvCxnSpPr/>
          <p:nvPr/>
        </p:nvCxnSpPr>
        <p:spPr>
          <a:xfrm>
            <a:off x="4039724" y="1407806"/>
            <a:ext cx="153107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8" name="27 Rectángulo redondeado"/>
          <p:cNvSpPr/>
          <p:nvPr/>
        </p:nvSpPr>
        <p:spPr>
          <a:xfrm>
            <a:off x="5825973" y="1105374"/>
            <a:ext cx="3147200" cy="75608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b="1" dirty="0" smtClean="0"/>
              <a:t>ARTESANOS LIDERES DE LA ASOCIACIÓN </a:t>
            </a:r>
            <a:endParaRPr lang="es-EC" b="1" dirty="0"/>
          </a:p>
        </p:txBody>
      </p:sp>
      <p:sp>
        <p:nvSpPr>
          <p:cNvPr id="29" name="28 Elipse"/>
          <p:cNvSpPr/>
          <p:nvPr/>
        </p:nvSpPr>
        <p:spPr>
          <a:xfrm>
            <a:off x="3869606" y="2271525"/>
            <a:ext cx="2126486" cy="10585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TIPO DE MATERIAL </a:t>
            </a:r>
            <a:endParaRPr lang="es-EC" b="1" dirty="0"/>
          </a:p>
        </p:txBody>
      </p:sp>
      <p:sp>
        <p:nvSpPr>
          <p:cNvPr id="32" name="31 Elipse"/>
          <p:cNvSpPr/>
          <p:nvPr/>
        </p:nvSpPr>
        <p:spPr>
          <a:xfrm>
            <a:off x="6062188" y="2271525"/>
            <a:ext cx="2296605" cy="105851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C" b="1" dirty="0" smtClean="0"/>
              <a:t>PRINCIPALES CLIENTES </a:t>
            </a:r>
            <a:endParaRPr lang="es-EC" b="1" dirty="0"/>
          </a:p>
        </p:txBody>
      </p:sp>
      <p:sp>
        <p:nvSpPr>
          <p:cNvPr id="33" name="32 Elipse"/>
          <p:cNvSpPr/>
          <p:nvPr/>
        </p:nvSpPr>
        <p:spPr>
          <a:xfrm>
            <a:off x="8462816" y="2163891"/>
            <a:ext cx="2296605" cy="10585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b="1" dirty="0" smtClean="0"/>
              <a:t>PRODUCTOS </a:t>
            </a:r>
            <a:endParaRPr lang="es-EC" b="1" dirty="0"/>
          </a:p>
        </p:txBody>
      </p:sp>
      <p:sp>
        <p:nvSpPr>
          <p:cNvPr id="30" name="29 Rectángulo"/>
          <p:cNvSpPr/>
          <p:nvPr/>
        </p:nvSpPr>
        <p:spPr>
          <a:xfrm>
            <a:off x="1402881" y="3600450"/>
            <a:ext cx="2892022" cy="604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b="1" dirty="0" smtClean="0"/>
              <a:t>CAPACIDAD DE PRODUCCIÓN </a:t>
            </a:r>
            <a:endParaRPr lang="es-EC" b="1" dirty="0"/>
          </a:p>
        </p:txBody>
      </p:sp>
      <p:cxnSp>
        <p:nvCxnSpPr>
          <p:cNvPr id="2048" name="2047 Conector angular"/>
          <p:cNvCxnSpPr>
            <a:stCxn id="30" idx="2"/>
          </p:cNvCxnSpPr>
          <p:nvPr/>
        </p:nvCxnSpPr>
        <p:spPr>
          <a:xfrm rot="16200000" flipH="1">
            <a:off x="3399880" y="3654328"/>
            <a:ext cx="1089768" cy="2191745"/>
          </a:xfrm>
          <a:prstGeom prst="bentConnector2">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051" name="2050 Conector recto de flecha"/>
          <p:cNvCxnSpPr>
            <a:stCxn id="28" idx="2"/>
            <a:endCxn id="29" idx="0"/>
          </p:cNvCxnSpPr>
          <p:nvPr/>
        </p:nvCxnSpPr>
        <p:spPr>
          <a:xfrm flipH="1">
            <a:off x="4932847" y="1861457"/>
            <a:ext cx="2466725" cy="41006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54" name="2053 Conector recto de flecha"/>
          <p:cNvCxnSpPr>
            <a:endCxn id="32" idx="0"/>
          </p:cNvCxnSpPr>
          <p:nvPr/>
        </p:nvCxnSpPr>
        <p:spPr>
          <a:xfrm flipH="1">
            <a:off x="7210490" y="1861457"/>
            <a:ext cx="189084" cy="41006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56" name="2055 Conector recto de flecha"/>
          <p:cNvCxnSpPr>
            <a:endCxn id="33" idx="0"/>
          </p:cNvCxnSpPr>
          <p:nvPr/>
        </p:nvCxnSpPr>
        <p:spPr>
          <a:xfrm>
            <a:off x="7327952" y="1875691"/>
            <a:ext cx="2283169" cy="288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3686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3122" y="3676061"/>
            <a:ext cx="4793100" cy="259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326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1710</TotalTime>
  <Words>1179</Words>
  <Application>Microsoft Office PowerPoint</Application>
  <PresentationFormat>Personalizado</PresentationFormat>
  <Paragraphs>231</Paragraphs>
  <Slides>39</Slides>
  <Notes>36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39</vt:i4>
      </vt:variant>
    </vt:vector>
  </HeadingPairs>
  <TitlesOfParts>
    <vt:vector size="46" baseType="lpstr">
      <vt:lpstr>Arial</vt:lpstr>
      <vt:lpstr>Arial Rounded MT Bold</vt:lpstr>
      <vt:lpstr>Bell MT</vt:lpstr>
      <vt:lpstr>Calibri</vt:lpstr>
      <vt:lpstr>Times New Roman</vt:lpstr>
      <vt:lpstr>Wingdings</vt:lpstr>
      <vt:lpstr>Tema de Office</vt:lpstr>
      <vt:lpstr> “APERTURA DE MERCADOS INTERNACIONALES PARA COMERCIALIZACIÓN DE PINTURAS PLASMADAS SOBRE CUERO DE OVEJA ELABORADAS POR LA ASOCIACIÓN DE ARTESANOS DE LA CULTURA INDÍGENA DE TIGUA”</vt:lpstr>
      <vt:lpstr>Presentación de PowerPoint</vt:lpstr>
      <vt:lpstr>ANTECEDENTES</vt:lpstr>
      <vt:lpstr>Presentación de PowerPoint</vt:lpstr>
      <vt:lpstr>PLAN NACIONAL DEL BUEN VIVIR</vt:lpstr>
      <vt:lpstr>Presentación de PowerPoint</vt:lpstr>
      <vt:lpstr>CADENA DE VALOR </vt:lpstr>
      <vt:lpstr>FODA</vt:lpstr>
      <vt:lpstr>PROCESAMIENTO DE LA INFORMACIÓN POR EL MÉTODO CUALITATIVO</vt:lpstr>
      <vt:lpstr>PROCESAMIENTO DE LA INFORMACIÓN  MÉTODO CUANTITATIVA</vt:lpstr>
      <vt:lpstr>Presentación de PowerPoint</vt:lpstr>
      <vt:lpstr>RESULTADOS ENCUESTA </vt:lpstr>
      <vt:lpstr>Presentación de PowerPoint</vt:lpstr>
      <vt:lpstr>PRODUCTOS </vt:lpstr>
      <vt:lpstr>Presentación de PowerPoint</vt:lpstr>
      <vt:lpstr>EXPORTACIÓN PILOTO</vt:lpstr>
      <vt:lpstr>PROCEDIMIENTO </vt:lpstr>
      <vt:lpstr>Presentación de PowerPoint</vt:lpstr>
      <vt:lpstr>REGISTRO DE LA PARTIDA ARANCELARIA </vt:lpstr>
      <vt:lpstr>Presentación de PowerPoint</vt:lpstr>
      <vt:lpstr>ENVÍO DEL PEDIDO </vt:lpstr>
      <vt:lpstr>Presentación de PowerPoint</vt:lpstr>
      <vt:lpstr>ANÁLISIS FINANCIERO</vt:lpstr>
      <vt:lpstr>Presentación de PowerPoint</vt:lpstr>
      <vt:lpstr>Presentación de PowerPoint</vt:lpstr>
      <vt:lpstr>Presentación de PowerPoint</vt:lpstr>
      <vt:lpstr>Presentación de PowerPoint</vt:lpstr>
      <vt:lpstr>ESTADOS FINANCIEROS</vt:lpstr>
      <vt:lpstr>ESTADO DE SITUACIÓN INICIAL</vt:lpstr>
      <vt:lpstr>VALOR ACTUAL NETO (VAN)</vt:lpstr>
      <vt:lpstr>TASA INTERNA DE RETORNO (TIR)</vt:lpstr>
      <vt:lpstr>RELACIÓN COSTO - BENEFICIO</vt:lpstr>
      <vt:lpstr>PERIODO DE RECUPERACIÓN DE LA INVERSIÓN</vt:lpstr>
      <vt:lpstr>PUNTO DE EQUILIBRIO</vt:lpstr>
      <vt:lpstr>CONCLUSIONES </vt:lpstr>
      <vt:lpstr>CONCLUSIONES </vt:lpstr>
      <vt:lpstr>RECOMENDACIONES  </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“APERTURA DE MERCADOS INTERNACIONALES PARA COMERCIALIZACIÓN DE PINTURAS PLASMADAS SOBRE CUERO DE OVEJA ELABORADAS POR LA ASOCIACIÓN DE ARTESANOS DE LA CULTURA INDÍGENA DE TIGUA”</dc:title>
  <dc:creator>Flia Urquizo</dc:creator>
  <cp:lastModifiedBy>maquina1</cp:lastModifiedBy>
  <cp:revision>86</cp:revision>
  <dcterms:created xsi:type="dcterms:W3CDTF">2015-08-15T00:53:07Z</dcterms:created>
  <dcterms:modified xsi:type="dcterms:W3CDTF">2015-10-02T06:12:10Z</dcterms:modified>
</cp:coreProperties>
</file>