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9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68" r:id="rId4"/>
    <p:sldId id="258" r:id="rId5"/>
    <p:sldId id="297" r:id="rId6"/>
    <p:sldId id="295" r:id="rId7"/>
    <p:sldId id="262" r:id="rId8"/>
    <p:sldId id="261" r:id="rId9"/>
    <p:sldId id="264" r:id="rId10"/>
    <p:sldId id="280" r:id="rId11"/>
    <p:sldId id="281" r:id="rId12"/>
    <p:sldId id="266" r:id="rId13"/>
    <p:sldId id="285" r:id="rId14"/>
    <p:sldId id="286" r:id="rId15"/>
    <p:sldId id="287" r:id="rId16"/>
    <p:sldId id="298" r:id="rId17"/>
    <p:sldId id="299" r:id="rId1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6" autoAdjust="0"/>
  </p:normalViewPr>
  <p:slideViewPr>
    <p:cSldViewPr>
      <p:cViewPr varScale="1">
        <p:scale>
          <a:sx n="97" d="100"/>
          <a:sy n="97" d="100"/>
        </p:scale>
        <p:origin x="-2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de sujetos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Hoja1!$A$2:$A$14</c:f>
              <c:strCache>
                <c:ptCount val="13"/>
                <c:pt idx="0">
                  <c:v>Ambato</c:v>
                </c:pt>
                <c:pt idx="1">
                  <c:v>Baños de Agua Santa</c:v>
                </c:pt>
                <c:pt idx="2">
                  <c:v>Esmeraldas</c:v>
                </c:pt>
                <c:pt idx="3">
                  <c:v>España</c:v>
                </c:pt>
                <c:pt idx="4">
                  <c:v>Estados Unidos</c:v>
                </c:pt>
                <c:pt idx="5">
                  <c:v>Ibarra</c:v>
                </c:pt>
                <c:pt idx="6">
                  <c:v>La Concordia</c:v>
                </c:pt>
                <c:pt idx="7">
                  <c:v>Loja</c:v>
                </c:pt>
                <c:pt idx="8">
                  <c:v>Mindo</c:v>
                </c:pt>
                <c:pt idx="9">
                  <c:v>Puyo</c:v>
                </c:pt>
                <c:pt idx="10">
                  <c:v>Quito</c:v>
                </c:pt>
                <c:pt idx="11">
                  <c:v>San Lorenzo</c:v>
                </c:pt>
                <c:pt idx="12">
                  <c:v>Santo Domingo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2.78</c:v>
                </c:pt>
                <c:pt idx="1">
                  <c:v>2.78</c:v>
                </c:pt>
                <c:pt idx="2">
                  <c:v>4.17</c:v>
                </c:pt>
                <c:pt idx="3">
                  <c:v>4.17</c:v>
                </c:pt>
                <c:pt idx="4">
                  <c:v>5.56</c:v>
                </c:pt>
                <c:pt idx="5">
                  <c:v>8.33</c:v>
                </c:pt>
                <c:pt idx="6">
                  <c:v>4.17</c:v>
                </c:pt>
                <c:pt idx="7">
                  <c:v>9.7200000000000006</c:v>
                </c:pt>
                <c:pt idx="8">
                  <c:v>4.17</c:v>
                </c:pt>
                <c:pt idx="9">
                  <c:v>6.94</c:v>
                </c:pt>
                <c:pt idx="10">
                  <c:v>31.94</c:v>
                </c:pt>
                <c:pt idx="11">
                  <c:v>5.56</c:v>
                </c:pt>
                <c:pt idx="12">
                  <c:v>9.7200000000000006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Frecuencia de visita hacia el cantón Puerto Quito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-4.5031437251513623E-2"/>
                  <c:y val="6.6620034129045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70401699452887"/>
                      <c:h val="0.140926568481435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Primera vez</c:v>
                </c:pt>
                <c:pt idx="1">
                  <c:v>Eventualmente</c:v>
                </c:pt>
                <c:pt idx="2">
                  <c:v>Frecuentemente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56.94</c:v>
                </c:pt>
                <c:pt idx="1">
                  <c:v>29.17</c:v>
                </c:pt>
                <c:pt idx="2">
                  <c:v>13.89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A9E4D-48B2-4AAD-9E21-3CE72EA27A16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60A0A8F-CFB2-4689-ACFA-747AD6AE1B28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El turismo </a:t>
          </a:r>
          <a:endParaRPr lang="es-EC" sz="1600" b="1" dirty="0">
            <a:solidFill>
              <a:schemeClr val="tx1"/>
            </a:solidFill>
          </a:endParaRPr>
        </a:p>
      </dgm:t>
    </dgm:pt>
    <dgm:pt modelId="{49628808-110E-457F-97CF-DE0B76F94B06}" type="parTrans" cxnId="{3A75D037-EADA-4070-9789-36EE991D2C74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2E674114-4EB3-4829-8A14-D40D59A74045}" type="sibTrans" cxnId="{3A75D037-EADA-4070-9789-36EE991D2C74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527875DB-08FA-4597-8273-458D9B02BE89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</a:rPr>
            <a:t>Nace de la necesidad de las personas por distraerse de sus actividades diarias.</a:t>
          </a:r>
          <a:endParaRPr lang="es-EC" sz="1600" dirty="0">
            <a:solidFill>
              <a:schemeClr val="tx1"/>
            </a:solidFill>
          </a:endParaRPr>
        </a:p>
      </dgm:t>
    </dgm:pt>
    <dgm:pt modelId="{77E2AC64-1C3F-4BAE-987F-AC82C583F4D9}" type="parTrans" cxnId="{58F0C804-56BC-487F-A063-26DFD37D9E6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9FB2DDD7-0FD3-4FF6-8281-D9043960B385}" type="sibTrans" cxnId="{58F0C804-56BC-487F-A063-26DFD37D9E66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C3EEDD7D-2436-4F77-AEAF-45B01FDD644D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Alternativas de aprovechamiento de los recursos</a:t>
          </a:r>
          <a:endParaRPr lang="es-EC" sz="1600" b="1" dirty="0">
            <a:solidFill>
              <a:schemeClr val="tx1"/>
            </a:solidFill>
          </a:endParaRPr>
        </a:p>
      </dgm:t>
    </dgm:pt>
    <dgm:pt modelId="{C926ADD7-FCE7-439F-A8C3-F46B5DD60356}" type="parTrans" cxnId="{8BE9FC2E-4FE6-4E16-A717-DE2A6FFF32E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A3F027B0-2694-420B-9BBF-B48B2DC94B78}" type="sibTrans" cxnId="{8BE9FC2E-4FE6-4E16-A717-DE2A6FFF32E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A95C7910-D229-4047-B36B-74485A1D7E36}">
      <dgm:prSet phldrT="[Texto]" custT="1"/>
      <dgm:spPr/>
      <dgm:t>
        <a:bodyPr/>
        <a:lstStyle/>
        <a:p>
          <a:pPr algn="l"/>
          <a:r>
            <a:rPr lang="es-EC" sz="1600" dirty="0" smtClean="0">
              <a:solidFill>
                <a:schemeClr val="tx1"/>
              </a:solidFill>
            </a:rPr>
            <a:t>Se evita el desgaste de los mismos, conservándolos para ser disfrutados en el futuro.</a:t>
          </a:r>
          <a:endParaRPr lang="es-EC" sz="1600" dirty="0">
            <a:solidFill>
              <a:schemeClr val="tx1"/>
            </a:solidFill>
          </a:endParaRPr>
        </a:p>
      </dgm:t>
    </dgm:pt>
    <dgm:pt modelId="{B131C495-C25E-41F4-9CD5-272DC4D32717}" type="parTrans" cxnId="{DBE74731-AA2D-4AF3-B9EE-0262BB3BD0C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67AC9C22-9282-4229-B687-BCB7623AC828}" type="sibTrans" cxnId="{DBE74731-AA2D-4AF3-B9EE-0262BB3BD0CE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0FE6E4EA-41D5-4778-8EFD-5377BB64227E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Puerto Quito</a:t>
          </a:r>
          <a:endParaRPr lang="es-EC" sz="1600" b="1" dirty="0">
            <a:solidFill>
              <a:schemeClr val="tx1"/>
            </a:solidFill>
          </a:endParaRPr>
        </a:p>
      </dgm:t>
    </dgm:pt>
    <dgm:pt modelId="{48DBCD8E-2630-43E0-8601-840CE7DBD98C}" type="parTrans" cxnId="{E8A2C462-1788-4081-ADDF-5FAE9B4E9E5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60E232D-DBA7-486D-A1EF-44BE9DF0BF0A}" type="sibTrans" cxnId="{E8A2C462-1788-4081-ADDF-5FAE9B4E9E5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E52DB3AF-4E2F-4E6B-A23E-4F259F2AE5D2}">
      <dgm:prSet phldrT="[Texto]" custT="1"/>
      <dgm:spPr/>
      <dgm:t>
        <a:bodyPr/>
        <a:lstStyle/>
        <a:p>
          <a:pPr algn="l"/>
          <a:r>
            <a:rPr lang="es-EC" sz="1600" dirty="0" smtClean="0">
              <a:solidFill>
                <a:schemeClr val="tx1"/>
              </a:solidFill>
            </a:rPr>
            <a:t>Cantón ubicado al noroccidente de la </a:t>
          </a:r>
          <a:r>
            <a:rPr lang="" sz="1600" dirty="0" smtClean="0">
              <a:solidFill>
                <a:schemeClr val="tx1"/>
              </a:solidFill>
            </a:rPr>
            <a:t>P</a:t>
          </a:r>
          <a:r>
            <a:rPr lang="es-EC" sz="1600" dirty="0" err="1" smtClean="0">
              <a:solidFill>
                <a:schemeClr val="tx1"/>
              </a:solidFill>
            </a:rPr>
            <a:t>rovincia</a:t>
          </a:r>
          <a:r>
            <a:rPr lang="es-EC" sz="1600" dirty="0" smtClean="0">
              <a:solidFill>
                <a:schemeClr val="tx1"/>
              </a:solidFill>
            </a:rPr>
            <a:t> de Pichincha, biodiverso.</a:t>
          </a:r>
          <a:endParaRPr lang="es-EC" sz="1600" dirty="0">
            <a:solidFill>
              <a:schemeClr val="tx1"/>
            </a:solidFill>
          </a:endParaRPr>
        </a:p>
      </dgm:t>
    </dgm:pt>
    <dgm:pt modelId="{27A8571A-F4AD-4F7F-A228-0DC46176A24B}" type="parTrans" cxnId="{7349228F-A353-46F9-8426-034D2C44026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915BB79C-6715-4A7C-8F1D-F2A4E15A1472}" type="sibTrans" cxnId="{7349228F-A353-46F9-8426-034D2C440269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970BAF40-9AEE-44EE-B14D-34629BAFAE5E}" type="pres">
      <dgm:prSet presAssocID="{8B3A9E4D-48B2-4AAD-9E21-3CE72EA27A1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93168A8-5AA0-472F-9093-FF7819D45B1D}" type="pres">
      <dgm:prSet presAssocID="{860A0A8F-CFB2-4689-ACFA-747AD6AE1B28}" presName="composite" presStyleCnt="0"/>
      <dgm:spPr/>
    </dgm:pt>
    <dgm:pt modelId="{1899DB26-FAC1-4A7D-B2A4-2298E9EF87AC}" type="pres">
      <dgm:prSet presAssocID="{860A0A8F-CFB2-4689-ACFA-747AD6AE1B28}" presName="bentUpArrow1" presStyleLbl="alignImgPlace1" presStyleIdx="0" presStyleCnt="2"/>
      <dgm:spPr/>
    </dgm:pt>
    <dgm:pt modelId="{0B1BAFD6-00B1-4DA9-91CF-4987A97C9E8F}" type="pres">
      <dgm:prSet presAssocID="{860A0A8F-CFB2-4689-ACFA-747AD6AE1B2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A31E97-B6CA-4911-97EF-A29652E1E10B}" type="pres">
      <dgm:prSet presAssocID="{860A0A8F-CFB2-4689-ACFA-747AD6AE1B28}" presName="ChildText" presStyleLbl="revTx" presStyleIdx="0" presStyleCnt="3" custScaleX="163314" custLinFactNeighborX="32882" custLinFactNeighborY="-2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9CDDE1-23AD-4BE1-BEB4-10D942870D19}" type="pres">
      <dgm:prSet presAssocID="{2E674114-4EB3-4829-8A14-D40D59A74045}" presName="sibTrans" presStyleCnt="0"/>
      <dgm:spPr/>
    </dgm:pt>
    <dgm:pt modelId="{7333C2FB-57E4-4615-A0BA-A93263D62667}" type="pres">
      <dgm:prSet presAssocID="{C3EEDD7D-2436-4F77-AEAF-45B01FDD644D}" presName="composite" presStyleCnt="0"/>
      <dgm:spPr/>
    </dgm:pt>
    <dgm:pt modelId="{237C42A1-9ADE-45FF-ACC8-C4BFF5955916}" type="pres">
      <dgm:prSet presAssocID="{C3EEDD7D-2436-4F77-AEAF-45B01FDD644D}" presName="bentUpArrow1" presStyleLbl="alignImgPlace1" presStyleIdx="1" presStyleCnt="2"/>
      <dgm:spPr/>
    </dgm:pt>
    <dgm:pt modelId="{F2092A44-3452-4D0F-BFF8-7FF71B266A69}" type="pres">
      <dgm:prSet presAssocID="{C3EEDD7D-2436-4F77-AEAF-45B01FDD644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428F2B-C412-4F3E-9CB3-721A3A88EDA4}" type="pres">
      <dgm:prSet presAssocID="{C3EEDD7D-2436-4F77-AEAF-45B01FDD644D}" presName="ChildText" presStyleLbl="revTx" presStyleIdx="1" presStyleCnt="3" custScaleX="144658" custLinFactNeighborX="21785" custLinFactNeighborY="-6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7B6AD5-69F5-4927-9532-10473135E780}" type="pres">
      <dgm:prSet presAssocID="{A3F027B0-2694-420B-9BBF-B48B2DC94B78}" presName="sibTrans" presStyleCnt="0"/>
      <dgm:spPr/>
    </dgm:pt>
    <dgm:pt modelId="{28EFD651-81C3-467C-B50F-010CE3D90BD1}" type="pres">
      <dgm:prSet presAssocID="{0FE6E4EA-41D5-4778-8EFD-5377BB64227E}" presName="composite" presStyleCnt="0"/>
      <dgm:spPr/>
    </dgm:pt>
    <dgm:pt modelId="{ED56B2C0-515C-4731-B6E9-E5C493F4F99A}" type="pres">
      <dgm:prSet presAssocID="{0FE6E4EA-41D5-4778-8EFD-5377BB64227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ABBD9D-1C13-4E42-8A36-3A37D7C44661}" type="pres">
      <dgm:prSet presAssocID="{0FE6E4EA-41D5-4778-8EFD-5377BB64227E}" presName="FinalChildText" presStyleLbl="revTx" presStyleIdx="2" presStyleCnt="3" custScaleX="116825" custLinFactNeighborX="22260" custLinFactNeighborY="6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3F5AC48-4D2A-4967-86FD-47032DA6AAE9}" type="presOf" srcId="{C3EEDD7D-2436-4F77-AEAF-45B01FDD644D}" destId="{F2092A44-3452-4D0F-BFF8-7FF71B266A69}" srcOrd="0" destOrd="0" presId="urn:microsoft.com/office/officeart/2005/8/layout/StepDownProcess"/>
    <dgm:cxn modelId="{0D242C89-6EF1-4E81-A948-AADAE16DCBCC}" type="presOf" srcId="{8B3A9E4D-48B2-4AAD-9E21-3CE72EA27A16}" destId="{970BAF40-9AEE-44EE-B14D-34629BAFAE5E}" srcOrd="0" destOrd="0" presId="urn:microsoft.com/office/officeart/2005/8/layout/StepDownProcess"/>
    <dgm:cxn modelId="{E8A2C462-1788-4081-ADDF-5FAE9B4E9E59}" srcId="{8B3A9E4D-48B2-4AAD-9E21-3CE72EA27A16}" destId="{0FE6E4EA-41D5-4778-8EFD-5377BB64227E}" srcOrd="2" destOrd="0" parTransId="{48DBCD8E-2630-43E0-8601-840CE7DBD98C}" sibTransId="{160E232D-DBA7-486D-A1EF-44BE9DF0BF0A}"/>
    <dgm:cxn modelId="{7349228F-A353-46F9-8426-034D2C440269}" srcId="{0FE6E4EA-41D5-4778-8EFD-5377BB64227E}" destId="{E52DB3AF-4E2F-4E6B-A23E-4F259F2AE5D2}" srcOrd="0" destOrd="0" parTransId="{27A8571A-F4AD-4F7F-A228-0DC46176A24B}" sibTransId="{915BB79C-6715-4A7C-8F1D-F2A4E15A1472}"/>
    <dgm:cxn modelId="{8BE9FC2E-4FE6-4E16-A717-DE2A6FFF32E9}" srcId="{8B3A9E4D-48B2-4AAD-9E21-3CE72EA27A16}" destId="{C3EEDD7D-2436-4F77-AEAF-45B01FDD644D}" srcOrd="1" destOrd="0" parTransId="{C926ADD7-FCE7-439F-A8C3-F46B5DD60356}" sibTransId="{A3F027B0-2694-420B-9BBF-B48B2DC94B78}"/>
    <dgm:cxn modelId="{7E69919C-58F0-4350-8B6B-7716E5D4A25D}" type="presOf" srcId="{0FE6E4EA-41D5-4778-8EFD-5377BB64227E}" destId="{ED56B2C0-515C-4731-B6E9-E5C493F4F99A}" srcOrd="0" destOrd="0" presId="urn:microsoft.com/office/officeart/2005/8/layout/StepDownProcess"/>
    <dgm:cxn modelId="{22FCB1EC-B10E-456D-8FF3-02D057C6ADBA}" type="presOf" srcId="{A95C7910-D229-4047-B36B-74485A1D7E36}" destId="{BA428F2B-C412-4F3E-9CB3-721A3A88EDA4}" srcOrd="0" destOrd="0" presId="urn:microsoft.com/office/officeart/2005/8/layout/StepDownProcess"/>
    <dgm:cxn modelId="{DBE74731-AA2D-4AF3-B9EE-0262BB3BD0CE}" srcId="{C3EEDD7D-2436-4F77-AEAF-45B01FDD644D}" destId="{A95C7910-D229-4047-B36B-74485A1D7E36}" srcOrd="0" destOrd="0" parTransId="{B131C495-C25E-41F4-9CD5-272DC4D32717}" sibTransId="{67AC9C22-9282-4229-B687-BCB7623AC828}"/>
    <dgm:cxn modelId="{C9FDAAE7-E560-41CA-BCB8-A9913BEE6D28}" type="presOf" srcId="{527875DB-08FA-4597-8273-458D9B02BE89}" destId="{7AA31E97-B6CA-4911-97EF-A29652E1E10B}" srcOrd="0" destOrd="0" presId="urn:microsoft.com/office/officeart/2005/8/layout/StepDownProcess"/>
    <dgm:cxn modelId="{28530671-A5FE-4560-89AE-3826A52C0A8F}" type="presOf" srcId="{E52DB3AF-4E2F-4E6B-A23E-4F259F2AE5D2}" destId="{E1ABBD9D-1C13-4E42-8A36-3A37D7C44661}" srcOrd="0" destOrd="0" presId="urn:microsoft.com/office/officeart/2005/8/layout/StepDownProcess"/>
    <dgm:cxn modelId="{3A75D037-EADA-4070-9789-36EE991D2C74}" srcId="{8B3A9E4D-48B2-4AAD-9E21-3CE72EA27A16}" destId="{860A0A8F-CFB2-4689-ACFA-747AD6AE1B28}" srcOrd="0" destOrd="0" parTransId="{49628808-110E-457F-97CF-DE0B76F94B06}" sibTransId="{2E674114-4EB3-4829-8A14-D40D59A74045}"/>
    <dgm:cxn modelId="{58F0C804-56BC-487F-A063-26DFD37D9E66}" srcId="{860A0A8F-CFB2-4689-ACFA-747AD6AE1B28}" destId="{527875DB-08FA-4597-8273-458D9B02BE89}" srcOrd="0" destOrd="0" parTransId="{77E2AC64-1C3F-4BAE-987F-AC82C583F4D9}" sibTransId="{9FB2DDD7-0FD3-4FF6-8281-D9043960B385}"/>
    <dgm:cxn modelId="{0B3608E2-1052-4B09-827F-7996F763612D}" type="presOf" srcId="{860A0A8F-CFB2-4689-ACFA-747AD6AE1B28}" destId="{0B1BAFD6-00B1-4DA9-91CF-4987A97C9E8F}" srcOrd="0" destOrd="0" presId="urn:microsoft.com/office/officeart/2005/8/layout/StepDownProcess"/>
    <dgm:cxn modelId="{02EB7933-E04A-4B8C-A397-4D147E3EFECC}" type="presParOf" srcId="{970BAF40-9AEE-44EE-B14D-34629BAFAE5E}" destId="{A93168A8-5AA0-472F-9093-FF7819D45B1D}" srcOrd="0" destOrd="0" presId="urn:microsoft.com/office/officeart/2005/8/layout/StepDownProcess"/>
    <dgm:cxn modelId="{85F3468E-FAA0-4D95-98BA-03ECD4E08B12}" type="presParOf" srcId="{A93168A8-5AA0-472F-9093-FF7819D45B1D}" destId="{1899DB26-FAC1-4A7D-B2A4-2298E9EF87AC}" srcOrd="0" destOrd="0" presId="urn:microsoft.com/office/officeart/2005/8/layout/StepDownProcess"/>
    <dgm:cxn modelId="{513858E0-A9B0-4ED9-8604-6249650D1955}" type="presParOf" srcId="{A93168A8-5AA0-472F-9093-FF7819D45B1D}" destId="{0B1BAFD6-00B1-4DA9-91CF-4987A97C9E8F}" srcOrd="1" destOrd="0" presId="urn:microsoft.com/office/officeart/2005/8/layout/StepDownProcess"/>
    <dgm:cxn modelId="{B9B598CE-66C1-46D2-9977-F95214E44606}" type="presParOf" srcId="{A93168A8-5AA0-472F-9093-FF7819D45B1D}" destId="{7AA31E97-B6CA-4911-97EF-A29652E1E10B}" srcOrd="2" destOrd="0" presId="urn:microsoft.com/office/officeart/2005/8/layout/StepDownProcess"/>
    <dgm:cxn modelId="{CACCDA30-558F-415B-B38C-FFBDF3E4F3AF}" type="presParOf" srcId="{970BAF40-9AEE-44EE-B14D-34629BAFAE5E}" destId="{D49CDDE1-23AD-4BE1-BEB4-10D942870D19}" srcOrd="1" destOrd="0" presId="urn:microsoft.com/office/officeart/2005/8/layout/StepDownProcess"/>
    <dgm:cxn modelId="{73FB8E10-3DC9-48C6-A48A-B32296BCFB1E}" type="presParOf" srcId="{970BAF40-9AEE-44EE-B14D-34629BAFAE5E}" destId="{7333C2FB-57E4-4615-A0BA-A93263D62667}" srcOrd="2" destOrd="0" presId="urn:microsoft.com/office/officeart/2005/8/layout/StepDownProcess"/>
    <dgm:cxn modelId="{8429CC3D-D3D4-4FA1-B94F-50AD387A7B1D}" type="presParOf" srcId="{7333C2FB-57E4-4615-A0BA-A93263D62667}" destId="{237C42A1-9ADE-45FF-ACC8-C4BFF5955916}" srcOrd="0" destOrd="0" presId="urn:microsoft.com/office/officeart/2005/8/layout/StepDownProcess"/>
    <dgm:cxn modelId="{AE812622-39B8-44D0-9EDA-19245116C484}" type="presParOf" srcId="{7333C2FB-57E4-4615-A0BA-A93263D62667}" destId="{F2092A44-3452-4D0F-BFF8-7FF71B266A69}" srcOrd="1" destOrd="0" presId="urn:microsoft.com/office/officeart/2005/8/layout/StepDownProcess"/>
    <dgm:cxn modelId="{21BB0242-56D2-43A3-B80B-D06598E18EB1}" type="presParOf" srcId="{7333C2FB-57E4-4615-A0BA-A93263D62667}" destId="{BA428F2B-C412-4F3E-9CB3-721A3A88EDA4}" srcOrd="2" destOrd="0" presId="urn:microsoft.com/office/officeart/2005/8/layout/StepDownProcess"/>
    <dgm:cxn modelId="{F261F322-C364-4915-98B3-7D4D6464C0AF}" type="presParOf" srcId="{970BAF40-9AEE-44EE-B14D-34629BAFAE5E}" destId="{BD7B6AD5-69F5-4927-9532-10473135E780}" srcOrd="3" destOrd="0" presId="urn:microsoft.com/office/officeart/2005/8/layout/StepDownProcess"/>
    <dgm:cxn modelId="{CEE7EED4-1F7C-439B-B542-2C6F53269FB0}" type="presParOf" srcId="{970BAF40-9AEE-44EE-B14D-34629BAFAE5E}" destId="{28EFD651-81C3-467C-B50F-010CE3D90BD1}" srcOrd="4" destOrd="0" presId="urn:microsoft.com/office/officeart/2005/8/layout/StepDownProcess"/>
    <dgm:cxn modelId="{B1EC3A2A-0034-4187-A105-E6280B2CEE22}" type="presParOf" srcId="{28EFD651-81C3-467C-B50F-010CE3D90BD1}" destId="{ED56B2C0-515C-4731-B6E9-E5C493F4F99A}" srcOrd="0" destOrd="0" presId="urn:microsoft.com/office/officeart/2005/8/layout/StepDownProcess"/>
    <dgm:cxn modelId="{008B646B-4232-4AD1-ABAD-3F7CF18DC93F}" type="presParOf" srcId="{28EFD651-81C3-467C-B50F-010CE3D90BD1}" destId="{E1ABBD9D-1C13-4E42-8A36-3A37D7C4466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7BCEEB-540D-4375-AC1A-C8E61DA619A4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35995983-3C74-428D-9630-F896A0D10CFC}">
      <dgm:prSet phldrT="[Texto]"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</a:rPr>
            <a:t>Los recursos naturales y culturales</a:t>
          </a:r>
          <a:r>
            <a:rPr lang="" sz="1600" dirty="0" smtClean="0">
              <a:solidFill>
                <a:schemeClr val="tx1"/>
              </a:solidFill>
            </a:rPr>
            <a:t> hacen propicio un óptimo desarrollo</a:t>
          </a:r>
          <a:endParaRPr lang="es-ES_tradnl" sz="1600" dirty="0">
            <a:solidFill>
              <a:schemeClr val="tx1"/>
            </a:solidFill>
          </a:endParaRPr>
        </a:p>
      </dgm:t>
    </dgm:pt>
    <dgm:pt modelId="{9176FE7B-5DAE-479F-AF2E-09CE90DAA285}" type="parTrans" cxnId="{180D46CE-C972-4BD8-9A0D-179A6DC8FBE9}">
      <dgm:prSet/>
      <dgm:spPr/>
      <dgm:t>
        <a:bodyPr/>
        <a:lstStyle/>
        <a:p>
          <a:endParaRPr lang="es-ES_tradnl"/>
        </a:p>
      </dgm:t>
    </dgm:pt>
    <dgm:pt modelId="{E5B5BB46-A3EC-4EC8-AD85-CB305ECA48D0}" type="sibTrans" cxnId="{180D46CE-C972-4BD8-9A0D-179A6DC8FBE9}">
      <dgm:prSet/>
      <dgm:spPr/>
      <dgm:t>
        <a:bodyPr/>
        <a:lstStyle/>
        <a:p>
          <a:endParaRPr lang="es-ES_tradnl"/>
        </a:p>
      </dgm:t>
    </dgm:pt>
    <dgm:pt modelId="{906BBFD6-8ACB-44A5-A89A-183BE1825F09}">
      <dgm:prSet phldrT="[Texto]"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</a:rPr>
            <a:t>La sustentación en base a las teorías existentes, permitió delimitar </a:t>
          </a:r>
          <a:r>
            <a:rPr lang="" sz="1600" dirty="0" smtClean="0">
              <a:solidFill>
                <a:schemeClr val="tx1"/>
              </a:solidFill>
            </a:rPr>
            <a:t>el objeto de estudio</a:t>
          </a:r>
          <a:endParaRPr lang="es-ES_tradnl" sz="1600" dirty="0">
            <a:solidFill>
              <a:schemeClr val="tx1"/>
            </a:solidFill>
          </a:endParaRPr>
        </a:p>
      </dgm:t>
    </dgm:pt>
    <dgm:pt modelId="{58D3D103-A927-4DB1-A400-383C1A561DEF}" type="parTrans" cxnId="{55363ACC-3DF3-4F74-8047-A198DB5A5A8C}">
      <dgm:prSet/>
      <dgm:spPr/>
      <dgm:t>
        <a:bodyPr/>
        <a:lstStyle/>
        <a:p>
          <a:endParaRPr lang="es-ES_tradnl"/>
        </a:p>
      </dgm:t>
    </dgm:pt>
    <dgm:pt modelId="{F6B12CF3-D3F9-4408-AAA9-CBBD7DC6CB73}" type="sibTrans" cxnId="{55363ACC-3DF3-4F74-8047-A198DB5A5A8C}">
      <dgm:prSet/>
      <dgm:spPr/>
      <dgm:t>
        <a:bodyPr/>
        <a:lstStyle/>
        <a:p>
          <a:endParaRPr lang="es-ES_tradnl"/>
        </a:p>
      </dgm:t>
    </dgm:pt>
    <dgm:pt modelId="{30CC8B51-4529-4B34-A74C-F7F6EA4FD2B2}">
      <dgm:prSet phldrT="[Texto]" custT="1"/>
      <dgm:spPr/>
      <dgm:t>
        <a:bodyPr/>
        <a:lstStyle/>
        <a:p>
          <a:r>
            <a:rPr lang="" sz="1600" dirty="0" smtClean="0">
              <a:solidFill>
                <a:schemeClr val="tx1"/>
              </a:solidFill>
            </a:rPr>
            <a:t>En el COOTAD </a:t>
          </a:r>
          <a:r>
            <a:rPr lang="es-ES_tradnl" sz="1600" dirty="0" smtClean="0">
              <a:solidFill>
                <a:schemeClr val="tx1"/>
              </a:solidFill>
            </a:rPr>
            <a:t>consta que, cada cantón tenga la potestad de realizar planes que beneficien al </a:t>
          </a:r>
          <a:r>
            <a:rPr lang="" sz="1600" dirty="0" smtClean="0">
              <a:solidFill>
                <a:schemeClr val="tx1"/>
              </a:solidFill>
            </a:rPr>
            <a:t>mismo</a:t>
          </a:r>
          <a:r>
            <a:rPr lang="es-ES_tradnl" sz="1600" dirty="0" smtClean="0">
              <a:solidFill>
                <a:schemeClr val="tx1"/>
              </a:solidFill>
            </a:rPr>
            <a:t> como es el caso del sector turismo</a:t>
          </a:r>
          <a:r>
            <a:rPr lang="" sz="1600" dirty="0" smtClean="0">
              <a:solidFill>
                <a:schemeClr val="tx1"/>
              </a:solidFill>
            </a:rPr>
            <a:t>.</a:t>
          </a:r>
          <a:endParaRPr lang="es-ES_tradnl" sz="1600" dirty="0">
            <a:solidFill>
              <a:schemeClr val="tx1"/>
            </a:solidFill>
          </a:endParaRPr>
        </a:p>
      </dgm:t>
    </dgm:pt>
    <dgm:pt modelId="{224446F9-6ED6-4F83-9CF6-C26BB36422C9}" type="parTrans" cxnId="{E4B6463D-B531-4EEF-9E77-1472CAD25C1C}">
      <dgm:prSet/>
      <dgm:spPr/>
      <dgm:t>
        <a:bodyPr/>
        <a:lstStyle/>
        <a:p>
          <a:endParaRPr lang="es-ES_tradnl"/>
        </a:p>
      </dgm:t>
    </dgm:pt>
    <dgm:pt modelId="{9351F14F-8695-4F90-8917-8BB625625752}" type="sibTrans" cxnId="{E4B6463D-B531-4EEF-9E77-1472CAD25C1C}">
      <dgm:prSet/>
      <dgm:spPr/>
      <dgm:t>
        <a:bodyPr/>
        <a:lstStyle/>
        <a:p>
          <a:endParaRPr lang="es-ES_tradnl"/>
        </a:p>
      </dgm:t>
    </dgm:pt>
    <dgm:pt modelId="{5FDD368C-D5DC-4C78-905B-61D2F10FAA44}">
      <dgm:prSet phldrT="[Texto]"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</a:rPr>
            <a:t>El</a:t>
          </a:r>
          <a:r>
            <a:rPr lang="" sz="1600" dirty="0" smtClean="0">
              <a:solidFill>
                <a:schemeClr val="tx1"/>
              </a:solidFill>
            </a:rPr>
            <a:t> 90% considera que se debe invertir en infraestructura y capacitaciones.</a:t>
          </a:r>
          <a:endParaRPr lang="es-ES_tradnl" sz="1600" dirty="0">
            <a:solidFill>
              <a:schemeClr val="tx1"/>
            </a:solidFill>
          </a:endParaRPr>
        </a:p>
      </dgm:t>
    </dgm:pt>
    <dgm:pt modelId="{6DC7E289-A988-4BC3-ADAE-502087794492}" type="parTrans" cxnId="{47554364-465C-434D-A41D-29D3A6D81792}">
      <dgm:prSet/>
      <dgm:spPr/>
      <dgm:t>
        <a:bodyPr/>
        <a:lstStyle/>
        <a:p>
          <a:endParaRPr lang="es-ES_tradnl"/>
        </a:p>
      </dgm:t>
    </dgm:pt>
    <dgm:pt modelId="{4BE0461D-1BFC-419D-BB72-FCA14EADB4F6}" type="sibTrans" cxnId="{47554364-465C-434D-A41D-29D3A6D81792}">
      <dgm:prSet/>
      <dgm:spPr/>
      <dgm:t>
        <a:bodyPr/>
        <a:lstStyle/>
        <a:p>
          <a:endParaRPr lang="es-ES_tradnl"/>
        </a:p>
      </dgm:t>
    </dgm:pt>
    <dgm:pt modelId="{97EAE303-3086-46AC-A013-FC71D2FD4BA2}">
      <dgm:prSet phldrT="[Texto]" custT="1"/>
      <dgm:spPr/>
      <dgm:t>
        <a:bodyPr/>
        <a:lstStyle/>
        <a:p>
          <a:r>
            <a:rPr lang="es-ES_tradnl" sz="1600" dirty="0" smtClean="0">
              <a:solidFill>
                <a:schemeClr val="tx1"/>
              </a:solidFill>
            </a:rPr>
            <a:t>La demanda turística que viaja con frecuencia al cantón Puerto Quito, es en su mayoría </a:t>
          </a:r>
          <a:r>
            <a:rPr lang="" sz="1600" dirty="0" smtClean="0">
              <a:solidFill>
                <a:schemeClr val="tx1"/>
              </a:solidFill>
            </a:rPr>
            <a:t>son </a:t>
          </a:r>
          <a:r>
            <a:rPr lang="es-ES_tradnl" sz="1600" dirty="0" smtClean="0">
              <a:solidFill>
                <a:schemeClr val="tx1"/>
              </a:solidFill>
            </a:rPr>
            <a:t>de la ciudad de Quito</a:t>
          </a:r>
          <a:r>
            <a:rPr lang="" sz="1600" dirty="0" smtClean="0">
              <a:solidFill>
                <a:schemeClr val="tx1"/>
              </a:solidFill>
            </a:rPr>
            <a:t>.</a:t>
          </a:r>
          <a:endParaRPr lang="es-ES_tradnl" sz="1600" dirty="0">
            <a:solidFill>
              <a:schemeClr val="tx1"/>
            </a:solidFill>
          </a:endParaRPr>
        </a:p>
      </dgm:t>
    </dgm:pt>
    <dgm:pt modelId="{A219E474-93C9-4E3D-956F-412E81A2FB1C}" type="parTrans" cxnId="{5506BB43-C091-4506-ABB5-F7A71AB94292}">
      <dgm:prSet/>
      <dgm:spPr/>
      <dgm:t>
        <a:bodyPr/>
        <a:lstStyle/>
        <a:p>
          <a:endParaRPr lang="es-ES_tradnl"/>
        </a:p>
      </dgm:t>
    </dgm:pt>
    <dgm:pt modelId="{0DF6501C-C1D2-4C88-9D55-40A5B9D87B3A}" type="sibTrans" cxnId="{5506BB43-C091-4506-ABB5-F7A71AB94292}">
      <dgm:prSet/>
      <dgm:spPr/>
      <dgm:t>
        <a:bodyPr/>
        <a:lstStyle/>
        <a:p>
          <a:endParaRPr lang="es-ES_tradnl"/>
        </a:p>
      </dgm:t>
    </dgm:pt>
    <dgm:pt modelId="{3B3008F1-B9C5-473A-9EC0-FFFC8E124AD6}">
      <dgm:prSet custT="1"/>
      <dgm:spPr/>
      <dgm:t>
        <a:bodyPr/>
        <a:lstStyle/>
        <a:p>
          <a:r>
            <a:rPr lang="" sz="1600" dirty="0" smtClean="0">
              <a:solidFill>
                <a:schemeClr val="tx1"/>
              </a:solidFill>
            </a:rPr>
            <a:t>El I</a:t>
          </a:r>
          <a:r>
            <a:rPr lang="es-ES_tradnl" sz="1600" dirty="0" err="1" smtClean="0">
              <a:solidFill>
                <a:schemeClr val="tx1"/>
              </a:solidFill>
            </a:rPr>
            <a:t>nventario</a:t>
          </a:r>
          <a:r>
            <a:rPr lang="es-ES_tradnl" sz="1600" dirty="0" smtClean="0">
              <a:solidFill>
                <a:schemeClr val="tx1"/>
              </a:solidFill>
            </a:rPr>
            <a:t> de atractivos turísticos culturales, permitió identificar a los atractivos que tienen potencialidad</a:t>
          </a:r>
          <a:r>
            <a:rPr lang="" sz="1600" dirty="0" smtClean="0">
              <a:solidFill>
                <a:schemeClr val="tx1"/>
              </a:solidFill>
            </a:rPr>
            <a:t>.</a:t>
          </a:r>
          <a:endParaRPr lang="es-ES_tradnl" sz="1600" dirty="0">
            <a:solidFill>
              <a:schemeClr val="tx1"/>
            </a:solidFill>
          </a:endParaRPr>
        </a:p>
      </dgm:t>
    </dgm:pt>
    <dgm:pt modelId="{5FFA5ADD-5901-4DE7-AA7C-F994D0D86424}" type="parTrans" cxnId="{46195606-1939-4E3E-981E-C071871B0B4F}">
      <dgm:prSet/>
      <dgm:spPr/>
      <dgm:t>
        <a:bodyPr/>
        <a:lstStyle/>
        <a:p>
          <a:endParaRPr lang="es-ES_tradnl"/>
        </a:p>
      </dgm:t>
    </dgm:pt>
    <dgm:pt modelId="{237265A9-26DB-4FA6-A578-BC8B41DC4CC1}" type="sibTrans" cxnId="{46195606-1939-4E3E-981E-C071871B0B4F}">
      <dgm:prSet/>
      <dgm:spPr/>
      <dgm:t>
        <a:bodyPr/>
        <a:lstStyle/>
        <a:p>
          <a:endParaRPr lang="es-ES_tradnl"/>
        </a:p>
      </dgm:t>
    </dgm:pt>
    <dgm:pt modelId="{B9D242F3-EE7E-4B1F-96A4-C9B22829A429}">
      <dgm:prSet custT="1"/>
      <dgm:spPr/>
      <dgm:t>
        <a:bodyPr/>
        <a:lstStyle/>
        <a:p>
          <a:r>
            <a:rPr lang="" sz="1600" dirty="0" smtClean="0">
              <a:solidFill>
                <a:schemeClr val="tx1"/>
              </a:solidFill>
            </a:rPr>
            <a:t>Las R</a:t>
          </a:r>
          <a:r>
            <a:rPr lang="es-ES_tradnl" sz="1600" dirty="0" smtClean="0">
              <a:solidFill>
                <a:schemeClr val="tx1"/>
              </a:solidFill>
            </a:rPr>
            <a:t>utas turísticas, permitirá potencializar las actividades turísticas e integrar a los prestadores de servicios turísticos</a:t>
          </a:r>
          <a:r>
            <a:rPr lang="" sz="1600" dirty="0" smtClean="0">
              <a:solidFill>
                <a:schemeClr val="tx1"/>
              </a:solidFill>
            </a:rPr>
            <a:t>.</a:t>
          </a:r>
          <a:endParaRPr lang="es-ES_tradnl" sz="1600" dirty="0">
            <a:solidFill>
              <a:schemeClr val="tx1"/>
            </a:solidFill>
          </a:endParaRPr>
        </a:p>
      </dgm:t>
    </dgm:pt>
    <dgm:pt modelId="{90759090-8762-4598-9C98-EA2A73E801A3}" type="parTrans" cxnId="{C91A13A2-C939-4B91-844E-421B448CD467}">
      <dgm:prSet/>
      <dgm:spPr/>
      <dgm:t>
        <a:bodyPr/>
        <a:lstStyle/>
        <a:p>
          <a:endParaRPr lang="es-ES_tradnl"/>
        </a:p>
      </dgm:t>
    </dgm:pt>
    <dgm:pt modelId="{912796E5-A40E-4304-9C44-D1926CD0C73F}" type="sibTrans" cxnId="{C91A13A2-C939-4B91-844E-421B448CD467}">
      <dgm:prSet/>
      <dgm:spPr/>
      <dgm:t>
        <a:bodyPr/>
        <a:lstStyle/>
        <a:p>
          <a:endParaRPr lang="es-ES_tradnl"/>
        </a:p>
      </dgm:t>
    </dgm:pt>
    <dgm:pt modelId="{9D01433D-7E69-405C-B244-0EFFE3DB55D4}" type="pres">
      <dgm:prSet presAssocID="{AD7BCEEB-540D-4375-AC1A-C8E61DA61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2275AA-E3CB-4440-A089-BBB829F6A647}" type="pres">
      <dgm:prSet presAssocID="{B9D242F3-EE7E-4B1F-96A4-C9B22829A429}" presName="boxAndChildren" presStyleCnt="0"/>
      <dgm:spPr/>
    </dgm:pt>
    <dgm:pt modelId="{FC9A73E9-0BBD-4A97-93A6-4B59026B310C}" type="pres">
      <dgm:prSet presAssocID="{B9D242F3-EE7E-4B1F-96A4-C9B22829A429}" presName="parentTextBox" presStyleLbl="node1" presStyleIdx="0" presStyleCnt="7"/>
      <dgm:spPr/>
      <dgm:t>
        <a:bodyPr/>
        <a:lstStyle/>
        <a:p>
          <a:endParaRPr lang="es-ES_tradnl"/>
        </a:p>
      </dgm:t>
    </dgm:pt>
    <dgm:pt modelId="{8DD5EB8F-BD4A-4B74-8662-4076B2453986}" type="pres">
      <dgm:prSet presAssocID="{237265A9-26DB-4FA6-A578-BC8B41DC4CC1}" presName="sp" presStyleCnt="0"/>
      <dgm:spPr/>
    </dgm:pt>
    <dgm:pt modelId="{ECE2E866-EBE3-4C89-9A88-D55148B2DB8E}" type="pres">
      <dgm:prSet presAssocID="{3B3008F1-B9C5-473A-9EC0-FFFC8E124AD6}" presName="arrowAndChildren" presStyleCnt="0"/>
      <dgm:spPr/>
    </dgm:pt>
    <dgm:pt modelId="{C24A5084-7B2C-4661-BD02-9D07E3642183}" type="pres">
      <dgm:prSet presAssocID="{3B3008F1-B9C5-473A-9EC0-FFFC8E124AD6}" presName="parentTextArrow" presStyleLbl="node1" presStyleIdx="1" presStyleCnt="7"/>
      <dgm:spPr/>
      <dgm:t>
        <a:bodyPr/>
        <a:lstStyle/>
        <a:p>
          <a:endParaRPr lang="es-ES_tradnl"/>
        </a:p>
      </dgm:t>
    </dgm:pt>
    <dgm:pt modelId="{FF239C10-4E39-48DD-8134-F992614A784A}" type="pres">
      <dgm:prSet presAssocID="{0DF6501C-C1D2-4C88-9D55-40A5B9D87B3A}" presName="sp" presStyleCnt="0"/>
      <dgm:spPr/>
    </dgm:pt>
    <dgm:pt modelId="{0669845F-E019-49AD-9B3E-6793E75F6D6D}" type="pres">
      <dgm:prSet presAssocID="{97EAE303-3086-46AC-A013-FC71D2FD4BA2}" presName="arrowAndChildren" presStyleCnt="0"/>
      <dgm:spPr/>
    </dgm:pt>
    <dgm:pt modelId="{5F44DD04-51F7-4E15-B9BF-318A015FA0D6}" type="pres">
      <dgm:prSet presAssocID="{97EAE303-3086-46AC-A013-FC71D2FD4BA2}" presName="parentTextArrow" presStyleLbl="node1" presStyleIdx="2" presStyleCnt="7"/>
      <dgm:spPr/>
      <dgm:t>
        <a:bodyPr/>
        <a:lstStyle/>
        <a:p>
          <a:endParaRPr lang="es-ES_tradnl"/>
        </a:p>
      </dgm:t>
    </dgm:pt>
    <dgm:pt modelId="{357C61A6-E618-4CAD-B707-3AF64A40F422}" type="pres">
      <dgm:prSet presAssocID="{4BE0461D-1BFC-419D-BB72-FCA14EADB4F6}" presName="sp" presStyleCnt="0"/>
      <dgm:spPr/>
    </dgm:pt>
    <dgm:pt modelId="{BAB3C857-4361-4B6C-A5C2-3EDFDDAB56DC}" type="pres">
      <dgm:prSet presAssocID="{5FDD368C-D5DC-4C78-905B-61D2F10FAA44}" presName="arrowAndChildren" presStyleCnt="0"/>
      <dgm:spPr/>
    </dgm:pt>
    <dgm:pt modelId="{9EF9EB49-CAD3-4906-9CEE-4F6A7F4BD12F}" type="pres">
      <dgm:prSet presAssocID="{5FDD368C-D5DC-4C78-905B-61D2F10FAA44}" presName="parentTextArrow" presStyleLbl="node1" presStyleIdx="3" presStyleCnt="7"/>
      <dgm:spPr/>
      <dgm:t>
        <a:bodyPr/>
        <a:lstStyle/>
        <a:p>
          <a:endParaRPr lang="es-ES_tradnl"/>
        </a:p>
      </dgm:t>
    </dgm:pt>
    <dgm:pt modelId="{70FFF123-BA55-4167-80D3-30D1C813048F}" type="pres">
      <dgm:prSet presAssocID="{9351F14F-8695-4F90-8917-8BB625625752}" presName="sp" presStyleCnt="0"/>
      <dgm:spPr/>
    </dgm:pt>
    <dgm:pt modelId="{3680DA72-3267-4406-8724-360B83180C01}" type="pres">
      <dgm:prSet presAssocID="{30CC8B51-4529-4B34-A74C-F7F6EA4FD2B2}" presName="arrowAndChildren" presStyleCnt="0"/>
      <dgm:spPr/>
    </dgm:pt>
    <dgm:pt modelId="{49D7EFAF-CDE3-4228-807F-A6AA5AB185BD}" type="pres">
      <dgm:prSet presAssocID="{30CC8B51-4529-4B34-A74C-F7F6EA4FD2B2}" presName="parentTextArrow" presStyleLbl="node1" presStyleIdx="4" presStyleCnt="7"/>
      <dgm:spPr/>
      <dgm:t>
        <a:bodyPr/>
        <a:lstStyle/>
        <a:p>
          <a:endParaRPr lang="es-ES_tradnl"/>
        </a:p>
      </dgm:t>
    </dgm:pt>
    <dgm:pt modelId="{E3FBC164-8DEE-42DE-BBB1-29323EB66286}" type="pres">
      <dgm:prSet presAssocID="{F6B12CF3-D3F9-4408-AAA9-CBBD7DC6CB73}" presName="sp" presStyleCnt="0"/>
      <dgm:spPr/>
    </dgm:pt>
    <dgm:pt modelId="{B2D5D244-8F6D-446D-854B-BC820A0672B6}" type="pres">
      <dgm:prSet presAssocID="{906BBFD6-8ACB-44A5-A89A-183BE1825F09}" presName="arrowAndChildren" presStyleCnt="0"/>
      <dgm:spPr/>
    </dgm:pt>
    <dgm:pt modelId="{DF5A0D02-B760-45B6-A643-2F80EB5A71B6}" type="pres">
      <dgm:prSet presAssocID="{906BBFD6-8ACB-44A5-A89A-183BE1825F09}" presName="parentTextArrow" presStyleLbl="node1" presStyleIdx="5" presStyleCnt="7"/>
      <dgm:spPr/>
      <dgm:t>
        <a:bodyPr/>
        <a:lstStyle/>
        <a:p>
          <a:endParaRPr lang="es-ES"/>
        </a:p>
      </dgm:t>
    </dgm:pt>
    <dgm:pt modelId="{487DDE7A-732A-49B0-953B-962D9831C301}" type="pres">
      <dgm:prSet presAssocID="{E5B5BB46-A3EC-4EC8-AD85-CB305ECA48D0}" presName="sp" presStyleCnt="0"/>
      <dgm:spPr/>
    </dgm:pt>
    <dgm:pt modelId="{B854CC31-6156-4440-AFB7-FBF1BE559E13}" type="pres">
      <dgm:prSet presAssocID="{35995983-3C74-428D-9630-F896A0D10CFC}" presName="arrowAndChildren" presStyleCnt="0"/>
      <dgm:spPr/>
    </dgm:pt>
    <dgm:pt modelId="{22C9E8FB-AFFC-4137-A006-511BF0522CFE}" type="pres">
      <dgm:prSet presAssocID="{35995983-3C74-428D-9630-F896A0D10CFC}" presName="parentTextArrow" presStyleLbl="node1" presStyleIdx="6" presStyleCnt="7"/>
      <dgm:spPr/>
      <dgm:t>
        <a:bodyPr/>
        <a:lstStyle/>
        <a:p>
          <a:endParaRPr lang="es-ES"/>
        </a:p>
      </dgm:t>
    </dgm:pt>
  </dgm:ptLst>
  <dgm:cxnLst>
    <dgm:cxn modelId="{358A7AF7-9583-40E9-9C82-847B49192BD5}" type="presOf" srcId="{906BBFD6-8ACB-44A5-A89A-183BE1825F09}" destId="{DF5A0D02-B760-45B6-A643-2F80EB5A71B6}" srcOrd="0" destOrd="0" presId="urn:microsoft.com/office/officeart/2005/8/layout/process4"/>
    <dgm:cxn modelId="{55363ACC-3DF3-4F74-8047-A198DB5A5A8C}" srcId="{AD7BCEEB-540D-4375-AC1A-C8E61DA619A4}" destId="{906BBFD6-8ACB-44A5-A89A-183BE1825F09}" srcOrd="1" destOrd="0" parTransId="{58D3D103-A927-4DB1-A400-383C1A561DEF}" sibTransId="{F6B12CF3-D3F9-4408-AAA9-CBBD7DC6CB73}"/>
    <dgm:cxn modelId="{DC2CBBFA-DE15-4076-9EED-E8A72D603613}" type="presOf" srcId="{5FDD368C-D5DC-4C78-905B-61D2F10FAA44}" destId="{9EF9EB49-CAD3-4906-9CEE-4F6A7F4BD12F}" srcOrd="0" destOrd="0" presId="urn:microsoft.com/office/officeart/2005/8/layout/process4"/>
    <dgm:cxn modelId="{180D46CE-C972-4BD8-9A0D-179A6DC8FBE9}" srcId="{AD7BCEEB-540D-4375-AC1A-C8E61DA619A4}" destId="{35995983-3C74-428D-9630-F896A0D10CFC}" srcOrd="0" destOrd="0" parTransId="{9176FE7B-5DAE-479F-AF2E-09CE90DAA285}" sibTransId="{E5B5BB46-A3EC-4EC8-AD85-CB305ECA48D0}"/>
    <dgm:cxn modelId="{A3095322-944F-44FE-B4C4-4EE8BA2996F8}" type="presOf" srcId="{35995983-3C74-428D-9630-F896A0D10CFC}" destId="{22C9E8FB-AFFC-4137-A006-511BF0522CFE}" srcOrd="0" destOrd="0" presId="urn:microsoft.com/office/officeart/2005/8/layout/process4"/>
    <dgm:cxn modelId="{46195606-1939-4E3E-981E-C071871B0B4F}" srcId="{AD7BCEEB-540D-4375-AC1A-C8E61DA619A4}" destId="{3B3008F1-B9C5-473A-9EC0-FFFC8E124AD6}" srcOrd="5" destOrd="0" parTransId="{5FFA5ADD-5901-4DE7-AA7C-F994D0D86424}" sibTransId="{237265A9-26DB-4FA6-A578-BC8B41DC4CC1}"/>
    <dgm:cxn modelId="{041900D2-20A6-4FAB-B11F-7103C3103435}" type="presOf" srcId="{3B3008F1-B9C5-473A-9EC0-FFFC8E124AD6}" destId="{C24A5084-7B2C-4661-BD02-9D07E3642183}" srcOrd="0" destOrd="0" presId="urn:microsoft.com/office/officeart/2005/8/layout/process4"/>
    <dgm:cxn modelId="{D43C0E2B-48A7-42A0-8F1D-D178592CB24D}" type="presOf" srcId="{AD7BCEEB-540D-4375-AC1A-C8E61DA619A4}" destId="{9D01433D-7E69-405C-B244-0EFFE3DB55D4}" srcOrd="0" destOrd="0" presId="urn:microsoft.com/office/officeart/2005/8/layout/process4"/>
    <dgm:cxn modelId="{50E8CC37-3DDB-4D73-8328-AF24F8DB5E39}" type="presOf" srcId="{B9D242F3-EE7E-4B1F-96A4-C9B22829A429}" destId="{FC9A73E9-0BBD-4A97-93A6-4B59026B310C}" srcOrd="0" destOrd="0" presId="urn:microsoft.com/office/officeart/2005/8/layout/process4"/>
    <dgm:cxn modelId="{5506BB43-C091-4506-ABB5-F7A71AB94292}" srcId="{AD7BCEEB-540D-4375-AC1A-C8E61DA619A4}" destId="{97EAE303-3086-46AC-A013-FC71D2FD4BA2}" srcOrd="4" destOrd="0" parTransId="{A219E474-93C9-4E3D-956F-412E81A2FB1C}" sibTransId="{0DF6501C-C1D2-4C88-9D55-40A5B9D87B3A}"/>
    <dgm:cxn modelId="{52A274E0-7124-4F9F-B004-BE9BEBC866A3}" type="presOf" srcId="{97EAE303-3086-46AC-A013-FC71D2FD4BA2}" destId="{5F44DD04-51F7-4E15-B9BF-318A015FA0D6}" srcOrd="0" destOrd="0" presId="urn:microsoft.com/office/officeart/2005/8/layout/process4"/>
    <dgm:cxn modelId="{E4B6463D-B531-4EEF-9E77-1472CAD25C1C}" srcId="{AD7BCEEB-540D-4375-AC1A-C8E61DA619A4}" destId="{30CC8B51-4529-4B34-A74C-F7F6EA4FD2B2}" srcOrd="2" destOrd="0" parTransId="{224446F9-6ED6-4F83-9CF6-C26BB36422C9}" sibTransId="{9351F14F-8695-4F90-8917-8BB625625752}"/>
    <dgm:cxn modelId="{47554364-465C-434D-A41D-29D3A6D81792}" srcId="{AD7BCEEB-540D-4375-AC1A-C8E61DA619A4}" destId="{5FDD368C-D5DC-4C78-905B-61D2F10FAA44}" srcOrd="3" destOrd="0" parTransId="{6DC7E289-A988-4BC3-ADAE-502087794492}" sibTransId="{4BE0461D-1BFC-419D-BB72-FCA14EADB4F6}"/>
    <dgm:cxn modelId="{C91A13A2-C939-4B91-844E-421B448CD467}" srcId="{AD7BCEEB-540D-4375-AC1A-C8E61DA619A4}" destId="{B9D242F3-EE7E-4B1F-96A4-C9B22829A429}" srcOrd="6" destOrd="0" parTransId="{90759090-8762-4598-9C98-EA2A73E801A3}" sibTransId="{912796E5-A40E-4304-9C44-D1926CD0C73F}"/>
    <dgm:cxn modelId="{36FD9088-B839-4E8F-88C3-8F73BF5C12C9}" type="presOf" srcId="{30CC8B51-4529-4B34-A74C-F7F6EA4FD2B2}" destId="{49D7EFAF-CDE3-4228-807F-A6AA5AB185BD}" srcOrd="0" destOrd="0" presId="urn:microsoft.com/office/officeart/2005/8/layout/process4"/>
    <dgm:cxn modelId="{966307D7-F4D7-4A76-B697-65CD21E8FCC4}" type="presParOf" srcId="{9D01433D-7E69-405C-B244-0EFFE3DB55D4}" destId="{C92275AA-E3CB-4440-A089-BBB829F6A647}" srcOrd="0" destOrd="0" presId="urn:microsoft.com/office/officeart/2005/8/layout/process4"/>
    <dgm:cxn modelId="{5EE0049A-61D6-4B18-A851-28E472A4DF44}" type="presParOf" srcId="{C92275AA-E3CB-4440-A089-BBB829F6A647}" destId="{FC9A73E9-0BBD-4A97-93A6-4B59026B310C}" srcOrd="0" destOrd="0" presId="urn:microsoft.com/office/officeart/2005/8/layout/process4"/>
    <dgm:cxn modelId="{6A923A2B-5CF7-4EE9-B470-991365DDC3BB}" type="presParOf" srcId="{9D01433D-7E69-405C-B244-0EFFE3DB55D4}" destId="{8DD5EB8F-BD4A-4B74-8662-4076B2453986}" srcOrd="1" destOrd="0" presId="urn:microsoft.com/office/officeart/2005/8/layout/process4"/>
    <dgm:cxn modelId="{511FD583-F79B-4AD1-A669-4061A5C1ACB7}" type="presParOf" srcId="{9D01433D-7E69-405C-B244-0EFFE3DB55D4}" destId="{ECE2E866-EBE3-4C89-9A88-D55148B2DB8E}" srcOrd="2" destOrd="0" presId="urn:microsoft.com/office/officeart/2005/8/layout/process4"/>
    <dgm:cxn modelId="{170BB27B-FAF9-4824-8B9B-E1030302B19A}" type="presParOf" srcId="{ECE2E866-EBE3-4C89-9A88-D55148B2DB8E}" destId="{C24A5084-7B2C-4661-BD02-9D07E3642183}" srcOrd="0" destOrd="0" presId="urn:microsoft.com/office/officeart/2005/8/layout/process4"/>
    <dgm:cxn modelId="{F66A66B6-D1F8-47E6-A541-E9324332F7A2}" type="presParOf" srcId="{9D01433D-7E69-405C-B244-0EFFE3DB55D4}" destId="{FF239C10-4E39-48DD-8134-F992614A784A}" srcOrd="3" destOrd="0" presId="urn:microsoft.com/office/officeart/2005/8/layout/process4"/>
    <dgm:cxn modelId="{C07F311F-EAE2-4039-8108-6EABBE2AE417}" type="presParOf" srcId="{9D01433D-7E69-405C-B244-0EFFE3DB55D4}" destId="{0669845F-E019-49AD-9B3E-6793E75F6D6D}" srcOrd="4" destOrd="0" presId="urn:microsoft.com/office/officeart/2005/8/layout/process4"/>
    <dgm:cxn modelId="{EEF5A2F7-94D4-4439-9E14-E48461D842AB}" type="presParOf" srcId="{0669845F-E019-49AD-9B3E-6793E75F6D6D}" destId="{5F44DD04-51F7-4E15-B9BF-318A015FA0D6}" srcOrd="0" destOrd="0" presId="urn:microsoft.com/office/officeart/2005/8/layout/process4"/>
    <dgm:cxn modelId="{3F1AFDB3-7C38-45CB-B2AD-9C327D7B6DE1}" type="presParOf" srcId="{9D01433D-7E69-405C-B244-0EFFE3DB55D4}" destId="{357C61A6-E618-4CAD-B707-3AF64A40F422}" srcOrd="5" destOrd="0" presId="urn:microsoft.com/office/officeart/2005/8/layout/process4"/>
    <dgm:cxn modelId="{EC037A7B-A301-41F2-865C-72EA697D4388}" type="presParOf" srcId="{9D01433D-7E69-405C-B244-0EFFE3DB55D4}" destId="{BAB3C857-4361-4B6C-A5C2-3EDFDDAB56DC}" srcOrd="6" destOrd="0" presId="urn:microsoft.com/office/officeart/2005/8/layout/process4"/>
    <dgm:cxn modelId="{85F47961-68A6-4CFE-ADBA-0E57D2078D0E}" type="presParOf" srcId="{BAB3C857-4361-4B6C-A5C2-3EDFDDAB56DC}" destId="{9EF9EB49-CAD3-4906-9CEE-4F6A7F4BD12F}" srcOrd="0" destOrd="0" presId="urn:microsoft.com/office/officeart/2005/8/layout/process4"/>
    <dgm:cxn modelId="{B9FA39AF-6488-4E66-A442-8874609B3578}" type="presParOf" srcId="{9D01433D-7E69-405C-B244-0EFFE3DB55D4}" destId="{70FFF123-BA55-4167-80D3-30D1C813048F}" srcOrd="7" destOrd="0" presId="urn:microsoft.com/office/officeart/2005/8/layout/process4"/>
    <dgm:cxn modelId="{8D2C63C0-C71C-42AF-8B42-576D73E786C6}" type="presParOf" srcId="{9D01433D-7E69-405C-B244-0EFFE3DB55D4}" destId="{3680DA72-3267-4406-8724-360B83180C01}" srcOrd="8" destOrd="0" presId="urn:microsoft.com/office/officeart/2005/8/layout/process4"/>
    <dgm:cxn modelId="{C2A8C33F-9C65-43F1-AD40-90B272E43562}" type="presParOf" srcId="{3680DA72-3267-4406-8724-360B83180C01}" destId="{49D7EFAF-CDE3-4228-807F-A6AA5AB185BD}" srcOrd="0" destOrd="0" presId="urn:microsoft.com/office/officeart/2005/8/layout/process4"/>
    <dgm:cxn modelId="{27027F55-7B29-4D54-A28F-90C710F66F0C}" type="presParOf" srcId="{9D01433D-7E69-405C-B244-0EFFE3DB55D4}" destId="{E3FBC164-8DEE-42DE-BBB1-29323EB66286}" srcOrd="9" destOrd="0" presId="urn:microsoft.com/office/officeart/2005/8/layout/process4"/>
    <dgm:cxn modelId="{2C02BCED-D772-4CEC-96F0-C8CB3908CD1E}" type="presParOf" srcId="{9D01433D-7E69-405C-B244-0EFFE3DB55D4}" destId="{B2D5D244-8F6D-446D-854B-BC820A0672B6}" srcOrd="10" destOrd="0" presId="urn:microsoft.com/office/officeart/2005/8/layout/process4"/>
    <dgm:cxn modelId="{E9EE3C57-F338-44CC-AF08-DE4E61938479}" type="presParOf" srcId="{B2D5D244-8F6D-446D-854B-BC820A0672B6}" destId="{DF5A0D02-B760-45B6-A643-2F80EB5A71B6}" srcOrd="0" destOrd="0" presId="urn:microsoft.com/office/officeart/2005/8/layout/process4"/>
    <dgm:cxn modelId="{EB969D54-02B0-47BD-AF74-F7A6EB58D8C6}" type="presParOf" srcId="{9D01433D-7E69-405C-B244-0EFFE3DB55D4}" destId="{487DDE7A-732A-49B0-953B-962D9831C301}" srcOrd="11" destOrd="0" presId="urn:microsoft.com/office/officeart/2005/8/layout/process4"/>
    <dgm:cxn modelId="{F70FDC03-5135-4B63-B03E-373B9FA6837C}" type="presParOf" srcId="{9D01433D-7E69-405C-B244-0EFFE3DB55D4}" destId="{B854CC31-6156-4440-AFB7-FBF1BE559E13}" srcOrd="12" destOrd="0" presId="urn:microsoft.com/office/officeart/2005/8/layout/process4"/>
    <dgm:cxn modelId="{29D8AABB-AB66-4113-9B9F-39A76EE5AE3D}" type="presParOf" srcId="{B854CC31-6156-4440-AFB7-FBF1BE559E13}" destId="{22C9E8FB-AFFC-4137-A006-511BF0522CF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306098-5B5B-4C5A-BE92-E05EA7A7F9C4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9B676948-7843-4EA8-8205-B0CFB4983A95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Es recomendable que la Dirección de Turismo del </a:t>
          </a:r>
          <a:r>
            <a:rPr lang="es-ES_tradnl" dirty="0" err="1" smtClean="0">
              <a:solidFill>
                <a:schemeClr val="tx1"/>
              </a:solidFill>
            </a:rPr>
            <a:t>GADM</a:t>
          </a:r>
          <a:r>
            <a:rPr lang="es-ES_tradnl" dirty="0" smtClean="0">
              <a:solidFill>
                <a:schemeClr val="tx1"/>
              </a:solidFill>
            </a:rPr>
            <a:t> de Puerto Quito ejecute el presente plan para brindar alternativas </a:t>
          </a:r>
          <a:r>
            <a:rPr lang="" dirty="0" smtClean="0">
              <a:solidFill>
                <a:schemeClr val="tx1"/>
              </a:solidFill>
            </a:rPr>
            <a:t>fomentando la actividad turística.</a:t>
          </a:r>
          <a:endParaRPr lang="es-ES_tradnl" dirty="0">
            <a:solidFill>
              <a:schemeClr val="tx1"/>
            </a:solidFill>
          </a:endParaRPr>
        </a:p>
      </dgm:t>
    </dgm:pt>
    <dgm:pt modelId="{E4C260ED-67C0-44DE-B459-0E7C2BC1B163}" type="parTrans" cxnId="{C4095395-CC6C-408F-A576-1FEE7A119A4E}">
      <dgm:prSet/>
      <dgm:spPr/>
      <dgm:t>
        <a:bodyPr/>
        <a:lstStyle/>
        <a:p>
          <a:endParaRPr lang="es-ES_tradnl"/>
        </a:p>
      </dgm:t>
    </dgm:pt>
    <dgm:pt modelId="{38385C5A-421E-4EE8-92E3-1E13AD87D978}" type="sibTrans" cxnId="{C4095395-CC6C-408F-A576-1FEE7A119A4E}">
      <dgm:prSet/>
      <dgm:spPr/>
      <dgm:t>
        <a:bodyPr/>
        <a:lstStyle/>
        <a:p>
          <a:endParaRPr lang="es-ES_tradnl"/>
        </a:p>
      </dgm:t>
    </dgm:pt>
    <dgm:pt modelId="{E8A2F2E3-3545-4A63-A3DB-184679F367E4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Para realizar futuros planes se recomienda que, se utilice fuentes confiables con el fin de brindar información verídica</a:t>
          </a:r>
          <a:endParaRPr lang="es-ES_tradnl" dirty="0">
            <a:solidFill>
              <a:schemeClr val="tx1"/>
            </a:solidFill>
          </a:endParaRPr>
        </a:p>
      </dgm:t>
    </dgm:pt>
    <dgm:pt modelId="{FA6126AF-3121-455A-95B1-A39FD766D3E6}" type="parTrans" cxnId="{8B95F3BB-42C0-4031-AB20-881C27F89A5C}">
      <dgm:prSet/>
      <dgm:spPr/>
      <dgm:t>
        <a:bodyPr/>
        <a:lstStyle/>
        <a:p>
          <a:endParaRPr lang="es-ES_tradnl"/>
        </a:p>
      </dgm:t>
    </dgm:pt>
    <dgm:pt modelId="{96F0BF09-0E96-4AA2-915A-6E7A1C123C73}" type="sibTrans" cxnId="{8B95F3BB-42C0-4031-AB20-881C27F89A5C}">
      <dgm:prSet/>
      <dgm:spPr/>
      <dgm:t>
        <a:bodyPr/>
        <a:lstStyle/>
        <a:p>
          <a:endParaRPr lang="es-ES_tradnl"/>
        </a:p>
      </dgm:t>
    </dgm:pt>
    <dgm:pt modelId="{FACD3168-A1A9-4CBF-A803-78748808285B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</a:rPr>
            <a:t>Resulta recomendable que, el </a:t>
          </a:r>
          <a:r>
            <a:rPr lang="es-ES_tradnl" dirty="0" err="1" smtClean="0">
              <a:solidFill>
                <a:schemeClr val="tx1"/>
              </a:solidFill>
            </a:rPr>
            <a:t>GADM</a:t>
          </a:r>
          <a:r>
            <a:rPr lang="es-ES_tradnl" dirty="0" smtClean="0">
              <a:solidFill>
                <a:schemeClr val="tx1"/>
              </a:solidFill>
            </a:rPr>
            <a:t> de Puerto Quito </a:t>
          </a:r>
          <a:r>
            <a:rPr lang="" dirty="0" smtClean="0">
              <a:solidFill>
                <a:schemeClr val="tx1"/>
              </a:solidFill>
            </a:rPr>
            <a:t>realice las inversiones establecidas en el PDYOT</a:t>
          </a:r>
          <a:endParaRPr lang="es-ES_tradnl" dirty="0">
            <a:solidFill>
              <a:schemeClr val="tx1"/>
            </a:solidFill>
          </a:endParaRPr>
        </a:p>
      </dgm:t>
    </dgm:pt>
    <dgm:pt modelId="{34B9336E-D91B-4824-9BE0-A658AD30572B}" type="parTrans" cxnId="{DE0E201A-F50A-4A74-82DD-A8D8059AEBC4}">
      <dgm:prSet/>
      <dgm:spPr/>
      <dgm:t>
        <a:bodyPr/>
        <a:lstStyle/>
        <a:p>
          <a:endParaRPr lang="es-ES_tradnl"/>
        </a:p>
      </dgm:t>
    </dgm:pt>
    <dgm:pt modelId="{74DB7A73-1041-493F-B57F-10097BC601A5}" type="sibTrans" cxnId="{DE0E201A-F50A-4A74-82DD-A8D8059AEBC4}">
      <dgm:prSet/>
      <dgm:spPr/>
      <dgm:t>
        <a:bodyPr/>
        <a:lstStyle/>
        <a:p>
          <a:endParaRPr lang="es-ES_tradnl"/>
        </a:p>
      </dgm:t>
    </dgm:pt>
    <dgm:pt modelId="{BF45F114-1F9C-4E16-83FF-03950A45EDD0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E</a:t>
          </a:r>
          <a:r>
            <a:rPr lang="es-EC" dirty="0" smtClean="0">
              <a:solidFill>
                <a:schemeClr val="tx1"/>
              </a:solidFill>
            </a:rPr>
            <a:t>s recomendable la elaboración de un plan estratégico para realizar</a:t>
          </a:r>
          <a:r>
            <a:rPr lang="" dirty="0" smtClean="0">
              <a:solidFill>
                <a:schemeClr val="tx1"/>
              </a:solidFill>
            </a:rPr>
            <a:t> inversiones en la infraestructura de establecimientos de A&amp;B.</a:t>
          </a:r>
          <a:endParaRPr lang="es-ES_tradnl" dirty="0">
            <a:solidFill>
              <a:schemeClr val="tx1"/>
            </a:solidFill>
          </a:endParaRPr>
        </a:p>
      </dgm:t>
    </dgm:pt>
    <dgm:pt modelId="{2E240B65-F893-4014-AEAC-C4112B37DCA6}" type="parTrans" cxnId="{94AFC1D2-DB10-4FFA-842E-8AF5CFDBB672}">
      <dgm:prSet/>
      <dgm:spPr/>
      <dgm:t>
        <a:bodyPr/>
        <a:lstStyle/>
        <a:p>
          <a:endParaRPr lang="es-ES_tradnl"/>
        </a:p>
      </dgm:t>
    </dgm:pt>
    <dgm:pt modelId="{8FB20968-BBB1-4A8C-86B7-7562C708C611}" type="sibTrans" cxnId="{94AFC1D2-DB10-4FFA-842E-8AF5CFDBB672}">
      <dgm:prSet/>
      <dgm:spPr/>
      <dgm:t>
        <a:bodyPr/>
        <a:lstStyle/>
        <a:p>
          <a:endParaRPr lang="es-ES_tradnl"/>
        </a:p>
      </dgm:t>
    </dgm:pt>
    <dgm:pt modelId="{B0D369F3-2DD0-49BD-BE30-B596AA41655D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S</a:t>
          </a:r>
          <a:r>
            <a:rPr lang="es-EC" dirty="0" smtClean="0">
              <a:solidFill>
                <a:schemeClr val="tx1"/>
              </a:solidFill>
            </a:rPr>
            <a:t>e recomienda fomentar promociones turísticas para</a:t>
          </a:r>
          <a:r>
            <a:rPr lang="" dirty="0" smtClean="0">
              <a:solidFill>
                <a:schemeClr val="tx1"/>
              </a:solidFill>
            </a:rPr>
            <a:t> los turistas procedentes de Quito.</a:t>
          </a:r>
          <a:endParaRPr lang="es-ES_tradnl" dirty="0">
            <a:solidFill>
              <a:schemeClr val="tx1"/>
            </a:solidFill>
          </a:endParaRPr>
        </a:p>
      </dgm:t>
    </dgm:pt>
    <dgm:pt modelId="{9FF0146D-2FC9-4033-94EE-755F402C57E6}" type="parTrans" cxnId="{9D2958A7-C0EF-48D4-A673-0108ACB7B11F}">
      <dgm:prSet/>
      <dgm:spPr/>
      <dgm:t>
        <a:bodyPr/>
        <a:lstStyle/>
        <a:p>
          <a:endParaRPr lang="es-ES_tradnl"/>
        </a:p>
      </dgm:t>
    </dgm:pt>
    <dgm:pt modelId="{940E2A07-B666-4EBB-BB7E-9C67F6966EAB}" type="sibTrans" cxnId="{9D2958A7-C0EF-48D4-A673-0108ACB7B11F}">
      <dgm:prSet/>
      <dgm:spPr/>
      <dgm:t>
        <a:bodyPr/>
        <a:lstStyle/>
        <a:p>
          <a:endParaRPr lang="es-ES_tradnl"/>
        </a:p>
      </dgm:t>
    </dgm:pt>
    <dgm:pt modelId="{C412848D-01FD-4179-AA29-6C10975DD9E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 recomendable que el </a:t>
          </a:r>
          <a:r>
            <a:rPr lang="es-EC" dirty="0" err="1" smtClean="0">
              <a:solidFill>
                <a:schemeClr val="tx1"/>
              </a:solidFill>
            </a:rPr>
            <a:t>GADM</a:t>
          </a:r>
          <a:r>
            <a:rPr lang="es-EC" dirty="0" smtClean="0">
              <a:solidFill>
                <a:schemeClr val="tx1"/>
              </a:solidFill>
            </a:rPr>
            <a:t> de Puerto Quito mantenga la actualización  periódica del inventario de atractivos turísticos naturales y culturales</a:t>
          </a:r>
          <a:r>
            <a:rPr lang="" dirty="0" smtClean="0">
              <a:solidFill>
                <a:schemeClr val="tx1"/>
              </a:solidFill>
            </a:rPr>
            <a:t>.</a:t>
          </a:r>
          <a:endParaRPr lang="es-ES_tradnl" dirty="0">
            <a:solidFill>
              <a:schemeClr val="tx1"/>
            </a:solidFill>
          </a:endParaRPr>
        </a:p>
      </dgm:t>
    </dgm:pt>
    <dgm:pt modelId="{F9567B15-A494-4849-9D24-C515A70E561B}" type="parTrans" cxnId="{0CC5D9B6-741C-414A-8901-4A3F8FA9748C}">
      <dgm:prSet/>
      <dgm:spPr/>
      <dgm:t>
        <a:bodyPr/>
        <a:lstStyle/>
        <a:p>
          <a:endParaRPr lang="es-ES_tradnl"/>
        </a:p>
      </dgm:t>
    </dgm:pt>
    <dgm:pt modelId="{2920A5D6-84D3-47D0-9587-932D2288608E}" type="sibTrans" cxnId="{0CC5D9B6-741C-414A-8901-4A3F8FA9748C}">
      <dgm:prSet/>
      <dgm:spPr/>
      <dgm:t>
        <a:bodyPr/>
        <a:lstStyle/>
        <a:p>
          <a:endParaRPr lang="es-ES_tradnl"/>
        </a:p>
      </dgm:t>
    </dgm:pt>
    <dgm:pt modelId="{99613C23-0837-45B4-8816-EFF5F21A0769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E</a:t>
          </a:r>
          <a:r>
            <a:rPr lang="es-EC" dirty="0" smtClean="0">
              <a:solidFill>
                <a:schemeClr val="tx1"/>
              </a:solidFill>
            </a:rPr>
            <a:t>s recomendable realizar viajes de familiarización con empresas que presten servicios turísticos tales como agencias de viajes, transportes, alojamiento y restaurantes para que ellos difundan </a:t>
          </a:r>
          <a:r>
            <a:rPr lang="" dirty="0" smtClean="0">
              <a:solidFill>
                <a:schemeClr val="tx1"/>
              </a:solidFill>
            </a:rPr>
            <a:t>las </a:t>
          </a:r>
          <a:r>
            <a:rPr lang="es-EC" dirty="0" smtClean="0">
              <a:solidFill>
                <a:schemeClr val="tx1"/>
              </a:solidFill>
            </a:rPr>
            <a:t>rutas </a:t>
          </a:r>
          <a:r>
            <a:rPr lang="" dirty="0" smtClean="0">
              <a:solidFill>
                <a:schemeClr val="tx1"/>
              </a:solidFill>
            </a:rPr>
            <a:t>turísticas.</a:t>
          </a:r>
          <a:endParaRPr lang="es-ES_tradnl" dirty="0">
            <a:solidFill>
              <a:schemeClr val="tx1"/>
            </a:solidFill>
          </a:endParaRPr>
        </a:p>
      </dgm:t>
    </dgm:pt>
    <dgm:pt modelId="{24F28DC2-84D2-471F-8636-BBA32F7D1405}" type="parTrans" cxnId="{EE69D05D-E8E0-4EF9-B5D5-6BFB84144776}">
      <dgm:prSet/>
      <dgm:spPr/>
      <dgm:t>
        <a:bodyPr/>
        <a:lstStyle/>
        <a:p>
          <a:endParaRPr lang="es-ES_tradnl"/>
        </a:p>
      </dgm:t>
    </dgm:pt>
    <dgm:pt modelId="{69393848-C3C8-447F-936F-9487B8CAD1B7}" type="sibTrans" cxnId="{EE69D05D-E8E0-4EF9-B5D5-6BFB84144776}">
      <dgm:prSet/>
      <dgm:spPr/>
      <dgm:t>
        <a:bodyPr/>
        <a:lstStyle/>
        <a:p>
          <a:endParaRPr lang="es-ES_tradnl"/>
        </a:p>
      </dgm:t>
    </dgm:pt>
    <dgm:pt modelId="{3C9A19F7-670E-44F2-82C0-56CF339DF107}" type="pres">
      <dgm:prSet presAssocID="{42306098-5B5B-4C5A-BE92-E05EA7A7F9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382F24-C3FE-4199-8A9D-527E50DF84F8}" type="pres">
      <dgm:prSet presAssocID="{99613C23-0837-45B4-8816-EFF5F21A0769}" presName="boxAndChildren" presStyleCnt="0"/>
      <dgm:spPr/>
    </dgm:pt>
    <dgm:pt modelId="{949F3923-FB45-44F6-9AAF-350F6FB1F42F}" type="pres">
      <dgm:prSet presAssocID="{99613C23-0837-45B4-8816-EFF5F21A0769}" presName="parentTextBox" presStyleLbl="node1" presStyleIdx="0" presStyleCnt="7"/>
      <dgm:spPr/>
      <dgm:t>
        <a:bodyPr/>
        <a:lstStyle/>
        <a:p>
          <a:endParaRPr lang="es-ES_tradnl"/>
        </a:p>
      </dgm:t>
    </dgm:pt>
    <dgm:pt modelId="{0CA6901A-4819-41D4-A969-398A5A9C55EA}" type="pres">
      <dgm:prSet presAssocID="{2920A5D6-84D3-47D0-9587-932D2288608E}" presName="sp" presStyleCnt="0"/>
      <dgm:spPr/>
    </dgm:pt>
    <dgm:pt modelId="{BBD5DECB-C046-4F05-A981-DDB885A8C0F8}" type="pres">
      <dgm:prSet presAssocID="{C412848D-01FD-4179-AA29-6C10975DD9E1}" presName="arrowAndChildren" presStyleCnt="0"/>
      <dgm:spPr/>
    </dgm:pt>
    <dgm:pt modelId="{2ED2EF24-C927-4EAC-8A6D-AA0F0E2D37FD}" type="pres">
      <dgm:prSet presAssocID="{C412848D-01FD-4179-AA29-6C10975DD9E1}" presName="parentTextArrow" presStyleLbl="node1" presStyleIdx="1" presStyleCnt="7"/>
      <dgm:spPr/>
      <dgm:t>
        <a:bodyPr/>
        <a:lstStyle/>
        <a:p>
          <a:endParaRPr lang="es-ES"/>
        </a:p>
      </dgm:t>
    </dgm:pt>
    <dgm:pt modelId="{4715B18F-EBE4-4964-B614-835E9A1E1D0A}" type="pres">
      <dgm:prSet presAssocID="{940E2A07-B666-4EBB-BB7E-9C67F6966EAB}" presName="sp" presStyleCnt="0"/>
      <dgm:spPr/>
    </dgm:pt>
    <dgm:pt modelId="{F1229A18-39AB-4EF7-8196-719C64B8134E}" type="pres">
      <dgm:prSet presAssocID="{B0D369F3-2DD0-49BD-BE30-B596AA41655D}" presName="arrowAndChildren" presStyleCnt="0"/>
      <dgm:spPr/>
    </dgm:pt>
    <dgm:pt modelId="{99A9723E-27EB-4BAE-A0BA-FF501B685537}" type="pres">
      <dgm:prSet presAssocID="{B0D369F3-2DD0-49BD-BE30-B596AA41655D}" presName="parentTextArrow" presStyleLbl="node1" presStyleIdx="2" presStyleCnt="7"/>
      <dgm:spPr/>
      <dgm:t>
        <a:bodyPr/>
        <a:lstStyle/>
        <a:p>
          <a:endParaRPr lang="es-ES"/>
        </a:p>
      </dgm:t>
    </dgm:pt>
    <dgm:pt modelId="{D9EE6934-AB69-4D86-9D42-791695CA2F14}" type="pres">
      <dgm:prSet presAssocID="{8FB20968-BBB1-4A8C-86B7-7562C708C611}" presName="sp" presStyleCnt="0"/>
      <dgm:spPr/>
    </dgm:pt>
    <dgm:pt modelId="{B721B466-8ED3-4054-8BE3-0F96627841AB}" type="pres">
      <dgm:prSet presAssocID="{BF45F114-1F9C-4E16-83FF-03950A45EDD0}" presName="arrowAndChildren" presStyleCnt="0"/>
      <dgm:spPr/>
    </dgm:pt>
    <dgm:pt modelId="{3BE504DF-8239-4B60-8872-2C0DB34E3BB9}" type="pres">
      <dgm:prSet presAssocID="{BF45F114-1F9C-4E16-83FF-03950A45EDD0}" presName="parentTextArrow" presStyleLbl="node1" presStyleIdx="3" presStyleCnt="7"/>
      <dgm:spPr/>
      <dgm:t>
        <a:bodyPr/>
        <a:lstStyle/>
        <a:p>
          <a:endParaRPr lang="es-ES_tradnl"/>
        </a:p>
      </dgm:t>
    </dgm:pt>
    <dgm:pt modelId="{4B400EF8-4EF7-4022-BF9E-D49BCD071421}" type="pres">
      <dgm:prSet presAssocID="{74DB7A73-1041-493F-B57F-10097BC601A5}" presName="sp" presStyleCnt="0"/>
      <dgm:spPr/>
    </dgm:pt>
    <dgm:pt modelId="{5652EF7A-9D11-4DF3-82C1-AADDCE1DE82B}" type="pres">
      <dgm:prSet presAssocID="{FACD3168-A1A9-4CBF-A803-78748808285B}" presName="arrowAndChildren" presStyleCnt="0"/>
      <dgm:spPr/>
    </dgm:pt>
    <dgm:pt modelId="{0EACF1DE-E781-49AB-8FB7-F64D119301C2}" type="pres">
      <dgm:prSet presAssocID="{FACD3168-A1A9-4CBF-A803-78748808285B}" presName="parentTextArrow" presStyleLbl="node1" presStyleIdx="4" presStyleCnt="7"/>
      <dgm:spPr/>
      <dgm:t>
        <a:bodyPr/>
        <a:lstStyle/>
        <a:p>
          <a:endParaRPr lang="es-ES_tradnl"/>
        </a:p>
      </dgm:t>
    </dgm:pt>
    <dgm:pt modelId="{567D5CE3-2389-455C-B4D6-AB211CB6BC9B}" type="pres">
      <dgm:prSet presAssocID="{96F0BF09-0E96-4AA2-915A-6E7A1C123C73}" presName="sp" presStyleCnt="0"/>
      <dgm:spPr/>
    </dgm:pt>
    <dgm:pt modelId="{B687D342-0B15-481A-BD6F-4E7CC2FEAFAA}" type="pres">
      <dgm:prSet presAssocID="{E8A2F2E3-3545-4A63-A3DB-184679F367E4}" presName="arrowAndChildren" presStyleCnt="0"/>
      <dgm:spPr/>
    </dgm:pt>
    <dgm:pt modelId="{785EF40B-BDE4-449F-8A4D-46DE7BAA599A}" type="pres">
      <dgm:prSet presAssocID="{E8A2F2E3-3545-4A63-A3DB-184679F367E4}" presName="parentTextArrow" presStyleLbl="node1" presStyleIdx="5" presStyleCnt="7"/>
      <dgm:spPr/>
      <dgm:t>
        <a:bodyPr/>
        <a:lstStyle/>
        <a:p>
          <a:endParaRPr lang="es-ES_tradnl"/>
        </a:p>
      </dgm:t>
    </dgm:pt>
    <dgm:pt modelId="{6199B06B-FAA1-480C-BB46-4A271BA52AA4}" type="pres">
      <dgm:prSet presAssocID="{38385C5A-421E-4EE8-92E3-1E13AD87D978}" presName="sp" presStyleCnt="0"/>
      <dgm:spPr/>
    </dgm:pt>
    <dgm:pt modelId="{10018E31-03FA-475B-9104-C49C74FFB23C}" type="pres">
      <dgm:prSet presAssocID="{9B676948-7843-4EA8-8205-B0CFB4983A95}" presName="arrowAndChildren" presStyleCnt="0"/>
      <dgm:spPr/>
    </dgm:pt>
    <dgm:pt modelId="{D2A23EBB-02BA-4441-A312-5C469096E2A6}" type="pres">
      <dgm:prSet presAssocID="{9B676948-7843-4EA8-8205-B0CFB4983A95}" presName="parentTextArrow" presStyleLbl="node1" presStyleIdx="6" presStyleCnt="7"/>
      <dgm:spPr/>
      <dgm:t>
        <a:bodyPr/>
        <a:lstStyle/>
        <a:p>
          <a:endParaRPr lang="es-ES_tradnl"/>
        </a:p>
      </dgm:t>
    </dgm:pt>
  </dgm:ptLst>
  <dgm:cxnLst>
    <dgm:cxn modelId="{8B95F3BB-42C0-4031-AB20-881C27F89A5C}" srcId="{42306098-5B5B-4C5A-BE92-E05EA7A7F9C4}" destId="{E8A2F2E3-3545-4A63-A3DB-184679F367E4}" srcOrd="1" destOrd="0" parTransId="{FA6126AF-3121-455A-95B1-A39FD766D3E6}" sibTransId="{96F0BF09-0E96-4AA2-915A-6E7A1C123C73}"/>
    <dgm:cxn modelId="{2DB74505-BB15-4E0B-B6C9-300778F540B7}" type="presOf" srcId="{42306098-5B5B-4C5A-BE92-E05EA7A7F9C4}" destId="{3C9A19F7-670E-44F2-82C0-56CF339DF107}" srcOrd="0" destOrd="0" presId="urn:microsoft.com/office/officeart/2005/8/layout/process4"/>
    <dgm:cxn modelId="{3D22A0ED-CE2A-41A3-AEA2-B2CE1D82EA61}" type="presOf" srcId="{99613C23-0837-45B4-8816-EFF5F21A0769}" destId="{949F3923-FB45-44F6-9AAF-350F6FB1F42F}" srcOrd="0" destOrd="0" presId="urn:microsoft.com/office/officeart/2005/8/layout/process4"/>
    <dgm:cxn modelId="{7EF3522F-C1DA-4B11-B3A2-7C66720A080B}" type="presOf" srcId="{C412848D-01FD-4179-AA29-6C10975DD9E1}" destId="{2ED2EF24-C927-4EAC-8A6D-AA0F0E2D37FD}" srcOrd="0" destOrd="0" presId="urn:microsoft.com/office/officeart/2005/8/layout/process4"/>
    <dgm:cxn modelId="{EE69D05D-E8E0-4EF9-B5D5-6BFB84144776}" srcId="{42306098-5B5B-4C5A-BE92-E05EA7A7F9C4}" destId="{99613C23-0837-45B4-8816-EFF5F21A0769}" srcOrd="6" destOrd="0" parTransId="{24F28DC2-84D2-471F-8636-BBA32F7D1405}" sibTransId="{69393848-C3C8-447F-936F-9487B8CAD1B7}"/>
    <dgm:cxn modelId="{9D2958A7-C0EF-48D4-A673-0108ACB7B11F}" srcId="{42306098-5B5B-4C5A-BE92-E05EA7A7F9C4}" destId="{B0D369F3-2DD0-49BD-BE30-B596AA41655D}" srcOrd="4" destOrd="0" parTransId="{9FF0146D-2FC9-4033-94EE-755F402C57E6}" sibTransId="{940E2A07-B666-4EBB-BB7E-9C67F6966EAB}"/>
    <dgm:cxn modelId="{A406A076-5189-4A8C-9E28-2F32B949575F}" type="presOf" srcId="{E8A2F2E3-3545-4A63-A3DB-184679F367E4}" destId="{785EF40B-BDE4-449F-8A4D-46DE7BAA599A}" srcOrd="0" destOrd="0" presId="urn:microsoft.com/office/officeart/2005/8/layout/process4"/>
    <dgm:cxn modelId="{C4095395-CC6C-408F-A576-1FEE7A119A4E}" srcId="{42306098-5B5B-4C5A-BE92-E05EA7A7F9C4}" destId="{9B676948-7843-4EA8-8205-B0CFB4983A95}" srcOrd="0" destOrd="0" parTransId="{E4C260ED-67C0-44DE-B459-0E7C2BC1B163}" sibTransId="{38385C5A-421E-4EE8-92E3-1E13AD87D978}"/>
    <dgm:cxn modelId="{0CC5D9B6-741C-414A-8901-4A3F8FA9748C}" srcId="{42306098-5B5B-4C5A-BE92-E05EA7A7F9C4}" destId="{C412848D-01FD-4179-AA29-6C10975DD9E1}" srcOrd="5" destOrd="0" parTransId="{F9567B15-A494-4849-9D24-C515A70E561B}" sibTransId="{2920A5D6-84D3-47D0-9587-932D2288608E}"/>
    <dgm:cxn modelId="{FD33193B-A315-4D98-98CB-F1A6FDA05D73}" type="presOf" srcId="{B0D369F3-2DD0-49BD-BE30-B596AA41655D}" destId="{99A9723E-27EB-4BAE-A0BA-FF501B685537}" srcOrd="0" destOrd="0" presId="urn:microsoft.com/office/officeart/2005/8/layout/process4"/>
    <dgm:cxn modelId="{DE0E201A-F50A-4A74-82DD-A8D8059AEBC4}" srcId="{42306098-5B5B-4C5A-BE92-E05EA7A7F9C4}" destId="{FACD3168-A1A9-4CBF-A803-78748808285B}" srcOrd="2" destOrd="0" parTransId="{34B9336E-D91B-4824-9BE0-A658AD30572B}" sibTransId="{74DB7A73-1041-493F-B57F-10097BC601A5}"/>
    <dgm:cxn modelId="{8AADF829-ABEB-4754-B6B4-17C7D4774459}" type="presOf" srcId="{FACD3168-A1A9-4CBF-A803-78748808285B}" destId="{0EACF1DE-E781-49AB-8FB7-F64D119301C2}" srcOrd="0" destOrd="0" presId="urn:microsoft.com/office/officeart/2005/8/layout/process4"/>
    <dgm:cxn modelId="{192D0FBE-6448-4233-8143-291DAE057112}" type="presOf" srcId="{BF45F114-1F9C-4E16-83FF-03950A45EDD0}" destId="{3BE504DF-8239-4B60-8872-2C0DB34E3BB9}" srcOrd="0" destOrd="0" presId="urn:microsoft.com/office/officeart/2005/8/layout/process4"/>
    <dgm:cxn modelId="{94AFC1D2-DB10-4FFA-842E-8AF5CFDBB672}" srcId="{42306098-5B5B-4C5A-BE92-E05EA7A7F9C4}" destId="{BF45F114-1F9C-4E16-83FF-03950A45EDD0}" srcOrd="3" destOrd="0" parTransId="{2E240B65-F893-4014-AEAC-C4112B37DCA6}" sibTransId="{8FB20968-BBB1-4A8C-86B7-7562C708C611}"/>
    <dgm:cxn modelId="{7C79E586-7D74-4764-9E1C-BAA0AFD3964F}" type="presOf" srcId="{9B676948-7843-4EA8-8205-B0CFB4983A95}" destId="{D2A23EBB-02BA-4441-A312-5C469096E2A6}" srcOrd="0" destOrd="0" presId="urn:microsoft.com/office/officeart/2005/8/layout/process4"/>
    <dgm:cxn modelId="{CCAA3B8C-1B1C-468B-A12B-732D87408096}" type="presParOf" srcId="{3C9A19F7-670E-44F2-82C0-56CF339DF107}" destId="{A9382F24-C3FE-4199-8A9D-527E50DF84F8}" srcOrd="0" destOrd="0" presId="urn:microsoft.com/office/officeart/2005/8/layout/process4"/>
    <dgm:cxn modelId="{D2BB1785-D88C-41F4-90D5-B5357B0CC655}" type="presParOf" srcId="{A9382F24-C3FE-4199-8A9D-527E50DF84F8}" destId="{949F3923-FB45-44F6-9AAF-350F6FB1F42F}" srcOrd="0" destOrd="0" presId="urn:microsoft.com/office/officeart/2005/8/layout/process4"/>
    <dgm:cxn modelId="{15D84BB1-21B2-49DE-AACE-D79E70221637}" type="presParOf" srcId="{3C9A19F7-670E-44F2-82C0-56CF339DF107}" destId="{0CA6901A-4819-41D4-A969-398A5A9C55EA}" srcOrd="1" destOrd="0" presId="urn:microsoft.com/office/officeart/2005/8/layout/process4"/>
    <dgm:cxn modelId="{4E6D3782-9568-404B-93BF-67738BFBD061}" type="presParOf" srcId="{3C9A19F7-670E-44F2-82C0-56CF339DF107}" destId="{BBD5DECB-C046-4F05-A981-DDB885A8C0F8}" srcOrd="2" destOrd="0" presId="urn:microsoft.com/office/officeart/2005/8/layout/process4"/>
    <dgm:cxn modelId="{5112C280-BDE1-4A32-BB6F-3D0289DDF701}" type="presParOf" srcId="{BBD5DECB-C046-4F05-A981-DDB885A8C0F8}" destId="{2ED2EF24-C927-4EAC-8A6D-AA0F0E2D37FD}" srcOrd="0" destOrd="0" presId="urn:microsoft.com/office/officeart/2005/8/layout/process4"/>
    <dgm:cxn modelId="{E1CDBD5E-8AA7-4585-BCC1-7BEA02AEB4E7}" type="presParOf" srcId="{3C9A19F7-670E-44F2-82C0-56CF339DF107}" destId="{4715B18F-EBE4-4964-B614-835E9A1E1D0A}" srcOrd="3" destOrd="0" presId="urn:microsoft.com/office/officeart/2005/8/layout/process4"/>
    <dgm:cxn modelId="{3A6BFA34-7515-4199-B638-B91A2649CE7A}" type="presParOf" srcId="{3C9A19F7-670E-44F2-82C0-56CF339DF107}" destId="{F1229A18-39AB-4EF7-8196-719C64B8134E}" srcOrd="4" destOrd="0" presId="urn:microsoft.com/office/officeart/2005/8/layout/process4"/>
    <dgm:cxn modelId="{3C2A6C3C-4375-4368-B815-4E354531DA1E}" type="presParOf" srcId="{F1229A18-39AB-4EF7-8196-719C64B8134E}" destId="{99A9723E-27EB-4BAE-A0BA-FF501B685537}" srcOrd="0" destOrd="0" presId="urn:microsoft.com/office/officeart/2005/8/layout/process4"/>
    <dgm:cxn modelId="{85E160F4-E068-4547-AC8B-095B6B1E7EEB}" type="presParOf" srcId="{3C9A19F7-670E-44F2-82C0-56CF339DF107}" destId="{D9EE6934-AB69-4D86-9D42-791695CA2F14}" srcOrd="5" destOrd="0" presId="urn:microsoft.com/office/officeart/2005/8/layout/process4"/>
    <dgm:cxn modelId="{343629F1-EA72-4A61-9ACB-16914C154A30}" type="presParOf" srcId="{3C9A19F7-670E-44F2-82C0-56CF339DF107}" destId="{B721B466-8ED3-4054-8BE3-0F96627841AB}" srcOrd="6" destOrd="0" presId="urn:microsoft.com/office/officeart/2005/8/layout/process4"/>
    <dgm:cxn modelId="{5E0CF16B-D536-4F50-BAD3-CA233CA2A223}" type="presParOf" srcId="{B721B466-8ED3-4054-8BE3-0F96627841AB}" destId="{3BE504DF-8239-4B60-8872-2C0DB34E3BB9}" srcOrd="0" destOrd="0" presId="urn:microsoft.com/office/officeart/2005/8/layout/process4"/>
    <dgm:cxn modelId="{A2BA5312-5514-4DE2-92E7-A27A05D6ED12}" type="presParOf" srcId="{3C9A19F7-670E-44F2-82C0-56CF339DF107}" destId="{4B400EF8-4EF7-4022-BF9E-D49BCD071421}" srcOrd="7" destOrd="0" presId="urn:microsoft.com/office/officeart/2005/8/layout/process4"/>
    <dgm:cxn modelId="{C20E82AA-641C-441E-A255-9A8E6DEB56F9}" type="presParOf" srcId="{3C9A19F7-670E-44F2-82C0-56CF339DF107}" destId="{5652EF7A-9D11-4DF3-82C1-AADDCE1DE82B}" srcOrd="8" destOrd="0" presId="urn:microsoft.com/office/officeart/2005/8/layout/process4"/>
    <dgm:cxn modelId="{D74AD182-35D1-4948-ABB0-3ADB5DEFD364}" type="presParOf" srcId="{5652EF7A-9D11-4DF3-82C1-AADDCE1DE82B}" destId="{0EACF1DE-E781-49AB-8FB7-F64D119301C2}" srcOrd="0" destOrd="0" presId="urn:microsoft.com/office/officeart/2005/8/layout/process4"/>
    <dgm:cxn modelId="{F8F5D535-6E53-46DD-81D6-6790A95BE61E}" type="presParOf" srcId="{3C9A19F7-670E-44F2-82C0-56CF339DF107}" destId="{567D5CE3-2389-455C-B4D6-AB211CB6BC9B}" srcOrd="9" destOrd="0" presId="urn:microsoft.com/office/officeart/2005/8/layout/process4"/>
    <dgm:cxn modelId="{90ED6A11-E4B3-4AAF-8FAB-DE5E276CC765}" type="presParOf" srcId="{3C9A19F7-670E-44F2-82C0-56CF339DF107}" destId="{B687D342-0B15-481A-BD6F-4E7CC2FEAFAA}" srcOrd="10" destOrd="0" presId="urn:microsoft.com/office/officeart/2005/8/layout/process4"/>
    <dgm:cxn modelId="{ADB2DBBB-C11B-4146-A9ED-6A1D8542E54C}" type="presParOf" srcId="{B687D342-0B15-481A-BD6F-4E7CC2FEAFAA}" destId="{785EF40B-BDE4-449F-8A4D-46DE7BAA599A}" srcOrd="0" destOrd="0" presId="urn:microsoft.com/office/officeart/2005/8/layout/process4"/>
    <dgm:cxn modelId="{CF206AF3-E5C6-4181-8336-CB746C95974D}" type="presParOf" srcId="{3C9A19F7-670E-44F2-82C0-56CF339DF107}" destId="{6199B06B-FAA1-480C-BB46-4A271BA52AA4}" srcOrd="11" destOrd="0" presId="urn:microsoft.com/office/officeart/2005/8/layout/process4"/>
    <dgm:cxn modelId="{717F1BEA-0386-486B-845B-F317241D7139}" type="presParOf" srcId="{3C9A19F7-670E-44F2-82C0-56CF339DF107}" destId="{10018E31-03FA-475B-9104-C49C74FFB23C}" srcOrd="12" destOrd="0" presId="urn:microsoft.com/office/officeart/2005/8/layout/process4"/>
    <dgm:cxn modelId="{22D7C1D2-7E38-4272-82CF-434647C48A60}" type="presParOf" srcId="{10018E31-03FA-475B-9104-C49C74FFB23C}" destId="{D2A23EBB-02BA-4441-A312-5C469096E2A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1B48C-3C46-47BA-B265-F58FABDB784B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0B12A7C-97C5-4759-916C-B5FE1B1FCBEB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10 Barrios</a:t>
          </a:r>
          <a:r>
            <a:rPr lang="es-MX" baseline="0" dirty="0" smtClean="0">
              <a:solidFill>
                <a:schemeClr val="tx1"/>
              </a:solidFill>
            </a:rPr>
            <a:t> de la cabecera cantonal  </a:t>
          </a:r>
          <a:r>
            <a:rPr lang="es-MX" baseline="0" dirty="0" err="1" smtClean="0">
              <a:solidFill>
                <a:schemeClr val="tx1"/>
              </a:solidFill>
            </a:rPr>
            <a:t>PQ</a:t>
          </a:r>
          <a:r>
            <a:rPr lang="es-MX" baseline="0" dirty="0" smtClean="0">
              <a:solidFill>
                <a:schemeClr val="tx1"/>
              </a:solidFill>
            </a:rPr>
            <a:t> </a:t>
          </a:r>
        </a:p>
        <a:p>
          <a:r>
            <a:rPr lang="es-MX" dirty="0" smtClean="0">
              <a:solidFill>
                <a:schemeClr val="tx1"/>
              </a:solidFill>
            </a:rPr>
            <a:t>62 Recintos Grandes</a:t>
          </a:r>
        </a:p>
        <a:p>
          <a:r>
            <a:rPr lang="es-MX" dirty="0" smtClean="0">
              <a:solidFill>
                <a:schemeClr val="tx1"/>
              </a:solidFill>
            </a:rPr>
            <a:t>20 Recintos Medianos</a:t>
          </a:r>
        </a:p>
        <a:p>
          <a:r>
            <a:rPr lang="es-MX" dirty="0" smtClean="0">
              <a:solidFill>
                <a:schemeClr val="tx1"/>
              </a:solidFill>
            </a:rPr>
            <a:t>6 Caseríos</a:t>
          </a:r>
          <a:endParaRPr lang="es-EC" dirty="0">
            <a:solidFill>
              <a:schemeClr val="tx1"/>
            </a:solidFill>
          </a:endParaRPr>
        </a:p>
      </dgm:t>
    </dgm:pt>
    <dgm:pt modelId="{C803F1F2-43D6-490E-936B-31C6A1F70A6F}" type="parTrans" cxnId="{86EFDA43-A546-4918-8E81-59BA3802B58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A14402-65A7-4F0A-8915-12E6F5748B41}" type="sibTrans" cxnId="{86EFDA43-A546-4918-8E81-59BA3802B58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7E3673-A162-439C-82D9-896AD07DE26E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Superficie de 719 km2</a:t>
          </a:r>
        </a:p>
      </dgm:t>
    </dgm:pt>
    <dgm:pt modelId="{47998077-8F8F-477E-9DA2-EA8303CCBF79}" type="parTrans" cxnId="{AB25EA4C-6D85-4ADE-9AA7-D5F6747F01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14CB10-F0B7-431F-A64E-DC7E5059C546}" type="sibTrans" cxnId="{AB25EA4C-6D85-4ADE-9AA7-D5F6747F01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FEC86A4-8165-4D02-8DB5-FF73CCDCDD36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Norte: </a:t>
          </a:r>
          <a:r>
            <a:rPr lang="es-ES_tradnl" dirty="0" smtClean="0">
              <a:solidFill>
                <a:schemeClr val="tx1"/>
              </a:solidFill>
            </a:rPr>
            <a:t>Con Las Golondrinas - zona no delimitada entre las </a:t>
          </a:r>
          <a:r>
            <a:rPr lang="" dirty="0" smtClean="0">
              <a:solidFill>
                <a:schemeClr val="tx1"/>
              </a:solidFill>
            </a:rPr>
            <a:t>P</a:t>
          </a:r>
          <a:r>
            <a:rPr lang="es-ES_tradnl" dirty="0" err="1" smtClean="0">
              <a:solidFill>
                <a:schemeClr val="tx1"/>
              </a:solidFill>
            </a:rPr>
            <a:t>rovincias</a:t>
          </a:r>
          <a:r>
            <a:rPr lang="es-ES_tradnl" dirty="0" smtClean="0">
              <a:solidFill>
                <a:schemeClr val="tx1"/>
              </a:solidFill>
            </a:rPr>
            <a:t> de Esmeraldas e Imbabura. </a:t>
          </a:r>
          <a:endParaRPr lang="es-EC" dirty="0">
            <a:solidFill>
              <a:schemeClr val="tx1"/>
            </a:solidFill>
          </a:endParaRPr>
        </a:p>
      </dgm:t>
    </dgm:pt>
    <dgm:pt modelId="{596834BB-E72C-4184-B019-9CC8BF17063E}" type="parTrans" cxnId="{68374F94-1B73-4333-BB86-63A256A4F8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C4B614-7790-4EE7-BA49-705A2F5672C0}" type="sibTrans" cxnId="{68374F94-1B73-4333-BB86-63A256A4F8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497DF0-DFB0-4092-A740-D8B752D3D3C7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Sur: </a:t>
          </a:r>
          <a:r>
            <a:rPr lang="es-ES_tradnl" dirty="0" smtClean="0">
              <a:solidFill>
                <a:schemeClr val="tx1"/>
              </a:solidFill>
            </a:rPr>
            <a:t>Con los </a:t>
          </a:r>
          <a:r>
            <a:rPr lang="" dirty="0" smtClean="0">
              <a:solidFill>
                <a:schemeClr val="tx1"/>
              </a:solidFill>
            </a:rPr>
            <a:t>C</a:t>
          </a:r>
          <a:r>
            <a:rPr lang="es-ES_tradnl" dirty="0" err="1" smtClean="0">
              <a:solidFill>
                <a:schemeClr val="tx1"/>
              </a:solidFill>
            </a:rPr>
            <a:t>antones</a:t>
          </a:r>
          <a:r>
            <a:rPr lang="es-ES_tradnl" dirty="0" smtClean="0">
              <a:solidFill>
                <a:schemeClr val="tx1"/>
              </a:solidFill>
            </a:rPr>
            <a:t> La Concordia y Santo Domingo de la </a:t>
          </a:r>
          <a:r>
            <a:rPr lang="" dirty="0" smtClean="0">
              <a:solidFill>
                <a:schemeClr val="tx1"/>
              </a:solidFill>
            </a:rPr>
            <a:t>P</a:t>
          </a:r>
          <a:r>
            <a:rPr lang="es-ES_tradnl" dirty="0" err="1" smtClean="0">
              <a:solidFill>
                <a:schemeClr val="tx1"/>
              </a:solidFill>
            </a:rPr>
            <a:t>rovincia</a:t>
          </a:r>
          <a:r>
            <a:rPr lang="es-ES_tradnl" dirty="0" smtClean="0">
              <a:solidFill>
                <a:schemeClr val="tx1"/>
              </a:solidFill>
            </a:rPr>
            <a:t> de Santo Domingo de Los Tsáchilas. </a:t>
          </a:r>
          <a:endParaRPr lang="es-EC" dirty="0">
            <a:solidFill>
              <a:schemeClr val="tx1"/>
            </a:solidFill>
          </a:endParaRPr>
        </a:p>
      </dgm:t>
    </dgm:pt>
    <dgm:pt modelId="{38E960AD-819F-4EC4-A3C4-6F1879D3A5E6}" type="parTrans" cxnId="{7AB8DC3C-F6FE-4F3F-BD7E-A8EEC6393C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6DCF9F-311C-4DE2-8D4E-03A7DA351DB1}" type="sibTrans" cxnId="{7AB8DC3C-F6FE-4F3F-BD7E-A8EEC6393C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963519-D209-43B4-B124-FF8F16B09285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Este: </a:t>
          </a:r>
          <a:r>
            <a:rPr lang="es-ES_tradnl" dirty="0" smtClean="0">
              <a:solidFill>
                <a:schemeClr val="tx1"/>
              </a:solidFill>
            </a:rPr>
            <a:t>Con el </a:t>
          </a:r>
          <a:r>
            <a:rPr lang="" dirty="0" smtClean="0">
              <a:solidFill>
                <a:schemeClr val="tx1"/>
              </a:solidFill>
            </a:rPr>
            <a:t>C</a:t>
          </a:r>
          <a:r>
            <a:rPr lang="es-ES_tradnl" dirty="0" err="1" smtClean="0">
              <a:solidFill>
                <a:schemeClr val="tx1"/>
              </a:solidFill>
            </a:rPr>
            <a:t>antón</a:t>
          </a:r>
          <a:r>
            <a:rPr lang="es-ES_tradnl" dirty="0" smtClean="0">
              <a:solidFill>
                <a:schemeClr val="tx1"/>
              </a:solidFill>
            </a:rPr>
            <a:t> Pedro Vicente Maldonado de la </a:t>
          </a:r>
          <a:r>
            <a:rPr lang="" dirty="0" smtClean="0">
              <a:solidFill>
                <a:schemeClr val="tx1"/>
              </a:solidFill>
            </a:rPr>
            <a:t>P</a:t>
          </a:r>
          <a:r>
            <a:rPr lang="es-ES_tradnl" dirty="0" err="1" smtClean="0">
              <a:solidFill>
                <a:schemeClr val="tx1"/>
              </a:solidFill>
            </a:rPr>
            <a:t>rovincia</a:t>
          </a:r>
          <a:r>
            <a:rPr lang="es-ES_tradnl" dirty="0" smtClean="0">
              <a:solidFill>
                <a:schemeClr val="tx1"/>
              </a:solidFill>
            </a:rPr>
            <a:t> de Pichincha</a:t>
          </a:r>
          <a:endParaRPr lang="es-EC" dirty="0">
            <a:solidFill>
              <a:schemeClr val="tx1"/>
            </a:solidFill>
          </a:endParaRPr>
        </a:p>
      </dgm:t>
    </dgm:pt>
    <dgm:pt modelId="{444C9B8C-043E-45C8-9381-093071916F5A}" type="parTrans" cxnId="{E72E75DB-43AD-4E05-A680-47A1A174EB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8ACDA84-FAEA-41B9-A465-CB5A14E34EB8}" type="sibTrans" cxnId="{E72E75DB-43AD-4E05-A680-47A1A174EB8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56F78C-6678-4449-928F-6F0C1A3D33D5}">
      <dgm:prSet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Oeste: </a:t>
          </a:r>
          <a:r>
            <a:rPr lang="es-ES_tradnl" dirty="0" smtClean="0">
              <a:solidFill>
                <a:schemeClr val="tx1"/>
              </a:solidFill>
            </a:rPr>
            <a:t>Con el </a:t>
          </a:r>
          <a:r>
            <a:rPr lang="" dirty="0" smtClean="0">
              <a:solidFill>
                <a:schemeClr val="tx1"/>
              </a:solidFill>
            </a:rPr>
            <a:t>C</a:t>
          </a:r>
          <a:r>
            <a:rPr lang="es-ES_tradnl" dirty="0" err="1" smtClean="0">
              <a:solidFill>
                <a:schemeClr val="tx1"/>
              </a:solidFill>
            </a:rPr>
            <a:t>antón</a:t>
          </a:r>
          <a:r>
            <a:rPr lang="es-ES_tradnl" dirty="0" smtClean="0">
              <a:solidFill>
                <a:schemeClr val="tx1"/>
              </a:solidFill>
            </a:rPr>
            <a:t> </a:t>
          </a:r>
          <a:r>
            <a:rPr lang="es-ES_tradnl" dirty="0" err="1" smtClean="0">
              <a:solidFill>
                <a:schemeClr val="tx1"/>
              </a:solidFill>
            </a:rPr>
            <a:t>Quinindé</a:t>
          </a:r>
          <a:r>
            <a:rPr lang="es-ES_tradnl" dirty="0" smtClean="0">
              <a:solidFill>
                <a:schemeClr val="tx1"/>
              </a:solidFill>
            </a:rPr>
            <a:t> de la </a:t>
          </a:r>
          <a:r>
            <a:rPr lang="" dirty="0" smtClean="0">
              <a:solidFill>
                <a:schemeClr val="tx1"/>
              </a:solidFill>
            </a:rPr>
            <a:t>P</a:t>
          </a:r>
          <a:r>
            <a:rPr lang="es-ES_tradnl" dirty="0" err="1" smtClean="0">
              <a:solidFill>
                <a:schemeClr val="tx1"/>
              </a:solidFill>
            </a:rPr>
            <a:t>rovincia</a:t>
          </a:r>
          <a:r>
            <a:rPr lang="es-ES_tradnl" dirty="0" smtClean="0">
              <a:solidFill>
                <a:schemeClr val="tx1"/>
              </a:solidFill>
            </a:rPr>
            <a:t> de Esmeraldas.</a:t>
          </a:r>
          <a:endParaRPr lang="es-EC" dirty="0">
            <a:solidFill>
              <a:schemeClr val="tx1"/>
            </a:solidFill>
          </a:endParaRPr>
        </a:p>
      </dgm:t>
    </dgm:pt>
    <dgm:pt modelId="{71445DD1-6292-48B4-995E-7D8204170573}" type="parTrans" cxnId="{AA8DF83F-0B13-4DED-85D6-6CE64B8BE3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E28194-5943-43AA-AA67-23AFE6C4E71A}" type="sibTrans" cxnId="{AA8DF83F-0B13-4DED-85D6-6CE64B8BE35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4DFC04-A436-44BD-A947-128CCFF2CEB3}" type="pres">
      <dgm:prSet presAssocID="{53D1B48C-3C46-47BA-B265-F58FABDB78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30C3A0-BB48-475D-ACFE-27790CDC8F4F}" type="pres">
      <dgm:prSet presAssocID="{C0B12A7C-97C5-4759-916C-B5FE1B1FCBEB}" presName="node" presStyleLbl="node1" presStyleIdx="0" presStyleCnt="6" custLinFactX="9379" custLinFactY="100000" custLinFactNeighborX="100000" custLinFactNeighborY="138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18D245-BF4E-456A-B8BD-D639D242DD78}" type="pres">
      <dgm:prSet presAssocID="{F0A14402-65A7-4F0A-8915-12E6F5748B41}" presName="sibTrans" presStyleCnt="0"/>
      <dgm:spPr/>
      <dgm:t>
        <a:bodyPr/>
        <a:lstStyle/>
        <a:p>
          <a:endParaRPr lang="es-EC"/>
        </a:p>
      </dgm:t>
    </dgm:pt>
    <dgm:pt modelId="{36338C5C-D828-4851-982F-1F35B270F3F6}" type="pres">
      <dgm:prSet presAssocID="{D87E3673-A162-439C-82D9-896AD07DE26E}" presName="node" presStyleLbl="node1" presStyleIdx="1" presStyleCnt="6" custLinFactX="-10026" custLinFactNeighborX="-100000" custLinFactNeighborY="-2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E23DD8-CA05-454F-A9FC-907B3C0186C4}" type="pres">
      <dgm:prSet presAssocID="{BD14CB10-F0B7-431F-A64E-DC7E5059C546}" presName="sibTrans" presStyleCnt="0"/>
      <dgm:spPr/>
      <dgm:t>
        <a:bodyPr/>
        <a:lstStyle/>
        <a:p>
          <a:endParaRPr lang="es-EC"/>
        </a:p>
      </dgm:t>
    </dgm:pt>
    <dgm:pt modelId="{9EAC6382-AA65-4AD6-A381-160E7BDF46AD}" type="pres">
      <dgm:prSet presAssocID="{BFEC86A4-8165-4D02-8DB5-FF73CCDCDD36}" presName="node" presStyleLbl="node1" presStyleIdx="2" presStyleCnt="6" custLinFactX="6297" custLinFactY="-1956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8D04BF-429B-4C27-A899-4898EEDE9DC2}" type="pres">
      <dgm:prSet presAssocID="{91C4B614-7790-4EE7-BA49-705A2F5672C0}" presName="sibTrans" presStyleCnt="0"/>
      <dgm:spPr/>
      <dgm:t>
        <a:bodyPr/>
        <a:lstStyle/>
        <a:p>
          <a:endParaRPr lang="es-EC"/>
        </a:p>
      </dgm:t>
    </dgm:pt>
    <dgm:pt modelId="{95C38BF0-B114-4D72-9D38-910214928C2F}" type="pres">
      <dgm:prSet presAssocID="{FD497DF0-DFB0-4092-A740-D8B752D3D3C7}" presName="node" presStyleLbl="node1" presStyleIdx="3" presStyleCnt="6" custLinFactX="-10026" custLinFactNeighborX="-100000" custLinFactNeighborY="-14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D665B0-1195-4A74-9D51-3C6CE178C3EA}" type="pres">
      <dgm:prSet presAssocID="{526DCF9F-311C-4DE2-8D4E-03A7DA351DB1}" presName="sibTrans" presStyleCnt="0"/>
      <dgm:spPr/>
      <dgm:t>
        <a:bodyPr/>
        <a:lstStyle/>
        <a:p>
          <a:endParaRPr lang="es-EC"/>
        </a:p>
      </dgm:t>
    </dgm:pt>
    <dgm:pt modelId="{7A76E749-35A7-49E8-BAA4-D76A3262C7A5}" type="pres">
      <dgm:prSet presAssocID="{EE963519-D209-43B4-B124-FF8F16B09285}" presName="node" presStyleLbl="node1" presStyleIdx="4" presStyleCnt="6" custLinFactX="12461" custLinFactY="-1807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E6EFC-03ED-4B9B-A63D-C038B2A3D31A}" type="pres">
      <dgm:prSet presAssocID="{A8ACDA84-FAEA-41B9-A465-CB5A14E34EB8}" presName="sibTrans" presStyleCnt="0"/>
      <dgm:spPr/>
      <dgm:t>
        <a:bodyPr/>
        <a:lstStyle/>
        <a:p>
          <a:endParaRPr lang="es-EC"/>
        </a:p>
      </dgm:t>
    </dgm:pt>
    <dgm:pt modelId="{9F465978-E156-49BD-8222-8881DE54142C}" type="pres">
      <dgm:prSet presAssocID="{DE56F78C-6678-4449-928F-6F0C1A3D33D5}" presName="node" presStyleLbl="node1" presStyleIdx="5" presStyleCnt="6" custLinFactX="-10026" custLinFactNeighborX="-100000" custLinFactNeighborY="52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BFB4BD-DA1F-4C38-8BAF-9BABEEE454A4}" type="presOf" srcId="{53D1B48C-3C46-47BA-B265-F58FABDB784B}" destId="{F94DFC04-A436-44BD-A947-128CCFF2CEB3}" srcOrd="0" destOrd="0" presId="urn:microsoft.com/office/officeart/2005/8/layout/default"/>
    <dgm:cxn modelId="{AA43FC33-0C59-4191-B51B-12A7C91DB423}" type="presOf" srcId="{EE963519-D209-43B4-B124-FF8F16B09285}" destId="{7A76E749-35A7-49E8-BAA4-D76A3262C7A5}" srcOrd="0" destOrd="0" presId="urn:microsoft.com/office/officeart/2005/8/layout/default"/>
    <dgm:cxn modelId="{9EB229AC-DB41-4B22-B47C-F2F7DC47E378}" type="presOf" srcId="{BFEC86A4-8165-4D02-8DB5-FF73CCDCDD36}" destId="{9EAC6382-AA65-4AD6-A381-160E7BDF46AD}" srcOrd="0" destOrd="0" presId="urn:microsoft.com/office/officeart/2005/8/layout/default"/>
    <dgm:cxn modelId="{3A8D366C-51A4-4530-9C4C-45877EF5463E}" type="presOf" srcId="{D87E3673-A162-439C-82D9-896AD07DE26E}" destId="{36338C5C-D828-4851-982F-1F35B270F3F6}" srcOrd="0" destOrd="0" presId="urn:microsoft.com/office/officeart/2005/8/layout/default"/>
    <dgm:cxn modelId="{AA8DF83F-0B13-4DED-85D6-6CE64B8BE357}" srcId="{53D1B48C-3C46-47BA-B265-F58FABDB784B}" destId="{DE56F78C-6678-4449-928F-6F0C1A3D33D5}" srcOrd="5" destOrd="0" parTransId="{71445DD1-6292-48B4-995E-7D8204170573}" sibTransId="{2EE28194-5943-43AA-AA67-23AFE6C4E71A}"/>
    <dgm:cxn modelId="{D6C18BCF-DA9A-4B83-A738-53F054E3EA1C}" type="presOf" srcId="{FD497DF0-DFB0-4092-A740-D8B752D3D3C7}" destId="{95C38BF0-B114-4D72-9D38-910214928C2F}" srcOrd="0" destOrd="0" presId="urn:microsoft.com/office/officeart/2005/8/layout/default"/>
    <dgm:cxn modelId="{AB25EA4C-6D85-4ADE-9AA7-D5F6747F011F}" srcId="{53D1B48C-3C46-47BA-B265-F58FABDB784B}" destId="{D87E3673-A162-439C-82D9-896AD07DE26E}" srcOrd="1" destOrd="0" parTransId="{47998077-8F8F-477E-9DA2-EA8303CCBF79}" sibTransId="{BD14CB10-F0B7-431F-A64E-DC7E5059C546}"/>
    <dgm:cxn modelId="{68374F94-1B73-4333-BB86-63A256A4F877}" srcId="{53D1B48C-3C46-47BA-B265-F58FABDB784B}" destId="{BFEC86A4-8165-4D02-8DB5-FF73CCDCDD36}" srcOrd="2" destOrd="0" parTransId="{596834BB-E72C-4184-B019-9CC8BF17063E}" sibTransId="{91C4B614-7790-4EE7-BA49-705A2F5672C0}"/>
    <dgm:cxn modelId="{CA6EE10F-BCAF-4448-9C13-170B9A03895B}" type="presOf" srcId="{DE56F78C-6678-4449-928F-6F0C1A3D33D5}" destId="{9F465978-E156-49BD-8222-8881DE54142C}" srcOrd="0" destOrd="0" presId="urn:microsoft.com/office/officeart/2005/8/layout/default"/>
    <dgm:cxn modelId="{7AB8DC3C-F6FE-4F3F-BD7E-A8EEC6393C6A}" srcId="{53D1B48C-3C46-47BA-B265-F58FABDB784B}" destId="{FD497DF0-DFB0-4092-A740-D8B752D3D3C7}" srcOrd="3" destOrd="0" parTransId="{38E960AD-819F-4EC4-A3C4-6F1879D3A5E6}" sibTransId="{526DCF9F-311C-4DE2-8D4E-03A7DA351DB1}"/>
    <dgm:cxn modelId="{86EFDA43-A546-4918-8E81-59BA3802B584}" srcId="{53D1B48C-3C46-47BA-B265-F58FABDB784B}" destId="{C0B12A7C-97C5-4759-916C-B5FE1B1FCBEB}" srcOrd="0" destOrd="0" parTransId="{C803F1F2-43D6-490E-936B-31C6A1F70A6F}" sibTransId="{F0A14402-65A7-4F0A-8915-12E6F5748B41}"/>
    <dgm:cxn modelId="{E32EBD9D-99BF-4A00-8389-4FAB186897AE}" type="presOf" srcId="{C0B12A7C-97C5-4759-916C-B5FE1B1FCBEB}" destId="{FA30C3A0-BB48-475D-ACFE-27790CDC8F4F}" srcOrd="0" destOrd="0" presId="urn:microsoft.com/office/officeart/2005/8/layout/default"/>
    <dgm:cxn modelId="{E72E75DB-43AD-4E05-A680-47A1A174EB8D}" srcId="{53D1B48C-3C46-47BA-B265-F58FABDB784B}" destId="{EE963519-D209-43B4-B124-FF8F16B09285}" srcOrd="4" destOrd="0" parTransId="{444C9B8C-043E-45C8-9381-093071916F5A}" sibTransId="{A8ACDA84-FAEA-41B9-A465-CB5A14E34EB8}"/>
    <dgm:cxn modelId="{C8A0C0A5-33F3-45C9-B5AE-45920DCC9BBD}" type="presParOf" srcId="{F94DFC04-A436-44BD-A947-128CCFF2CEB3}" destId="{FA30C3A0-BB48-475D-ACFE-27790CDC8F4F}" srcOrd="0" destOrd="0" presId="urn:microsoft.com/office/officeart/2005/8/layout/default"/>
    <dgm:cxn modelId="{31B82A86-D011-4DAC-BB78-24EE72C02953}" type="presParOf" srcId="{F94DFC04-A436-44BD-A947-128CCFF2CEB3}" destId="{9318D245-BF4E-456A-B8BD-D639D242DD78}" srcOrd="1" destOrd="0" presId="urn:microsoft.com/office/officeart/2005/8/layout/default"/>
    <dgm:cxn modelId="{0AAB13CB-F3D0-459D-9B2A-8AEC2CB81745}" type="presParOf" srcId="{F94DFC04-A436-44BD-A947-128CCFF2CEB3}" destId="{36338C5C-D828-4851-982F-1F35B270F3F6}" srcOrd="2" destOrd="0" presId="urn:microsoft.com/office/officeart/2005/8/layout/default"/>
    <dgm:cxn modelId="{33C6C9A8-9AC7-45B2-9C15-50EA6D5DA4C7}" type="presParOf" srcId="{F94DFC04-A436-44BD-A947-128CCFF2CEB3}" destId="{3FE23DD8-CA05-454F-A9FC-907B3C0186C4}" srcOrd="3" destOrd="0" presId="urn:microsoft.com/office/officeart/2005/8/layout/default"/>
    <dgm:cxn modelId="{34B78148-69D2-4DCA-8D26-BD23003FEC00}" type="presParOf" srcId="{F94DFC04-A436-44BD-A947-128CCFF2CEB3}" destId="{9EAC6382-AA65-4AD6-A381-160E7BDF46AD}" srcOrd="4" destOrd="0" presId="urn:microsoft.com/office/officeart/2005/8/layout/default"/>
    <dgm:cxn modelId="{E6679072-0E3A-4418-A096-CD95B5D3EEC9}" type="presParOf" srcId="{F94DFC04-A436-44BD-A947-128CCFF2CEB3}" destId="{9F8D04BF-429B-4C27-A899-4898EEDE9DC2}" srcOrd="5" destOrd="0" presId="urn:microsoft.com/office/officeart/2005/8/layout/default"/>
    <dgm:cxn modelId="{71BFB65E-4A1F-4C45-8FFA-7FC5736432CB}" type="presParOf" srcId="{F94DFC04-A436-44BD-A947-128CCFF2CEB3}" destId="{95C38BF0-B114-4D72-9D38-910214928C2F}" srcOrd="6" destOrd="0" presId="urn:microsoft.com/office/officeart/2005/8/layout/default"/>
    <dgm:cxn modelId="{FD2E4F44-93D1-4655-AE96-C7C68A464FDA}" type="presParOf" srcId="{F94DFC04-A436-44BD-A947-128CCFF2CEB3}" destId="{4DD665B0-1195-4A74-9D51-3C6CE178C3EA}" srcOrd="7" destOrd="0" presId="urn:microsoft.com/office/officeart/2005/8/layout/default"/>
    <dgm:cxn modelId="{0B5A14EE-3972-4929-9015-F91E6690BCC4}" type="presParOf" srcId="{F94DFC04-A436-44BD-A947-128CCFF2CEB3}" destId="{7A76E749-35A7-49E8-BAA4-D76A3262C7A5}" srcOrd="8" destOrd="0" presId="urn:microsoft.com/office/officeart/2005/8/layout/default"/>
    <dgm:cxn modelId="{4CF8FAD7-D710-4B94-9D10-74636DFB9FAE}" type="presParOf" srcId="{F94DFC04-A436-44BD-A947-128CCFF2CEB3}" destId="{D71E6EFC-03ED-4B9B-A63D-C038B2A3D31A}" srcOrd="9" destOrd="0" presId="urn:microsoft.com/office/officeart/2005/8/layout/default"/>
    <dgm:cxn modelId="{D099A273-5D29-400F-A026-1952C9389BEE}" type="presParOf" srcId="{F94DFC04-A436-44BD-A947-128CCFF2CEB3}" destId="{9F465978-E156-49BD-8222-8881DE54142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1E538-8FF6-4039-BFFD-79BCA7E14BD1}" type="doc">
      <dgm:prSet loTypeId="urn:microsoft.com/office/officeart/2005/8/layout/vList6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F51EE99-F2AC-450D-BC00-F9B653850631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Formulación del problema </a:t>
          </a:r>
          <a:endParaRPr lang="es-EC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FB2A4-2724-43CB-BB8A-ABCB2EA4BF1C}" type="parTrans" cxnId="{E6094B52-4953-48C9-8102-A153A393A330}">
      <dgm:prSet/>
      <dgm:spPr/>
      <dgm:t>
        <a:bodyPr/>
        <a:lstStyle/>
        <a:p>
          <a:endParaRPr lang="es-EC"/>
        </a:p>
      </dgm:t>
    </dgm:pt>
    <dgm:pt modelId="{C1A1140E-4D45-4F53-A08A-947A5CF30347}" type="sibTrans" cxnId="{E6094B52-4953-48C9-8102-A153A393A330}">
      <dgm:prSet/>
      <dgm:spPr/>
      <dgm:t>
        <a:bodyPr/>
        <a:lstStyle/>
        <a:p>
          <a:endParaRPr lang="es-EC"/>
        </a:p>
      </dgm:t>
    </dgm:pt>
    <dgm:pt modelId="{8C7D0024-0FFC-49BA-8CDE-EB58CBDA15FF}">
      <dgm:prSet phldrT="[Texto]" custT="1"/>
      <dgm:spPr/>
      <dgm:t>
        <a:bodyPr/>
        <a:lstStyle/>
        <a:p>
          <a:r>
            <a:rPr lang="es-ES_tradnl" sz="1400" dirty="0" smtClean="0"/>
            <a:t>Falencias en el aprovechamiento de los recursos tanto naturales como culturales del cantón Puerto Quito, que afectan a su desarrollo turístico.</a:t>
          </a:r>
          <a:endParaRPr lang="es-EC" sz="1400" dirty="0"/>
        </a:p>
      </dgm:t>
    </dgm:pt>
    <dgm:pt modelId="{035D2AEC-0717-495D-B2AB-20D2F6163BAD}" type="parTrans" cxnId="{BBD49A1D-C6BF-4494-AEFD-E81C6507B327}">
      <dgm:prSet/>
      <dgm:spPr/>
      <dgm:t>
        <a:bodyPr/>
        <a:lstStyle/>
        <a:p>
          <a:endParaRPr lang="es-EC"/>
        </a:p>
      </dgm:t>
    </dgm:pt>
    <dgm:pt modelId="{77D2FBCC-04DB-45B3-9988-C75F54126D08}" type="sibTrans" cxnId="{BBD49A1D-C6BF-4494-AEFD-E81C6507B327}">
      <dgm:prSet/>
      <dgm:spPr/>
      <dgm:t>
        <a:bodyPr/>
        <a:lstStyle/>
        <a:p>
          <a:endParaRPr lang="es-EC"/>
        </a:p>
      </dgm:t>
    </dgm:pt>
    <dgm:pt modelId="{8FD51EBD-93F6-45B7-99EF-F7F7FC252BA6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General </a:t>
          </a:r>
          <a:endParaRPr lang="es-EC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9D85F1-4398-4A39-A6FF-355620FCCCC5}" type="parTrans" cxnId="{4BA2EAE2-4FF7-42F2-95D1-7BD3BB834363}">
      <dgm:prSet/>
      <dgm:spPr/>
      <dgm:t>
        <a:bodyPr/>
        <a:lstStyle/>
        <a:p>
          <a:endParaRPr lang="es-EC"/>
        </a:p>
      </dgm:t>
    </dgm:pt>
    <dgm:pt modelId="{CACE55AF-9416-4A7C-A21B-181ECAC07B28}" type="sibTrans" cxnId="{4BA2EAE2-4FF7-42F2-95D1-7BD3BB834363}">
      <dgm:prSet/>
      <dgm:spPr/>
      <dgm:t>
        <a:bodyPr/>
        <a:lstStyle/>
        <a:p>
          <a:endParaRPr lang="es-EC"/>
        </a:p>
      </dgm:t>
    </dgm:pt>
    <dgm:pt modelId="{2E09CC5F-C7B6-4661-8EE4-BA30D02FCE90}">
      <dgm:prSet phldrT="[Texto]" custT="1"/>
      <dgm:spPr/>
      <dgm:t>
        <a:bodyPr/>
        <a:lstStyle/>
        <a:p>
          <a:r>
            <a:rPr lang="es-ES_tradnl" sz="1400" dirty="0" smtClean="0"/>
            <a:t>Diseñar un  plan para el aprovechamiento de los recursos naturales y culturales en el  cantón Puerto Quito, con el propósito de establecer alternativas que contribuyan al desarrollo turístico del cantón.</a:t>
          </a:r>
          <a:endParaRPr lang="es-EC" sz="1400" dirty="0"/>
        </a:p>
      </dgm:t>
    </dgm:pt>
    <dgm:pt modelId="{6C93E157-9C58-4C6A-AE1B-C2735FD2FBF4}" type="parTrans" cxnId="{E0F17C5D-6A3C-4E3C-8402-B261CB7293E2}">
      <dgm:prSet/>
      <dgm:spPr/>
      <dgm:t>
        <a:bodyPr/>
        <a:lstStyle/>
        <a:p>
          <a:endParaRPr lang="es-EC"/>
        </a:p>
      </dgm:t>
    </dgm:pt>
    <dgm:pt modelId="{8D8F2695-04FE-4D5F-9F0F-75730AA1E6E4}" type="sibTrans" cxnId="{E0F17C5D-6A3C-4E3C-8402-B261CB7293E2}">
      <dgm:prSet/>
      <dgm:spPr/>
      <dgm:t>
        <a:bodyPr/>
        <a:lstStyle/>
        <a:p>
          <a:endParaRPr lang="es-EC"/>
        </a:p>
      </dgm:t>
    </dgm:pt>
    <dgm:pt modelId="{C2E3BD52-9D91-4B40-A0AC-EC5CA6E0E4D8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 específicos </a:t>
          </a:r>
          <a:endParaRPr lang="es-EC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C98204-5C18-49F3-907D-44733FF18BEC}" type="parTrans" cxnId="{4C7BCF36-7435-4DBF-AFF0-530579A49F62}">
      <dgm:prSet/>
      <dgm:spPr/>
      <dgm:t>
        <a:bodyPr/>
        <a:lstStyle/>
        <a:p>
          <a:endParaRPr lang="es-EC"/>
        </a:p>
      </dgm:t>
    </dgm:pt>
    <dgm:pt modelId="{1EBA31BD-8F01-48EA-A636-C3F73D731C0A}" type="sibTrans" cxnId="{4C7BCF36-7435-4DBF-AFF0-530579A49F62}">
      <dgm:prSet/>
      <dgm:spPr/>
      <dgm:t>
        <a:bodyPr/>
        <a:lstStyle/>
        <a:p>
          <a:endParaRPr lang="es-EC"/>
        </a:p>
      </dgm:t>
    </dgm:pt>
    <dgm:pt modelId="{E56F79C2-D80C-4892-83A9-20B6EC199E78}">
      <dgm:prSet custT="1"/>
      <dgm:spPr/>
      <dgm:t>
        <a:bodyPr/>
        <a:lstStyle/>
        <a:p>
          <a:r>
            <a:rPr lang="es-ES_tradnl" sz="1100" dirty="0" smtClean="0"/>
            <a:t>Sustentar el plan para el aprovechamiento de los recursos naturales y culturales.</a:t>
          </a:r>
          <a:endParaRPr lang="es-EC" sz="1100" dirty="0"/>
        </a:p>
      </dgm:t>
    </dgm:pt>
    <dgm:pt modelId="{094DCBC8-CE8D-4DD5-8DBA-08FF9A18961B}" type="parTrans" cxnId="{B2FDA023-4C9A-4AFD-9D90-23B36BD9F98B}">
      <dgm:prSet/>
      <dgm:spPr/>
      <dgm:t>
        <a:bodyPr/>
        <a:lstStyle/>
        <a:p>
          <a:endParaRPr lang="es-EC"/>
        </a:p>
      </dgm:t>
    </dgm:pt>
    <dgm:pt modelId="{487AB008-8D12-4EF1-B608-1810AB3ECBCE}" type="sibTrans" cxnId="{B2FDA023-4C9A-4AFD-9D90-23B36BD9F98B}">
      <dgm:prSet/>
      <dgm:spPr/>
      <dgm:t>
        <a:bodyPr/>
        <a:lstStyle/>
        <a:p>
          <a:endParaRPr lang="es-EC"/>
        </a:p>
      </dgm:t>
    </dgm:pt>
    <dgm:pt modelId="{B83FD7BA-78AD-44E9-88DB-20D1A8D70BBB}">
      <dgm:prSet custT="1"/>
      <dgm:spPr/>
      <dgm:t>
        <a:bodyPr/>
        <a:lstStyle/>
        <a:p>
          <a:r>
            <a:rPr lang="es-ES_tradnl" sz="1100" dirty="0" smtClean="0"/>
            <a:t>Diseñar estrategias acorde a los requerimientos</a:t>
          </a:r>
          <a:r>
            <a:rPr lang="" sz="1100" dirty="0" smtClean="0"/>
            <a:t> </a:t>
          </a:r>
          <a:r>
            <a:rPr lang="es-ES_tradnl" sz="1100" dirty="0" smtClean="0"/>
            <a:t> del cantón, basándose en la situación actual.</a:t>
          </a:r>
          <a:endParaRPr lang="es-EC" sz="1100" dirty="0"/>
        </a:p>
      </dgm:t>
    </dgm:pt>
    <dgm:pt modelId="{13F17173-6574-40A2-982F-8723CFA28927}" type="parTrans" cxnId="{93A7F527-4F74-49B5-8017-DE13C4ADCADD}">
      <dgm:prSet/>
      <dgm:spPr/>
      <dgm:t>
        <a:bodyPr/>
        <a:lstStyle/>
        <a:p>
          <a:endParaRPr lang="es-EC"/>
        </a:p>
      </dgm:t>
    </dgm:pt>
    <dgm:pt modelId="{46C4B791-C8A4-45D9-9219-168825AF4425}" type="sibTrans" cxnId="{93A7F527-4F74-49B5-8017-DE13C4ADCADD}">
      <dgm:prSet/>
      <dgm:spPr/>
      <dgm:t>
        <a:bodyPr/>
        <a:lstStyle/>
        <a:p>
          <a:endParaRPr lang="es-EC"/>
        </a:p>
      </dgm:t>
    </dgm:pt>
    <dgm:pt modelId="{89EAC311-BE03-4106-B21A-AF0175387E71}">
      <dgm:prSet custT="1"/>
      <dgm:spPr/>
      <dgm:t>
        <a:bodyPr/>
        <a:lstStyle/>
        <a:p>
          <a:r>
            <a:rPr lang="es-ES_tradnl" sz="1100" dirty="0" smtClean="0"/>
            <a:t>Desarrollar un estudio de mercado para determinar la oferta y la demanda que tiene el cantón</a:t>
          </a:r>
          <a:endParaRPr lang="es-EC" sz="1100" dirty="0"/>
        </a:p>
      </dgm:t>
    </dgm:pt>
    <dgm:pt modelId="{D681AFF8-CC85-47F7-A930-4105F3699535}" type="parTrans" cxnId="{0466493F-71B7-43BE-BBF3-E39D277C0C6B}">
      <dgm:prSet/>
      <dgm:spPr/>
      <dgm:t>
        <a:bodyPr/>
        <a:lstStyle/>
        <a:p>
          <a:endParaRPr lang="es-EC"/>
        </a:p>
      </dgm:t>
    </dgm:pt>
    <dgm:pt modelId="{4F9A7027-0DEF-43B3-8466-9F76757710AC}" type="sibTrans" cxnId="{0466493F-71B7-43BE-BBF3-E39D277C0C6B}">
      <dgm:prSet/>
      <dgm:spPr/>
      <dgm:t>
        <a:bodyPr/>
        <a:lstStyle/>
        <a:p>
          <a:endParaRPr lang="es-EC"/>
        </a:p>
      </dgm:t>
    </dgm:pt>
    <dgm:pt modelId="{22BB2AE1-3163-4DED-885A-FAE0E6EEA40A}">
      <dgm:prSet custT="1"/>
      <dgm:spPr/>
      <dgm:t>
        <a:bodyPr/>
        <a:lstStyle/>
        <a:p>
          <a:r>
            <a:rPr lang="es-ES_tradnl" sz="1100" dirty="0" smtClean="0"/>
            <a:t>Formular alternativas para  el aprovechamiento de los recursos naturales y culturales</a:t>
          </a:r>
          <a:r>
            <a:rPr lang="" sz="1000" dirty="0" smtClean="0"/>
            <a:t>.</a:t>
          </a:r>
          <a:endParaRPr lang="es-EC" sz="1000" dirty="0"/>
        </a:p>
      </dgm:t>
    </dgm:pt>
    <dgm:pt modelId="{6D58E523-8AA3-4E6A-BC57-E4E5CFCDA0B9}" type="parTrans" cxnId="{F9EA9B5B-160B-427D-8624-0828A5912C1E}">
      <dgm:prSet/>
      <dgm:spPr/>
      <dgm:t>
        <a:bodyPr/>
        <a:lstStyle/>
        <a:p>
          <a:endParaRPr lang="es-ES_tradnl"/>
        </a:p>
      </dgm:t>
    </dgm:pt>
    <dgm:pt modelId="{A0D83AAE-CF58-44D9-8943-9589B336F2B0}" type="sibTrans" cxnId="{F9EA9B5B-160B-427D-8624-0828A5912C1E}">
      <dgm:prSet/>
      <dgm:spPr/>
      <dgm:t>
        <a:bodyPr/>
        <a:lstStyle/>
        <a:p>
          <a:endParaRPr lang="es-ES_tradnl"/>
        </a:p>
      </dgm:t>
    </dgm:pt>
    <dgm:pt modelId="{3AA3776E-3408-4965-9F30-8CA0495F09C9}" type="pres">
      <dgm:prSet presAssocID="{98F1E538-8FF6-4039-BFFD-79BCA7E14B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7DFB74F-983D-4F5F-8BDC-22C2DE692FEA}" type="pres">
      <dgm:prSet presAssocID="{5F51EE99-F2AC-450D-BC00-F9B653850631}" presName="linNode" presStyleCnt="0"/>
      <dgm:spPr/>
      <dgm:t>
        <a:bodyPr/>
        <a:lstStyle/>
        <a:p>
          <a:endParaRPr lang="es-EC"/>
        </a:p>
      </dgm:t>
    </dgm:pt>
    <dgm:pt modelId="{61AB113F-9117-4B2A-8EF9-2E796AE1B0F3}" type="pres">
      <dgm:prSet presAssocID="{5F51EE99-F2AC-450D-BC00-F9B65385063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578C30-4E3C-4070-877A-19546995A318}" type="pres">
      <dgm:prSet presAssocID="{5F51EE99-F2AC-450D-BC00-F9B65385063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999D44-1AF4-4C35-B312-579E18553479}" type="pres">
      <dgm:prSet presAssocID="{C1A1140E-4D45-4F53-A08A-947A5CF30347}" presName="spacing" presStyleCnt="0"/>
      <dgm:spPr/>
      <dgm:t>
        <a:bodyPr/>
        <a:lstStyle/>
        <a:p>
          <a:endParaRPr lang="es-EC"/>
        </a:p>
      </dgm:t>
    </dgm:pt>
    <dgm:pt modelId="{FE4DD439-4441-4CCF-B4BA-9C65B09C5EE6}" type="pres">
      <dgm:prSet presAssocID="{8FD51EBD-93F6-45B7-99EF-F7F7FC252BA6}" presName="linNode" presStyleCnt="0"/>
      <dgm:spPr/>
      <dgm:t>
        <a:bodyPr/>
        <a:lstStyle/>
        <a:p>
          <a:endParaRPr lang="es-EC"/>
        </a:p>
      </dgm:t>
    </dgm:pt>
    <dgm:pt modelId="{9B9EC1B3-D88D-423C-A52F-0633EC60EFB1}" type="pres">
      <dgm:prSet presAssocID="{8FD51EBD-93F6-45B7-99EF-F7F7FC252BA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3C5E2A-BE85-4BE4-A370-05C157278374}" type="pres">
      <dgm:prSet presAssocID="{8FD51EBD-93F6-45B7-99EF-F7F7FC252BA6}" presName="childShp" presStyleLbl="bgAccFollowNode1" presStyleIdx="1" presStyleCnt="3" custScaleY="1389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32B185-EB6E-4612-96FD-AC5D91B7D5CD}" type="pres">
      <dgm:prSet presAssocID="{CACE55AF-9416-4A7C-A21B-181ECAC07B28}" presName="spacing" presStyleCnt="0"/>
      <dgm:spPr/>
      <dgm:t>
        <a:bodyPr/>
        <a:lstStyle/>
        <a:p>
          <a:endParaRPr lang="es-EC"/>
        </a:p>
      </dgm:t>
    </dgm:pt>
    <dgm:pt modelId="{1EF34149-2A32-4E56-904F-455CE21DFCD3}" type="pres">
      <dgm:prSet presAssocID="{C2E3BD52-9D91-4B40-A0AC-EC5CA6E0E4D8}" presName="linNode" presStyleCnt="0"/>
      <dgm:spPr/>
      <dgm:t>
        <a:bodyPr/>
        <a:lstStyle/>
        <a:p>
          <a:endParaRPr lang="es-EC"/>
        </a:p>
      </dgm:t>
    </dgm:pt>
    <dgm:pt modelId="{46E39AC8-E196-45DA-8664-9415B55924EA}" type="pres">
      <dgm:prSet presAssocID="{C2E3BD52-9D91-4B40-A0AC-EC5CA6E0E4D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BCDDB1-8283-436C-AF93-B3375BF2B335}" type="pres">
      <dgm:prSet presAssocID="{C2E3BD52-9D91-4B40-A0AC-EC5CA6E0E4D8}" presName="childShp" presStyleLbl="bgAccFollowNode1" presStyleIdx="2" presStyleCnt="3" custScaleY="2245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2D76DF-6FC9-46F1-B543-32D8DCFD40CA}" type="presOf" srcId="{98F1E538-8FF6-4039-BFFD-79BCA7E14BD1}" destId="{3AA3776E-3408-4965-9F30-8CA0495F09C9}" srcOrd="0" destOrd="0" presId="urn:microsoft.com/office/officeart/2005/8/layout/vList6"/>
    <dgm:cxn modelId="{926230E5-E704-4000-AA66-65CAC913BCF6}" type="presOf" srcId="{C2E3BD52-9D91-4B40-A0AC-EC5CA6E0E4D8}" destId="{46E39AC8-E196-45DA-8664-9415B55924EA}" srcOrd="0" destOrd="0" presId="urn:microsoft.com/office/officeart/2005/8/layout/vList6"/>
    <dgm:cxn modelId="{68BE7C6D-C373-42CC-B468-0F9A648CCEF2}" type="presOf" srcId="{E56F79C2-D80C-4892-83A9-20B6EC199E78}" destId="{BFBCDDB1-8283-436C-AF93-B3375BF2B335}" srcOrd="0" destOrd="0" presId="urn:microsoft.com/office/officeart/2005/8/layout/vList6"/>
    <dgm:cxn modelId="{E0F17C5D-6A3C-4E3C-8402-B261CB7293E2}" srcId="{8FD51EBD-93F6-45B7-99EF-F7F7FC252BA6}" destId="{2E09CC5F-C7B6-4661-8EE4-BA30D02FCE90}" srcOrd="0" destOrd="0" parTransId="{6C93E157-9C58-4C6A-AE1B-C2735FD2FBF4}" sibTransId="{8D8F2695-04FE-4D5F-9F0F-75730AA1E6E4}"/>
    <dgm:cxn modelId="{EABF13CF-289F-436C-99C2-B8BC805AF333}" type="presOf" srcId="{8C7D0024-0FFC-49BA-8CDE-EB58CBDA15FF}" destId="{BA578C30-4E3C-4070-877A-19546995A318}" srcOrd="0" destOrd="0" presId="urn:microsoft.com/office/officeart/2005/8/layout/vList6"/>
    <dgm:cxn modelId="{32BB01DD-57C1-4077-83E0-31049FFAA6B3}" type="presOf" srcId="{89EAC311-BE03-4106-B21A-AF0175387E71}" destId="{BFBCDDB1-8283-436C-AF93-B3375BF2B335}" srcOrd="0" destOrd="2" presId="urn:microsoft.com/office/officeart/2005/8/layout/vList6"/>
    <dgm:cxn modelId="{F9EA9B5B-160B-427D-8624-0828A5912C1E}" srcId="{C2E3BD52-9D91-4B40-A0AC-EC5CA6E0E4D8}" destId="{22BB2AE1-3163-4DED-885A-FAE0E6EEA40A}" srcOrd="3" destOrd="0" parTransId="{6D58E523-8AA3-4E6A-BC57-E4E5CFCDA0B9}" sibTransId="{A0D83AAE-CF58-44D9-8943-9589B336F2B0}"/>
    <dgm:cxn modelId="{BBD49A1D-C6BF-4494-AEFD-E81C6507B327}" srcId="{5F51EE99-F2AC-450D-BC00-F9B653850631}" destId="{8C7D0024-0FFC-49BA-8CDE-EB58CBDA15FF}" srcOrd="0" destOrd="0" parTransId="{035D2AEC-0717-495D-B2AB-20D2F6163BAD}" sibTransId="{77D2FBCC-04DB-45B3-9988-C75F54126D08}"/>
    <dgm:cxn modelId="{E6094B52-4953-48C9-8102-A153A393A330}" srcId="{98F1E538-8FF6-4039-BFFD-79BCA7E14BD1}" destId="{5F51EE99-F2AC-450D-BC00-F9B653850631}" srcOrd="0" destOrd="0" parTransId="{94CFB2A4-2724-43CB-BB8A-ABCB2EA4BF1C}" sibTransId="{C1A1140E-4D45-4F53-A08A-947A5CF30347}"/>
    <dgm:cxn modelId="{23B79883-9C60-4A1B-890F-CC1D3CD7FE3B}" type="presOf" srcId="{5F51EE99-F2AC-450D-BC00-F9B653850631}" destId="{61AB113F-9117-4B2A-8EF9-2E796AE1B0F3}" srcOrd="0" destOrd="0" presId="urn:microsoft.com/office/officeart/2005/8/layout/vList6"/>
    <dgm:cxn modelId="{4BA2EAE2-4FF7-42F2-95D1-7BD3BB834363}" srcId="{98F1E538-8FF6-4039-BFFD-79BCA7E14BD1}" destId="{8FD51EBD-93F6-45B7-99EF-F7F7FC252BA6}" srcOrd="1" destOrd="0" parTransId="{489D85F1-4398-4A39-A6FF-355620FCCCC5}" sibTransId="{CACE55AF-9416-4A7C-A21B-181ECAC07B28}"/>
    <dgm:cxn modelId="{59658B07-29A0-4CB6-983F-3C251F43E935}" type="presOf" srcId="{B83FD7BA-78AD-44E9-88DB-20D1A8D70BBB}" destId="{BFBCDDB1-8283-436C-AF93-B3375BF2B335}" srcOrd="0" destOrd="1" presId="urn:microsoft.com/office/officeart/2005/8/layout/vList6"/>
    <dgm:cxn modelId="{93A7F527-4F74-49B5-8017-DE13C4ADCADD}" srcId="{C2E3BD52-9D91-4B40-A0AC-EC5CA6E0E4D8}" destId="{B83FD7BA-78AD-44E9-88DB-20D1A8D70BBB}" srcOrd="1" destOrd="0" parTransId="{13F17173-6574-40A2-982F-8723CFA28927}" sibTransId="{46C4B791-C8A4-45D9-9219-168825AF4425}"/>
    <dgm:cxn modelId="{B2FDA023-4C9A-4AFD-9D90-23B36BD9F98B}" srcId="{C2E3BD52-9D91-4B40-A0AC-EC5CA6E0E4D8}" destId="{E56F79C2-D80C-4892-83A9-20B6EC199E78}" srcOrd="0" destOrd="0" parTransId="{094DCBC8-CE8D-4DD5-8DBA-08FF9A18961B}" sibTransId="{487AB008-8D12-4EF1-B608-1810AB3ECBCE}"/>
    <dgm:cxn modelId="{0466493F-71B7-43BE-BBF3-E39D277C0C6B}" srcId="{C2E3BD52-9D91-4B40-A0AC-EC5CA6E0E4D8}" destId="{89EAC311-BE03-4106-B21A-AF0175387E71}" srcOrd="2" destOrd="0" parTransId="{D681AFF8-CC85-47F7-A930-4105F3699535}" sibTransId="{4F9A7027-0DEF-43B3-8466-9F76757710AC}"/>
    <dgm:cxn modelId="{85BD5885-E55F-417A-9AD1-FA27D0132E3B}" type="presOf" srcId="{2E09CC5F-C7B6-4661-8EE4-BA30D02FCE90}" destId="{7E3C5E2A-BE85-4BE4-A370-05C157278374}" srcOrd="0" destOrd="0" presId="urn:microsoft.com/office/officeart/2005/8/layout/vList6"/>
    <dgm:cxn modelId="{F80AE6F7-EBF7-441D-ADEF-C46CC343F3FC}" type="presOf" srcId="{22BB2AE1-3163-4DED-885A-FAE0E6EEA40A}" destId="{BFBCDDB1-8283-436C-AF93-B3375BF2B335}" srcOrd="0" destOrd="3" presId="urn:microsoft.com/office/officeart/2005/8/layout/vList6"/>
    <dgm:cxn modelId="{081BFF1F-F410-4994-967A-EDB77F4A2BA0}" type="presOf" srcId="{8FD51EBD-93F6-45B7-99EF-F7F7FC252BA6}" destId="{9B9EC1B3-D88D-423C-A52F-0633EC60EFB1}" srcOrd="0" destOrd="0" presId="urn:microsoft.com/office/officeart/2005/8/layout/vList6"/>
    <dgm:cxn modelId="{4C7BCF36-7435-4DBF-AFF0-530579A49F62}" srcId="{98F1E538-8FF6-4039-BFFD-79BCA7E14BD1}" destId="{C2E3BD52-9D91-4B40-A0AC-EC5CA6E0E4D8}" srcOrd="2" destOrd="0" parTransId="{86C98204-5C18-49F3-907D-44733FF18BEC}" sibTransId="{1EBA31BD-8F01-48EA-A636-C3F73D731C0A}"/>
    <dgm:cxn modelId="{3AB7235F-786B-4232-8C99-517C60CDBC83}" type="presParOf" srcId="{3AA3776E-3408-4965-9F30-8CA0495F09C9}" destId="{B7DFB74F-983D-4F5F-8BDC-22C2DE692FEA}" srcOrd="0" destOrd="0" presId="urn:microsoft.com/office/officeart/2005/8/layout/vList6"/>
    <dgm:cxn modelId="{FFECA77E-0303-4680-BF2D-EA5808CF278E}" type="presParOf" srcId="{B7DFB74F-983D-4F5F-8BDC-22C2DE692FEA}" destId="{61AB113F-9117-4B2A-8EF9-2E796AE1B0F3}" srcOrd="0" destOrd="0" presId="urn:microsoft.com/office/officeart/2005/8/layout/vList6"/>
    <dgm:cxn modelId="{BD1D0C17-0246-48B8-8694-0A01C1CFED5E}" type="presParOf" srcId="{B7DFB74F-983D-4F5F-8BDC-22C2DE692FEA}" destId="{BA578C30-4E3C-4070-877A-19546995A318}" srcOrd="1" destOrd="0" presId="urn:microsoft.com/office/officeart/2005/8/layout/vList6"/>
    <dgm:cxn modelId="{838F1F3A-A50F-4141-975F-678FB22826F7}" type="presParOf" srcId="{3AA3776E-3408-4965-9F30-8CA0495F09C9}" destId="{ED999D44-1AF4-4C35-B312-579E18553479}" srcOrd="1" destOrd="0" presId="urn:microsoft.com/office/officeart/2005/8/layout/vList6"/>
    <dgm:cxn modelId="{7059EE6A-CDFB-46D9-88DA-5E0D4AE83F9D}" type="presParOf" srcId="{3AA3776E-3408-4965-9F30-8CA0495F09C9}" destId="{FE4DD439-4441-4CCF-B4BA-9C65B09C5EE6}" srcOrd="2" destOrd="0" presId="urn:microsoft.com/office/officeart/2005/8/layout/vList6"/>
    <dgm:cxn modelId="{11BE31E8-537C-4A7E-8978-24CF0F809E1D}" type="presParOf" srcId="{FE4DD439-4441-4CCF-B4BA-9C65B09C5EE6}" destId="{9B9EC1B3-D88D-423C-A52F-0633EC60EFB1}" srcOrd="0" destOrd="0" presId="urn:microsoft.com/office/officeart/2005/8/layout/vList6"/>
    <dgm:cxn modelId="{DE537837-7642-4C2C-86C7-07F47D8C0361}" type="presParOf" srcId="{FE4DD439-4441-4CCF-B4BA-9C65B09C5EE6}" destId="{7E3C5E2A-BE85-4BE4-A370-05C157278374}" srcOrd="1" destOrd="0" presId="urn:microsoft.com/office/officeart/2005/8/layout/vList6"/>
    <dgm:cxn modelId="{A4D36F3A-1A75-4FF0-9034-9EA52F54CAF5}" type="presParOf" srcId="{3AA3776E-3408-4965-9F30-8CA0495F09C9}" destId="{8E32B185-EB6E-4612-96FD-AC5D91B7D5CD}" srcOrd="3" destOrd="0" presId="urn:microsoft.com/office/officeart/2005/8/layout/vList6"/>
    <dgm:cxn modelId="{A0363CF5-C473-49D2-8F58-A7B00D8674BC}" type="presParOf" srcId="{3AA3776E-3408-4965-9F30-8CA0495F09C9}" destId="{1EF34149-2A32-4E56-904F-455CE21DFCD3}" srcOrd="4" destOrd="0" presId="urn:microsoft.com/office/officeart/2005/8/layout/vList6"/>
    <dgm:cxn modelId="{D65719D7-5326-4496-BE8F-7AE3B6A9DBBA}" type="presParOf" srcId="{1EF34149-2A32-4E56-904F-455CE21DFCD3}" destId="{46E39AC8-E196-45DA-8664-9415B55924EA}" srcOrd="0" destOrd="0" presId="urn:microsoft.com/office/officeart/2005/8/layout/vList6"/>
    <dgm:cxn modelId="{82710A7B-1A3D-4361-93BF-9966EFA2C556}" type="presParOf" srcId="{1EF34149-2A32-4E56-904F-455CE21DFCD3}" destId="{BFBCDDB1-8283-436C-AF93-B3375BF2B3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A9A28-2CFE-4E6F-B435-35C58A85A99C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E9BFAED6-7D21-49CD-8AF3-605AA7D51F22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Análisis Externo</a:t>
          </a:r>
          <a:endParaRPr lang="es-ES_tradnl" b="1" dirty="0">
            <a:solidFill>
              <a:schemeClr val="tx1"/>
            </a:solidFill>
          </a:endParaRPr>
        </a:p>
      </dgm:t>
    </dgm:pt>
    <dgm:pt modelId="{2E9D8D27-2151-435B-8914-E4A5C95D9899}" type="parTrans" cxnId="{B8BC2B58-1DEE-40EF-9384-64796726878B}">
      <dgm:prSet/>
      <dgm:spPr/>
      <dgm:t>
        <a:bodyPr/>
        <a:lstStyle/>
        <a:p>
          <a:endParaRPr lang="es-ES_tradnl"/>
        </a:p>
      </dgm:t>
    </dgm:pt>
    <dgm:pt modelId="{5F7FBFF7-DE42-47E0-9263-DB83AB1CDD82}" type="sibTrans" cxnId="{B8BC2B58-1DEE-40EF-9384-64796726878B}">
      <dgm:prSet/>
      <dgm:spPr/>
      <dgm:t>
        <a:bodyPr/>
        <a:lstStyle/>
        <a:p>
          <a:endParaRPr lang="es-ES_tradnl"/>
        </a:p>
      </dgm:t>
    </dgm:pt>
    <dgm:pt modelId="{DF328227-C1B3-4616-935E-7FC1AD7D9E8E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Microambiente</a:t>
          </a:r>
          <a:endParaRPr lang="es-ES_tradnl" dirty="0">
            <a:solidFill>
              <a:schemeClr val="tx1"/>
            </a:solidFill>
          </a:endParaRPr>
        </a:p>
      </dgm:t>
    </dgm:pt>
    <dgm:pt modelId="{ED1D6EB3-42C1-4552-94A2-9ABD1417C254}" type="parTrans" cxnId="{310499DF-9177-4DB9-B4DB-369D93EAFDBD}">
      <dgm:prSet/>
      <dgm:spPr/>
      <dgm:t>
        <a:bodyPr/>
        <a:lstStyle/>
        <a:p>
          <a:endParaRPr lang="es-ES_tradnl"/>
        </a:p>
      </dgm:t>
    </dgm:pt>
    <dgm:pt modelId="{3CC67416-BF1F-4584-8A0C-F561E1B98EEC}" type="sibTrans" cxnId="{310499DF-9177-4DB9-B4DB-369D93EAFDBD}">
      <dgm:prSet/>
      <dgm:spPr/>
      <dgm:t>
        <a:bodyPr/>
        <a:lstStyle/>
        <a:p>
          <a:endParaRPr lang="es-ES_tradnl"/>
        </a:p>
      </dgm:t>
    </dgm:pt>
    <dgm:pt modelId="{4DDDE4BC-A542-4A25-9C2F-5A6939F3DD64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Análisis Interno</a:t>
          </a:r>
          <a:endParaRPr lang="es-ES_tradnl" b="1" dirty="0">
            <a:solidFill>
              <a:schemeClr val="tx1"/>
            </a:solidFill>
          </a:endParaRPr>
        </a:p>
      </dgm:t>
    </dgm:pt>
    <dgm:pt modelId="{8BDBEA10-BEDB-4AE3-B64E-A62CA4B531A5}" type="parTrans" cxnId="{9273FA56-170D-4303-8E87-DEB781D112C6}">
      <dgm:prSet/>
      <dgm:spPr/>
      <dgm:t>
        <a:bodyPr/>
        <a:lstStyle/>
        <a:p>
          <a:endParaRPr lang="es-ES_tradnl"/>
        </a:p>
      </dgm:t>
    </dgm:pt>
    <dgm:pt modelId="{3AAE23FA-DFAC-4447-88F4-4EB4404C2880}" type="sibTrans" cxnId="{9273FA56-170D-4303-8E87-DEB781D112C6}">
      <dgm:prSet/>
      <dgm:spPr/>
      <dgm:t>
        <a:bodyPr/>
        <a:lstStyle/>
        <a:p>
          <a:endParaRPr lang="es-ES_tradnl"/>
        </a:p>
      </dgm:t>
    </dgm:pt>
    <dgm:pt modelId="{7A83A283-31B1-45DA-8A6F-72C831371683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GADM. Puerto Quito</a:t>
          </a:r>
          <a:endParaRPr lang="es-ES_tradnl" dirty="0">
            <a:solidFill>
              <a:schemeClr val="tx1"/>
            </a:solidFill>
          </a:endParaRPr>
        </a:p>
      </dgm:t>
    </dgm:pt>
    <dgm:pt modelId="{C3B5FE73-A538-46D2-8477-5BA68B1F5700}" type="parTrans" cxnId="{04DCCF4E-A774-4412-AA2A-2BC46A8AD614}">
      <dgm:prSet/>
      <dgm:spPr/>
      <dgm:t>
        <a:bodyPr/>
        <a:lstStyle/>
        <a:p>
          <a:endParaRPr lang="es-ES_tradnl"/>
        </a:p>
      </dgm:t>
    </dgm:pt>
    <dgm:pt modelId="{A4FD11E9-32A8-422F-B312-54B4878D5DC5}" type="sibTrans" cxnId="{04DCCF4E-A774-4412-AA2A-2BC46A8AD614}">
      <dgm:prSet/>
      <dgm:spPr/>
      <dgm:t>
        <a:bodyPr/>
        <a:lstStyle/>
        <a:p>
          <a:endParaRPr lang="es-ES_tradnl"/>
        </a:p>
      </dgm:t>
    </dgm:pt>
    <dgm:pt modelId="{2DDD6EE7-F3C5-4945-BA67-80F05D5074BB}" type="pres">
      <dgm:prSet presAssocID="{808A9A28-2CFE-4E6F-B435-35C58A85A9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99BF79E-7571-423D-88BB-7C59CA668AD3}" type="pres">
      <dgm:prSet presAssocID="{E9BFAED6-7D21-49CD-8AF3-605AA7D51F2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F42F46-80AD-4893-A6B2-CDE6945136B8}" type="pres">
      <dgm:prSet presAssocID="{E9BFAED6-7D21-49CD-8AF3-605AA7D51F22}" presName="spNode" presStyleCnt="0"/>
      <dgm:spPr/>
    </dgm:pt>
    <dgm:pt modelId="{78638F13-3085-4DEE-A3FE-5E07D98BA99C}" type="pres">
      <dgm:prSet presAssocID="{5F7FBFF7-DE42-47E0-9263-DB83AB1CDD82}" presName="sibTrans" presStyleLbl="sibTrans1D1" presStyleIdx="0" presStyleCnt="2"/>
      <dgm:spPr/>
      <dgm:t>
        <a:bodyPr/>
        <a:lstStyle/>
        <a:p>
          <a:endParaRPr lang="es-ES_tradnl"/>
        </a:p>
      </dgm:t>
    </dgm:pt>
    <dgm:pt modelId="{FD7213D6-716A-40BF-AA9F-2154534580F0}" type="pres">
      <dgm:prSet presAssocID="{4DDDE4BC-A542-4A25-9C2F-5A6939F3DD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976DC9B-265E-4899-B711-01BB1D9B3DE8}" type="pres">
      <dgm:prSet presAssocID="{4DDDE4BC-A542-4A25-9C2F-5A6939F3DD64}" presName="spNode" presStyleCnt="0"/>
      <dgm:spPr/>
    </dgm:pt>
    <dgm:pt modelId="{2D014B86-C0C3-4301-8FC3-FAB2F7EF8FBD}" type="pres">
      <dgm:prSet presAssocID="{3AAE23FA-DFAC-4447-88F4-4EB4404C2880}" presName="sibTrans" presStyleLbl="sibTrans1D1" presStyleIdx="1" presStyleCnt="2"/>
      <dgm:spPr/>
      <dgm:t>
        <a:bodyPr/>
        <a:lstStyle/>
        <a:p>
          <a:endParaRPr lang="es-ES_tradnl"/>
        </a:p>
      </dgm:t>
    </dgm:pt>
  </dgm:ptLst>
  <dgm:cxnLst>
    <dgm:cxn modelId="{19BC0BE0-F595-4380-B434-B637A330E150}" type="presOf" srcId="{4DDDE4BC-A542-4A25-9C2F-5A6939F3DD64}" destId="{FD7213D6-716A-40BF-AA9F-2154534580F0}" srcOrd="0" destOrd="0" presId="urn:microsoft.com/office/officeart/2005/8/layout/cycle6"/>
    <dgm:cxn modelId="{52F97319-FC4C-43D3-A348-79D85DA376FE}" type="presOf" srcId="{DF328227-C1B3-4616-935E-7FC1AD7D9E8E}" destId="{D99BF79E-7571-423D-88BB-7C59CA668AD3}" srcOrd="0" destOrd="1" presId="urn:microsoft.com/office/officeart/2005/8/layout/cycle6"/>
    <dgm:cxn modelId="{CD3FB692-7BFE-471B-BC14-1A860DC29B63}" type="presOf" srcId="{5F7FBFF7-DE42-47E0-9263-DB83AB1CDD82}" destId="{78638F13-3085-4DEE-A3FE-5E07D98BA99C}" srcOrd="0" destOrd="0" presId="urn:microsoft.com/office/officeart/2005/8/layout/cycle6"/>
    <dgm:cxn modelId="{5D44081E-E098-48AB-982C-35C5F58B0155}" type="presOf" srcId="{808A9A28-2CFE-4E6F-B435-35C58A85A99C}" destId="{2DDD6EE7-F3C5-4945-BA67-80F05D5074BB}" srcOrd="0" destOrd="0" presId="urn:microsoft.com/office/officeart/2005/8/layout/cycle6"/>
    <dgm:cxn modelId="{04DCCF4E-A774-4412-AA2A-2BC46A8AD614}" srcId="{4DDDE4BC-A542-4A25-9C2F-5A6939F3DD64}" destId="{7A83A283-31B1-45DA-8A6F-72C831371683}" srcOrd="0" destOrd="0" parTransId="{C3B5FE73-A538-46D2-8477-5BA68B1F5700}" sibTransId="{A4FD11E9-32A8-422F-B312-54B4878D5DC5}"/>
    <dgm:cxn modelId="{8CAEE668-5F44-4D24-A984-32D24D5B958C}" type="presOf" srcId="{3AAE23FA-DFAC-4447-88F4-4EB4404C2880}" destId="{2D014B86-C0C3-4301-8FC3-FAB2F7EF8FBD}" srcOrd="0" destOrd="0" presId="urn:microsoft.com/office/officeart/2005/8/layout/cycle6"/>
    <dgm:cxn modelId="{310499DF-9177-4DB9-B4DB-369D93EAFDBD}" srcId="{E9BFAED6-7D21-49CD-8AF3-605AA7D51F22}" destId="{DF328227-C1B3-4616-935E-7FC1AD7D9E8E}" srcOrd="0" destOrd="0" parTransId="{ED1D6EB3-42C1-4552-94A2-9ABD1417C254}" sibTransId="{3CC67416-BF1F-4584-8A0C-F561E1B98EEC}"/>
    <dgm:cxn modelId="{B8BC2B58-1DEE-40EF-9384-64796726878B}" srcId="{808A9A28-2CFE-4E6F-B435-35C58A85A99C}" destId="{E9BFAED6-7D21-49CD-8AF3-605AA7D51F22}" srcOrd="0" destOrd="0" parTransId="{2E9D8D27-2151-435B-8914-E4A5C95D9899}" sibTransId="{5F7FBFF7-DE42-47E0-9263-DB83AB1CDD82}"/>
    <dgm:cxn modelId="{9273FA56-170D-4303-8E87-DEB781D112C6}" srcId="{808A9A28-2CFE-4E6F-B435-35C58A85A99C}" destId="{4DDDE4BC-A542-4A25-9C2F-5A6939F3DD64}" srcOrd="1" destOrd="0" parTransId="{8BDBEA10-BEDB-4AE3-B64E-A62CA4B531A5}" sibTransId="{3AAE23FA-DFAC-4447-88F4-4EB4404C2880}"/>
    <dgm:cxn modelId="{B7C8E8B2-799B-4640-9759-9B7784136009}" type="presOf" srcId="{7A83A283-31B1-45DA-8A6F-72C831371683}" destId="{FD7213D6-716A-40BF-AA9F-2154534580F0}" srcOrd="0" destOrd="1" presId="urn:microsoft.com/office/officeart/2005/8/layout/cycle6"/>
    <dgm:cxn modelId="{F77E19B4-AFD3-4478-90DB-3E3AB16178FE}" type="presOf" srcId="{E9BFAED6-7D21-49CD-8AF3-605AA7D51F22}" destId="{D99BF79E-7571-423D-88BB-7C59CA668AD3}" srcOrd="0" destOrd="0" presId="urn:microsoft.com/office/officeart/2005/8/layout/cycle6"/>
    <dgm:cxn modelId="{52486417-682C-47A4-AD5E-4380AC73CA51}" type="presParOf" srcId="{2DDD6EE7-F3C5-4945-BA67-80F05D5074BB}" destId="{D99BF79E-7571-423D-88BB-7C59CA668AD3}" srcOrd="0" destOrd="0" presId="urn:microsoft.com/office/officeart/2005/8/layout/cycle6"/>
    <dgm:cxn modelId="{21A0E977-2FBC-44EE-B88A-33F04D10C005}" type="presParOf" srcId="{2DDD6EE7-F3C5-4945-BA67-80F05D5074BB}" destId="{7BF42F46-80AD-4893-A6B2-CDE6945136B8}" srcOrd="1" destOrd="0" presId="urn:microsoft.com/office/officeart/2005/8/layout/cycle6"/>
    <dgm:cxn modelId="{23F535CD-1994-476D-9E51-EBEE72C4565B}" type="presParOf" srcId="{2DDD6EE7-F3C5-4945-BA67-80F05D5074BB}" destId="{78638F13-3085-4DEE-A3FE-5E07D98BA99C}" srcOrd="2" destOrd="0" presId="urn:microsoft.com/office/officeart/2005/8/layout/cycle6"/>
    <dgm:cxn modelId="{43BC4852-233F-40EF-B375-928A198DEF88}" type="presParOf" srcId="{2DDD6EE7-F3C5-4945-BA67-80F05D5074BB}" destId="{FD7213D6-716A-40BF-AA9F-2154534580F0}" srcOrd="3" destOrd="0" presId="urn:microsoft.com/office/officeart/2005/8/layout/cycle6"/>
    <dgm:cxn modelId="{0A49CED9-4844-4836-B804-225027EB2F8D}" type="presParOf" srcId="{2DDD6EE7-F3C5-4945-BA67-80F05D5074BB}" destId="{C976DC9B-265E-4899-B711-01BB1D9B3DE8}" srcOrd="4" destOrd="0" presId="urn:microsoft.com/office/officeart/2005/8/layout/cycle6"/>
    <dgm:cxn modelId="{5CBE2E42-903A-4DB1-B4A0-301FBBB70694}" type="presParOf" srcId="{2DDD6EE7-F3C5-4945-BA67-80F05D5074BB}" destId="{2D014B86-C0C3-4301-8FC3-FAB2F7EF8FBD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6141A-E591-4B2F-B733-E8502BC95578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C77D1C49-C5F6-4412-B9B7-63EBCDDDBC72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Salida desde Quito</a:t>
          </a:r>
          <a:endParaRPr lang="es-ES_tradnl" dirty="0">
            <a:solidFill>
              <a:schemeClr val="tx1"/>
            </a:solidFill>
          </a:endParaRPr>
        </a:p>
      </dgm:t>
    </dgm:pt>
    <dgm:pt modelId="{F9E87206-CF07-46A3-A91D-7C380FC94CE5}" type="parTrans" cxnId="{E4AC8725-00A3-4EC0-AE87-11E3F9847FDF}">
      <dgm:prSet/>
      <dgm:spPr/>
      <dgm:t>
        <a:bodyPr/>
        <a:lstStyle/>
        <a:p>
          <a:endParaRPr lang="es-ES_tradnl"/>
        </a:p>
      </dgm:t>
    </dgm:pt>
    <dgm:pt modelId="{0B63D841-835E-4137-9313-619577FBB919}" type="sibTrans" cxnId="{E4AC8725-00A3-4EC0-AE87-11E3F9847FDF}">
      <dgm:prSet/>
      <dgm:spPr/>
      <dgm:t>
        <a:bodyPr/>
        <a:lstStyle/>
        <a:p>
          <a:endParaRPr lang="es-ES_tradnl"/>
        </a:p>
      </dgm:t>
    </dgm:pt>
    <dgm:pt modelId="{569A5AF5-319E-49DA-82CC-CB14F9920492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Desayuno en Pto. UIO.</a:t>
          </a:r>
          <a:endParaRPr lang="es-ES_tradnl" dirty="0">
            <a:solidFill>
              <a:schemeClr val="tx1"/>
            </a:solidFill>
          </a:endParaRPr>
        </a:p>
      </dgm:t>
    </dgm:pt>
    <dgm:pt modelId="{DB957F52-FAF9-4184-B506-BA9AC9FB3C5A}" type="parTrans" cxnId="{D5529C0C-DBF8-4C51-B798-DD8A45BBD8C8}">
      <dgm:prSet/>
      <dgm:spPr/>
      <dgm:t>
        <a:bodyPr/>
        <a:lstStyle/>
        <a:p>
          <a:endParaRPr lang="es-ES_tradnl"/>
        </a:p>
      </dgm:t>
    </dgm:pt>
    <dgm:pt modelId="{9A258FC0-C1FE-4007-9A26-7473374A1510}" type="sibTrans" cxnId="{D5529C0C-DBF8-4C51-B798-DD8A45BBD8C8}">
      <dgm:prSet/>
      <dgm:spPr/>
      <dgm:t>
        <a:bodyPr/>
        <a:lstStyle/>
        <a:p>
          <a:endParaRPr lang="es-ES_tradnl"/>
        </a:p>
      </dgm:t>
    </dgm:pt>
    <dgm:pt modelId="{8DB6AB15-2564-499A-AB75-5B3FA5282AF6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Caminata al Balneario La Playita</a:t>
          </a:r>
          <a:endParaRPr lang="es-ES_tradnl" dirty="0">
            <a:solidFill>
              <a:schemeClr val="tx1"/>
            </a:solidFill>
          </a:endParaRPr>
        </a:p>
      </dgm:t>
    </dgm:pt>
    <dgm:pt modelId="{8201F6FF-E604-469C-BB71-4C25BA3D28C6}" type="parTrans" cxnId="{0710A509-439E-4346-930D-48B80817C8DE}">
      <dgm:prSet/>
      <dgm:spPr/>
      <dgm:t>
        <a:bodyPr/>
        <a:lstStyle/>
        <a:p>
          <a:endParaRPr lang="es-ES_tradnl"/>
        </a:p>
      </dgm:t>
    </dgm:pt>
    <dgm:pt modelId="{32031786-C02E-489B-8BF0-7077A3DEC9FF}" type="sibTrans" cxnId="{0710A509-439E-4346-930D-48B80817C8DE}">
      <dgm:prSet/>
      <dgm:spPr/>
      <dgm:t>
        <a:bodyPr/>
        <a:lstStyle/>
        <a:p>
          <a:endParaRPr lang="es-ES_tradnl"/>
        </a:p>
      </dgm:t>
    </dgm:pt>
    <dgm:pt modelId="{368885CF-9CCA-49EE-AB4F-EE3CFF667CFB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Cascada Salto del Caiman</a:t>
          </a:r>
          <a:endParaRPr lang="es-ES_tradnl" dirty="0">
            <a:solidFill>
              <a:schemeClr val="tx1"/>
            </a:solidFill>
          </a:endParaRPr>
        </a:p>
      </dgm:t>
    </dgm:pt>
    <dgm:pt modelId="{57E39CDE-C253-4E98-8A83-A87BDD80D9C3}" type="parTrans" cxnId="{9C4A4232-CBC1-472A-86E3-285C43BFCB5A}">
      <dgm:prSet/>
      <dgm:spPr/>
      <dgm:t>
        <a:bodyPr/>
        <a:lstStyle/>
        <a:p>
          <a:endParaRPr lang="es-ES_tradnl"/>
        </a:p>
      </dgm:t>
    </dgm:pt>
    <dgm:pt modelId="{9C069480-DD28-436D-9E95-644940532249}" type="sibTrans" cxnId="{9C4A4232-CBC1-472A-86E3-285C43BFCB5A}">
      <dgm:prSet/>
      <dgm:spPr/>
      <dgm:t>
        <a:bodyPr/>
        <a:lstStyle/>
        <a:p>
          <a:endParaRPr lang="es-ES_tradnl"/>
        </a:p>
      </dgm:t>
    </dgm:pt>
    <dgm:pt modelId="{7EDD0B80-F011-4BA5-BF43-C592A50DFC42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Box lunch</a:t>
          </a:r>
          <a:endParaRPr lang="es-ES_tradnl" dirty="0">
            <a:solidFill>
              <a:schemeClr val="tx1"/>
            </a:solidFill>
          </a:endParaRPr>
        </a:p>
      </dgm:t>
    </dgm:pt>
    <dgm:pt modelId="{07E9C298-10DD-4281-9186-D7F5FFE71377}" type="parTrans" cxnId="{E8404653-1110-46CE-89ED-E5E2B9FA1674}">
      <dgm:prSet/>
      <dgm:spPr/>
      <dgm:t>
        <a:bodyPr/>
        <a:lstStyle/>
        <a:p>
          <a:endParaRPr lang="es-ES_tradnl"/>
        </a:p>
      </dgm:t>
    </dgm:pt>
    <dgm:pt modelId="{74CD7678-4C92-47B6-B405-3461DF1CABC1}" type="sibTrans" cxnId="{E8404653-1110-46CE-89ED-E5E2B9FA1674}">
      <dgm:prSet/>
      <dgm:spPr/>
      <dgm:t>
        <a:bodyPr/>
        <a:lstStyle/>
        <a:p>
          <a:endParaRPr lang="es-ES_tradnl"/>
        </a:p>
      </dgm:t>
    </dgm:pt>
    <dgm:pt modelId="{EE1FD9BD-FDB2-41E4-83F4-0CB65FE3376D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Cascada Macallares</a:t>
          </a:r>
          <a:endParaRPr lang="es-ES_tradnl" dirty="0">
            <a:solidFill>
              <a:schemeClr val="tx1"/>
            </a:solidFill>
          </a:endParaRPr>
        </a:p>
      </dgm:t>
    </dgm:pt>
    <dgm:pt modelId="{6B8ED141-07DA-458D-9EB4-40B450120E6D}" type="parTrans" cxnId="{99E59E89-9D2F-4050-A575-23C22792EFC2}">
      <dgm:prSet/>
      <dgm:spPr/>
      <dgm:t>
        <a:bodyPr/>
        <a:lstStyle/>
        <a:p>
          <a:endParaRPr lang="es-ES_tradnl"/>
        </a:p>
      </dgm:t>
    </dgm:pt>
    <dgm:pt modelId="{F18E3CAA-0A84-45E8-AAF3-9A726740F2AB}" type="sibTrans" cxnId="{99E59E89-9D2F-4050-A575-23C22792EFC2}">
      <dgm:prSet/>
      <dgm:spPr/>
      <dgm:t>
        <a:bodyPr/>
        <a:lstStyle/>
        <a:p>
          <a:endParaRPr lang="es-ES_tradnl"/>
        </a:p>
      </dgm:t>
    </dgm:pt>
    <dgm:pt modelId="{F1AB3B0C-454A-4F04-9236-6B0A504B0568}" type="pres">
      <dgm:prSet presAssocID="{ADF6141A-E591-4B2F-B733-E8502BC955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17A20C8-D62D-4945-80F1-0297D86BA4B0}" type="pres">
      <dgm:prSet presAssocID="{C77D1C49-C5F6-4412-B9B7-63EBCDDDBC72}" presName="node" presStyleLbl="node1" presStyleIdx="0" presStyleCnt="6" custScaleX="999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E84263-E79C-4016-BC88-085C554994D0}" type="pres">
      <dgm:prSet presAssocID="{0B63D841-835E-4137-9313-619577FBB919}" presName="sibTrans" presStyleLbl="sibTrans2D1" presStyleIdx="0" presStyleCnt="5"/>
      <dgm:spPr/>
      <dgm:t>
        <a:bodyPr/>
        <a:lstStyle/>
        <a:p>
          <a:endParaRPr lang="es-ES_tradnl"/>
        </a:p>
      </dgm:t>
    </dgm:pt>
    <dgm:pt modelId="{F3BFF0AA-0A2E-48BF-B276-4E5CE1B3ACAD}" type="pres">
      <dgm:prSet presAssocID="{0B63D841-835E-4137-9313-619577FBB919}" presName="connectorText" presStyleLbl="sibTrans2D1" presStyleIdx="0" presStyleCnt="5"/>
      <dgm:spPr/>
      <dgm:t>
        <a:bodyPr/>
        <a:lstStyle/>
        <a:p>
          <a:endParaRPr lang="es-ES_tradnl"/>
        </a:p>
      </dgm:t>
    </dgm:pt>
    <dgm:pt modelId="{4992824D-9D70-4AC8-9F2B-EF5CDC7AC87E}" type="pres">
      <dgm:prSet presAssocID="{569A5AF5-319E-49DA-82CC-CB14F99204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3953A9D-6984-4E43-A612-667D11F3D0F9}" type="pres">
      <dgm:prSet presAssocID="{9A258FC0-C1FE-4007-9A26-7473374A1510}" presName="sibTrans" presStyleLbl="sibTrans2D1" presStyleIdx="1" presStyleCnt="5"/>
      <dgm:spPr/>
      <dgm:t>
        <a:bodyPr/>
        <a:lstStyle/>
        <a:p>
          <a:endParaRPr lang="es-ES_tradnl"/>
        </a:p>
      </dgm:t>
    </dgm:pt>
    <dgm:pt modelId="{5BBDE398-2A96-4901-848A-24546143C70E}" type="pres">
      <dgm:prSet presAssocID="{9A258FC0-C1FE-4007-9A26-7473374A1510}" presName="connectorText" presStyleLbl="sibTrans2D1" presStyleIdx="1" presStyleCnt="5"/>
      <dgm:spPr/>
      <dgm:t>
        <a:bodyPr/>
        <a:lstStyle/>
        <a:p>
          <a:endParaRPr lang="es-ES_tradnl"/>
        </a:p>
      </dgm:t>
    </dgm:pt>
    <dgm:pt modelId="{17B83B12-F3FE-426F-A119-4D52302D9C00}" type="pres">
      <dgm:prSet presAssocID="{8DB6AB15-2564-499A-AB75-5B3FA5282AF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EEC4F16-243C-4EBE-8931-C7454F0618FC}" type="pres">
      <dgm:prSet presAssocID="{32031786-C02E-489B-8BF0-7077A3DEC9FF}" presName="sibTrans" presStyleLbl="sibTrans2D1" presStyleIdx="2" presStyleCnt="5"/>
      <dgm:spPr/>
      <dgm:t>
        <a:bodyPr/>
        <a:lstStyle/>
        <a:p>
          <a:endParaRPr lang="es-ES_tradnl"/>
        </a:p>
      </dgm:t>
    </dgm:pt>
    <dgm:pt modelId="{30176FB9-7026-4130-B28E-5297DE99CFA9}" type="pres">
      <dgm:prSet presAssocID="{32031786-C02E-489B-8BF0-7077A3DEC9FF}" presName="connectorText" presStyleLbl="sibTrans2D1" presStyleIdx="2" presStyleCnt="5"/>
      <dgm:spPr/>
      <dgm:t>
        <a:bodyPr/>
        <a:lstStyle/>
        <a:p>
          <a:endParaRPr lang="es-ES_tradnl"/>
        </a:p>
      </dgm:t>
    </dgm:pt>
    <dgm:pt modelId="{FA6BD1BF-235E-4BB3-92B3-D99D2E8B1B6A}" type="pres">
      <dgm:prSet presAssocID="{368885CF-9CCA-49EE-AB4F-EE3CFF667C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1075EF9-0C3D-4250-AEBA-2428B67C6483}" type="pres">
      <dgm:prSet presAssocID="{9C069480-DD28-436D-9E95-644940532249}" presName="sibTrans" presStyleLbl="sibTrans2D1" presStyleIdx="3" presStyleCnt="5"/>
      <dgm:spPr/>
      <dgm:t>
        <a:bodyPr/>
        <a:lstStyle/>
        <a:p>
          <a:endParaRPr lang="es-ES_tradnl"/>
        </a:p>
      </dgm:t>
    </dgm:pt>
    <dgm:pt modelId="{289BF0E5-3F66-46B4-B649-7F5E84801175}" type="pres">
      <dgm:prSet presAssocID="{9C069480-DD28-436D-9E95-644940532249}" presName="connectorText" presStyleLbl="sibTrans2D1" presStyleIdx="3" presStyleCnt="5"/>
      <dgm:spPr/>
      <dgm:t>
        <a:bodyPr/>
        <a:lstStyle/>
        <a:p>
          <a:endParaRPr lang="es-ES_tradnl"/>
        </a:p>
      </dgm:t>
    </dgm:pt>
    <dgm:pt modelId="{C3C4490B-0C16-4EDE-9321-67BB5B6CC51A}" type="pres">
      <dgm:prSet presAssocID="{7EDD0B80-F011-4BA5-BF43-C592A50DFC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EBEAC19-A061-4D9A-95D2-7039A993F12A}" type="pres">
      <dgm:prSet presAssocID="{74CD7678-4C92-47B6-B405-3461DF1CABC1}" presName="sibTrans" presStyleLbl="sibTrans2D1" presStyleIdx="4" presStyleCnt="5"/>
      <dgm:spPr/>
      <dgm:t>
        <a:bodyPr/>
        <a:lstStyle/>
        <a:p>
          <a:endParaRPr lang="es-ES_tradnl"/>
        </a:p>
      </dgm:t>
    </dgm:pt>
    <dgm:pt modelId="{B55C62D3-D273-4887-BF06-BFB27B15ED5C}" type="pres">
      <dgm:prSet presAssocID="{74CD7678-4C92-47B6-B405-3461DF1CABC1}" presName="connectorText" presStyleLbl="sibTrans2D1" presStyleIdx="4" presStyleCnt="5"/>
      <dgm:spPr/>
      <dgm:t>
        <a:bodyPr/>
        <a:lstStyle/>
        <a:p>
          <a:endParaRPr lang="es-ES_tradnl"/>
        </a:p>
      </dgm:t>
    </dgm:pt>
    <dgm:pt modelId="{ADF27F1A-51D8-4AAC-BB4F-FF75A96789AE}" type="pres">
      <dgm:prSet presAssocID="{EE1FD9BD-FDB2-41E4-83F4-0CB65FE337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D21343D-80C3-4C41-B4BC-DD626DBABD5D}" type="presOf" srcId="{569A5AF5-319E-49DA-82CC-CB14F9920492}" destId="{4992824D-9D70-4AC8-9F2B-EF5CDC7AC87E}" srcOrd="0" destOrd="0" presId="urn:microsoft.com/office/officeart/2005/8/layout/process5"/>
    <dgm:cxn modelId="{D5529C0C-DBF8-4C51-B798-DD8A45BBD8C8}" srcId="{ADF6141A-E591-4B2F-B733-E8502BC95578}" destId="{569A5AF5-319E-49DA-82CC-CB14F9920492}" srcOrd="1" destOrd="0" parTransId="{DB957F52-FAF9-4184-B506-BA9AC9FB3C5A}" sibTransId="{9A258FC0-C1FE-4007-9A26-7473374A1510}"/>
    <dgm:cxn modelId="{7ADDF00F-5368-4BF9-BEF7-3A7E8613DF88}" type="presOf" srcId="{32031786-C02E-489B-8BF0-7077A3DEC9FF}" destId="{2EEC4F16-243C-4EBE-8931-C7454F0618FC}" srcOrd="0" destOrd="0" presId="urn:microsoft.com/office/officeart/2005/8/layout/process5"/>
    <dgm:cxn modelId="{46440F6A-8011-4CA2-A736-5DEAD4C8F674}" type="presOf" srcId="{0B63D841-835E-4137-9313-619577FBB919}" destId="{80E84263-E79C-4016-BC88-085C554994D0}" srcOrd="0" destOrd="0" presId="urn:microsoft.com/office/officeart/2005/8/layout/process5"/>
    <dgm:cxn modelId="{61DA3003-EF7E-42B4-9C40-2795C126A2C8}" type="presOf" srcId="{9C069480-DD28-436D-9E95-644940532249}" destId="{61075EF9-0C3D-4250-AEBA-2428B67C6483}" srcOrd="0" destOrd="0" presId="urn:microsoft.com/office/officeart/2005/8/layout/process5"/>
    <dgm:cxn modelId="{E4AC8725-00A3-4EC0-AE87-11E3F9847FDF}" srcId="{ADF6141A-E591-4B2F-B733-E8502BC95578}" destId="{C77D1C49-C5F6-4412-B9B7-63EBCDDDBC72}" srcOrd="0" destOrd="0" parTransId="{F9E87206-CF07-46A3-A91D-7C380FC94CE5}" sibTransId="{0B63D841-835E-4137-9313-619577FBB919}"/>
    <dgm:cxn modelId="{06F1F591-0654-4AD4-8E80-68E74B245CD3}" type="presOf" srcId="{8DB6AB15-2564-499A-AB75-5B3FA5282AF6}" destId="{17B83B12-F3FE-426F-A119-4D52302D9C00}" srcOrd="0" destOrd="0" presId="urn:microsoft.com/office/officeart/2005/8/layout/process5"/>
    <dgm:cxn modelId="{E53EB61D-361B-41F4-A72A-7662BEF92927}" type="presOf" srcId="{9A258FC0-C1FE-4007-9A26-7473374A1510}" destId="{5BBDE398-2A96-4901-848A-24546143C70E}" srcOrd="1" destOrd="0" presId="urn:microsoft.com/office/officeart/2005/8/layout/process5"/>
    <dgm:cxn modelId="{8081DDEE-70E7-4947-9D22-D0AC427F43B3}" type="presOf" srcId="{ADF6141A-E591-4B2F-B733-E8502BC95578}" destId="{F1AB3B0C-454A-4F04-9236-6B0A504B0568}" srcOrd="0" destOrd="0" presId="urn:microsoft.com/office/officeart/2005/8/layout/process5"/>
    <dgm:cxn modelId="{E8404653-1110-46CE-89ED-E5E2B9FA1674}" srcId="{ADF6141A-E591-4B2F-B733-E8502BC95578}" destId="{7EDD0B80-F011-4BA5-BF43-C592A50DFC42}" srcOrd="4" destOrd="0" parTransId="{07E9C298-10DD-4281-9186-D7F5FFE71377}" sibTransId="{74CD7678-4C92-47B6-B405-3461DF1CABC1}"/>
    <dgm:cxn modelId="{DD24FD85-02D9-4042-BDEB-244A66C7D289}" type="presOf" srcId="{7EDD0B80-F011-4BA5-BF43-C592A50DFC42}" destId="{C3C4490B-0C16-4EDE-9321-67BB5B6CC51A}" srcOrd="0" destOrd="0" presId="urn:microsoft.com/office/officeart/2005/8/layout/process5"/>
    <dgm:cxn modelId="{8E5DFD2F-109E-4F22-8ACC-2C01B693BCA4}" type="presOf" srcId="{74CD7678-4C92-47B6-B405-3461DF1CABC1}" destId="{B55C62D3-D273-4887-BF06-BFB27B15ED5C}" srcOrd="1" destOrd="0" presId="urn:microsoft.com/office/officeart/2005/8/layout/process5"/>
    <dgm:cxn modelId="{154696D5-7F35-42D6-8F39-EA978FAFB892}" type="presOf" srcId="{EE1FD9BD-FDB2-41E4-83F4-0CB65FE3376D}" destId="{ADF27F1A-51D8-4AAC-BB4F-FF75A96789AE}" srcOrd="0" destOrd="0" presId="urn:microsoft.com/office/officeart/2005/8/layout/process5"/>
    <dgm:cxn modelId="{458B28BD-E93B-4336-9910-649DED3A2972}" type="presOf" srcId="{9A258FC0-C1FE-4007-9A26-7473374A1510}" destId="{F3953A9D-6984-4E43-A612-667D11F3D0F9}" srcOrd="0" destOrd="0" presId="urn:microsoft.com/office/officeart/2005/8/layout/process5"/>
    <dgm:cxn modelId="{99E59E89-9D2F-4050-A575-23C22792EFC2}" srcId="{ADF6141A-E591-4B2F-B733-E8502BC95578}" destId="{EE1FD9BD-FDB2-41E4-83F4-0CB65FE3376D}" srcOrd="5" destOrd="0" parTransId="{6B8ED141-07DA-458D-9EB4-40B450120E6D}" sibTransId="{F18E3CAA-0A84-45E8-AAF3-9A726740F2AB}"/>
    <dgm:cxn modelId="{95BFBCE7-7BA9-40D0-95ED-47C9C63845B3}" type="presOf" srcId="{368885CF-9CCA-49EE-AB4F-EE3CFF667CFB}" destId="{FA6BD1BF-235E-4BB3-92B3-D99D2E8B1B6A}" srcOrd="0" destOrd="0" presId="urn:microsoft.com/office/officeart/2005/8/layout/process5"/>
    <dgm:cxn modelId="{2ABC137C-F4B2-49DE-B9A5-79F533E9E525}" type="presOf" srcId="{74CD7678-4C92-47B6-B405-3461DF1CABC1}" destId="{EEBEAC19-A061-4D9A-95D2-7039A993F12A}" srcOrd="0" destOrd="0" presId="urn:microsoft.com/office/officeart/2005/8/layout/process5"/>
    <dgm:cxn modelId="{0710A509-439E-4346-930D-48B80817C8DE}" srcId="{ADF6141A-E591-4B2F-B733-E8502BC95578}" destId="{8DB6AB15-2564-499A-AB75-5B3FA5282AF6}" srcOrd="2" destOrd="0" parTransId="{8201F6FF-E604-469C-BB71-4C25BA3D28C6}" sibTransId="{32031786-C02E-489B-8BF0-7077A3DEC9FF}"/>
    <dgm:cxn modelId="{80D1C25E-66D7-4C45-83EE-17D455714C7D}" type="presOf" srcId="{0B63D841-835E-4137-9313-619577FBB919}" destId="{F3BFF0AA-0A2E-48BF-B276-4E5CE1B3ACAD}" srcOrd="1" destOrd="0" presId="urn:microsoft.com/office/officeart/2005/8/layout/process5"/>
    <dgm:cxn modelId="{C335907B-636E-4E4A-BE7A-9536DCA4E458}" type="presOf" srcId="{C77D1C49-C5F6-4412-B9B7-63EBCDDDBC72}" destId="{D17A20C8-D62D-4945-80F1-0297D86BA4B0}" srcOrd="0" destOrd="0" presId="urn:microsoft.com/office/officeart/2005/8/layout/process5"/>
    <dgm:cxn modelId="{DD6CD5FB-AC55-4721-AD69-3BC39749BD71}" type="presOf" srcId="{9C069480-DD28-436D-9E95-644940532249}" destId="{289BF0E5-3F66-46B4-B649-7F5E84801175}" srcOrd="1" destOrd="0" presId="urn:microsoft.com/office/officeart/2005/8/layout/process5"/>
    <dgm:cxn modelId="{9B210D36-E073-4F8B-A2D8-A45D83C3E4A2}" type="presOf" srcId="{32031786-C02E-489B-8BF0-7077A3DEC9FF}" destId="{30176FB9-7026-4130-B28E-5297DE99CFA9}" srcOrd="1" destOrd="0" presId="urn:microsoft.com/office/officeart/2005/8/layout/process5"/>
    <dgm:cxn modelId="{9C4A4232-CBC1-472A-86E3-285C43BFCB5A}" srcId="{ADF6141A-E591-4B2F-B733-E8502BC95578}" destId="{368885CF-9CCA-49EE-AB4F-EE3CFF667CFB}" srcOrd="3" destOrd="0" parTransId="{57E39CDE-C253-4E98-8A83-A87BDD80D9C3}" sibTransId="{9C069480-DD28-436D-9E95-644940532249}"/>
    <dgm:cxn modelId="{F77DC87C-8B7E-41FE-909B-C0269F791ED5}" type="presParOf" srcId="{F1AB3B0C-454A-4F04-9236-6B0A504B0568}" destId="{D17A20C8-D62D-4945-80F1-0297D86BA4B0}" srcOrd="0" destOrd="0" presId="urn:microsoft.com/office/officeart/2005/8/layout/process5"/>
    <dgm:cxn modelId="{737D00B0-AE42-467A-AD4B-2EDB0CC3C64A}" type="presParOf" srcId="{F1AB3B0C-454A-4F04-9236-6B0A504B0568}" destId="{80E84263-E79C-4016-BC88-085C554994D0}" srcOrd="1" destOrd="0" presId="urn:microsoft.com/office/officeart/2005/8/layout/process5"/>
    <dgm:cxn modelId="{4AA316B1-3809-465D-BE34-788DA4A8DB57}" type="presParOf" srcId="{80E84263-E79C-4016-BC88-085C554994D0}" destId="{F3BFF0AA-0A2E-48BF-B276-4E5CE1B3ACAD}" srcOrd="0" destOrd="0" presId="urn:microsoft.com/office/officeart/2005/8/layout/process5"/>
    <dgm:cxn modelId="{7BA0F75E-8F04-461C-AED0-CFE11A1105B2}" type="presParOf" srcId="{F1AB3B0C-454A-4F04-9236-6B0A504B0568}" destId="{4992824D-9D70-4AC8-9F2B-EF5CDC7AC87E}" srcOrd="2" destOrd="0" presId="urn:microsoft.com/office/officeart/2005/8/layout/process5"/>
    <dgm:cxn modelId="{3D64DB7D-D4B7-4E47-9D4A-7C002961A9E5}" type="presParOf" srcId="{F1AB3B0C-454A-4F04-9236-6B0A504B0568}" destId="{F3953A9D-6984-4E43-A612-667D11F3D0F9}" srcOrd="3" destOrd="0" presId="urn:microsoft.com/office/officeart/2005/8/layout/process5"/>
    <dgm:cxn modelId="{BF291D0E-886F-412C-AD22-B9449B7DE485}" type="presParOf" srcId="{F3953A9D-6984-4E43-A612-667D11F3D0F9}" destId="{5BBDE398-2A96-4901-848A-24546143C70E}" srcOrd="0" destOrd="0" presId="urn:microsoft.com/office/officeart/2005/8/layout/process5"/>
    <dgm:cxn modelId="{2FCF03E4-4BF2-4632-8E4F-AF8D955C79BB}" type="presParOf" srcId="{F1AB3B0C-454A-4F04-9236-6B0A504B0568}" destId="{17B83B12-F3FE-426F-A119-4D52302D9C00}" srcOrd="4" destOrd="0" presId="urn:microsoft.com/office/officeart/2005/8/layout/process5"/>
    <dgm:cxn modelId="{E961E1A1-D2F3-4A04-A335-398AC398FE47}" type="presParOf" srcId="{F1AB3B0C-454A-4F04-9236-6B0A504B0568}" destId="{2EEC4F16-243C-4EBE-8931-C7454F0618FC}" srcOrd="5" destOrd="0" presId="urn:microsoft.com/office/officeart/2005/8/layout/process5"/>
    <dgm:cxn modelId="{FB6D1B24-6154-41BF-A107-2244B69CEE5F}" type="presParOf" srcId="{2EEC4F16-243C-4EBE-8931-C7454F0618FC}" destId="{30176FB9-7026-4130-B28E-5297DE99CFA9}" srcOrd="0" destOrd="0" presId="urn:microsoft.com/office/officeart/2005/8/layout/process5"/>
    <dgm:cxn modelId="{B00ED844-F929-4141-9599-8067F19BA65F}" type="presParOf" srcId="{F1AB3B0C-454A-4F04-9236-6B0A504B0568}" destId="{FA6BD1BF-235E-4BB3-92B3-D99D2E8B1B6A}" srcOrd="6" destOrd="0" presId="urn:microsoft.com/office/officeart/2005/8/layout/process5"/>
    <dgm:cxn modelId="{64D0DF53-2124-48D0-B73D-DD9974FF895E}" type="presParOf" srcId="{F1AB3B0C-454A-4F04-9236-6B0A504B0568}" destId="{61075EF9-0C3D-4250-AEBA-2428B67C6483}" srcOrd="7" destOrd="0" presId="urn:microsoft.com/office/officeart/2005/8/layout/process5"/>
    <dgm:cxn modelId="{6D2F309A-CA2E-4529-8F13-28FD78233BB0}" type="presParOf" srcId="{61075EF9-0C3D-4250-AEBA-2428B67C6483}" destId="{289BF0E5-3F66-46B4-B649-7F5E84801175}" srcOrd="0" destOrd="0" presId="urn:microsoft.com/office/officeart/2005/8/layout/process5"/>
    <dgm:cxn modelId="{428D9C13-9638-419B-9682-A295EBF58E5C}" type="presParOf" srcId="{F1AB3B0C-454A-4F04-9236-6B0A504B0568}" destId="{C3C4490B-0C16-4EDE-9321-67BB5B6CC51A}" srcOrd="8" destOrd="0" presId="urn:microsoft.com/office/officeart/2005/8/layout/process5"/>
    <dgm:cxn modelId="{5EF86913-2933-4621-921C-46301AD73E4D}" type="presParOf" srcId="{F1AB3B0C-454A-4F04-9236-6B0A504B0568}" destId="{EEBEAC19-A061-4D9A-95D2-7039A993F12A}" srcOrd="9" destOrd="0" presId="urn:microsoft.com/office/officeart/2005/8/layout/process5"/>
    <dgm:cxn modelId="{D3C19F64-CDE0-4259-9EC7-3D24928AF430}" type="presParOf" srcId="{EEBEAC19-A061-4D9A-95D2-7039A993F12A}" destId="{B55C62D3-D273-4887-BF06-BFB27B15ED5C}" srcOrd="0" destOrd="0" presId="urn:microsoft.com/office/officeart/2005/8/layout/process5"/>
    <dgm:cxn modelId="{7EAE0A76-DD1E-412E-B08E-84E77DF8EF5F}" type="presParOf" srcId="{F1AB3B0C-454A-4F04-9236-6B0A504B0568}" destId="{ADF27F1A-51D8-4AAC-BB4F-FF75A96789A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0DC1F9-4A5F-4730-9A52-EF94C4A022F2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FBE2CC50-8B31-43BB-8800-0FC2FD4F4A90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Desayuno</a:t>
          </a:r>
          <a:endParaRPr lang="es-ES_tradnl" dirty="0">
            <a:solidFill>
              <a:schemeClr val="tx1"/>
            </a:solidFill>
          </a:endParaRPr>
        </a:p>
      </dgm:t>
    </dgm:pt>
    <dgm:pt modelId="{239BFF98-27FF-4961-8A96-871DFBDC6E09}" type="parTrans" cxnId="{0F46D443-B80E-4E05-81D6-E34523394649}">
      <dgm:prSet/>
      <dgm:spPr/>
      <dgm:t>
        <a:bodyPr/>
        <a:lstStyle/>
        <a:p>
          <a:endParaRPr lang="es-ES_tradnl"/>
        </a:p>
      </dgm:t>
    </dgm:pt>
    <dgm:pt modelId="{6AAF8C54-9A85-4BE7-9124-8F635BBA732C}" type="sibTrans" cxnId="{0F46D443-B80E-4E05-81D6-E34523394649}">
      <dgm:prSet/>
      <dgm:spPr/>
      <dgm:t>
        <a:bodyPr/>
        <a:lstStyle/>
        <a:p>
          <a:endParaRPr lang="es-ES_tradnl"/>
        </a:p>
      </dgm:t>
    </dgm:pt>
    <dgm:pt modelId="{D38656F6-1D80-41B3-814D-DF3F7DD1B5F4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`Piedra de vapor</a:t>
          </a:r>
          <a:endParaRPr lang="es-ES_tradnl" dirty="0">
            <a:solidFill>
              <a:schemeClr val="tx1"/>
            </a:solidFill>
          </a:endParaRPr>
        </a:p>
      </dgm:t>
    </dgm:pt>
    <dgm:pt modelId="{8D4BD541-E2B2-4013-9346-F9DB0DE41D4C}" type="parTrans" cxnId="{3E98D13B-B367-4810-926F-6516E5A1CD2E}">
      <dgm:prSet/>
      <dgm:spPr/>
      <dgm:t>
        <a:bodyPr/>
        <a:lstStyle/>
        <a:p>
          <a:endParaRPr lang="es-ES_tradnl"/>
        </a:p>
      </dgm:t>
    </dgm:pt>
    <dgm:pt modelId="{4A142FF9-A76C-46E6-B280-87EEB18D1859}" type="sibTrans" cxnId="{3E98D13B-B367-4810-926F-6516E5A1CD2E}">
      <dgm:prSet/>
      <dgm:spPr/>
      <dgm:t>
        <a:bodyPr/>
        <a:lstStyle/>
        <a:p>
          <a:endParaRPr lang="es-ES_tradnl"/>
        </a:p>
      </dgm:t>
    </dgm:pt>
    <dgm:pt modelId="{35D00349-BB4B-40D4-B197-A8FF3C400264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Cascada Escondida</a:t>
          </a:r>
          <a:endParaRPr lang="es-ES_tradnl" dirty="0">
            <a:solidFill>
              <a:schemeClr val="tx1"/>
            </a:solidFill>
          </a:endParaRPr>
        </a:p>
      </dgm:t>
    </dgm:pt>
    <dgm:pt modelId="{DEF378C3-2361-4578-BB43-1EE1CB8E6A99}" type="parTrans" cxnId="{AAD1D60A-FFF7-4157-AC8F-8BF7BFF5633F}">
      <dgm:prSet/>
      <dgm:spPr/>
      <dgm:t>
        <a:bodyPr/>
        <a:lstStyle/>
        <a:p>
          <a:endParaRPr lang="es-ES_tradnl"/>
        </a:p>
      </dgm:t>
    </dgm:pt>
    <dgm:pt modelId="{73FC09AF-DC33-444D-9D97-88BE887C95A6}" type="sibTrans" cxnId="{AAD1D60A-FFF7-4157-AC8F-8BF7BFF5633F}">
      <dgm:prSet/>
      <dgm:spPr/>
      <dgm:t>
        <a:bodyPr/>
        <a:lstStyle/>
        <a:p>
          <a:endParaRPr lang="es-ES_tradnl"/>
        </a:p>
      </dgm:t>
    </dgm:pt>
    <dgm:pt modelId="{D80C12DB-322A-418D-9B31-EA68B03896AD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Box lunch</a:t>
          </a:r>
          <a:endParaRPr lang="es-ES_tradnl" dirty="0">
            <a:solidFill>
              <a:schemeClr val="tx1"/>
            </a:solidFill>
          </a:endParaRPr>
        </a:p>
      </dgm:t>
    </dgm:pt>
    <dgm:pt modelId="{80BC5E55-AC46-4941-8CD0-5F243FFED104}" type="parTrans" cxnId="{019C3E7F-6063-4312-B9F8-A8A469360BF1}">
      <dgm:prSet/>
      <dgm:spPr/>
      <dgm:t>
        <a:bodyPr/>
        <a:lstStyle/>
        <a:p>
          <a:endParaRPr lang="es-ES_tradnl"/>
        </a:p>
      </dgm:t>
    </dgm:pt>
    <dgm:pt modelId="{CFB1A04E-DD5A-4CED-AD52-068063947A27}" type="sibTrans" cxnId="{019C3E7F-6063-4312-B9F8-A8A469360BF1}">
      <dgm:prSet/>
      <dgm:spPr/>
      <dgm:t>
        <a:bodyPr/>
        <a:lstStyle/>
        <a:p>
          <a:endParaRPr lang="es-ES_tradnl"/>
        </a:p>
      </dgm:t>
    </dgm:pt>
    <dgm:pt modelId="{B6A5DFD0-8DB1-4124-862F-902CD1DF0269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Cascada Azul</a:t>
          </a:r>
          <a:endParaRPr lang="es-ES_tradnl" dirty="0">
            <a:solidFill>
              <a:schemeClr val="tx1"/>
            </a:solidFill>
          </a:endParaRPr>
        </a:p>
      </dgm:t>
    </dgm:pt>
    <dgm:pt modelId="{CA7FFF5B-5154-4D98-A01F-B4E246FDFC40}" type="parTrans" cxnId="{2E2789C3-2FCE-43A9-B644-090B8B49034D}">
      <dgm:prSet/>
      <dgm:spPr/>
      <dgm:t>
        <a:bodyPr/>
        <a:lstStyle/>
        <a:p>
          <a:endParaRPr lang="es-ES_tradnl"/>
        </a:p>
      </dgm:t>
    </dgm:pt>
    <dgm:pt modelId="{41DE5B89-C97A-4B06-8960-559BA1DA8416}" type="sibTrans" cxnId="{2E2789C3-2FCE-43A9-B644-090B8B49034D}">
      <dgm:prSet/>
      <dgm:spPr/>
      <dgm:t>
        <a:bodyPr/>
        <a:lstStyle/>
        <a:p>
          <a:endParaRPr lang="es-ES_tradnl"/>
        </a:p>
      </dgm:t>
    </dgm:pt>
    <dgm:pt modelId="{AFF98FD5-E8A0-445F-959E-A1FF23F86160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Salida a Quito</a:t>
          </a:r>
          <a:endParaRPr lang="es-ES_tradnl" dirty="0">
            <a:solidFill>
              <a:schemeClr val="tx1"/>
            </a:solidFill>
          </a:endParaRPr>
        </a:p>
      </dgm:t>
    </dgm:pt>
    <dgm:pt modelId="{DF7E70B3-5E36-401A-8CE2-59CEBFBB748E}" type="parTrans" cxnId="{46246D5E-B252-4AF9-8FF4-6D0C8B218482}">
      <dgm:prSet/>
      <dgm:spPr/>
      <dgm:t>
        <a:bodyPr/>
        <a:lstStyle/>
        <a:p>
          <a:endParaRPr lang="es-ES_tradnl"/>
        </a:p>
      </dgm:t>
    </dgm:pt>
    <dgm:pt modelId="{12D8238B-0BEB-4A1A-AF76-6FAA6D94A186}" type="sibTrans" cxnId="{46246D5E-B252-4AF9-8FF4-6D0C8B218482}">
      <dgm:prSet/>
      <dgm:spPr/>
      <dgm:t>
        <a:bodyPr/>
        <a:lstStyle/>
        <a:p>
          <a:endParaRPr lang="es-ES_tradnl"/>
        </a:p>
      </dgm:t>
    </dgm:pt>
    <dgm:pt modelId="{CD3F9CF1-225F-416E-8ACE-1563A7ABAAEB}" type="pres">
      <dgm:prSet presAssocID="{CD0DC1F9-4A5F-4730-9A52-EF94C4A022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F607D56-9F28-4A7A-BA15-4B61AAF30751}" type="pres">
      <dgm:prSet presAssocID="{FBE2CC50-8B31-43BB-8800-0FC2FD4F4A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97EACB-DC3A-4A98-88EC-3890732ED226}" type="pres">
      <dgm:prSet presAssocID="{6AAF8C54-9A85-4BE7-9124-8F635BBA732C}" presName="sibTrans" presStyleLbl="sibTrans2D1" presStyleIdx="0" presStyleCnt="5"/>
      <dgm:spPr/>
      <dgm:t>
        <a:bodyPr/>
        <a:lstStyle/>
        <a:p>
          <a:endParaRPr lang="es-ES_tradnl"/>
        </a:p>
      </dgm:t>
    </dgm:pt>
    <dgm:pt modelId="{80CCB9D8-388C-41BC-B69A-81A4F0526F3E}" type="pres">
      <dgm:prSet presAssocID="{6AAF8C54-9A85-4BE7-9124-8F635BBA732C}" presName="connectorText" presStyleLbl="sibTrans2D1" presStyleIdx="0" presStyleCnt="5"/>
      <dgm:spPr/>
      <dgm:t>
        <a:bodyPr/>
        <a:lstStyle/>
        <a:p>
          <a:endParaRPr lang="es-ES_tradnl"/>
        </a:p>
      </dgm:t>
    </dgm:pt>
    <dgm:pt modelId="{ABA28860-0097-46A8-9B33-558046088CC2}" type="pres">
      <dgm:prSet presAssocID="{D38656F6-1D80-41B3-814D-DF3F7DD1B5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B8F902-DC1F-408B-9875-363349C62C1F}" type="pres">
      <dgm:prSet presAssocID="{4A142FF9-A76C-46E6-B280-87EEB18D1859}" presName="sibTrans" presStyleLbl="sibTrans2D1" presStyleIdx="1" presStyleCnt="5"/>
      <dgm:spPr/>
      <dgm:t>
        <a:bodyPr/>
        <a:lstStyle/>
        <a:p>
          <a:endParaRPr lang="es-ES_tradnl"/>
        </a:p>
      </dgm:t>
    </dgm:pt>
    <dgm:pt modelId="{A82855F9-D3FF-4599-B09F-9145049E73AE}" type="pres">
      <dgm:prSet presAssocID="{4A142FF9-A76C-46E6-B280-87EEB18D1859}" presName="connectorText" presStyleLbl="sibTrans2D1" presStyleIdx="1" presStyleCnt="5"/>
      <dgm:spPr/>
      <dgm:t>
        <a:bodyPr/>
        <a:lstStyle/>
        <a:p>
          <a:endParaRPr lang="es-ES_tradnl"/>
        </a:p>
      </dgm:t>
    </dgm:pt>
    <dgm:pt modelId="{63921D23-4536-42AD-8431-5B6AC14FF1FD}" type="pres">
      <dgm:prSet presAssocID="{35D00349-BB4B-40D4-B197-A8FF3C4002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98D166-5346-4CD6-B228-87B45A5CEE0D}" type="pres">
      <dgm:prSet presAssocID="{73FC09AF-DC33-444D-9D97-88BE887C95A6}" presName="sibTrans" presStyleLbl="sibTrans2D1" presStyleIdx="2" presStyleCnt="5"/>
      <dgm:spPr/>
      <dgm:t>
        <a:bodyPr/>
        <a:lstStyle/>
        <a:p>
          <a:endParaRPr lang="es-ES_tradnl"/>
        </a:p>
      </dgm:t>
    </dgm:pt>
    <dgm:pt modelId="{011254EF-550E-4D48-A9A3-F9A9FFFC77BB}" type="pres">
      <dgm:prSet presAssocID="{73FC09AF-DC33-444D-9D97-88BE887C95A6}" presName="connectorText" presStyleLbl="sibTrans2D1" presStyleIdx="2" presStyleCnt="5"/>
      <dgm:spPr/>
      <dgm:t>
        <a:bodyPr/>
        <a:lstStyle/>
        <a:p>
          <a:endParaRPr lang="es-ES_tradnl"/>
        </a:p>
      </dgm:t>
    </dgm:pt>
    <dgm:pt modelId="{C749E405-52C6-4236-A2F6-D82B1A7882FD}" type="pres">
      <dgm:prSet presAssocID="{D80C12DB-322A-418D-9B31-EA68B03896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8BA5E77-A2AC-4B7F-8B10-EB2917CABA8F}" type="pres">
      <dgm:prSet presAssocID="{CFB1A04E-DD5A-4CED-AD52-068063947A27}" presName="sibTrans" presStyleLbl="sibTrans2D1" presStyleIdx="3" presStyleCnt="5"/>
      <dgm:spPr/>
      <dgm:t>
        <a:bodyPr/>
        <a:lstStyle/>
        <a:p>
          <a:endParaRPr lang="es-ES_tradnl"/>
        </a:p>
      </dgm:t>
    </dgm:pt>
    <dgm:pt modelId="{14DD7C22-E3E7-42C8-B92A-F4ED9FA6C70B}" type="pres">
      <dgm:prSet presAssocID="{CFB1A04E-DD5A-4CED-AD52-068063947A27}" presName="connectorText" presStyleLbl="sibTrans2D1" presStyleIdx="3" presStyleCnt="5"/>
      <dgm:spPr/>
      <dgm:t>
        <a:bodyPr/>
        <a:lstStyle/>
        <a:p>
          <a:endParaRPr lang="es-ES_tradnl"/>
        </a:p>
      </dgm:t>
    </dgm:pt>
    <dgm:pt modelId="{D1CB007E-2024-44EC-B402-CEB8FC0636C0}" type="pres">
      <dgm:prSet presAssocID="{B6A5DFD0-8DB1-4124-862F-902CD1DF02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6A5A34A-40E5-4456-9765-0C80FEC9DE2A}" type="pres">
      <dgm:prSet presAssocID="{41DE5B89-C97A-4B06-8960-559BA1DA8416}" presName="sibTrans" presStyleLbl="sibTrans2D1" presStyleIdx="4" presStyleCnt="5"/>
      <dgm:spPr/>
      <dgm:t>
        <a:bodyPr/>
        <a:lstStyle/>
        <a:p>
          <a:endParaRPr lang="es-ES_tradnl"/>
        </a:p>
      </dgm:t>
    </dgm:pt>
    <dgm:pt modelId="{230325F3-EF9A-4B4E-82F9-29AA92E41EBA}" type="pres">
      <dgm:prSet presAssocID="{41DE5B89-C97A-4B06-8960-559BA1DA8416}" presName="connectorText" presStyleLbl="sibTrans2D1" presStyleIdx="4" presStyleCnt="5"/>
      <dgm:spPr/>
      <dgm:t>
        <a:bodyPr/>
        <a:lstStyle/>
        <a:p>
          <a:endParaRPr lang="es-ES_tradnl"/>
        </a:p>
      </dgm:t>
    </dgm:pt>
    <dgm:pt modelId="{2180DA53-FAB1-436E-BFAA-5FD91C53B10A}" type="pres">
      <dgm:prSet presAssocID="{AFF98FD5-E8A0-445F-959E-A1FF23F861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86C099F-F0AA-48A8-848D-81987C37865B}" type="presOf" srcId="{B6A5DFD0-8DB1-4124-862F-902CD1DF0269}" destId="{D1CB007E-2024-44EC-B402-CEB8FC0636C0}" srcOrd="0" destOrd="0" presId="urn:microsoft.com/office/officeart/2005/8/layout/process5"/>
    <dgm:cxn modelId="{AAD1D60A-FFF7-4157-AC8F-8BF7BFF5633F}" srcId="{CD0DC1F9-4A5F-4730-9A52-EF94C4A022F2}" destId="{35D00349-BB4B-40D4-B197-A8FF3C400264}" srcOrd="2" destOrd="0" parTransId="{DEF378C3-2361-4578-BB43-1EE1CB8E6A99}" sibTransId="{73FC09AF-DC33-444D-9D97-88BE887C95A6}"/>
    <dgm:cxn modelId="{27EB56ED-9A79-4D60-A00B-CCD4C997BCF7}" type="presOf" srcId="{6AAF8C54-9A85-4BE7-9124-8F635BBA732C}" destId="{3B97EACB-DC3A-4A98-88EC-3890732ED226}" srcOrd="0" destOrd="0" presId="urn:microsoft.com/office/officeart/2005/8/layout/process5"/>
    <dgm:cxn modelId="{F3ADF777-51E8-4206-ACCE-D2D8F4C83F74}" type="presOf" srcId="{CFB1A04E-DD5A-4CED-AD52-068063947A27}" destId="{14DD7C22-E3E7-42C8-B92A-F4ED9FA6C70B}" srcOrd="1" destOrd="0" presId="urn:microsoft.com/office/officeart/2005/8/layout/process5"/>
    <dgm:cxn modelId="{2E2789C3-2FCE-43A9-B644-090B8B49034D}" srcId="{CD0DC1F9-4A5F-4730-9A52-EF94C4A022F2}" destId="{B6A5DFD0-8DB1-4124-862F-902CD1DF0269}" srcOrd="4" destOrd="0" parTransId="{CA7FFF5B-5154-4D98-A01F-B4E246FDFC40}" sibTransId="{41DE5B89-C97A-4B06-8960-559BA1DA8416}"/>
    <dgm:cxn modelId="{3E98D13B-B367-4810-926F-6516E5A1CD2E}" srcId="{CD0DC1F9-4A5F-4730-9A52-EF94C4A022F2}" destId="{D38656F6-1D80-41B3-814D-DF3F7DD1B5F4}" srcOrd="1" destOrd="0" parTransId="{8D4BD541-E2B2-4013-9346-F9DB0DE41D4C}" sibTransId="{4A142FF9-A76C-46E6-B280-87EEB18D1859}"/>
    <dgm:cxn modelId="{019C3E7F-6063-4312-B9F8-A8A469360BF1}" srcId="{CD0DC1F9-4A5F-4730-9A52-EF94C4A022F2}" destId="{D80C12DB-322A-418D-9B31-EA68B03896AD}" srcOrd="3" destOrd="0" parTransId="{80BC5E55-AC46-4941-8CD0-5F243FFED104}" sibTransId="{CFB1A04E-DD5A-4CED-AD52-068063947A27}"/>
    <dgm:cxn modelId="{0F46D443-B80E-4E05-81D6-E34523394649}" srcId="{CD0DC1F9-4A5F-4730-9A52-EF94C4A022F2}" destId="{FBE2CC50-8B31-43BB-8800-0FC2FD4F4A90}" srcOrd="0" destOrd="0" parTransId="{239BFF98-27FF-4961-8A96-871DFBDC6E09}" sibTransId="{6AAF8C54-9A85-4BE7-9124-8F635BBA732C}"/>
    <dgm:cxn modelId="{46246D5E-B252-4AF9-8FF4-6D0C8B218482}" srcId="{CD0DC1F9-4A5F-4730-9A52-EF94C4A022F2}" destId="{AFF98FD5-E8A0-445F-959E-A1FF23F86160}" srcOrd="5" destOrd="0" parTransId="{DF7E70B3-5E36-401A-8CE2-59CEBFBB748E}" sibTransId="{12D8238B-0BEB-4A1A-AF76-6FAA6D94A186}"/>
    <dgm:cxn modelId="{ADC6C088-9E59-4BB5-85C4-C693B504AE8E}" type="presOf" srcId="{CD0DC1F9-4A5F-4730-9A52-EF94C4A022F2}" destId="{CD3F9CF1-225F-416E-8ACE-1563A7ABAAEB}" srcOrd="0" destOrd="0" presId="urn:microsoft.com/office/officeart/2005/8/layout/process5"/>
    <dgm:cxn modelId="{66CCC547-BCEF-40CF-B3D7-8B62833F7E8E}" type="presOf" srcId="{6AAF8C54-9A85-4BE7-9124-8F635BBA732C}" destId="{80CCB9D8-388C-41BC-B69A-81A4F0526F3E}" srcOrd="1" destOrd="0" presId="urn:microsoft.com/office/officeart/2005/8/layout/process5"/>
    <dgm:cxn modelId="{19BCC421-69BB-4079-8A29-2665096022B3}" type="presOf" srcId="{D80C12DB-322A-418D-9B31-EA68B03896AD}" destId="{C749E405-52C6-4236-A2F6-D82B1A7882FD}" srcOrd="0" destOrd="0" presId="urn:microsoft.com/office/officeart/2005/8/layout/process5"/>
    <dgm:cxn modelId="{E7F39DB4-76A5-492A-8AA6-DC7E9F4C8C2D}" type="presOf" srcId="{73FC09AF-DC33-444D-9D97-88BE887C95A6}" destId="{011254EF-550E-4D48-A9A3-F9A9FFFC77BB}" srcOrd="1" destOrd="0" presId="urn:microsoft.com/office/officeart/2005/8/layout/process5"/>
    <dgm:cxn modelId="{C6FE96F7-481B-400B-8DA8-190C5BA2E6BE}" type="presOf" srcId="{AFF98FD5-E8A0-445F-959E-A1FF23F86160}" destId="{2180DA53-FAB1-436E-BFAA-5FD91C53B10A}" srcOrd="0" destOrd="0" presId="urn:microsoft.com/office/officeart/2005/8/layout/process5"/>
    <dgm:cxn modelId="{46E38C02-9BFC-4B45-96F9-058DF9964648}" type="presOf" srcId="{73FC09AF-DC33-444D-9D97-88BE887C95A6}" destId="{0498D166-5346-4CD6-B228-87B45A5CEE0D}" srcOrd="0" destOrd="0" presId="urn:microsoft.com/office/officeart/2005/8/layout/process5"/>
    <dgm:cxn modelId="{894CB596-1397-46BA-B5C6-CC33896B5D00}" type="presOf" srcId="{35D00349-BB4B-40D4-B197-A8FF3C400264}" destId="{63921D23-4536-42AD-8431-5B6AC14FF1FD}" srcOrd="0" destOrd="0" presId="urn:microsoft.com/office/officeart/2005/8/layout/process5"/>
    <dgm:cxn modelId="{0F563E3A-3A90-413D-8E94-00A39F2E85AB}" type="presOf" srcId="{41DE5B89-C97A-4B06-8960-559BA1DA8416}" destId="{230325F3-EF9A-4B4E-82F9-29AA92E41EBA}" srcOrd="1" destOrd="0" presId="urn:microsoft.com/office/officeart/2005/8/layout/process5"/>
    <dgm:cxn modelId="{2E3D6942-B670-403C-8831-CA03061E575F}" type="presOf" srcId="{FBE2CC50-8B31-43BB-8800-0FC2FD4F4A90}" destId="{EF607D56-9F28-4A7A-BA15-4B61AAF30751}" srcOrd="0" destOrd="0" presId="urn:microsoft.com/office/officeart/2005/8/layout/process5"/>
    <dgm:cxn modelId="{3C2A5704-0662-4A2D-8172-D5DD5126D56E}" type="presOf" srcId="{4A142FF9-A76C-46E6-B280-87EEB18D1859}" destId="{A82855F9-D3FF-4599-B09F-9145049E73AE}" srcOrd="1" destOrd="0" presId="urn:microsoft.com/office/officeart/2005/8/layout/process5"/>
    <dgm:cxn modelId="{4A18FB81-E058-4A49-B316-C1483E1B4C9F}" type="presOf" srcId="{4A142FF9-A76C-46E6-B280-87EEB18D1859}" destId="{8CB8F902-DC1F-408B-9875-363349C62C1F}" srcOrd="0" destOrd="0" presId="urn:microsoft.com/office/officeart/2005/8/layout/process5"/>
    <dgm:cxn modelId="{A1AA0101-664A-4102-B760-DA6FBD232F9A}" type="presOf" srcId="{CFB1A04E-DD5A-4CED-AD52-068063947A27}" destId="{28BA5E77-A2AC-4B7F-8B10-EB2917CABA8F}" srcOrd="0" destOrd="0" presId="urn:microsoft.com/office/officeart/2005/8/layout/process5"/>
    <dgm:cxn modelId="{3AA5A500-5220-464A-AA5B-3F698E3997BF}" type="presOf" srcId="{D38656F6-1D80-41B3-814D-DF3F7DD1B5F4}" destId="{ABA28860-0097-46A8-9B33-558046088CC2}" srcOrd="0" destOrd="0" presId="urn:microsoft.com/office/officeart/2005/8/layout/process5"/>
    <dgm:cxn modelId="{B48C1769-4477-437C-BBA1-ADB72B7CD7D6}" type="presOf" srcId="{41DE5B89-C97A-4B06-8960-559BA1DA8416}" destId="{26A5A34A-40E5-4456-9765-0C80FEC9DE2A}" srcOrd="0" destOrd="0" presId="urn:microsoft.com/office/officeart/2005/8/layout/process5"/>
    <dgm:cxn modelId="{0218A6DA-72DB-4214-BBB6-25D0C0A53449}" type="presParOf" srcId="{CD3F9CF1-225F-416E-8ACE-1563A7ABAAEB}" destId="{EF607D56-9F28-4A7A-BA15-4B61AAF30751}" srcOrd="0" destOrd="0" presId="urn:microsoft.com/office/officeart/2005/8/layout/process5"/>
    <dgm:cxn modelId="{07BF8021-C1FF-42A8-8C15-9E9A9B43965B}" type="presParOf" srcId="{CD3F9CF1-225F-416E-8ACE-1563A7ABAAEB}" destId="{3B97EACB-DC3A-4A98-88EC-3890732ED226}" srcOrd="1" destOrd="0" presId="urn:microsoft.com/office/officeart/2005/8/layout/process5"/>
    <dgm:cxn modelId="{FB3C8663-EB32-4678-9329-17665D55160E}" type="presParOf" srcId="{3B97EACB-DC3A-4A98-88EC-3890732ED226}" destId="{80CCB9D8-388C-41BC-B69A-81A4F0526F3E}" srcOrd="0" destOrd="0" presId="urn:microsoft.com/office/officeart/2005/8/layout/process5"/>
    <dgm:cxn modelId="{0DFA4B67-9D03-4710-976F-165DB6597BEF}" type="presParOf" srcId="{CD3F9CF1-225F-416E-8ACE-1563A7ABAAEB}" destId="{ABA28860-0097-46A8-9B33-558046088CC2}" srcOrd="2" destOrd="0" presId="urn:microsoft.com/office/officeart/2005/8/layout/process5"/>
    <dgm:cxn modelId="{ABF2119A-A668-453A-8D23-257C1808B24C}" type="presParOf" srcId="{CD3F9CF1-225F-416E-8ACE-1563A7ABAAEB}" destId="{8CB8F902-DC1F-408B-9875-363349C62C1F}" srcOrd="3" destOrd="0" presId="urn:microsoft.com/office/officeart/2005/8/layout/process5"/>
    <dgm:cxn modelId="{7BBB3AC7-F387-494B-8BE6-02B95475B70C}" type="presParOf" srcId="{8CB8F902-DC1F-408B-9875-363349C62C1F}" destId="{A82855F9-D3FF-4599-B09F-9145049E73AE}" srcOrd="0" destOrd="0" presId="urn:microsoft.com/office/officeart/2005/8/layout/process5"/>
    <dgm:cxn modelId="{BFBD6EFF-604C-4ED5-A24E-D083662A43E2}" type="presParOf" srcId="{CD3F9CF1-225F-416E-8ACE-1563A7ABAAEB}" destId="{63921D23-4536-42AD-8431-5B6AC14FF1FD}" srcOrd="4" destOrd="0" presId="urn:microsoft.com/office/officeart/2005/8/layout/process5"/>
    <dgm:cxn modelId="{3DDD060F-4F46-47D0-9FA9-A19915E6DED8}" type="presParOf" srcId="{CD3F9CF1-225F-416E-8ACE-1563A7ABAAEB}" destId="{0498D166-5346-4CD6-B228-87B45A5CEE0D}" srcOrd="5" destOrd="0" presId="urn:microsoft.com/office/officeart/2005/8/layout/process5"/>
    <dgm:cxn modelId="{70E05C87-0C9D-43DD-A18D-3D7BFCDFC522}" type="presParOf" srcId="{0498D166-5346-4CD6-B228-87B45A5CEE0D}" destId="{011254EF-550E-4D48-A9A3-F9A9FFFC77BB}" srcOrd="0" destOrd="0" presId="urn:microsoft.com/office/officeart/2005/8/layout/process5"/>
    <dgm:cxn modelId="{65172436-7AE2-42E2-AEEE-762C37AA3352}" type="presParOf" srcId="{CD3F9CF1-225F-416E-8ACE-1563A7ABAAEB}" destId="{C749E405-52C6-4236-A2F6-D82B1A7882FD}" srcOrd="6" destOrd="0" presId="urn:microsoft.com/office/officeart/2005/8/layout/process5"/>
    <dgm:cxn modelId="{6641BD32-2635-4B14-BA31-47BEC1517F6F}" type="presParOf" srcId="{CD3F9CF1-225F-416E-8ACE-1563A7ABAAEB}" destId="{28BA5E77-A2AC-4B7F-8B10-EB2917CABA8F}" srcOrd="7" destOrd="0" presId="urn:microsoft.com/office/officeart/2005/8/layout/process5"/>
    <dgm:cxn modelId="{164D5B4E-96C5-468B-80D9-8529BA5E9AC2}" type="presParOf" srcId="{28BA5E77-A2AC-4B7F-8B10-EB2917CABA8F}" destId="{14DD7C22-E3E7-42C8-B92A-F4ED9FA6C70B}" srcOrd="0" destOrd="0" presId="urn:microsoft.com/office/officeart/2005/8/layout/process5"/>
    <dgm:cxn modelId="{D915625F-2FFD-4DE1-9B78-CF3CC90D1E71}" type="presParOf" srcId="{CD3F9CF1-225F-416E-8ACE-1563A7ABAAEB}" destId="{D1CB007E-2024-44EC-B402-CEB8FC0636C0}" srcOrd="8" destOrd="0" presId="urn:microsoft.com/office/officeart/2005/8/layout/process5"/>
    <dgm:cxn modelId="{DD461125-F661-4475-B532-E8160F8E5DB6}" type="presParOf" srcId="{CD3F9CF1-225F-416E-8ACE-1563A7ABAAEB}" destId="{26A5A34A-40E5-4456-9765-0C80FEC9DE2A}" srcOrd="9" destOrd="0" presId="urn:microsoft.com/office/officeart/2005/8/layout/process5"/>
    <dgm:cxn modelId="{3214264F-341B-4328-B821-EA03CA1E0979}" type="presParOf" srcId="{26A5A34A-40E5-4456-9765-0C80FEC9DE2A}" destId="{230325F3-EF9A-4B4E-82F9-29AA92E41EBA}" srcOrd="0" destOrd="0" presId="urn:microsoft.com/office/officeart/2005/8/layout/process5"/>
    <dgm:cxn modelId="{E3B6930B-D42B-4574-884E-B8FFB60EF55E}" type="presParOf" srcId="{CD3F9CF1-225F-416E-8ACE-1563A7ABAAEB}" destId="{2180DA53-FAB1-436E-BFAA-5FD91C53B10A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483B2E-B8E8-4332-9B0B-352AA5880107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6343F0C3-B216-4DAA-A602-2D5CF6873701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Salida desde Quito</a:t>
          </a:r>
          <a:endParaRPr lang="es-ES_tradnl" dirty="0">
            <a:solidFill>
              <a:schemeClr val="tx1"/>
            </a:solidFill>
          </a:endParaRPr>
        </a:p>
      </dgm:t>
    </dgm:pt>
    <dgm:pt modelId="{5A6D9908-64A7-440F-BF6A-A937133CBEAC}" type="parTrans" cxnId="{1D413AAC-181A-4979-B69C-4760FA8DD8A2}">
      <dgm:prSet/>
      <dgm:spPr/>
      <dgm:t>
        <a:bodyPr/>
        <a:lstStyle/>
        <a:p>
          <a:endParaRPr lang="es-ES_tradnl"/>
        </a:p>
      </dgm:t>
    </dgm:pt>
    <dgm:pt modelId="{ECD77C25-7A38-4E58-8F77-3CB0941DDF9B}" type="sibTrans" cxnId="{1D413AAC-181A-4979-B69C-4760FA8DD8A2}">
      <dgm:prSet/>
      <dgm:spPr/>
      <dgm:t>
        <a:bodyPr/>
        <a:lstStyle/>
        <a:p>
          <a:endParaRPr lang="es-ES_tradnl"/>
        </a:p>
      </dgm:t>
    </dgm:pt>
    <dgm:pt modelId="{714B3056-CCF1-4F95-8140-413DFD2393FC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Desayuno en Puerto Quito</a:t>
          </a:r>
          <a:endParaRPr lang="es-ES_tradnl" dirty="0">
            <a:solidFill>
              <a:schemeClr val="tx1"/>
            </a:solidFill>
          </a:endParaRPr>
        </a:p>
      </dgm:t>
    </dgm:pt>
    <dgm:pt modelId="{7B379703-395E-42A4-8CF6-B27CE6631500}" type="parTrans" cxnId="{F3EC0E90-D730-44E9-894D-92E170C87436}">
      <dgm:prSet/>
      <dgm:spPr/>
      <dgm:t>
        <a:bodyPr/>
        <a:lstStyle/>
        <a:p>
          <a:endParaRPr lang="es-ES_tradnl"/>
        </a:p>
      </dgm:t>
    </dgm:pt>
    <dgm:pt modelId="{DBEE31BC-FCBF-4504-BC7F-32C0BD728776}" type="sibTrans" cxnId="{F3EC0E90-D730-44E9-894D-92E170C87436}">
      <dgm:prSet/>
      <dgm:spPr/>
      <dgm:t>
        <a:bodyPr/>
        <a:lstStyle/>
        <a:p>
          <a:endParaRPr lang="es-ES_tradnl"/>
        </a:p>
      </dgm:t>
    </dgm:pt>
    <dgm:pt modelId="{9808CFFC-5992-4058-A2D0-02D0AC37E34F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Recorrido por la ciudad, visita a la iglesia</a:t>
          </a:r>
          <a:endParaRPr lang="es-ES_tradnl" dirty="0">
            <a:solidFill>
              <a:schemeClr val="tx1"/>
            </a:solidFill>
          </a:endParaRPr>
        </a:p>
      </dgm:t>
    </dgm:pt>
    <dgm:pt modelId="{01B9340E-A9DD-4DD1-B2CD-30AA63BB4EC6}" type="parTrans" cxnId="{73AB1A65-C854-497E-8753-C45F6FEC0ACD}">
      <dgm:prSet/>
      <dgm:spPr/>
      <dgm:t>
        <a:bodyPr/>
        <a:lstStyle/>
        <a:p>
          <a:endParaRPr lang="es-ES_tradnl"/>
        </a:p>
      </dgm:t>
    </dgm:pt>
    <dgm:pt modelId="{D937F3FE-0CDB-48B2-8449-DEE797CAA286}" type="sibTrans" cxnId="{73AB1A65-C854-497E-8753-C45F6FEC0ACD}">
      <dgm:prSet/>
      <dgm:spPr/>
      <dgm:t>
        <a:bodyPr/>
        <a:lstStyle/>
        <a:p>
          <a:endParaRPr lang="es-ES_tradnl"/>
        </a:p>
      </dgm:t>
    </dgm:pt>
    <dgm:pt modelId="{D7A3AF7B-D136-4B8C-B823-F8A834C43819}">
      <dgm:prSet phldrT="[Texto]"/>
      <dgm:spPr/>
      <dgm:t>
        <a:bodyPr/>
        <a:lstStyle/>
        <a:p>
          <a:r>
            <a:rPr lang="" smtClean="0">
              <a:solidFill>
                <a:schemeClr val="tx1"/>
              </a:solidFill>
            </a:rPr>
            <a:t>Box Lunch</a:t>
          </a:r>
          <a:endParaRPr lang="es-ES_tradnl" dirty="0">
            <a:solidFill>
              <a:schemeClr val="tx1"/>
            </a:solidFill>
          </a:endParaRPr>
        </a:p>
      </dgm:t>
    </dgm:pt>
    <dgm:pt modelId="{A03EF92F-91D4-446E-8060-C9D8EBCCAE89}" type="parTrans" cxnId="{3A31544A-8EFE-454C-BD1E-E2E36566DD05}">
      <dgm:prSet/>
      <dgm:spPr/>
      <dgm:t>
        <a:bodyPr/>
        <a:lstStyle/>
        <a:p>
          <a:endParaRPr lang="es-ES_tradnl"/>
        </a:p>
      </dgm:t>
    </dgm:pt>
    <dgm:pt modelId="{6724BFDC-9931-4268-944C-73FFC7EDE9D6}" type="sibTrans" cxnId="{3A31544A-8EFE-454C-BD1E-E2E36566DD05}">
      <dgm:prSet/>
      <dgm:spPr/>
      <dgm:t>
        <a:bodyPr/>
        <a:lstStyle/>
        <a:p>
          <a:endParaRPr lang="es-ES_tradnl"/>
        </a:p>
      </dgm:t>
    </dgm:pt>
    <dgm:pt modelId="{5114CDF9-47EB-4FF4-AE48-EF06E14681D1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Visita al sitio Arqueológico Bosque de Oro 1</a:t>
          </a:r>
          <a:endParaRPr lang="es-ES_tradnl" dirty="0">
            <a:solidFill>
              <a:schemeClr val="tx1"/>
            </a:solidFill>
          </a:endParaRPr>
        </a:p>
      </dgm:t>
    </dgm:pt>
    <dgm:pt modelId="{1F73A3AA-DCA8-4DE8-A79F-BB182E65FD9D}" type="parTrans" cxnId="{2D7269FC-C74E-4382-9E8C-66A66812165A}">
      <dgm:prSet/>
      <dgm:spPr/>
      <dgm:t>
        <a:bodyPr/>
        <a:lstStyle/>
        <a:p>
          <a:endParaRPr lang="es-ES_tradnl"/>
        </a:p>
      </dgm:t>
    </dgm:pt>
    <dgm:pt modelId="{5F75AF00-2B71-48CC-80E2-AB69AE0BA21A}" type="sibTrans" cxnId="{2D7269FC-C74E-4382-9E8C-66A66812165A}">
      <dgm:prSet/>
      <dgm:spPr/>
      <dgm:t>
        <a:bodyPr/>
        <a:lstStyle/>
        <a:p>
          <a:endParaRPr lang="es-ES_tradnl"/>
        </a:p>
      </dgm:t>
    </dgm:pt>
    <dgm:pt modelId="{05863224-ED20-4D95-921B-325246EB6FA1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Recinto El Cabuyal</a:t>
          </a:r>
          <a:endParaRPr lang="es-ES_tradnl" dirty="0">
            <a:solidFill>
              <a:schemeClr val="tx1"/>
            </a:solidFill>
          </a:endParaRPr>
        </a:p>
      </dgm:t>
    </dgm:pt>
    <dgm:pt modelId="{CAE1156E-171A-4E4D-BC36-46032D5E81B0}" type="parTrans" cxnId="{73BC4C55-9193-46D9-B952-E529DCCFE000}">
      <dgm:prSet/>
      <dgm:spPr/>
      <dgm:t>
        <a:bodyPr/>
        <a:lstStyle/>
        <a:p>
          <a:endParaRPr lang="es-ES_tradnl"/>
        </a:p>
      </dgm:t>
    </dgm:pt>
    <dgm:pt modelId="{BFA8C23C-E511-4EA6-9EF2-50B3A4B15C13}" type="sibTrans" cxnId="{73BC4C55-9193-46D9-B952-E529DCCFE000}">
      <dgm:prSet/>
      <dgm:spPr/>
      <dgm:t>
        <a:bodyPr/>
        <a:lstStyle/>
        <a:p>
          <a:endParaRPr lang="es-ES_tradnl"/>
        </a:p>
      </dgm:t>
    </dgm:pt>
    <dgm:pt modelId="{7537D92D-23F1-4853-B600-D08E8CAA11E1}">
      <dgm:prSet phldrT="[Texto]"/>
      <dgm:spPr/>
      <dgm:t>
        <a:bodyPr/>
        <a:lstStyle/>
        <a:p>
          <a:r>
            <a:rPr lang="" smtClean="0">
              <a:solidFill>
                <a:schemeClr val="tx1"/>
              </a:solidFill>
            </a:rPr>
            <a:t>Salida a Puerto Quito</a:t>
          </a:r>
          <a:endParaRPr lang="es-ES_tradnl" dirty="0">
            <a:solidFill>
              <a:schemeClr val="tx1"/>
            </a:solidFill>
          </a:endParaRPr>
        </a:p>
      </dgm:t>
    </dgm:pt>
    <dgm:pt modelId="{FB0FED52-D9FC-457A-816F-8027194A49DA}" type="parTrans" cxnId="{EFAE62C7-2050-48A2-A370-0AF849EC0D28}">
      <dgm:prSet/>
      <dgm:spPr/>
      <dgm:t>
        <a:bodyPr/>
        <a:lstStyle/>
        <a:p>
          <a:endParaRPr lang="es-ES_tradnl"/>
        </a:p>
      </dgm:t>
    </dgm:pt>
    <dgm:pt modelId="{746291DD-5F6D-4CE6-B140-008555F125C2}" type="sibTrans" cxnId="{EFAE62C7-2050-48A2-A370-0AF849EC0D28}">
      <dgm:prSet/>
      <dgm:spPr/>
      <dgm:t>
        <a:bodyPr/>
        <a:lstStyle/>
        <a:p>
          <a:endParaRPr lang="es-ES_tradnl"/>
        </a:p>
      </dgm:t>
    </dgm:pt>
    <dgm:pt modelId="{AA86234A-C148-4AF3-9EAB-44E80D4933DE}">
      <dgm:prSet phldrT="[Texto]"/>
      <dgm:spPr/>
      <dgm:t>
        <a:bodyPr/>
        <a:lstStyle/>
        <a:p>
          <a:r>
            <a:rPr lang="" dirty="0" smtClean="0">
              <a:solidFill>
                <a:schemeClr val="tx1"/>
              </a:solidFill>
            </a:rPr>
            <a:t>Cena</a:t>
          </a:r>
          <a:endParaRPr lang="es-ES_tradnl" dirty="0">
            <a:solidFill>
              <a:schemeClr val="tx1"/>
            </a:solidFill>
          </a:endParaRPr>
        </a:p>
      </dgm:t>
    </dgm:pt>
    <dgm:pt modelId="{CF3BD834-D65B-49FB-A574-9B9E6B771CCB}" type="parTrans" cxnId="{B106A981-4EB5-409B-990F-04C75F1152EA}">
      <dgm:prSet/>
      <dgm:spPr/>
      <dgm:t>
        <a:bodyPr/>
        <a:lstStyle/>
        <a:p>
          <a:endParaRPr lang="es-ES_tradnl"/>
        </a:p>
      </dgm:t>
    </dgm:pt>
    <dgm:pt modelId="{78C67467-2875-4445-951C-7E2A773CB9BB}" type="sibTrans" cxnId="{B106A981-4EB5-409B-990F-04C75F1152EA}">
      <dgm:prSet/>
      <dgm:spPr/>
      <dgm:t>
        <a:bodyPr/>
        <a:lstStyle/>
        <a:p>
          <a:endParaRPr lang="es-ES_tradnl"/>
        </a:p>
      </dgm:t>
    </dgm:pt>
    <dgm:pt modelId="{50EF70A4-88AF-481F-ABF2-7328CAF48AA3}" type="pres">
      <dgm:prSet presAssocID="{63483B2E-B8E8-4332-9B0B-352AA58801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E3AE95-3013-49B7-BF21-92997753311B}" type="pres">
      <dgm:prSet presAssocID="{6343F0C3-B216-4DAA-A602-2D5CF6873701}" presName="node" presStyleLbl="node1" presStyleIdx="0" presStyleCnt="8" custLinFactNeighborX="-1769" custLinFactNeighborY="-318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04C24E-51FD-499F-9292-0263FFEF9A3D}" type="pres">
      <dgm:prSet presAssocID="{ECD77C25-7A38-4E58-8F77-3CB0941DDF9B}" presName="sibTrans" presStyleLbl="sibTrans2D1" presStyleIdx="0" presStyleCnt="7"/>
      <dgm:spPr/>
      <dgm:t>
        <a:bodyPr/>
        <a:lstStyle/>
        <a:p>
          <a:endParaRPr lang="es-ES"/>
        </a:p>
      </dgm:t>
    </dgm:pt>
    <dgm:pt modelId="{8CAEDD08-6793-4B68-B6A8-A97C29AD22C8}" type="pres">
      <dgm:prSet presAssocID="{ECD77C25-7A38-4E58-8F77-3CB0941DDF9B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C824FF92-1D6D-456F-A7C4-FA498F3E0B41}" type="pres">
      <dgm:prSet presAssocID="{714B3056-CCF1-4F95-8140-413DFD2393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C6DDEA2-BCE6-48BB-9624-83E4BE1925A8}" type="pres">
      <dgm:prSet presAssocID="{DBEE31BC-FCBF-4504-BC7F-32C0BD728776}" presName="sibTrans" presStyleLbl="sibTrans2D1" presStyleIdx="1" presStyleCnt="7"/>
      <dgm:spPr/>
      <dgm:t>
        <a:bodyPr/>
        <a:lstStyle/>
        <a:p>
          <a:endParaRPr lang="es-ES"/>
        </a:p>
      </dgm:t>
    </dgm:pt>
    <dgm:pt modelId="{1B5F1067-877C-400E-8DEE-0BD65992C5DE}" type="pres">
      <dgm:prSet presAssocID="{DBEE31BC-FCBF-4504-BC7F-32C0BD728776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44BA05A7-13F1-44B0-80F4-EFE0D7B728BA}" type="pres">
      <dgm:prSet presAssocID="{9808CFFC-5992-4058-A2D0-02D0AC37E34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B530269-DBB0-4E57-92BA-60AD0AA83A4A}" type="pres">
      <dgm:prSet presAssocID="{D937F3FE-0CDB-48B2-8449-DEE797CAA286}" presName="sibTrans" presStyleLbl="sibTrans2D1" presStyleIdx="2" presStyleCnt="7"/>
      <dgm:spPr/>
      <dgm:t>
        <a:bodyPr/>
        <a:lstStyle/>
        <a:p>
          <a:endParaRPr lang="es-ES"/>
        </a:p>
      </dgm:t>
    </dgm:pt>
    <dgm:pt modelId="{34C59CE7-77B2-4EEB-B908-2BD697EDE651}" type="pres">
      <dgm:prSet presAssocID="{D937F3FE-0CDB-48B2-8449-DEE797CAA286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8C9AD89A-E5AA-427B-9A4D-5D5D823D7DD2}" type="pres">
      <dgm:prSet presAssocID="{D7A3AF7B-D136-4B8C-B823-F8A834C438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BA6D2-8001-4C54-8BBD-1B8862876F1C}" type="pres">
      <dgm:prSet presAssocID="{6724BFDC-9931-4268-944C-73FFC7EDE9D6}" presName="sibTrans" presStyleLbl="sibTrans2D1" presStyleIdx="3" presStyleCnt="7"/>
      <dgm:spPr/>
      <dgm:t>
        <a:bodyPr/>
        <a:lstStyle/>
        <a:p>
          <a:endParaRPr lang="es-ES"/>
        </a:p>
      </dgm:t>
    </dgm:pt>
    <dgm:pt modelId="{1BD75DD1-65A2-4ECA-BD52-74242E6BA32E}" type="pres">
      <dgm:prSet presAssocID="{6724BFDC-9931-4268-944C-73FFC7EDE9D6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5072F50D-5FE5-4A84-BEE6-91318D2D0EC2}" type="pres">
      <dgm:prSet presAssocID="{5114CDF9-47EB-4FF4-AE48-EF06E14681D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F991BFA-9D0A-44AA-AE08-066F709D28F9}" type="pres">
      <dgm:prSet presAssocID="{5F75AF00-2B71-48CC-80E2-AB69AE0BA21A}" presName="sibTrans" presStyleLbl="sibTrans2D1" presStyleIdx="4" presStyleCnt="7"/>
      <dgm:spPr/>
      <dgm:t>
        <a:bodyPr/>
        <a:lstStyle/>
        <a:p>
          <a:endParaRPr lang="es-ES"/>
        </a:p>
      </dgm:t>
    </dgm:pt>
    <dgm:pt modelId="{3625178F-7AAA-4AC6-BDE4-0B7B1EF23AF8}" type="pres">
      <dgm:prSet presAssocID="{5F75AF00-2B71-48CC-80E2-AB69AE0BA21A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96C211AC-278D-4B90-9B89-6DA46E588545}" type="pres">
      <dgm:prSet presAssocID="{05863224-ED20-4D95-921B-325246EB6FA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7A82726-BE98-453A-B81F-C5C1C3113485}" type="pres">
      <dgm:prSet presAssocID="{BFA8C23C-E511-4EA6-9EF2-50B3A4B15C13}" presName="sibTrans" presStyleLbl="sibTrans2D1" presStyleIdx="5" presStyleCnt="7"/>
      <dgm:spPr/>
      <dgm:t>
        <a:bodyPr/>
        <a:lstStyle/>
        <a:p>
          <a:endParaRPr lang="es-ES"/>
        </a:p>
      </dgm:t>
    </dgm:pt>
    <dgm:pt modelId="{A2BAC477-F583-42F4-9A51-3C654EF336B6}" type="pres">
      <dgm:prSet presAssocID="{BFA8C23C-E511-4EA6-9EF2-50B3A4B15C13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7600458A-0655-4EED-96CD-255516282AFE}" type="pres">
      <dgm:prSet presAssocID="{7537D92D-23F1-4853-B600-D08E8CAA11E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943390-AFAC-4884-B278-CA095594B449}" type="pres">
      <dgm:prSet presAssocID="{746291DD-5F6D-4CE6-B140-008555F125C2}" presName="sibTrans" presStyleLbl="sibTrans2D1" presStyleIdx="6" presStyleCnt="7"/>
      <dgm:spPr/>
      <dgm:t>
        <a:bodyPr/>
        <a:lstStyle/>
        <a:p>
          <a:endParaRPr lang="es-ES"/>
        </a:p>
      </dgm:t>
    </dgm:pt>
    <dgm:pt modelId="{AA671648-05F6-47D4-8720-8A67D79C84DD}" type="pres">
      <dgm:prSet presAssocID="{746291DD-5F6D-4CE6-B140-008555F125C2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62AE1426-D5F4-4450-9285-6ABF90E2D8EC}" type="pres">
      <dgm:prSet presAssocID="{AA86234A-C148-4AF3-9EAB-44E80D4933D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F2AD88-925F-4C99-9BDA-F3D7011983BE}" type="presOf" srcId="{6343F0C3-B216-4DAA-A602-2D5CF6873701}" destId="{A2E3AE95-3013-49B7-BF21-92997753311B}" srcOrd="0" destOrd="0" presId="urn:microsoft.com/office/officeart/2005/8/layout/process5"/>
    <dgm:cxn modelId="{1D413AAC-181A-4979-B69C-4760FA8DD8A2}" srcId="{63483B2E-B8E8-4332-9B0B-352AA5880107}" destId="{6343F0C3-B216-4DAA-A602-2D5CF6873701}" srcOrd="0" destOrd="0" parTransId="{5A6D9908-64A7-440F-BF6A-A937133CBEAC}" sibTransId="{ECD77C25-7A38-4E58-8F77-3CB0941DDF9B}"/>
    <dgm:cxn modelId="{243FE034-3067-4488-9197-7069F8952631}" type="presOf" srcId="{5114CDF9-47EB-4FF4-AE48-EF06E14681D1}" destId="{5072F50D-5FE5-4A84-BEE6-91318D2D0EC2}" srcOrd="0" destOrd="0" presId="urn:microsoft.com/office/officeart/2005/8/layout/process5"/>
    <dgm:cxn modelId="{73BC4C55-9193-46D9-B952-E529DCCFE000}" srcId="{63483B2E-B8E8-4332-9B0B-352AA5880107}" destId="{05863224-ED20-4D95-921B-325246EB6FA1}" srcOrd="5" destOrd="0" parTransId="{CAE1156E-171A-4E4D-BC36-46032D5E81B0}" sibTransId="{BFA8C23C-E511-4EA6-9EF2-50B3A4B15C13}"/>
    <dgm:cxn modelId="{72B2FEDE-674F-4E3A-8597-8F2A410FF395}" type="presOf" srcId="{746291DD-5F6D-4CE6-B140-008555F125C2}" destId="{AA671648-05F6-47D4-8720-8A67D79C84DD}" srcOrd="1" destOrd="0" presId="urn:microsoft.com/office/officeart/2005/8/layout/process5"/>
    <dgm:cxn modelId="{72AFE266-2E54-4DA7-BA68-CF7126CF6024}" type="presOf" srcId="{BFA8C23C-E511-4EA6-9EF2-50B3A4B15C13}" destId="{07A82726-BE98-453A-B81F-C5C1C3113485}" srcOrd="0" destOrd="0" presId="urn:microsoft.com/office/officeart/2005/8/layout/process5"/>
    <dgm:cxn modelId="{B3A7F050-C65D-4B72-9936-941128F08952}" type="presOf" srcId="{714B3056-CCF1-4F95-8140-413DFD2393FC}" destId="{C824FF92-1D6D-456F-A7C4-FA498F3E0B41}" srcOrd="0" destOrd="0" presId="urn:microsoft.com/office/officeart/2005/8/layout/process5"/>
    <dgm:cxn modelId="{8C443BA3-1513-49D1-90ED-550F81188E65}" type="presOf" srcId="{746291DD-5F6D-4CE6-B140-008555F125C2}" destId="{2D943390-AFAC-4884-B278-CA095594B449}" srcOrd="0" destOrd="0" presId="urn:microsoft.com/office/officeart/2005/8/layout/process5"/>
    <dgm:cxn modelId="{37F0EA9D-BEC0-40DB-A972-26DD5E6DD535}" type="presOf" srcId="{ECD77C25-7A38-4E58-8F77-3CB0941DDF9B}" destId="{8CAEDD08-6793-4B68-B6A8-A97C29AD22C8}" srcOrd="1" destOrd="0" presId="urn:microsoft.com/office/officeart/2005/8/layout/process5"/>
    <dgm:cxn modelId="{DD6EDFFC-78AD-4960-B39A-08D82D3B621D}" type="presOf" srcId="{63483B2E-B8E8-4332-9B0B-352AA5880107}" destId="{50EF70A4-88AF-481F-ABF2-7328CAF48AA3}" srcOrd="0" destOrd="0" presId="urn:microsoft.com/office/officeart/2005/8/layout/process5"/>
    <dgm:cxn modelId="{B106A981-4EB5-409B-990F-04C75F1152EA}" srcId="{63483B2E-B8E8-4332-9B0B-352AA5880107}" destId="{AA86234A-C148-4AF3-9EAB-44E80D4933DE}" srcOrd="7" destOrd="0" parTransId="{CF3BD834-D65B-49FB-A574-9B9E6B771CCB}" sibTransId="{78C67467-2875-4445-951C-7E2A773CB9BB}"/>
    <dgm:cxn modelId="{7C5C54D7-849F-4002-8BAE-939D9F6CEFC8}" type="presOf" srcId="{5F75AF00-2B71-48CC-80E2-AB69AE0BA21A}" destId="{7F991BFA-9D0A-44AA-AE08-066F709D28F9}" srcOrd="0" destOrd="0" presId="urn:microsoft.com/office/officeart/2005/8/layout/process5"/>
    <dgm:cxn modelId="{2D7269FC-C74E-4382-9E8C-66A66812165A}" srcId="{63483B2E-B8E8-4332-9B0B-352AA5880107}" destId="{5114CDF9-47EB-4FF4-AE48-EF06E14681D1}" srcOrd="4" destOrd="0" parTransId="{1F73A3AA-DCA8-4DE8-A79F-BB182E65FD9D}" sibTransId="{5F75AF00-2B71-48CC-80E2-AB69AE0BA21A}"/>
    <dgm:cxn modelId="{E5A311F6-6069-4704-BE3E-4C938FDB8916}" type="presOf" srcId="{DBEE31BC-FCBF-4504-BC7F-32C0BD728776}" destId="{2C6DDEA2-BCE6-48BB-9624-83E4BE1925A8}" srcOrd="0" destOrd="0" presId="urn:microsoft.com/office/officeart/2005/8/layout/process5"/>
    <dgm:cxn modelId="{348B73E1-2940-4258-8C41-8BE11309D152}" type="presOf" srcId="{6724BFDC-9931-4268-944C-73FFC7EDE9D6}" destId="{1BD75DD1-65A2-4ECA-BD52-74242E6BA32E}" srcOrd="1" destOrd="0" presId="urn:microsoft.com/office/officeart/2005/8/layout/process5"/>
    <dgm:cxn modelId="{126B80E9-B183-4113-A9DE-0231EA0A0063}" type="presOf" srcId="{6724BFDC-9931-4268-944C-73FFC7EDE9D6}" destId="{05EBA6D2-8001-4C54-8BBD-1B8862876F1C}" srcOrd="0" destOrd="0" presId="urn:microsoft.com/office/officeart/2005/8/layout/process5"/>
    <dgm:cxn modelId="{73AB1A65-C854-497E-8753-C45F6FEC0ACD}" srcId="{63483B2E-B8E8-4332-9B0B-352AA5880107}" destId="{9808CFFC-5992-4058-A2D0-02D0AC37E34F}" srcOrd="2" destOrd="0" parTransId="{01B9340E-A9DD-4DD1-B2CD-30AA63BB4EC6}" sibTransId="{D937F3FE-0CDB-48B2-8449-DEE797CAA286}"/>
    <dgm:cxn modelId="{F3EC0E90-D730-44E9-894D-92E170C87436}" srcId="{63483B2E-B8E8-4332-9B0B-352AA5880107}" destId="{714B3056-CCF1-4F95-8140-413DFD2393FC}" srcOrd="1" destOrd="0" parTransId="{7B379703-395E-42A4-8CF6-B27CE6631500}" sibTransId="{DBEE31BC-FCBF-4504-BC7F-32C0BD728776}"/>
    <dgm:cxn modelId="{8CEE008F-EEF6-4A53-BF91-D8549E45E737}" type="presOf" srcId="{D7A3AF7B-D136-4B8C-B823-F8A834C43819}" destId="{8C9AD89A-E5AA-427B-9A4D-5D5D823D7DD2}" srcOrd="0" destOrd="0" presId="urn:microsoft.com/office/officeart/2005/8/layout/process5"/>
    <dgm:cxn modelId="{E8732881-567E-4E91-85F2-4115210DA4E7}" type="presOf" srcId="{7537D92D-23F1-4853-B600-D08E8CAA11E1}" destId="{7600458A-0655-4EED-96CD-255516282AFE}" srcOrd="0" destOrd="0" presId="urn:microsoft.com/office/officeart/2005/8/layout/process5"/>
    <dgm:cxn modelId="{E086E816-4A0C-4510-8B8D-9D2560F93AB3}" type="presOf" srcId="{9808CFFC-5992-4058-A2D0-02D0AC37E34F}" destId="{44BA05A7-13F1-44B0-80F4-EFE0D7B728BA}" srcOrd="0" destOrd="0" presId="urn:microsoft.com/office/officeart/2005/8/layout/process5"/>
    <dgm:cxn modelId="{848DAE4B-CDF4-4070-B16F-77BDB3E0F9D9}" type="presOf" srcId="{BFA8C23C-E511-4EA6-9EF2-50B3A4B15C13}" destId="{A2BAC477-F583-42F4-9A51-3C654EF336B6}" srcOrd="1" destOrd="0" presId="urn:microsoft.com/office/officeart/2005/8/layout/process5"/>
    <dgm:cxn modelId="{3A31544A-8EFE-454C-BD1E-E2E36566DD05}" srcId="{63483B2E-B8E8-4332-9B0B-352AA5880107}" destId="{D7A3AF7B-D136-4B8C-B823-F8A834C43819}" srcOrd="3" destOrd="0" parTransId="{A03EF92F-91D4-446E-8060-C9D8EBCCAE89}" sibTransId="{6724BFDC-9931-4268-944C-73FFC7EDE9D6}"/>
    <dgm:cxn modelId="{4B92447B-EBD5-4250-A057-AB5CBFCA0FB4}" type="presOf" srcId="{DBEE31BC-FCBF-4504-BC7F-32C0BD728776}" destId="{1B5F1067-877C-400E-8DEE-0BD65992C5DE}" srcOrd="1" destOrd="0" presId="urn:microsoft.com/office/officeart/2005/8/layout/process5"/>
    <dgm:cxn modelId="{EFAE62C7-2050-48A2-A370-0AF849EC0D28}" srcId="{63483B2E-B8E8-4332-9B0B-352AA5880107}" destId="{7537D92D-23F1-4853-B600-D08E8CAA11E1}" srcOrd="6" destOrd="0" parTransId="{FB0FED52-D9FC-457A-816F-8027194A49DA}" sibTransId="{746291DD-5F6D-4CE6-B140-008555F125C2}"/>
    <dgm:cxn modelId="{D52CA9E7-872B-4219-A57E-049E5838B89E}" type="presOf" srcId="{D937F3FE-0CDB-48B2-8449-DEE797CAA286}" destId="{5B530269-DBB0-4E57-92BA-60AD0AA83A4A}" srcOrd="0" destOrd="0" presId="urn:microsoft.com/office/officeart/2005/8/layout/process5"/>
    <dgm:cxn modelId="{EE8E8EA2-9C03-4213-8070-F6A14E3FF086}" type="presOf" srcId="{D937F3FE-0CDB-48B2-8449-DEE797CAA286}" destId="{34C59CE7-77B2-4EEB-B908-2BD697EDE651}" srcOrd="1" destOrd="0" presId="urn:microsoft.com/office/officeart/2005/8/layout/process5"/>
    <dgm:cxn modelId="{DC57B769-616B-46F6-BE35-DD6569CE0925}" type="presOf" srcId="{AA86234A-C148-4AF3-9EAB-44E80D4933DE}" destId="{62AE1426-D5F4-4450-9285-6ABF90E2D8EC}" srcOrd="0" destOrd="0" presId="urn:microsoft.com/office/officeart/2005/8/layout/process5"/>
    <dgm:cxn modelId="{22481192-6956-4696-988E-925FAE2E0BC3}" type="presOf" srcId="{5F75AF00-2B71-48CC-80E2-AB69AE0BA21A}" destId="{3625178F-7AAA-4AC6-BDE4-0B7B1EF23AF8}" srcOrd="1" destOrd="0" presId="urn:microsoft.com/office/officeart/2005/8/layout/process5"/>
    <dgm:cxn modelId="{38E0E15C-9CE4-4D15-A792-BC1F5D114867}" type="presOf" srcId="{ECD77C25-7A38-4E58-8F77-3CB0941DDF9B}" destId="{E604C24E-51FD-499F-9292-0263FFEF9A3D}" srcOrd="0" destOrd="0" presId="urn:microsoft.com/office/officeart/2005/8/layout/process5"/>
    <dgm:cxn modelId="{541DDDAC-FDDC-4364-A04E-442AB76B7557}" type="presOf" srcId="{05863224-ED20-4D95-921B-325246EB6FA1}" destId="{96C211AC-278D-4B90-9B89-6DA46E588545}" srcOrd="0" destOrd="0" presId="urn:microsoft.com/office/officeart/2005/8/layout/process5"/>
    <dgm:cxn modelId="{EC16B33F-6DA4-41C8-85CB-63F4571D1DCE}" type="presParOf" srcId="{50EF70A4-88AF-481F-ABF2-7328CAF48AA3}" destId="{A2E3AE95-3013-49B7-BF21-92997753311B}" srcOrd="0" destOrd="0" presId="urn:microsoft.com/office/officeart/2005/8/layout/process5"/>
    <dgm:cxn modelId="{43738FB2-9822-4B3A-9B8D-A04BAA28A086}" type="presParOf" srcId="{50EF70A4-88AF-481F-ABF2-7328CAF48AA3}" destId="{E604C24E-51FD-499F-9292-0263FFEF9A3D}" srcOrd="1" destOrd="0" presId="urn:microsoft.com/office/officeart/2005/8/layout/process5"/>
    <dgm:cxn modelId="{B45732BE-9E1B-4B02-AABE-C40113689C8E}" type="presParOf" srcId="{E604C24E-51FD-499F-9292-0263FFEF9A3D}" destId="{8CAEDD08-6793-4B68-B6A8-A97C29AD22C8}" srcOrd="0" destOrd="0" presId="urn:microsoft.com/office/officeart/2005/8/layout/process5"/>
    <dgm:cxn modelId="{4C296CEF-0927-44DD-B79F-B152D9CFA617}" type="presParOf" srcId="{50EF70A4-88AF-481F-ABF2-7328CAF48AA3}" destId="{C824FF92-1D6D-456F-A7C4-FA498F3E0B41}" srcOrd="2" destOrd="0" presId="urn:microsoft.com/office/officeart/2005/8/layout/process5"/>
    <dgm:cxn modelId="{C816C311-6306-4486-B584-964792D818DF}" type="presParOf" srcId="{50EF70A4-88AF-481F-ABF2-7328CAF48AA3}" destId="{2C6DDEA2-BCE6-48BB-9624-83E4BE1925A8}" srcOrd="3" destOrd="0" presId="urn:microsoft.com/office/officeart/2005/8/layout/process5"/>
    <dgm:cxn modelId="{BBBD9F06-5AB1-48F2-9714-9D46B88530A7}" type="presParOf" srcId="{2C6DDEA2-BCE6-48BB-9624-83E4BE1925A8}" destId="{1B5F1067-877C-400E-8DEE-0BD65992C5DE}" srcOrd="0" destOrd="0" presId="urn:microsoft.com/office/officeart/2005/8/layout/process5"/>
    <dgm:cxn modelId="{47C86AAB-0EEB-4188-9B7E-3A065ABCA1A1}" type="presParOf" srcId="{50EF70A4-88AF-481F-ABF2-7328CAF48AA3}" destId="{44BA05A7-13F1-44B0-80F4-EFE0D7B728BA}" srcOrd="4" destOrd="0" presId="urn:microsoft.com/office/officeart/2005/8/layout/process5"/>
    <dgm:cxn modelId="{5BCB3F9D-1504-4EB8-BAF2-9AB8C9A6A75A}" type="presParOf" srcId="{50EF70A4-88AF-481F-ABF2-7328CAF48AA3}" destId="{5B530269-DBB0-4E57-92BA-60AD0AA83A4A}" srcOrd="5" destOrd="0" presId="urn:microsoft.com/office/officeart/2005/8/layout/process5"/>
    <dgm:cxn modelId="{899F9069-8172-4923-85D2-B5C63E035FB9}" type="presParOf" srcId="{5B530269-DBB0-4E57-92BA-60AD0AA83A4A}" destId="{34C59CE7-77B2-4EEB-B908-2BD697EDE651}" srcOrd="0" destOrd="0" presId="urn:microsoft.com/office/officeart/2005/8/layout/process5"/>
    <dgm:cxn modelId="{7A42DFD2-1F08-45B1-8FB1-1BE7884F7BEA}" type="presParOf" srcId="{50EF70A4-88AF-481F-ABF2-7328CAF48AA3}" destId="{8C9AD89A-E5AA-427B-9A4D-5D5D823D7DD2}" srcOrd="6" destOrd="0" presId="urn:microsoft.com/office/officeart/2005/8/layout/process5"/>
    <dgm:cxn modelId="{989B22F1-DE9C-486C-AEFC-4A42F0995A7E}" type="presParOf" srcId="{50EF70A4-88AF-481F-ABF2-7328CAF48AA3}" destId="{05EBA6D2-8001-4C54-8BBD-1B8862876F1C}" srcOrd="7" destOrd="0" presId="urn:microsoft.com/office/officeart/2005/8/layout/process5"/>
    <dgm:cxn modelId="{04FE15E7-F757-41B1-9F14-806CA6379532}" type="presParOf" srcId="{05EBA6D2-8001-4C54-8BBD-1B8862876F1C}" destId="{1BD75DD1-65A2-4ECA-BD52-74242E6BA32E}" srcOrd="0" destOrd="0" presId="urn:microsoft.com/office/officeart/2005/8/layout/process5"/>
    <dgm:cxn modelId="{973A2F9C-8697-482F-B86E-D96B4B41A4BC}" type="presParOf" srcId="{50EF70A4-88AF-481F-ABF2-7328CAF48AA3}" destId="{5072F50D-5FE5-4A84-BEE6-91318D2D0EC2}" srcOrd="8" destOrd="0" presId="urn:microsoft.com/office/officeart/2005/8/layout/process5"/>
    <dgm:cxn modelId="{F22BED1D-3B67-4489-AE0B-317E8CD23E40}" type="presParOf" srcId="{50EF70A4-88AF-481F-ABF2-7328CAF48AA3}" destId="{7F991BFA-9D0A-44AA-AE08-066F709D28F9}" srcOrd="9" destOrd="0" presId="urn:microsoft.com/office/officeart/2005/8/layout/process5"/>
    <dgm:cxn modelId="{83ECC7C0-A1AE-4610-8070-87AC86FBABA8}" type="presParOf" srcId="{7F991BFA-9D0A-44AA-AE08-066F709D28F9}" destId="{3625178F-7AAA-4AC6-BDE4-0B7B1EF23AF8}" srcOrd="0" destOrd="0" presId="urn:microsoft.com/office/officeart/2005/8/layout/process5"/>
    <dgm:cxn modelId="{140DB03B-B6CA-4F1F-A521-913597E7A125}" type="presParOf" srcId="{50EF70A4-88AF-481F-ABF2-7328CAF48AA3}" destId="{96C211AC-278D-4B90-9B89-6DA46E588545}" srcOrd="10" destOrd="0" presId="urn:microsoft.com/office/officeart/2005/8/layout/process5"/>
    <dgm:cxn modelId="{255015E8-4C3A-4114-B504-D73BB02D98BE}" type="presParOf" srcId="{50EF70A4-88AF-481F-ABF2-7328CAF48AA3}" destId="{07A82726-BE98-453A-B81F-C5C1C3113485}" srcOrd="11" destOrd="0" presId="urn:microsoft.com/office/officeart/2005/8/layout/process5"/>
    <dgm:cxn modelId="{0DD25E59-1F32-4BF9-AFDE-243200511880}" type="presParOf" srcId="{07A82726-BE98-453A-B81F-C5C1C3113485}" destId="{A2BAC477-F583-42F4-9A51-3C654EF336B6}" srcOrd="0" destOrd="0" presId="urn:microsoft.com/office/officeart/2005/8/layout/process5"/>
    <dgm:cxn modelId="{301E5B1C-8C99-4775-B0B5-F3C1FD38A2A3}" type="presParOf" srcId="{50EF70A4-88AF-481F-ABF2-7328CAF48AA3}" destId="{7600458A-0655-4EED-96CD-255516282AFE}" srcOrd="12" destOrd="0" presId="urn:microsoft.com/office/officeart/2005/8/layout/process5"/>
    <dgm:cxn modelId="{7DCEAB79-7B4D-4B45-A929-69B680FB933B}" type="presParOf" srcId="{50EF70A4-88AF-481F-ABF2-7328CAF48AA3}" destId="{2D943390-AFAC-4884-B278-CA095594B449}" srcOrd="13" destOrd="0" presId="urn:microsoft.com/office/officeart/2005/8/layout/process5"/>
    <dgm:cxn modelId="{EA269433-3B48-47DC-AD3D-B40C1AB7CE83}" type="presParOf" srcId="{2D943390-AFAC-4884-B278-CA095594B449}" destId="{AA671648-05F6-47D4-8720-8A67D79C84DD}" srcOrd="0" destOrd="0" presId="urn:microsoft.com/office/officeart/2005/8/layout/process5"/>
    <dgm:cxn modelId="{7AD1EC6F-EEF0-4694-B20D-FF7FA10C767A}" type="presParOf" srcId="{50EF70A4-88AF-481F-ABF2-7328CAF48AA3}" destId="{62AE1426-D5F4-4450-9285-6ABF90E2D8E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2D3163-77FC-462A-87BE-6FEF9F31BAC0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84009FC5-347E-437D-8AEF-E02CFB37C16B}">
      <dgm:prSet phldrT="[Texto]"/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Diferencia entre recurso, atractivo, destino.</a:t>
          </a:r>
          <a:endParaRPr lang="" b="1" dirty="0" smtClean="0">
            <a:solidFill>
              <a:schemeClr val="tx1"/>
            </a:solidFill>
          </a:endParaRPr>
        </a:p>
        <a:p>
          <a:r>
            <a:rPr lang="" b="0" u="sng" dirty="0" smtClean="0">
              <a:solidFill>
                <a:schemeClr val="tx1"/>
              </a:solidFill>
            </a:rPr>
            <a:t>30 minutos</a:t>
          </a:r>
          <a:endParaRPr lang="es-ES_tradnl" b="0" u="sng" dirty="0">
            <a:solidFill>
              <a:schemeClr val="tx1"/>
            </a:solidFill>
          </a:endParaRPr>
        </a:p>
      </dgm:t>
    </dgm:pt>
    <dgm:pt modelId="{34D2ADCC-5D95-4810-A80C-135A0CA5A57F}" type="parTrans" cxnId="{FE39B626-D6C1-4CA1-9A7D-F70F01C8B2B2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1A023EEF-D7DB-4555-B820-4DCCA9FC2D11}" type="sibTrans" cxnId="{FE39B626-D6C1-4CA1-9A7D-F70F01C8B2B2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8A6F2A4C-CAD5-4620-A270-A24BF19D020C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Turismo Sostenible</a:t>
          </a:r>
        </a:p>
        <a:p>
          <a:r>
            <a:rPr lang="" u="sng" dirty="0" smtClean="0">
              <a:solidFill>
                <a:schemeClr val="tx1"/>
              </a:solidFill>
            </a:rPr>
            <a:t>1 hora 30 minutos</a:t>
          </a:r>
          <a:endParaRPr lang="es-ES_tradnl" u="sng" dirty="0">
            <a:solidFill>
              <a:schemeClr val="tx1"/>
            </a:solidFill>
          </a:endParaRPr>
        </a:p>
      </dgm:t>
    </dgm:pt>
    <dgm:pt modelId="{8C74FD39-1654-4226-917E-F319E7E99CDA}" type="parTrans" cxnId="{4B94B6CB-202D-49B6-A7C6-C038DA2C9C2B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0C8ED4C1-3B8C-4394-BC1E-13B3F5764524}" type="sibTrans" cxnId="{4B94B6CB-202D-49B6-A7C6-C038DA2C9C2B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4BCE6A8F-231A-4168-B0D5-9EC78CE64105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Cuidado y preservación de un recurso</a:t>
          </a:r>
        </a:p>
        <a:p>
          <a:r>
            <a:rPr lang="" u="sng" dirty="0" smtClean="0">
              <a:solidFill>
                <a:schemeClr val="tx1"/>
              </a:solidFill>
            </a:rPr>
            <a:t>2 horas</a:t>
          </a:r>
          <a:endParaRPr lang="es-ES_tradnl" u="sng" dirty="0">
            <a:solidFill>
              <a:schemeClr val="tx1"/>
            </a:solidFill>
          </a:endParaRPr>
        </a:p>
      </dgm:t>
    </dgm:pt>
    <dgm:pt modelId="{4A85979D-8DC5-4CC3-8616-C757B4309547}" type="parTrans" cxnId="{DB47385F-4B23-4E24-B4A3-A652C846FEDA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FE950FDE-0094-48DE-856A-1F925E0067BE}" type="sibTrans" cxnId="{DB47385F-4B23-4E24-B4A3-A652C846FEDA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92CEBCD2-8BFC-4699-B3E0-29FBE2D3595F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Servicio al cliente</a:t>
          </a:r>
        </a:p>
        <a:p>
          <a:r>
            <a:rPr lang="" u="sng" dirty="0" smtClean="0">
              <a:solidFill>
                <a:schemeClr val="tx1"/>
              </a:solidFill>
            </a:rPr>
            <a:t>2 horas</a:t>
          </a:r>
          <a:endParaRPr lang="es-ES_tradnl" u="sng" dirty="0">
            <a:solidFill>
              <a:schemeClr val="tx1"/>
            </a:solidFill>
          </a:endParaRPr>
        </a:p>
      </dgm:t>
    </dgm:pt>
    <dgm:pt modelId="{476ECD61-69ED-4E13-A1F9-7EC1D37BEFE8}" type="parTrans" cxnId="{54499530-8FB4-401C-BC6C-923F58A7F463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E77A5602-3903-4176-AE55-142EF52A2443}" type="sibTrans" cxnId="{54499530-8FB4-401C-BC6C-923F58A7F463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03A2C134-269C-46D4-9CBD-20679B86004F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Manejo de grupos </a:t>
          </a:r>
        </a:p>
        <a:p>
          <a:r>
            <a:rPr lang="" u="sng" dirty="0" smtClean="0">
              <a:solidFill>
                <a:schemeClr val="tx1"/>
              </a:solidFill>
            </a:rPr>
            <a:t>2 horas</a:t>
          </a:r>
          <a:endParaRPr lang="es-ES_tradnl" u="sng" dirty="0">
            <a:solidFill>
              <a:schemeClr val="tx1"/>
            </a:solidFill>
          </a:endParaRPr>
        </a:p>
      </dgm:t>
    </dgm:pt>
    <dgm:pt modelId="{814F248B-37C3-4A69-AA33-3085DB0C57EC}" type="parTrans" cxnId="{8EEB76C7-87A4-4E30-A7A4-6EB2D3B6F7E4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7B902209-2A7C-4BCF-8C5F-AD7E4F13F75C}" type="sibTrans" cxnId="{8EEB76C7-87A4-4E30-A7A4-6EB2D3B6F7E4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6AFFF48E-5446-4C34-BB58-4C7F78618820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Prevención de riesgos</a:t>
          </a:r>
        </a:p>
        <a:p>
          <a:r>
            <a:rPr lang="" u="sng" dirty="0" smtClean="0">
              <a:solidFill>
                <a:schemeClr val="tx1"/>
              </a:solidFill>
            </a:rPr>
            <a:t>2 horas</a:t>
          </a:r>
          <a:endParaRPr lang="es-ES_tradnl" u="sng" dirty="0">
            <a:solidFill>
              <a:schemeClr val="tx1"/>
            </a:solidFill>
          </a:endParaRPr>
        </a:p>
      </dgm:t>
    </dgm:pt>
    <dgm:pt modelId="{72D0DA50-E7C8-4F7E-98AF-C5CA315F9531}" type="parTrans" cxnId="{577D9D70-F7E7-482D-86C4-83A7BDC69C5A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70F52C32-833E-4040-8F3F-B852BBF06F63}" type="sibTrans" cxnId="{577D9D70-F7E7-482D-86C4-83A7BDC69C5A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8D46F256-1B28-4211-A74C-9F462030950A}">
      <dgm:prSet phldrT="[Texto]"/>
      <dgm:spPr/>
      <dgm:t>
        <a:bodyPr/>
        <a:lstStyle/>
        <a:p>
          <a:r>
            <a:rPr lang="" b="1" dirty="0" smtClean="0">
              <a:solidFill>
                <a:schemeClr val="tx1"/>
              </a:solidFill>
            </a:rPr>
            <a:t>Primeros Auxilios</a:t>
          </a:r>
        </a:p>
        <a:p>
          <a:r>
            <a:rPr lang="" u="sng" dirty="0" smtClean="0">
              <a:solidFill>
                <a:schemeClr val="tx1"/>
              </a:solidFill>
            </a:rPr>
            <a:t>2 horas</a:t>
          </a:r>
          <a:endParaRPr lang="es-ES_tradnl" u="sng" dirty="0">
            <a:solidFill>
              <a:schemeClr val="tx1"/>
            </a:solidFill>
          </a:endParaRPr>
        </a:p>
      </dgm:t>
    </dgm:pt>
    <dgm:pt modelId="{9D6A9A42-17BB-4371-881E-575C62EC38F3}" type="parTrans" cxnId="{EF70518F-5820-4E23-AE95-F88ADF3847A8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7841948A-1374-4BC5-9D5A-E6A615F879F1}" type="sibTrans" cxnId="{EF70518F-5820-4E23-AE95-F88ADF3847A8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5D0B6840-2A9C-48AE-B900-2AD7CA128A3A}" type="pres">
      <dgm:prSet presAssocID="{032D3163-77FC-462A-87BE-6FEF9F31BA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8FAC29-C867-424B-9E7D-FAAE310E0D8E}" type="pres">
      <dgm:prSet presAssocID="{84009FC5-347E-437D-8AEF-E02CFB37C16B}" presName="node" presStyleLbl="node1" presStyleIdx="0" presStyleCnt="7" custLinFactNeighborX="-34157" custLinFactNeighborY="-2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1FC32D-4D67-42ED-84BC-E80AE64BB3E9}" type="pres">
      <dgm:prSet presAssocID="{1A023EEF-D7DB-4555-B820-4DCCA9FC2D11}" presName="sibTrans" presStyleCnt="0"/>
      <dgm:spPr/>
    </dgm:pt>
    <dgm:pt modelId="{E86AB917-51B2-4ED5-A287-E1C8032FD121}" type="pres">
      <dgm:prSet presAssocID="{8A6F2A4C-CAD5-4620-A270-A24BF19D020C}" presName="node" presStyleLbl="node1" presStyleIdx="1" presStyleCnt="7" custLinFactNeighborX="-26390" custLinFactNeighborY="-2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A384E06-40A0-49D3-BC12-72586E6392D6}" type="pres">
      <dgm:prSet presAssocID="{0C8ED4C1-3B8C-4394-BC1E-13B3F5764524}" presName="sibTrans" presStyleCnt="0"/>
      <dgm:spPr/>
    </dgm:pt>
    <dgm:pt modelId="{2C6E632F-475F-454D-8226-1E2ACD3EEA8E}" type="pres">
      <dgm:prSet presAssocID="{4BCE6A8F-231A-4168-B0D5-9EC78CE64105}" presName="node" presStyleLbl="node1" presStyleIdx="2" presStyleCnt="7" custLinFactNeighborX="-31354" custLinFactNeighborY="-2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7B14D2-1332-4204-9AD3-96CD7E08258D}" type="pres">
      <dgm:prSet presAssocID="{FE950FDE-0094-48DE-856A-1F925E0067BE}" presName="sibTrans" presStyleCnt="0"/>
      <dgm:spPr/>
    </dgm:pt>
    <dgm:pt modelId="{75EDD4B8-B2EE-410E-B016-E5EF05ECA32E}" type="pres">
      <dgm:prSet presAssocID="{92CEBCD2-8BFC-4699-B3E0-29FBE2D3595F}" presName="node" presStyleLbl="node1" presStyleIdx="3" presStyleCnt="7" custLinFactNeighborX="-20515" custLinFactNeighborY="-409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357C0B-D14F-4286-846F-1396699C0B90}" type="pres">
      <dgm:prSet presAssocID="{E77A5602-3903-4176-AE55-142EF52A2443}" presName="sibTrans" presStyleCnt="0"/>
      <dgm:spPr/>
    </dgm:pt>
    <dgm:pt modelId="{78FAA12D-DF0E-4F8E-83DE-113A37B84BB1}" type="pres">
      <dgm:prSet presAssocID="{03A2C134-269C-46D4-9CBD-20679B86004F}" presName="node" presStyleLbl="node1" presStyleIdx="4" presStyleCnt="7" custLinFactNeighborX="-26390" custLinFactNeighborY="-482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B7CB5AE-74B0-42AD-B9B2-889D4B101319}" type="pres">
      <dgm:prSet presAssocID="{7B902209-2A7C-4BCF-8C5F-AD7E4F13F75C}" presName="sibTrans" presStyleCnt="0"/>
      <dgm:spPr/>
    </dgm:pt>
    <dgm:pt modelId="{BE64AD20-3710-4347-B734-F2F086850C0A}" type="pres">
      <dgm:prSet presAssocID="{6AFFF48E-5446-4C34-BB58-4C7F78618820}" presName="node" presStyleLbl="node1" presStyleIdx="5" presStyleCnt="7" custLinFactX="-65036" custLinFactY="1082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517D9F7-2796-4C77-ADE4-43174741AC49}" type="pres">
      <dgm:prSet presAssocID="{70F52C32-833E-4040-8F3F-B852BBF06F63}" presName="sibTrans" presStyleCnt="0"/>
      <dgm:spPr/>
    </dgm:pt>
    <dgm:pt modelId="{B977C84E-A6F9-4686-9F8F-742060498762}" type="pres">
      <dgm:prSet presAssocID="{8D46F256-1B28-4211-A74C-9F462030950A}" presName="node" presStyleLbl="node1" presStyleIdx="6" presStyleCnt="7" custLinFactNeighborX="53183" custLinFactNeighborY="-584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B94B6CB-202D-49B6-A7C6-C038DA2C9C2B}" srcId="{032D3163-77FC-462A-87BE-6FEF9F31BAC0}" destId="{8A6F2A4C-CAD5-4620-A270-A24BF19D020C}" srcOrd="1" destOrd="0" parTransId="{8C74FD39-1654-4226-917E-F319E7E99CDA}" sibTransId="{0C8ED4C1-3B8C-4394-BC1E-13B3F5764524}"/>
    <dgm:cxn modelId="{46CA43EB-693A-495A-90F4-B2911AB02202}" type="presOf" srcId="{92CEBCD2-8BFC-4699-B3E0-29FBE2D3595F}" destId="{75EDD4B8-B2EE-410E-B016-E5EF05ECA32E}" srcOrd="0" destOrd="0" presId="urn:microsoft.com/office/officeart/2005/8/layout/default"/>
    <dgm:cxn modelId="{EB40A9D0-910D-4EFE-B659-3503618A8BF2}" type="presOf" srcId="{032D3163-77FC-462A-87BE-6FEF9F31BAC0}" destId="{5D0B6840-2A9C-48AE-B900-2AD7CA128A3A}" srcOrd="0" destOrd="0" presId="urn:microsoft.com/office/officeart/2005/8/layout/default"/>
    <dgm:cxn modelId="{8C3EC951-CA97-4DFF-A916-2A6DE4098057}" type="presOf" srcId="{8D46F256-1B28-4211-A74C-9F462030950A}" destId="{B977C84E-A6F9-4686-9F8F-742060498762}" srcOrd="0" destOrd="0" presId="urn:microsoft.com/office/officeart/2005/8/layout/default"/>
    <dgm:cxn modelId="{527D7464-5779-459F-8D96-196650515EBE}" type="presOf" srcId="{03A2C134-269C-46D4-9CBD-20679B86004F}" destId="{78FAA12D-DF0E-4F8E-83DE-113A37B84BB1}" srcOrd="0" destOrd="0" presId="urn:microsoft.com/office/officeart/2005/8/layout/default"/>
    <dgm:cxn modelId="{54499530-8FB4-401C-BC6C-923F58A7F463}" srcId="{032D3163-77FC-462A-87BE-6FEF9F31BAC0}" destId="{92CEBCD2-8BFC-4699-B3E0-29FBE2D3595F}" srcOrd="3" destOrd="0" parTransId="{476ECD61-69ED-4E13-A1F9-7EC1D37BEFE8}" sibTransId="{E77A5602-3903-4176-AE55-142EF52A2443}"/>
    <dgm:cxn modelId="{6019FE77-E527-4D4F-9D5E-076618400B38}" type="presOf" srcId="{84009FC5-347E-437D-8AEF-E02CFB37C16B}" destId="{138FAC29-C867-424B-9E7D-FAAE310E0D8E}" srcOrd="0" destOrd="0" presId="urn:microsoft.com/office/officeart/2005/8/layout/default"/>
    <dgm:cxn modelId="{FE39B626-D6C1-4CA1-9A7D-F70F01C8B2B2}" srcId="{032D3163-77FC-462A-87BE-6FEF9F31BAC0}" destId="{84009FC5-347E-437D-8AEF-E02CFB37C16B}" srcOrd="0" destOrd="0" parTransId="{34D2ADCC-5D95-4810-A80C-135A0CA5A57F}" sibTransId="{1A023EEF-D7DB-4555-B820-4DCCA9FC2D11}"/>
    <dgm:cxn modelId="{DB47385F-4B23-4E24-B4A3-A652C846FEDA}" srcId="{032D3163-77FC-462A-87BE-6FEF9F31BAC0}" destId="{4BCE6A8F-231A-4168-B0D5-9EC78CE64105}" srcOrd="2" destOrd="0" parTransId="{4A85979D-8DC5-4CC3-8616-C757B4309547}" sibTransId="{FE950FDE-0094-48DE-856A-1F925E0067BE}"/>
    <dgm:cxn modelId="{EF70518F-5820-4E23-AE95-F88ADF3847A8}" srcId="{032D3163-77FC-462A-87BE-6FEF9F31BAC0}" destId="{8D46F256-1B28-4211-A74C-9F462030950A}" srcOrd="6" destOrd="0" parTransId="{9D6A9A42-17BB-4371-881E-575C62EC38F3}" sibTransId="{7841948A-1374-4BC5-9D5A-E6A615F879F1}"/>
    <dgm:cxn modelId="{8EEB76C7-87A4-4E30-A7A4-6EB2D3B6F7E4}" srcId="{032D3163-77FC-462A-87BE-6FEF9F31BAC0}" destId="{03A2C134-269C-46D4-9CBD-20679B86004F}" srcOrd="4" destOrd="0" parTransId="{814F248B-37C3-4A69-AA33-3085DB0C57EC}" sibTransId="{7B902209-2A7C-4BCF-8C5F-AD7E4F13F75C}"/>
    <dgm:cxn modelId="{73D186A7-4A00-4334-BED0-AEB3B9603C66}" type="presOf" srcId="{8A6F2A4C-CAD5-4620-A270-A24BF19D020C}" destId="{E86AB917-51B2-4ED5-A287-E1C8032FD121}" srcOrd="0" destOrd="0" presId="urn:microsoft.com/office/officeart/2005/8/layout/default"/>
    <dgm:cxn modelId="{4F1BF9ED-2795-47B4-8EC0-11549A3266F0}" type="presOf" srcId="{4BCE6A8F-231A-4168-B0D5-9EC78CE64105}" destId="{2C6E632F-475F-454D-8226-1E2ACD3EEA8E}" srcOrd="0" destOrd="0" presId="urn:microsoft.com/office/officeart/2005/8/layout/default"/>
    <dgm:cxn modelId="{577D9D70-F7E7-482D-86C4-83A7BDC69C5A}" srcId="{032D3163-77FC-462A-87BE-6FEF9F31BAC0}" destId="{6AFFF48E-5446-4C34-BB58-4C7F78618820}" srcOrd="5" destOrd="0" parTransId="{72D0DA50-E7C8-4F7E-98AF-C5CA315F9531}" sibTransId="{70F52C32-833E-4040-8F3F-B852BBF06F63}"/>
    <dgm:cxn modelId="{EF2BBFB9-3B7B-413F-A7AD-E4A497B0A66B}" type="presOf" srcId="{6AFFF48E-5446-4C34-BB58-4C7F78618820}" destId="{BE64AD20-3710-4347-B734-F2F086850C0A}" srcOrd="0" destOrd="0" presId="urn:microsoft.com/office/officeart/2005/8/layout/default"/>
    <dgm:cxn modelId="{865841AD-CB8E-4F9D-999E-90DDDACADF1B}" type="presParOf" srcId="{5D0B6840-2A9C-48AE-B900-2AD7CA128A3A}" destId="{138FAC29-C867-424B-9E7D-FAAE310E0D8E}" srcOrd="0" destOrd="0" presId="urn:microsoft.com/office/officeart/2005/8/layout/default"/>
    <dgm:cxn modelId="{13B1F62F-6029-4991-BD20-4D2E1BB821CE}" type="presParOf" srcId="{5D0B6840-2A9C-48AE-B900-2AD7CA128A3A}" destId="{571FC32D-4D67-42ED-84BC-E80AE64BB3E9}" srcOrd="1" destOrd="0" presId="urn:microsoft.com/office/officeart/2005/8/layout/default"/>
    <dgm:cxn modelId="{13CC79E8-CC59-4B7D-B830-972128EFE9B5}" type="presParOf" srcId="{5D0B6840-2A9C-48AE-B900-2AD7CA128A3A}" destId="{E86AB917-51B2-4ED5-A287-E1C8032FD121}" srcOrd="2" destOrd="0" presId="urn:microsoft.com/office/officeart/2005/8/layout/default"/>
    <dgm:cxn modelId="{EA01E0E0-E58B-4757-8D59-0855C5BB166A}" type="presParOf" srcId="{5D0B6840-2A9C-48AE-B900-2AD7CA128A3A}" destId="{2A384E06-40A0-49D3-BC12-72586E6392D6}" srcOrd="3" destOrd="0" presId="urn:microsoft.com/office/officeart/2005/8/layout/default"/>
    <dgm:cxn modelId="{CDE25084-585B-47E8-8E48-760D1C8A8921}" type="presParOf" srcId="{5D0B6840-2A9C-48AE-B900-2AD7CA128A3A}" destId="{2C6E632F-475F-454D-8226-1E2ACD3EEA8E}" srcOrd="4" destOrd="0" presId="urn:microsoft.com/office/officeart/2005/8/layout/default"/>
    <dgm:cxn modelId="{1626DD3B-3D30-419D-9280-50BF8A1340A3}" type="presParOf" srcId="{5D0B6840-2A9C-48AE-B900-2AD7CA128A3A}" destId="{817B14D2-1332-4204-9AD3-96CD7E08258D}" srcOrd="5" destOrd="0" presId="urn:microsoft.com/office/officeart/2005/8/layout/default"/>
    <dgm:cxn modelId="{AAD449A9-5695-4F78-A1E4-07992B737900}" type="presParOf" srcId="{5D0B6840-2A9C-48AE-B900-2AD7CA128A3A}" destId="{75EDD4B8-B2EE-410E-B016-E5EF05ECA32E}" srcOrd="6" destOrd="0" presId="urn:microsoft.com/office/officeart/2005/8/layout/default"/>
    <dgm:cxn modelId="{5CC0333B-9503-4016-A010-66D36D77FF3B}" type="presParOf" srcId="{5D0B6840-2A9C-48AE-B900-2AD7CA128A3A}" destId="{E6357C0B-D14F-4286-846F-1396699C0B90}" srcOrd="7" destOrd="0" presId="urn:microsoft.com/office/officeart/2005/8/layout/default"/>
    <dgm:cxn modelId="{09AB9222-8A24-4F66-B79C-23B1710421E7}" type="presParOf" srcId="{5D0B6840-2A9C-48AE-B900-2AD7CA128A3A}" destId="{78FAA12D-DF0E-4F8E-83DE-113A37B84BB1}" srcOrd="8" destOrd="0" presId="urn:microsoft.com/office/officeart/2005/8/layout/default"/>
    <dgm:cxn modelId="{D796593C-5475-43A6-BA19-D00C54DC2187}" type="presParOf" srcId="{5D0B6840-2A9C-48AE-B900-2AD7CA128A3A}" destId="{BB7CB5AE-74B0-42AD-B9B2-889D4B101319}" srcOrd="9" destOrd="0" presId="urn:microsoft.com/office/officeart/2005/8/layout/default"/>
    <dgm:cxn modelId="{49AB5D00-F1DC-463E-9A98-7FC18F35C20E}" type="presParOf" srcId="{5D0B6840-2A9C-48AE-B900-2AD7CA128A3A}" destId="{BE64AD20-3710-4347-B734-F2F086850C0A}" srcOrd="10" destOrd="0" presId="urn:microsoft.com/office/officeart/2005/8/layout/default"/>
    <dgm:cxn modelId="{DBDE4577-6366-40E5-8943-7C8CD710E9DF}" type="presParOf" srcId="{5D0B6840-2A9C-48AE-B900-2AD7CA128A3A}" destId="{9517D9F7-2796-4C77-ADE4-43174741AC49}" srcOrd="11" destOrd="0" presId="urn:microsoft.com/office/officeart/2005/8/layout/default"/>
    <dgm:cxn modelId="{4741A045-474E-4A7B-A370-9921E66E4734}" type="presParOf" srcId="{5D0B6840-2A9C-48AE-B900-2AD7CA128A3A}" destId="{B977C84E-A6F9-4686-9F8F-74206049876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5E8564-7C24-4590-9301-D03F93B15885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040DD65-BFB5-4F2C-A464-9805AB29C817}">
      <dgm:prSet phldrT="[Texto]" custT="1"/>
      <dgm:spPr/>
      <dgm:t>
        <a:bodyPr/>
        <a:lstStyle/>
        <a:p>
          <a:r>
            <a:rPr lang="" sz="1600" b="1" dirty="0" smtClean="0">
              <a:solidFill>
                <a:schemeClr val="tx1"/>
              </a:solidFill>
            </a:rPr>
            <a:t>Contenido: </a:t>
          </a:r>
          <a:r>
            <a:rPr lang="es-EC" sz="1600" dirty="0" smtClean="0">
              <a:solidFill>
                <a:schemeClr val="tx1"/>
              </a:solidFill>
            </a:rPr>
            <a:t>información general sobre el cantón,</a:t>
          </a:r>
          <a:r>
            <a:rPr lang="" sz="1600" dirty="0" smtClean="0">
              <a:solidFill>
                <a:schemeClr val="tx1"/>
              </a:solidFill>
            </a:rPr>
            <a:t> </a:t>
          </a:r>
          <a:r>
            <a:rPr lang="es-EC" sz="1600" dirty="0" smtClean="0">
              <a:solidFill>
                <a:schemeClr val="tx1"/>
              </a:solidFill>
            </a:rPr>
            <a:t>transportes, rutas </a:t>
          </a:r>
          <a:r>
            <a:rPr lang="" sz="1600" dirty="0" smtClean="0">
              <a:solidFill>
                <a:schemeClr val="tx1"/>
              </a:solidFill>
            </a:rPr>
            <a:t>turísticas</a:t>
          </a:r>
          <a:r>
            <a:rPr lang="es-EC" sz="1600" dirty="0" smtClean="0">
              <a:solidFill>
                <a:schemeClr val="tx1"/>
              </a:solidFill>
            </a:rPr>
            <a:t>, alojamiento, alimentos &amp; bebidas y números de emergencia</a:t>
          </a:r>
          <a:endParaRPr lang="es-ES_tradnl" sz="1600" dirty="0">
            <a:solidFill>
              <a:schemeClr val="tx1"/>
            </a:solidFill>
          </a:endParaRPr>
        </a:p>
      </dgm:t>
    </dgm:pt>
    <dgm:pt modelId="{11CE7977-A87F-4DF3-8698-D5F57BA1EF22}" type="parTrans" cxnId="{9D786168-D6D4-42B2-ACB7-66DDEF9B9AC6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057A3D93-A4B2-4CBD-8CF5-ACA1943C40D0}" type="sibTrans" cxnId="{9D786168-D6D4-42B2-ACB7-66DDEF9B9AC6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6F3E277E-4D3D-448B-8782-0251FC88B875}">
      <dgm:prSet phldrT="[Texto]" custT="1"/>
      <dgm:spPr/>
      <dgm:t>
        <a:bodyPr/>
        <a:lstStyle/>
        <a:p>
          <a:r>
            <a:rPr lang="" sz="1600" b="1" dirty="0" smtClean="0">
              <a:solidFill>
                <a:schemeClr val="tx1"/>
              </a:solidFill>
            </a:rPr>
            <a:t>Distribución: </a:t>
          </a:r>
          <a:r>
            <a:rPr lang="" sz="1600" dirty="0" smtClean="0">
              <a:solidFill>
                <a:schemeClr val="tx1"/>
              </a:solidFill>
            </a:rPr>
            <a:t>GADM de Puerto Quito y Centro de Información Turística de Puerto Quito</a:t>
          </a:r>
          <a:endParaRPr lang="es-ES_tradnl" sz="1600" dirty="0">
            <a:solidFill>
              <a:schemeClr val="tx1"/>
            </a:solidFill>
          </a:endParaRPr>
        </a:p>
      </dgm:t>
    </dgm:pt>
    <dgm:pt modelId="{486E9A4C-36A5-479E-90DF-DCD188912439}" type="parTrans" cxnId="{65EA4FFF-543D-4A42-8454-BDAC1375958F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69667D1D-C20E-48AB-8C02-1512E35562BD}" type="sibTrans" cxnId="{65EA4FFF-543D-4A42-8454-BDAC1375958F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D8FDC8BC-E0E6-496C-B1EB-EBA4FB2F8D54}" type="pres">
      <dgm:prSet presAssocID="{0C5E8564-7C24-4590-9301-D03F93B158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6CDDB5-0090-4167-81A9-B500BA06909E}" type="pres">
      <dgm:prSet presAssocID="{D040DD65-BFB5-4F2C-A464-9805AB29C817}" presName="parentLin" presStyleCnt="0"/>
      <dgm:spPr/>
    </dgm:pt>
    <dgm:pt modelId="{84AA257D-0D9B-4CB1-A2CD-B23FA9171E12}" type="pres">
      <dgm:prSet presAssocID="{D040DD65-BFB5-4F2C-A464-9805AB29C817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6BF8275E-6584-4EEA-8F37-C6AEEA5D7F5D}" type="pres">
      <dgm:prSet presAssocID="{D040DD65-BFB5-4F2C-A464-9805AB29C81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9438D41-3E50-416F-999C-B6F77F4142E4}" type="pres">
      <dgm:prSet presAssocID="{D040DD65-BFB5-4F2C-A464-9805AB29C817}" presName="negativeSpace" presStyleCnt="0"/>
      <dgm:spPr/>
    </dgm:pt>
    <dgm:pt modelId="{61634C14-88A0-410C-85E5-1193F0C63A0F}" type="pres">
      <dgm:prSet presAssocID="{D040DD65-BFB5-4F2C-A464-9805AB29C817}" presName="childText" presStyleLbl="conFgAcc1" presStyleIdx="0" presStyleCnt="2">
        <dgm:presLayoutVars>
          <dgm:bulletEnabled val="1"/>
        </dgm:presLayoutVars>
      </dgm:prSet>
      <dgm:spPr/>
    </dgm:pt>
    <dgm:pt modelId="{8FEDD5DB-061E-4726-94DD-79476CC7E4E4}" type="pres">
      <dgm:prSet presAssocID="{057A3D93-A4B2-4CBD-8CF5-ACA1943C40D0}" presName="spaceBetweenRectangles" presStyleCnt="0"/>
      <dgm:spPr/>
    </dgm:pt>
    <dgm:pt modelId="{29F65720-FF7E-4FB1-99EC-F9C9576D3454}" type="pres">
      <dgm:prSet presAssocID="{6F3E277E-4D3D-448B-8782-0251FC88B875}" presName="parentLin" presStyleCnt="0"/>
      <dgm:spPr/>
    </dgm:pt>
    <dgm:pt modelId="{2E47145A-0882-46F7-8F93-C4317FD7AC54}" type="pres">
      <dgm:prSet presAssocID="{6F3E277E-4D3D-448B-8782-0251FC88B875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7F4CD0A5-13E1-436B-BB3C-6FB3351D7350}" type="pres">
      <dgm:prSet presAssocID="{6F3E277E-4D3D-448B-8782-0251FC88B8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425F77B-0E4E-42D3-BBB6-450FC11499D1}" type="pres">
      <dgm:prSet presAssocID="{6F3E277E-4D3D-448B-8782-0251FC88B875}" presName="negativeSpace" presStyleCnt="0"/>
      <dgm:spPr/>
    </dgm:pt>
    <dgm:pt modelId="{B2594B59-829D-4226-A861-F677AD146C13}" type="pres">
      <dgm:prSet presAssocID="{6F3E277E-4D3D-448B-8782-0251FC88B87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EA4FFF-543D-4A42-8454-BDAC1375958F}" srcId="{0C5E8564-7C24-4590-9301-D03F93B15885}" destId="{6F3E277E-4D3D-448B-8782-0251FC88B875}" srcOrd="1" destOrd="0" parTransId="{486E9A4C-36A5-479E-90DF-DCD188912439}" sibTransId="{69667D1D-C20E-48AB-8C02-1512E35562BD}"/>
    <dgm:cxn modelId="{9D786168-D6D4-42B2-ACB7-66DDEF9B9AC6}" srcId="{0C5E8564-7C24-4590-9301-D03F93B15885}" destId="{D040DD65-BFB5-4F2C-A464-9805AB29C817}" srcOrd="0" destOrd="0" parTransId="{11CE7977-A87F-4DF3-8698-D5F57BA1EF22}" sibTransId="{057A3D93-A4B2-4CBD-8CF5-ACA1943C40D0}"/>
    <dgm:cxn modelId="{BF9FE610-4C30-4E52-A0F4-BC1848585B1A}" type="presOf" srcId="{6F3E277E-4D3D-448B-8782-0251FC88B875}" destId="{7F4CD0A5-13E1-436B-BB3C-6FB3351D7350}" srcOrd="1" destOrd="0" presId="urn:microsoft.com/office/officeart/2005/8/layout/list1"/>
    <dgm:cxn modelId="{6927AF8D-9635-48CE-9899-3BCBB212BF63}" type="presOf" srcId="{D040DD65-BFB5-4F2C-A464-9805AB29C817}" destId="{84AA257D-0D9B-4CB1-A2CD-B23FA9171E12}" srcOrd="0" destOrd="0" presId="urn:microsoft.com/office/officeart/2005/8/layout/list1"/>
    <dgm:cxn modelId="{0517768B-9CB9-4270-AE8B-B83CEA1DBE36}" type="presOf" srcId="{6F3E277E-4D3D-448B-8782-0251FC88B875}" destId="{2E47145A-0882-46F7-8F93-C4317FD7AC54}" srcOrd="0" destOrd="0" presId="urn:microsoft.com/office/officeart/2005/8/layout/list1"/>
    <dgm:cxn modelId="{C6D7780F-45E0-4A4C-B374-AE1D925E667B}" type="presOf" srcId="{D040DD65-BFB5-4F2C-A464-9805AB29C817}" destId="{6BF8275E-6584-4EEA-8F37-C6AEEA5D7F5D}" srcOrd="1" destOrd="0" presId="urn:microsoft.com/office/officeart/2005/8/layout/list1"/>
    <dgm:cxn modelId="{234A4FBE-CB1D-41B9-9146-8CD237A03FD4}" type="presOf" srcId="{0C5E8564-7C24-4590-9301-D03F93B15885}" destId="{D8FDC8BC-E0E6-496C-B1EB-EBA4FB2F8D54}" srcOrd="0" destOrd="0" presId="urn:microsoft.com/office/officeart/2005/8/layout/list1"/>
    <dgm:cxn modelId="{10CA631A-8816-423E-9D2E-74DEFC2348AE}" type="presParOf" srcId="{D8FDC8BC-E0E6-496C-B1EB-EBA4FB2F8D54}" destId="{516CDDB5-0090-4167-81A9-B500BA06909E}" srcOrd="0" destOrd="0" presId="urn:microsoft.com/office/officeart/2005/8/layout/list1"/>
    <dgm:cxn modelId="{59B352F3-9C5D-48A8-AFDE-03B7A35AC214}" type="presParOf" srcId="{516CDDB5-0090-4167-81A9-B500BA06909E}" destId="{84AA257D-0D9B-4CB1-A2CD-B23FA9171E12}" srcOrd="0" destOrd="0" presId="urn:microsoft.com/office/officeart/2005/8/layout/list1"/>
    <dgm:cxn modelId="{902D0C49-26EB-4763-ACF1-8479B1E346BB}" type="presParOf" srcId="{516CDDB5-0090-4167-81A9-B500BA06909E}" destId="{6BF8275E-6584-4EEA-8F37-C6AEEA5D7F5D}" srcOrd="1" destOrd="0" presId="urn:microsoft.com/office/officeart/2005/8/layout/list1"/>
    <dgm:cxn modelId="{D8DE8170-008F-49FC-BFD9-8A0CA218A7BF}" type="presParOf" srcId="{D8FDC8BC-E0E6-496C-B1EB-EBA4FB2F8D54}" destId="{A9438D41-3E50-416F-999C-B6F77F4142E4}" srcOrd="1" destOrd="0" presId="urn:microsoft.com/office/officeart/2005/8/layout/list1"/>
    <dgm:cxn modelId="{A1C6A588-8D10-43F8-B0E7-92C99853BBD2}" type="presParOf" srcId="{D8FDC8BC-E0E6-496C-B1EB-EBA4FB2F8D54}" destId="{61634C14-88A0-410C-85E5-1193F0C63A0F}" srcOrd="2" destOrd="0" presId="urn:microsoft.com/office/officeart/2005/8/layout/list1"/>
    <dgm:cxn modelId="{9EB328CC-F9A7-4B46-998B-70DE94D1F27F}" type="presParOf" srcId="{D8FDC8BC-E0E6-496C-B1EB-EBA4FB2F8D54}" destId="{8FEDD5DB-061E-4726-94DD-79476CC7E4E4}" srcOrd="3" destOrd="0" presId="urn:microsoft.com/office/officeart/2005/8/layout/list1"/>
    <dgm:cxn modelId="{3A857857-5A94-4249-ACA9-0C2C70D4C4BE}" type="presParOf" srcId="{D8FDC8BC-E0E6-496C-B1EB-EBA4FB2F8D54}" destId="{29F65720-FF7E-4FB1-99EC-F9C9576D3454}" srcOrd="4" destOrd="0" presId="urn:microsoft.com/office/officeart/2005/8/layout/list1"/>
    <dgm:cxn modelId="{C94CB153-45FE-42EB-89AD-95D82987D4A4}" type="presParOf" srcId="{29F65720-FF7E-4FB1-99EC-F9C9576D3454}" destId="{2E47145A-0882-46F7-8F93-C4317FD7AC54}" srcOrd="0" destOrd="0" presId="urn:microsoft.com/office/officeart/2005/8/layout/list1"/>
    <dgm:cxn modelId="{F085D5F9-7A41-4370-966E-DA9384FE2EC5}" type="presParOf" srcId="{29F65720-FF7E-4FB1-99EC-F9C9576D3454}" destId="{7F4CD0A5-13E1-436B-BB3C-6FB3351D7350}" srcOrd="1" destOrd="0" presId="urn:microsoft.com/office/officeart/2005/8/layout/list1"/>
    <dgm:cxn modelId="{784FE262-B877-44C1-8754-9C7A8ADA5589}" type="presParOf" srcId="{D8FDC8BC-E0E6-496C-B1EB-EBA4FB2F8D54}" destId="{F425F77B-0E4E-42D3-BBB6-450FC11499D1}" srcOrd="5" destOrd="0" presId="urn:microsoft.com/office/officeart/2005/8/layout/list1"/>
    <dgm:cxn modelId="{511AEC0D-C01C-4930-9B7D-1B44FEDBDCEB}" type="presParOf" srcId="{D8FDC8BC-E0E6-496C-B1EB-EBA4FB2F8D54}" destId="{B2594B59-829D-4226-A861-F677AD146C1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DB26-FAC1-4A7D-B2A4-2298E9EF87AC}">
      <dsp:nvSpPr>
        <dsp:cNvPr id="0" name=""/>
        <dsp:cNvSpPr/>
      </dsp:nvSpPr>
      <dsp:spPr>
        <a:xfrm rot="5400000">
          <a:off x="570326" y="1461260"/>
          <a:ext cx="1292358" cy="1471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1BAFD6-00B1-4DA9-91CF-4987A97C9E8F}">
      <dsp:nvSpPr>
        <dsp:cNvPr id="0" name=""/>
        <dsp:cNvSpPr/>
      </dsp:nvSpPr>
      <dsp:spPr>
        <a:xfrm>
          <a:off x="227930" y="28654"/>
          <a:ext cx="2175571" cy="152282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El turismo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02282" y="103006"/>
        <a:ext cx="2026867" cy="1374125"/>
      </dsp:txXfrm>
    </dsp:sp>
    <dsp:sp modelId="{7AA31E97-B6CA-4911-97EF-A29652E1E10B}">
      <dsp:nvSpPr>
        <dsp:cNvPr id="0" name=""/>
        <dsp:cNvSpPr/>
      </dsp:nvSpPr>
      <dsp:spPr>
        <a:xfrm>
          <a:off x="2422884" y="144019"/>
          <a:ext cx="2584123" cy="12308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Nace de la necesidad de las personas por distraerse de sus actividades diarias.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422884" y="144019"/>
        <a:ext cx="2584123" cy="1230817"/>
      </dsp:txXfrm>
    </dsp:sp>
    <dsp:sp modelId="{237C42A1-9ADE-45FF-ACC8-C4BFF5955916}">
      <dsp:nvSpPr>
        <dsp:cNvPr id="0" name=""/>
        <dsp:cNvSpPr/>
      </dsp:nvSpPr>
      <dsp:spPr>
        <a:xfrm rot="5400000">
          <a:off x="2614543" y="3171900"/>
          <a:ext cx="1292358" cy="1471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5"/>
            <a:satOff val="-15729"/>
            <a:lumOff val="1066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92A44-3452-4D0F-BFF8-7FF71B266A69}">
      <dsp:nvSpPr>
        <dsp:cNvPr id="0" name=""/>
        <dsp:cNvSpPr/>
      </dsp:nvSpPr>
      <dsp:spPr>
        <a:xfrm>
          <a:off x="2272146" y="1739294"/>
          <a:ext cx="2175571" cy="1522829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Alternativas de aprovechamiento de los recursos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346498" y="1813646"/>
        <a:ext cx="2026867" cy="1374125"/>
      </dsp:txXfrm>
    </dsp:sp>
    <dsp:sp modelId="{BA428F2B-C412-4F3E-9CB3-721A3A88EDA4}">
      <dsp:nvSpPr>
        <dsp:cNvPr id="0" name=""/>
        <dsp:cNvSpPr/>
      </dsp:nvSpPr>
      <dsp:spPr>
        <a:xfrm>
          <a:off x="4439110" y="1800195"/>
          <a:ext cx="2288928" cy="12308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Se evita el desgaste de los mismos, conservándolos para ser disfrutados en el futuro.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439110" y="1800195"/>
        <a:ext cx="2288928" cy="1230817"/>
      </dsp:txXfrm>
    </dsp:sp>
    <dsp:sp modelId="{ED56B2C0-515C-4731-B6E9-E5C493F4F99A}">
      <dsp:nvSpPr>
        <dsp:cNvPr id="0" name=""/>
        <dsp:cNvSpPr/>
      </dsp:nvSpPr>
      <dsp:spPr>
        <a:xfrm>
          <a:off x="4316363" y="3449934"/>
          <a:ext cx="2175571" cy="1522829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Puerto Quito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390715" y="3524286"/>
        <a:ext cx="2026867" cy="1374125"/>
      </dsp:txXfrm>
    </dsp:sp>
    <dsp:sp modelId="{E1ABBD9D-1C13-4E42-8A36-3A37D7C44661}">
      <dsp:nvSpPr>
        <dsp:cNvPr id="0" name=""/>
        <dsp:cNvSpPr/>
      </dsp:nvSpPr>
      <dsp:spPr>
        <a:xfrm>
          <a:off x="6586754" y="3672405"/>
          <a:ext cx="1848525" cy="12308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Cantón ubicado al noroccidente de la </a:t>
          </a:r>
          <a:r>
            <a:rPr lang="" sz="1600" kern="1200" dirty="0" smtClean="0">
              <a:solidFill>
                <a:schemeClr val="tx1"/>
              </a:solidFill>
            </a:rPr>
            <a:t>P</a:t>
          </a:r>
          <a:r>
            <a:rPr lang="es-EC" sz="1600" kern="1200" dirty="0" err="1" smtClean="0">
              <a:solidFill>
                <a:schemeClr val="tx1"/>
              </a:solidFill>
            </a:rPr>
            <a:t>rovincia</a:t>
          </a:r>
          <a:r>
            <a:rPr lang="es-EC" sz="1600" kern="1200" dirty="0" smtClean="0">
              <a:solidFill>
                <a:schemeClr val="tx1"/>
              </a:solidFill>
            </a:rPr>
            <a:t> de Pichincha, biodiverso.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6586754" y="3672405"/>
        <a:ext cx="1848525" cy="12308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A73E9-0BBD-4A97-93A6-4B59026B310C}">
      <dsp:nvSpPr>
        <dsp:cNvPr id="0" name=""/>
        <dsp:cNvSpPr/>
      </dsp:nvSpPr>
      <dsp:spPr>
        <a:xfrm>
          <a:off x="0" y="5362305"/>
          <a:ext cx="9144000" cy="5867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Las R</a:t>
          </a:r>
          <a:r>
            <a:rPr lang="es-ES_tradnl" sz="1600" kern="1200" dirty="0" smtClean="0">
              <a:solidFill>
                <a:schemeClr val="tx1"/>
              </a:solidFill>
            </a:rPr>
            <a:t>utas turísticas, permitirá potencializar las actividades turísticas e integrar a los prestadores de servicios turísticos</a:t>
          </a:r>
          <a:r>
            <a:rPr lang="" sz="1600" kern="1200" dirty="0" smtClean="0">
              <a:solidFill>
                <a:schemeClr val="tx1"/>
              </a:solidFill>
            </a:rPr>
            <a:t>.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0" y="5362305"/>
        <a:ext cx="9144000" cy="586794"/>
      </dsp:txXfrm>
    </dsp:sp>
    <dsp:sp modelId="{C24A5084-7B2C-4661-BD02-9D07E3642183}">
      <dsp:nvSpPr>
        <dsp:cNvPr id="0" name=""/>
        <dsp:cNvSpPr/>
      </dsp:nvSpPr>
      <dsp:spPr>
        <a:xfrm rot="10800000">
          <a:off x="0" y="4468618"/>
          <a:ext cx="9144000" cy="902489"/>
        </a:xfrm>
        <a:prstGeom prst="upArrowCallou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El I</a:t>
          </a:r>
          <a:r>
            <a:rPr lang="es-ES_tradnl" sz="1600" kern="1200" dirty="0" err="1" smtClean="0">
              <a:solidFill>
                <a:schemeClr val="tx1"/>
              </a:solidFill>
            </a:rPr>
            <a:t>nventario</a:t>
          </a:r>
          <a:r>
            <a:rPr lang="es-ES_tradnl" sz="1600" kern="1200" dirty="0" smtClean="0">
              <a:solidFill>
                <a:schemeClr val="tx1"/>
              </a:solidFill>
            </a:rPr>
            <a:t> de atractivos turísticos culturales, permitió identificar a los atractivos que tienen potencialidad</a:t>
          </a:r>
          <a:r>
            <a:rPr lang="" sz="1600" kern="1200" dirty="0" smtClean="0">
              <a:solidFill>
                <a:schemeClr val="tx1"/>
              </a:solidFill>
            </a:rPr>
            <a:t>.</a:t>
          </a:r>
          <a:endParaRPr lang="es-ES_tradnl" sz="1600" kern="1200" dirty="0">
            <a:solidFill>
              <a:schemeClr val="tx1"/>
            </a:solidFill>
          </a:endParaRPr>
        </a:p>
      </dsp:txBody>
      <dsp:txXfrm rot="10800000">
        <a:off x="0" y="4468618"/>
        <a:ext cx="9144000" cy="586410"/>
      </dsp:txXfrm>
    </dsp:sp>
    <dsp:sp modelId="{5F44DD04-51F7-4E15-B9BF-318A015FA0D6}">
      <dsp:nvSpPr>
        <dsp:cNvPr id="0" name=""/>
        <dsp:cNvSpPr/>
      </dsp:nvSpPr>
      <dsp:spPr>
        <a:xfrm rot="10800000">
          <a:off x="0" y="3574930"/>
          <a:ext cx="9144000" cy="902489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La demanda turística que viaja con frecuencia al cantón Puerto Quito, es en su mayoría </a:t>
          </a:r>
          <a:r>
            <a:rPr lang="" sz="1600" kern="1200" dirty="0" smtClean="0">
              <a:solidFill>
                <a:schemeClr val="tx1"/>
              </a:solidFill>
            </a:rPr>
            <a:t>son </a:t>
          </a:r>
          <a:r>
            <a:rPr lang="es-ES_tradnl" sz="1600" kern="1200" dirty="0" smtClean="0">
              <a:solidFill>
                <a:schemeClr val="tx1"/>
              </a:solidFill>
            </a:rPr>
            <a:t>de la ciudad de Quito</a:t>
          </a:r>
          <a:r>
            <a:rPr lang="" sz="1600" kern="1200" dirty="0" smtClean="0">
              <a:solidFill>
                <a:schemeClr val="tx1"/>
              </a:solidFill>
            </a:rPr>
            <a:t>.</a:t>
          </a:r>
          <a:endParaRPr lang="es-ES_tradnl" sz="1600" kern="1200" dirty="0">
            <a:solidFill>
              <a:schemeClr val="tx1"/>
            </a:solidFill>
          </a:endParaRPr>
        </a:p>
      </dsp:txBody>
      <dsp:txXfrm rot="10800000">
        <a:off x="0" y="3574930"/>
        <a:ext cx="9144000" cy="586410"/>
      </dsp:txXfrm>
    </dsp:sp>
    <dsp:sp modelId="{9EF9EB49-CAD3-4906-9CEE-4F6A7F4BD12F}">
      <dsp:nvSpPr>
        <dsp:cNvPr id="0" name=""/>
        <dsp:cNvSpPr/>
      </dsp:nvSpPr>
      <dsp:spPr>
        <a:xfrm rot="10800000">
          <a:off x="0" y="2681242"/>
          <a:ext cx="9144000" cy="902489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El</a:t>
          </a:r>
          <a:r>
            <a:rPr lang="" sz="1600" kern="1200" dirty="0" smtClean="0">
              <a:solidFill>
                <a:schemeClr val="tx1"/>
              </a:solidFill>
            </a:rPr>
            <a:t> 90% considera que se debe invertir en infraestructura y capacitaciones.</a:t>
          </a:r>
          <a:endParaRPr lang="es-ES_tradnl" sz="1600" kern="1200" dirty="0">
            <a:solidFill>
              <a:schemeClr val="tx1"/>
            </a:solidFill>
          </a:endParaRPr>
        </a:p>
      </dsp:txBody>
      <dsp:txXfrm rot="10800000">
        <a:off x="0" y="2681242"/>
        <a:ext cx="9144000" cy="586410"/>
      </dsp:txXfrm>
    </dsp:sp>
    <dsp:sp modelId="{49D7EFAF-CDE3-4228-807F-A6AA5AB185BD}">
      <dsp:nvSpPr>
        <dsp:cNvPr id="0" name=""/>
        <dsp:cNvSpPr/>
      </dsp:nvSpPr>
      <dsp:spPr>
        <a:xfrm rot="10800000">
          <a:off x="0" y="1787555"/>
          <a:ext cx="9144000" cy="902489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En el COOTAD </a:t>
          </a:r>
          <a:r>
            <a:rPr lang="es-ES_tradnl" sz="1600" kern="1200" dirty="0" smtClean="0">
              <a:solidFill>
                <a:schemeClr val="tx1"/>
              </a:solidFill>
            </a:rPr>
            <a:t>consta que, cada cantón tenga la potestad de realizar planes que beneficien al </a:t>
          </a:r>
          <a:r>
            <a:rPr lang="" sz="1600" kern="1200" dirty="0" smtClean="0">
              <a:solidFill>
                <a:schemeClr val="tx1"/>
              </a:solidFill>
            </a:rPr>
            <a:t>mismo</a:t>
          </a:r>
          <a:r>
            <a:rPr lang="es-ES_tradnl" sz="1600" kern="1200" dirty="0" smtClean="0">
              <a:solidFill>
                <a:schemeClr val="tx1"/>
              </a:solidFill>
            </a:rPr>
            <a:t> como es el caso del sector turismo</a:t>
          </a:r>
          <a:r>
            <a:rPr lang="" sz="1600" kern="1200" dirty="0" smtClean="0">
              <a:solidFill>
                <a:schemeClr val="tx1"/>
              </a:solidFill>
            </a:rPr>
            <a:t>.</a:t>
          </a:r>
          <a:endParaRPr lang="es-ES_tradnl" sz="1600" kern="1200" dirty="0">
            <a:solidFill>
              <a:schemeClr val="tx1"/>
            </a:solidFill>
          </a:endParaRPr>
        </a:p>
      </dsp:txBody>
      <dsp:txXfrm rot="10800000">
        <a:off x="0" y="1787555"/>
        <a:ext cx="9144000" cy="586410"/>
      </dsp:txXfrm>
    </dsp:sp>
    <dsp:sp modelId="{DF5A0D02-B760-45B6-A643-2F80EB5A71B6}">
      <dsp:nvSpPr>
        <dsp:cNvPr id="0" name=""/>
        <dsp:cNvSpPr/>
      </dsp:nvSpPr>
      <dsp:spPr>
        <a:xfrm rot="10800000">
          <a:off x="0" y="893867"/>
          <a:ext cx="9144000" cy="902489"/>
        </a:xfrm>
        <a:prstGeom prst="upArrowCallou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La sustentación en base a las teorías existentes, permitió delimitar </a:t>
          </a:r>
          <a:r>
            <a:rPr lang="" sz="1600" kern="1200" dirty="0" smtClean="0">
              <a:solidFill>
                <a:schemeClr val="tx1"/>
              </a:solidFill>
            </a:rPr>
            <a:t>el objeto de estudio</a:t>
          </a:r>
          <a:endParaRPr lang="es-ES_tradnl" sz="1600" kern="1200" dirty="0">
            <a:solidFill>
              <a:schemeClr val="tx1"/>
            </a:solidFill>
          </a:endParaRPr>
        </a:p>
      </dsp:txBody>
      <dsp:txXfrm rot="10800000">
        <a:off x="0" y="893867"/>
        <a:ext cx="9144000" cy="586410"/>
      </dsp:txXfrm>
    </dsp:sp>
    <dsp:sp modelId="{22C9E8FB-AFFC-4137-A006-511BF0522CFE}">
      <dsp:nvSpPr>
        <dsp:cNvPr id="0" name=""/>
        <dsp:cNvSpPr/>
      </dsp:nvSpPr>
      <dsp:spPr>
        <a:xfrm rot="10800000">
          <a:off x="0" y="180"/>
          <a:ext cx="9144000" cy="902489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chemeClr val="tx1"/>
              </a:solidFill>
            </a:rPr>
            <a:t>Los recursos naturales y culturales</a:t>
          </a:r>
          <a:r>
            <a:rPr lang="" sz="1600" kern="1200" dirty="0" smtClean="0">
              <a:solidFill>
                <a:schemeClr val="tx1"/>
              </a:solidFill>
            </a:rPr>
            <a:t> hacen propicio un óptimo desarrollo</a:t>
          </a:r>
          <a:endParaRPr lang="es-ES_tradnl" sz="1600" kern="1200" dirty="0">
            <a:solidFill>
              <a:schemeClr val="tx1"/>
            </a:solidFill>
          </a:endParaRPr>
        </a:p>
      </dsp:txBody>
      <dsp:txXfrm rot="10800000">
        <a:off x="0" y="180"/>
        <a:ext cx="9144000" cy="5864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F3923-FB45-44F6-9AAF-350F6FB1F42F}">
      <dsp:nvSpPr>
        <dsp:cNvPr id="0" name=""/>
        <dsp:cNvSpPr/>
      </dsp:nvSpPr>
      <dsp:spPr>
        <a:xfrm>
          <a:off x="0" y="5427209"/>
          <a:ext cx="9144000" cy="5938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>
              <a:solidFill>
                <a:schemeClr val="tx1"/>
              </a:solidFill>
            </a:rPr>
            <a:t>E</a:t>
          </a:r>
          <a:r>
            <a:rPr lang="es-EC" sz="1400" kern="1200" dirty="0" smtClean="0">
              <a:solidFill>
                <a:schemeClr val="tx1"/>
              </a:solidFill>
            </a:rPr>
            <a:t>s recomendable realizar viajes de familiarización con empresas que presten servicios turísticos tales como agencias de viajes, transportes, alojamiento y restaurantes para que ellos difundan </a:t>
          </a:r>
          <a:r>
            <a:rPr lang="" sz="1400" kern="1200" dirty="0" smtClean="0">
              <a:solidFill>
                <a:schemeClr val="tx1"/>
              </a:solidFill>
            </a:rPr>
            <a:t>las </a:t>
          </a:r>
          <a:r>
            <a:rPr lang="es-EC" sz="1400" kern="1200" dirty="0" smtClean="0">
              <a:solidFill>
                <a:schemeClr val="tx1"/>
              </a:solidFill>
            </a:rPr>
            <a:t>rutas </a:t>
          </a:r>
          <a:r>
            <a:rPr lang="" sz="1400" kern="1200" dirty="0" smtClean="0">
              <a:solidFill>
                <a:schemeClr val="tx1"/>
              </a:solidFill>
            </a:rPr>
            <a:t>turísticas.</a:t>
          </a:r>
          <a:endParaRPr lang="es-ES_tradnl" sz="1400" kern="1200" dirty="0">
            <a:solidFill>
              <a:schemeClr val="tx1"/>
            </a:solidFill>
          </a:endParaRPr>
        </a:p>
      </dsp:txBody>
      <dsp:txXfrm>
        <a:off x="0" y="5427209"/>
        <a:ext cx="9144000" cy="593896"/>
      </dsp:txXfrm>
    </dsp:sp>
    <dsp:sp modelId="{2ED2EF24-C927-4EAC-8A6D-AA0F0E2D37FD}">
      <dsp:nvSpPr>
        <dsp:cNvPr id="0" name=""/>
        <dsp:cNvSpPr/>
      </dsp:nvSpPr>
      <dsp:spPr>
        <a:xfrm rot="10800000">
          <a:off x="0" y="4522704"/>
          <a:ext cx="9144000" cy="913412"/>
        </a:xfrm>
        <a:prstGeom prst="upArrowCallou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Es recomendable que el </a:t>
          </a:r>
          <a:r>
            <a:rPr lang="es-EC" sz="1400" kern="1200" dirty="0" err="1" smtClean="0">
              <a:solidFill>
                <a:schemeClr val="tx1"/>
              </a:solidFill>
            </a:rPr>
            <a:t>GADM</a:t>
          </a:r>
          <a:r>
            <a:rPr lang="es-EC" sz="1400" kern="1200" dirty="0" smtClean="0">
              <a:solidFill>
                <a:schemeClr val="tx1"/>
              </a:solidFill>
            </a:rPr>
            <a:t> de Puerto Quito mantenga la actualización  periódica del inventario de atractivos turísticos naturales y culturales</a:t>
          </a:r>
          <a:r>
            <a:rPr lang="" sz="1400" kern="1200" dirty="0" smtClean="0">
              <a:solidFill>
                <a:schemeClr val="tx1"/>
              </a:solidFill>
            </a:rPr>
            <a:t>.</a:t>
          </a:r>
          <a:endParaRPr lang="es-ES_tradnl" sz="1400" kern="1200" dirty="0">
            <a:solidFill>
              <a:schemeClr val="tx1"/>
            </a:solidFill>
          </a:endParaRPr>
        </a:p>
      </dsp:txBody>
      <dsp:txXfrm rot="10800000">
        <a:off x="0" y="4522704"/>
        <a:ext cx="9144000" cy="593508"/>
      </dsp:txXfrm>
    </dsp:sp>
    <dsp:sp modelId="{99A9723E-27EB-4BAE-A0BA-FF501B685537}">
      <dsp:nvSpPr>
        <dsp:cNvPr id="0" name=""/>
        <dsp:cNvSpPr/>
      </dsp:nvSpPr>
      <dsp:spPr>
        <a:xfrm rot="10800000">
          <a:off x="0" y="3618200"/>
          <a:ext cx="9144000" cy="913412"/>
        </a:xfrm>
        <a:prstGeom prst="upArrowCallou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>
              <a:solidFill>
                <a:schemeClr val="tx1"/>
              </a:solidFill>
            </a:rPr>
            <a:t>S</a:t>
          </a:r>
          <a:r>
            <a:rPr lang="es-EC" sz="1400" kern="1200" dirty="0" smtClean="0">
              <a:solidFill>
                <a:schemeClr val="tx1"/>
              </a:solidFill>
            </a:rPr>
            <a:t>e recomienda fomentar promociones turísticas para</a:t>
          </a:r>
          <a:r>
            <a:rPr lang="" sz="1400" kern="1200" dirty="0" smtClean="0">
              <a:solidFill>
                <a:schemeClr val="tx1"/>
              </a:solidFill>
            </a:rPr>
            <a:t> los turistas procedentes de Quito.</a:t>
          </a:r>
          <a:endParaRPr lang="es-ES_tradnl" sz="1400" kern="1200" dirty="0">
            <a:solidFill>
              <a:schemeClr val="tx1"/>
            </a:solidFill>
          </a:endParaRPr>
        </a:p>
      </dsp:txBody>
      <dsp:txXfrm rot="10800000">
        <a:off x="0" y="3618200"/>
        <a:ext cx="9144000" cy="593508"/>
      </dsp:txXfrm>
    </dsp:sp>
    <dsp:sp modelId="{3BE504DF-8239-4B60-8872-2C0DB34E3BB9}">
      <dsp:nvSpPr>
        <dsp:cNvPr id="0" name=""/>
        <dsp:cNvSpPr/>
      </dsp:nvSpPr>
      <dsp:spPr>
        <a:xfrm rot="10800000">
          <a:off x="0" y="2713695"/>
          <a:ext cx="9144000" cy="913412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400" kern="1200" dirty="0" smtClean="0">
              <a:solidFill>
                <a:schemeClr val="tx1"/>
              </a:solidFill>
            </a:rPr>
            <a:t>E</a:t>
          </a:r>
          <a:r>
            <a:rPr lang="es-EC" sz="1400" kern="1200" dirty="0" smtClean="0">
              <a:solidFill>
                <a:schemeClr val="tx1"/>
              </a:solidFill>
            </a:rPr>
            <a:t>s recomendable la elaboración de un plan estratégico para realizar</a:t>
          </a:r>
          <a:r>
            <a:rPr lang="" sz="1400" kern="1200" dirty="0" smtClean="0">
              <a:solidFill>
                <a:schemeClr val="tx1"/>
              </a:solidFill>
            </a:rPr>
            <a:t> inversiones en la infraestructura de establecimientos de A&amp;B.</a:t>
          </a:r>
          <a:endParaRPr lang="es-ES_tradnl" sz="1400" kern="1200" dirty="0">
            <a:solidFill>
              <a:schemeClr val="tx1"/>
            </a:solidFill>
          </a:endParaRPr>
        </a:p>
      </dsp:txBody>
      <dsp:txXfrm rot="10800000">
        <a:off x="0" y="2713695"/>
        <a:ext cx="9144000" cy="593508"/>
      </dsp:txXfrm>
    </dsp:sp>
    <dsp:sp modelId="{0EACF1DE-E781-49AB-8FB7-F64D119301C2}">
      <dsp:nvSpPr>
        <dsp:cNvPr id="0" name=""/>
        <dsp:cNvSpPr/>
      </dsp:nvSpPr>
      <dsp:spPr>
        <a:xfrm rot="10800000">
          <a:off x="0" y="1809191"/>
          <a:ext cx="9144000" cy="913412"/>
        </a:xfrm>
        <a:prstGeom prst="upArrowCallou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</a:rPr>
            <a:t>Resulta recomendable que, el </a:t>
          </a:r>
          <a:r>
            <a:rPr lang="es-ES_tradnl" sz="1400" kern="1200" dirty="0" err="1" smtClean="0">
              <a:solidFill>
                <a:schemeClr val="tx1"/>
              </a:solidFill>
            </a:rPr>
            <a:t>GADM</a:t>
          </a:r>
          <a:r>
            <a:rPr lang="es-ES_tradnl" sz="1400" kern="1200" dirty="0" smtClean="0">
              <a:solidFill>
                <a:schemeClr val="tx1"/>
              </a:solidFill>
            </a:rPr>
            <a:t> de Puerto Quito </a:t>
          </a:r>
          <a:r>
            <a:rPr lang="" sz="1400" kern="1200" dirty="0" smtClean="0">
              <a:solidFill>
                <a:schemeClr val="tx1"/>
              </a:solidFill>
            </a:rPr>
            <a:t>realice las inversiones establecidas en el PDYOT</a:t>
          </a:r>
          <a:endParaRPr lang="es-ES_tradnl" sz="1400" kern="1200" dirty="0">
            <a:solidFill>
              <a:schemeClr val="tx1"/>
            </a:solidFill>
          </a:endParaRPr>
        </a:p>
      </dsp:txBody>
      <dsp:txXfrm rot="10800000">
        <a:off x="0" y="1809191"/>
        <a:ext cx="9144000" cy="593508"/>
      </dsp:txXfrm>
    </dsp:sp>
    <dsp:sp modelId="{785EF40B-BDE4-449F-8A4D-46DE7BAA599A}">
      <dsp:nvSpPr>
        <dsp:cNvPr id="0" name=""/>
        <dsp:cNvSpPr/>
      </dsp:nvSpPr>
      <dsp:spPr>
        <a:xfrm rot="10800000">
          <a:off x="0" y="904686"/>
          <a:ext cx="9144000" cy="913412"/>
        </a:xfrm>
        <a:prstGeom prst="upArrowCallou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</a:rPr>
            <a:t>Para realizar futuros planes se recomienda que, se utilice fuentes confiables con el fin de brindar información verídica</a:t>
          </a:r>
          <a:endParaRPr lang="es-ES_tradnl" sz="1400" kern="1200" dirty="0">
            <a:solidFill>
              <a:schemeClr val="tx1"/>
            </a:solidFill>
          </a:endParaRPr>
        </a:p>
      </dsp:txBody>
      <dsp:txXfrm rot="10800000">
        <a:off x="0" y="904686"/>
        <a:ext cx="9144000" cy="593508"/>
      </dsp:txXfrm>
    </dsp:sp>
    <dsp:sp modelId="{D2A23EBB-02BA-4441-A312-5C469096E2A6}">
      <dsp:nvSpPr>
        <dsp:cNvPr id="0" name=""/>
        <dsp:cNvSpPr/>
      </dsp:nvSpPr>
      <dsp:spPr>
        <a:xfrm rot="10800000">
          <a:off x="0" y="182"/>
          <a:ext cx="9144000" cy="91341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</a:rPr>
            <a:t>Es recomendable que la Dirección de Turismo del </a:t>
          </a:r>
          <a:r>
            <a:rPr lang="es-ES_tradnl" sz="1400" kern="1200" dirty="0" err="1" smtClean="0">
              <a:solidFill>
                <a:schemeClr val="tx1"/>
              </a:solidFill>
            </a:rPr>
            <a:t>GADM</a:t>
          </a:r>
          <a:r>
            <a:rPr lang="es-ES_tradnl" sz="1400" kern="1200" dirty="0" smtClean="0">
              <a:solidFill>
                <a:schemeClr val="tx1"/>
              </a:solidFill>
            </a:rPr>
            <a:t> de Puerto Quito ejecute el presente plan para brindar alternativas </a:t>
          </a:r>
          <a:r>
            <a:rPr lang="" sz="1400" kern="1200" dirty="0" smtClean="0">
              <a:solidFill>
                <a:schemeClr val="tx1"/>
              </a:solidFill>
            </a:rPr>
            <a:t>fomentando la actividad turística.</a:t>
          </a:r>
          <a:endParaRPr lang="es-ES_tradnl" sz="1400" kern="1200" dirty="0">
            <a:solidFill>
              <a:schemeClr val="tx1"/>
            </a:solidFill>
          </a:endParaRPr>
        </a:p>
      </dsp:txBody>
      <dsp:txXfrm rot="10800000">
        <a:off x="0" y="182"/>
        <a:ext cx="9144000" cy="593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0C3A0-BB48-475D-ACFE-27790CDC8F4F}">
      <dsp:nvSpPr>
        <dsp:cNvPr id="0" name=""/>
        <dsp:cNvSpPr/>
      </dsp:nvSpPr>
      <dsp:spPr>
        <a:xfrm>
          <a:off x="2555778" y="3743691"/>
          <a:ext cx="2336078" cy="1401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10 Barrios</a:t>
          </a:r>
          <a:r>
            <a:rPr lang="es-MX" sz="1400" kern="1200" baseline="0" dirty="0" smtClean="0">
              <a:solidFill>
                <a:schemeClr val="tx1"/>
              </a:solidFill>
            </a:rPr>
            <a:t> de la cabecera cantonal  </a:t>
          </a:r>
          <a:r>
            <a:rPr lang="es-MX" sz="1400" kern="1200" baseline="0" dirty="0" err="1" smtClean="0">
              <a:solidFill>
                <a:schemeClr val="tx1"/>
              </a:solidFill>
            </a:rPr>
            <a:t>PQ</a:t>
          </a:r>
          <a:r>
            <a:rPr lang="es-MX" sz="1400" kern="1200" baseline="0" dirty="0" smtClean="0">
              <a:solidFill>
                <a:schemeClr val="tx1"/>
              </a:solidFill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62 Recintos Grandes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20 Recintos Medianos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6 Caseríos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555778" y="3743691"/>
        <a:ext cx="2336078" cy="1401647"/>
      </dsp:txXfrm>
    </dsp:sp>
    <dsp:sp modelId="{36338C5C-D828-4851-982F-1F35B270F3F6}">
      <dsp:nvSpPr>
        <dsp:cNvPr id="0" name=""/>
        <dsp:cNvSpPr/>
      </dsp:nvSpPr>
      <dsp:spPr>
        <a:xfrm>
          <a:off x="0" y="359316"/>
          <a:ext cx="2336078" cy="1401647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</a:rPr>
            <a:t>Superficie de 719 km2</a:t>
          </a:r>
        </a:p>
      </dsp:txBody>
      <dsp:txXfrm>
        <a:off x="0" y="359316"/>
        <a:ext cx="2336078" cy="1401647"/>
      </dsp:txXfrm>
    </dsp:sp>
    <dsp:sp modelId="{9EAC6382-AA65-4AD6-A381-160E7BDF46AD}">
      <dsp:nvSpPr>
        <dsp:cNvPr id="0" name=""/>
        <dsp:cNvSpPr/>
      </dsp:nvSpPr>
      <dsp:spPr>
        <a:xfrm>
          <a:off x="2483780" y="359325"/>
          <a:ext cx="2336078" cy="1401647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Norte: </a:t>
          </a:r>
          <a:r>
            <a:rPr lang="es-ES_tradnl" sz="1400" kern="1200" dirty="0" smtClean="0">
              <a:solidFill>
                <a:schemeClr val="tx1"/>
              </a:solidFill>
            </a:rPr>
            <a:t>Con Las Golondrinas - zona no delimitada entre las </a:t>
          </a:r>
          <a:r>
            <a:rPr lang="" sz="1400" kern="1200" dirty="0" smtClean="0">
              <a:solidFill>
                <a:schemeClr val="tx1"/>
              </a:solidFill>
            </a:rPr>
            <a:t>P</a:t>
          </a:r>
          <a:r>
            <a:rPr lang="es-ES_tradnl" sz="1400" kern="1200" dirty="0" err="1" smtClean="0">
              <a:solidFill>
                <a:schemeClr val="tx1"/>
              </a:solidFill>
            </a:rPr>
            <a:t>rovincias</a:t>
          </a:r>
          <a:r>
            <a:rPr lang="es-ES_tradnl" sz="1400" kern="1200" dirty="0" smtClean="0">
              <a:solidFill>
                <a:schemeClr val="tx1"/>
              </a:solidFill>
            </a:rPr>
            <a:t> de Esmeraldas e Imbabura.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483780" y="359325"/>
        <a:ext cx="2336078" cy="1401647"/>
      </dsp:txXfrm>
    </dsp:sp>
    <dsp:sp modelId="{95C38BF0-B114-4D72-9D38-910214928C2F}">
      <dsp:nvSpPr>
        <dsp:cNvPr id="0" name=""/>
        <dsp:cNvSpPr/>
      </dsp:nvSpPr>
      <dsp:spPr>
        <a:xfrm>
          <a:off x="0" y="2015511"/>
          <a:ext cx="2336078" cy="1401647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Sur: </a:t>
          </a:r>
          <a:r>
            <a:rPr lang="es-ES_tradnl" sz="1400" kern="1200" dirty="0" smtClean="0">
              <a:solidFill>
                <a:schemeClr val="tx1"/>
              </a:solidFill>
            </a:rPr>
            <a:t>Con los </a:t>
          </a:r>
          <a:r>
            <a:rPr lang="" sz="1400" kern="1200" dirty="0" smtClean="0">
              <a:solidFill>
                <a:schemeClr val="tx1"/>
              </a:solidFill>
            </a:rPr>
            <a:t>C</a:t>
          </a:r>
          <a:r>
            <a:rPr lang="es-ES_tradnl" sz="1400" kern="1200" dirty="0" err="1" smtClean="0">
              <a:solidFill>
                <a:schemeClr val="tx1"/>
              </a:solidFill>
            </a:rPr>
            <a:t>antones</a:t>
          </a:r>
          <a:r>
            <a:rPr lang="es-ES_tradnl" sz="1400" kern="1200" dirty="0" smtClean="0">
              <a:solidFill>
                <a:schemeClr val="tx1"/>
              </a:solidFill>
            </a:rPr>
            <a:t> La Concordia y Santo Domingo de la </a:t>
          </a:r>
          <a:r>
            <a:rPr lang="" sz="1400" kern="1200" dirty="0" smtClean="0">
              <a:solidFill>
                <a:schemeClr val="tx1"/>
              </a:solidFill>
            </a:rPr>
            <a:t>P</a:t>
          </a:r>
          <a:r>
            <a:rPr lang="es-ES_tradnl" sz="1400" kern="1200" dirty="0" err="1" smtClean="0">
              <a:solidFill>
                <a:schemeClr val="tx1"/>
              </a:solidFill>
            </a:rPr>
            <a:t>rovincia</a:t>
          </a:r>
          <a:r>
            <a:rPr lang="es-ES_tradnl" sz="1400" kern="1200" dirty="0" smtClean="0">
              <a:solidFill>
                <a:schemeClr val="tx1"/>
              </a:solidFill>
            </a:rPr>
            <a:t> de Santo Domingo de Los Tsáchilas.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0" y="2015511"/>
        <a:ext cx="2336078" cy="1401647"/>
      </dsp:txXfrm>
    </dsp:sp>
    <dsp:sp modelId="{7A76E749-35A7-49E8-BAA4-D76A3262C7A5}">
      <dsp:nvSpPr>
        <dsp:cNvPr id="0" name=""/>
        <dsp:cNvSpPr/>
      </dsp:nvSpPr>
      <dsp:spPr>
        <a:xfrm>
          <a:off x="2570884" y="2015507"/>
          <a:ext cx="2336078" cy="1401647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Este: </a:t>
          </a:r>
          <a:r>
            <a:rPr lang="es-ES_tradnl" sz="1400" kern="1200" dirty="0" smtClean="0">
              <a:solidFill>
                <a:schemeClr val="tx1"/>
              </a:solidFill>
            </a:rPr>
            <a:t>Con el </a:t>
          </a:r>
          <a:r>
            <a:rPr lang="" sz="1400" kern="1200" dirty="0" smtClean="0">
              <a:solidFill>
                <a:schemeClr val="tx1"/>
              </a:solidFill>
            </a:rPr>
            <a:t>C</a:t>
          </a:r>
          <a:r>
            <a:rPr lang="es-ES_tradnl" sz="1400" kern="1200" dirty="0" err="1" smtClean="0">
              <a:solidFill>
                <a:schemeClr val="tx1"/>
              </a:solidFill>
            </a:rPr>
            <a:t>antón</a:t>
          </a:r>
          <a:r>
            <a:rPr lang="es-ES_tradnl" sz="1400" kern="1200" dirty="0" smtClean="0">
              <a:solidFill>
                <a:schemeClr val="tx1"/>
              </a:solidFill>
            </a:rPr>
            <a:t> Pedro Vicente Maldonado de la </a:t>
          </a:r>
          <a:r>
            <a:rPr lang="" sz="1400" kern="1200" dirty="0" smtClean="0">
              <a:solidFill>
                <a:schemeClr val="tx1"/>
              </a:solidFill>
            </a:rPr>
            <a:t>P</a:t>
          </a:r>
          <a:r>
            <a:rPr lang="es-ES_tradnl" sz="1400" kern="1200" dirty="0" err="1" smtClean="0">
              <a:solidFill>
                <a:schemeClr val="tx1"/>
              </a:solidFill>
            </a:rPr>
            <a:t>rovincia</a:t>
          </a:r>
          <a:r>
            <a:rPr lang="es-ES_tradnl" sz="1400" kern="1200" dirty="0" smtClean="0">
              <a:solidFill>
                <a:schemeClr val="tx1"/>
              </a:solidFill>
            </a:rPr>
            <a:t> de Pichincha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570884" y="2015507"/>
        <a:ext cx="2336078" cy="1401647"/>
      </dsp:txXfrm>
    </dsp:sp>
    <dsp:sp modelId="{9F465978-E156-49BD-8222-8881DE54142C}">
      <dsp:nvSpPr>
        <dsp:cNvPr id="0" name=""/>
        <dsp:cNvSpPr/>
      </dsp:nvSpPr>
      <dsp:spPr>
        <a:xfrm>
          <a:off x="0" y="3743695"/>
          <a:ext cx="2336078" cy="140164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Oeste: </a:t>
          </a:r>
          <a:r>
            <a:rPr lang="es-ES_tradnl" sz="1400" kern="1200" dirty="0" smtClean="0">
              <a:solidFill>
                <a:schemeClr val="tx1"/>
              </a:solidFill>
            </a:rPr>
            <a:t>Con el </a:t>
          </a:r>
          <a:r>
            <a:rPr lang="" sz="1400" kern="1200" dirty="0" smtClean="0">
              <a:solidFill>
                <a:schemeClr val="tx1"/>
              </a:solidFill>
            </a:rPr>
            <a:t>C</a:t>
          </a:r>
          <a:r>
            <a:rPr lang="es-ES_tradnl" sz="1400" kern="1200" dirty="0" err="1" smtClean="0">
              <a:solidFill>
                <a:schemeClr val="tx1"/>
              </a:solidFill>
            </a:rPr>
            <a:t>antón</a:t>
          </a:r>
          <a:r>
            <a:rPr lang="es-ES_tradnl" sz="1400" kern="1200" dirty="0" smtClean="0">
              <a:solidFill>
                <a:schemeClr val="tx1"/>
              </a:solidFill>
            </a:rPr>
            <a:t> </a:t>
          </a:r>
          <a:r>
            <a:rPr lang="es-ES_tradnl" sz="1400" kern="1200" dirty="0" err="1" smtClean="0">
              <a:solidFill>
                <a:schemeClr val="tx1"/>
              </a:solidFill>
            </a:rPr>
            <a:t>Quinindé</a:t>
          </a:r>
          <a:r>
            <a:rPr lang="es-ES_tradnl" sz="1400" kern="1200" dirty="0" smtClean="0">
              <a:solidFill>
                <a:schemeClr val="tx1"/>
              </a:solidFill>
            </a:rPr>
            <a:t> de la </a:t>
          </a:r>
          <a:r>
            <a:rPr lang="" sz="1400" kern="1200" dirty="0" smtClean="0">
              <a:solidFill>
                <a:schemeClr val="tx1"/>
              </a:solidFill>
            </a:rPr>
            <a:t>P</a:t>
          </a:r>
          <a:r>
            <a:rPr lang="es-ES_tradnl" sz="1400" kern="1200" dirty="0" err="1" smtClean="0">
              <a:solidFill>
                <a:schemeClr val="tx1"/>
              </a:solidFill>
            </a:rPr>
            <a:t>rovincia</a:t>
          </a:r>
          <a:r>
            <a:rPr lang="es-ES_tradnl" sz="1400" kern="1200" dirty="0" smtClean="0">
              <a:solidFill>
                <a:schemeClr val="tx1"/>
              </a:solidFill>
            </a:rPr>
            <a:t> de Esmeraldas.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0" y="3743695"/>
        <a:ext cx="2336078" cy="1401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78C30-4E3C-4070-877A-19546995A318}">
      <dsp:nvSpPr>
        <dsp:cNvPr id="0" name=""/>
        <dsp:cNvSpPr/>
      </dsp:nvSpPr>
      <dsp:spPr>
        <a:xfrm>
          <a:off x="2621091" y="500"/>
          <a:ext cx="3931636" cy="1086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Falencias en el aprovechamiento de los recursos tanto naturales como culturales del cantón Puerto Quito, que afectan a su desarrollo turístico.</a:t>
          </a:r>
          <a:endParaRPr lang="es-EC" sz="1400" kern="1200" dirty="0"/>
        </a:p>
      </dsp:txBody>
      <dsp:txXfrm>
        <a:off x="2621091" y="136374"/>
        <a:ext cx="3524014" cy="815245"/>
      </dsp:txXfrm>
    </dsp:sp>
    <dsp:sp modelId="{61AB113F-9117-4B2A-8EF9-2E796AE1B0F3}">
      <dsp:nvSpPr>
        <dsp:cNvPr id="0" name=""/>
        <dsp:cNvSpPr/>
      </dsp:nvSpPr>
      <dsp:spPr>
        <a:xfrm>
          <a:off x="0" y="500"/>
          <a:ext cx="2621091" cy="10869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Formulación del problema </a:t>
          </a:r>
          <a:endParaRPr lang="es-EC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63" y="53563"/>
        <a:ext cx="2514965" cy="980867"/>
      </dsp:txXfrm>
    </dsp:sp>
    <dsp:sp modelId="{7E3C5E2A-BE85-4BE4-A370-05C157278374}">
      <dsp:nvSpPr>
        <dsp:cNvPr id="0" name=""/>
        <dsp:cNvSpPr/>
      </dsp:nvSpPr>
      <dsp:spPr>
        <a:xfrm>
          <a:off x="2621731" y="1196193"/>
          <a:ext cx="3927797" cy="15099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 smtClean="0"/>
            <a:t>Diseñar un  plan para el aprovechamiento de los recursos naturales y culturales en el  cantón Puerto Quito, con el propósito de establecer alternativas que contribuyan al desarrollo turístico del cantón.</a:t>
          </a:r>
          <a:endParaRPr lang="es-EC" sz="1400" kern="1200" dirty="0"/>
        </a:p>
      </dsp:txBody>
      <dsp:txXfrm>
        <a:off x="2621731" y="1384936"/>
        <a:ext cx="3361568" cy="1132457"/>
      </dsp:txXfrm>
    </dsp:sp>
    <dsp:sp modelId="{9B9EC1B3-D88D-423C-A52F-0633EC60EFB1}">
      <dsp:nvSpPr>
        <dsp:cNvPr id="0" name=""/>
        <dsp:cNvSpPr/>
      </dsp:nvSpPr>
      <dsp:spPr>
        <a:xfrm>
          <a:off x="3199" y="1407668"/>
          <a:ext cx="2618531" cy="1086993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General </a:t>
          </a:r>
          <a:endParaRPr lang="es-EC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62" y="1460731"/>
        <a:ext cx="2512405" cy="980867"/>
      </dsp:txXfrm>
    </dsp:sp>
    <dsp:sp modelId="{BFBCDDB1-8283-436C-AF93-B3375BF2B335}">
      <dsp:nvSpPr>
        <dsp:cNvPr id="0" name=""/>
        <dsp:cNvSpPr/>
      </dsp:nvSpPr>
      <dsp:spPr>
        <a:xfrm>
          <a:off x="2621731" y="2814836"/>
          <a:ext cx="3927797" cy="24412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/>
            <a:t>Sustentar el plan para el aprovechamiento de los recursos naturales y culturales.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/>
            <a:t>Diseñar estrategias acorde a los requerimientos</a:t>
          </a:r>
          <a:r>
            <a:rPr lang="" sz="1100" kern="1200" dirty="0" smtClean="0"/>
            <a:t> </a:t>
          </a:r>
          <a:r>
            <a:rPr lang="es-ES_tradnl" sz="1100" kern="1200" dirty="0" smtClean="0"/>
            <a:t> del cantón, basándose en la situación actual.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/>
            <a:t>Desarrollar un estudio de mercado para determinar la oferta y la demanda que tiene el cantón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100" kern="1200" dirty="0" smtClean="0"/>
            <a:t>Formular alternativas para  el aprovechamiento de los recursos naturales y culturales</a:t>
          </a:r>
          <a:r>
            <a:rPr lang="" sz="1000" kern="1200" dirty="0" smtClean="0"/>
            <a:t>.</a:t>
          </a:r>
          <a:endParaRPr lang="es-EC" sz="1000" kern="1200" dirty="0"/>
        </a:p>
      </dsp:txBody>
      <dsp:txXfrm>
        <a:off x="2621731" y="3119992"/>
        <a:ext cx="3012330" cy="1830934"/>
      </dsp:txXfrm>
    </dsp:sp>
    <dsp:sp modelId="{46E39AC8-E196-45DA-8664-9415B55924EA}">
      <dsp:nvSpPr>
        <dsp:cNvPr id="0" name=""/>
        <dsp:cNvSpPr/>
      </dsp:nvSpPr>
      <dsp:spPr>
        <a:xfrm>
          <a:off x="3199" y="3491962"/>
          <a:ext cx="2618531" cy="108699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 específicos </a:t>
          </a:r>
          <a:endParaRPr lang="es-EC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62" y="3545025"/>
        <a:ext cx="2512405" cy="9808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BF79E-7571-423D-88BB-7C59CA668AD3}">
      <dsp:nvSpPr>
        <dsp:cNvPr id="0" name=""/>
        <dsp:cNvSpPr/>
      </dsp:nvSpPr>
      <dsp:spPr>
        <a:xfrm>
          <a:off x="253741" y="1049428"/>
          <a:ext cx="3023296" cy="19651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100" b="1" kern="1200" dirty="0" smtClean="0">
              <a:solidFill>
                <a:schemeClr val="tx1"/>
              </a:solidFill>
            </a:rPr>
            <a:t>Análisis Externo</a:t>
          </a:r>
          <a:endParaRPr lang="es-ES_tradnl" sz="31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" sz="2400" kern="1200" dirty="0" smtClean="0">
              <a:solidFill>
                <a:schemeClr val="tx1"/>
              </a:solidFill>
            </a:rPr>
            <a:t>Microambiente</a:t>
          </a:r>
          <a:endParaRPr lang="es-ES_tradnl" sz="2400" kern="1200" dirty="0">
            <a:solidFill>
              <a:schemeClr val="tx1"/>
            </a:solidFill>
          </a:endParaRPr>
        </a:p>
      </dsp:txBody>
      <dsp:txXfrm>
        <a:off x="349671" y="1145358"/>
        <a:ext cx="2831436" cy="1773282"/>
      </dsp:txXfrm>
    </dsp:sp>
    <dsp:sp modelId="{78638F13-3085-4DEE-A3FE-5E07D98BA99C}">
      <dsp:nvSpPr>
        <dsp:cNvPr id="0" name=""/>
        <dsp:cNvSpPr/>
      </dsp:nvSpPr>
      <dsp:spPr>
        <a:xfrm>
          <a:off x="1765389" y="365177"/>
          <a:ext cx="3333645" cy="3333645"/>
        </a:xfrm>
        <a:custGeom>
          <a:avLst/>
          <a:gdLst/>
          <a:ahLst/>
          <a:cxnLst/>
          <a:rect l="0" t="0" r="0" b="0"/>
          <a:pathLst>
            <a:path>
              <a:moveTo>
                <a:pt x="336449" y="662628"/>
              </a:moveTo>
              <a:arcTo wR="1666822" hR="1666822" stAng="13022778" swAng="635444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213D6-716A-40BF-AA9F-2154534580F0}">
      <dsp:nvSpPr>
        <dsp:cNvPr id="0" name=""/>
        <dsp:cNvSpPr/>
      </dsp:nvSpPr>
      <dsp:spPr>
        <a:xfrm>
          <a:off x="3587386" y="1049428"/>
          <a:ext cx="3023296" cy="196514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3100" b="1" kern="1200" dirty="0" smtClean="0">
              <a:solidFill>
                <a:schemeClr val="tx1"/>
              </a:solidFill>
            </a:rPr>
            <a:t>Análisis Interno</a:t>
          </a:r>
          <a:endParaRPr lang="es-ES_tradnl" sz="31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" sz="2400" kern="1200" dirty="0" smtClean="0">
              <a:solidFill>
                <a:schemeClr val="tx1"/>
              </a:solidFill>
            </a:rPr>
            <a:t>GADM. Puerto Quito</a:t>
          </a:r>
          <a:endParaRPr lang="es-ES_tradnl" sz="2400" kern="1200" dirty="0">
            <a:solidFill>
              <a:schemeClr val="tx1"/>
            </a:solidFill>
          </a:endParaRPr>
        </a:p>
      </dsp:txBody>
      <dsp:txXfrm>
        <a:off x="3683316" y="1145358"/>
        <a:ext cx="2831436" cy="1773282"/>
      </dsp:txXfrm>
    </dsp:sp>
    <dsp:sp modelId="{2D014B86-C0C3-4301-8FC3-FAB2F7EF8FBD}">
      <dsp:nvSpPr>
        <dsp:cNvPr id="0" name=""/>
        <dsp:cNvSpPr/>
      </dsp:nvSpPr>
      <dsp:spPr>
        <a:xfrm>
          <a:off x="1765389" y="365177"/>
          <a:ext cx="3333645" cy="3333645"/>
        </a:xfrm>
        <a:custGeom>
          <a:avLst/>
          <a:gdLst/>
          <a:ahLst/>
          <a:cxnLst/>
          <a:rect l="0" t="0" r="0" b="0"/>
          <a:pathLst>
            <a:path>
              <a:moveTo>
                <a:pt x="2997195" y="2671016"/>
              </a:moveTo>
              <a:arcTo wR="1666822" hR="1666822" stAng="2222778" swAng="6354444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A20C8-D62D-4945-80F1-0297D86BA4B0}">
      <dsp:nvSpPr>
        <dsp:cNvPr id="0" name=""/>
        <dsp:cNvSpPr/>
      </dsp:nvSpPr>
      <dsp:spPr>
        <a:xfrm>
          <a:off x="5135" y="456947"/>
          <a:ext cx="1338090" cy="8032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500" kern="1200" dirty="0" smtClean="0">
              <a:solidFill>
                <a:schemeClr val="tx1"/>
              </a:solidFill>
            </a:rPr>
            <a:t>Salida desde Quito</a:t>
          </a:r>
          <a:endParaRPr lang="es-ES_tradnl" sz="1500" kern="1200" dirty="0">
            <a:solidFill>
              <a:schemeClr val="tx1"/>
            </a:solidFill>
          </a:endParaRPr>
        </a:p>
      </dsp:txBody>
      <dsp:txXfrm>
        <a:off x="28661" y="480473"/>
        <a:ext cx="1291038" cy="756195"/>
      </dsp:txXfrm>
    </dsp:sp>
    <dsp:sp modelId="{80E84263-E79C-4016-BC88-085C554994D0}">
      <dsp:nvSpPr>
        <dsp:cNvPr id="0" name=""/>
        <dsp:cNvSpPr/>
      </dsp:nvSpPr>
      <dsp:spPr>
        <a:xfrm>
          <a:off x="1461034" y="692566"/>
          <a:ext cx="283814" cy="332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/>
        </a:p>
      </dsp:txBody>
      <dsp:txXfrm>
        <a:off x="1461034" y="758968"/>
        <a:ext cx="198670" cy="199205"/>
      </dsp:txXfrm>
    </dsp:sp>
    <dsp:sp modelId="{4992824D-9D70-4AC8-9F2B-EF5CDC7AC87E}">
      <dsp:nvSpPr>
        <dsp:cNvPr id="0" name=""/>
        <dsp:cNvSpPr/>
      </dsp:nvSpPr>
      <dsp:spPr>
        <a:xfrm>
          <a:off x="1878723" y="456947"/>
          <a:ext cx="1338746" cy="803247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500" kern="1200" dirty="0" smtClean="0">
              <a:solidFill>
                <a:schemeClr val="tx1"/>
              </a:solidFill>
            </a:rPr>
            <a:t>Desayuno en Pto. UIO.</a:t>
          </a:r>
          <a:endParaRPr lang="es-ES_tradnl" sz="1500" kern="1200" dirty="0">
            <a:solidFill>
              <a:schemeClr val="tx1"/>
            </a:solidFill>
          </a:endParaRPr>
        </a:p>
      </dsp:txBody>
      <dsp:txXfrm>
        <a:off x="1902249" y="480473"/>
        <a:ext cx="1291694" cy="756195"/>
      </dsp:txXfrm>
    </dsp:sp>
    <dsp:sp modelId="{F3953A9D-6984-4E43-A612-667D11F3D0F9}">
      <dsp:nvSpPr>
        <dsp:cNvPr id="0" name=""/>
        <dsp:cNvSpPr/>
      </dsp:nvSpPr>
      <dsp:spPr>
        <a:xfrm>
          <a:off x="3335279" y="692566"/>
          <a:ext cx="283814" cy="332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/>
        </a:p>
      </dsp:txBody>
      <dsp:txXfrm>
        <a:off x="3335279" y="758968"/>
        <a:ext cx="198670" cy="199205"/>
      </dsp:txXfrm>
    </dsp:sp>
    <dsp:sp modelId="{17B83B12-F3FE-426F-A119-4D52302D9C00}">
      <dsp:nvSpPr>
        <dsp:cNvPr id="0" name=""/>
        <dsp:cNvSpPr/>
      </dsp:nvSpPr>
      <dsp:spPr>
        <a:xfrm>
          <a:off x="3752967" y="456947"/>
          <a:ext cx="1338746" cy="803247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500" kern="1200" dirty="0" smtClean="0">
              <a:solidFill>
                <a:schemeClr val="tx1"/>
              </a:solidFill>
            </a:rPr>
            <a:t>Caminata al Balneario La Playita</a:t>
          </a:r>
          <a:endParaRPr lang="es-ES_tradnl" sz="1500" kern="1200" dirty="0">
            <a:solidFill>
              <a:schemeClr val="tx1"/>
            </a:solidFill>
          </a:endParaRPr>
        </a:p>
      </dsp:txBody>
      <dsp:txXfrm>
        <a:off x="3776493" y="480473"/>
        <a:ext cx="1291694" cy="756195"/>
      </dsp:txXfrm>
    </dsp:sp>
    <dsp:sp modelId="{2EEC4F16-243C-4EBE-8931-C7454F0618FC}">
      <dsp:nvSpPr>
        <dsp:cNvPr id="0" name=""/>
        <dsp:cNvSpPr/>
      </dsp:nvSpPr>
      <dsp:spPr>
        <a:xfrm rot="5400000">
          <a:off x="4280433" y="1353907"/>
          <a:ext cx="283814" cy="332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/>
        </a:p>
      </dsp:txBody>
      <dsp:txXfrm rot="-5400000">
        <a:off x="4322738" y="1378004"/>
        <a:ext cx="199205" cy="198670"/>
      </dsp:txXfrm>
    </dsp:sp>
    <dsp:sp modelId="{FA6BD1BF-235E-4BB3-92B3-D99D2E8B1B6A}">
      <dsp:nvSpPr>
        <dsp:cNvPr id="0" name=""/>
        <dsp:cNvSpPr/>
      </dsp:nvSpPr>
      <dsp:spPr>
        <a:xfrm>
          <a:off x="3752967" y="1795693"/>
          <a:ext cx="1338746" cy="803247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500" kern="1200" dirty="0" smtClean="0">
              <a:solidFill>
                <a:schemeClr val="tx1"/>
              </a:solidFill>
            </a:rPr>
            <a:t>Cascada Salto del Caiman</a:t>
          </a:r>
          <a:endParaRPr lang="es-ES_tradnl" sz="1500" kern="1200" dirty="0">
            <a:solidFill>
              <a:schemeClr val="tx1"/>
            </a:solidFill>
          </a:endParaRPr>
        </a:p>
      </dsp:txBody>
      <dsp:txXfrm>
        <a:off x="3776493" y="1819219"/>
        <a:ext cx="1291694" cy="756195"/>
      </dsp:txXfrm>
    </dsp:sp>
    <dsp:sp modelId="{61075EF9-0C3D-4250-AEBA-2428B67C6483}">
      <dsp:nvSpPr>
        <dsp:cNvPr id="0" name=""/>
        <dsp:cNvSpPr/>
      </dsp:nvSpPr>
      <dsp:spPr>
        <a:xfrm rot="10800000">
          <a:off x="3351344" y="2031312"/>
          <a:ext cx="283814" cy="332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/>
        </a:p>
      </dsp:txBody>
      <dsp:txXfrm rot="10800000">
        <a:off x="3436488" y="2097714"/>
        <a:ext cx="198670" cy="199205"/>
      </dsp:txXfrm>
    </dsp:sp>
    <dsp:sp modelId="{C3C4490B-0C16-4EDE-9321-67BB5B6CC51A}">
      <dsp:nvSpPr>
        <dsp:cNvPr id="0" name=""/>
        <dsp:cNvSpPr/>
      </dsp:nvSpPr>
      <dsp:spPr>
        <a:xfrm>
          <a:off x="1878723" y="1795693"/>
          <a:ext cx="1338746" cy="803247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500" kern="1200" dirty="0" smtClean="0">
              <a:solidFill>
                <a:schemeClr val="tx1"/>
              </a:solidFill>
            </a:rPr>
            <a:t>Box lunch</a:t>
          </a:r>
          <a:endParaRPr lang="es-ES_tradnl" sz="1500" kern="1200" dirty="0">
            <a:solidFill>
              <a:schemeClr val="tx1"/>
            </a:solidFill>
          </a:endParaRPr>
        </a:p>
      </dsp:txBody>
      <dsp:txXfrm>
        <a:off x="1902249" y="1819219"/>
        <a:ext cx="1291694" cy="756195"/>
      </dsp:txXfrm>
    </dsp:sp>
    <dsp:sp modelId="{EEBEAC19-A061-4D9A-95D2-7039A993F12A}">
      <dsp:nvSpPr>
        <dsp:cNvPr id="0" name=""/>
        <dsp:cNvSpPr/>
      </dsp:nvSpPr>
      <dsp:spPr>
        <a:xfrm rot="10800000">
          <a:off x="1477099" y="2031312"/>
          <a:ext cx="283814" cy="332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/>
        </a:p>
      </dsp:txBody>
      <dsp:txXfrm rot="10800000">
        <a:off x="1562243" y="2097714"/>
        <a:ext cx="198670" cy="199205"/>
      </dsp:txXfrm>
    </dsp:sp>
    <dsp:sp modelId="{ADF27F1A-51D8-4AAC-BB4F-FF75A96789AE}">
      <dsp:nvSpPr>
        <dsp:cNvPr id="0" name=""/>
        <dsp:cNvSpPr/>
      </dsp:nvSpPr>
      <dsp:spPr>
        <a:xfrm>
          <a:off x="4479" y="1795693"/>
          <a:ext cx="1338746" cy="80324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500" kern="1200" dirty="0" smtClean="0">
              <a:solidFill>
                <a:schemeClr val="tx1"/>
              </a:solidFill>
            </a:rPr>
            <a:t>Cascada Macallares</a:t>
          </a:r>
          <a:endParaRPr lang="es-ES_tradnl" sz="1500" kern="1200" dirty="0">
            <a:solidFill>
              <a:schemeClr val="tx1"/>
            </a:solidFill>
          </a:endParaRPr>
        </a:p>
      </dsp:txBody>
      <dsp:txXfrm>
        <a:off x="28005" y="1819219"/>
        <a:ext cx="1291694" cy="756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07D56-9F28-4A7A-BA15-4B61AAF30751}">
      <dsp:nvSpPr>
        <dsp:cNvPr id="0" name=""/>
        <dsp:cNvSpPr/>
      </dsp:nvSpPr>
      <dsp:spPr>
        <a:xfrm>
          <a:off x="4461" y="546879"/>
          <a:ext cx="1333456" cy="8000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100" kern="1200" dirty="0" smtClean="0">
              <a:solidFill>
                <a:schemeClr val="tx1"/>
              </a:solidFill>
            </a:rPr>
            <a:t>Desayuno</a:t>
          </a:r>
          <a:endParaRPr lang="es-ES_tradnl" sz="2100" kern="1200" dirty="0">
            <a:solidFill>
              <a:schemeClr val="tx1"/>
            </a:solidFill>
          </a:endParaRPr>
        </a:p>
      </dsp:txBody>
      <dsp:txXfrm>
        <a:off x="27894" y="570312"/>
        <a:ext cx="1286590" cy="753207"/>
      </dsp:txXfrm>
    </dsp:sp>
    <dsp:sp modelId="{3B97EACB-DC3A-4A98-88EC-3890732ED226}">
      <dsp:nvSpPr>
        <dsp:cNvPr id="0" name=""/>
        <dsp:cNvSpPr/>
      </dsp:nvSpPr>
      <dsp:spPr>
        <a:xfrm>
          <a:off x="1455261" y="781567"/>
          <a:ext cx="282692" cy="33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>
        <a:off x="1455261" y="847706"/>
        <a:ext cx="197884" cy="198419"/>
      </dsp:txXfrm>
    </dsp:sp>
    <dsp:sp modelId="{ABA28860-0097-46A8-9B33-558046088CC2}">
      <dsp:nvSpPr>
        <dsp:cNvPr id="0" name=""/>
        <dsp:cNvSpPr/>
      </dsp:nvSpPr>
      <dsp:spPr>
        <a:xfrm>
          <a:off x="1871299" y="546879"/>
          <a:ext cx="1333456" cy="800073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100" kern="1200" dirty="0" smtClean="0">
              <a:solidFill>
                <a:schemeClr val="tx1"/>
              </a:solidFill>
            </a:rPr>
            <a:t>`Piedra de vapor</a:t>
          </a:r>
          <a:endParaRPr lang="es-ES_tradnl" sz="2100" kern="1200" dirty="0">
            <a:solidFill>
              <a:schemeClr val="tx1"/>
            </a:solidFill>
          </a:endParaRPr>
        </a:p>
      </dsp:txBody>
      <dsp:txXfrm>
        <a:off x="1894732" y="570312"/>
        <a:ext cx="1286590" cy="753207"/>
      </dsp:txXfrm>
    </dsp:sp>
    <dsp:sp modelId="{8CB8F902-DC1F-408B-9875-363349C62C1F}">
      <dsp:nvSpPr>
        <dsp:cNvPr id="0" name=""/>
        <dsp:cNvSpPr/>
      </dsp:nvSpPr>
      <dsp:spPr>
        <a:xfrm>
          <a:off x="3322100" y="781567"/>
          <a:ext cx="282692" cy="33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>
        <a:off x="3322100" y="847706"/>
        <a:ext cx="197884" cy="198419"/>
      </dsp:txXfrm>
    </dsp:sp>
    <dsp:sp modelId="{63921D23-4536-42AD-8431-5B6AC14FF1FD}">
      <dsp:nvSpPr>
        <dsp:cNvPr id="0" name=""/>
        <dsp:cNvSpPr/>
      </dsp:nvSpPr>
      <dsp:spPr>
        <a:xfrm>
          <a:off x="3738138" y="546879"/>
          <a:ext cx="1333456" cy="800073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100" kern="1200" dirty="0" smtClean="0">
              <a:solidFill>
                <a:schemeClr val="tx1"/>
              </a:solidFill>
            </a:rPr>
            <a:t>Cascada Escondida</a:t>
          </a:r>
          <a:endParaRPr lang="es-ES_tradnl" sz="2100" kern="1200" dirty="0">
            <a:solidFill>
              <a:schemeClr val="tx1"/>
            </a:solidFill>
          </a:endParaRPr>
        </a:p>
      </dsp:txBody>
      <dsp:txXfrm>
        <a:off x="3761571" y="570312"/>
        <a:ext cx="1286590" cy="753207"/>
      </dsp:txXfrm>
    </dsp:sp>
    <dsp:sp modelId="{0498D166-5346-4CD6-B228-87B45A5CEE0D}">
      <dsp:nvSpPr>
        <dsp:cNvPr id="0" name=""/>
        <dsp:cNvSpPr/>
      </dsp:nvSpPr>
      <dsp:spPr>
        <a:xfrm rot="5400000">
          <a:off x="4263520" y="1440294"/>
          <a:ext cx="282692" cy="33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-5400000">
        <a:off x="4305657" y="1464296"/>
        <a:ext cx="198419" cy="197884"/>
      </dsp:txXfrm>
    </dsp:sp>
    <dsp:sp modelId="{C749E405-52C6-4236-A2F6-D82B1A7882FD}">
      <dsp:nvSpPr>
        <dsp:cNvPr id="0" name=""/>
        <dsp:cNvSpPr/>
      </dsp:nvSpPr>
      <dsp:spPr>
        <a:xfrm>
          <a:off x="3738138" y="1880335"/>
          <a:ext cx="1333456" cy="800073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100" kern="1200" dirty="0" smtClean="0">
              <a:solidFill>
                <a:schemeClr val="tx1"/>
              </a:solidFill>
            </a:rPr>
            <a:t>Box lunch</a:t>
          </a:r>
          <a:endParaRPr lang="es-ES_tradnl" sz="2100" kern="1200" dirty="0">
            <a:solidFill>
              <a:schemeClr val="tx1"/>
            </a:solidFill>
          </a:endParaRPr>
        </a:p>
      </dsp:txBody>
      <dsp:txXfrm>
        <a:off x="3761571" y="1903768"/>
        <a:ext cx="1286590" cy="753207"/>
      </dsp:txXfrm>
    </dsp:sp>
    <dsp:sp modelId="{28BA5E77-A2AC-4B7F-8B10-EB2917CABA8F}">
      <dsp:nvSpPr>
        <dsp:cNvPr id="0" name=""/>
        <dsp:cNvSpPr/>
      </dsp:nvSpPr>
      <dsp:spPr>
        <a:xfrm rot="10800000">
          <a:off x="3338101" y="2115023"/>
          <a:ext cx="282692" cy="33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10800000">
        <a:off x="3422909" y="2181162"/>
        <a:ext cx="197884" cy="198419"/>
      </dsp:txXfrm>
    </dsp:sp>
    <dsp:sp modelId="{D1CB007E-2024-44EC-B402-CEB8FC0636C0}">
      <dsp:nvSpPr>
        <dsp:cNvPr id="0" name=""/>
        <dsp:cNvSpPr/>
      </dsp:nvSpPr>
      <dsp:spPr>
        <a:xfrm>
          <a:off x="1871299" y="1880335"/>
          <a:ext cx="1333456" cy="800073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100" kern="1200" dirty="0" smtClean="0">
              <a:solidFill>
                <a:schemeClr val="tx1"/>
              </a:solidFill>
            </a:rPr>
            <a:t>Cascada Azul</a:t>
          </a:r>
          <a:endParaRPr lang="es-ES_tradnl" sz="2100" kern="1200" dirty="0">
            <a:solidFill>
              <a:schemeClr val="tx1"/>
            </a:solidFill>
          </a:endParaRPr>
        </a:p>
      </dsp:txBody>
      <dsp:txXfrm>
        <a:off x="1894732" y="1903768"/>
        <a:ext cx="1286590" cy="753207"/>
      </dsp:txXfrm>
    </dsp:sp>
    <dsp:sp modelId="{26A5A34A-40E5-4456-9765-0C80FEC9DE2A}">
      <dsp:nvSpPr>
        <dsp:cNvPr id="0" name=""/>
        <dsp:cNvSpPr/>
      </dsp:nvSpPr>
      <dsp:spPr>
        <a:xfrm rot="10800000">
          <a:off x="1471263" y="2115023"/>
          <a:ext cx="282692" cy="33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400" kern="1200"/>
        </a:p>
      </dsp:txBody>
      <dsp:txXfrm rot="10800000">
        <a:off x="1556071" y="2181162"/>
        <a:ext cx="197884" cy="198419"/>
      </dsp:txXfrm>
    </dsp:sp>
    <dsp:sp modelId="{2180DA53-FAB1-436E-BFAA-5FD91C53B10A}">
      <dsp:nvSpPr>
        <dsp:cNvPr id="0" name=""/>
        <dsp:cNvSpPr/>
      </dsp:nvSpPr>
      <dsp:spPr>
        <a:xfrm>
          <a:off x="4461" y="1880335"/>
          <a:ext cx="1333456" cy="80007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2100" kern="1200" dirty="0" smtClean="0">
              <a:solidFill>
                <a:schemeClr val="tx1"/>
              </a:solidFill>
            </a:rPr>
            <a:t>Salida a Quito</a:t>
          </a:r>
          <a:endParaRPr lang="es-ES_tradnl" sz="2100" kern="1200" dirty="0">
            <a:solidFill>
              <a:schemeClr val="tx1"/>
            </a:solidFill>
          </a:endParaRPr>
        </a:p>
      </dsp:txBody>
      <dsp:txXfrm>
        <a:off x="27894" y="1903768"/>
        <a:ext cx="1286590" cy="7532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3AE95-3013-49B7-BF21-92997753311B}">
      <dsp:nvSpPr>
        <dsp:cNvPr id="0" name=""/>
        <dsp:cNvSpPr/>
      </dsp:nvSpPr>
      <dsp:spPr>
        <a:xfrm>
          <a:off x="624409" y="0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Salida desde Quito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652375" y="27966"/>
        <a:ext cx="1535434" cy="898887"/>
      </dsp:txXfrm>
    </dsp:sp>
    <dsp:sp modelId="{E604C24E-51FD-499F-9292-0263FFEF9A3D}">
      <dsp:nvSpPr>
        <dsp:cNvPr id="0" name=""/>
        <dsp:cNvSpPr/>
      </dsp:nvSpPr>
      <dsp:spPr>
        <a:xfrm rot="1988">
          <a:off x="2362008" y="280727"/>
          <a:ext cx="352289" cy="394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>
        <a:off x="2362008" y="359628"/>
        <a:ext cx="246602" cy="236794"/>
      </dsp:txXfrm>
    </dsp:sp>
    <dsp:sp modelId="{C824FF92-1D6D-456F-A7C4-FA498F3E0B41}">
      <dsp:nvSpPr>
        <dsp:cNvPr id="0" name=""/>
        <dsp:cNvSpPr/>
      </dsp:nvSpPr>
      <dsp:spPr>
        <a:xfrm>
          <a:off x="2880473" y="1304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Desayuno en Puerto Quito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2908439" y="29270"/>
        <a:ext cx="1535434" cy="898887"/>
      </dsp:txXfrm>
    </dsp:sp>
    <dsp:sp modelId="{2C6DDEA2-BCE6-48BB-9624-83E4BE1925A8}">
      <dsp:nvSpPr>
        <dsp:cNvPr id="0" name=""/>
        <dsp:cNvSpPr/>
      </dsp:nvSpPr>
      <dsp:spPr>
        <a:xfrm rot="5400000">
          <a:off x="3507471" y="1067520"/>
          <a:ext cx="337369" cy="394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 rot="-5400000">
        <a:off x="3557759" y="1096165"/>
        <a:ext cx="236794" cy="236158"/>
      </dsp:txXfrm>
    </dsp:sp>
    <dsp:sp modelId="{44BA05A7-13F1-44B0-80F4-EFE0D7B728BA}">
      <dsp:nvSpPr>
        <dsp:cNvPr id="0" name=""/>
        <dsp:cNvSpPr/>
      </dsp:nvSpPr>
      <dsp:spPr>
        <a:xfrm>
          <a:off x="2880473" y="1592671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Recorrido por la ciudad, visita a la iglesia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2908439" y="1620637"/>
        <a:ext cx="1535434" cy="898887"/>
      </dsp:txXfrm>
    </dsp:sp>
    <dsp:sp modelId="{5B530269-DBB0-4E57-92BA-60AD0AA83A4A}">
      <dsp:nvSpPr>
        <dsp:cNvPr id="0" name=""/>
        <dsp:cNvSpPr/>
      </dsp:nvSpPr>
      <dsp:spPr>
        <a:xfrm rot="10800000">
          <a:off x="2403063" y="1872751"/>
          <a:ext cx="337369" cy="394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 rot="10800000">
        <a:off x="2504274" y="1951683"/>
        <a:ext cx="236158" cy="236794"/>
      </dsp:txXfrm>
    </dsp:sp>
    <dsp:sp modelId="{8C9AD89A-E5AA-427B-9A4D-5D5D823D7DD2}">
      <dsp:nvSpPr>
        <dsp:cNvPr id="0" name=""/>
        <dsp:cNvSpPr/>
      </dsp:nvSpPr>
      <dsp:spPr>
        <a:xfrm>
          <a:off x="652560" y="1592671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smtClean="0">
              <a:solidFill>
                <a:schemeClr val="tx1"/>
              </a:solidFill>
            </a:rPr>
            <a:t>Box Lunch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680526" y="1620637"/>
        <a:ext cx="1535434" cy="898887"/>
      </dsp:txXfrm>
    </dsp:sp>
    <dsp:sp modelId="{05EBA6D2-8001-4C54-8BBD-1B8862876F1C}">
      <dsp:nvSpPr>
        <dsp:cNvPr id="0" name=""/>
        <dsp:cNvSpPr/>
      </dsp:nvSpPr>
      <dsp:spPr>
        <a:xfrm rot="5400000">
          <a:off x="1279558" y="2658886"/>
          <a:ext cx="337369" cy="394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 rot="-5400000">
        <a:off x="1329846" y="2687531"/>
        <a:ext cx="236794" cy="236158"/>
      </dsp:txXfrm>
    </dsp:sp>
    <dsp:sp modelId="{5072F50D-5FE5-4A84-BEE6-91318D2D0EC2}">
      <dsp:nvSpPr>
        <dsp:cNvPr id="0" name=""/>
        <dsp:cNvSpPr/>
      </dsp:nvSpPr>
      <dsp:spPr>
        <a:xfrm>
          <a:off x="652560" y="3184037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Visita al sitio Arqueológico Bosque de Oro 1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680526" y="3212003"/>
        <a:ext cx="1535434" cy="898887"/>
      </dsp:txXfrm>
    </dsp:sp>
    <dsp:sp modelId="{7F991BFA-9D0A-44AA-AE08-066F709D28F9}">
      <dsp:nvSpPr>
        <dsp:cNvPr id="0" name=""/>
        <dsp:cNvSpPr/>
      </dsp:nvSpPr>
      <dsp:spPr>
        <a:xfrm>
          <a:off x="2383966" y="3464118"/>
          <a:ext cx="337369" cy="394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>
        <a:off x="2383966" y="3543050"/>
        <a:ext cx="236158" cy="236794"/>
      </dsp:txXfrm>
    </dsp:sp>
    <dsp:sp modelId="{96C211AC-278D-4B90-9B89-6DA46E588545}">
      <dsp:nvSpPr>
        <dsp:cNvPr id="0" name=""/>
        <dsp:cNvSpPr/>
      </dsp:nvSpPr>
      <dsp:spPr>
        <a:xfrm>
          <a:off x="2880473" y="3184037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Recinto El Cabuyal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2908439" y="3212003"/>
        <a:ext cx="1535434" cy="898887"/>
      </dsp:txXfrm>
    </dsp:sp>
    <dsp:sp modelId="{07A82726-BE98-453A-B81F-C5C1C3113485}">
      <dsp:nvSpPr>
        <dsp:cNvPr id="0" name=""/>
        <dsp:cNvSpPr/>
      </dsp:nvSpPr>
      <dsp:spPr>
        <a:xfrm rot="5400000">
          <a:off x="3507471" y="4250253"/>
          <a:ext cx="337369" cy="394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 rot="-5400000">
        <a:off x="3557759" y="4278898"/>
        <a:ext cx="236794" cy="236158"/>
      </dsp:txXfrm>
    </dsp:sp>
    <dsp:sp modelId="{7600458A-0655-4EED-96CD-255516282AFE}">
      <dsp:nvSpPr>
        <dsp:cNvPr id="0" name=""/>
        <dsp:cNvSpPr/>
      </dsp:nvSpPr>
      <dsp:spPr>
        <a:xfrm>
          <a:off x="2880473" y="4775404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smtClean="0">
              <a:solidFill>
                <a:schemeClr val="tx1"/>
              </a:solidFill>
            </a:rPr>
            <a:t>Salida a Puerto Quito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2908439" y="4803370"/>
        <a:ext cx="1535434" cy="898887"/>
      </dsp:txXfrm>
    </dsp:sp>
    <dsp:sp modelId="{2D943390-AFAC-4884-B278-CA095594B449}">
      <dsp:nvSpPr>
        <dsp:cNvPr id="0" name=""/>
        <dsp:cNvSpPr/>
      </dsp:nvSpPr>
      <dsp:spPr>
        <a:xfrm rot="10800000">
          <a:off x="2403063" y="5055484"/>
          <a:ext cx="337369" cy="394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300" kern="1200"/>
        </a:p>
      </dsp:txBody>
      <dsp:txXfrm rot="10800000">
        <a:off x="2504274" y="5134416"/>
        <a:ext cx="236158" cy="236794"/>
      </dsp:txXfrm>
    </dsp:sp>
    <dsp:sp modelId="{62AE1426-D5F4-4450-9285-6ABF90E2D8EC}">
      <dsp:nvSpPr>
        <dsp:cNvPr id="0" name=""/>
        <dsp:cNvSpPr/>
      </dsp:nvSpPr>
      <dsp:spPr>
        <a:xfrm>
          <a:off x="652560" y="4775404"/>
          <a:ext cx="1591366" cy="95481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kern="1200" dirty="0" smtClean="0">
              <a:solidFill>
                <a:schemeClr val="tx1"/>
              </a:solidFill>
            </a:rPr>
            <a:t>Cena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680526" y="4803370"/>
        <a:ext cx="1535434" cy="898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FAC29-C867-424B-9E7D-FAAE310E0D8E}">
      <dsp:nvSpPr>
        <dsp:cNvPr id="0" name=""/>
        <dsp:cNvSpPr/>
      </dsp:nvSpPr>
      <dsp:spPr>
        <a:xfrm>
          <a:off x="0" y="0"/>
          <a:ext cx="2263902" cy="1358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b="1" kern="1200" dirty="0" smtClean="0">
              <a:solidFill>
                <a:schemeClr val="tx1"/>
              </a:solidFill>
            </a:rPr>
            <a:t>Diferencia entre recurso, atractivo, destino.</a:t>
          </a:r>
          <a:endParaRPr lang="" sz="1900" b="1" kern="1200" dirty="0" smtClean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b="0" u="sng" kern="1200" dirty="0" smtClean="0">
              <a:solidFill>
                <a:schemeClr val="tx1"/>
              </a:solidFill>
            </a:rPr>
            <a:t>30 minutos</a:t>
          </a:r>
          <a:endParaRPr lang="es-ES_tradnl" sz="1900" b="0" u="sng" kern="1200" dirty="0">
            <a:solidFill>
              <a:schemeClr val="tx1"/>
            </a:solidFill>
          </a:endParaRPr>
        </a:p>
      </dsp:txBody>
      <dsp:txXfrm>
        <a:off x="0" y="0"/>
        <a:ext cx="2263902" cy="1358341"/>
      </dsp:txXfrm>
    </dsp:sp>
    <dsp:sp modelId="{E86AB917-51B2-4ED5-A287-E1C8032FD121}">
      <dsp:nvSpPr>
        <dsp:cNvPr id="0" name=""/>
        <dsp:cNvSpPr/>
      </dsp:nvSpPr>
      <dsp:spPr>
        <a:xfrm>
          <a:off x="2524249" y="0"/>
          <a:ext cx="2263902" cy="1358341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b="1" kern="1200" dirty="0" smtClean="0">
              <a:solidFill>
                <a:schemeClr val="tx1"/>
              </a:solidFill>
            </a:rPr>
            <a:t>Turismo Sostenible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u="sng" kern="1200" dirty="0" smtClean="0">
              <a:solidFill>
                <a:schemeClr val="tx1"/>
              </a:solidFill>
            </a:rPr>
            <a:t>1 hora 30 minutos</a:t>
          </a:r>
          <a:endParaRPr lang="es-ES_tradnl" sz="1900" u="sng" kern="1200" dirty="0">
            <a:solidFill>
              <a:schemeClr val="tx1"/>
            </a:solidFill>
          </a:endParaRPr>
        </a:p>
      </dsp:txBody>
      <dsp:txXfrm>
        <a:off x="2524249" y="0"/>
        <a:ext cx="2263902" cy="1358341"/>
      </dsp:txXfrm>
    </dsp:sp>
    <dsp:sp modelId="{2C6E632F-475F-454D-8226-1E2ACD3EEA8E}">
      <dsp:nvSpPr>
        <dsp:cNvPr id="0" name=""/>
        <dsp:cNvSpPr/>
      </dsp:nvSpPr>
      <dsp:spPr>
        <a:xfrm>
          <a:off x="4902161" y="0"/>
          <a:ext cx="2263902" cy="1358341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b="1" kern="1200" dirty="0" smtClean="0">
              <a:solidFill>
                <a:schemeClr val="tx1"/>
              </a:solidFill>
            </a:rPr>
            <a:t>Cuidado y preservación de un recurso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u="sng" kern="1200" dirty="0" smtClean="0">
              <a:solidFill>
                <a:schemeClr val="tx1"/>
              </a:solidFill>
            </a:rPr>
            <a:t>2 horas</a:t>
          </a:r>
          <a:endParaRPr lang="es-ES_tradnl" sz="1900" u="sng" kern="1200" dirty="0">
            <a:solidFill>
              <a:schemeClr val="tx1"/>
            </a:solidFill>
          </a:endParaRPr>
        </a:p>
      </dsp:txBody>
      <dsp:txXfrm>
        <a:off x="4902161" y="0"/>
        <a:ext cx="2263902" cy="1358341"/>
      </dsp:txXfrm>
    </dsp:sp>
    <dsp:sp modelId="{75EDD4B8-B2EE-410E-B016-E5EF05ECA32E}">
      <dsp:nvSpPr>
        <dsp:cNvPr id="0" name=""/>
        <dsp:cNvSpPr/>
      </dsp:nvSpPr>
      <dsp:spPr>
        <a:xfrm>
          <a:off x="166960" y="1531066"/>
          <a:ext cx="2263902" cy="135834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b="1" kern="1200" dirty="0" smtClean="0">
              <a:solidFill>
                <a:schemeClr val="tx1"/>
              </a:solidFill>
            </a:rPr>
            <a:t>Servicio al cliente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u="sng" kern="1200" dirty="0" smtClean="0">
              <a:solidFill>
                <a:schemeClr val="tx1"/>
              </a:solidFill>
            </a:rPr>
            <a:t>2 horas</a:t>
          </a:r>
          <a:endParaRPr lang="es-ES_tradnl" sz="1900" u="sng" kern="1200" dirty="0">
            <a:solidFill>
              <a:schemeClr val="tx1"/>
            </a:solidFill>
          </a:endParaRPr>
        </a:p>
      </dsp:txBody>
      <dsp:txXfrm>
        <a:off x="166960" y="1531066"/>
        <a:ext cx="2263902" cy="1358341"/>
      </dsp:txXfrm>
    </dsp:sp>
    <dsp:sp modelId="{78FAA12D-DF0E-4F8E-83DE-113A37B84BB1}">
      <dsp:nvSpPr>
        <dsp:cNvPr id="0" name=""/>
        <dsp:cNvSpPr/>
      </dsp:nvSpPr>
      <dsp:spPr>
        <a:xfrm>
          <a:off x="2524249" y="1521178"/>
          <a:ext cx="2263902" cy="1358341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b="1" kern="1200" dirty="0" smtClean="0">
              <a:solidFill>
                <a:schemeClr val="tx1"/>
              </a:solidFill>
            </a:rPr>
            <a:t>Manejo de grupos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u="sng" kern="1200" dirty="0" smtClean="0">
              <a:solidFill>
                <a:schemeClr val="tx1"/>
              </a:solidFill>
            </a:rPr>
            <a:t>2 horas</a:t>
          </a:r>
          <a:endParaRPr lang="es-ES_tradnl" sz="1900" u="sng" kern="1200" dirty="0">
            <a:solidFill>
              <a:schemeClr val="tx1"/>
            </a:solidFill>
          </a:endParaRPr>
        </a:p>
      </dsp:txBody>
      <dsp:txXfrm>
        <a:off x="2524249" y="1521178"/>
        <a:ext cx="2263902" cy="1358341"/>
      </dsp:txXfrm>
    </dsp:sp>
    <dsp:sp modelId="{BE64AD20-3710-4347-B734-F2F086850C0A}">
      <dsp:nvSpPr>
        <dsp:cNvPr id="0" name=""/>
        <dsp:cNvSpPr/>
      </dsp:nvSpPr>
      <dsp:spPr>
        <a:xfrm>
          <a:off x="1875731" y="3092059"/>
          <a:ext cx="2263902" cy="1358341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b="1" kern="1200" dirty="0" smtClean="0">
              <a:solidFill>
                <a:schemeClr val="tx1"/>
              </a:solidFill>
            </a:rPr>
            <a:t>Prevención de riesgos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u="sng" kern="1200" dirty="0" smtClean="0">
              <a:solidFill>
                <a:schemeClr val="tx1"/>
              </a:solidFill>
            </a:rPr>
            <a:t>2 horas</a:t>
          </a:r>
          <a:endParaRPr lang="es-ES_tradnl" sz="1900" u="sng" kern="1200" dirty="0">
            <a:solidFill>
              <a:schemeClr val="tx1"/>
            </a:solidFill>
          </a:endParaRPr>
        </a:p>
      </dsp:txBody>
      <dsp:txXfrm>
        <a:off x="1875731" y="3092059"/>
        <a:ext cx="2263902" cy="1358341"/>
      </dsp:txXfrm>
    </dsp:sp>
    <dsp:sp modelId="{B977C84E-A6F9-4686-9F8F-742060498762}">
      <dsp:nvSpPr>
        <dsp:cNvPr id="0" name=""/>
        <dsp:cNvSpPr/>
      </dsp:nvSpPr>
      <dsp:spPr>
        <a:xfrm>
          <a:off x="4325704" y="3092054"/>
          <a:ext cx="2263902" cy="135834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b="1" kern="1200" dirty="0" smtClean="0">
              <a:solidFill>
                <a:schemeClr val="tx1"/>
              </a:solidFill>
            </a:rPr>
            <a:t>Primeros Auxilios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900" u="sng" kern="1200" dirty="0" smtClean="0">
              <a:solidFill>
                <a:schemeClr val="tx1"/>
              </a:solidFill>
            </a:rPr>
            <a:t>2 horas</a:t>
          </a:r>
          <a:endParaRPr lang="es-ES_tradnl" sz="1900" u="sng" kern="1200" dirty="0">
            <a:solidFill>
              <a:schemeClr val="tx1"/>
            </a:solidFill>
          </a:endParaRPr>
        </a:p>
      </dsp:txBody>
      <dsp:txXfrm>
        <a:off x="4325704" y="3092054"/>
        <a:ext cx="2263902" cy="13583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34C14-88A0-410C-85E5-1193F0C63A0F}">
      <dsp:nvSpPr>
        <dsp:cNvPr id="0" name=""/>
        <dsp:cNvSpPr/>
      </dsp:nvSpPr>
      <dsp:spPr>
        <a:xfrm>
          <a:off x="0" y="874179"/>
          <a:ext cx="5400600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F8275E-6584-4EEA-8F37-C6AEEA5D7F5D}">
      <dsp:nvSpPr>
        <dsp:cNvPr id="0" name=""/>
        <dsp:cNvSpPr/>
      </dsp:nvSpPr>
      <dsp:spPr>
        <a:xfrm>
          <a:off x="270030" y="3339"/>
          <a:ext cx="3780420" cy="1741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b="1" kern="1200" dirty="0" smtClean="0">
              <a:solidFill>
                <a:schemeClr val="tx1"/>
              </a:solidFill>
            </a:rPr>
            <a:t>Contenido: </a:t>
          </a:r>
          <a:r>
            <a:rPr lang="es-EC" sz="1600" kern="1200" dirty="0" smtClean="0">
              <a:solidFill>
                <a:schemeClr val="tx1"/>
              </a:solidFill>
            </a:rPr>
            <a:t>información general sobre el cantón,</a:t>
          </a:r>
          <a:r>
            <a:rPr lang="" sz="1600" kern="1200" dirty="0" smtClean="0">
              <a:solidFill>
                <a:schemeClr val="tx1"/>
              </a:solidFill>
            </a:rPr>
            <a:t> </a:t>
          </a:r>
          <a:r>
            <a:rPr lang="es-EC" sz="1600" kern="1200" dirty="0" smtClean="0">
              <a:solidFill>
                <a:schemeClr val="tx1"/>
              </a:solidFill>
            </a:rPr>
            <a:t>transportes, rutas </a:t>
          </a:r>
          <a:r>
            <a:rPr lang="" sz="1600" kern="1200" dirty="0" smtClean="0">
              <a:solidFill>
                <a:schemeClr val="tx1"/>
              </a:solidFill>
            </a:rPr>
            <a:t>turísticas</a:t>
          </a:r>
          <a:r>
            <a:rPr lang="es-EC" sz="1600" kern="1200" dirty="0" smtClean="0">
              <a:solidFill>
                <a:schemeClr val="tx1"/>
              </a:solidFill>
            </a:rPr>
            <a:t>, alojamiento, alimentos &amp; bebidas y números de emergencia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355052" y="88361"/>
        <a:ext cx="3610376" cy="1571636"/>
      </dsp:txXfrm>
    </dsp:sp>
    <dsp:sp modelId="{B2594B59-829D-4226-A861-F677AD146C13}">
      <dsp:nvSpPr>
        <dsp:cNvPr id="0" name=""/>
        <dsp:cNvSpPr/>
      </dsp:nvSpPr>
      <dsp:spPr>
        <a:xfrm>
          <a:off x="0" y="3550420"/>
          <a:ext cx="5400600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4CD0A5-13E1-436B-BB3C-6FB3351D7350}">
      <dsp:nvSpPr>
        <dsp:cNvPr id="0" name=""/>
        <dsp:cNvSpPr/>
      </dsp:nvSpPr>
      <dsp:spPr>
        <a:xfrm>
          <a:off x="270030" y="2679579"/>
          <a:ext cx="3780420" cy="17416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" sz="1600" b="1" kern="1200" dirty="0" smtClean="0">
              <a:solidFill>
                <a:schemeClr val="tx1"/>
              </a:solidFill>
            </a:rPr>
            <a:t>Distribución: </a:t>
          </a:r>
          <a:r>
            <a:rPr lang="" sz="1600" kern="1200" dirty="0" smtClean="0">
              <a:solidFill>
                <a:schemeClr val="tx1"/>
              </a:solidFill>
            </a:rPr>
            <a:t>GADM de Puerto Quito y Centro de Información Turística de Puerto Quito</a:t>
          </a:r>
          <a:endParaRPr lang="es-ES_tradnl" sz="1600" kern="1200" dirty="0">
            <a:solidFill>
              <a:schemeClr val="tx1"/>
            </a:solidFill>
          </a:endParaRPr>
        </a:p>
      </dsp:txBody>
      <dsp:txXfrm>
        <a:off x="355052" y="2764601"/>
        <a:ext cx="3610376" cy="157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F63AC-733B-4A29-92CA-6CBCBE42255D}" type="datetimeFigureOut">
              <a:rPr lang="es-ES_tradnl" smtClean="0"/>
              <a:t>14/07/2015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E4C1-82B9-4435-8ECA-254EA678698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922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5E4C1-82B9-4435-8ECA-254EA6786989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262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8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32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84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17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02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17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14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93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8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25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C6104-A55A-4C9C-868E-5467505669FA}" type="datetimeFigureOut">
              <a:rPr lang="es-EC" smtClean="0"/>
              <a:t>14/07/2015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2FC46-4BE4-452E-A750-669C59B08A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482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9.xml"/><Relationship Id="rId7" Type="http://schemas.openxmlformats.org/officeDocument/2006/relationships/slide" Target="slide14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3 Imagen" descr="Dibujo 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-459432"/>
            <a:ext cx="9144000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85990" y="2102991"/>
            <a:ext cx="8062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84188"/>
            <a:r>
              <a:rPr lang="es-ES_tradnl" sz="3200" b="1" i="1" dirty="0"/>
              <a:t>PLAN PARA EL  APROVECHAMIENTO DE LOS RECURSOS NATURALES Y CULTURALES, COMO ALTERNATIVA PARA EL DESARROLLO TURÍSTICO DEL CANTÓN PUERTO QUITO, PROVINCIA DE PICHINCHA</a:t>
            </a:r>
            <a:endParaRPr lang="es-ES" altLang="es-ES" sz="3000" b="1" dirty="0">
              <a:solidFill>
                <a:schemeClr val="tx2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849012" y="975107"/>
            <a:ext cx="8062912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s-ES" alt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Tesis de grado previa a la obtención del título de Ingeniería en Administración Turística y Hotelera </a:t>
            </a:r>
            <a:endParaRPr lang="es-ES" alt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361692" y="3573016"/>
            <a:ext cx="66974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/>
              <a:t>AUTORES: MARÍA BELÉN BARZALLO </a:t>
            </a:r>
            <a:r>
              <a:rPr lang="es-ES_tradnl" b="1" dirty="0" smtClean="0"/>
              <a:t>VIVANCO</a:t>
            </a:r>
            <a:endParaRPr lang="es-EC" dirty="0"/>
          </a:p>
          <a:p>
            <a:r>
              <a:rPr lang="es-EC" b="1" dirty="0"/>
              <a:t> </a:t>
            </a:r>
            <a:r>
              <a:rPr lang="es-EC" b="1" dirty="0" smtClean="0"/>
              <a:t>                  </a:t>
            </a:r>
            <a:r>
              <a:rPr lang="es-ES_tradnl" b="1" dirty="0" smtClean="0"/>
              <a:t>ERIKA </a:t>
            </a:r>
            <a:r>
              <a:rPr lang="es-ES_tradnl" b="1" dirty="0"/>
              <a:t>PAULINA CÁCERES GUILCAPI</a:t>
            </a:r>
            <a:endParaRPr lang="es-EC" dirty="0" smtClean="0">
              <a:effectLst/>
            </a:endParaRPr>
          </a:p>
          <a:p>
            <a:r>
              <a:rPr lang="es-ES_tradnl" b="1" dirty="0"/>
              <a:t> </a:t>
            </a:r>
            <a:endParaRPr lang="es-EC" dirty="0" smtClean="0">
              <a:effectLst/>
            </a:endParaRPr>
          </a:p>
          <a:p>
            <a:r>
              <a:rPr lang="es-ES_tradnl" b="1" dirty="0"/>
              <a:t>DIRECTOR: </a:t>
            </a:r>
            <a:r>
              <a:rPr lang="es-ES_tradnl" b="1" dirty="0" err="1"/>
              <a:t>Mgtr</a:t>
            </a:r>
            <a:r>
              <a:rPr lang="es-ES_tradnl" b="1" dirty="0"/>
              <a:t>. Carlos Novoa</a:t>
            </a:r>
            <a:endParaRPr lang="es-EC" dirty="0" smtClean="0">
              <a:effectLst/>
            </a:endParaRPr>
          </a:p>
          <a:p>
            <a:r>
              <a:rPr lang="es-ES_tradnl" b="1" dirty="0"/>
              <a:t>CO-DIRECTOR: </a:t>
            </a:r>
            <a:r>
              <a:rPr lang="es-ES_tradnl" b="1" dirty="0" err="1"/>
              <a:t>MBA</a:t>
            </a:r>
            <a:r>
              <a:rPr lang="es-ES_tradnl" b="1" dirty="0"/>
              <a:t>. Byron Avilés</a:t>
            </a:r>
            <a:endParaRPr lang="es-EC" dirty="0">
              <a:effectLst/>
            </a:endParaRPr>
          </a:p>
        </p:txBody>
      </p:sp>
      <p:pic>
        <p:nvPicPr>
          <p:cNvPr id="9" name="Imagen 1" descr="logotipo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-171400"/>
            <a:ext cx="47879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CELERON\Desktop\mapa ruta biodi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6771" r="6938" b="6824"/>
          <a:stretch/>
        </p:blipFill>
        <p:spPr bwMode="auto">
          <a:xfrm>
            <a:off x="0" y="-16350"/>
            <a:ext cx="4211960" cy="6856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Explosión 1"/>
          <p:cNvSpPr/>
          <p:nvPr/>
        </p:nvSpPr>
        <p:spPr>
          <a:xfrm>
            <a:off x="280852" y="5733256"/>
            <a:ext cx="2274924" cy="1106970"/>
          </a:xfrm>
          <a:prstGeom prst="irregularSeal1">
            <a:avLst/>
          </a:prstGeom>
          <a:solidFill>
            <a:srgbClr val="FFC0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i="1" dirty="0" smtClean="0">
                <a:solidFill>
                  <a:schemeClr val="tx1"/>
                </a:solidFill>
              </a:rPr>
              <a:t>$ 225-$235</a:t>
            </a:r>
            <a:endParaRPr lang="es-EC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38051423"/>
              </p:ext>
            </p:extLst>
          </p:nvPr>
        </p:nvGraphicFramePr>
        <p:xfrm>
          <a:off x="4047807" y="176416"/>
          <a:ext cx="5096193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5586700"/>
              </p:ext>
            </p:extLst>
          </p:nvPr>
        </p:nvGraphicFramePr>
        <p:xfrm>
          <a:off x="4067944" y="2996952"/>
          <a:ext cx="5076056" cy="322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084168" y="26291"/>
            <a:ext cx="3805543" cy="38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b="1" dirty="0" smtClean="0"/>
              <a:t>Día 1</a:t>
            </a:r>
            <a:endParaRPr lang="es-ES_tradnl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149424" y="30603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b="1" dirty="0" smtClean="0"/>
              <a:t>Día 2</a:t>
            </a:r>
            <a:endParaRPr lang="es-ES_tradnl" b="1" dirty="0"/>
          </a:p>
        </p:txBody>
      </p:sp>
      <p:sp>
        <p:nvSpPr>
          <p:cNvPr id="9" name="Rectángulo 8"/>
          <p:cNvSpPr/>
          <p:nvPr/>
        </p:nvSpPr>
        <p:spPr>
          <a:xfrm>
            <a:off x="-180020" y="543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" sz="2000" b="1" dirty="0"/>
              <a:t>Ruta Ecoturistica</a:t>
            </a:r>
          </a:p>
          <a:p>
            <a:pPr lvl="0" algn="ctr"/>
            <a:r>
              <a:rPr lang="" sz="2000" b="1" dirty="0"/>
              <a:t>“Encuentro con la biodiversidad”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609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CELERON\Desktop\mapa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6759" r="8759" b="6891"/>
          <a:stretch/>
        </p:blipFill>
        <p:spPr bwMode="auto">
          <a:xfrm>
            <a:off x="0" y="0"/>
            <a:ext cx="4860032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Estrella de 7 puntas"/>
          <p:cNvSpPr/>
          <p:nvPr/>
        </p:nvSpPr>
        <p:spPr>
          <a:xfrm>
            <a:off x="251520" y="5911383"/>
            <a:ext cx="1530688" cy="946616"/>
          </a:xfrm>
          <a:prstGeom prst="irregularSeal2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dirty="0" smtClean="0">
                <a:solidFill>
                  <a:schemeClr val="tx1"/>
                </a:solidFill>
              </a:rPr>
              <a:t>$78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1993538"/>
              </p:ext>
            </p:extLst>
          </p:nvPr>
        </p:nvGraphicFramePr>
        <p:xfrm>
          <a:off x="4427984" y="620688"/>
          <a:ext cx="5124400" cy="573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83568" y="11663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sz="2000" b="1" dirty="0" smtClean="0"/>
              <a:t>Ruta Cultural</a:t>
            </a:r>
          </a:p>
          <a:p>
            <a:pPr algn="ctr"/>
            <a:r>
              <a:rPr lang="" sz="2000" b="1" dirty="0" smtClean="0"/>
              <a:t>“Tesoros Escondidos”</a:t>
            </a:r>
            <a:endParaRPr lang="es-ES_tradnl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292080" y="2109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b="1" dirty="0" smtClean="0"/>
              <a:t>FULL DAY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7158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Capacitaciones</a:t>
            </a:r>
            <a:r>
              <a:rPr lang="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a 4">
            <a:hlinkClick r:id="" action="ppaction://noaction"/>
          </p:cNvPr>
          <p:cNvGraphicFramePr/>
          <p:nvPr>
            <p:extLst>
              <p:ext uri="{D42A27DB-BD31-4B8C-83A1-F6EECF244321}">
                <p14:modId xmlns:p14="http://schemas.microsoft.com/office/powerpoint/2010/main" val="2129506954"/>
              </p:ext>
            </p:extLst>
          </p:nvPr>
        </p:nvGraphicFramePr>
        <p:xfrm>
          <a:off x="457200" y="1417638"/>
          <a:ext cx="8507288" cy="453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brir llave 5"/>
          <p:cNvSpPr/>
          <p:nvPr/>
        </p:nvSpPr>
        <p:spPr>
          <a:xfrm flipH="1">
            <a:off x="7452320" y="1340768"/>
            <a:ext cx="432048" cy="302433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7884368" y="2198873"/>
            <a:ext cx="936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400" dirty="0" smtClean="0"/>
              <a:t>Dirección de Turismo del GAD de Puerto Quito</a:t>
            </a:r>
            <a:endParaRPr lang="es-ES_tradnl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452320" y="494116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400" dirty="0" smtClean="0"/>
              <a:t>Cruz Roja, Junta Provincial de Pichincha</a:t>
            </a:r>
            <a:endParaRPr lang="es-ES_tradnl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00474" y="4941168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400" dirty="0" smtClean="0"/>
              <a:t>Cuerpo de Bomberos de Puerto Quito</a:t>
            </a:r>
            <a:endParaRPr lang="es-ES_tradnl" sz="1400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1691680" y="5301208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092280" y="530120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607398" y="1013838"/>
            <a:ext cx="2808312" cy="5804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2400" b="1" smtClean="0"/>
              <a:t>La Marca</a:t>
            </a:r>
            <a:endParaRPr lang="es-ES_tradnl" sz="24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683568" y="3008896"/>
            <a:ext cx="2808312" cy="708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2400" b="1" dirty="0" smtClean="0"/>
              <a:t>Papelería Corporativa</a:t>
            </a:r>
            <a:endParaRPr lang="es-ES_tradnl" sz="2400" b="1" dirty="0"/>
          </a:p>
        </p:txBody>
      </p:sp>
      <p:sp>
        <p:nvSpPr>
          <p:cNvPr id="9" name="Botón de acción: Hacia atrás o Anterior 8">
            <a:hlinkClick r:id="rId2" action="ppaction://hlinksldjump" highlightClick="1"/>
          </p:cNvPr>
          <p:cNvSpPr/>
          <p:nvPr/>
        </p:nvSpPr>
        <p:spPr>
          <a:xfrm>
            <a:off x="683568" y="6453336"/>
            <a:ext cx="504056" cy="332656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62" y="1809890"/>
            <a:ext cx="3456384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06840" y="3756992"/>
            <a:ext cx="2304256" cy="240958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41" y="3212976"/>
            <a:ext cx="2464427" cy="15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09" y="4866491"/>
            <a:ext cx="2563467" cy="15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67" y="3546336"/>
            <a:ext cx="2720013" cy="183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180292" y="213469"/>
            <a:ext cx="3474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Turístico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36186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17543389"/>
              </p:ext>
            </p:extLst>
          </p:nvPr>
        </p:nvGraphicFramePr>
        <p:xfrm>
          <a:off x="395536" y="764704"/>
          <a:ext cx="5400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otón de acción: Hacia atrás o Anterior 3">
            <a:hlinkClick r:id="rId7" action="ppaction://hlinksldjump" highlightClick="1"/>
          </p:cNvPr>
          <p:cNvSpPr/>
          <p:nvPr/>
        </p:nvSpPr>
        <p:spPr>
          <a:xfrm>
            <a:off x="899592" y="6021288"/>
            <a:ext cx="43204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96652"/>
            <a:ext cx="3684038" cy="52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b="1" dirty="0" smtClean="0"/>
              <a:t>Roll up</a:t>
            </a:r>
            <a:endParaRPr lang="es-ES_tradnl" b="1" dirty="0"/>
          </a:p>
        </p:txBody>
      </p:sp>
      <p:sp>
        <p:nvSpPr>
          <p:cNvPr id="3" name="Rectángulo 2"/>
          <p:cNvSpPr/>
          <p:nvPr/>
        </p:nvSpPr>
        <p:spPr>
          <a:xfrm>
            <a:off x="2934372" y="5589240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Roll ups 80cmx200cm en lona</a:t>
            </a:r>
            <a:endParaRPr lang="es-ES_tradnl" dirty="0"/>
          </a:p>
        </p:txBody>
      </p:sp>
      <p:pic>
        <p:nvPicPr>
          <p:cNvPr id="9218" name="Picture 2" descr="C:\Users\GERAR\Downloads\imagen roll 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52128"/>
            <a:ext cx="4437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/>
          <a:lstStyle/>
          <a:p>
            <a:r>
              <a:rPr lang="" b="1" dirty="0" smtClean="0"/>
              <a:t>Conclusiones</a:t>
            </a:r>
            <a:endParaRPr lang="es-ES_tradnl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48724727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1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" b="1" dirty="0" smtClean="0"/>
              <a:t>Recomendaciones</a:t>
            </a:r>
            <a:endParaRPr lang="es-ES_tradnl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0612386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48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Introducción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647798"/>
              </p:ext>
            </p:extLst>
          </p:nvPr>
        </p:nvGraphicFramePr>
        <p:xfrm>
          <a:off x="457200" y="1124744"/>
          <a:ext cx="843528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74664"/>
            <a:ext cx="1872208" cy="132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1520" y="174194"/>
            <a:ext cx="25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400" b="1" dirty="0" smtClean="0"/>
              <a:t>CAPÍTULO I            MARCO TEÓRICO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19655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6982387"/>
              </p:ext>
            </p:extLst>
          </p:nvPr>
        </p:nvGraphicFramePr>
        <p:xfrm>
          <a:off x="0" y="333375"/>
          <a:ext cx="4906963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482517" y="5764614"/>
            <a:ext cx="215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 </a:t>
            </a:r>
            <a:r>
              <a:rPr lang="es-EC" sz="1400" dirty="0"/>
              <a:t>(Puerto Quito, 2012-2025)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17" y="548680"/>
            <a:ext cx="36614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17107"/>
              </p:ext>
            </p:extLst>
          </p:nvPr>
        </p:nvGraphicFramePr>
        <p:xfrm>
          <a:off x="179512" y="1052736"/>
          <a:ext cx="65527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732240" y="1628800"/>
            <a:ext cx="2304256" cy="4062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_tradnl" sz="1600" dirty="0"/>
              <a:t>El diseño de un plan que proponga alternativas para el aprovechamiento de recursos naturales y culturales, a través de propuestas acorde a las necesidades que se presente,  fomentando el desarrollo de actividades turísticas del cantón Puerto Quito, que beneficiará a los habitantes y prestadores de servicios de la localidad.</a:t>
            </a:r>
            <a:endParaRPr lang="es-EC" sz="1600" dirty="0"/>
          </a:p>
          <a:p>
            <a:pPr algn="just"/>
            <a:endParaRPr lang="es-EC" sz="16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6623720" y="764704"/>
            <a:ext cx="252028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a defender</a:t>
            </a:r>
            <a:endParaRPr lang="es-ES_tradnl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7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" b="1" dirty="0" smtClean="0"/>
              <a:t>CAPÍTULO II DIAGNÓSTICO SITUACIONAL</a:t>
            </a:r>
            <a:endParaRPr lang="es-ES_tradnl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2120766"/>
              </p:ext>
            </p:extLst>
          </p:nvPr>
        </p:nvGraphicFramePr>
        <p:xfrm>
          <a:off x="1524000" y="1397000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8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517100"/>
              </p:ext>
            </p:extLst>
          </p:nvPr>
        </p:nvGraphicFramePr>
        <p:xfrm>
          <a:off x="862551" y="1105805"/>
          <a:ext cx="7496992" cy="4879266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3405399"/>
                <a:gridCol w="1589754"/>
                <a:gridCol w="2501839"/>
              </a:tblGrid>
              <a:tr h="111067"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effectLst/>
                        </a:rPr>
                        <a:t>Nombre Del Recurso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effectLst/>
                        </a:rPr>
                        <a:t>Categoría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effectLst/>
                        </a:rPr>
                        <a:t>Tipo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Balneario 10 De Agosto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Hostelería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Establecimientos Hoteleros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2883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Balneario Abdón Calderón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Hostelería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 dirty="0">
                          <a:effectLst/>
                        </a:rPr>
                        <a:t>Establecimientos Hoteleros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Balneario Nuevo Ecuador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Hostelería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Establecimientos Hoteleros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Balneario Simón Bolívar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Hostelería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Establecimientos Hoteleros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Balneario Talata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Hostelería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Establecimientos Hoteleros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Cascada Azul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Cascadas Y Ríos Macallares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73542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Desembocadura Del Río Achiote En El Río Caoní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73542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Desembocadura Del Río Achiotillo En El Río Caoní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Estero Banguera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 dirty="0">
                          <a:effectLst/>
                        </a:rPr>
                        <a:t>Costas O Litorales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Estero Biringo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 dirty="0">
                          <a:effectLst/>
                        </a:rPr>
                        <a:t>Costas O Litorales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Estero La Cubera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Costas O Litorales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2883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Estero La Sucia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Costas O Litorales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Gran Hotel Puerto Quito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Hostelería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Establecimientos Hoteleros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73542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Gruta Del Silencio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Fenómenos Espeleológicos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27305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Kaony Lodge Hostería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Hostelería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Establecimientos Hoteleros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Blanco Piedra De Vapor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Blanco Sector 29 De Septiembre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Blanco Sector San Pedro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Bravo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Cabuyal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Caoní Aldea Ecológica Salamandra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72562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Caoní Balneario La Playa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Inga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Mojarrero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Sábalo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 Salazar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Naturales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effectLst/>
                        </a:rPr>
                        <a:t>Ríos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  <a:tr h="143461">
                <a:tc>
                  <a:txBody>
                    <a:bodyPr/>
                    <a:lstStyle/>
                    <a:p>
                      <a:pPr algn="just"/>
                      <a:r>
                        <a:rPr lang="es-ES_tradnl" sz="1100" dirty="0">
                          <a:effectLst/>
                        </a:rPr>
                        <a:t>Río Silanche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 dirty="0">
                          <a:effectLst/>
                        </a:rPr>
                        <a:t>Naturales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 dirty="0">
                          <a:effectLst/>
                        </a:rPr>
                        <a:t>Ríos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475" marR="62475" marT="0" marB="0"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Inventario de Recursos Naturales </a:t>
            </a:r>
            <a:endParaRPr lang="es-EC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000">
            <a:off x="7692507" y="1712702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3494">
            <a:off x="7704663" y="2960121"/>
            <a:ext cx="1309760" cy="92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4240">
            <a:off x="7558959" y="4354945"/>
            <a:ext cx="1429788" cy="10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81717"/>
            <a:ext cx="8229600" cy="1143000"/>
          </a:xfrm>
        </p:spPr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Oferta 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24744"/>
                <a:ext cx="2952328" cy="144016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s-ES_tradnl" b="1" dirty="0"/>
                  <a:t>Aplicación</a:t>
                </a:r>
                <a:endParaRPr lang="es-EC" dirty="0">
                  <a:effectLst/>
                </a:endParaRPr>
              </a:p>
              <a:p>
                <a14:m>
                  <m:oMath xmlns:m="http://schemas.openxmlformats.org/officeDocument/2006/math">
                    <m:r>
                      <a:rPr lang="es-ES_tradnl" b="1" i="1">
                        <a:latin typeface="Cambria Math"/>
                      </a:rPr>
                      <m:t>𝒏</m:t>
                    </m:r>
                    <m:r>
                      <a:rPr lang="es-ES_tradnl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s-ES_tradnl">
                            <a:latin typeface="Cambria Math"/>
                          </a:rPr>
                          <m:t>157</m:t>
                        </m:r>
                      </m:num>
                      <m:den>
                        <m:r>
                          <a:rPr lang="es-ES_tradnl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s-EC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C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_tradnl">
                                    <a:latin typeface="Cambria Math"/>
                                  </a:rPr>
                                  <m:t>0,05</m:t>
                                </m:r>
                              </m:e>
                              <m:sup>
                                <m:r>
                                  <a:rPr lang="es-ES_tradnl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_tradnl" i="1">
                                <a:latin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s-EC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s-ES_tradnl">
                                    <a:latin typeface="Cambria Math"/>
                                  </a:rPr>
                                  <m:t>157</m:t>
                                </m:r>
                                <m:r>
                                  <a:rPr lang="es-ES_tradn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ES_tradnl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s-EC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_tradnl">
                                    <a:latin typeface="Cambria Math"/>
                                  </a:rPr>
                                  <m:t>1,96</m:t>
                                </m:r>
                              </m:e>
                              <m:sup>
                                <m:r>
                                  <a:rPr lang="es-ES_tradnl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_tradnl" i="1">
                                <a:latin typeface="Cambria Math"/>
                              </a:rPr>
                              <m:t>∗</m:t>
                            </m:r>
                            <m:r>
                              <a:rPr lang="es-ES_tradnl">
                                <a:latin typeface="Cambria Math"/>
                              </a:rPr>
                              <m:t>0,05</m:t>
                            </m:r>
                            <m:r>
                              <a:rPr lang="es-ES_tradnl" i="1">
                                <a:latin typeface="Cambria Math"/>
                              </a:rPr>
                              <m:t>∗</m:t>
                            </m:r>
                            <m:r>
                              <a:rPr lang="es-ES_tradnl">
                                <a:latin typeface="Cambria Math"/>
                              </a:rPr>
                              <m:t>0,95</m:t>
                            </m:r>
                          </m:den>
                        </m:f>
                      </m:den>
                    </m:f>
                  </m:oMath>
                </a14:m>
                <a:endParaRPr lang="es-EC" dirty="0">
                  <a:effectLst/>
                </a:endParaRPr>
              </a:p>
              <a:p>
                <a14:m>
                  <m:oMath xmlns:m="http://schemas.openxmlformats.org/officeDocument/2006/math">
                    <m:r>
                      <a:rPr lang="es-ES_tradnl" b="1" i="1">
                        <a:latin typeface="Cambria Math"/>
                      </a:rPr>
                      <m:t>𝒏</m:t>
                    </m:r>
                    <m:r>
                      <a:rPr lang="es-ES_tradnl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s-ES_tradnl">
                            <a:latin typeface="Cambria Math"/>
                          </a:rPr>
                          <m:t>157</m:t>
                        </m:r>
                      </m:num>
                      <m:den>
                        <m:r>
                          <a:rPr lang="es-ES_tradnl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s-EC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_tradnl">
                                <a:latin typeface="Cambria Math"/>
                              </a:rPr>
                              <m:t>0.39</m:t>
                            </m:r>
                          </m:num>
                          <m:den>
                            <m:r>
                              <a:rPr lang="es-ES_tradnl">
                                <a:latin typeface="Cambria Math"/>
                              </a:rPr>
                              <m:t>0,182476</m:t>
                            </m:r>
                          </m:den>
                        </m:f>
                      </m:den>
                    </m:f>
                    <m:r>
                      <a:rPr lang="es-ES_tradnl" b="1" i="1">
                        <a:latin typeface="Cambria Math"/>
                      </a:rPr>
                      <m:t>       </m:t>
                    </m:r>
                    <m:r>
                      <a:rPr lang="es-ES_tradnl" b="1" i="1">
                        <a:latin typeface="Cambria Math"/>
                      </a:rPr>
                      <m:t>𝒏</m:t>
                    </m:r>
                    <m:r>
                      <a:rPr lang="es-ES_tradnl" b="1" i="1">
                        <a:latin typeface="Cambria Math"/>
                      </a:rPr>
                      <m:t>=</m:t>
                    </m:r>
                    <m:r>
                      <a:rPr lang="es-ES_tradnl" b="1" i="1">
                        <a:latin typeface="Cambria Math"/>
                      </a:rPr>
                      <m:t>𝟓𝟎</m:t>
                    </m:r>
                    <m:r>
                      <a:rPr lang="es-ES_tradnl" b="1" i="1">
                        <a:latin typeface="Cambria Math"/>
                      </a:rPr>
                      <m:t>.</m:t>
                    </m:r>
                    <m:r>
                      <a:rPr lang="es-ES_tradnl" b="1" i="1">
                        <a:latin typeface="Cambria Math"/>
                      </a:rPr>
                      <m:t>𝟎𝟒</m:t>
                    </m:r>
                  </m:oMath>
                </a14:m>
                <a:endParaRPr lang="es-EC" dirty="0">
                  <a:effectLst/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24744"/>
                <a:ext cx="2952328" cy="1440160"/>
              </a:xfrm>
              <a:blipFill rotWithShape="1">
                <a:blip r:embed="rId2"/>
                <a:stretch>
                  <a:fillRect t="-25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44086"/>
              </p:ext>
            </p:extLst>
          </p:nvPr>
        </p:nvGraphicFramePr>
        <p:xfrm>
          <a:off x="457200" y="3276441"/>
          <a:ext cx="3335599" cy="117348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18135"/>
                <a:gridCol w="1789748"/>
                <a:gridCol w="1227716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Establecimiento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Porcentaje %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000">
                          <a:solidFill>
                            <a:schemeClr val="tx1"/>
                          </a:solidFill>
                          <a:effectLst/>
                        </a:rPr>
                        <a:t>Locales de entretenimiento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Alimentos &amp; bebidas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Centros Artesanales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Hostal Recinto San Francisco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Actividades comerciales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1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0218" y="2999978"/>
            <a:ext cx="3786614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ko-K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Establecimientos Turísticos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ko-KR" sz="11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ko-KR" sz="11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altLang="ko-KR" sz="11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ko-K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ko-K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ko-K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 </a:t>
            </a:r>
            <a:r>
              <a:rPr kumimoji="0" lang="es-ES_tradnl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Dirección Avalúos y Catastros, GADM </a:t>
            </a:r>
            <a:r>
              <a:rPr kumimoji="0" lang="es-ES_tradnl" altLang="ko-K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PQ</a:t>
            </a:r>
            <a:r>
              <a:rPr kumimoji="0" lang="es-ES_tradnl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2011</a:t>
            </a:r>
            <a:endParaRPr kumimoji="0" lang="es-EC" altLang="ko-K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ko-K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Elaborado por: </a:t>
            </a:r>
            <a:r>
              <a:rPr kumimoji="0" lang="es-ES_tradnl" altLang="ko-K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Belén Barzallo, Erika Cáceres</a:t>
            </a:r>
            <a:endParaRPr kumimoji="0" lang="es-ES_tradnl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32040" y="1776591"/>
            <a:ext cx="363503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1200" b="1" dirty="0"/>
              <a:t>MINTUR </a:t>
            </a:r>
            <a:endParaRPr lang="es-ES_tradnl" sz="1200" b="1" dirty="0" smtClean="0"/>
          </a:p>
          <a:p>
            <a:r>
              <a:rPr lang="es-ES_tradnl" sz="1200" dirty="0" smtClean="0"/>
              <a:t>12 </a:t>
            </a:r>
            <a:r>
              <a:rPr lang="es-ES_tradnl" sz="1200" dirty="0"/>
              <a:t>establecimientos </a:t>
            </a:r>
            <a:r>
              <a:rPr lang="es-ES_tradnl" sz="1200" dirty="0" smtClean="0"/>
              <a:t>registrados</a:t>
            </a:r>
          </a:p>
          <a:p>
            <a:r>
              <a:rPr lang="es-ES_tradnl" sz="1200" dirty="0" smtClean="0"/>
              <a:t>3 Alimentos </a:t>
            </a:r>
            <a:r>
              <a:rPr lang="es-ES_tradnl" sz="1200" dirty="0"/>
              <a:t>y bebidas </a:t>
            </a:r>
          </a:p>
          <a:p>
            <a:r>
              <a:rPr lang="es-ES_tradnl" sz="1200" dirty="0" smtClean="0"/>
              <a:t>9 </a:t>
            </a:r>
            <a:r>
              <a:rPr lang="es-ES_tradnl" sz="1200" dirty="0"/>
              <a:t>de </a:t>
            </a:r>
            <a:r>
              <a:rPr lang="es-ES_tradnl" sz="1200" dirty="0" smtClean="0"/>
              <a:t>Alojamiento (primera</a:t>
            </a:r>
            <a:r>
              <a:rPr lang="es-ES_tradnl" sz="1200" dirty="0"/>
              <a:t>, segunda, tercera y </a:t>
            </a:r>
            <a:r>
              <a:rPr lang="es-ES_tradnl" sz="1200" dirty="0" smtClean="0"/>
              <a:t>cuarta).</a:t>
            </a:r>
            <a:endParaRPr lang="es-EC" sz="1200" dirty="0"/>
          </a:p>
          <a:p>
            <a:r>
              <a:rPr lang="es-ES_tradnl" sz="1200" dirty="0"/>
              <a:t> </a:t>
            </a:r>
            <a:endParaRPr lang="es-EC" sz="1200" dirty="0">
              <a:effectLst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106853" cy="15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76" y="3007722"/>
            <a:ext cx="3051795" cy="9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51520" y="18864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000" b="1" dirty="0" smtClean="0"/>
              <a:t>CAPITULO III</a:t>
            </a:r>
          </a:p>
          <a:p>
            <a:r>
              <a:rPr lang="" sz="2000" b="1" dirty="0" smtClean="0"/>
              <a:t>ESTUDIO DE MERCADO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33437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la Demanda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851920" y="1124744"/>
                <a:ext cx="2026568" cy="147302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s-ES_tradnl" b="1" dirty="0" smtClean="0"/>
                  <a:t>Aplicación</a:t>
                </a:r>
                <a:endParaRPr lang="es-EC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_tradnl" sz="26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_tradnl" sz="26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sz="2600">
                              <a:latin typeface="Cambria Math" panose="02040503050406030204" pitchFamily="18" charset="0"/>
                            </a:rPr>
                            <m:t>23557</m:t>
                          </m:r>
                        </m:num>
                        <m:den>
                          <m:r>
                            <a:rPr lang="es-ES_tradnl" sz="260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EC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_tradnl" sz="2600">
                                  <a:latin typeface="Cambria Math" panose="02040503050406030204" pitchFamily="18" charset="0"/>
                                </a:rPr>
                                <m:t>58,89</m:t>
                              </m:r>
                            </m:num>
                            <m:den>
                              <m:r>
                                <a:rPr lang="es-ES_tradnl" sz="2600">
                                  <a:latin typeface="Cambria Math" panose="02040503050406030204" pitchFamily="18" charset="0"/>
                                </a:rPr>
                                <m:t>0,18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" sz="26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_tradnl" sz="20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ES_tradnl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_tradnl" sz="2000" b="1" i="1">
                          <a:latin typeface="Cambria Math" panose="02040503050406030204" pitchFamily="18" charset="0"/>
                        </a:rPr>
                        <m:t>𝟕𝟏</m:t>
                      </m:r>
                      <m:r>
                        <a:rPr lang="es-ES_tradnl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_tradnl" sz="2000" b="1" i="1">
                          <a:latin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es-EC" dirty="0">
                  <a:effectLst/>
                </a:endParaRP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1920" y="1124744"/>
                <a:ext cx="2026568" cy="1473027"/>
              </a:xfrm>
              <a:blipFill rotWithShape="0">
                <a:blip r:embed="rId2"/>
                <a:stretch>
                  <a:fillRect l="-3916" t="-7054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05508480"/>
              </p:ext>
            </p:extLst>
          </p:nvPr>
        </p:nvGraphicFramePr>
        <p:xfrm>
          <a:off x="430219" y="2669779"/>
          <a:ext cx="4285797" cy="255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430219" y="5157192"/>
            <a:ext cx="4464496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Figura 43</a:t>
            </a:r>
            <a:r>
              <a:rPr lang="es-ES_tradnl" sz="11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 Lugar de procedencia de los turistas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Fuente: </a:t>
            </a:r>
            <a:r>
              <a:rPr lang="es-ES_tradnl" sz="1100" dirty="0">
                <a:latin typeface="Arial" panose="020B0604020202020204" pitchFamily="34" charset="0"/>
                <a:ea typeface="Times New Roman" panose="02020603050405020304" pitchFamily="18" charset="0"/>
              </a:rPr>
              <a:t>Encuestas realizadas en el cantón Puerto Quito</a:t>
            </a:r>
            <a:endParaRPr lang="es-ES_tradnl" sz="11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Elaborado por: </a:t>
            </a:r>
            <a:r>
              <a:rPr lang="es-ES_tradnl" sz="1100" dirty="0">
                <a:latin typeface="Arial" panose="020B0604020202020204" pitchFamily="34" charset="0"/>
                <a:ea typeface="Times New Roman" panose="02020603050405020304" pitchFamily="18" charset="0"/>
              </a:rPr>
              <a:t>Belén Barzallo y Erika Cáceres</a:t>
            </a:r>
            <a:endParaRPr lang="es-ES_tradnl" sz="11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87790406"/>
              </p:ext>
            </p:extLst>
          </p:nvPr>
        </p:nvGraphicFramePr>
        <p:xfrm>
          <a:off x="4865204" y="2678951"/>
          <a:ext cx="4035181" cy="255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ángulo 7"/>
          <p:cNvSpPr/>
          <p:nvPr/>
        </p:nvSpPr>
        <p:spPr>
          <a:xfrm>
            <a:off x="4857790" y="5141883"/>
            <a:ext cx="4572000" cy="8227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Figura 46</a:t>
            </a:r>
            <a:r>
              <a:rPr lang="es-ES_tradnl" sz="11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 Frecuencia de visita hacia el cantón Puerto Quito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Fuente: </a:t>
            </a:r>
            <a:r>
              <a:rPr lang="es-ES_tradnl" sz="1100" dirty="0">
                <a:latin typeface="Arial" panose="020B0604020202020204" pitchFamily="34" charset="0"/>
                <a:ea typeface="Times New Roman" panose="02020603050405020304" pitchFamily="18" charset="0"/>
              </a:rPr>
              <a:t>Encuestas realizadas en el cantón Puerto Quito</a:t>
            </a:r>
            <a:endParaRPr lang="es-ES_tradnl" sz="11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sz="1100" b="1" dirty="0">
                <a:latin typeface="Arial" panose="020B0604020202020204" pitchFamily="34" charset="0"/>
                <a:ea typeface="Times New Roman" panose="02020603050405020304" pitchFamily="18" charset="0"/>
              </a:rPr>
              <a:t>Elaborado por: </a:t>
            </a:r>
            <a:r>
              <a:rPr lang="es-ES_tradnl" sz="1100" dirty="0">
                <a:latin typeface="Arial" panose="020B0604020202020204" pitchFamily="34" charset="0"/>
                <a:ea typeface="Times New Roman" panose="02020603050405020304" pitchFamily="18" charset="0"/>
              </a:rPr>
              <a:t>Belén Barzallo y Erika Cáceres</a:t>
            </a:r>
            <a:endParaRPr lang="es-ES_tradnl" sz="11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2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Inventario </a:t>
            </a:r>
            <a:r>
              <a:rPr lang="" b="1" dirty="0" smtClean="0"/>
              <a:t>de </a:t>
            </a:r>
            <a:r>
              <a:rPr lang="" b="1" dirty="0"/>
              <a:t>R</a:t>
            </a:r>
            <a:r>
              <a:rPr lang="" b="1" dirty="0" smtClean="0"/>
              <a:t>ecursos </a:t>
            </a:r>
            <a:br>
              <a:rPr lang="" b="1" dirty="0" smtClean="0"/>
            </a:br>
            <a:r>
              <a:rPr lang="" b="1" dirty="0" smtClean="0"/>
              <a:t>Culturales</a:t>
            </a:r>
            <a:endParaRPr lang="es-EC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23903"/>
              </p:ext>
            </p:extLst>
          </p:nvPr>
        </p:nvGraphicFramePr>
        <p:xfrm>
          <a:off x="1187624" y="1196752"/>
          <a:ext cx="7272807" cy="384048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460970"/>
                <a:gridCol w="1223212"/>
                <a:gridCol w="1463195"/>
                <a:gridCol w="1463195"/>
                <a:gridCol w="1590953"/>
                <a:gridCol w="107128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Nº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Nombre del recurso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Categoría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Tipo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Subtipo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Jerarquía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Bosque de oro Nº1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Manifestaciones Culturales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Históricas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Sitios Arqueológicos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Pileta “El Guañito”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Manifestaciones Culturales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Históricas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Realizaciones Artísticas Contemporáneas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Gastronomía del Cantón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Manifestaciones Culturales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Etnografía 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Comidas y Bebidas Típicas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Marimba Puerto Quiteña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Manifestaciones Culturales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Etnografía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Música y Danza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Iglesia Matriz “Nuestra Señora del Carmen”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Manifestaciones Culturales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Históricas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Arquitectura Religiosa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265">
                <a:tc>
                  <a:txBody>
                    <a:bodyPr/>
                    <a:lstStyle/>
                    <a:p>
                      <a:pPr algn="ctr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Fiestas Populares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>
                          <a:solidFill>
                            <a:schemeClr val="tx1"/>
                          </a:solidFill>
                          <a:effectLst/>
                        </a:rPr>
                        <a:t>Manifestaciones Culturales</a:t>
                      </a:r>
                      <a:endParaRPr lang="es-ES_tradnl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Acontecimientos populares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Fiestas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ES_tradn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 descr="http://www.rainforestecuador.com/images/foto_1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5143312"/>
            <a:ext cx="165618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https://scontent-b-mia.xx.fbcdn.net/hphotos-xfp1/t31.0-8/p417x417/10293818_668299689914197_6657787332303161913_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6"/>
          <a:stretch/>
        </p:blipFill>
        <p:spPr bwMode="auto">
          <a:xfrm>
            <a:off x="1810270" y="5159807"/>
            <a:ext cx="1685925" cy="1271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://vivelatinoamerica.files.wordpress.com/2013/04/encocadodepescadorecetacocinaecuatorian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36" y="5156031"/>
            <a:ext cx="1482427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CELERON\Downloads\ruta marimba y piedra de vapo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3" t="42451" r="50246" b="38590"/>
          <a:stretch/>
        </p:blipFill>
        <p:spPr bwMode="auto">
          <a:xfrm>
            <a:off x="5081480" y="5156031"/>
            <a:ext cx="1343197" cy="1236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https://scontent-b-mia.xx.fbcdn.net/hphotos-xpf1/v/t1.0-9/10500494_686348868109279_3476967468500154865_n.jpg?oh=e0419e941e08cbd096e0938b7a8682d3&amp;oe=551C2A2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74144"/>
            <a:ext cx="1446788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://diocesisdestodgo.org/wp-content/uploads/2014/09/DSCF20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25" y="5143187"/>
            <a:ext cx="1281621" cy="12859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43508" y="116632"/>
            <a:ext cx="27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000" b="1" dirty="0" smtClean="0"/>
              <a:t>CAPÍTULO IV</a:t>
            </a:r>
          </a:p>
          <a:p>
            <a:r>
              <a:rPr lang="" sz="2000" b="1" dirty="0" smtClean="0"/>
              <a:t>PROPUESTAS</a:t>
            </a:r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26690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1339</Words>
  <Application>Microsoft Office PowerPoint</Application>
  <PresentationFormat>Presentación en pantalla (4:3)</PresentationFormat>
  <Paragraphs>299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Introducción</vt:lpstr>
      <vt:lpstr>Presentación de PowerPoint</vt:lpstr>
      <vt:lpstr>Presentación de PowerPoint</vt:lpstr>
      <vt:lpstr>CAPÍTULO II DIAGNÓSTICO SITUACIONAL</vt:lpstr>
      <vt:lpstr>Inventario de Recursos Naturales </vt:lpstr>
      <vt:lpstr>Estudio de Oferta </vt:lpstr>
      <vt:lpstr>Estudio de la Demanda</vt:lpstr>
      <vt:lpstr>Inventario de Recursos  Culturales</vt:lpstr>
      <vt:lpstr>Presentación de PowerPoint</vt:lpstr>
      <vt:lpstr>Presentación de PowerPoint</vt:lpstr>
      <vt:lpstr>Capacitaciones Temas</vt:lpstr>
      <vt:lpstr>Presentación de PowerPoint</vt:lpstr>
      <vt:lpstr>Presentación de PowerPoint</vt:lpstr>
      <vt:lpstr>Roll up</vt:lpstr>
      <vt:lpstr>Conclusiones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BV</dc:creator>
  <cp:lastModifiedBy>User</cp:lastModifiedBy>
  <cp:revision>86</cp:revision>
  <dcterms:created xsi:type="dcterms:W3CDTF">2015-06-18T04:31:33Z</dcterms:created>
  <dcterms:modified xsi:type="dcterms:W3CDTF">2015-07-14T18:20:08Z</dcterms:modified>
</cp:coreProperties>
</file>