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58" r:id="rId5"/>
    <p:sldId id="259" r:id="rId6"/>
    <p:sldId id="260" r:id="rId7"/>
    <p:sldId id="287" r:id="rId8"/>
    <p:sldId id="288" r:id="rId9"/>
    <p:sldId id="289" r:id="rId10"/>
    <p:sldId id="290" r:id="rId11"/>
    <p:sldId id="291" r:id="rId12"/>
    <p:sldId id="294" r:id="rId13"/>
    <p:sldId id="292" r:id="rId14"/>
    <p:sldId id="293" r:id="rId15"/>
    <p:sldId id="296" r:id="rId16"/>
    <p:sldId id="297" r:id="rId17"/>
    <p:sldId id="298" r:id="rId18"/>
    <p:sldId id="299" r:id="rId19"/>
    <p:sldId id="300" r:id="rId20"/>
    <p:sldId id="301" r:id="rId21"/>
    <p:sldId id="263" r:id="rId22"/>
    <p:sldId id="302" r:id="rId23"/>
    <p:sldId id="264" r:id="rId24"/>
    <p:sldId id="265" r:id="rId25"/>
    <p:sldId id="277" r:id="rId26"/>
    <p:sldId id="278" r:id="rId27"/>
    <p:sldId id="279" r:id="rId28"/>
    <p:sldId id="280" r:id="rId29"/>
    <p:sldId id="281" r:id="rId30"/>
    <p:sldId id="282" r:id="rId31"/>
    <p:sldId id="283" r:id="rId32"/>
    <p:sldId id="284" r:id="rId33"/>
    <p:sldId id="28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co\Google%20Drive\MEVAST\TESIS\Control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rco\Google%20Drive\MEVAST\TESIS\Controle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r>
              <a:rPr lang="es-419">
                <a:solidFill>
                  <a:schemeClr val="accent1">
                    <a:lumMod val="75000"/>
                  </a:schemeClr>
                </a:solidFill>
              </a:rPr>
              <a:t>Madurez de los controles</a:t>
            </a:r>
            <a:endParaRPr lang="es-ES">
              <a:solidFill>
                <a:schemeClr val="accent1">
                  <a:lumMod val="75000"/>
                </a:schemeClr>
              </a:solidFill>
            </a:endParaRPr>
          </a:p>
        </c:rich>
      </c:tx>
      <c:layout/>
      <c:overlay val="0"/>
      <c:spPr>
        <a:noFill/>
        <a:ln>
          <a:noFill/>
        </a:ln>
        <a:effectLst/>
      </c:spPr>
      <c:txPr>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endParaRPr lang="es-ES"/>
        </a:p>
      </c:txPr>
    </c:title>
    <c:autoTitleDeleted val="0"/>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dPt>
          <c:dPt>
            <c:idx val="5"/>
            <c:bubble3D val="0"/>
            <c:spPr>
              <a:gradFill>
                <a:gsLst>
                  <a:gs pos="100000">
                    <a:schemeClr val="accent6">
                      <a:lumMod val="60000"/>
                      <a:lumOff val="40000"/>
                    </a:schemeClr>
                  </a:gs>
                  <a:gs pos="0">
                    <a:schemeClr val="accent6"/>
                  </a:gs>
                </a:gsLst>
                <a:lin ang="5400000" scaled="0"/>
              </a:gradFill>
              <a:ln w="50800">
                <a:solidFill>
                  <a:schemeClr val="lt1"/>
                </a:solidFill>
              </a:ln>
              <a:effectLst/>
              <a:sp3d contourW="508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S"/>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Madurez!$F$3:$F$8</c:f>
              <c:strCache>
                <c:ptCount val="6"/>
                <c:pt idx="0">
                  <c:v>0. INCOMPLETO</c:v>
                </c:pt>
                <c:pt idx="1">
                  <c:v>1. REALIZADO</c:v>
                </c:pt>
                <c:pt idx="2">
                  <c:v>2. GESTIONADO</c:v>
                </c:pt>
                <c:pt idx="3">
                  <c:v>3. ESTABLECIDO</c:v>
                </c:pt>
                <c:pt idx="4">
                  <c:v>4. PREVISIBLE</c:v>
                </c:pt>
                <c:pt idx="5">
                  <c:v>5. OPTIMIZADO</c:v>
                </c:pt>
              </c:strCache>
            </c:strRef>
          </c:cat>
          <c:val>
            <c:numRef>
              <c:f>Madurez!$G$3:$G$8</c:f>
              <c:numCache>
                <c:formatCode>General</c:formatCode>
                <c:ptCount val="6"/>
                <c:pt idx="0">
                  <c:v>17</c:v>
                </c:pt>
                <c:pt idx="1">
                  <c:v>11</c:v>
                </c:pt>
                <c:pt idx="2">
                  <c:v>3</c:v>
                </c:pt>
                <c:pt idx="3">
                  <c:v>9</c:v>
                </c:pt>
                <c:pt idx="4">
                  <c:v>17</c:v>
                </c:pt>
                <c:pt idx="5">
                  <c:v>7</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r>
              <a:rPr lang="es-ES"/>
              <a:t>Cumplimiento de los controles</a:t>
            </a:r>
          </a:p>
        </c:rich>
      </c:tx>
      <c:layout/>
      <c:overlay val="0"/>
      <c:spPr>
        <a:noFill/>
        <a:ln>
          <a:noFill/>
        </a:ln>
        <a:effectLst/>
      </c:spPr>
      <c:txPr>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endParaRPr lang="es-ES"/>
        </a:p>
      </c:txPr>
    </c:title>
    <c:autoTitleDeleted val="0"/>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Madurez!$F$11:$F$12</c:f>
              <c:strCache>
                <c:ptCount val="2"/>
                <c:pt idx="0">
                  <c:v>CUMPLE</c:v>
                </c:pt>
                <c:pt idx="1">
                  <c:v>NO CUMPLE</c:v>
                </c:pt>
              </c:strCache>
            </c:strRef>
          </c:cat>
          <c:val>
            <c:numRef>
              <c:f>Madurez!$G$11:$G$12</c:f>
              <c:numCache>
                <c:formatCode>General</c:formatCode>
                <c:ptCount val="2"/>
                <c:pt idx="0">
                  <c:v>33</c:v>
                </c:pt>
                <c:pt idx="1">
                  <c:v>31</c:v>
                </c:pt>
              </c:numCache>
            </c:numRef>
          </c:val>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 Id="rId4" Type="http://schemas.openxmlformats.org/officeDocument/2006/relationships/image" Target="../media/image6.jpg"/></Relationships>
</file>

<file path=ppt/diagrams/_rels/drawing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 Id="rId4"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3CCC0A-73E0-4D7A-A653-4B5EE472FE02}"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s-ES"/>
        </a:p>
      </dgm:t>
    </dgm:pt>
    <dgm:pt modelId="{AD1D7640-DB4B-403F-B7D5-413955B1B537}">
      <dgm:prSet phldrT="[Texto]" custT="1"/>
      <dgm:spPr/>
      <dgm:t>
        <a:bodyPr/>
        <a:lstStyle/>
        <a:p>
          <a:pPr algn="just"/>
          <a:r>
            <a:rPr lang="es-ES_tradnl" sz="1400" smtClean="0">
              <a:latin typeface="Times New Roman" panose="02020603050405020304" pitchFamily="18" charset="0"/>
              <a:ea typeface="Times New Roman" panose="02020603050405020304" pitchFamily="18" charset="0"/>
              <a:cs typeface="Arial" panose="020B0604020202020204" pitchFamily="34" charset="0"/>
            </a:rPr>
            <a:t>Evaluar la situación actual de seguridad de la información del módulo de gestión académica de la Universidad Técnica del Norte</a:t>
          </a:r>
          <a:endParaRPr lang="es-ES" sz="1400" dirty="0"/>
        </a:p>
      </dgm:t>
    </dgm:pt>
    <dgm:pt modelId="{26331F2C-F5D7-4AF6-B87C-01F1CF883FBD}" type="parTrans" cxnId="{75E6AB77-5FDF-463E-B072-DDBE73981044}">
      <dgm:prSet/>
      <dgm:spPr/>
      <dgm:t>
        <a:bodyPr/>
        <a:lstStyle/>
        <a:p>
          <a:pPr algn="just"/>
          <a:endParaRPr lang="es-ES" sz="1400"/>
        </a:p>
      </dgm:t>
    </dgm:pt>
    <dgm:pt modelId="{883BB2BD-D0B4-433B-9BBC-9BCE4519BBD1}" type="sibTrans" cxnId="{75E6AB77-5FDF-463E-B072-DDBE73981044}">
      <dgm:prSet custT="1"/>
      <dgm:spPr/>
      <dgm:t>
        <a:bodyPr/>
        <a:lstStyle/>
        <a:p>
          <a:pPr algn="just"/>
          <a:endParaRPr lang="es-ES" sz="2800"/>
        </a:p>
      </dgm:t>
    </dgm:pt>
    <dgm:pt modelId="{7CDEC94F-FB68-4496-8D2B-EE6505030677}">
      <dgm:prSet phldrT="[Texto]" custT="1"/>
      <dgm:spPr/>
      <dgm:t>
        <a:bodyPr/>
        <a:lstStyle/>
        <a:p>
          <a:pPr algn="just"/>
          <a:r>
            <a:rPr lang="es-ES_tradnl" sz="1400" smtClean="0">
              <a:latin typeface="Times New Roman" panose="02020603050405020304" pitchFamily="18" charset="0"/>
              <a:ea typeface="Times New Roman" panose="02020603050405020304" pitchFamily="18" charset="0"/>
              <a:cs typeface="Arial" panose="020B0604020202020204" pitchFamily="34" charset="0"/>
            </a:rPr>
            <a:t>Aplicar marco referencial ISO 27002:2013 para determinar el cumplimiento de políticas y controles de seguridad del módulo de gestión académica de la Universidad Técnica del Norte</a:t>
          </a:r>
          <a:endParaRPr lang="es-ES" sz="1400" dirty="0"/>
        </a:p>
      </dgm:t>
    </dgm:pt>
    <dgm:pt modelId="{EF9103F0-F425-4883-A259-70D4ED1BE525}" type="parTrans" cxnId="{F9562481-7E79-488E-A687-5D00BBD3CAD7}">
      <dgm:prSet/>
      <dgm:spPr/>
      <dgm:t>
        <a:bodyPr/>
        <a:lstStyle/>
        <a:p>
          <a:pPr algn="just"/>
          <a:endParaRPr lang="es-ES" sz="1400"/>
        </a:p>
      </dgm:t>
    </dgm:pt>
    <dgm:pt modelId="{89604392-1360-476B-9CAA-14D2D32C2D78}" type="sibTrans" cxnId="{F9562481-7E79-488E-A687-5D00BBD3CAD7}">
      <dgm:prSet custT="1"/>
      <dgm:spPr/>
      <dgm:t>
        <a:bodyPr/>
        <a:lstStyle/>
        <a:p>
          <a:pPr algn="just"/>
          <a:endParaRPr lang="es-ES" sz="2800"/>
        </a:p>
      </dgm:t>
    </dgm:pt>
    <dgm:pt modelId="{38FAD3DC-EECD-4E84-8829-467212B6523E}">
      <dgm:prSet phldrT="[Texto]" custT="1"/>
      <dgm:spPr/>
      <dgm:t>
        <a:bodyPr/>
        <a:lstStyle/>
        <a:p>
          <a:pPr algn="just"/>
          <a:r>
            <a:rPr lang="es-ES_tradnl" sz="1400" smtClean="0">
              <a:latin typeface="Times New Roman" panose="02020603050405020304" pitchFamily="18" charset="0"/>
              <a:ea typeface="Times New Roman" panose="02020603050405020304" pitchFamily="18" charset="0"/>
              <a:cs typeface="Arial" panose="020B0604020202020204" pitchFamily="34" charset="0"/>
            </a:rPr>
            <a:t>Determinar los riesgos del módulo de gestión académica en el departamento de Informática de la Universidad Técnica del Norte aplicando la Metodología Magerit</a:t>
          </a:r>
          <a:endParaRPr lang="es-ES" sz="1400" dirty="0"/>
        </a:p>
      </dgm:t>
    </dgm:pt>
    <dgm:pt modelId="{93AF6D7B-A409-409F-8381-B53CA129F399}" type="parTrans" cxnId="{132D602B-1449-41DD-B1FA-61CA33BA0C8C}">
      <dgm:prSet/>
      <dgm:spPr/>
      <dgm:t>
        <a:bodyPr/>
        <a:lstStyle/>
        <a:p>
          <a:pPr algn="just"/>
          <a:endParaRPr lang="es-ES" sz="1400"/>
        </a:p>
      </dgm:t>
    </dgm:pt>
    <dgm:pt modelId="{C080A11B-C72C-4EAF-A8B7-1FA67EB53FAE}" type="sibTrans" cxnId="{132D602B-1449-41DD-B1FA-61CA33BA0C8C}">
      <dgm:prSet custT="1"/>
      <dgm:spPr/>
      <dgm:t>
        <a:bodyPr/>
        <a:lstStyle/>
        <a:p>
          <a:pPr algn="just"/>
          <a:endParaRPr lang="es-ES" sz="2800"/>
        </a:p>
      </dgm:t>
    </dgm:pt>
    <dgm:pt modelId="{4ABD6CE6-022B-4AC6-9370-E0CDAF0DAAAD}">
      <dgm:prSet custT="1"/>
      <dgm:spPr/>
      <dgm:t>
        <a:bodyPr/>
        <a:lstStyle/>
        <a:p>
          <a:pPr algn="just"/>
          <a:r>
            <a:rPr lang="es-ES_tradnl" sz="1400" smtClean="0">
              <a:latin typeface="Times New Roman" panose="02020603050405020304" pitchFamily="18" charset="0"/>
              <a:ea typeface="Times New Roman" panose="02020603050405020304" pitchFamily="18" charset="0"/>
              <a:cs typeface="Arial" panose="020B0604020202020204" pitchFamily="34" charset="0"/>
            </a:rPr>
            <a:t>Documentar las recomendaciones que permitan asegurar una mayor integridad, confidencialidad y confiabilidad de la información, en base a un análisis y aplicación de metodologías, al módulo de gestión académica</a:t>
          </a:r>
          <a:endParaRPr lang="es-ES" sz="1400" dirty="0"/>
        </a:p>
      </dgm:t>
    </dgm:pt>
    <dgm:pt modelId="{FDA65318-A207-4B1A-A0F4-584C1E907AB2}" type="parTrans" cxnId="{CE47374C-34E4-4DE0-B952-D0140F0D138F}">
      <dgm:prSet/>
      <dgm:spPr/>
      <dgm:t>
        <a:bodyPr/>
        <a:lstStyle/>
        <a:p>
          <a:pPr algn="just"/>
          <a:endParaRPr lang="es-ES" sz="1400"/>
        </a:p>
      </dgm:t>
    </dgm:pt>
    <dgm:pt modelId="{DBB91684-79D6-4DB9-A2C9-EA744963AFC3}" type="sibTrans" cxnId="{CE47374C-34E4-4DE0-B952-D0140F0D138F}">
      <dgm:prSet/>
      <dgm:spPr/>
      <dgm:t>
        <a:bodyPr/>
        <a:lstStyle/>
        <a:p>
          <a:pPr algn="just"/>
          <a:endParaRPr lang="es-ES" sz="1400"/>
        </a:p>
      </dgm:t>
    </dgm:pt>
    <dgm:pt modelId="{7A43215D-FE5F-4DD9-B6D7-9A30BEADAE26}" type="pres">
      <dgm:prSet presAssocID="{E33CCC0A-73E0-4D7A-A653-4B5EE472FE02}" presName="outerComposite" presStyleCnt="0">
        <dgm:presLayoutVars>
          <dgm:chMax val="5"/>
          <dgm:dir/>
          <dgm:resizeHandles val="exact"/>
        </dgm:presLayoutVars>
      </dgm:prSet>
      <dgm:spPr/>
      <dgm:t>
        <a:bodyPr/>
        <a:lstStyle/>
        <a:p>
          <a:endParaRPr lang="es-ES"/>
        </a:p>
      </dgm:t>
    </dgm:pt>
    <dgm:pt modelId="{7C95F6C3-B3F0-4C1F-BD73-0DB58335A8AB}" type="pres">
      <dgm:prSet presAssocID="{E33CCC0A-73E0-4D7A-A653-4B5EE472FE02}" presName="dummyMaxCanvas" presStyleCnt="0">
        <dgm:presLayoutVars/>
      </dgm:prSet>
      <dgm:spPr/>
    </dgm:pt>
    <dgm:pt modelId="{FA9061A4-5228-4A62-80C5-D7008E661B88}" type="pres">
      <dgm:prSet presAssocID="{E33CCC0A-73E0-4D7A-A653-4B5EE472FE02}" presName="FourNodes_1" presStyleLbl="node1" presStyleIdx="0" presStyleCnt="4">
        <dgm:presLayoutVars>
          <dgm:bulletEnabled val="1"/>
        </dgm:presLayoutVars>
      </dgm:prSet>
      <dgm:spPr/>
      <dgm:t>
        <a:bodyPr/>
        <a:lstStyle/>
        <a:p>
          <a:endParaRPr lang="es-ES"/>
        </a:p>
      </dgm:t>
    </dgm:pt>
    <dgm:pt modelId="{52F786B7-A1D7-4688-9D90-088CACFC5CD3}" type="pres">
      <dgm:prSet presAssocID="{E33CCC0A-73E0-4D7A-A653-4B5EE472FE02}" presName="FourNodes_2" presStyleLbl="node1" presStyleIdx="1" presStyleCnt="4">
        <dgm:presLayoutVars>
          <dgm:bulletEnabled val="1"/>
        </dgm:presLayoutVars>
      </dgm:prSet>
      <dgm:spPr/>
      <dgm:t>
        <a:bodyPr/>
        <a:lstStyle/>
        <a:p>
          <a:endParaRPr lang="es-ES"/>
        </a:p>
      </dgm:t>
    </dgm:pt>
    <dgm:pt modelId="{DF4976B4-820B-404A-9229-6C24973480BA}" type="pres">
      <dgm:prSet presAssocID="{E33CCC0A-73E0-4D7A-A653-4B5EE472FE02}" presName="FourNodes_3" presStyleLbl="node1" presStyleIdx="2" presStyleCnt="4">
        <dgm:presLayoutVars>
          <dgm:bulletEnabled val="1"/>
        </dgm:presLayoutVars>
      </dgm:prSet>
      <dgm:spPr/>
      <dgm:t>
        <a:bodyPr/>
        <a:lstStyle/>
        <a:p>
          <a:endParaRPr lang="es-ES"/>
        </a:p>
      </dgm:t>
    </dgm:pt>
    <dgm:pt modelId="{D1DF0790-B602-42E2-946D-ECAF396135E5}" type="pres">
      <dgm:prSet presAssocID="{E33CCC0A-73E0-4D7A-A653-4B5EE472FE02}" presName="FourNodes_4" presStyleLbl="node1" presStyleIdx="3" presStyleCnt="4">
        <dgm:presLayoutVars>
          <dgm:bulletEnabled val="1"/>
        </dgm:presLayoutVars>
      </dgm:prSet>
      <dgm:spPr/>
      <dgm:t>
        <a:bodyPr/>
        <a:lstStyle/>
        <a:p>
          <a:endParaRPr lang="es-ES"/>
        </a:p>
      </dgm:t>
    </dgm:pt>
    <dgm:pt modelId="{A9B6D228-C351-4572-91F5-B1F5B8304C43}" type="pres">
      <dgm:prSet presAssocID="{E33CCC0A-73E0-4D7A-A653-4B5EE472FE02}" presName="FourConn_1-2" presStyleLbl="fgAccFollowNode1" presStyleIdx="0" presStyleCnt="3">
        <dgm:presLayoutVars>
          <dgm:bulletEnabled val="1"/>
        </dgm:presLayoutVars>
      </dgm:prSet>
      <dgm:spPr/>
      <dgm:t>
        <a:bodyPr/>
        <a:lstStyle/>
        <a:p>
          <a:endParaRPr lang="es-ES"/>
        </a:p>
      </dgm:t>
    </dgm:pt>
    <dgm:pt modelId="{5246E76B-321F-4555-B262-7BFDF930380C}" type="pres">
      <dgm:prSet presAssocID="{E33CCC0A-73E0-4D7A-A653-4B5EE472FE02}" presName="FourConn_2-3" presStyleLbl="fgAccFollowNode1" presStyleIdx="1" presStyleCnt="3">
        <dgm:presLayoutVars>
          <dgm:bulletEnabled val="1"/>
        </dgm:presLayoutVars>
      </dgm:prSet>
      <dgm:spPr/>
      <dgm:t>
        <a:bodyPr/>
        <a:lstStyle/>
        <a:p>
          <a:endParaRPr lang="es-ES"/>
        </a:p>
      </dgm:t>
    </dgm:pt>
    <dgm:pt modelId="{88671EB7-77FE-40F8-8AFC-1A17910AA40F}" type="pres">
      <dgm:prSet presAssocID="{E33CCC0A-73E0-4D7A-A653-4B5EE472FE02}" presName="FourConn_3-4" presStyleLbl="fgAccFollowNode1" presStyleIdx="2" presStyleCnt="3">
        <dgm:presLayoutVars>
          <dgm:bulletEnabled val="1"/>
        </dgm:presLayoutVars>
      </dgm:prSet>
      <dgm:spPr/>
      <dgm:t>
        <a:bodyPr/>
        <a:lstStyle/>
        <a:p>
          <a:endParaRPr lang="es-ES"/>
        </a:p>
      </dgm:t>
    </dgm:pt>
    <dgm:pt modelId="{48D8880A-53A0-4849-A8D2-380DE31BEE59}" type="pres">
      <dgm:prSet presAssocID="{E33CCC0A-73E0-4D7A-A653-4B5EE472FE02}" presName="FourNodes_1_text" presStyleLbl="node1" presStyleIdx="3" presStyleCnt="4">
        <dgm:presLayoutVars>
          <dgm:bulletEnabled val="1"/>
        </dgm:presLayoutVars>
      </dgm:prSet>
      <dgm:spPr/>
      <dgm:t>
        <a:bodyPr/>
        <a:lstStyle/>
        <a:p>
          <a:endParaRPr lang="es-ES"/>
        </a:p>
      </dgm:t>
    </dgm:pt>
    <dgm:pt modelId="{7D3652B9-39A1-4450-9F5F-CF23F12BEDB0}" type="pres">
      <dgm:prSet presAssocID="{E33CCC0A-73E0-4D7A-A653-4B5EE472FE02}" presName="FourNodes_2_text" presStyleLbl="node1" presStyleIdx="3" presStyleCnt="4">
        <dgm:presLayoutVars>
          <dgm:bulletEnabled val="1"/>
        </dgm:presLayoutVars>
      </dgm:prSet>
      <dgm:spPr/>
      <dgm:t>
        <a:bodyPr/>
        <a:lstStyle/>
        <a:p>
          <a:endParaRPr lang="es-ES"/>
        </a:p>
      </dgm:t>
    </dgm:pt>
    <dgm:pt modelId="{697CB057-8D76-427B-A513-B5632EFF0B9A}" type="pres">
      <dgm:prSet presAssocID="{E33CCC0A-73E0-4D7A-A653-4B5EE472FE02}" presName="FourNodes_3_text" presStyleLbl="node1" presStyleIdx="3" presStyleCnt="4">
        <dgm:presLayoutVars>
          <dgm:bulletEnabled val="1"/>
        </dgm:presLayoutVars>
      </dgm:prSet>
      <dgm:spPr/>
      <dgm:t>
        <a:bodyPr/>
        <a:lstStyle/>
        <a:p>
          <a:endParaRPr lang="es-ES"/>
        </a:p>
      </dgm:t>
    </dgm:pt>
    <dgm:pt modelId="{6D7B8F74-A5D8-4827-9E17-3B564436BEA3}" type="pres">
      <dgm:prSet presAssocID="{E33CCC0A-73E0-4D7A-A653-4B5EE472FE02}" presName="FourNodes_4_text" presStyleLbl="node1" presStyleIdx="3" presStyleCnt="4">
        <dgm:presLayoutVars>
          <dgm:bulletEnabled val="1"/>
        </dgm:presLayoutVars>
      </dgm:prSet>
      <dgm:spPr/>
      <dgm:t>
        <a:bodyPr/>
        <a:lstStyle/>
        <a:p>
          <a:endParaRPr lang="es-ES"/>
        </a:p>
      </dgm:t>
    </dgm:pt>
  </dgm:ptLst>
  <dgm:cxnLst>
    <dgm:cxn modelId="{F9562481-7E79-488E-A687-5D00BBD3CAD7}" srcId="{E33CCC0A-73E0-4D7A-A653-4B5EE472FE02}" destId="{7CDEC94F-FB68-4496-8D2B-EE6505030677}" srcOrd="1" destOrd="0" parTransId="{EF9103F0-F425-4883-A259-70D4ED1BE525}" sibTransId="{89604392-1360-476B-9CAA-14D2D32C2D78}"/>
    <dgm:cxn modelId="{F239B70A-F9E9-455D-BB82-41FEF69C950D}" type="presOf" srcId="{38FAD3DC-EECD-4E84-8829-467212B6523E}" destId="{DF4976B4-820B-404A-9229-6C24973480BA}" srcOrd="0" destOrd="0" presId="urn:microsoft.com/office/officeart/2005/8/layout/vProcess5"/>
    <dgm:cxn modelId="{8803779D-ED81-4A9E-97B5-29C8397A6B66}" type="presOf" srcId="{38FAD3DC-EECD-4E84-8829-467212B6523E}" destId="{697CB057-8D76-427B-A513-B5632EFF0B9A}" srcOrd="1" destOrd="0" presId="urn:microsoft.com/office/officeart/2005/8/layout/vProcess5"/>
    <dgm:cxn modelId="{80CE4022-8421-48D8-A230-5B765C616F36}" type="presOf" srcId="{E33CCC0A-73E0-4D7A-A653-4B5EE472FE02}" destId="{7A43215D-FE5F-4DD9-B6D7-9A30BEADAE26}" srcOrd="0" destOrd="0" presId="urn:microsoft.com/office/officeart/2005/8/layout/vProcess5"/>
    <dgm:cxn modelId="{127A16B4-482C-4EBA-92E6-82C03DA8C132}" type="presOf" srcId="{C080A11B-C72C-4EAF-A8B7-1FA67EB53FAE}" destId="{88671EB7-77FE-40F8-8AFC-1A17910AA40F}" srcOrd="0" destOrd="0" presId="urn:microsoft.com/office/officeart/2005/8/layout/vProcess5"/>
    <dgm:cxn modelId="{132D602B-1449-41DD-B1FA-61CA33BA0C8C}" srcId="{E33CCC0A-73E0-4D7A-A653-4B5EE472FE02}" destId="{38FAD3DC-EECD-4E84-8829-467212B6523E}" srcOrd="2" destOrd="0" parTransId="{93AF6D7B-A409-409F-8381-B53CA129F399}" sibTransId="{C080A11B-C72C-4EAF-A8B7-1FA67EB53FAE}"/>
    <dgm:cxn modelId="{86C84AD6-08F4-4168-B844-C4529A3FA162}" type="presOf" srcId="{4ABD6CE6-022B-4AC6-9370-E0CDAF0DAAAD}" destId="{6D7B8F74-A5D8-4827-9E17-3B564436BEA3}" srcOrd="1" destOrd="0" presId="urn:microsoft.com/office/officeart/2005/8/layout/vProcess5"/>
    <dgm:cxn modelId="{E23937ED-852A-47C3-96D1-E744F0E69B20}" type="presOf" srcId="{7CDEC94F-FB68-4496-8D2B-EE6505030677}" destId="{52F786B7-A1D7-4688-9D90-088CACFC5CD3}" srcOrd="0" destOrd="0" presId="urn:microsoft.com/office/officeart/2005/8/layout/vProcess5"/>
    <dgm:cxn modelId="{D73B38BB-69AF-4155-A033-8B8A76332B52}" type="presOf" srcId="{AD1D7640-DB4B-403F-B7D5-413955B1B537}" destId="{48D8880A-53A0-4849-A8D2-380DE31BEE59}" srcOrd="1" destOrd="0" presId="urn:microsoft.com/office/officeart/2005/8/layout/vProcess5"/>
    <dgm:cxn modelId="{75E6AB77-5FDF-463E-B072-DDBE73981044}" srcId="{E33CCC0A-73E0-4D7A-A653-4B5EE472FE02}" destId="{AD1D7640-DB4B-403F-B7D5-413955B1B537}" srcOrd="0" destOrd="0" parTransId="{26331F2C-F5D7-4AF6-B87C-01F1CF883FBD}" sibTransId="{883BB2BD-D0B4-433B-9BBC-9BCE4519BBD1}"/>
    <dgm:cxn modelId="{CE47374C-34E4-4DE0-B952-D0140F0D138F}" srcId="{E33CCC0A-73E0-4D7A-A653-4B5EE472FE02}" destId="{4ABD6CE6-022B-4AC6-9370-E0CDAF0DAAAD}" srcOrd="3" destOrd="0" parTransId="{FDA65318-A207-4B1A-A0F4-584C1E907AB2}" sibTransId="{DBB91684-79D6-4DB9-A2C9-EA744963AFC3}"/>
    <dgm:cxn modelId="{F086F2D5-2744-421A-A0E1-4A67AE3E86F7}" type="presOf" srcId="{4ABD6CE6-022B-4AC6-9370-E0CDAF0DAAAD}" destId="{D1DF0790-B602-42E2-946D-ECAF396135E5}" srcOrd="0" destOrd="0" presId="urn:microsoft.com/office/officeart/2005/8/layout/vProcess5"/>
    <dgm:cxn modelId="{7FBEF6D5-86DE-4DEA-A874-691CC79A1A73}" type="presOf" srcId="{7CDEC94F-FB68-4496-8D2B-EE6505030677}" destId="{7D3652B9-39A1-4450-9F5F-CF23F12BEDB0}" srcOrd="1" destOrd="0" presId="urn:microsoft.com/office/officeart/2005/8/layout/vProcess5"/>
    <dgm:cxn modelId="{5B6C253C-903F-4D29-A4C9-97E3111BD577}" type="presOf" srcId="{89604392-1360-476B-9CAA-14D2D32C2D78}" destId="{5246E76B-321F-4555-B262-7BFDF930380C}" srcOrd="0" destOrd="0" presId="urn:microsoft.com/office/officeart/2005/8/layout/vProcess5"/>
    <dgm:cxn modelId="{0F3128AB-DE5D-431B-80F3-9D3E4373BDC2}" type="presOf" srcId="{883BB2BD-D0B4-433B-9BBC-9BCE4519BBD1}" destId="{A9B6D228-C351-4572-91F5-B1F5B8304C43}" srcOrd="0" destOrd="0" presId="urn:microsoft.com/office/officeart/2005/8/layout/vProcess5"/>
    <dgm:cxn modelId="{211E6179-DD38-4334-9C68-B32F88BAAC44}" type="presOf" srcId="{AD1D7640-DB4B-403F-B7D5-413955B1B537}" destId="{FA9061A4-5228-4A62-80C5-D7008E661B88}" srcOrd="0" destOrd="0" presId="urn:microsoft.com/office/officeart/2005/8/layout/vProcess5"/>
    <dgm:cxn modelId="{E232B5AB-5855-4669-BB10-2F02DAF1FA93}" type="presParOf" srcId="{7A43215D-FE5F-4DD9-B6D7-9A30BEADAE26}" destId="{7C95F6C3-B3F0-4C1F-BD73-0DB58335A8AB}" srcOrd="0" destOrd="0" presId="urn:microsoft.com/office/officeart/2005/8/layout/vProcess5"/>
    <dgm:cxn modelId="{B3D84102-7B59-44EA-88D9-F0A885B52161}" type="presParOf" srcId="{7A43215D-FE5F-4DD9-B6D7-9A30BEADAE26}" destId="{FA9061A4-5228-4A62-80C5-D7008E661B88}" srcOrd="1" destOrd="0" presId="urn:microsoft.com/office/officeart/2005/8/layout/vProcess5"/>
    <dgm:cxn modelId="{B047319E-0384-4C44-93D2-E69634EFFD1C}" type="presParOf" srcId="{7A43215D-FE5F-4DD9-B6D7-9A30BEADAE26}" destId="{52F786B7-A1D7-4688-9D90-088CACFC5CD3}" srcOrd="2" destOrd="0" presId="urn:microsoft.com/office/officeart/2005/8/layout/vProcess5"/>
    <dgm:cxn modelId="{556F1EAD-0FB3-4A3D-AFA6-AF136C60C533}" type="presParOf" srcId="{7A43215D-FE5F-4DD9-B6D7-9A30BEADAE26}" destId="{DF4976B4-820B-404A-9229-6C24973480BA}" srcOrd="3" destOrd="0" presId="urn:microsoft.com/office/officeart/2005/8/layout/vProcess5"/>
    <dgm:cxn modelId="{311D0A7C-FE23-4AB0-B27A-B04DD2C85123}" type="presParOf" srcId="{7A43215D-FE5F-4DD9-B6D7-9A30BEADAE26}" destId="{D1DF0790-B602-42E2-946D-ECAF396135E5}" srcOrd="4" destOrd="0" presId="urn:microsoft.com/office/officeart/2005/8/layout/vProcess5"/>
    <dgm:cxn modelId="{8F1A6F75-B44D-459D-AE2C-DA10190899EF}" type="presParOf" srcId="{7A43215D-FE5F-4DD9-B6D7-9A30BEADAE26}" destId="{A9B6D228-C351-4572-91F5-B1F5B8304C43}" srcOrd="5" destOrd="0" presId="urn:microsoft.com/office/officeart/2005/8/layout/vProcess5"/>
    <dgm:cxn modelId="{918129CD-169A-4734-9E92-5341C699A651}" type="presParOf" srcId="{7A43215D-FE5F-4DD9-B6D7-9A30BEADAE26}" destId="{5246E76B-321F-4555-B262-7BFDF930380C}" srcOrd="6" destOrd="0" presId="urn:microsoft.com/office/officeart/2005/8/layout/vProcess5"/>
    <dgm:cxn modelId="{6B39966B-8E26-4DA7-838A-EDFD4191316B}" type="presParOf" srcId="{7A43215D-FE5F-4DD9-B6D7-9A30BEADAE26}" destId="{88671EB7-77FE-40F8-8AFC-1A17910AA40F}" srcOrd="7" destOrd="0" presId="urn:microsoft.com/office/officeart/2005/8/layout/vProcess5"/>
    <dgm:cxn modelId="{1E11F86D-FCF1-49DC-AA89-5E94AEB401DC}" type="presParOf" srcId="{7A43215D-FE5F-4DD9-B6D7-9A30BEADAE26}" destId="{48D8880A-53A0-4849-A8D2-380DE31BEE59}" srcOrd="8" destOrd="0" presId="urn:microsoft.com/office/officeart/2005/8/layout/vProcess5"/>
    <dgm:cxn modelId="{23DB56EC-E024-4519-8785-03D33AA6EC17}" type="presParOf" srcId="{7A43215D-FE5F-4DD9-B6D7-9A30BEADAE26}" destId="{7D3652B9-39A1-4450-9F5F-CF23F12BEDB0}" srcOrd="9" destOrd="0" presId="urn:microsoft.com/office/officeart/2005/8/layout/vProcess5"/>
    <dgm:cxn modelId="{32CA1D7F-5F0E-4177-8082-AF2EEFF370EF}" type="presParOf" srcId="{7A43215D-FE5F-4DD9-B6D7-9A30BEADAE26}" destId="{697CB057-8D76-427B-A513-B5632EFF0B9A}" srcOrd="10" destOrd="0" presId="urn:microsoft.com/office/officeart/2005/8/layout/vProcess5"/>
    <dgm:cxn modelId="{6561F33F-120E-4015-9897-8761E7EDFCC9}" type="presParOf" srcId="{7A43215D-FE5F-4DD9-B6D7-9A30BEADAE26}" destId="{6D7B8F74-A5D8-4827-9E17-3B564436BEA3}"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29B2B3E-4D47-43A7-8C4A-D5D44C322C09}" type="doc">
      <dgm:prSet loTypeId="urn:microsoft.com/office/officeart/2005/8/layout/cycle8" loCatId="cycle" qsTypeId="urn:microsoft.com/office/officeart/2005/8/quickstyle/simple1" qsCatId="simple" csTypeId="urn:microsoft.com/office/officeart/2005/8/colors/colorful1" csCatId="colorful" phldr="1"/>
      <dgm:spPr/>
    </dgm:pt>
    <dgm:pt modelId="{B5B5599A-312D-4598-8159-843DB5582241}">
      <dgm:prSet phldrT="[Texto]"/>
      <dgm:spPr/>
      <dgm:t>
        <a:bodyPr/>
        <a:lstStyle/>
        <a:p>
          <a:r>
            <a:rPr lang="es-ES_tradnl" dirty="0" smtClean="0"/>
            <a:t>Determinación de Activos:</a:t>
          </a:r>
          <a:endParaRPr lang="es-ES" dirty="0" smtClean="0"/>
        </a:p>
      </dgm:t>
    </dgm:pt>
    <dgm:pt modelId="{8FF514B9-4450-4F1C-87E1-AF29CB9B3F20}" type="parTrans" cxnId="{105735F1-1CBB-4BA1-A570-567D5EFA9C3A}">
      <dgm:prSet/>
      <dgm:spPr/>
      <dgm:t>
        <a:bodyPr/>
        <a:lstStyle/>
        <a:p>
          <a:endParaRPr lang="es-ES"/>
        </a:p>
      </dgm:t>
    </dgm:pt>
    <dgm:pt modelId="{19C492FC-76C6-4842-B5A0-D56069229AF1}" type="sibTrans" cxnId="{105735F1-1CBB-4BA1-A570-567D5EFA9C3A}">
      <dgm:prSet/>
      <dgm:spPr/>
      <dgm:t>
        <a:bodyPr/>
        <a:lstStyle/>
        <a:p>
          <a:endParaRPr lang="es-ES"/>
        </a:p>
      </dgm:t>
    </dgm:pt>
    <dgm:pt modelId="{012E419B-855D-44EA-9594-7BA8CD1ED318}">
      <dgm:prSet phldrT="[Texto]"/>
      <dgm:spPr/>
      <dgm:t>
        <a:bodyPr/>
        <a:lstStyle/>
        <a:p>
          <a:r>
            <a:rPr lang="es-ES_tradnl" dirty="0" smtClean="0"/>
            <a:t>Determinación de Amenazas</a:t>
          </a:r>
          <a:endParaRPr lang="es-ES" dirty="0" smtClean="0"/>
        </a:p>
      </dgm:t>
    </dgm:pt>
    <dgm:pt modelId="{D2425126-2186-45D5-87ED-0C5AC8E0192B}" type="parTrans" cxnId="{1EA5D03D-1168-40FB-8C56-6FCCAA3BCE60}">
      <dgm:prSet/>
      <dgm:spPr/>
      <dgm:t>
        <a:bodyPr/>
        <a:lstStyle/>
        <a:p>
          <a:endParaRPr lang="es-ES"/>
        </a:p>
      </dgm:t>
    </dgm:pt>
    <dgm:pt modelId="{CC13B0CB-EAA5-4F85-A8EF-6D217F2E150A}" type="sibTrans" cxnId="{1EA5D03D-1168-40FB-8C56-6FCCAA3BCE60}">
      <dgm:prSet/>
      <dgm:spPr/>
      <dgm:t>
        <a:bodyPr/>
        <a:lstStyle/>
        <a:p>
          <a:endParaRPr lang="es-ES"/>
        </a:p>
      </dgm:t>
    </dgm:pt>
    <dgm:pt modelId="{878A5595-F1DF-474A-9D2C-8B37508F09E3}">
      <dgm:prSet phldrT="[Texto]"/>
      <dgm:spPr/>
      <dgm:t>
        <a:bodyPr/>
        <a:lstStyle/>
        <a:p>
          <a:r>
            <a:rPr lang="es-ES_tradnl" dirty="0" smtClean="0"/>
            <a:t>Estimación de Impactos</a:t>
          </a:r>
          <a:endParaRPr lang="es-ES" dirty="0" smtClean="0"/>
        </a:p>
      </dgm:t>
    </dgm:pt>
    <dgm:pt modelId="{44CD1309-BE21-4EC5-98A0-CA97E9D40680}" type="parTrans" cxnId="{580D3F60-B7F2-4AD0-9D5F-89396A0B0FB9}">
      <dgm:prSet/>
      <dgm:spPr/>
      <dgm:t>
        <a:bodyPr/>
        <a:lstStyle/>
        <a:p>
          <a:endParaRPr lang="es-ES"/>
        </a:p>
      </dgm:t>
    </dgm:pt>
    <dgm:pt modelId="{1B64800D-6921-44B2-AE36-9EFB2E8E0892}" type="sibTrans" cxnId="{580D3F60-B7F2-4AD0-9D5F-89396A0B0FB9}">
      <dgm:prSet/>
      <dgm:spPr/>
      <dgm:t>
        <a:bodyPr/>
        <a:lstStyle/>
        <a:p>
          <a:endParaRPr lang="es-ES"/>
        </a:p>
      </dgm:t>
    </dgm:pt>
    <dgm:pt modelId="{D9989B08-3FA0-4C56-BB46-C429A8D1B3B3}">
      <dgm:prSet/>
      <dgm:spPr/>
      <dgm:t>
        <a:bodyPr/>
        <a:lstStyle/>
        <a:p>
          <a:r>
            <a:rPr lang="es-ES_tradnl" dirty="0" smtClean="0"/>
            <a:t>Determinación de los criterios de aceptación del riesgo</a:t>
          </a:r>
          <a:endParaRPr lang="es-ES" dirty="0" smtClean="0"/>
        </a:p>
      </dgm:t>
    </dgm:pt>
    <dgm:pt modelId="{B310E749-97EC-41C7-A794-AE10123A2BA6}" type="parTrans" cxnId="{2C5F080E-17D3-425C-8E52-CB82844FDEEA}">
      <dgm:prSet/>
      <dgm:spPr/>
      <dgm:t>
        <a:bodyPr/>
        <a:lstStyle/>
        <a:p>
          <a:endParaRPr lang="es-ES"/>
        </a:p>
      </dgm:t>
    </dgm:pt>
    <dgm:pt modelId="{55DEA9BC-0534-4C6A-ADA4-50069C7CCF44}" type="sibTrans" cxnId="{2C5F080E-17D3-425C-8E52-CB82844FDEEA}">
      <dgm:prSet/>
      <dgm:spPr/>
      <dgm:t>
        <a:bodyPr/>
        <a:lstStyle/>
        <a:p>
          <a:endParaRPr lang="es-ES"/>
        </a:p>
      </dgm:t>
    </dgm:pt>
    <dgm:pt modelId="{63C402AD-53AB-4509-9D53-C9D0D0426754}">
      <dgm:prSet/>
      <dgm:spPr/>
      <dgm:t>
        <a:bodyPr/>
        <a:lstStyle/>
        <a:p>
          <a:r>
            <a:rPr lang="es-ES_tradnl" dirty="0" smtClean="0"/>
            <a:t>Determinación de las medidas de seguridad necesarias o Salvaguardas</a:t>
          </a:r>
          <a:endParaRPr lang="es-ES" dirty="0"/>
        </a:p>
      </dgm:t>
    </dgm:pt>
    <dgm:pt modelId="{E39A247B-EB61-461D-BB78-89549075623A}" type="parTrans" cxnId="{950223E4-2B6A-4B71-B110-BD93C190F204}">
      <dgm:prSet/>
      <dgm:spPr/>
      <dgm:t>
        <a:bodyPr/>
        <a:lstStyle/>
        <a:p>
          <a:endParaRPr lang="es-ES"/>
        </a:p>
      </dgm:t>
    </dgm:pt>
    <dgm:pt modelId="{544F790D-DDED-4BD5-B61C-E600E58B67CC}" type="sibTrans" cxnId="{950223E4-2B6A-4B71-B110-BD93C190F204}">
      <dgm:prSet/>
      <dgm:spPr/>
      <dgm:t>
        <a:bodyPr/>
        <a:lstStyle/>
        <a:p>
          <a:endParaRPr lang="es-ES"/>
        </a:p>
      </dgm:t>
    </dgm:pt>
    <dgm:pt modelId="{83603861-AA1D-4B19-A0E5-6E3471E3B953}">
      <dgm:prSet/>
      <dgm:spPr/>
      <dgm:t>
        <a:bodyPr/>
        <a:lstStyle/>
        <a:p>
          <a:r>
            <a:rPr lang="es-ES_tradnl" dirty="0" smtClean="0"/>
            <a:t>Identificación, dependencias y valoración.</a:t>
          </a:r>
          <a:endParaRPr lang="es-ES" dirty="0"/>
        </a:p>
      </dgm:t>
    </dgm:pt>
    <dgm:pt modelId="{C5C477AB-B4C6-4774-9FEA-A808D691360A}" type="parTrans" cxnId="{2C4841AF-21FD-46F2-9071-13D13F6DEB20}">
      <dgm:prSet/>
      <dgm:spPr/>
      <dgm:t>
        <a:bodyPr/>
        <a:lstStyle/>
        <a:p>
          <a:endParaRPr lang="es-ES"/>
        </a:p>
      </dgm:t>
    </dgm:pt>
    <dgm:pt modelId="{30CEDDE0-CD77-4F0E-9D73-6A6C2B633639}" type="sibTrans" cxnId="{2C4841AF-21FD-46F2-9071-13D13F6DEB20}">
      <dgm:prSet/>
      <dgm:spPr/>
      <dgm:t>
        <a:bodyPr/>
        <a:lstStyle/>
        <a:p>
          <a:endParaRPr lang="es-ES"/>
        </a:p>
      </dgm:t>
    </dgm:pt>
    <dgm:pt modelId="{19377423-BD32-48F9-AA92-04E892A8D063}" type="pres">
      <dgm:prSet presAssocID="{A29B2B3E-4D47-43A7-8C4A-D5D44C322C09}" presName="compositeShape" presStyleCnt="0">
        <dgm:presLayoutVars>
          <dgm:chMax val="7"/>
          <dgm:dir/>
          <dgm:resizeHandles val="exact"/>
        </dgm:presLayoutVars>
      </dgm:prSet>
      <dgm:spPr/>
    </dgm:pt>
    <dgm:pt modelId="{020AA0A5-14D0-4E05-8196-41C4B5CDB3A4}" type="pres">
      <dgm:prSet presAssocID="{A29B2B3E-4D47-43A7-8C4A-D5D44C322C09}" presName="wedge1" presStyleLbl="node1" presStyleIdx="0" presStyleCnt="6"/>
      <dgm:spPr/>
      <dgm:t>
        <a:bodyPr/>
        <a:lstStyle/>
        <a:p>
          <a:endParaRPr lang="es-ES"/>
        </a:p>
      </dgm:t>
    </dgm:pt>
    <dgm:pt modelId="{F07BD32A-B057-4E90-A67F-06AE53F87184}" type="pres">
      <dgm:prSet presAssocID="{A29B2B3E-4D47-43A7-8C4A-D5D44C322C09}" presName="dummy1a" presStyleCnt="0"/>
      <dgm:spPr/>
    </dgm:pt>
    <dgm:pt modelId="{D08F263B-DAAD-40A0-B1C2-B0EBD93EE133}" type="pres">
      <dgm:prSet presAssocID="{A29B2B3E-4D47-43A7-8C4A-D5D44C322C09}" presName="dummy1b" presStyleCnt="0"/>
      <dgm:spPr/>
    </dgm:pt>
    <dgm:pt modelId="{F6F58A2A-8944-4324-94AC-C70DB0C23B2D}" type="pres">
      <dgm:prSet presAssocID="{A29B2B3E-4D47-43A7-8C4A-D5D44C322C09}" presName="wedge1Tx" presStyleLbl="node1" presStyleIdx="0" presStyleCnt="6">
        <dgm:presLayoutVars>
          <dgm:chMax val="0"/>
          <dgm:chPref val="0"/>
          <dgm:bulletEnabled val="1"/>
        </dgm:presLayoutVars>
      </dgm:prSet>
      <dgm:spPr/>
      <dgm:t>
        <a:bodyPr/>
        <a:lstStyle/>
        <a:p>
          <a:endParaRPr lang="es-ES"/>
        </a:p>
      </dgm:t>
    </dgm:pt>
    <dgm:pt modelId="{E495B156-05AA-4272-B394-75BB5AFAEE27}" type="pres">
      <dgm:prSet presAssocID="{A29B2B3E-4D47-43A7-8C4A-D5D44C322C09}" presName="wedge2" presStyleLbl="node1" presStyleIdx="1" presStyleCnt="6"/>
      <dgm:spPr/>
      <dgm:t>
        <a:bodyPr/>
        <a:lstStyle/>
        <a:p>
          <a:endParaRPr lang="es-ES"/>
        </a:p>
      </dgm:t>
    </dgm:pt>
    <dgm:pt modelId="{9396B40A-DAF5-47C6-9243-51A44A2EB9C2}" type="pres">
      <dgm:prSet presAssocID="{A29B2B3E-4D47-43A7-8C4A-D5D44C322C09}" presName="dummy2a" presStyleCnt="0"/>
      <dgm:spPr/>
    </dgm:pt>
    <dgm:pt modelId="{A8B8D91F-A1D0-43E1-8D48-52EE5215914F}" type="pres">
      <dgm:prSet presAssocID="{A29B2B3E-4D47-43A7-8C4A-D5D44C322C09}" presName="dummy2b" presStyleCnt="0"/>
      <dgm:spPr/>
    </dgm:pt>
    <dgm:pt modelId="{732F014B-6C69-40C5-956D-6374EF3B6A31}" type="pres">
      <dgm:prSet presAssocID="{A29B2B3E-4D47-43A7-8C4A-D5D44C322C09}" presName="wedge2Tx" presStyleLbl="node1" presStyleIdx="1" presStyleCnt="6">
        <dgm:presLayoutVars>
          <dgm:chMax val="0"/>
          <dgm:chPref val="0"/>
          <dgm:bulletEnabled val="1"/>
        </dgm:presLayoutVars>
      </dgm:prSet>
      <dgm:spPr/>
      <dgm:t>
        <a:bodyPr/>
        <a:lstStyle/>
        <a:p>
          <a:endParaRPr lang="es-ES"/>
        </a:p>
      </dgm:t>
    </dgm:pt>
    <dgm:pt modelId="{F0F10079-966E-4FB1-909D-BE2C98D6739D}" type="pres">
      <dgm:prSet presAssocID="{A29B2B3E-4D47-43A7-8C4A-D5D44C322C09}" presName="wedge3" presStyleLbl="node1" presStyleIdx="2" presStyleCnt="6"/>
      <dgm:spPr/>
      <dgm:t>
        <a:bodyPr/>
        <a:lstStyle/>
        <a:p>
          <a:endParaRPr lang="es-ES"/>
        </a:p>
      </dgm:t>
    </dgm:pt>
    <dgm:pt modelId="{5943EE5F-8AE5-4979-949E-E2B9B4405BA8}" type="pres">
      <dgm:prSet presAssocID="{A29B2B3E-4D47-43A7-8C4A-D5D44C322C09}" presName="dummy3a" presStyleCnt="0"/>
      <dgm:spPr/>
    </dgm:pt>
    <dgm:pt modelId="{37E51327-A223-4EE2-BB73-47305D2B3553}" type="pres">
      <dgm:prSet presAssocID="{A29B2B3E-4D47-43A7-8C4A-D5D44C322C09}" presName="dummy3b" presStyleCnt="0"/>
      <dgm:spPr/>
    </dgm:pt>
    <dgm:pt modelId="{D167A2C2-BB38-44E2-91F8-801791101DD8}" type="pres">
      <dgm:prSet presAssocID="{A29B2B3E-4D47-43A7-8C4A-D5D44C322C09}" presName="wedge3Tx" presStyleLbl="node1" presStyleIdx="2" presStyleCnt="6">
        <dgm:presLayoutVars>
          <dgm:chMax val="0"/>
          <dgm:chPref val="0"/>
          <dgm:bulletEnabled val="1"/>
        </dgm:presLayoutVars>
      </dgm:prSet>
      <dgm:spPr/>
      <dgm:t>
        <a:bodyPr/>
        <a:lstStyle/>
        <a:p>
          <a:endParaRPr lang="es-ES"/>
        </a:p>
      </dgm:t>
    </dgm:pt>
    <dgm:pt modelId="{02AE48E0-4B24-458A-A036-449B9EA17B2B}" type="pres">
      <dgm:prSet presAssocID="{A29B2B3E-4D47-43A7-8C4A-D5D44C322C09}" presName="wedge4" presStyleLbl="node1" presStyleIdx="3" presStyleCnt="6"/>
      <dgm:spPr/>
      <dgm:t>
        <a:bodyPr/>
        <a:lstStyle/>
        <a:p>
          <a:endParaRPr lang="es-ES"/>
        </a:p>
      </dgm:t>
    </dgm:pt>
    <dgm:pt modelId="{41A90E40-B6A8-4E41-B3FA-0010B208AE05}" type="pres">
      <dgm:prSet presAssocID="{A29B2B3E-4D47-43A7-8C4A-D5D44C322C09}" presName="dummy4a" presStyleCnt="0"/>
      <dgm:spPr/>
    </dgm:pt>
    <dgm:pt modelId="{E164F08C-4EDB-4A9A-B9EF-420AB890AE9E}" type="pres">
      <dgm:prSet presAssocID="{A29B2B3E-4D47-43A7-8C4A-D5D44C322C09}" presName="dummy4b" presStyleCnt="0"/>
      <dgm:spPr/>
    </dgm:pt>
    <dgm:pt modelId="{DEE44250-4A7D-474A-8B69-9B75D519CE0E}" type="pres">
      <dgm:prSet presAssocID="{A29B2B3E-4D47-43A7-8C4A-D5D44C322C09}" presName="wedge4Tx" presStyleLbl="node1" presStyleIdx="3" presStyleCnt="6">
        <dgm:presLayoutVars>
          <dgm:chMax val="0"/>
          <dgm:chPref val="0"/>
          <dgm:bulletEnabled val="1"/>
        </dgm:presLayoutVars>
      </dgm:prSet>
      <dgm:spPr/>
      <dgm:t>
        <a:bodyPr/>
        <a:lstStyle/>
        <a:p>
          <a:endParaRPr lang="es-ES"/>
        </a:p>
      </dgm:t>
    </dgm:pt>
    <dgm:pt modelId="{4D067157-1848-4DFA-89AD-A4A37F296624}" type="pres">
      <dgm:prSet presAssocID="{A29B2B3E-4D47-43A7-8C4A-D5D44C322C09}" presName="wedge5" presStyleLbl="node1" presStyleIdx="4" presStyleCnt="6"/>
      <dgm:spPr/>
      <dgm:t>
        <a:bodyPr/>
        <a:lstStyle/>
        <a:p>
          <a:endParaRPr lang="es-ES"/>
        </a:p>
      </dgm:t>
    </dgm:pt>
    <dgm:pt modelId="{D46396A5-9AB3-4697-94DC-510CB09D620F}" type="pres">
      <dgm:prSet presAssocID="{A29B2B3E-4D47-43A7-8C4A-D5D44C322C09}" presName="dummy5a" presStyleCnt="0"/>
      <dgm:spPr/>
    </dgm:pt>
    <dgm:pt modelId="{41A9C158-FCD0-4B11-83CC-E280B7F05287}" type="pres">
      <dgm:prSet presAssocID="{A29B2B3E-4D47-43A7-8C4A-D5D44C322C09}" presName="dummy5b" presStyleCnt="0"/>
      <dgm:spPr/>
    </dgm:pt>
    <dgm:pt modelId="{506A8994-8C77-47D6-929D-D55A8D94896B}" type="pres">
      <dgm:prSet presAssocID="{A29B2B3E-4D47-43A7-8C4A-D5D44C322C09}" presName="wedge5Tx" presStyleLbl="node1" presStyleIdx="4" presStyleCnt="6">
        <dgm:presLayoutVars>
          <dgm:chMax val="0"/>
          <dgm:chPref val="0"/>
          <dgm:bulletEnabled val="1"/>
        </dgm:presLayoutVars>
      </dgm:prSet>
      <dgm:spPr/>
      <dgm:t>
        <a:bodyPr/>
        <a:lstStyle/>
        <a:p>
          <a:endParaRPr lang="es-ES"/>
        </a:p>
      </dgm:t>
    </dgm:pt>
    <dgm:pt modelId="{97087551-6939-4990-BD4F-6361B0BD7BB0}" type="pres">
      <dgm:prSet presAssocID="{A29B2B3E-4D47-43A7-8C4A-D5D44C322C09}" presName="wedge6" presStyleLbl="node1" presStyleIdx="5" presStyleCnt="6"/>
      <dgm:spPr/>
      <dgm:t>
        <a:bodyPr/>
        <a:lstStyle/>
        <a:p>
          <a:endParaRPr lang="es-ES"/>
        </a:p>
      </dgm:t>
    </dgm:pt>
    <dgm:pt modelId="{7E223306-8EC4-4CB1-9AB2-9C466C1F21D7}" type="pres">
      <dgm:prSet presAssocID="{A29B2B3E-4D47-43A7-8C4A-D5D44C322C09}" presName="dummy6a" presStyleCnt="0"/>
      <dgm:spPr/>
    </dgm:pt>
    <dgm:pt modelId="{00034F25-6DE3-4B99-9438-5847D70CB1BC}" type="pres">
      <dgm:prSet presAssocID="{A29B2B3E-4D47-43A7-8C4A-D5D44C322C09}" presName="dummy6b" presStyleCnt="0"/>
      <dgm:spPr/>
    </dgm:pt>
    <dgm:pt modelId="{E444FB0B-F5CC-4741-BF58-8DA0D1CDB572}" type="pres">
      <dgm:prSet presAssocID="{A29B2B3E-4D47-43A7-8C4A-D5D44C322C09}" presName="wedge6Tx" presStyleLbl="node1" presStyleIdx="5" presStyleCnt="6">
        <dgm:presLayoutVars>
          <dgm:chMax val="0"/>
          <dgm:chPref val="0"/>
          <dgm:bulletEnabled val="1"/>
        </dgm:presLayoutVars>
      </dgm:prSet>
      <dgm:spPr/>
      <dgm:t>
        <a:bodyPr/>
        <a:lstStyle/>
        <a:p>
          <a:endParaRPr lang="es-ES"/>
        </a:p>
      </dgm:t>
    </dgm:pt>
    <dgm:pt modelId="{F2DF34A8-A9BE-4F87-9DDC-3A11BF070C18}" type="pres">
      <dgm:prSet presAssocID="{19C492FC-76C6-4842-B5A0-D56069229AF1}" presName="arrowWedge1" presStyleLbl="fgSibTrans2D1" presStyleIdx="0" presStyleCnt="6"/>
      <dgm:spPr/>
    </dgm:pt>
    <dgm:pt modelId="{2D7EFE94-29A9-4542-B2A0-4D179E8F97DC}" type="pres">
      <dgm:prSet presAssocID="{30CEDDE0-CD77-4F0E-9D73-6A6C2B633639}" presName="arrowWedge2" presStyleLbl="fgSibTrans2D1" presStyleIdx="1" presStyleCnt="6"/>
      <dgm:spPr/>
    </dgm:pt>
    <dgm:pt modelId="{8DD32D1E-9F87-4C9F-ADED-F865422BA069}" type="pres">
      <dgm:prSet presAssocID="{CC13B0CB-EAA5-4F85-A8EF-6D217F2E150A}" presName="arrowWedge3" presStyleLbl="fgSibTrans2D1" presStyleIdx="2" presStyleCnt="6"/>
      <dgm:spPr/>
    </dgm:pt>
    <dgm:pt modelId="{FDFB408F-6CC2-4A77-B7F1-A6C7DABF2E5E}" type="pres">
      <dgm:prSet presAssocID="{1B64800D-6921-44B2-AE36-9EFB2E8E0892}" presName="arrowWedge4" presStyleLbl="fgSibTrans2D1" presStyleIdx="3" presStyleCnt="6"/>
      <dgm:spPr/>
    </dgm:pt>
    <dgm:pt modelId="{5D0918D1-5816-4BB0-ABBA-BFB733FAFCC3}" type="pres">
      <dgm:prSet presAssocID="{55DEA9BC-0534-4C6A-ADA4-50069C7CCF44}" presName="arrowWedge5" presStyleLbl="fgSibTrans2D1" presStyleIdx="4" presStyleCnt="6"/>
      <dgm:spPr/>
    </dgm:pt>
    <dgm:pt modelId="{8D143257-5F16-48ED-A79E-8CDE06B04A0F}" type="pres">
      <dgm:prSet presAssocID="{544F790D-DDED-4BD5-B61C-E600E58B67CC}" presName="arrowWedge6" presStyleLbl="fgSibTrans2D1" presStyleIdx="5" presStyleCnt="6"/>
      <dgm:spPr/>
    </dgm:pt>
  </dgm:ptLst>
  <dgm:cxnLst>
    <dgm:cxn modelId="{2C5F080E-17D3-425C-8E52-CB82844FDEEA}" srcId="{A29B2B3E-4D47-43A7-8C4A-D5D44C322C09}" destId="{D9989B08-3FA0-4C56-BB46-C429A8D1B3B3}" srcOrd="4" destOrd="0" parTransId="{B310E749-97EC-41C7-A794-AE10123A2BA6}" sibTransId="{55DEA9BC-0534-4C6A-ADA4-50069C7CCF44}"/>
    <dgm:cxn modelId="{C567BF04-B26D-4EAB-A983-1F8C76EED327}" type="presOf" srcId="{A29B2B3E-4D47-43A7-8C4A-D5D44C322C09}" destId="{19377423-BD32-48F9-AA92-04E892A8D063}" srcOrd="0" destOrd="0" presId="urn:microsoft.com/office/officeart/2005/8/layout/cycle8"/>
    <dgm:cxn modelId="{F2B12B82-4813-43AD-A0CF-BD2E9E118381}" type="presOf" srcId="{D9989B08-3FA0-4C56-BB46-C429A8D1B3B3}" destId="{4D067157-1848-4DFA-89AD-A4A37F296624}" srcOrd="0" destOrd="0" presId="urn:microsoft.com/office/officeart/2005/8/layout/cycle8"/>
    <dgm:cxn modelId="{63F7E668-BAD8-4C63-8C15-9AF8E3559AC9}" type="presOf" srcId="{63C402AD-53AB-4509-9D53-C9D0D0426754}" destId="{E444FB0B-F5CC-4741-BF58-8DA0D1CDB572}" srcOrd="1" destOrd="0" presId="urn:microsoft.com/office/officeart/2005/8/layout/cycle8"/>
    <dgm:cxn modelId="{D4AC32EF-E234-45CE-896F-24262324100F}" type="presOf" srcId="{D9989B08-3FA0-4C56-BB46-C429A8D1B3B3}" destId="{506A8994-8C77-47D6-929D-D55A8D94896B}" srcOrd="1" destOrd="0" presId="urn:microsoft.com/office/officeart/2005/8/layout/cycle8"/>
    <dgm:cxn modelId="{54D0FC95-42E3-4078-B4E4-B5A37EFD73CC}" type="presOf" srcId="{83603861-AA1D-4B19-A0E5-6E3471E3B953}" destId="{732F014B-6C69-40C5-956D-6374EF3B6A31}" srcOrd="1" destOrd="0" presId="urn:microsoft.com/office/officeart/2005/8/layout/cycle8"/>
    <dgm:cxn modelId="{B62C2175-F4D0-40CB-BB01-EB251A4FB9AF}" type="presOf" srcId="{83603861-AA1D-4B19-A0E5-6E3471E3B953}" destId="{E495B156-05AA-4272-B394-75BB5AFAEE27}" srcOrd="0" destOrd="0" presId="urn:microsoft.com/office/officeart/2005/8/layout/cycle8"/>
    <dgm:cxn modelId="{950223E4-2B6A-4B71-B110-BD93C190F204}" srcId="{A29B2B3E-4D47-43A7-8C4A-D5D44C322C09}" destId="{63C402AD-53AB-4509-9D53-C9D0D0426754}" srcOrd="5" destOrd="0" parTransId="{E39A247B-EB61-461D-BB78-89549075623A}" sibTransId="{544F790D-DDED-4BD5-B61C-E600E58B67CC}"/>
    <dgm:cxn modelId="{105735F1-1CBB-4BA1-A570-567D5EFA9C3A}" srcId="{A29B2B3E-4D47-43A7-8C4A-D5D44C322C09}" destId="{B5B5599A-312D-4598-8159-843DB5582241}" srcOrd="0" destOrd="0" parTransId="{8FF514B9-4450-4F1C-87E1-AF29CB9B3F20}" sibTransId="{19C492FC-76C6-4842-B5A0-D56069229AF1}"/>
    <dgm:cxn modelId="{1EA5D03D-1168-40FB-8C56-6FCCAA3BCE60}" srcId="{A29B2B3E-4D47-43A7-8C4A-D5D44C322C09}" destId="{012E419B-855D-44EA-9594-7BA8CD1ED318}" srcOrd="2" destOrd="0" parTransId="{D2425126-2186-45D5-87ED-0C5AC8E0192B}" sibTransId="{CC13B0CB-EAA5-4F85-A8EF-6D217F2E150A}"/>
    <dgm:cxn modelId="{A9C560CE-B2C9-4808-BCA2-A037FAC08F83}" type="presOf" srcId="{878A5595-F1DF-474A-9D2C-8B37508F09E3}" destId="{DEE44250-4A7D-474A-8B69-9B75D519CE0E}" srcOrd="1" destOrd="0" presId="urn:microsoft.com/office/officeart/2005/8/layout/cycle8"/>
    <dgm:cxn modelId="{BC0D3176-8DDF-4BD0-944E-250A52AFDA88}" type="presOf" srcId="{B5B5599A-312D-4598-8159-843DB5582241}" destId="{F6F58A2A-8944-4324-94AC-C70DB0C23B2D}" srcOrd="1" destOrd="0" presId="urn:microsoft.com/office/officeart/2005/8/layout/cycle8"/>
    <dgm:cxn modelId="{2B3A797C-A5F5-4BE4-882C-10840B3D1A42}" type="presOf" srcId="{B5B5599A-312D-4598-8159-843DB5582241}" destId="{020AA0A5-14D0-4E05-8196-41C4B5CDB3A4}" srcOrd="0" destOrd="0" presId="urn:microsoft.com/office/officeart/2005/8/layout/cycle8"/>
    <dgm:cxn modelId="{87B9F939-669B-4BB4-978F-24DD7BDF084C}" type="presOf" srcId="{63C402AD-53AB-4509-9D53-C9D0D0426754}" destId="{97087551-6939-4990-BD4F-6361B0BD7BB0}" srcOrd="0" destOrd="0" presId="urn:microsoft.com/office/officeart/2005/8/layout/cycle8"/>
    <dgm:cxn modelId="{2C4841AF-21FD-46F2-9071-13D13F6DEB20}" srcId="{A29B2B3E-4D47-43A7-8C4A-D5D44C322C09}" destId="{83603861-AA1D-4B19-A0E5-6E3471E3B953}" srcOrd="1" destOrd="0" parTransId="{C5C477AB-B4C6-4774-9FEA-A808D691360A}" sibTransId="{30CEDDE0-CD77-4F0E-9D73-6A6C2B633639}"/>
    <dgm:cxn modelId="{5D09A40B-9A02-4514-9063-DA1BE09330B4}" type="presOf" srcId="{012E419B-855D-44EA-9594-7BA8CD1ED318}" destId="{F0F10079-966E-4FB1-909D-BE2C98D6739D}" srcOrd="0" destOrd="0" presId="urn:microsoft.com/office/officeart/2005/8/layout/cycle8"/>
    <dgm:cxn modelId="{EAD432F7-3CFC-459F-8CAE-DEA8E55E5726}" type="presOf" srcId="{012E419B-855D-44EA-9594-7BA8CD1ED318}" destId="{D167A2C2-BB38-44E2-91F8-801791101DD8}" srcOrd="1" destOrd="0" presId="urn:microsoft.com/office/officeart/2005/8/layout/cycle8"/>
    <dgm:cxn modelId="{580D3F60-B7F2-4AD0-9D5F-89396A0B0FB9}" srcId="{A29B2B3E-4D47-43A7-8C4A-D5D44C322C09}" destId="{878A5595-F1DF-474A-9D2C-8B37508F09E3}" srcOrd="3" destOrd="0" parTransId="{44CD1309-BE21-4EC5-98A0-CA97E9D40680}" sibTransId="{1B64800D-6921-44B2-AE36-9EFB2E8E0892}"/>
    <dgm:cxn modelId="{F15B194D-E586-45F2-B869-0FB46EAD876B}" type="presOf" srcId="{878A5595-F1DF-474A-9D2C-8B37508F09E3}" destId="{02AE48E0-4B24-458A-A036-449B9EA17B2B}" srcOrd="0" destOrd="0" presId="urn:microsoft.com/office/officeart/2005/8/layout/cycle8"/>
    <dgm:cxn modelId="{73C12778-96D0-43E4-9893-3D9D42CA9B50}" type="presParOf" srcId="{19377423-BD32-48F9-AA92-04E892A8D063}" destId="{020AA0A5-14D0-4E05-8196-41C4B5CDB3A4}" srcOrd="0" destOrd="0" presId="urn:microsoft.com/office/officeart/2005/8/layout/cycle8"/>
    <dgm:cxn modelId="{A7FDF993-8B32-477B-9220-697216F6F4BB}" type="presParOf" srcId="{19377423-BD32-48F9-AA92-04E892A8D063}" destId="{F07BD32A-B057-4E90-A67F-06AE53F87184}" srcOrd="1" destOrd="0" presId="urn:microsoft.com/office/officeart/2005/8/layout/cycle8"/>
    <dgm:cxn modelId="{43F55594-2179-4CAD-B24E-75E1B4358DA9}" type="presParOf" srcId="{19377423-BD32-48F9-AA92-04E892A8D063}" destId="{D08F263B-DAAD-40A0-B1C2-B0EBD93EE133}" srcOrd="2" destOrd="0" presId="urn:microsoft.com/office/officeart/2005/8/layout/cycle8"/>
    <dgm:cxn modelId="{E8BDC9B5-51C0-4FC5-ADEC-BF5844EAB9CF}" type="presParOf" srcId="{19377423-BD32-48F9-AA92-04E892A8D063}" destId="{F6F58A2A-8944-4324-94AC-C70DB0C23B2D}" srcOrd="3" destOrd="0" presId="urn:microsoft.com/office/officeart/2005/8/layout/cycle8"/>
    <dgm:cxn modelId="{A543DD52-C7FA-4C8D-B46C-C4801B31DC7B}" type="presParOf" srcId="{19377423-BD32-48F9-AA92-04E892A8D063}" destId="{E495B156-05AA-4272-B394-75BB5AFAEE27}" srcOrd="4" destOrd="0" presId="urn:microsoft.com/office/officeart/2005/8/layout/cycle8"/>
    <dgm:cxn modelId="{37AB2F8A-098F-4545-80B9-09A60539471E}" type="presParOf" srcId="{19377423-BD32-48F9-AA92-04E892A8D063}" destId="{9396B40A-DAF5-47C6-9243-51A44A2EB9C2}" srcOrd="5" destOrd="0" presId="urn:microsoft.com/office/officeart/2005/8/layout/cycle8"/>
    <dgm:cxn modelId="{72468CE2-97AE-43EA-BC80-8554E11483F0}" type="presParOf" srcId="{19377423-BD32-48F9-AA92-04E892A8D063}" destId="{A8B8D91F-A1D0-43E1-8D48-52EE5215914F}" srcOrd="6" destOrd="0" presId="urn:microsoft.com/office/officeart/2005/8/layout/cycle8"/>
    <dgm:cxn modelId="{CF2D62F8-D6D3-461A-80AB-BF94772DB98D}" type="presParOf" srcId="{19377423-BD32-48F9-AA92-04E892A8D063}" destId="{732F014B-6C69-40C5-956D-6374EF3B6A31}" srcOrd="7" destOrd="0" presId="urn:microsoft.com/office/officeart/2005/8/layout/cycle8"/>
    <dgm:cxn modelId="{7863F9BF-3FF2-4BAD-B0AE-43A4B556FE13}" type="presParOf" srcId="{19377423-BD32-48F9-AA92-04E892A8D063}" destId="{F0F10079-966E-4FB1-909D-BE2C98D6739D}" srcOrd="8" destOrd="0" presId="urn:microsoft.com/office/officeart/2005/8/layout/cycle8"/>
    <dgm:cxn modelId="{981F24CB-C586-46D9-97A4-9A5B26EAF6BF}" type="presParOf" srcId="{19377423-BD32-48F9-AA92-04E892A8D063}" destId="{5943EE5F-8AE5-4979-949E-E2B9B4405BA8}" srcOrd="9" destOrd="0" presId="urn:microsoft.com/office/officeart/2005/8/layout/cycle8"/>
    <dgm:cxn modelId="{4C5C04F6-1051-4F8D-B1C0-014D59379499}" type="presParOf" srcId="{19377423-BD32-48F9-AA92-04E892A8D063}" destId="{37E51327-A223-4EE2-BB73-47305D2B3553}" srcOrd="10" destOrd="0" presId="urn:microsoft.com/office/officeart/2005/8/layout/cycle8"/>
    <dgm:cxn modelId="{ED27C5B1-8B79-4774-8901-CE4DCD3CA020}" type="presParOf" srcId="{19377423-BD32-48F9-AA92-04E892A8D063}" destId="{D167A2C2-BB38-44E2-91F8-801791101DD8}" srcOrd="11" destOrd="0" presId="urn:microsoft.com/office/officeart/2005/8/layout/cycle8"/>
    <dgm:cxn modelId="{7B1955E5-5760-4F2B-A877-62B524EC2F0E}" type="presParOf" srcId="{19377423-BD32-48F9-AA92-04E892A8D063}" destId="{02AE48E0-4B24-458A-A036-449B9EA17B2B}" srcOrd="12" destOrd="0" presId="urn:microsoft.com/office/officeart/2005/8/layout/cycle8"/>
    <dgm:cxn modelId="{38514A87-7EA8-49C6-A1BB-EE86F2715D2E}" type="presParOf" srcId="{19377423-BD32-48F9-AA92-04E892A8D063}" destId="{41A90E40-B6A8-4E41-B3FA-0010B208AE05}" srcOrd="13" destOrd="0" presId="urn:microsoft.com/office/officeart/2005/8/layout/cycle8"/>
    <dgm:cxn modelId="{E0177F10-19C4-4B9B-BA92-5B9F99D99FBF}" type="presParOf" srcId="{19377423-BD32-48F9-AA92-04E892A8D063}" destId="{E164F08C-4EDB-4A9A-B9EF-420AB890AE9E}" srcOrd="14" destOrd="0" presId="urn:microsoft.com/office/officeart/2005/8/layout/cycle8"/>
    <dgm:cxn modelId="{11965B66-18AF-4CC8-8729-3BAD7A4528C4}" type="presParOf" srcId="{19377423-BD32-48F9-AA92-04E892A8D063}" destId="{DEE44250-4A7D-474A-8B69-9B75D519CE0E}" srcOrd="15" destOrd="0" presId="urn:microsoft.com/office/officeart/2005/8/layout/cycle8"/>
    <dgm:cxn modelId="{3E5F8EAE-B2C5-4E7B-9539-009788936B85}" type="presParOf" srcId="{19377423-BD32-48F9-AA92-04E892A8D063}" destId="{4D067157-1848-4DFA-89AD-A4A37F296624}" srcOrd="16" destOrd="0" presId="urn:microsoft.com/office/officeart/2005/8/layout/cycle8"/>
    <dgm:cxn modelId="{5C215C64-04D6-42C3-807B-69484725EEFE}" type="presParOf" srcId="{19377423-BD32-48F9-AA92-04E892A8D063}" destId="{D46396A5-9AB3-4697-94DC-510CB09D620F}" srcOrd="17" destOrd="0" presId="urn:microsoft.com/office/officeart/2005/8/layout/cycle8"/>
    <dgm:cxn modelId="{B90B870C-3857-46F6-8278-373E16738F2C}" type="presParOf" srcId="{19377423-BD32-48F9-AA92-04E892A8D063}" destId="{41A9C158-FCD0-4B11-83CC-E280B7F05287}" srcOrd="18" destOrd="0" presId="urn:microsoft.com/office/officeart/2005/8/layout/cycle8"/>
    <dgm:cxn modelId="{8F59F3C4-BB37-4D6B-9D8A-620045AA0383}" type="presParOf" srcId="{19377423-BD32-48F9-AA92-04E892A8D063}" destId="{506A8994-8C77-47D6-929D-D55A8D94896B}" srcOrd="19" destOrd="0" presId="urn:microsoft.com/office/officeart/2005/8/layout/cycle8"/>
    <dgm:cxn modelId="{9A163F36-87FA-4E05-A9F3-FA53BAC509FF}" type="presParOf" srcId="{19377423-BD32-48F9-AA92-04E892A8D063}" destId="{97087551-6939-4990-BD4F-6361B0BD7BB0}" srcOrd="20" destOrd="0" presId="urn:microsoft.com/office/officeart/2005/8/layout/cycle8"/>
    <dgm:cxn modelId="{08B6D38D-2CB3-47A2-9DCE-301B3BCECCC4}" type="presParOf" srcId="{19377423-BD32-48F9-AA92-04E892A8D063}" destId="{7E223306-8EC4-4CB1-9AB2-9C466C1F21D7}" srcOrd="21" destOrd="0" presId="urn:microsoft.com/office/officeart/2005/8/layout/cycle8"/>
    <dgm:cxn modelId="{926956EE-13F7-43BB-B0C4-CBFA6460086C}" type="presParOf" srcId="{19377423-BD32-48F9-AA92-04E892A8D063}" destId="{00034F25-6DE3-4B99-9438-5847D70CB1BC}" srcOrd="22" destOrd="0" presId="urn:microsoft.com/office/officeart/2005/8/layout/cycle8"/>
    <dgm:cxn modelId="{7B2C645A-5055-4739-8C89-9B4070BE26C4}" type="presParOf" srcId="{19377423-BD32-48F9-AA92-04E892A8D063}" destId="{E444FB0B-F5CC-4741-BF58-8DA0D1CDB572}" srcOrd="23" destOrd="0" presId="urn:microsoft.com/office/officeart/2005/8/layout/cycle8"/>
    <dgm:cxn modelId="{EBE99325-57AF-474E-9181-7F4C235EFFE9}" type="presParOf" srcId="{19377423-BD32-48F9-AA92-04E892A8D063}" destId="{F2DF34A8-A9BE-4F87-9DDC-3A11BF070C18}" srcOrd="24" destOrd="0" presId="urn:microsoft.com/office/officeart/2005/8/layout/cycle8"/>
    <dgm:cxn modelId="{5F8338EA-C0BB-46B3-AC3A-D4F91309851F}" type="presParOf" srcId="{19377423-BD32-48F9-AA92-04E892A8D063}" destId="{2D7EFE94-29A9-4542-B2A0-4D179E8F97DC}" srcOrd="25" destOrd="0" presId="urn:microsoft.com/office/officeart/2005/8/layout/cycle8"/>
    <dgm:cxn modelId="{82BC88CC-D5CF-4F2A-8CEF-869BD9EDF94B}" type="presParOf" srcId="{19377423-BD32-48F9-AA92-04E892A8D063}" destId="{8DD32D1E-9F87-4C9F-ADED-F865422BA069}" srcOrd="26" destOrd="0" presId="urn:microsoft.com/office/officeart/2005/8/layout/cycle8"/>
    <dgm:cxn modelId="{F0E73F76-F319-4D9D-8817-C512DCB18695}" type="presParOf" srcId="{19377423-BD32-48F9-AA92-04E892A8D063}" destId="{FDFB408F-6CC2-4A77-B7F1-A6C7DABF2E5E}" srcOrd="27" destOrd="0" presId="urn:microsoft.com/office/officeart/2005/8/layout/cycle8"/>
    <dgm:cxn modelId="{6394F285-141C-4C11-956E-21E82F7D240E}" type="presParOf" srcId="{19377423-BD32-48F9-AA92-04E892A8D063}" destId="{5D0918D1-5816-4BB0-ABBA-BFB733FAFCC3}" srcOrd="28" destOrd="0" presId="urn:microsoft.com/office/officeart/2005/8/layout/cycle8"/>
    <dgm:cxn modelId="{05676C2B-075C-4EE2-B740-6AD09077E67F}" type="presParOf" srcId="{19377423-BD32-48F9-AA92-04E892A8D063}" destId="{8D143257-5F16-48ED-A79E-8CDE06B04A0F}"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9E185D-002B-4413-855E-DC25880CE664}" type="doc">
      <dgm:prSet loTypeId="urn:microsoft.com/office/officeart/2005/8/layout/pList2" loCatId="list" qsTypeId="urn:microsoft.com/office/officeart/2005/8/quickstyle/simple1" qsCatId="simple" csTypeId="urn:microsoft.com/office/officeart/2005/8/colors/colorful4" csCatId="colorful" phldr="1"/>
      <dgm:spPr/>
    </dgm:pt>
    <dgm:pt modelId="{BFE9E082-E902-4616-8295-09AF6023E4C1}">
      <dgm:prSet phldrT="[Texto]" custT="1"/>
      <dgm:spPr/>
      <dgm:t>
        <a:bodyPr/>
        <a:lstStyle/>
        <a:p>
          <a:pPr algn="just"/>
          <a:r>
            <a:rPr lang="es-ES_tradnl" sz="1000" dirty="0" smtClean="0">
              <a:solidFill>
                <a:schemeClr val="tx1"/>
              </a:solidFill>
            </a:rPr>
            <a:t>Personal con conocimiento y experiencia en temas informáticos y de soporte técnico.</a:t>
          </a:r>
        </a:p>
        <a:p>
          <a:pPr algn="just"/>
          <a:endParaRPr lang="es-ES_tradnl" sz="1000" dirty="0" smtClean="0">
            <a:solidFill>
              <a:schemeClr val="tx1"/>
            </a:solidFill>
          </a:endParaRPr>
        </a:p>
        <a:p>
          <a:pPr algn="just"/>
          <a:r>
            <a:rPr lang="es-ES_tradnl" sz="1000" dirty="0" smtClean="0">
              <a:solidFill>
                <a:schemeClr val="tx1"/>
              </a:solidFill>
            </a:rPr>
            <a:t>Deseo e iniciativa del personal informático en actualizarse en las nuevas tecnologías informáticas.</a:t>
          </a:r>
        </a:p>
        <a:p>
          <a:pPr algn="just"/>
          <a:endParaRPr lang="es-ES_tradnl" sz="1000" dirty="0" smtClean="0">
            <a:solidFill>
              <a:schemeClr val="tx1"/>
            </a:solidFill>
          </a:endParaRPr>
        </a:p>
        <a:p>
          <a:pPr algn="just"/>
          <a:r>
            <a:rPr lang="es-ES_tradnl" sz="1000" dirty="0" smtClean="0">
              <a:solidFill>
                <a:schemeClr val="tx1"/>
              </a:solidFill>
            </a:rPr>
            <a:t>Personal plenamente identificado con la Institución. </a:t>
          </a:r>
        </a:p>
        <a:p>
          <a:pPr algn="just"/>
          <a:endParaRPr lang="es-ES_tradnl" sz="1000" dirty="0" smtClean="0">
            <a:solidFill>
              <a:schemeClr val="tx1"/>
            </a:solidFill>
          </a:endParaRPr>
        </a:p>
        <a:p>
          <a:pPr algn="just"/>
          <a:r>
            <a:rPr lang="es-ES_tradnl" sz="1000" dirty="0" smtClean="0">
              <a:solidFill>
                <a:schemeClr val="tx1"/>
              </a:solidFill>
            </a:rPr>
            <a:t>Proyección de una imagen positiva y eficiente a nivel institucional. UNIPORTAL UTN.</a:t>
          </a:r>
        </a:p>
        <a:p>
          <a:pPr algn="just"/>
          <a:endParaRPr lang="es-ES_tradnl" sz="1000" dirty="0" smtClean="0">
            <a:solidFill>
              <a:schemeClr val="tx1"/>
            </a:solidFill>
          </a:endParaRPr>
        </a:p>
        <a:p>
          <a:pPr algn="just"/>
          <a:r>
            <a:rPr lang="es-ES_tradnl" sz="1000" dirty="0" smtClean="0">
              <a:solidFill>
                <a:schemeClr val="tx1"/>
              </a:solidFill>
            </a:rPr>
            <a:t>Personal responsable en la utilización y manejo de materiales a su cargo</a:t>
          </a:r>
          <a:endParaRPr lang="es-ES" sz="1000" dirty="0" smtClean="0">
            <a:solidFill>
              <a:schemeClr val="tx1"/>
            </a:solidFill>
          </a:endParaRPr>
        </a:p>
        <a:p>
          <a:pPr algn="just"/>
          <a:endParaRPr lang="es-ES" sz="1000" dirty="0"/>
        </a:p>
      </dgm:t>
    </dgm:pt>
    <dgm:pt modelId="{41E4DD24-7A5F-4CB7-9C81-93330E4FE949}" type="parTrans" cxnId="{9F762733-0E7F-4FB4-863C-3C3B76CDFBF0}">
      <dgm:prSet/>
      <dgm:spPr/>
      <dgm:t>
        <a:bodyPr/>
        <a:lstStyle/>
        <a:p>
          <a:endParaRPr lang="es-ES"/>
        </a:p>
      </dgm:t>
    </dgm:pt>
    <dgm:pt modelId="{D856A683-0AA5-4B1F-8795-1B0318C8CE7D}" type="sibTrans" cxnId="{9F762733-0E7F-4FB4-863C-3C3B76CDFBF0}">
      <dgm:prSet/>
      <dgm:spPr/>
      <dgm:t>
        <a:bodyPr/>
        <a:lstStyle/>
        <a:p>
          <a:endParaRPr lang="es-ES"/>
        </a:p>
      </dgm:t>
    </dgm:pt>
    <dgm:pt modelId="{FF26E592-5899-4FD3-B6DF-C314C8D7AAF2}">
      <dgm:prSet phldrT="[Texto]" custT="1"/>
      <dgm:spPr/>
      <dgm:t>
        <a:bodyPr/>
        <a:lstStyle/>
        <a:p>
          <a:pPr algn="just"/>
          <a:r>
            <a:rPr lang="es-ES_tradnl" sz="1000" dirty="0" smtClean="0">
              <a:solidFill>
                <a:schemeClr val="tx1"/>
              </a:solidFill>
            </a:rPr>
            <a:t>El avance Tecnológico proporciona un abanico de posibilidades que pueden ser aplicadas en los procesos sistemáticos.</a:t>
          </a:r>
          <a:endParaRPr lang="es-ES" sz="1000" dirty="0" smtClean="0">
            <a:solidFill>
              <a:schemeClr val="tx1"/>
            </a:solidFill>
          </a:endParaRPr>
        </a:p>
        <a:p>
          <a:pPr algn="just"/>
          <a:endParaRPr lang="es-ES_tradnl" sz="1000" dirty="0" smtClean="0">
            <a:solidFill>
              <a:schemeClr val="tx1"/>
            </a:solidFill>
          </a:endParaRPr>
        </a:p>
        <a:p>
          <a:pPr algn="just"/>
          <a:r>
            <a:rPr lang="es-ES_tradnl" sz="1000" dirty="0" smtClean="0">
              <a:solidFill>
                <a:schemeClr val="tx1"/>
              </a:solidFill>
            </a:rPr>
            <a:t>Disponibilidad </a:t>
          </a:r>
          <a:r>
            <a:rPr lang="es-ES_tradnl" sz="1000" dirty="0" smtClean="0">
              <a:solidFill>
                <a:schemeClr val="tx1"/>
              </a:solidFill>
            </a:rPr>
            <a:t>de encontrar en el mercado tecnologías de punta.</a:t>
          </a:r>
          <a:endParaRPr lang="es-ES" sz="1000" dirty="0" smtClean="0">
            <a:solidFill>
              <a:schemeClr val="tx1"/>
            </a:solidFill>
          </a:endParaRPr>
        </a:p>
        <a:p>
          <a:pPr algn="just"/>
          <a:endParaRPr lang="es-ES_tradnl" sz="1000" dirty="0" smtClean="0">
            <a:solidFill>
              <a:schemeClr val="tx1"/>
            </a:solidFill>
          </a:endParaRPr>
        </a:p>
        <a:p>
          <a:pPr algn="just"/>
          <a:r>
            <a:rPr lang="es-ES_tradnl" sz="1000" dirty="0" smtClean="0">
              <a:solidFill>
                <a:schemeClr val="tx1"/>
              </a:solidFill>
            </a:rPr>
            <a:t>Interés </a:t>
          </a:r>
          <a:r>
            <a:rPr lang="es-ES_tradnl" sz="1000" dirty="0" smtClean="0">
              <a:solidFill>
                <a:schemeClr val="tx1"/>
              </a:solidFill>
            </a:rPr>
            <a:t>creciente por parte de los funcionarios a asistir a cursos informáticos.</a:t>
          </a:r>
          <a:endParaRPr lang="es-ES" sz="1000" dirty="0" smtClean="0">
            <a:solidFill>
              <a:schemeClr val="tx1"/>
            </a:solidFill>
          </a:endParaRPr>
        </a:p>
        <a:p>
          <a:pPr algn="just"/>
          <a:endParaRPr lang="es-ES_tradnl" sz="1000" dirty="0" smtClean="0">
            <a:solidFill>
              <a:schemeClr val="tx1"/>
            </a:solidFill>
          </a:endParaRPr>
        </a:p>
        <a:p>
          <a:pPr algn="just"/>
          <a:r>
            <a:rPr lang="es-ES_tradnl" sz="1000" dirty="0" smtClean="0">
              <a:solidFill>
                <a:schemeClr val="tx1"/>
              </a:solidFill>
            </a:rPr>
            <a:t>Creciente </a:t>
          </a:r>
          <a:r>
            <a:rPr lang="es-ES_tradnl" sz="1000" dirty="0" smtClean="0">
              <a:solidFill>
                <a:schemeClr val="tx1"/>
              </a:solidFill>
            </a:rPr>
            <a:t>demanda por servicios informáticos relacionados a consultas masivas.</a:t>
          </a:r>
          <a:endParaRPr lang="es-ES" sz="1000" dirty="0" smtClean="0">
            <a:solidFill>
              <a:schemeClr val="tx1"/>
            </a:solidFill>
          </a:endParaRPr>
        </a:p>
        <a:p>
          <a:pPr algn="just"/>
          <a:endParaRPr lang="es-ES_tradnl" sz="1000" dirty="0" smtClean="0">
            <a:solidFill>
              <a:schemeClr val="tx1"/>
            </a:solidFill>
          </a:endParaRPr>
        </a:p>
        <a:p>
          <a:pPr algn="just"/>
          <a:r>
            <a:rPr lang="es-ES_tradnl" sz="900" dirty="0" smtClean="0">
              <a:solidFill>
                <a:schemeClr val="tx1"/>
              </a:solidFill>
            </a:rPr>
            <a:t> </a:t>
          </a:r>
          <a:endParaRPr lang="es-ES" sz="900" dirty="0" smtClean="0">
            <a:solidFill>
              <a:schemeClr val="tx1"/>
            </a:solidFill>
          </a:endParaRPr>
        </a:p>
        <a:p>
          <a:pPr algn="ctr"/>
          <a:endParaRPr lang="es-ES" sz="800" dirty="0"/>
        </a:p>
      </dgm:t>
    </dgm:pt>
    <dgm:pt modelId="{6A597235-95B5-4E63-A02D-02C39B5E6C72}" type="parTrans" cxnId="{4A64209A-D732-455E-AC09-3D3E88DC6752}">
      <dgm:prSet/>
      <dgm:spPr/>
      <dgm:t>
        <a:bodyPr/>
        <a:lstStyle/>
        <a:p>
          <a:endParaRPr lang="es-ES"/>
        </a:p>
      </dgm:t>
    </dgm:pt>
    <dgm:pt modelId="{6B987352-2596-4C12-BC49-3DCF0D97E974}" type="sibTrans" cxnId="{4A64209A-D732-455E-AC09-3D3E88DC6752}">
      <dgm:prSet/>
      <dgm:spPr/>
      <dgm:t>
        <a:bodyPr/>
        <a:lstStyle/>
        <a:p>
          <a:endParaRPr lang="es-ES"/>
        </a:p>
      </dgm:t>
    </dgm:pt>
    <dgm:pt modelId="{55A04842-2D24-4BE8-B2EF-75266A73CF9A}">
      <dgm:prSet phldrT="[Texto]" custT="1"/>
      <dgm:spPr/>
      <dgm:t>
        <a:bodyPr/>
        <a:lstStyle/>
        <a:p>
          <a:pPr algn="ctr"/>
          <a:endParaRPr lang="es-ES" sz="800" dirty="0" smtClean="0"/>
        </a:p>
        <a:p>
          <a:pPr algn="just"/>
          <a:r>
            <a:rPr lang="es-ES_tradnl" sz="900" dirty="0" smtClean="0">
              <a:solidFill>
                <a:schemeClr val="tx1"/>
              </a:solidFill>
            </a:rPr>
            <a:t>Escasos convenios y programas de capacitación al personal de esta unidad.</a:t>
          </a:r>
          <a:endParaRPr lang="es-ES" sz="900" dirty="0" smtClean="0">
            <a:solidFill>
              <a:schemeClr val="tx1"/>
            </a:solidFill>
          </a:endParaRPr>
        </a:p>
        <a:p>
          <a:pPr algn="just"/>
          <a:endParaRPr lang="es-ES_tradnl" sz="900" dirty="0" smtClean="0">
            <a:solidFill>
              <a:schemeClr val="tx1"/>
            </a:solidFill>
          </a:endParaRPr>
        </a:p>
        <a:p>
          <a:pPr algn="just"/>
          <a:r>
            <a:rPr lang="es-ES_tradnl" sz="900" dirty="0" smtClean="0">
              <a:solidFill>
                <a:schemeClr val="tx1"/>
              </a:solidFill>
            </a:rPr>
            <a:t>Ambientes </a:t>
          </a:r>
          <a:r>
            <a:rPr lang="es-ES_tradnl" sz="900" dirty="0" smtClean="0">
              <a:solidFill>
                <a:schemeClr val="tx1"/>
              </a:solidFill>
            </a:rPr>
            <a:t>reducidos y mal ubicados para la realización de las actividades.</a:t>
          </a:r>
          <a:endParaRPr lang="es-ES" sz="900" dirty="0" smtClean="0">
            <a:solidFill>
              <a:schemeClr val="tx1"/>
            </a:solidFill>
          </a:endParaRPr>
        </a:p>
        <a:p>
          <a:pPr algn="just"/>
          <a:endParaRPr lang="es-ES_tradnl" sz="900" dirty="0" smtClean="0">
            <a:solidFill>
              <a:schemeClr val="tx1"/>
            </a:solidFill>
          </a:endParaRPr>
        </a:p>
        <a:p>
          <a:pPr algn="just"/>
          <a:r>
            <a:rPr lang="es-ES_tradnl" sz="900" dirty="0" smtClean="0">
              <a:solidFill>
                <a:schemeClr val="tx1"/>
              </a:solidFill>
            </a:rPr>
            <a:t>Falta de recursos económicos para disponer de una infraestructura informática acorde a las necesidades.</a:t>
          </a:r>
          <a:endParaRPr lang="es-ES" sz="900" dirty="0" smtClean="0">
            <a:solidFill>
              <a:schemeClr val="tx1"/>
            </a:solidFill>
          </a:endParaRPr>
        </a:p>
        <a:p>
          <a:pPr algn="just"/>
          <a:endParaRPr lang="es-ES_tradnl" sz="900" dirty="0" smtClean="0">
            <a:solidFill>
              <a:schemeClr val="tx1"/>
            </a:solidFill>
          </a:endParaRPr>
        </a:p>
        <a:p>
          <a:pPr algn="just"/>
          <a:r>
            <a:rPr lang="es-ES_tradnl" sz="900" dirty="0" smtClean="0">
              <a:solidFill>
                <a:schemeClr val="tx1"/>
              </a:solidFill>
            </a:rPr>
            <a:t>Cultura organizacional de la Institución orientada a las funciones que constituye </a:t>
          </a:r>
          <a:endParaRPr lang="es-ES" sz="900" dirty="0" smtClean="0">
            <a:solidFill>
              <a:schemeClr val="tx1"/>
            </a:solidFill>
          </a:endParaRPr>
        </a:p>
        <a:p>
          <a:pPr algn="just"/>
          <a:r>
            <a:rPr lang="es-ES_tradnl" sz="900" dirty="0" smtClean="0">
              <a:solidFill>
                <a:schemeClr val="tx1"/>
              </a:solidFill>
            </a:rPr>
            <a:t>obstáculo en la innovación de procesos a través de la aplicación de tecnologías</a:t>
          </a:r>
          <a:endParaRPr lang="es-ES" sz="900" dirty="0" smtClean="0">
            <a:solidFill>
              <a:schemeClr val="tx1"/>
            </a:solidFill>
          </a:endParaRPr>
        </a:p>
        <a:p>
          <a:pPr algn="just"/>
          <a:r>
            <a:rPr lang="es-ES_tradnl" sz="900" dirty="0" smtClean="0">
              <a:solidFill>
                <a:schemeClr val="tx1"/>
              </a:solidFill>
            </a:rPr>
            <a:t>y comunicaciones</a:t>
          </a:r>
          <a:endParaRPr lang="es-ES" sz="900" dirty="0" smtClean="0">
            <a:solidFill>
              <a:schemeClr val="tx1"/>
            </a:solidFill>
          </a:endParaRPr>
        </a:p>
        <a:p>
          <a:pPr algn="just"/>
          <a:endParaRPr lang="es-ES_tradnl" sz="900" dirty="0" smtClean="0">
            <a:solidFill>
              <a:schemeClr val="tx1"/>
            </a:solidFill>
          </a:endParaRPr>
        </a:p>
        <a:p>
          <a:pPr algn="just"/>
          <a:r>
            <a:rPr lang="es-ES_tradnl" sz="900" dirty="0" smtClean="0">
              <a:solidFill>
                <a:schemeClr val="tx1"/>
              </a:solidFill>
            </a:rPr>
            <a:t>No se cuenta con un </a:t>
          </a:r>
          <a:r>
            <a:rPr lang="es-ES_tradnl" sz="900" dirty="0" err="1" smtClean="0">
              <a:solidFill>
                <a:schemeClr val="tx1"/>
              </a:solidFill>
            </a:rPr>
            <a:t>DataCenter</a:t>
          </a:r>
          <a:r>
            <a:rPr lang="es-ES_tradnl" sz="900" dirty="0" smtClean="0">
              <a:solidFill>
                <a:schemeClr val="tx1"/>
              </a:solidFill>
            </a:rPr>
            <a:t> (cuarto frío de comunicaciones) que potencie el desarrollo armónico de la infraestructura de servidores </a:t>
          </a:r>
          <a:r>
            <a:rPr lang="es-ES_tradnl" sz="900" dirty="0" err="1" smtClean="0">
              <a:solidFill>
                <a:schemeClr val="tx1"/>
              </a:solidFill>
            </a:rPr>
            <a:t>blade</a:t>
          </a:r>
          <a:r>
            <a:rPr lang="es-ES_tradnl" sz="900" dirty="0" smtClean="0">
              <a:solidFill>
                <a:schemeClr val="tx1"/>
              </a:solidFill>
            </a:rPr>
            <a:t>, telefonía IP, red </a:t>
          </a:r>
          <a:r>
            <a:rPr lang="es-ES_tradnl" sz="900" dirty="0" err="1" smtClean="0">
              <a:solidFill>
                <a:schemeClr val="tx1"/>
              </a:solidFill>
            </a:rPr>
            <a:t>wireless</a:t>
          </a:r>
          <a:r>
            <a:rPr lang="es-ES_tradnl" sz="900" dirty="0" smtClean="0">
              <a:solidFill>
                <a:schemeClr val="tx1"/>
              </a:solidFill>
            </a:rPr>
            <a:t>, </a:t>
          </a:r>
          <a:r>
            <a:rPr lang="es-ES_tradnl" sz="900" dirty="0" err="1" smtClean="0">
              <a:solidFill>
                <a:schemeClr val="tx1"/>
              </a:solidFill>
            </a:rPr>
            <a:t>networking</a:t>
          </a:r>
          <a:r>
            <a:rPr lang="es-ES_tradnl" sz="900" dirty="0" smtClean="0">
              <a:solidFill>
                <a:schemeClr val="tx1"/>
              </a:solidFill>
            </a:rPr>
            <a:t> de alta disponibilidad, etc.  </a:t>
          </a:r>
          <a:endParaRPr lang="es-ES" sz="900" dirty="0">
            <a:solidFill>
              <a:schemeClr val="tx1"/>
            </a:solidFill>
          </a:endParaRPr>
        </a:p>
      </dgm:t>
    </dgm:pt>
    <dgm:pt modelId="{587B14DD-D58D-48C8-806A-89EAFA98BE1D}" type="parTrans" cxnId="{831983A2-2F99-4574-AEB2-B65FF3271D7D}">
      <dgm:prSet/>
      <dgm:spPr/>
      <dgm:t>
        <a:bodyPr/>
        <a:lstStyle/>
        <a:p>
          <a:endParaRPr lang="es-ES"/>
        </a:p>
      </dgm:t>
    </dgm:pt>
    <dgm:pt modelId="{3E04BEB3-0684-4D23-BAE8-C3A08C8C74DA}" type="sibTrans" cxnId="{831983A2-2F99-4574-AEB2-B65FF3271D7D}">
      <dgm:prSet/>
      <dgm:spPr/>
      <dgm:t>
        <a:bodyPr/>
        <a:lstStyle/>
        <a:p>
          <a:endParaRPr lang="es-ES"/>
        </a:p>
      </dgm:t>
    </dgm:pt>
    <dgm:pt modelId="{17E5BE04-7074-477A-9419-A21D96540F36}">
      <dgm:prSet custT="1"/>
      <dgm:spPr/>
      <dgm:t>
        <a:bodyPr/>
        <a:lstStyle/>
        <a:p>
          <a:pPr algn="ctr"/>
          <a:endParaRPr lang="es-ES" sz="700" dirty="0" smtClean="0">
            <a:solidFill>
              <a:schemeClr val="tx1"/>
            </a:solidFill>
          </a:endParaRPr>
        </a:p>
        <a:p>
          <a:pPr algn="just"/>
          <a:r>
            <a:rPr lang="es-ES_tradnl" sz="900" dirty="0" smtClean="0">
              <a:solidFill>
                <a:schemeClr val="tx1"/>
              </a:solidFill>
            </a:rPr>
            <a:t>Situación económica del País, que se expresa en el escaso presupuesto para la Adquisición de equipos de cómputo y Licencias de software.</a:t>
          </a:r>
          <a:endParaRPr lang="es-ES" sz="900" dirty="0" smtClean="0">
            <a:solidFill>
              <a:schemeClr val="tx1"/>
            </a:solidFill>
          </a:endParaRPr>
        </a:p>
        <a:p>
          <a:pPr algn="just"/>
          <a:endParaRPr lang="es-ES_tradnl" sz="900" dirty="0" smtClean="0">
            <a:solidFill>
              <a:schemeClr val="tx1"/>
            </a:solidFill>
          </a:endParaRPr>
        </a:p>
        <a:p>
          <a:pPr algn="just"/>
          <a:r>
            <a:rPr lang="es-ES_tradnl" sz="900" dirty="0" smtClean="0">
              <a:solidFill>
                <a:schemeClr val="tx1"/>
              </a:solidFill>
            </a:rPr>
            <a:t>Exigencia </a:t>
          </a:r>
          <a:r>
            <a:rPr lang="es-ES_tradnl" sz="900" dirty="0" smtClean="0">
              <a:solidFill>
                <a:schemeClr val="tx1"/>
              </a:solidFill>
            </a:rPr>
            <a:t>de los usuarios de una atención oportuna y segura, en la tramitación de sus solicitudes de servicio.</a:t>
          </a:r>
          <a:endParaRPr lang="es-ES" sz="900" dirty="0" smtClean="0">
            <a:solidFill>
              <a:schemeClr val="tx1"/>
            </a:solidFill>
          </a:endParaRPr>
        </a:p>
        <a:p>
          <a:pPr algn="just"/>
          <a:endParaRPr lang="es-ES_tradnl" sz="900" dirty="0" smtClean="0">
            <a:solidFill>
              <a:schemeClr val="tx1"/>
            </a:solidFill>
          </a:endParaRPr>
        </a:p>
        <a:p>
          <a:pPr algn="just"/>
          <a:r>
            <a:rPr lang="es-ES_tradnl" sz="900" dirty="0" smtClean="0">
              <a:solidFill>
                <a:schemeClr val="tx1"/>
              </a:solidFill>
            </a:rPr>
            <a:t>Falta </a:t>
          </a:r>
          <a:r>
            <a:rPr lang="es-ES_tradnl" sz="900" dirty="0" smtClean="0">
              <a:solidFill>
                <a:schemeClr val="tx1"/>
              </a:solidFill>
            </a:rPr>
            <a:t>de confidencialidad  con respecto a las claves de acceso, por parte del personal  que labora con los  sistemas de información</a:t>
          </a:r>
          <a:endParaRPr lang="es-ES" sz="900" dirty="0" smtClean="0">
            <a:solidFill>
              <a:schemeClr val="tx1"/>
            </a:solidFill>
          </a:endParaRPr>
        </a:p>
        <a:p>
          <a:pPr algn="just"/>
          <a:endParaRPr lang="es-ES_tradnl" sz="900" dirty="0" smtClean="0">
            <a:solidFill>
              <a:schemeClr val="tx1"/>
            </a:solidFill>
          </a:endParaRPr>
        </a:p>
        <a:p>
          <a:pPr algn="just"/>
          <a:r>
            <a:rPr lang="es-ES_tradnl" sz="900" dirty="0" smtClean="0">
              <a:solidFill>
                <a:schemeClr val="tx1"/>
              </a:solidFill>
            </a:rPr>
            <a:t>Rechazo </a:t>
          </a:r>
          <a:r>
            <a:rPr lang="es-ES_tradnl" sz="900" dirty="0" smtClean="0">
              <a:solidFill>
                <a:schemeClr val="tx1"/>
              </a:solidFill>
            </a:rPr>
            <a:t>por parte de los funcionarios a utilizar sistemas de información desconocidos.</a:t>
          </a:r>
          <a:endParaRPr lang="es-ES" sz="900" dirty="0" smtClean="0">
            <a:solidFill>
              <a:schemeClr val="tx1"/>
            </a:solidFill>
          </a:endParaRPr>
        </a:p>
        <a:p>
          <a:pPr algn="just"/>
          <a:endParaRPr lang="es-ES_tradnl" sz="900" dirty="0" smtClean="0">
            <a:solidFill>
              <a:schemeClr val="tx1"/>
            </a:solidFill>
          </a:endParaRPr>
        </a:p>
        <a:p>
          <a:pPr algn="just"/>
          <a:r>
            <a:rPr lang="es-ES_tradnl" sz="900" dirty="0" smtClean="0">
              <a:solidFill>
                <a:schemeClr val="tx1"/>
              </a:solidFill>
            </a:rPr>
            <a:t>Retraso </a:t>
          </a:r>
          <a:r>
            <a:rPr lang="es-ES_tradnl" sz="900" dirty="0" smtClean="0">
              <a:solidFill>
                <a:schemeClr val="tx1"/>
              </a:solidFill>
            </a:rPr>
            <a:t>en la entrega de insumos y </a:t>
          </a:r>
          <a:r>
            <a:rPr lang="es-ES_tradnl" sz="900" dirty="0" smtClean="0">
              <a:solidFill>
                <a:schemeClr val="tx1"/>
              </a:solidFill>
            </a:rPr>
            <a:t>prepuestos </a:t>
          </a:r>
          <a:r>
            <a:rPr lang="es-ES_tradnl" sz="900" dirty="0" smtClean="0">
              <a:solidFill>
                <a:schemeClr val="tx1"/>
              </a:solidFill>
            </a:rPr>
            <a:t>necesarios para las actividades.</a:t>
          </a:r>
          <a:endParaRPr lang="es-ES" sz="900" dirty="0" smtClean="0">
            <a:solidFill>
              <a:schemeClr val="tx1"/>
            </a:solidFill>
          </a:endParaRPr>
        </a:p>
        <a:p>
          <a:pPr algn="just"/>
          <a:endParaRPr lang="es-ES" sz="900" dirty="0"/>
        </a:p>
      </dgm:t>
    </dgm:pt>
    <dgm:pt modelId="{09B2F3FD-C9A2-4431-B0DB-E79F4518A659}" type="parTrans" cxnId="{F0F7FCC6-8D62-4B89-981C-F19505069CE4}">
      <dgm:prSet/>
      <dgm:spPr/>
      <dgm:t>
        <a:bodyPr/>
        <a:lstStyle/>
        <a:p>
          <a:endParaRPr lang="es-ES"/>
        </a:p>
      </dgm:t>
    </dgm:pt>
    <dgm:pt modelId="{AE4E5A76-D608-4728-8853-13EBBE5916CB}" type="sibTrans" cxnId="{F0F7FCC6-8D62-4B89-981C-F19505069CE4}">
      <dgm:prSet/>
      <dgm:spPr/>
      <dgm:t>
        <a:bodyPr/>
        <a:lstStyle/>
        <a:p>
          <a:endParaRPr lang="es-ES"/>
        </a:p>
      </dgm:t>
    </dgm:pt>
    <dgm:pt modelId="{3387A137-732C-4D08-BBC3-14EF5036E733}" type="pres">
      <dgm:prSet presAssocID="{B39E185D-002B-4413-855E-DC25880CE664}" presName="Name0" presStyleCnt="0">
        <dgm:presLayoutVars>
          <dgm:dir/>
          <dgm:resizeHandles val="exact"/>
        </dgm:presLayoutVars>
      </dgm:prSet>
      <dgm:spPr/>
    </dgm:pt>
    <dgm:pt modelId="{B0DB9AC4-7432-440E-B419-E22BB24C6B60}" type="pres">
      <dgm:prSet presAssocID="{B39E185D-002B-4413-855E-DC25880CE664}" presName="bkgdShp" presStyleLbl="alignAccFollowNode1" presStyleIdx="0" presStyleCnt="1" custScaleX="81287" custScaleY="39337"/>
      <dgm:spPr/>
    </dgm:pt>
    <dgm:pt modelId="{0A7B9AA7-4378-4A2E-B70E-B66BE867C4CE}" type="pres">
      <dgm:prSet presAssocID="{B39E185D-002B-4413-855E-DC25880CE664}" presName="linComp" presStyleCnt="0"/>
      <dgm:spPr/>
    </dgm:pt>
    <dgm:pt modelId="{8E792E16-0842-4EAF-BE94-7146F5A9054E}" type="pres">
      <dgm:prSet presAssocID="{BFE9E082-E902-4616-8295-09AF6023E4C1}" presName="compNode" presStyleCnt="0"/>
      <dgm:spPr/>
    </dgm:pt>
    <dgm:pt modelId="{EFC86BFE-8A1D-4D4A-81CB-DC8AD2658599}" type="pres">
      <dgm:prSet presAssocID="{BFE9E082-E902-4616-8295-09AF6023E4C1}" presName="node" presStyleLbl="node1" presStyleIdx="0" presStyleCnt="4" custScaleY="129654">
        <dgm:presLayoutVars>
          <dgm:bulletEnabled val="1"/>
        </dgm:presLayoutVars>
      </dgm:prSet>
      <dgm:spPr/>
      <dgm:t>
        <a:bodyPr/>
        <a:lstStyle/>
        <a:p>
          <a:endParaRPr lang="es-ES"/>
        </a:p>
      </dgm:t>
    </dgm:pt>
    <dgm:pt modelId="{F885141E-B961-4128-8748-903A0C0AC9AE}" type="pres">
      <dgm:prSet presAssocID="{BFE9E082-E902-4616-8295-09AF6023E4C1}" presName="invisiNode" presStyleLbl="node1" presStyleIdx="0" presStyleCnt="4"/>
      <dgm:spPr/>
    </dgm:pt>
    <dgm:pt modelId="{3BB3D5EF-A540-490B-BE84-06E07835F70F}" type="pres">
      <dgm:prSet presAssocID="{BFE9E082-E902-4616-8295-09AF6023E4C1}" presName="imagNode" presStyleLbl="fgImgPlace1" presStyleIdx="0" presStyleCnt="4" custScaleY="73063"/>
      <dgm:spPr>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pt>
    <dgm:pt modelId="{0188F9ED-F61C-487E-B46B-59489D396DEE}" type="pres">
      <dgm:prSet presAssocID="{D856A683-0AA5-4B1F-8795-1B0318C8CE7D}" presName="sibTrans" presStyleLbl="sibTrans2D1" presStyleIdx="0" presStyleCnt="0"/>
      <dgm:spPr/>
      <dgm:t>
        <a:bodyPr/>
        <a:lstStyle/>
        <a:p>
          <a:endParaRPr lang="es-ES"/>
        </a:p>
      </dgm:t>
    </dgm:pt>
    <dgm:pt modelId="{70D6F6A9-3E42-4095-851A-84F496F42B93}" type="pres">
      <dgm:prSet presAssocID="{FF26E592-5899-4FD3-B6DF-C314C8D7AAF2}" presName="compNode" presStyleCnt="0"/>
      <dgm:spPr/>
    </dgm:pt>
    <dgm:pt modelId="{9A10ECD9-4CC5-4DC4-94BB-DADF9882EC0D}" type="pres">
      <dgm:prSet presAssocID="{FF26E592-5899-4FD3-B6DF-C314C8D7AAF2}" presName="node" presStyleLbl="node1" presStyleIdx="1" presStyleCnt="4" custScaleX="117609" custScaleY="128163" custLinFactNeighborX="-3108" custLinFactNeighborY="0">
        <dgm:presLayoutVars>
          <dgm:bulletEnabled val="1"/>
        </dgm:presLayoutVars>
      </dgm:prSet>
      <dgm:spPr/>
      <dgm:t>
        <a:bodyPr/>
        <a:lstStyle/>
        <a:p>
          <a:endParaRPr lang="es-ES"/>
        </a:p>
      </dgm:t>
    </dgm:pt>
    <dgm:pt modelId="{1D2838F4-E235-4044-835A-B9B1C89319F4}" type="pres">
      <dgm:prSet presAssocID="{FF26E592-5899-4FD3-B6DF-C314C8D7AAF2}" presName="invisiNode" presStyleLbl="node1" presStyleIdx="1" presStyleCnt="4"/>
      <dgm:spPr/>
    </dgm:pt>
    <dgm:pt modelId="{39781212-7590-4B9F-91FC-728088CBA3DF}" type="pres">
      <dgm:prSet presAssocID="{FF26E592-5899-4FD3-B6DF-C314C8D7AAF2}" presName="imagNode" presStyleLbl="fgImgPlace1" presStyleIdx="1" presStyleCnt="4" custScaleY="73063" custLinFactNeighborX="-758" custLinFactNeighborY="-752"/>
      <dgm:spPr>
        <a:blipFill>
          <a:blip xmlns:r="http://schemas.openxmlformats.org/officeDocument/2006/relationships" r:embed="rId2">
            <a:extLst>
              <a:ext uri="{28A0092B-C50C-407E-A947-70E740481C1C}">
                <a14:useLocalDpi xmlns:a14="http://schemas.microsoft.com/office/drawing/2010/main" val="0"/>
              </a:ext>
            </a:extLst>
          </a:blip>
          <a:srcRect/>
          <a:stretch>
            <a:fillRect t="-27000" b="-27000"/>
          </a:stretch>
        </a:blipFill>
      </dgm:spPr>
    </dgm:pt>
    <dgm:pt modelId="{5B11D4D5-4E6D-48A5-B63B-B9F087C25DE8}" type="pres">
      <dgm:prSet presAssocID="{6B987352-2596-4C12-BC49-3DCF0D97E974}" presName="sibTrans" presStyleLbl="sibTrans2D1" presStyleIdx="0" presStyleCnt="0"/>
      <dgm:spPr/>
      <dgm:t>
        <a:bodyPr/>
        <a:lstStyle/>
        <a:p>
          <a:endParaRPr lang="es-ES"/>
        </a:p>
      </dgm:t>
    </dgm:pt>
    <dgm:pt modelId="{0BAA0552-4D56-446C-B6C2-B8B00D131CF7}" type="pres">
      <dgm:prSet presAssocID="{55A04842-2D24-4BE8-B2EF-75266A73CF9A}" presName="compNode" presStyleCnt="0"/>
      <dgm:spPr/>
    </dgm:pt>
    <dgm:pt modelId="{5C526C9E-A5BF-4D70-9C5F-E0929AA978CA}" type="pres">
      <dgm:prSet presAssocID="{55A04842-2D24-4BE8-B2EF-75266A73CF9A}" presName="node" presStyleLbl="node1" presStyleIdx="2" presStyleCnt="4" custScaleX="117153" custScaleY="127671" custLinFactNeighborX="-1345" custLinFactNeighborY="2664">
        <dgm:presLayoutVars>
          <dgm:bulletEnabled val="1"/>
        </dgm:presLayoutVars>
      </dgm:prSet>
      <dgm:spPr/>
      <dgm:t>
        <a:bodyPr/>
        <a:lstStyle/>
        <a:p>
          <a:endParaRPr lang="es-ES"/>
        </a:p>
      </dgm:t>
    </dgm:pt>
    <dgm:pt modelId="{2B073664-BCB1-4F46-A85B-D2D8AF0DFB3D}" type="pres">
      <dgm:prSet presAssocID="{55A04842-2D24-4BE8-B2EF-75266A73CF9A}" presName="invisiNode" presStyleLbl="node1" presStyleIdx="2" presStyleCnt="4"/>
      <dgm:spPr/>
    </dgm:pt>
    <dgm:pt modelId="{3D5D4767-AAA3-4D2D-84A3-8634294E457D}" type="pres">
      <dgm:prSet presAssocID="{55A04842-2D24-4BE8-B2EF-75266A73CF9A}" presName="imagNode" presStyleLbl="fgImgPlace1" presStyleIdx="2" presStyleCnt="4" custScaleY="73063"/>
      <dgm:spPr>
        <a:blipFill>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dgm:spPr>
    </dgm:pt>
    <dgm:pt modelId="{3878EDD9-7E55-4D2E-A7CB-E719F86DF721}" type="pres">
      <dgm:prSet presAssocID="{3E04BEB3-0684-4D23-BAE8-C3A08C8C74DA}" presName="sibTrans" presStyleLbl="sibTrans2D1" presStyleIdx="0" presStyleCnt="0"/>
      <dgm:spPr/>
      <dgm:t>
        <a:bodyPr/>
        <a:lstStyle/>
        <a:p>
          <a:endParaRPr lang="es-ES"/>
        </a:p>
      </dgm:t>
    </dgm:pt>
    <dgm:pt modelId="{EA9AA6B8-A53E-432A-8E33-F3F2D717F14F}" type="pres">
      <dgm:prSet presAssocID="{17E5BE04-7074-477A-9419-A21D96540F36}" presName="compNode" presStyleCnt="0"/>
      <dgm:spPr/>
    </dgm:pt>
    <dgm:pt modelId="{AC7AE761-2031-492F-8B39-551E5A2E6477}" type="pres">
      <dgm:prSet presAssocID="{17E5BE04-7074-477A-9419-A21D96540F36}" presName="node" presStyleLbl="node1" presStyleIdx="3" presStyleCnt="4" custScaleX="128193" custScaleY="125658">
        <dgm:presLayoutVars>
          <dgm:bulletEnabled val="1"/>
        </dgm:presLayoutVars>
      </dgm:prSet>
      <dgm:spPr/>
      <dgm:t>
        <a:bodyPr/>
        <a:lstStyle/>
        <a:p>
          <a:endParaRPr lang="es-ES"/>
        </a:p>
      </dgm:t>
    </dgm:pt>
    <dgm:pt modelId="{33881AFB-C1F8-4CE2-89AF-CF72F6A4C1F5}" type="pres">
      <dgm:prSet presAssocID="{17E5BE04-7074-477A-9419-A21D96540F36}" presName="invisiNode" presStyleLbl="node1" presStyleIdx="3" presStyleCnt="4"/>
      <dgm:spPr/>
    </dgm:pt>
    <dgm:pt modelId="{7D1CBC1E-F045-4B40-B60A-8FA54A788442}" type="pres">
      <dgm:prSet presAssocID="{17E5BE04-7074-477A-9419-A21D96540F36}" presName="imagNode" presStyleLbl="fgImgPlace1" presStyleIdx="3" presStyleCnt="4" custScaleY="73063"/>
      <dgm:spPr>
        <a:blipFill>
          <a:blip xmlns:r="http://schemas.openxmlformats.org/officeDocument/2006/relationships" r:embed="rId4">
            <a:extLst>
              <a:ext uri="{28A0092B-C50C-407E-A947-70E740481C1C}">
                <a14:useLocalDpi xmlns:a14="http://schemas.microsoft.com/office/drawing/2010/main" val="0"/>
              </a:ext>
            </a:extLst>
          </a:blip>
          <a:srcRect/>
          <a:stretch>
            <a:fillRect t="-30000" b="-30000"/>
          </a:stretch>
        </a:blipFill>
      </dgm:spPr>
    </dgm:pt>
  </dgm:ptLst>
  <dgm:cxnLst>
    <dgm:cxn modelId="{DA946C26-C7B0-464C-BEF6-22F35C44579C}" type="presOf" srcId="{3E04BEB3-0684-4D23-BAE8-C3A08C8C74DA}" destId="{3878EDD9-7E55-4D2E-A7CB-E719F86DF721}" srcOrd="0" destOrd="0" presId="urn:microsoft.com/office/officeart/2005/8/layout/pList2"/>
    <dgm:cxn modelId="{52179735-0FBE-4266-B441-370F58A8246B}" type="presOf" srcId="{D856A683-0AA5-4B1F-8795-1B0318C8CE7D}" destId="{0188F9ED-F61C-487E-B46B-59489D396DEE}" srcOrd="0" destOrd="0" presId="urn:microsoft.com/office/officeart/2005/8/layout/pList2"/>
    <dgm:cxn modelId="{88956664-269D-4B5E-A41D-50A11E0923DD}" type="presOf" srcId="{FF26E592-5899-4FD3-B6DF-C314C8D7AAF2}" destId="{9A10ECD9-4CC5-4DC4-94BB-DADF9882EC0D}" srcOrd="0" destOrd="0" presId="urn:microsoft.com/office/officeart/2005/8/layout/pList2"/>
    <dgm:cxn modelId="{F0F7FCC6-8D62-4B89-981C-F19505069CE4}" srcId="{B39E185D-002B-4413-855E-DC25880CE664}" destId="{17E5BE04-7074-477A-9419-A21D96540F36}" srcOrd="3" destOrd="0" parTransId="{09B2F3FD-C9A2-4431-B0DB-E79F4518A659}" sibTransId="{AE4E5A76-D608-4728-8853-13EBBE5916CB}"/>
    <dgm:cxn modelId="{A8BFC3F9-3600-4D45-A114-D99E9E7E49ED}" type="presOf" srcId="{6B987352-2596-4C12-BC49-3DCF0D97E974}" destId="{5B11D4D5-4E6D-48A5-B63B-B9F087C25DE8}" srcOrd="0" destOrd="0" presId="urn:microsoft.com/office/officeart/2005/8/layout/pList2"/>
    <dgm:cxn modelId="{B8680487-7EAB-49EA-A316-ACCF1F93DDB6}" type="presOf" srcId="{55A04842-2D24-4BE8-B2EF-75266A73CF9A}" destId="{5C526C9E-A5BF-4D70-9C5F-E0929AA978CA}" srcOrd="0" destOrd="0" presId="urn:microsoft.com/office/officeart/2005/8/layout/pList2"/>
    <dgm:cxn modelId="{FA0F59CC-5EB1-439D-8B29-B2695FE4D618}" type="presOf" srcId="{17E5BE04-7074-477A-9419-A21D96540F36}" destId="{AC7AE761-2031-492F-8B39-551E5A2E6477}" srcOrd="0" destOrd="0" presId="urn:microsoft.com/office/officeart/2005/8/layout/pList2"/>
    <dgm:cxn modelId="{4A64209A-D732-455E-AC09-3D3E88DC6752}" srcId="{B39E185D-002B-4413-855E-DC25880CE664}" destId="{FF26E592-5899-4FD3-B6DF-C314C8D7AAF2}" srcOrd="1" destOrd="0" parTransId="{6A597235-95B5-4E63-A02D-02C39B5E6C72}" sibTransId="{6B987352-2596-4C12-BC49-3DCF0D97E974}"/>
    <dgm:cxn modelId="{831983A2-2F99-4574-AEB2-B65FF3271D7D}" srcId="{B39E185D-002B-4413-855E-DC25880CE664}" destId="{55A04842-2D24-4BE8-B2EF-75266A73CF9A}" srcOrd="2" destOrd="0" parTransId="{587B14DD-D58D-48C8-806A-89EAFA98BE1D}" sibTransId="{3E04BEB3-0684-4D23-BAE8-C3A08C8C74DA}"/>
    <dgm:cxn modelId="{226E9DDC-0D04-4E41-A3D8-194158E3EDF7}" type="presOf" srcId="{BFE9E082-E902-4616-8295-09AF6023E4C1}" destId="{EFC86BFE-8A1D-4D4A-81CB-DC8AD2658599}" srcOrd="0" destOrd="0" presId="urn:microsoft.com/office/officeart/2005/8/layout/pList2"/>
    <dgm:cxn modelId="{9F762733-0E7F-4FB4-863C-3C3B76CDFBF0}" srcId="{B39E185D-002B-4413-855E-DC25880CE664}" destId="{BFE9E082-E902-4616-8295-09AF6023E4C1}" srcOrd="0" destOrd="0" parTransId="{41E4DD24-7A5F-4CB7-9C81-93330E4FE949}" sibTransId="{D856A683-0AA5-4B1F-8795-1B0318C8CE7D}"/>
    <dgm:cxn modelId="{98D7D6DB-25E2-443F-BDEA-867E908DA36D}" type="presOf" srcId="{B39E185D-002B-4413-855E-DC25880CE664}" destId="{3387A137-732C-4D08-BBC3-14EF5036E733}" srcOrd="0" destOrd="0" presId="urn:microsoft.com/office/officeart/2005/8/layout/pList2"/>
    <dgm:cxn modelId="{F17A5472-EB8D-4AF3-9D06-C6030BADE81F}" type="presParOf" srcId="{3387A137-732C-4D08-BBC3-14EF5036E733}" destId="{B0DB9AC4-7432-440E-B419-E22BB24C6B60}" srcOrd="0" destOrd="0" presId="urn:microsoft.com/office/officeart/2005/8/layout/pList2"/>
    <dgm:cxn modelId="{C0962835-9DFC-45D3-AB6A-596C55A01F56}" type="presParOf" srcId="{3387A137-732C-4D08-BBC3-14EF5036E733}" destId="{0A7B9AA7-4378-4A2E-B70E-B66BE867C4CE}" srcOrd="1" destOrd="0" presId="urn:microsoft.com/office/officeart/2005/8/layout/pList2"/>
    <dgm:cxn modelId="{A4839218-5A74-47A1-B975-2A5380FA55B0}" type="presParOf" srcId="{0A7B9AA7-4378-4A2E-B70E-B66BE867C4CE}" destId="{8E792E16-0842-4EAF-BE94-7146F5A9054E}" srcOrd="0" destOrd="0" presId="urn:microsoft.com/office/officeart/2005/8/layout/pList2"/>
    <dgm:cxn modelId="{D413E3FA-2941-412E-B13F-A9A55476A399}" type="presParOf" srcId="{8E792E16-0842-4EAF-BE94-7146F5A9054E}" destId="{EFC86BFE-8A1D-4D4A-81CB-DC8AD2658599}" srcOrd="0" destOrd="0" presId="urn:microsoft.com/office/officeart/2005/8/layout/pList2"/>
    <dgm:cxn modelId="{8234BE43-1699-429E-9A9E-50AE553BCC11}" type="presParOf" srcId="{8E792E16-0842-4EAF-BE94-7146F5A9054E}" destId="{F885141E-B961-4128-8748-903A0C0AC9AE}" srcOrd="1" destOrd="0" presId="urn:microsoft.com/office/officeart/2005/8/layout/pList2"/>
    <dgm:cxn modelId="{710EC2BF-C885-49EC-BBAC-53165AB6F0E7}" type="presParOf" srcId="{8E792E16-0842-4EAF-BE94-7146F5A9054E}" destId="{3BB3D5EF-A540-490B-BE84-06E07835F70F}" srcOrd="2" destOrd="0" presId="urn:microsoft.com/office/officeart/2005/8/layout/pList2"/>
    <dgm:cxn modelId="{44215234-D5BD-4B99-BB32-F43FD8B5715D}" type="presParOf" srcId="{0A7B9AA7-4378-4A2E-B70E-B66BE867C4CE}" destId="{0188F9ED-F61C-487E-B46B-59489D396DEE}" srcOrd="1" destOrd="0" presId="urn:microsoft.com/office/officeart/2005/8/layout/pList2"/>
    <dgm:cxn modelId="{8747F30A-0182-4D9B-B436-A39228A5EDCE}" type="presParOf" srcId="{0A7B9AA7-4378-4A2E-B70E-B66BE867C4CE}" destId="{70D6F6A9-3E42-4095-851A-84F496F42B93}" srcOrd="2" destOrd="0" presId="urn:microsoft.com/office/officeart/2005/8/layout/pList2"/>
    <dgm:cxn modelId="{2AD9AEE5-2312-4FFE-B55D-32EC01C7027A}" type="presParOf" srcId="{70D6F6A9-3E42-4095-851A-84F496F42B93}" destId="{9A10ECD9-4CC5-4DC4-94BB-DADF9882EC0D}" srcOrd="0" destOrd="0" presId="urn:microsoft.com/office/officeart/2005/8/layout/pList2"/>
    <dgm:cxn modelId="{02DE42FA-5DB9-4196-90E7-260E722CF856}" type="presParOf" srcId="{70D6F6A9-3E42-4095-851A-84F496F42B93}" destId="{1D2838F4-E235-4044-835A-B9B1C89319F4}" srcOrd="1" destOrd="0" presId="urn:microsoft.com/office/officeart/2005/8/layout/pList2"/>
    <dgm:cxn modelId="{CBBDC4D9-257F-457D-BF32-872570EFD572}" type="presParOf" srcId="{70D6F6A9-3E42-4095-851A-84F496F42B93}" destId="{39781212-7590-4B9F-91FC-728088CBA3DF}" srcOrd="2" destOrd="0" presId="urn:microsoft.com/office/officeart/2005/8/layout/pList2"/>
    <dgm:cxn modelId="{FA57155A-0A63-4AC4-A61F-9D890687AABF}" type="presParOf" srcId="{0A7B9AA7-4378-4A2E-B70E-B66BE867C4CE}" destId="{5B11D4D5-4E6D-48A5-B63B-B9F087C25DE8}" srcOrd="3" destOrd="0" presId="urn:microsoft.com/office/officeart/2005/8/layout/pList2"/>
    <dgm:cxn modelId="{1A41B18B-754B-41F9-8A5F-7EEAE1018A2F}" type="presParOf" srcId="{0A7B9AA7-4378-4A2E-B70E-B66BE867C4CE}" destId="{0BAA0552-4D56-446C-B6C2-B8B00D131CF7}" srcOrd="4" destOrd="0" presId="urn:microsoft.com/office/officeart/2005/8/layout/pList2"/>
    <dgm:cxn modelId="{709F29C0-7113-408B-BCA9-FA21925E5DAC}" type="presParOf" srcId="{0BAA0552-4D56-446C-B6C2-B8B00D131CF7}" destId="{5C526C9E-A5BF-4D70-9C5F-E0929AA978CA}" srcOrd="0" destOrd="0" presId="urn:microsoft.com/office/officeart/2005/8/layout/pList2"/>
    <dgm:cxn modelId="{1E88B9F8-6B16-4B82-8182-9A656B0A9270}" type="presParOf" srcId="{0BAA0552-4D56-446C-B6C2-B8B00D131CF7}" destId="{2B073664-BCB1-4F46-A85B-D2D8AF0DFB3D}" srcOrd="1" destOrd="0" presId="urn:microsoft.com/office/officeart/2005/8/layout/pList2"/>
    <dgm:cxn modelId="{8BE5EE68-8E29-4B1A-B043-DEFD06EE9776}" type="presParOf" srcId="{0BAA0552-4D56-446C-B6C2-B8B00D131CF7}" destId="{3D5D4767-AAA3-4D2D-84A3-8634294E457D}" srcOrd="2" destOrd="0" presId="urn:microsoft.com/office/officeart/2005/8/layout/pList2"/>
    <dgm:cxn modelId="{4D7C4390-040B-47DD-98A4-D3398BCF7FA8}" type="presParOf" srcId="{0A7B9AA7-4378-4A2E-B70E-B66BE867C4CE}" destId="{3878EDD9-7E55-4D2E-A7CB-E719F86DF721}" srcOrd="5" destOrd="0" presId="urn:microsoft.com/office/officeart/2005/8/layout/pList2"/>
    <dgm:cxn modelId="{57E47167-0969-40C3-802A-0DDD41E044D5}" type="presParOf" srcId="{0A7B9AA7-4378-4A2E-B70E-B66BE867C4CE}" destId="{EA9AA6B8-A53E-432A-8E33-F3F2D717F14F}" srcOrd="6" destOrd="0" presId="urn:microsoft.com/office/officeart/2005/8/layout/pList2"/>
    <dgm:cxn modelId="{00A13D03-FA75-4F31-BED8-4958F577CD06}" type="presParOf" srcId="{EA9AA6B8-A53E-432A-8E33-F3F2D717F14F}" destId="{AC7AE761-2031-492F-8B39-551E5A2E6477}" srcOrd="0" destOrd="0" presId="urn:microsoft.com/office/officeart/2005/8/layout/pList2"/>
    <dgm:cxn modelId="{DBC80E79-C939-47AF-8B49-B15894FD1CBC}" type="presParOf" srcId="{EA9AA6B8-A53E-432A-8E33-F3F2D717F14F}" destId="{33881AFB-C1F8-4CE2-89AF-CF72F6A4C1F5}" srcOrd="1" destOrd="0" presId="urn:microsoft.com/office/officeart/2005/8/layout/pList2"/>
    <dgm:cxn modelId="{B225D97F-A2C1-4994-9BB4-F93955FC2538}" type="presParOf" srcId="{EA9AA6B8-A53E-432A-8E33-F3F2D717F14F}" destId="{7D1CBC1E-F045-4B40-B60A-8FA54A788442}"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1F1BE1-2A2B-4A12-97CF-BFF64F6E929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S"/>
        </a:p>
      </dgm:t>
    </dgm:pt>
    <dgm:pt modelId="{CC9560A8-CBE3-431F-B7AB-F9CCFA54CD0B}">
      <dgm:prSet phldrT="[Texto]" custT="1"/>
      <dgm:spPr/>
      <dgm:t>
        <a:bodyPr/>
        <a:lstStyle/>
        <a:p>
          <a:r>
            <a:rPr lang="es-ES" sz="1000" b="1" u="sng" dirty="0" smtClean="0">
              <a:effectLst/>
            </a:rPr>
            <a:t>Planificación Académica Operativa</a:t>
          </a:r>
        </a:p>
        <a:p>
          <a:pPr marL="266700" indent="0"/>
          <a:r>
            <a:rPr lang="es-ES" sz="1000" dirty="0" smtClean="0">
              <a:effectLst/>
            </a:rPr>
            <a:t>Planificación de un período académico (normalmente un año) para cada carrera, lo que incluye: profesores, materias, estudiantes, aulas, laboratorios, horarios, calendario académico, actividades culturales, deportivas y de complemento educativo.</a:t>
          </a:r>
        </a:p>
        <a:p>
          <a:pPr marL="266700" indent="0"/>
          <a:r>
            <a:rPr lang="es-ES" sz="1000" dirty="0" smtClean="0">
              <a:effectLst/>
            </a:rPr>
            <a:t>Planificación micro curricular (de cada materia).</a:t>
          </a:r>
        </a:p>
        <a:p>
          <a:pPr marL="266700" indent="0"/>
          <a:r>
            <a:rPr lang="es-ES" sz="1000" dirty="0" smtClean="0">
              <a:effectLst/>
            </a:rPr>
            <a:t>Syllabus, Resultados de Aprendizaje y Avance Programático.</a:t>
          </a:r>
          <a:endParaRPr lang="es-ES" sz="1000" dirty="0"/>
        </a:p>
      </dgm:t>
    </dgm:pt>
    <dgm:pt modelId="{E20F0AA1-5693-4D7F-AB93-185BB583EFF0}" type="parTrans" cxnId="{7BB5FEE4-B9E3-40D5-B897-4F8D76524CAE}">
      <dgm:prSet/>
      <dgm:spPr/>
      <dgm:t>
        <a:bodyPr/>
        <a:lstStyle/>
        <a:p>
          <a:endParaRPr lang="es-ES" sz="1000"/>
        </a:p>
      </dgm:t>
    </dgm:pt>
    <dgm:pt modelId="{B4CD3CDD-9489-4486-A694-F9670678D08B}" type="sibTrans" cxnId="{7BB5FEE4-B9E3-40D5-B897-4F8D76524CAE}">
      <dgm:prSet/>
      <dgm:spPr/>
      <dgm:t>
        <a:bodyPr/>
        <a:lstStyle/>
        <a:p>
          <a:endParaRPr lang="es-ES" sz="1000"/>
        </a:p>
      </dgm:t>
    </dgm:pt>
    <dgm:pt modelId="{81D97E5F-9CFE-4211-9578-82CF2F11C818}">
      <dgm:prSet phldrT="[Texto]" custT="1"/>
      <dgm:spPr/>
      <dgm:t>
        <a:bodyPr/>
        <a:lstStyle/>
        <a:p>
          <a:r>
            <a:rPr lang="es-ES" sz="1000" b="1" u="sng" dirty="0" smtClean="0">
              <a:effectLst/>
            </a:rPr>
            <a:t>Admisión de Estudiantes</a:t>
          </a:r>
        </a:p>
        <a:p>
          <a:pPr marL="266700" indent="0"/>
          <a:r>
            <a:rPr lang="es-ES" sz="1000" dirty="0" smtClean="0">
              <a:effectLst/>
            </a:rPr>
            <a:t>Difusión de la guía académica.</a:t>
          </a:r>
        </a:p>
        <a:p>
          <a:pPr marL="266700" indent="0"/>
          <a:r>
            <a:rPr lang="es-ES" sz="1000" dirty="0" smtClean="0">
              <a:effectLst/>
            </a:rPr>
            <a:t>Inscripción de Aspirantes. Registro de antecedentes académicos, y revisión de prerrequisitos para cada carrera.</a:t>
          </a:r>
        </a:p>
        <a:p>
          <a:pPr marL="266700" indent="0"/>
          <a:r>
            <a:rPr lang="es-ES" sz="1000" dirty="0" smtClean="0">
              <a:effectLst/>
            </a:rPr>
            <a:t>Examen de admisión y registro de resultados.</a:t>
          </a:r>
          <a:endParaRPr lang="es-ES" sz="1000" dirty="0"/>
        </a:p>
      </dgm:t>
    </dgm:pt>
    <dgm:pt modelId="{C0539AF8-5CD8-418C-9039-2A5BE505D58C}" type="parTrans" cxnId="{89148E5F-260A-477D-9D96-F8100FB2C4A6}">
      <dgm:prSet/>
      <dgm:spPr/>
      <dgm:t>
        <a:bodyPr/>
        <a:lstStyle/>
        <a:p>
          <a:endParaRPr lang="es-ES" sz="1000"/>
        </a:p>
      </dgm:t>
    </dgm:pt>
    <dgm:pt modelId="{6958AAF0-0282-4B79-BE38-CDC9B9F8FFD5}" type="sibTrans" cxnId="{89148E5F-260A-477D-9D96-F8100FB2C4A6}">
      <dgm:prSet/>
      <dgm:spPr/>
      <dgm:t>
        <a:bodyPr/>
        <a:lstStyle/>
        <a:p>
          <a:endParaRPr lang="es-ES" sz="1000"/>
        </a:p>
      </dgm:t>
    </dgm:pt>
    <dgm:pt modelId="{D93CD904-FAA2-43A8-8B46-CD2973336962}">
      <dgm:prSet phldrT="[Texto]" custT="1"/>
      <dgm:spPr/>
      <dgm:t>
        <a:bodyPr/>
        <a:lstStyle/>
        <a:p>
          <a:r>
            <a:rPr lang="es-ES" sz="1000" b="1" u="sng" dirty="0" smtClean="0"/>
            <a:t>Matrículas</a:t>
          </a:r>
        </a:p>
        <a:p>
          <a:pPr marL="266700" indent="0">
            <a:tabLst>
              <a:tab pos="182563" algn="l"/>
              <a:tab pos="266700" algn="l"/>
            </a:tabLst>
          </a:pPr>
          <a:r>
            <a:rPr lang="es-ES" sz="1000" dirty="0" smtClean="0">
              <a:effectLst/>
            </a:rPr>
            <a:t>Revisión del registro estudiantil y asignación del nivel y materias que le corresponde aprobar en el período a cada estudiante, de acuerdo al plan curricular de la carrera.</a:t>
          </a:r>
        </a:p>
        <a:p>
          <a:pPr marL="266700" indent="0">
            <a:tabLst>
              <a:tab pos="182563" algn="l"/>
              <a:tab pos="266700" algn="l"/>
            </a:tabLst>
          </a:pPr>
          <a:r>
            <a:rPr lang="es-ES" sz="1000" dirty="0" smtClean="0">
              <a:effectLst/>
            </a:rPr>
            <a:t>Establecimiento de aranceles de matrícula por cada estudiante en un periodo académico.</a:t>
          </a:r>
        </a:p>
        <a:p>
          <a:pPr marL="266700" indent="0">
            <a:tabLst>
              <a:tab pos="182563" algn="l"/>
              <a:tab pos="266700" algn="l"/>
            </a:tabLst>
          </a:pPr>
          <a:r>
            <a:rPr lang="es-ES" sz="1000" dirty="0" smtClean="0">
              <a:effectLst/>
            </a:rPr>
            <a:t>Crear registro de matrícula de cada estudiante.</a:t>
          </a:r>
        </a:p>
        <a:p>
          <a:pPr marL="266700" indent="0">
            <a:tabLst>
              <a:tab pos="182563" algn="l"/>
              <a:tab pos="266700" algn="l"/>
            </a:tabLst>
          </a:pPr>
          <a:r>
            <a:rPr lang="es-ES" sz="1000" dirty="0" smtClean="0">
              <a:effectLst/>
            </a:rPr>
            <a:t>Carnet Estudiantil.</a:t>
          </a:r>
        </a:p>
        <a:p>
          <a:pPr marL="266700" indent="0">
            <a:tabLst>
              <a:tab pos="182563" algn="l"/>
              <a:tab pos="266700" algn="l"/>
            </a:tabLst>
          </a:pPr>
          <a:r>
            <a:rPr lang="es-ES" sz="1000" dirty="0" smtClean="0">
              <a:effectLst/>
            </a:rPr>
            <a:t>Registro de los datos persales, médicos y socioeconómicos del estudiante en los archivos universitarios y asignación a los grupos de instrucción y materias correspondientes.</a:t>
          </a:r>
          <a:endParaRPr lang="es-ES" sz="1000" dirty="0"/>
        </a:p>
      </dgm:t>
    </dgm:pt>
    <dgm:pt modelId="{2B7FD327-75FF-447E-A4A0-CAC9D10122CF}" type="parTrans" cxnId="{C0745606-8D8C-40DB-B845-946CFB29E3D8}">
      <dgm:prSet/>
      <dgm:spPr/>
      <dgm:t>
        <a:bodyPr/>
        <a:lstStyle/>
        <a:p>
          <a:endParaRPr lang="es-ES" sz="1000"/>
        </a:p>
      </dgm:t>
    </dgm:pt>
    <dgm:pt modelId="{5BEBDB5C-220E-4F93-B567-99E40241E069}" type="sibTrans" cxnId="{C0745606-8D8C-40DB-B845-946CFB29E3D8}">
      <dgm:prSet/>
      <dgm:spPr/>
      <dgm:t>
        <a:bodyPr/>
        <a:lstStyle/>
        <a:p>
          <a:endParaRPr lang="es-ES" sz="1000"/>
        </a:p>
      </dgm:t>
    </dgm:pt>
    <dgm:pt modelId="{8AC73C34-8C96-41AA-930C-362C3E8BFA80}">
      <dgm:prSet custT="1"/>
      <dgm:spPr/>
      <dgm:t>
        <a:bodyPr/>
        <a:lstStyle/>
        <a:p>
          <a:r>
            <a:rPr lang="es-ES" sz="1000" b="1" u="sng" dirty="0" smtClean="0">
              <a:effectLst/>
            </a:rPr>
            <a:t>Evaluación de Estudiantes</a:t>
          </a:r>
        </a:p>
        <a:p>
          <a:pPr marL="266700" indent="0"/>
          <a:r>
            <a:rPr lang="es-ES" sz="1000" dirty="0" smtClean="0">
              <a:effectLst/>
            </a:rPr>
            <a:t>Evaluación del rendimiento individual de los estudiantes en cada materia.</a:t>
          </a:r>
        </a:p>
        <a:p>
          <a:pPr marL="266700" indent="0"/>
          <a:r>
            <a:rPr lang="es-ES" sz="1000" dirty="0" smtClean="0">
              <a:effectLst/>
            </a:rPr>
            <a:t>Evaluación de cambios en los valores éticos y morales, incluye evaluación de cambios de las actitudes del estudiante, intereses, metas y características personales.</a:t>
          </a:r>
        </a:p>
        <a:p>
          <a:pPr marL="266700" indent="0"/>
          <a:r>
            <a:rPr lang="es-ES" sz="1000" dirty="0" smtClean="0">
              <a:effectLst/>
            </a:rPr>
            <a:t>Verificación y registro de aprobación de materias y pases de nivel.</a:t>
          </a:r>
          <a:endParaRPr lang="es-ES" sz="1000" dirty="0"/>
        </a:p>
      </dgm:t>
    </dgm:pt>
    <dgm:pt modelId="{F8FFE45F-7FC2-4FD1-AC81-F58402D65099}" type="parTrans" cxnId="{6B955090-5268-4436-969F-EE56FF1A1999}">
      <dgm:prSet/>
      <dgm:spPr/>
      <dgm:t>
        <a:bodyPr/>
        <a:lstStyle/>
        <a:p>
          <a:endParaRPr lang="es-ES" sz="1000"/>
        </a:p>
      </dgm:t>
    </dgm:pt>
    <dgm:pt modelId="{513A3341-2A18-4C7C-90B2-36CB4CB2C03F}" type="sibTrans" cxnId="{6B955090-5268-4436-969F-EE56FF1A1999}">
      <dgm:prSet/>
      <dgm:spPr/>
      <dgm:t>
        <a:bodyPr/>
        <a:lstStyle/>
        <a:p>
          <a:endParaRPr lang="es-ES" sz="1000"/>
        </a:p>
      </dgm:t>
    </dgm:pt>
    <dgm:pt modelId="{808FB908-65E4-45CC-9F24-EEE7ADA5F581}" type="pres">
      <dgm:prSet presAssocID="{771F1BE1-2A2B-4A12-97CF-BFF64F6E9297}" presName="linear" presStyleCnt="0">
        <dgm:presLayoutVars>
          <dgm:dir/>
          <dgm:animLvl val="lvl"/>
          <dgm:resizeHandles val="exact"/>
        </dgm:presLayoutVars>
      </dgm:prSet>
      <dgm:spPr/>
    </dgm:pt>
    <dgm:pt modelId="{09DA5255-63E8-45CA-A9C5-C3808DE8EA35}" type="pres">
      <dgm:prSet presAssocID="{CC9560A8-CBE3-431F-B7AB-F9CCFA54CD0B}" presName="parentLin" presStyleCnt="0"/>
      <dgm:spPr/>
    </dgm:pt>
    <dgm:pt modelId="{4EA230EE-99D0-4460-B16C-85E0BD24AF13}" type="pres">
      <dgm:prSet presAssocID="{CC9560A8-CBE3-431F-B7AB-F9CCFA54CD0B}" presName="parentLeftMargin" presStyleLbl="node1" presStyleIdx="0" presStyleCnt="4"/>
      <dgm:spPr/>
    </dgm:pt>
    <dgm:pt modelId="{416A4F87-52ED-48F7-932F-7BFAFB096C0E}" type="pres">
      <dgm:prSet presAssocID="{CC9560A8-CBE3-431F-B7AB-F9CCFA54CD0B}" presName="parentText" presStyleLbl="node1" presStyleIdx="0" presStyleCnt="4" custScaleX="108904" custScaleY="838345">
        <dgm:presLayoutVars>
          <dgm:chMax val="0"/>
          <dgm:bulletEnabled val="1"/>
        </dgm:presLayoutVars>
      </dgm:prSet>
      <dgm:spPr/>
      <dgm:t>
        <a:bodyPr/>
        <a:lstStyle/>
        <a:p>
          <a:endParaRPr lang="es-ES"/>
        </a:p>
      </dgm:t>
    </dgm:pt>
    <dgm:pt modelId="{59CFE814-72EF-4084-9579-7DE81F03F6BD}" type="pres">
      <dgm:prSet presAssocID="{CC9560A8-CBE3-431F-B7AB-F9CCFA54CD0B}" presName="negativeSpace" presStyleCnt="0"/>
      <dgm:spPr/>
    </dgm:pt>
    <dgm:pt modelId="{6F344225-99EE-4D78-8F74-7F9610EA89B5}" type="pres">
      <dgm:prSet presAssocID="{CC9560A8-CBE3-431F-B7AB-F9CCFA54CD0B}" presName="childText" presStyleLbl="conFgAcc1" presStyleIdx="0" presStyleCnt="4">
        <dgm:presLayoutVars>
          <dgm:bulletEnabled val="1"/>
        </dgm:presLayoutVars>
      </dgm:prSet>
      <dgm:spPr/>
    </dgm:pt>
    <dgm:pt modelId="{08E78570-F874-4B40-8EEA-C3504826A0BF}" type="pres">
      <dgm:prSet presAssocID="{B4CD3CDD-9489-4486-A694-F9670678D08B}" presName="spaceBetweenRectangles" presStyleCnt="0"/>
      <dgm:spPr/>
    </dgm:pt>
    <dgm:pt modelId="{CF47E122-EBB8-4B10-9F53-1CF890CB6D85}" type="pres">
      <dgm:prSet presAssocID="{81D97E5F-9CFE-4211-9578-82CF2F11C818}" presName="parentLin" presStyleCnt="0"/>
      <dgm:spPr/>
    </dgm:pt>
    <dgm:pt modelId="{6C6D9195-AFD0-453F-B2F2-AAA6BAB5855A}" type="pres">
      <dgm:prSet presAssocID="{81D97E5F-9CFE-4211-9578-82CF2F11C818}" presName="parentLeftMargin" presStyleLbl="node1" presStyleIdx="0" presStyleCnt="4"/>
      <dgm:spPr/>
    </dgm:pt>
    <dgm:pt modelId="{BFFEE6AC-FFC6-4352-8840-8E3A5F22402F}" type="pres">
      <dgm:prSet presAssocID="{81D97E5F-9CFE-4211-9578-82CF2F11C818}" presName="parentText" presStyleLbl="node1" presStyleIdx="1" presStyleCnt="4" custScaleX="109666" custScaleY="620306">
        <dgm:presLayoutVars>
          <dgm:chMax val="0"/>
          <dgm:bulletEnabled val="1"/>
        </dgm:presLayoutVars>
      </dgm:prSet>
      <dgm:spPr/>
      <dgm:t>
        <a:bodyPr/>
        <a:lstStyle/>
        <a:p>
          <a:endParaRPr lang="es-ES"/>
        </a:p>
      </dgm:t>
    </dgm:pt>
    <dgm:pt modelId="{48969FD4-7BB1-4D9E-9832-866564EDCDE6}" type="pres">
      <dgm:prSet presAssocID="{81D97E5F-9CFE-4211-9578-82CF2F11C818}" presName="negativeSpace" presStyleCnt="0"/>
      <dgm:spPr/>
    </dgm:pt>
    <dgm:pt modelId="{4936CBC7-4A23-4B80-B398-27900B3AB2C7}" type="pres">
      <dgm:prSet presAssocID="{81D97E5F-9CFE-4211-9578-82CF2F11C818}" presName="childText" presStyleLbl="conFgAcc1" presStyleIdx="1" presStyleCnt="4">
        <dgm:presLayoutVars>
          <dgm:bulletEnabled val="1"/>
        </dgm:presLayoutVars>
      </dgm:prSet>
      <dgm:spPr/>
    </dgm:pt>
    <dgm:pt modelId="{14312387-6B95-4184-92F2-FC8A05A83921}" type="pres">
      <dgm:prSet presAssocID="{6958AAF0-0282-4B79-BE38-CDC9B9F8FFD5}" presName="spaceBetweenRectangles" presStyleCnt="0"/>
      <dgm:spPr/>
    </dgm:pt>
    <dgm:pt modelId="{58554440-853B-47DF-ADAA-7DA1450023A0}" type="pres">
      <dgm:prSet presAssocID="{D93CD904-FAA2-43A8-8B46-CD2973336962}" presName="parentLin" presStyleCnt="0"/>
      <dgm:spPr/>
    </dgm:pt>
    <dgm:pt modelId="{C6CCBBE1-A62E-415E-BED8-5B074A2944D1}" type="pres">
      <dgm:prSet presAssocID="{D93CD904-FAA2-43A8-8B46-CD2973336962}" presName="parentLeftMargin" presStyleLbl="node1" presStyleIdx="1" presStyleCnt="4"/>
      <dgm:spPr/>
    </dgm:pt>
    <dgm:pt modelId="{D79942A4-44DD-4CFF-8C9F-401B1659BB0F}" type="pres">
      <dgm:prSet presAssocID="{D93CD904-FAA2-43A8-8B46-CD2973336962}" presName="parentText" presStyleLbl="node1" presStyleIdx="2" presStyleCnt="4" custScaleX="109778" custScaleY="976924">
        <dgm:presLayoutVars>
          <dgm:chMax val="0"/>
          <dgm:bulletEnabled val="1"/>
        </dgm:presLayoutVars>
      </dgm:prSet>
      <dgm:spPr/>
      <dgm:t>
        <a:bodyPr/>
        <a:lstStyle/>
        <a:p>
          <a:endParaRPr lang="es-ES"/>
        </a:p>
      </dgm:t>
    </dgm:pt>
    <dgm:pt modelId="{B33616F6-FA06-4A0C-B731-3FF3EFCA99E7}" type="pres">
      <dgm:prSet presAssocID="{D93CD904-FAA2-43A8-8B46-CD2973336962}" presName="negativeSpace" presStyleCnt="0"/>
      <dgm:spPr/>
    </dgm:pt>
    <dgm:pt modelId="{AD4B5F82-5AC3-4DD3-981A-CE6FFE162315}" type="pres">
      <dgm:prSet presAssocID="{D93CD904-FAA2-43A8-8B46-CD2973336962}" presName="childText" presStyleLbl="conFgAcc1" presStyleIdx="2" presStyleCnt="4">
        <dgm:presLayoutVars>
          <dgm:bulletEnabled val="1"/>
        </dgm:presLayoutVars>
      </dgm:prSet>
      <dgm:spPr/>
    </dgm:pt>
    <dgm:pt modelId="{908A3993-67D4-43B0-956C-FDED4CD7E57E}" type="pres">
      <dgm:prSet presAssocID="{5BEBDB5C-220E-4F93-B567-99E40241E069}" presName="spaceBetweenRectangles" presStyleCnt="0"/>
      <dgm:spPr/>
    </dgm:pt>
    <dgm:pt modelId="{A6CF3956-8FA4-427F-930E-FE6F3613E6C9}" type="pres">
      <dgm:prSet presAssocID="{8AC73C34-8C96-41AA-930C-362C3E8BFA80}" presName="parentLin" presStyleCnt="0"/>
      <dgm:spPr/>
    </dgm:pt>
    <dgm:pt modelId="{28E78CD0-7F0B-4E8D-B046-7AD5C461C553}" type="pres">
      <dgm:prSet presAssocID="{8AC73C34-8C96-41AA-930C-362C3E8BFA80}" presName="parentLeftMargin" presStyleLbl="node1" presStyleIdx="2" presStyleCnt="4"/>
      <dgm:spPr/>
    </dgm:pt>
    <dgm:pt modelId="{861602D0-0CC0-4BEB-8BD0-601FFE1829D5}" type="pres">
      <dgm:prSet presAssocID="{8AC73C34-8C96-41AA-930C-362C3E8BFA80}" presName="parentText" presStyleLbl="node1" presStyleIdx="3" presStyleCnt="4" custScaleX="109307" custScaleY="949476">
        <dgm:presLayoutVars>
          <dgm:chMax val="0"/>
          <dgm:bulletEnabled val="1"/>
        </dgm:presLayoutVars>
      </dgm:prSet>
      <dgm:spPr/>
      <dgm:t>
        <a:bodyPr/>
        <a:lstStyle/>
        <a:p>
          <a:endParaRPr lang="es-ES"/>
        </a:p>
      </dgm:t>
    </dgm:pt>
    <dgm:pt modelId="{6F8940BC-0B02-47C5-9A6E-A6589AAFCF76}" type="pres">
      <dgm:prSet presAssocID="{8AC73C34-8C96-41AA-930C-362C3E8BFA80}" presName="negativeSpace" presStyleCnt="0"/>
      <dgm:spPr/>
    </dgm:pt>
    <dgm:pt modelId="{CBB52FB4-EBBA-4E69-A5AA-CB71F44614D1}" type="pres">
      <dgm:prSet presAssocID="{8AC73C34-8C96-41AA-930C-362C3E8BFA80}" presName="childText" presStyleLbl="conFgAcc1" presStyleIdx="3" presStyleCnt="4">
        <dgm:presLayoutVars>
          <dgm:bulletEnabled val="1"/>
        </dgm:presLayoutVars>
      </dgm:prSet>
      <dgm:spPr/>
    </dgm:pt>
  </dgm:ptLst>
  <dgm:cxnLst>
    <dgm:cxn modelId="{D29D82CC-166C-4EA3-920D-195715D08368}" type="presOf" srcId="{8AC73C34-8C96-41AA-930C-362C3E8BFA80}" destId="{28E78CD0-7F0B-4E8D-B046-7AD5C461C553}" srcOrd="0" destOrd="0" presId="urn:microsoft.com/office/officeart/2005/8/layout/list1"/>
    <dgm:cxn modelId="{AE00BDCA-517B-434D-8168-8E6E3093E47D}" type="presOf" srcId="{8AC73C34-8C96-41AA-930C-362C3E8BFA80}" destId="{861602D0-0CC0-4BEB-8BD0-601FFE1829D5}" srcOrd="1" destOrd="0" presId="urn:microsoft.com/office/officeart/2005/8/layout/list1"/>
    <dgm:cxn modelId="{7BB5FEE4-B9E3-40D5-B897-4F8D76524CAE}" srcId="{771F1BE1-2A2B-4A12-97CF-BFF64F6E9297}" destId="{CC9560A8-CBE3-431F-B7AB-F9CCFA54CD0B}" srcOrd="0" destOrd="0" parTransId="{E20F0AA1-5693-4D7F-AB93-185BB583EFF0}" sibTransId="{B4CD3CDD-9489-4486-A694-F9670678D08B}"/>
    <dgm:cxn modelId="{1776B672-F53A-4BB2-8A97-BB4CBF4B4504}" type="presOf" srcId="{CC9560A8-CBE3-431F-B7AB-F9CCFA54CD0B}" destId="{416A4F87-52ED-48F7-932F-7BFAFB096C0E}" srcOrd="1" destOrd="0" presId="urn:microsoft.com/office/officeart/2005/8/layout/list1"/>
    <dgm:cxn modelId="{FBCCAD58-D707-421F-B01A-BC8C31DF6211}" type="presOf" srcId="{771F1BE1-2A2B-4A12-97CF-BFF64F6E9297}" destId="{808FB908-65E4-45CC-9F24-EEE7ADA5F581}" srcOrd="0" destOrd="0" presId="urn:microsoft.com/office/officeart/2005/8/layout/list1"/>
    <dgm:cxn modelId="{89148E5F-260A-477D-9D96-F8100FB2C4A6}" srcId="{771F1BE1-2A2B-4A12-97CF-BFF64F6E9297}" destId="{81D97E5F-9CFE-4211-9578-82CF2F11C818}" srcOrd="1" destOrd="0" parTransId="{C0539AF8-5CD8-418C-9039-2A5BE505D58C}" sibTransId="{6958AAF0-0282-4B79-BE38-CDC9B9F8FFD5}"/>
    <dgm:cxn modelId="{ABC84651-9C09-4B87-9ADE-D05574C573C6}" type="presOf" srcId="{81D97E5F-9CFE-4211-9578-82CF2F11C818}" destId="{6C6D9195-AFD0-453F-B2F2-AAA6BAB5855A}" srcOrd="0" destOrd="0" presId="urn:microsoft.com/office/officeart/2005/8/layout/list1"/>
    <dgm:cxn modelId="{D0526F4F-21F4-4347-9B8E-02B09C7F037C}" type="presOf" srcId="{D93CD904-FAA2-43A8-8B46-CD2973336962}" destId="{C6CCBBE1-A62E-415E-BED8-5B074A2944D1}" srcOrd="0" destOrd="0" presId="urn:microsoft.com/office/officeart/2005/8/layout/list1"/>
    <dgm:cxn modelId="{2F3CBF46-2D3D-4936-BDCE-DF7B375CFC66}" type="presOf" srcId="{81D97E5F-9CFE-4211-9578-82CF2F11C818}" destId="{BFFEE6AC-FFC6-4352-8840-8E3A5F22402F}" srcOrd="1" destOrd="0" presId="urn:microsoft.com/office/officeart/2005/8/layout/list1"/>
    <dgm:cxn modelId="{7C04F704-1B0C-466F-B506-D5CB32AF8981}" type="presOf" srcId="{D93CD904-FAA2-43A8-8B46-CD2973336962}" destId="{D79942A4-44DD-4CFF-8C9F-401B1659BB0F}" srcOrd="1" destOrd="0" presId="urn:microsoft.com/office/officeart/2005/8/layout/list1"/>
    <dgm:cxn modelId="{C0745606-8D8C-40DB-B845-946CFB29E3D8}" srcId="{771F1BE1-2A2B-4A12-97CF-BFF64F6E9297}" destId="{D93CD904-FAA2-43A8-8B46-CD2973336962}" srcOrd="2" destOrd="0" parTransId="{2B7FD327-75FF-447E-A4A0-CAC9D10122CF}" sibTransId="{5BEBDB5C-220E-4F93-B567-99E40241E069}"/>
    <dgm:cxn modelId="{01F1B6EB-EC22-48C3-A020-4ED9FCDA05ED}" type="presOf" srcId="{CC9560A8-CBE3-431F-B7AB-F9CCFA54CD0B}" destId="{4EA230EE-99D0-4460-B16C-85E0BD24AF13}" srcOrd="0" destOrd="0" presId="urn:microsoft.com/office/officeart/2005/8/layout/list1"/>
    <dgm:cxn modelId="{6B955090-5268-4436-969F-EE56FF1A1999}" srcId="{771F1BE1-2A2B-4A12-97CF-BFF64F6E9297}" destId="{8AC73C34-8C96-41AA-930C-362C3E8BFA80}" srcOrd="3" destOrd="0" parTransId="{F8FFE45F-7FC2-4FD1-AC81-F58402D65099}" sibTransId="{513A3341-2A18-4C7C-90B2-36CB4CB2C03F}"/>
    <dgm:cxn modelId="{EA50535A-445C-45C0-91A8-B636EBD476CA}" type="presParOf" srcId="{808FB908-65E4-45CC-9F24-EEE7ADA5F581}" destId="{09DA5255-63E8-45CA-A9C5-C3808DE8EA35}" srcOrd="0" destOrd="0" presId="urn:microsoft.com/office/officeart/2005/8/layout/list1"/>
    <dgm:cxn modelId="{F949240E-42E3-40EE-A9DB-6D46F3B00D5C}" type="presParOf" srcId="{09DA5255-63E8-45CA-A9C5-C3808DE8EA35}" destId="{4EA230EE-99D0-4460-B16C-85E0BD24AF13}" srcOrd="0" destOrd="0" presId="urn:microsoft.com/office/officeart/2005/8/layout/list1"/>
    <dgm:cxn modelId="{9864EFD6-7D0B-47DF-B882-F521B2C76978}" type="presParOf" srcId="{09DA5255-63E8-45CA-A9C5-C3808DE8EA35}" destId="{416A4F87-52ED-48F7-932F-7BFAFB096C0E}" srcOrd="1" destOrd="0" presId="urn:microsoft.com/office/officeart/2005/8/layout/list1"/>
    <dgm:cxn modelId="{01FF9A4B-AEF3-4C2B-B85B-07BD94775E56}" type="presParOf" srcId="{808FB908-65E4-45CC-9F24-EEE7ADA5F581}" destId="{59CFE814-72EF-4084-9579-7DE81F03F6BD}" srcOrd="1" destOrd="0" presId="urn:microsoft.com/office/officeart/2005/8/layout/list1"/>
    <dgm:cxn modelId="{5C966A4F-C51B-4DBF-AECB-37996180E133}" type="presParOf" srcId="{808FB908-65E4-45CC-9F24-EEE7ADA5F581}" destId="{6F344225-99EE-4D78-8F74-7F9610EA89B5}" srcOrd="2" destOrd="0" presId="urn:microsoft.com/office/officeart/2005/8/layout/list1"/>
    <dgm:cxn modelId="{D8588A65-7D16-4334-B36F-D01C835D9C4D}" type="presParOf" srcId="{808FB908-65E4-45CC-9F24-EEE7ADA5F581}" destId="{08E78570-F874-4B40-8EEA-C3504826A0BF}" srcOrd="3" destOrd="0" presId="urn:microsoft.com/office/officeart/2005/8/layout/list1"/>
    <dgm:cxn modelId="{AF3E58EB-8BE9-4A0E-9BE9-F4DC3A86C9C3}" type="presParOf" srcId="{808FB908-65E4-45CC-9F24-EEE7ADA5F581}" destId="{CF47E122-EBB8-4B10-9F53-1CF890CB6D85}" srcOrd="4" destOrd="0" presId="urn:microsoft.com/office/officeart/2005/8/layout/list1"/>
    <dgm:cxn modelId="{C802D2AE-A9FD-4CA4-9ADF-11A8A90BE491}" type="presParOf" srcId="{CF47E122-EBB8-4B10-9F53-1CF890CB6D85}" destId="{6C6D9195-AFD0-453F-B2F2-AAA6BAB5855A}" srcOrd="0" destOrd="0" presId="urn:microsoft.com/office/officeart/2005/8/layout/list1"/>
    <dgm:cxn modelId="{D68FD8E2-390B-452E-888F-7F998ABB0BDD}" type="presParOf" srcId="{CF47E122-EBB8-4B10-9F53-1CF890CB6D85}" destId="{BFFEE6AC-FFC6-4352-8840-8E3A5F22402F}" srcOrd="1" destOrd="0" presId="urn:microsoft.com/office/officeart/2005/8/layout/list1"/>
    <dgm:cxn modelId="{243B12A7-7243-4CD0-A885-E437B8403A30}" type="presParOf" srcId="{808FB908-65E4-45CC-9F24-EEE7ADA5F581}" destId="{48969FD4-7BB1-4D9E-9832-866564EDCDE6}" srcOrd="5" destOrd="0" presId="urn:microsoft.com/office/officeart/2005/8/layout/list1"/>
    <dgm:cxn modelId="{4059B3B6-F2E3-428E-9B04-422C7AD60618}" type="presParOf" srcId="{808FB908-65E4-45CC-9F24-EEE7ADA5F581}" destId="{4936CBC7-4A23-4B80-B398-27900B3AB2C7}" srcOrd="6" destOrd="0" presId="urn:microsoft.com/office/officeart/2005/8/layout/list1"/>
    <dgm:cxn modelId="{B0C49883-9FBE-4A8B-85BE-7DBC34AEF024}" type="presParOf" srcId="{808FB908-65E4-45CC-9F24-EEE7ADA5F581}" destId="{14312387-6B95-4184-92F2-FC8A05A83921}" srcOrd="7" destOrd="0" presId="urn:microsoft.com/office/officeart/2005/8/layout/list1"/>
    <dgm:cxn modelId="{AC02E766-3388-40C7-934A-3FF75A9C509E}" type="presParOf" srcId="{808FB908-65E4-45CC-9F24-EEE7ADA5F581}" destId="{58554440-853B-47DF-ADAA-7DA1450023A0}" srcOrd="8" destOrd="0" presId="urn:microsoft.com/office/officeart/2005/8/layout/list1"/>
    <dgm:cxn modelId="{69966EC5-15F5-4ACD-B70D-C1D6697B945D}" type="presParOf" srcId="{58554440-853B-47DF-ADAA-7DA1450023A0}" destId="{C6CCBBE1-A62E-415E-BED8-5B074A2944D1}" srcOrd="0" destOrd="0" presId="urn:microsoft.com/office/officeart/2005/8/layout/list1"/>
    <dgm:cxn modelId="{888F97EF-1E2A-4037-BA02-AB88B3B1DBA3}" type="presParOf" srcId="{58554440-853B-47DF-ADAA-7DA1450023A0}" destId="{D79942A4-44DD-4CFF-8C9F-401B1659BB0F}" srcOrd="1" destOrd="0" presId="urn:microsoft.com/office/officeart/2005/8/layout/list1"/>
    <dgm:cxn modelId="{620B00FA-807B-41D2-9175-6ADC79956586}" type="presParOf" srcId="{808FB908-65E4-45CC-9F24-EEE7ADA5F581}" destId="{B33616F6-FA06-4A0C-B731-3FF3EFCA99E7}" srcOrd="9" destOrd="0" presId="urn:microsoft.com/office/officeart/2005/8/layout/list1"/>
    <dgm:cxn modelId="{45DDCAC5-EFE1-4740-A701-65A8EF7B4D51}" type="presParOf" srcId="{808FB908-65E4-45CC-9F24-EEE7ADA5F581}" destId="{AD4B5F82-5AC3-4DD3-981A-CE6FFE162315}" srcOrd="10" destOrd="0" presId="urn:microsoft.com/office/officeart/2005/8/layout/list1"/>
    <dgm:cxn modelId="{1095D7D6-AE07-43D5-92B9-D347C405A0C2}" type="presParOf" srcId="{808FB908-65E4-45CC-9F24-EEE7ADA5F581}" destId="{908A3993-67D4-43B0-956C-FDED4CD7E57E}" srcOrd="11" destOrd="0" presId="urn:microsoft.com/office/officeart/2005/8/layout/list1"/>
    <dgm:cxn modelId="{9FC1F602-E84B-4F71-9A36-4090043F1C10}" type="presParOf" srcId="{808FB908-65E4-45CC-9F24-EEE7ADA5F581}" destId="{A6CF3956-8FA4-427F-930E-FE6F3613E6C9}" srcOrd="12" destOrd="0" presId="urn:microsoft.com/office/officeart/2005/8/layout/list1"/>
    <dgm:cxn modelId="{40F814FE-2788-4778-BEF6-F135D05EE256}" type="presParOf" srcId="{A6CF3956-8FA4-427F-930E-FE6F3613E6C9}" destId="{28E78CD0-7F0B-4E8D-B046-7AD5C461C553}" srcOrd="0" destOrd="0" presId="urn:microsoft.com/office/officeart/2005/8/layout/list1"/>
    <dgm:cxn modelId="{EE61B322-0F41-4066-AF77-2EA97B97B368}" type="presParOf" srcId="{A6CF3956-8FA4-427F-930E-FE6F3613E6C9}" destId="{861602D0-0CC0-4BEB-8BD0-601FFE1829D5}" srcOrd="1" destOrd="0" presId="urn:microsoft.com/office/officeart/2005/8/layout/list1"/>
    <dgm:cxn modelId="{51359DD9-4096-4AF1-B689-D68F0AB5B0C6}" type="presParOf" srcId="{808FB908-65E4-45CC-9F24-EEE7ADA5F581}" destId="{6F8940BC-0B02-47C5-9A6E-A6589AAFCF76}" srcOrd="13" destOrd="0" presId="urn:microsoft.com/office/officeart/2005/8/layout/list1"/>
    <dgm:cxn modelId="{8BE3287E-0751-4705-981D-B6B10F2D3D88}" type="presParOf" srcId="{808FB908-65E4-45CC-9F24-EEE7ADA5F581}" destId="{CBB52FB4-EBBA-4E69-A5AA-CB71F44614D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DCD035-F4E3-4829-BA33-BC9C69DFFF5B}"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ES"/>
        </a:p>
      </dgm:t>
    </dgm:pt>
    <dgm:pt modelId="{EC8FC8AD-C41A-41DA-9043-44351A7B5C5C}">
      <dgm:prSet phldrT="[Texto]"/>
      <dgm:spPr/>
      <dgm:t>
        <a:bodyPr/>
        <a:lstStyle/>
        <a:p>
          <a:r>
            <a:rPr lang="es-ES_tradnl" b="1" dirty="0" smtClean="0"/>
            <a:t>Descriptiva:</a:t>
          </a:r>
          <a:r>
            <a:rPr lang="es-ES_tradnl" dirty="0" smtClean="0"/>
            <a:t> </a:t>
          </a:r>
          <a:endParaRPr lang="es-ES" dirty="0"/>
        </a:p>
      </dgm:t>
    </dgm:pt>
    <dgm:pt modelId="{449FF665-3BFC-4DCF-9B1D-EB9A268D5E2A}" type="parTrans" cxnId="{DE1B03CE-9BC1-4CFA-87BA-74D5226D6CDF}">
      <dgm:prSet/>
      <dgm:spPr/>
      <dgm:t>
        <a:bodyPr/>
        <a:lstStyle/>
        <a:p>
          <a:endParaRPr lang="es-ES"/>
        </a:p>
      </dgm:t>
    </dgm:pt>
    <dgm:pt modelId="{BEEEED19-C92E-47F7-95FC-699FD60AC86C}" type="sibTrans" cxnId="{DE1B03CE-9BC1-4CFA-87BA-74D5226D6CDF}">
      <dgm:prSet/>
      <dgm:spPr/>
      <dgm:t>
        <a:bodyPr/>
        <a:lstStyle/>
        <a:p>
          <a:endParaRPr lang="es-ES"/>
        </a:p>
      </dgm:t>
    </dgm:pt>
    <dgm:pt modelId="{66986BC3-89B1-4ED9-953F-10DDA92B810E}">
      <dgm:prSet phldrT="[Texto]"/>
      <dgm:spPr/>
      <dgm:t>
        <a:bodyPr/>
        <a:lstStyle/>
        <a:p>
          <a:pPr algn="just"/>
          <a:r>
            <a:rPr lang="es-ES_tradnl" dirty="0" smtClean="0"/>
            <a:t>Podremos decir que este proyecto es de investigación descriptiva porque necesitamos trabajar con las actividades, procedimientos y características fundamentales que se tienen actualmente en la Universidad Técnica del Norte para poder comprobar los riesgos relacionados con la seguridad de la información del sistema de gestión académica</a:t>
          </a:r>
          <a:endParaRPr lang="es-ES" dirty="0"/>
        </a:p>
      </dgm:t>
    </dgm:pt>
    <dgm:pt modelId="{551D3860-4F3E-4BF3-AB08-083EB5BDC271}" type="parTrans" cxnId="{18E71D23-7FDC-428F-BDCD-1BAEC876F652}">
      <dgm:prSet/>
      <dgm:spPr/>
      <dgm:t>
        <a:bodyPr/>
        <a:lstStyle/>
        <a:p>
          <a:endParaRPr lang="es-ES"/>
        </a:p>
      </dgm:t>
    </dgm:pt>
    <dgm:pt modelId="{860D34E9-4EEB-4D56-B09C-F04706749C50}" type="sibTrans" cxnId="{18E71D23-7FDC-428F-BDCD-1BAEC876F652}">
      <dgm:prSet/>
      <dgm:spPr/>
      <dgm:t>
        <a:bodyPr/>
        <a:lstStyle/>
        <a:p>
          <a:endParaRPr lang="es-ES"/>
        </a:p>
      </dgm:t>
    </dgm:pt>
    <dgm:pt modelId="{362D28B0-549A-4B98-A150-C948ED413438}">
      <dgm:prSet phldrT="[Texto]"/>
      <dgm:spPr/>
      <dgm:t>
        <a:bodyPr/>
        <a:lstStyle/>
        <a:p>
          <a:r>
            <a:rPr lang="es-ES" dirty="0" smtClean="0"/>
            <a:t>Mixta:</a:t>
          </a:r>
          <a:endParaRPr lang="es-ES" dirty="0"/>
        </a:p>
      </dgm:t>
    </dgm:pt>
    <dgm:pt modelId="{36B6B1BE-FAF2-4A6C-8DD4-B3EF9D7E84F9}" type="parTrans" cxnId="{7DA67D10-D5C4-4FD3-AC18-613EB155579A}">
      <dgm:prSet/>
      <dgm:spPr/>
      <dgm:t>
        <a:bodyPr/>
        <a:lstStyle/>
        <a:p>
          <a:endParaRPr lang="es-ES"/>
        </a:p>
      </dgm:t>
    </dgm:pt>
    <dgm:pt modelId="{B5C19AE9-423E-4A20-A520-A1B840C7CD64}" type="sibTrans" cxnId="{7DA67D10-D5C4-4FD3-AC18-613EB155579A}">
      <dgm:prSet/>
      <dgm:spPr/>
      <dgm:t>
        <a:bodyPr/>
        <a:lstStyle/>
        <a:p>
          <a:endParaRPr lang="es-ES"/>
        </a:p>
      </dgm:t>
    </dgm:pt>
    <dgm:pt modelId="{FBA47968-ED2C-4C15-ADB4-CA42FD477F13}">
      <dgm:prSet phldrT="[Texto]"/>
      <dgm:spPr/>
      <dgm:t>
        <a:bodyPr/>
        <a:lstStyle/>
        <a:p>
          <a:pPr algn="just"/>
          <a:r>
            <a:rPr lang="es-ES_tradnl" dirty="0" smtClean="0"/>
            <a:t>El presente trabajo se utiliza la investigación mixta porque las políticas que existan en la Universidad Técnica del Norte y el Departamento de Informática, relacionadas con la seguridad de la información serán en base a encuestas a los usuarios del sistema académico utilizando </a:t>
          </a:r>
          <a:r>
            <a:rPr lang="es-ES_tradnl" dirty="0" err="1" smtClean="0"/>
            <a:t>Check</a:t>
          </a:r>
          <a:r>
            <a:rPr lang="es-ES_tradnl" dirty="0" smtClean="0"/>
            <a:t> </a:t>
          </a:r>
          <a:r>
            <a:rPr lang="es-ES_tradnl" dirty="0" err="1" smtClean="0"/>
            <a:t>list</a:t>
          </a:r>
          <a:r>
            <a:rPr lang="es-ES_tradnl" dirty="0" smtClean="0"/>
            <a:t>, permitirán revisar los procedimientos actuales y todo esto para verificar que políticas de seguridad utilizadas en la universidad.</a:t>
          </a:r>
          <a:endParaRPr lang="es-ES" dirty="0"/>
        </a:p>
      </dgm:t>
    </dgm:pt>
    <dgm:pt modelId="{0C76F153-91A2-4023-A386-1533C1E8B422}" type="parTrans" cxnId="{008D3958-2CED-44D3-9E2F-9878540ECD83}">
      <dgm:prSet/>
      <dgm:spPr/>
      <dgm:t>
        <a:bodyPr/>
        <a:lstStyle/>
        <a:p>
          <a:endParaRPr lang="es-ES"/>
        </a:p>
      </dgm:t>
    </dgm:pt>
    <dgm:pt modelId="{5AD80E1A-0A4D-428B-A702-2E7AF53F91B6}" type="sibTrans" cxnId="{008D3958-2CED-44D3-9E2F-9878540ECD83}">
      <dgm:prSet/>
      <dgm:spPr/>
      <dgm:t>
        <a:bodyPr/>
        <a:lstStyle/>
        <a:p>
          <a:endParaRPr lang="es-ES"/>
        </a:p>
      </dgm:t>
    </dgm:pt>
    <dgm:pt modelId="{B9A5C87F-DC59-4FED-9D5E-A07D430BDD17}">
      <dgm:prSet phldrT="[Texto]"/>
      <dgm:spPr/>
      <dgm:t>
        <a:bodyPr/>
        <a:lstStyle/>
        <a:p>
          <a:r>
            <a:rPr lang="es-ES" dirty="0" smtClean="0"/>
            <a:t>Transversal:</a:t>
          </a:r>
          <a:endParaRPr lang="es-ES" dirty="0"/>
        </a:p>
      </dgm:t>
    </dgm:pt>
    <dgm:pt modelId="{7E18D8F6-925F-4BB2-8695-52D3A7AF5BC7}" type="parTrans" cxnId="{5CAEC4D2-1FB3-4F68-A779-3249EFF67528}">
      <dgm:prSet/>
      <dgm:spPr/>
      <dgm:t>
        <a:bodyPr/>
        <a:lstStyle/>
        <a:p>
          <a:endParaRPr lang="es-ES"/>
        </a:p>
      </dgm:t>
    </dgm:pt>
    <dgm:pt modelId="{DA4638DB-FB4D-41A4-9C14-2EB4A78778B3}" type="sibTrans" cxnId="{5CAEC4D2-1FB3-4F68-A779-3249EFF67528}">
      <dgm:prSet/>
      <dgm:spPr/>
      <dgm:t>
        <a:bodyPr/>
        <a:lstStyle/>
        <a:p>
          <a:endParaRPr lang="es-ES"/>
        </a:p>
      </dgm:t>
    </dgm:pt>
    <dgm:pt modelId="{56A86432-F0D6-4922-88C8-5D659F8FF30C}">
      <dgm:prSet phldrT="[Texto]"/>
      <dgm:spPr/>
      <dgm:t>
        <a:bodyPr/>
        <a:lstStyle/>
        <a:p>
          <a:pPr algn="just"/>
          <a:r>
            <a:rPr lang="es-ES_tradnl" dirty="0" smtClean="0"/>
            <a:t>Es de investigación transversal porque la recolección de información nos ayudan a realizar la evaluación técnica del sistema de gestión académica, la misma que se desarrollará en un tiempo definido.</a:t>
          </a:r>
          <a:endParaRPr lang="es-ES" dirty="0"/>
        </a:p>
      </dgm:t>
    </dgm:pt>
    <dgm:pt modelId="{2AB9F056-30F3-442F-B949-9693F1A22C76}" type="parTrans" cxnId="{47ADACAC-68DB-4535-BF64-D97027A77439}">
      <dgm:prSet/>
      <dgm:spPr/>
      <dgm:t>
        <a:bodyPr/>
        <a:lstStyle/>
        <a:p>
          <a:endParaRPr lang="es-ES"/>
        </a:p>
      </dgm:t>
    </dgm:pt>
    <dgm:pt modelId="{20B8CDCC-C6AE-4350-B510-0EC16720F079}" type="sibTrans" cxnId="{47ADACAC-68DB-4535-BF64-D97027A77439}">
      <dgm:prSet/>
      <dgm:spPr/>
      <dgm:t>
        <a:bodyPr/>
        <a:lstStyle/>
        <a:p>
          <a:endParaRPr lang="es-ES"/>
        </a:p>
      </dgm:t>
    </dgm:pt>
    <dgm:pt modelId="{1EA97537-3907-466E-9BB3-BD26C5D54508}" type="pres">
      <dgm:prSet presAssocID="{12DCD035-F4E3-4829-BA33-BC9C69DFFF5B}" presName="Name0" presStyleCnt="0">
        <dgm:presLayoutVars>
          <dgm:dir/>
          <dgm:animLvl val="lvl"/>
          <dgm:resizeHandles val="exact"/>
        </dgm:presLayoutVars>
      </dgm:prSet>
      <dgm:spPr/>
      <dgm:t>
        <a:bodyPr/>
        <a:lstStyle/>
        <a:p>
          <a:endParaRPr lang="es-ES"/>
        </a:p>
      </dgm:t>
    </dgm:pt>
    <dgm:pt modelId="{87C76118-B224-4032-9233-59E0956223A9}" type="pres">
      <dgm:prSet presAssocID="{EC8FC8AD-C41A-41DA-9043-44351A7B5C5C}" presName="composite" presStyleCnt="0"/>
      <dgm:spPr/>
    </dgm:pt>
    <dgm:pt modelId="{D9FD8FC1-4C06-4AB1-AD87-C7CB6F1CA1A3}" type="pres">
      <dgm:prSet presAssocID="{EC8FC8AD-C41A-41DA-9043-44351A7B5C5C}" presName="parTx" presStyleLbl="alignNode1" presStyleIdx="0" presStyleCnt="3">
        <dgm:presLayoutVars>
          <dgm:chMax val="0"/>
          <dgm:chPref val="0"/>
          <dgm:bulletEnabled val="1"/>
        </dgm:presLayoutVars>
      </dgm:prSet>
      <dgm:spPr/>
      <dgm:t>
        <a:bodyPr/>
        <a:lstStyle/>
        <a:p>
          <a:endParaRPr lang="es-ES"/>
        </a:p>
      </dgm:t>
    </dgm:pt>
    <dgm:pt modelId="{DB458003-B89D-424B-B43C-61300141C0BE}" type="pres">
      <dgm:prSet presAssocID="{EC8FC8AD-C41A-41DA-9043-44351A7B5C5C}" presName="desTx" presStyleLbl="alignAccFollowNode1" presStyleIdx="0" presStyleCnt="3">
        <dgm:presLayoutVars>
          <dgm:bulletEnabled val="1"/>
        </dgm:presLayoutVars>
      </dgm:prSet>
      <dgm:spPr/>
      <dgm:t>
        <a:bodyPr/>
        <a:lstStyle/>
        <a:p>
          <a:endParaRPr lang="es-ES"/>
        </a:p>
      </dgm:t>
    </dgm:pt>
    <dgm:pt modelId="{2E46C971-AA8D-4C5E-A16F-85178F233B8F}" type="pres">
      <dgm:prSet presAssocID="{BEEEED19-C92E-47F7-95FC-699FD60AC86C}" presName="space" presStyleCnt="0"/>
      <dgm:spPr/>
    </dgm:pt>
    <dgm:pt modelId="{506A58A8-1C8F-4EFD-8D03-5C0588B43C63}" type="pres">
      <dgm:prSet presAssocID="{362D28B0-549A-4B98-A150-C948ED413438}" presName="composite" presStyleCnt="0"/>
      <dgm:spPr/>
    </dgm:pt>
    <dgm:pt modelId="{A684B0E6-4BD8-45CC-8028-DABBA736D91A}" type="pres">
      <dgm:prSet presAssocID="{362D28B0-549A-4B98-A150-C948ED413438}" presName="parTx" presStyleLbl="alignNode1" presStyleIdx="1" presStyleCnt="3">
        <dgm:presLayoutVars>
          <dgm:chMax val="0"/>
          <dgm:chPref val="0"/>
          <dgm:bulletEnabled val="1"/>
        </dgm:presLayoutVars>
      </dgm:prSet>
      <dgm:spPr/>
      <dgm:t>
        <a:bodyPr/>
        <a:lstStyle/>
        <a:p>
          <a:endParaRPr lang="es-ES"/>
        </a:p>
      </dgm:t>
    </dgm:pt>
    <dgm:pt modelId="{957D50E9-8F07-4880-A193-6CF0E1189803}" type="pres">
      <dgm:prSet presAssocID="{362D28B0-549A-4B98-A150-C948ED413438}" presName="desTx" presStyleLbl="alignAccFollowNode1" presStyleIdx="1" presStyleCnt="3">
        <dgm:presLayoutVars>
          <dgm:bulletEnabled val="1"/>
        </dgm:presLayoutVars>
      </dgm:prSet>
      <dgm:spPr/>
      <dgm:t>
        <a:bodyPr/>
        <a:lstStyle/>
        <a:p>
          <a:endParaRPr lang="es-ES"/>
        </a:p>
      </dgm:t>
    </dgm:pt>
    <dgm:pt modelId="{E5AFBB5F-1FCD-4C22-BD8C-1CED5FC63846}" type="pres">
      <dgm:prSet presAssocID="{B5C19AE9-423E-4A20-A520-A1B840C7CD64}" presName="space" presStyleCnt="0"/>
      <dgm:spPr/>
    </dgm:pt>
    <dgm:pt modelId="{EDFB3850-235F-420F-BF5E-152C6E65E5BE}" type="pres">
      <dgm:prSet presAssocID="{B9A5C87F-DC59-4FED-9D5E-A07D430BDD17}" presName="composite" presStyleCnt="0"/>
      <dgm:spPr/>
    </dgm:pt>
    <dgm:pt modelId="{E6F768CB-BB7C-4C15-A395-0B822D743344}" type="pres">
      <dgm:prSet presAssocID="{B9A5C87F-DC59-4FED-9D5E-A07D430BDD17}" presName="parTx" presStyleLbl="alignNode1" presStyleIdx="2" presStyleCnt="3">
        <dgm:presLayoutVars>
          <dgm:chMax val="0"/>
          <dgm:chPref val="0"/>
          <dgm:bulletEnabled val="1"/>
        </dgm:presLayoutVars>
      </dgm:prSet>
      <dgm:spPr/>
      <dgm:t>
        <a:bodyPr/>
        <a:lstStyle/>
        <a:p>
          <a:endParaRPr lang="es-ES"/>
        </a:p>
      </dgm:t>
    </dgm:pt>
    <dgm:pt modelId="{6C18D7A9-B542-43F9-8857-D7D5ED9C2D3A}" type="pres">
      <dgm:prSet presAssocID="{B9A5C87F-DC59-4FED-9D5E-A07D430BDD17}" presName="desTx" presStyleLbl="alignAccFollowNode1" presStyleIdx="2" presStyleCnt="3">
        <dgm:presLayoutVars>
          <dgm:bulletEnabled val="1"/>
        </dgm:presLayoutVars>
      </dgm:prSet>
      <dgm:spPr/>
      <dgm:t>
        <a:bodyPr/>
        <a:lstStyle/>
        <a:p>
          <a:endParaRPr lang="es-ES"/>
        </a:p>
      </dgm:t>
    </dgm:pt>
  </dgm:ptLst>
  <dgm:cxnLst>
    <dgm:cxn modelId="{FBECBFA3-F5B9-44DB-B958-B8900DF6406D}" type="presOf" srcId="{66986BC3-89B1-4ED9-953F-10DDA92B810E}" destId="{DB458003-B89D-424B-B43C-61300141C0BE}" srcOrd="0" destOrd="0" presId="urn:microsoft.com/office/officeart/2005/8/layout/hList1"/>
    <dgm:cxn modelId="{B378DA99-B497-42F1-9DFF-6B3F5FBEB81A}" type="presOf" srcId="{FBA47968-ED2C-4C15-ADB4-CA42FD477F13}" destId="{957D50E9-8F07-4880-A193-6CF0E1189803}" srcOrd="0" destOrd="0" presId="urn:microsoft.com/office/officeart/2005/8/layout/hList1"/>
    <dgm:cxn modelId="{3887BB4F-D46B-4447-9017-DFB3F9E4DE87}" type="presOf" srcId="{EC8FC8AD-C41A-41DA-9043-44351A7B5C5C}" destId="{D9FD8FC1-4C06-4AB1-AD87-C7CB6F1CA1A3}" srcOrd="0" destOrd="0" presId="urn:microsoft.com/office/officeart/2005/8/layout/hList1"/>
    <dgm:cxn modelId="{4EECE94D-8F70-4823-8F68-2CF80550A072}" type="presOf" srcId="{12DCD035-F4E3-4829-BA33-BC9C69DFFF5B}" destId="{1EA97537-3907-466E-9BB3-BD26C5D54508}" srcOrd="0" destOrd="0" presId="urn:microsoft.com/office/officeart/2005/8/layout/hList1"/>
    <dgm:cxn modelId="{18E71D23-7FDC-428F-BDCD-1BAEC876F652}" srcId="{EC8FC8AD-C41A-41DA-9043-44351A7B5C5C}" destId="{66986BC3-89B1-4ED9-953F-10DDA92B810E}" srcOrd="0" destOrd="0" parTransId="{551D3860-4F3E-4BF3-AB08-083EB5BDC271}" sibTransId="{860D34E9-4EEB-4D56-B09C-F04706749C50}"/>
    <dgm:cxn modelId="{008D3958-2CED-44D3-9E2F-9878540ECD83}" srcId="{362D28B0-549A-4B98-A150-C948ED413438}" destId="{FBA47968-ED2C-4C15-ADB4-CA42FD477F13}" srcOrd="0" destOrd="0" parTransId="{0C76F153-91A2-4023-A386-1533C1E8B422}" sibTransId="{5AD80E1A-0A4D-428B-A702-2E7AF53F91B6}"/>
    <dgm:cxn modelId="{94360AC3-C397-4AB6-B1C9-7198A91BB5BD}" type="presOf" srcId="{56A86432-F0D6-4922-88C8-5D659F8FF30C}" destId="{6C18D7A9-B542-43F9-8857-D7D5ED9C2D3A}" srcOrd="0" destOrd="0" presId="urn:microsoft.com/office/officeart/2005/8/layout/hList1"/>
    <dgm:cxn modelId="{E91CE227-7C62-40D4-ADA7-7502A3D161C2}" type="presOf" srcId="{B9A5C87F-DC59-4FED-9D5E-A07D430BDD17}" destId="{E6F768CB-BB7C-4C15-A395-0B822D743344}" srcOrd="0" destOrd="0" presId="urn:microsoft.com/office/officeart/2005/8/layout/hList1"/>
    <dgm:cxn modelId="{7DA67D10-D5C4-4FD3-AC18-613EB155579A}" srcId="{12DCD035-F4E3-4829-BA33-BC9C69DFFF5B}" destId="{362D28B0-549A-4B98-A150-C948ED413438}" srcOrd="1" destOrd="0" parTransId="{36B6B1BE-FAF2-4A6C-8DD4-B3EF9D7E84F9}" sibTransId="{B5C19AE9-423E-4A20-A520-A1B840C7CD64}"/>
    <dgm:cxn modelId="{10DD4365-98BF-43C8-AD2A-33D0102A1173}" type="presOf" srcId="{362D28B0-549A-4B98-A150-C948ED413438}" destId="{A684B0E6-4BD8-45CC-8028-DABBA736D91A}" srcOrd="0" destOrd="0" presId="urn:microsoft.com/office/officeart/2005/8/layout/hList1"/>
    <dgm:cxn modelId="{5CAEC4D2-1FB3-4F68-A779-3249EFF67528}" srcId="{12DCD035-F4E3-4829-BA33-BC9C69DFFF5B}" destId="{B9A5C87F-DC59-4FED-9D5E-A07D430BDD17}" srcOrd="2" destOrd="0" parTransId="{7E18D8F6-925F-4BB2-8695-52D3A7AF5BC7}" sibTransId="{DA4638DB-FB4D-41A4-9C14-2EB4A78778B3}"/>
    <dgm:cxn modelId="{DE1B03CE-9BC1-4CFA-87BA-74D5226D6CDF}" srcId="{12DCD035-F4E3-4829-BA33-BC9C69DFFF5B}" destId="{EC8FC8AD-C41A-41DA-9043-44351A7B5C5C}" srcOrd="0" destOrd="0" parTransId="{449FF665-3BFC-4DCF-9B1D-EB9A268D5E2A}" sibTransId="{BEEEED19-C92E-47F7-95FC-699FD60AC86C}"/>
    <dgm:cxn modelId="{47ADACAC-68DB-4535-BF64-D97027A77439}" srcId="{B9A5C87F-DC59-4FED-9D5E-A07D430BDD17}" destId="{56A86432-F0D6-4922-88C8-5D659F8FF30C}" srcOrd="0" destOrd="0" parTransId="{2AB9F056-30F3-442F-B949-9693F1A22C76}" sibTransId="{20B8CDCC-C6AE-4350-B510-0EC16720F079}"/>
    <dgm:cxn modelId="{23448555-8DCC-42F7-BCC4-8FE8B8EF75A6}" type="presParOf" srcId="{1EA97537-3907-466E-9BB3-BD26C5D54508}" destId="{87C76118-B224-4032-9233-59E0956223A9}" srcOrd="0" destOrd="0" presId="urn:microsoft.com/office/officeart/2005/8/layout/hList1"/>
    <dgm:cxn modelId="{2BB8A3FB-3096-4B4E-9D09-A153FB3DD4D7}" type="presParOf" srcId="{87C76118-B224-4032-9233-59E0956223A9}" destId="{D9FD8FC1-4C06-4AB1-AD87-C7CB6F1CA1A3}" srcOrd="0" destOrd="0" presId="urn:microsoft.com/office/officeart/2005/8/layout/hList1"/>
    <dgm:cxn modelId="{FECC36DA-BFFD-4867-AC02-F56CBD62312B}" type="presParOf" srcId="{87C76118-B224-4032-9233-59E0956223A9}" destId="{DB458003-B89D-424B-B43C-61300141C0BE}" srcOrd="1" destOrd="0" presId="urn:microsoft.com/office/officeart/2005/8/layout/hList1"/>
    <dgm:cxn modelId="{F5BFC894-05EF-45C0-8DE1-11FA50A2E60D}" type="presParOf" srcId="{1EA97537-3907-466E-9BB3-BD26C5D54508}" destId="{2E46C971-AA8D-4C5E-A16F-85178F233B8F}" srcOrd="1" destOrd="0" presId="urn:microsoft.com/office/officeart/2005/8/layout/hList1"/>
    <dgm:cxn modelId="{9949C4BE-C68E-4DDD-994A-61FA4140C2E8}" type="presParOf" srcId="{1EA97537-3907-466E-9BB3-BD26C5D54508}" destId="{506A58A8-1C8F-4EFD-8D03-5C0588B43C63}" srcOrd="2" destOrd="0" presId="urn:microsoft.com/office/officeart/2005/8/layout/hList1"/>
    <dgm:cxn modelId="{D8A0840E-3B0C-4B91-B62F-FAA4EF01093D}" type="presParOf" srcId="{506A58A8-1C8F-4EFD-8D03-5C0588B43C63}" destId="{A684B0E6-4BD8-45CC-8028-DABBA736D91A}" srcOrd="0" destOrd="0" presId="urn:microsoft.com/office/officeart/2005/8/layout/hList1"/>
    <dgm:cxn modelId="{57C6629E-10E4-4D5C-81B9-3FB049D79D0B}" type="presParOf" srcId="{506A58A8-1C8F-4EFD-8D03-5C0588B43C63}" destId="{957D50E9-8F07-4880-A193-6CF0E1189803}" srcOrd="1" destOrd="0" presId="urn:microsoft.com/office/officeart/2005/8/layout/hList1"/>
    <dgm:cxn modelId="{681CA9C2-96DC-4373-AB5B-925A90C8DAB4}" type="presParOf" srcId="{1EA97537-3907-466E-9BB3-BD26C5D54508}" destId="{E5AFBB5F-1FCD-4C22-BD8C-1CED5FC63846}" srcOrd="3" destOrd="0" presId="urn:microsoft.com/office/officeart/2005/8/layout/hList1"/>
    <dgm:cxn modelId="{DE205D70-37A7-4CD2-BD58-B757B9BAE241}" type="presParOf" srcId="{1EA97537-3907-466E-9BB3-BD26C5D54508}" destId="{EDFB3850-235F-420F-BF5E-152C6E65E5BE}" srcOrd="4" destOrd="0" presId="urn:microsoft.com/office/officeart/2005/8/layout/hList1"/>
    <dgm:cxn modelId="{4E901378-0A1D-4CD4-938B-279698124E41}" type="presParOf" srcId="{EDFB3850-235F-420F-BF5E-152C6E65E5BE}" destId="{E6F768CB-BB7C-4C15-A395-0B822D743344}" srcOrd="0" destOrd="0" presId="urn:microsoft.com/office/officeart/2005/8/layout/hList1"/>
    <dgm:cxn modelId="{51769157-1433-4C79-B4E5-361973001D26}" type="presParOf" srcId="{EDFB3850-235F-420F-BF5E-152C6E65E5BE}" destId="{6C18D7A9-B542-43F9-8857-D7D5ED9C2D3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7B33C6-9E1B-4161-83DB-B02C6F442692}"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s-ES"/>
        </a:p>
      </dgm:t>
    </dgm:pt>
    <dgm:pt modelId="{D3B9E04A-CCA9-4CE0-A171-4FDF063D1F15}">
      <dgm:prSet phldrT="[Texto]"/>
      <dgm:spPr/>
      <dgm:t>
        <a:bodyPr/>
        <a:lstStyle/>
        <a:p>
          <a:r>
            <a:rPr lang="es-ES_tradnl" dirty="0" smtClean="0">
              <a:latin typeface="Times New Roman" panose="02020603050405020304" pitchFamily="18" charset="0"/>
              <a:ea typeface="Times New Roman" panose="02020603050405020304" pitchFamily="18" charset="0"/>
            </a:rPr>
            <a:t>Estudio preliminar</a:t>
          </a:r>
          <a:endParaRPr lang="es-ES" dirty="0"/>
        </a:p>
      </dgm:t>
    </dgm:pt>
    <dgm:pt modelId="{CAB309C2-D3DE-4A78-9A99-618ADD30B891}" type="parTrans" cxnId="{98416715-E34A-4AB2-8DA4-E31513C13A7C}">
      <dgm:prSet/>
      <dgm:spPr/>
      <dgm:t>
        <a:bodyPr/>
        <a:lstStyle/>
        <a:p>
          <a:endParaRPr lang="es-ES"/>
        </a:p>
      </dgm:t>
    </dgm:pt>
    <dgm:pt modelId="{9A924DD0-F855-4639-A8B8-1D0EE348CF89}" type="sibTrans" cxnId="{98416715-E34A-4AB2-8DA4-E31513C13A7C}">
      <dgm:prSet/>
      <dgm:spPr/>
      <dgm:t>
        <a:bodyPr/>
        <a:lstStyle/>
        <a:p>
          <a:endParaRPr lang="es-ES"/>
        </a:p>
      </dgm:t>
    </dgm:pt>
    <dgm:pt modelId="{0F6996C4-8EC1-448E-9873-A4C6FCA12545}">
      <dgm:prSet phldrT="[Texto]"/>
      <dgm:spPr/>
      <dgm:t>
        <a:bodyPr/>
        <a:lstStyle/>
        <a:p>
          <a:r>
            <a:rPr lang="es-ES_tradnl" dirty="0" smtClean="0">
              <a:latin typeface="Times New Roman" panose="02020603050405020304" pitchFamily="18" charset="0"/>
              <a:ea typeface="Times New Roman" panose="02020603050405020304" pitchFamily="18" charset="0"/>
            </a:rPr>
            <a:t>Revisión y evaluación de controles y seguridades</a:t>
          </a:r>
          <a:endParaRPr lang="es-ES" dirty="0"/>
        </a:p>
      </dgm:t>
    </dgm:pt>
    <dgm:pt modelId="{A6443C05-D557-4AEF-8275-4A6D99C2FD22}" type="parTrans" cxnId="{A13FB753-FA6A-47DC-AA80-0B69D719567D}">
      <dgm:prSet/>
      <dgm:spPr/>
      <dgm:t>
        <a:bodyPr/>
        <a:lstStyle/>
        <a:p>
          <a:endParaRPr lang="es-ES"/>
        </a:p>
      </dgm:t>
    </dgm:pt>
    <dgm:pt modelId="{0BA788D9-72E1-4A9F-8EF2-F36F6B5A87E1}" type="sibTrans" cxnId="{A13FB753-FA6A-47DC-AA80-0B69D719567D}">
      <dgm:prSet/>
      <dgm:spPr/>
      <dgm:t>
        <a:bodyPr/>
        <a:lstStyle/>
        <a:p>
          <a:endParaRPr lang="es-ES"/>
        </a:p>
      </dgm:t>
    </dgm:pt>
    <dgm:pt modelId="{93261956-AE04-4342-9391-889FDF6CBAC9}">
      <dgm:prSet phldrT="[Texto]"/>
      <dgm:spPr/>
      <dgm:t>
        <a:bodyPr/>
        <a:lstStyle/>
        <a:p>
          <a:r>
            <a:rPr lang="es-ES_tradnl" dirty="0" smtClean="0">
              <a:latin typeface="Times New Roman" panose="02020603050405020304" pitchFamily="18" charset="0"/>
              <a:ea typeface="Times New Roman" panose="02020603050405020304" pitchFamily="18" charset="0"/>
            </a:rPr>
            <a:t>Examen detallado de áreas críticas</a:t>
          </a:r>
          <a:endParaRPr lang="es-ES" dirty="0"/>
        </a:p>
      </dgm:t>
    </dgm:pt>
    <dgm:pt modelId="{B08F9E1B-F1A0-443A-BF39-77C6E9E6BFF1}" type="parTrans" cxnId="{2BA643AA-053F-40E7-AE46-BB9BAA0767D3}">
      <dgm:prSet/>
      <dgm:spPr/>
      <dgm:t>
        <a:bodyPr/>
        <a:lstStyle/>
        <a:p>
          <a:endParaRPr lang="es-ES"/>
        </a:p>
      </dgm:t>
    </dgm:pt>
    <dgm:pt modelId="{3DFFEE72-CD52-4217-BE4B-6D2F362A2563}" type="sibTrans" cxnId="{2BA643AA-053F-40E7-AE46-BB9BAA0767D3}">
      <dgm:prSet/>
      <dgm:spPr/>
      <dgm:t>
        <a:bodyPr/>
        <a:lstStyle/>
        <a:p>
          <a:endParaRPr lang="es-ES"/>
        </a:p>
      </dgm:t>
    </dgm:pt>
    <dgm:pt modelId="{5D7E3C25-FCCB-4165-BB1D-A050850A1460}">
      <dgm:prSet/>
      <dgm:spPr/>
      <dgm:t>
        <a:bodyPr/>
        <a:lstStyle/>
        <a:p>
          <a:r>
            <a:rPr lang="es-ES_tradnl" dirty="0" smtClean="0">
              <a:latin typeface="Times New Roman" panose="02020603050405020304" pitchFamily="18" charset="0"/>
              <a:ea typeface="Times New Roman" panose="02020603050405020304" pitchFamily="18" charset="0"/>
            </a:rPr>
            <a:t>Comunicación de resultados</a:t>
          </a:r>
          <a:endParaRPr lang="es-ES" dirty="0"/>
        </a:p>
      </dgm:t>
    </dgm:pt>
    <dgm:pt modelId="{A91C0604-AF65-415E-AC57-6E31452D07C3}" type="parTrans" cxnId="{B4CC2A75-766F-403C-B64B-8C4CE5357FE5}">
      <dgm:prSet/>
      <dgm:spPr/>
      <dgm:t>
        <a:bodyPr/>
        <a:lstStyle/>
        <a:p>
          <a:endParaRPr lang="es-ES"/>
        </a:p>
      </dgm:t>
    </dgm:pt>
    <dgm:pt modelId="{1BC08029-984E-4B98-9212-E521A318EA39}" type="sibTrans" cxnId="{B4CC2A75-766F-403C-B64B-8C4CE5357FE5}">
      <dgm:prSet/>
      <dgm:spPr/>
      <dgm:t>
        <a:bodyPr/>
        <a:lstStyle/>
        <a:p>
          <a:endParaRPr lang="es-ES"/>
        </a:p>
      </dgm:t>
    </dgm:pt>
    <dgm:pt modelId="{7F6DC7A2-8AE9-47D6-B8F9-3F8FBA86C641}" type="pres">
      <dgm:prSet presAssocID="{B47B33C6-9E1B-4161-83DB-B02C6F442692}" presName="rootnode" presStyleCnt="0">
        <dgm:presLayoutVars>
          <dgm:chMax/>
          <dgm:chPref/>
          <dgm:dir/>
          <dgm:animLvl val="lvl"/>
        </dgm:presLayoutVars>
      </dgm:prSet>
      <dgm:spPr/>
      <dgm:t>
        <a:bodyPr/>
        <a:lstStyle/>
        <a:p>
          <a:endParaRPr lang="es-ES"/>
        </a:p>
      </dgm:t>
    </dgm:pt>
    <dgm:pt modelId="{FDB3D295-7F79-4AD4-BE19-CF20932C7B38}" type="pres">
      <dgm:prSet presAssocID="{D3B9E04A-CCA9-4CE0-A171-4FDF063D1F15}" presName="composite" presStyleCnt="0"/>
      <dgm:spPr/>
    </dgm:pt>
    <dgm:pt modelId="{35B76A92-88DD-4B64-BA7A-A1314B49651E}" type="pres">
      <dgm:prSet presAssocID="{D3B9E04A-CCA9-4CE0-A171-4FDF063D1F15}" presName="bentUpArrow1" presStyleLbl="alignImgPlace1" presStyleIdx="0" presStyleCnt="3"/>
      <dgm:spPr/>
    </dgm:pt>
    <dgm:pt modelId="{F8CCCE73-7DE5-4563-889F-C7710E00689F}" type="pres">
      <dgm:prSet presAssocID="{D3B9E04A-CCA9-4CE0-A171-4FDF063D1F15}" presName="ParentText" presStyleLbl="node1" presStyleIdx="0" presStyleCnt="4">
        <dgm:presLayoutVars>
          <dgm:chMax val="1"/>
          <dgm:chPref val="1"/>
          <dgm:bulletEnabled val="1"/>
        </dgm:presLayoutVars>
      </dgm:prSet>
      <dgm:spPr/>
      <dgm:t>
        <a:bodyPr/>
        <a:lstStyle/>
        <a:p>
          <a:endParaRPr lang="es-ES"/>
        </a:p>
      </dgm:t>
    </dgm:pt>
    <dgm:pt modelId="{0AEBA355-BE9B-4288-A3A4-762AFB617E7C}" type="pres">
      <dgm:prSet presAssocID="{D3B9E04A-CCA9-4CE0-A171-4FDF063D1F15}" presName="ChildText" presStyleLbl="revTx" presStyleIdx="0" presStyleCnt="3">
        <dgm:presLayoutVars>
          <dgm:chMax val="0"/>
          <dgm:chPref val="0"/>
          <dgm:bulletEnabled val="1"/>
        </dgm:presLayoutVars>
      </dgm:prSet>
      <dgm:spPr/>
      <dgm:t>
        <a:bodyPr/>
        <a:lstStyle/>
        <a:p>
          <a:endParaRPr lang="es-ES"/>
        </a:p>
      </dgm:t>
    </dgm:pt>
    <dgm:pt modelId="{ADE03867-39A9-4D38-8EC3-2E70CBB4CD3C}" type="pres">
      <dgm:prSet presAssocID="{9A924DD0-F855-4639-A8B8-1D0EE348CF89}" presName="sibTrans" presStyleCnt="0"/>
      <dgm:spPr/>
    </dgm:pt>
    <dgm:pt modelId="{46921DB9-7E2B-4988-85CC-5E3F2D8528A4}" type="pres">
      <dgm:prSet presAssocID="{0F6996C4-8EC1-448E-9873-A4C6FCA12545}" presName="composite" presStyleCnt="0"/>
      <dgm:spPr/>
    </dgm:pt>
    <dgm:pt modelId="{DCF99B84-9DD2-48E8-80C8-543D500AE187}" type="pres">
      <dgm:prSet presAssocID="{0F6996C4-8EC1-448E-9873-A4C6FCA12545}" presName="bentUpArrow1" presStyleLbl="alignImgPlace1" presStyleIdx="1" presStyleCnt="3"/>
      <dgm:spPr/>
    </dgm:pt>
    <dgm:pt modelId="{31E07392-2FE0-4086-8322-43D5B25659F6}" type="pres">
      <dgm:prSet presAssocID="{0F6996C4-8EC1-448E-9873-A4C6FCA12545}" presName="ParentText" presStyleLbl="node1" presStyleIdx="1" presStyleCnt="4">
        <dgm:presLayoutVars>
          <dgm:chMax val="1"/>
          <dgm:chPref val="1"/>
          <dgm:bulletEnabled val="1"/>
        </dgm:presLayoutVars>
      </dgm:prSet>
      <dgm:spPr/>
      <dgm:t>
        <a:bodyPr/>
        <a:lstStyle/>
        <a:p>
          <a:endParaRPr lang="es-ES"/>
        </a:p>
      </dgm:t>
    </dgm:pt>
    <dgm:pt modelId="{152686FD-B62F-48B5-BDF6-0722BFB762AE}" type="pres">
      <dgm:prSet presAssocID="{0F6996C4-8EC1-448E-9873-A4C6FCA12545}" presName="ChildText" presStyleLbl="revTx" presStyleIdx="1" presStyleCnt="3">
        <dgm:presLayoutVars>
          <dgm:chMax val="0"/>
          <dgm:chPref val="0"/>
          <dgm:bulletEnabled val="1"/>
        </dgm:presLayoutVars>
      </dgm:prSet>
      <dgm:spPr/>
      <dgm:t>
        <a:bodyPr/>
        <a:lstStyle/>
        <a:p>
          <a:endParaRPr lang="es-ES"/>
        </a:p>
      </dgm:t>
    </dgm:pt>
    <dgm:pt modelId="{9541FD44-2C65-419A-BB51-A0DDA3487AE4}" type="pres">
      <dgm:prSet presAssocID="{0BA788D9-72E1-4A9F-8EF2-F36F6B5A87E1}" presName="sibTrans" presStyleCnt="0"/>
      <dgm:spPr/>
    </dgm:pt>
    <dgm:pt modelId="{76676530-1621-4FFE-816B-78359C11735C}" type="pres">
      <dgm:prSet presAssocID="{93261956-AE04-4342-9391-889FDF6CBAC9}" presName="composite" presStyleCnt="0"/>
      <dgm:spPr/>
    </dgm:pt>
    <dgm:pt modelId="{32ED92BA-F34E-46B6-BB99-44D2D9A9EDEC}" type="pres">
      <dgm:prSet presAssocID="{93261956-AE04-4342-9391-889FDF6CBAC9}" presName="bentUpArrow1" presStyleLbl="alignImgPlace1" presStyleIdx="2" presStyleCnt="3"/>
      <dgm:spPr/>
    </dgm:pt>
    <dgm:pt modelId="{457B8B0B-5A6B-4D3F-86AF-31F8C13E4D79}" type="pres">
      <dgm:prSet presAssocID="{93261956-AE04-4342-9391-889FDF6CBAC9}" presName="ParentText" presStyleLbl="node1" presStyleIdx="2" presStyleCnt="4">
        <dgm:presLayoutVars>
          <dgm:chMax val="1"/>
          <dgm:chPref val="1"/>
          <dgm:bulletEnabled val="1"/>
        </dgm:presLayoutVars>
      </dgm:prSet>
      <dgm:spPr/>
      <dgm:t>
        <a:bodyPr/>
        <a:lstStyle/>
        <a:p>
          <a:endParaRPr lang="es-ES"/>
        </a:p>
      </dgm:t>
    </dgm:pt>
    <dgm:pt modelId="{1CD62238-8458-4139-8658-F20E05161B3C}" type="pres">
      <dgm:prSet presAssocID="{93261956-AE04-4342-9391-889FDF6CBAC9}" presName="ChildText" presStyleLbl="revTx" presStyleIdx="2" presStyleCnt="3">
        <dgm:presLayoutVars>
          <dgm:chMax val="0"/>
          <dgm:chPref val="0"/>
          <dgm:bulletEnabled val="1"/>
        </dgm:presLayoutVars>
      </dgm:prSet>
      <dgm:spPr/>
      <dgm:t>
        <a:bodyPr/>
        <a:lstStyle/>
        <a:p>
          <a:endParaRPr lang="es-ES"/>
        </a:p>
      </dgm:t>
    </dgm:pt>
    <dgm:pt modelId="{1BCBAE57-3DDC-4A6A-B1FB-F24BA2B644DC}" type="pres">
      <dgm:prSet presAssocID="{3DFFEE72-CD52-4217-BE4B-6D2F362A2563}" presName="sibTrans" presStyleCnt="0"/>
      <dgm:spPr/>
    </dgm:pt>
    <dgm:pt modelId="{E8FCB3A3-7D08-4AF2-979B-36C5A7B0EDBA}" type="pres">
      <dgm:prSet presAssocID="{5D7E3C25-FCCB-4165-BB1D-A050850A1460}" presName="composite" presStyleCnt="0"/>
      <dgm:spPr/>
    </dgm:pt>
    <dgm:pt modelId="{7098E3B8-BC51-42DE-9F88-DECB93EA10A5}" type="pres">
      <dgm:prSet presAssocID="{5D7E3C25-FCCB-4165-BB1D-A050850A1460}" presName="ParentText" presStyleLbl="node1" presStyleIdx="3" presStyleCnt="4">
        <dgm:presLayoutVars>
          <dgm:chMax val="1"/>
          <dgm:chPref val="1"/>
          <dgm:bulletEnabled val="1"/>
        </dgm:presLayoutVars>
      </dgm:prSet>
      <dgm:spPr/>
      <dgm:t>
        <a:bodyPr/>
        <a:lstStyle/>
        <a:p>
          <a:endParaRPr lang="es-ES"/>
        </a:p>
      </dgm:t>
    </dgm:pt>
  </dgm:ptLst>
  <dgm:cxnLst>
    <dgm:cxn modelId="{594F3B5D-7DD5-4678-B4FE-9ECBC5A9E8AB}" type="presOf" srcId="{5D7E3C25-FCCB-4165-BB1D-A050850A1460}" destId="{7098E3B8-BC51-42DE-9F88-DECB93EA10A5}" srcOrd="0" destOrd="0" presId="urn:microsoft.com/office/officeart/2005/8/layout/StepDownProcess"/>
    <dgm:cxn modelId="{B4CC2A75-766F-403C-B64B-8C4CE5357FE5}" srcId="{B47B33C6-9E1B-4161-83DB-B02C6F442692}" destId="{5D7E3C25-FCCB-4165-BB1D-A050850A1460}" srcOrd="3" destOrd="0" parTransId="{A91C0604-AF65-415E-AC57-6E31452D07C3}" sibTransId="{1BC08029-984E-4B98-9212-E521A318EA39}"/>
    <dgm:cxn modelId="{2BA643AA-053F-40E7-AE46-BB9BAA0767D3}" srcId="{B47B33C6-9E1B-4161-83DB-B02C6F442692}" destId="{93261956-AE04-4342-9391-889FDF6CBAC9}" srcOrd="2" destOrd="0" parTransId="{B08F9E1B-F1A0-443A-BF39-77C6E9E6BFF1}" sibTransId="{3DFFEE72-CD52-4217-BE4B-6D2F362A2563}"/>
    <dgm:cxn modelId="{A13FB753-FA6A-47DC-AA80-0B69D719567D}" srcId="{B47B33C6-9E1B-4161-83DB-B02C6F442692}" destId="{0F6996C4-8EC1-448E-9873-A4C6FCA12545}" srcOrd="1" destOrd="0" parTransId="{A6443C05-D557-4AEF-8275-4A6D99C2FD22}" sibTransId="{0BA788D9-72E1-4A9F-8EF2-F36F6B5A87E1}"/>
    <dgm:cxn modelId="{C811DCB5-9610-4F55-9A6F-D71FAFD57FB6}" type="presOf" srcId="{0F6996C4-8EC1-448E-9873-A4C6FCA12545}" destId="{31E07392-2FE0-4086-8322-43D5B25659F6}" srcOrd="0" destOrd="0" presId="urn:microsoft.com/office/officeart/2005/8/layout/StepDownProcess"/>
    <dgm:cxn modelId="{98416715-E34A-4AB2-8DA4-E31513C13A7C}" srcId="{B47B33C6-9E1B-4161-83DB-B02C6F442692}" destId="{D3B9E04A-CCA9-4CE0-A171-4FDF063D1F15}" srcOrd="0" destOrd="0" parTransId="{CAB309C2-D3DE-4A78-9A99-618ADD30B891}" sibTransId="{9A924DD0-F855-4639-A8B8-1D0EE348CF89}"/>
    <dgm:cxn modelId="{7B220A1F-E83D-4671-BEBE-FDF099ADC96B}" type="presOf" srcId="{93261956-AE04-4342-9391-889FDF6CBAC9}" destId="{457B8B0B-5A6B-4D3F-86AF-31F8C13E4D79}" srcOrd="0" destOrd="0" presId="urn:microsoft.com/office/officeart/2005/8/layout/StepDownProcess"/>
    <dgm:cxn modelId="{A9D4B9D4-FAA9-4981-B889-11B2E4BA2EC4}" type="presOf" srcId="{D3B9E04A-CCA9-4CE0-A171-4FDF063D1F15}" destId="{F8CCCE73-7DE5-4563-889F-C7710E00689F}" srcOrd="0" destOrd="0" presId="urn:microsoft.com/office/officeart/2005/8/layout/StepDownProcess"/>
    <dgm:cxn modelId="{4FBA6A06-E54C-42F2-856B-7FC7C733CC76}" type="presOf" srcId="{B47B33C6-9E1B-4161-83DB-B02C6F442692}" destId="{7F6DC7A2-8AE9-47D6-B8F9-3F8FBA86C641}" srcOrd="0" destOrd="0" presId="urn:microsoft.com/office/officeart/2005/8/layout/StepDownProcess"/>
    <dgm:cxn modelId="{82079F5C-7C5C-4A66-B53E-532E2EADAEA9}" type="presParOf" srcId="{7F6DC7A2-8AE9-47D6-B8F9-3F8FBA86C641}" destId="{FDB3D295-7F79-4AD4-BE19-CF20932C7B38}" srcOrd="0" destOrd="0" presId="urn:microsoft.com/office/officeart/2005/8/layout/StepDownProcess"/>
    <dgm:cxn modelId="{E2530899-9764-4A1A-A6D3-8272F511AF49}" type="presParOf" srcId="{FDB3D295-7F79-4AD4-BE19-CF20932C7B38}" destId="{35B76A92-88DD-4B64-BA7A-A1314B49651E}" srcOrd="0" destOrd="0" presId="urn:microsoft.com/office/officeart/2005/8/layout/StepDownProcess"/>
    <dgm:cxn modelId="{BBDF51C0-7136-4115-A252-C9E01130D1DA}" type="presParOf" srcId="{FDB3D295-7F79-4AD4-BE19-CF20932C7B38}" destId="{F8CCCE73-7DE5-4563-889F-C7710E00689F}" srcOrd="1" destOrd="0" presId="urn:microsoft.com/office/officeart/2005/8/layout/StepDownProcess"/>
    <dgm:cxn modelId="{22D7F0EC-EEDA-4193-AAEC-C3E3D415B6A1}" type="presParOf" srcId="{FDB3D295-7F79-4AD4-BE19-CF20932C7B38}" destId="{0AEBA355-BE9B-4288-A3A4-762AFB617E7C}" srcOrd="2" destOrd="0" presId="urn:microsoft.com/office/officeart/2005/8/layout/StepDownProcess"/>
    <dgm:cxn modelId="{F971140F-C734-441C-A3EE-06AE27B78555}" type="presParOf" srcId="{7F6DC7A2-8AE9-47D6-B8F9-3F8FBA86C641}" destId="{ADE03867-39A9-4D38-8EC3-2E70CBB4CD3C}" srcOrd="1" destOrd="0" presId="urn:microsoft.com/office/officeart/2005/8/layout/StepDownProcess"/>
    <dgm:cxn modelId="{76285205-5355-45BE-984E-079D03E8FD7B}" type="presParOf" srcId="{7F6DC7A2-8AE9-47D6-B8F9-3F8FBA86C641}" destId="{46921DB9-7E2B-4988-85CC-5E3F2D8528A4}" srcOrd="2" destOrd="0" presId="urn:microsoft.com/office/officeart/2005/8/layout/StepDownProcess"/>
    <dgm:cxn modelId="{09E4E60A-DED1-45AA-A627-4645C0FD9142}" type="presParOf" srcId="{46921DB9-7E2B-4988-85CC-5E3F2D8528A4}" destId="{DCF99B84-9DD2-48E8-80C8-543D500AE187}" srcOrd="0" destOrd="0" presId="urn:microsoft.com/office/officeart/2005/8/layout/StepDownProcess"/>
    <dgm:cxn modelId="{7FF17332-475D-4D04-B072-B21C066EBB28}" type="presParOf" srcId="{46921DB9-7E2B-4988-85CC-5E3F2D8528A4}" destId="{31E07392-2FE0-4086-8322-43D5B25659F6}" srcOrd="1" destOrd="0" presId="urn:microsoft.com/office/officeart/2005/8/layout/StepDownProcess"/>
    <dgm:cxn modelId="{6CE68449-5C68-40A8-9B93-5EC2B5111C37}" type="presParOf" srcId="{46921DB9-7E2B-4988-85CC-5E3F2D8528A4}" destId="{152686FD-B62F-48B5-BDF6-0722BFB762AE}" srcOrd="2" destOrd="0" presId="urn:microsoft.com/office/officeart/2005/8/layout/StepDownProcess"/>
    <dgm:cxn modelId="{72CA7423-0EAB-4DBC-9D25-805A90AC42F5}" type="presParOf" srcId="{7F6DC7A2-8AE9-47D6-B8F9-3F8FBA86C641}" destId="{9541FD44-2C65-419A-BB51-A0DDA3487AE4}" srcOrd="3" destOrd="0" presId="urn:microsoft.com/office/officeart/2005/8/layout/StepDownProcess"/>
    <dgm:cxn modelId="{488652FC-09FB-4C52-9B67-A7A16BF68964}" type="presParOf" srcId="{7F6DC7A2-8AE9-47D6-B8F9-3F8FBA86C641}" destId="{76676530-1621-4FFE-816B-78359C11735C}" srcOrd="4" destOrd="0" presId="urn:microsoft.com/office/officeart/2005/8/layout/StepDownProcess"/>
    <dgm:cxn modelId="{F6E60960-5335-4AB4-AEDB-41702A3538A4}" type="presParOf" srcId="{76676530-1621-4FFE-816B-78359C11735C}" destId="{32ED92BA-F34E-46B6-BB99-44D2D9A9EDEC}" srcOrd="0" destOrd="0" presId="urn:microsoft.com/office/officeart/2005/8/layout/StepDownProcess"/>
    <dgm:cxn modelId="{5C13A278-C71E-4CD0-8FAB-499C1BE281CF}" type="presParOf" srcId="{76676530-1621-4FFE-816B-78359C11735C}" destId="{457B8B0B-5A6B-4D3F-86AF-31F8C13E4D79}" srcOrd="1" destOrd="0" presId="urn:microsoft.com/office/officeart/2005/8/layout/StepDownProcess"/>
    <dgm:cxn modelId="{E9362C55-0D0D-4F9B-8330-28B0C48CDC23}" type="presParOf" srcId="{76676530-1621-4FFE-816B-78359C11735C}" destId="{1CD62238-8458-4139-8658-F20E05161B3C}" srcOrd="2" destOrd="0" presId="urn:microsoft.com/office/officeart/2005/8/layout/StepDownProcess"/>
    <dgm:cxn modelId="{8D43D438-714F-47CB-B0F0-E33776017D11}" type="presParOf" srcId="{7F6DC7A2-8AE9-47D6-B8F9-3F8FBA86C641}" destId="{1BCBAE57-3DDC-4A6A-B1FB-F24BA2B644DC}" srcOrd="5" destOrd="0" presId="urn:microsoft.com/office/officeart/2005/8/layout/StepDownProcess"/>
    <dgm:cxn modelId="{501A812E-E8A1-4DB0-907D-1EDD2D5C7283}" type="presParOf" srcId="{7F6DC7A2-8AE9-47D6-B8F9-3F8FBA86C641}" destId="{E8FCB3A3-7D08-4AF2-979B-36C5A7B0EDBA}" srcOrd="6" destOrd="0" presId="urn:microsoft.com/office/officeart/2005/8/layout/StepDownProcess"/>
    <dgm:cxn modelId="{2420918E-8409-4019-BF26-D07F948B613A}" type="presParOf" srcId="{E8FCB3A3-7D08-4AF2-979B-36C5A7B0EDBA}" destId="{7098E3B8-BC51-42DE-9F88-DECB93EA10A5}"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3BF446-8565-4FC4-8C96-F0A2E6EEACE6}"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S"/>
        </a:p>
      </dgm:t>
    </dgm:pt>
    <dgm:pt modelId="{5059BEF6-4D61-42A2-8DDF-BBB9035155AC}">
      <dgm:prSet phldrT="[Texto]" custT="1"/>
      <dgm:spPr/>
      <dgm:t>
        <a:bodyPr/>
        <a:lstStyle/>
        <a:p>
          <a:r>
            <a:rPr lang="es-ES" sz="1800" dirty="0" smtClean="0">
              <a:latin typeface="Times New Roman" panose="02020603050405020304" pitchFamily="18" charset="0"/>
              <a:cs typeface="Times New Roman" panose="02020603050405020304" pitchFamily="18" charset="0"/>
            </a:rPr>
            <a:t>ENTREVISTA</a:t>
          </a:r>
          <a:endParaRPr lang="es-ES" sz="1800" dirty="0">
            <a:latin typeface="Times New Roman" panose="02020603050405020304" pitchFamily="18" charset="0"/>
            <a:cs typeface="Times New Roman" panose="02020603050405020304" pitchFamily="18" charset="0"/>
          </a:endParaRPr>
        </a:p>
      </dgm:t>
    </dgm:pt>
    <dgm:pt modelId="{7AD77998-B7CE-4DF0-BE96-31934678A4F6}" type="parTrans" cxnId="{ECE2EC67-C830-4834-BF20-C0CEC8E73DF9}">
      <dgm:prSet/>
      <dgm:spPr/>
      <dgm:t>
        <a:bodyPr/>
        <a:lstStyle/>
        <a:p>
          <a:endParaRPr lang="es-ES" sz="2800">
            <a:latin typeface="Times New Roman" panose="02020603050405020304" pitchFamily="18" charset="0"/>
            <a:cs typeface="Times New Roman" panose="02020603050405020304" pitchFamily="18" charset="0"/>
          </a:endParaRPr>
        </a:p>
      </dgm:t>
    </dgm:pt>
    <dgm:pt modelId="{51052812-98FD-41F1-BAC6-97B330538CD3}" type="sibTrans" cxnId="{ECE2EC67-C830-4834-BF20-C0CEC8E73DF9}">
      <dgm:prSet/>
      <dgm:spPr/>
      <dgm:t>
        <a:bodyPr/>
        <a:lstStyle/>
        <a:p>
          <a:endParaRPr lang="es-ES" sz="2800">
            <a:latin typeface="Times New Roman" panose="02020603050405020304" pitchFamily="18" charset="0"/>
            <a:cs typeface="Times New Roman" panose="02020603050405020304" pitchFamily="18" charset="0"/>
          </a:endParaRPr>
        </a:p>
      </dgm:t>
    </dgm:pt>
    <dgm:pt modelId="{EBE0AD37-5916-478D-9666-CD51CEB14B17}">
      <dgm:prSet phldrT="[Texto]" custT="1"/>
      <dgm:spPr/>
      <dgm:t>
        <a:bodyPr/>
        <a:lstStyle/>
        <a:p>
          <a:r>
            <a:rPr lang="es-ES" sz="1800" dirty="0" smtClean="0">
              <a:latin typeface="Times New Roman" panose="02020603050405020304" pitchFamily="18" charset="0"/>
              <a:cs typeface="Times New Roman" panose="02020603050405020304" pitchFamily="18" charset="0"/>
            </a:rPr>
            <a:t>OBSERVACIÓN</a:t>
          </a:r>
          <a:endParaRPr lang="es-ES" sz="1800" dirty="0">
            <a:latin typeface="Times New Roman" panose="02020603050405020304" pitchFamily="18" charset="0"/>
            <a:cs typeface="Times New Roman" panose="02020603050405020304" pitchFamily="18" charset="0"/>
          </a:endParaRPr>
        </a:p>
      </dgm:t>
    </dgm:pt>
    <dgm:pt modelId="{0108484E-BDE3-4554-BFC2-60022BA7853A}" type="parTrans" cxnId="{A060BF0C-BEFD-4A1E-BA43-638C661B33F4}">
      <dgm:prSet/>
      <dgm:spPr/>
      <dgm:t>
        <a:bodyPr/>
        <a:lstStyle/>
        <a:p>
          <a:endParaRPr lang="es-ES" sz="2800">
            <a:latin typeface="Times New Roman" panose="02020603050405020304" pitchFamily="18" charset="0"/>
            <a:cs typeface="Times New Roman" panose="02020603050405020304" pitchFamily="18" charset="0"/>
          </a:endParaRPr>
        </a:p>
      </dgm:t>
    </dgm:pt>
    <dgm:pt modelId="{6D0E6505-FB57-4471-8576-8CE3A53A05D9}" type="sibTrans" cxnId="{A060BF0C-BEFD-4A1E-BA43-638C661B33F4}">
      <dgm:prSet/>
      <dgm:spPr/>
      <dgm:t>
        <a:bodyPr/>
        <a:lstStyle/>
        <a:p>
          <a:endParaRPr lang="es-ES" sz="2800">
            <a:latin typeface="Times New Roman" panose="02020603050405020304" pitchFamily="18" charset="0"/>
            <a:cs typeface="Times New Roman" panose="02020603050405020304" pitchFamily="18" charset="0"/>
          </a:endParaRPr>
        </a:p>
      </dgm:t>
    </dgm:pt>
    <dgm:pt modelId="{133C59A3-9B9A-49F6-801E-361E6F25C8AF}">
      <dgm:prSet phldrT="[Texto]" custT="1"/>
      <dgm:spPr/>
      <dgm:t>
        <a:bodyPr/>
        <a:lstStyle/>
        <a:p>
          <a:r>
            <a:rPr lang="es-ES" sz="1800" dirty="0" smtClean="0">
              <a:latin typeface="Times New Roman" panose="02020603050405020304" pitchFamily="18" charset="0"/>
              <a:cs typeface="Times New Roman" panose="02020603050405020304" pitchFamily="18" charset="0"/>
            </a:rPr>
            <a:t>ENCUESTAS</a:t>
          </a:r>
          <a:endParaRPr lang="es-ES" sz="1800" dirty="0">
            <a:latin typeface="Times New Roman" panose="02020603050405020304" pitchFamily="18" charset="0"/>
            <a:cs typeface="Times New Roman" panose="02020603050405020304" pitchFamily="18" charset="0"/>
          </a:endParaRPr>
        </a:p>
      </dgm:t>
    </dgm:pt>
    <dgm:pt modelId="{C34413F4-9699-4293-8CB5-AF4E279CF2F9}" type="parTrans" cxnId="{47EA24CE-C237-4E1B-8D2E-856FDB47846A}">
      <dgm:prSet/>
      <dgm:spPr/>
      <dgm:t>
        <a:bodyPr/>
        <a:lstStyle/>
        <a:p>
          <a:endParaRPr lang="es-ES" sz="2800">
            <a:latin typeface="Times New Roman" panose="02020603050405020304" pitchFamily="18" charset="0"/>
            <a:cs typeface="Times New Roman" panose="02020603050405020304" pitchFamily="18" charset="0"/>
          </a:endParaRPr>
        </a:p>
      </dgm:t>
    </dgm:pt>
    <dgm:pt modelId="{C9B00474-9E88-4AC0-9F7B-2FC846A280FD}" type="sibTrans" cxnId="{47EA24CE-C237-4E1B-8D2E-856FDB47846A}">
      <dgm:prSet/>
      <dgm:spPr/>
      <dgm:t>
        <a:bodyPr/>
        <a:lstStyle/>
        <a:p>
          <a:endParaRPr lang="es-ES" sz="2800">
            <a:latin typeface="Times New Roman" panose="02020603050405020304" pitchFamily="18" charset="0"/>
            <a:cs typeface="Times New Roman" panose="02020603050405020304" pitchFamily="18" charset="0"/>
          </a:endParaRPr>
        </a:p>
      </dgm:t>
    </dgm:pt>
    <dgm:pt modelId="{3D86D42E-8003-4A2B-9D2F-13174DA180B3}">
      <dgm:prSet custT="1"/>
      <dgm:spPr/>
      <dgm:t>
        <a:bodyPr/>
        <a:lstStyle/>
        <a:p>
          <a:r>
            <a:rPr lang="es-ES" sz="1800" dirty="0" smtClean="0">
              <a:latin typeface="Times New Roman" panose="02020603050405020304" pitchFamily="18" charset="0"/>
              <a:cs typeface="Times New Roman" panose="02020603050405020304" pitchFamily="18" charset="0"/>
            </a:rPr>
            <a:t>CHECKLIST</a:t>
          </a:r>
          <a:endParaRPr lang="es-ES" sz="1800" dirty="0">
            <a:latin typeface="Times New Roman" panose="02020603050405020304" pitchFamily="18" charset="0"/>
            <a:cs typeface="Times New Roman" panose="02020603050405020304" pitchFamily="18" charset="0"/>
          </a:endParaRPr>
        </a:p>
      </dgm:t>
    </dgm:pt>
    <dgm:pt modelId="{990C9A61-DD84-401B-8B0F-F8B892AE9F76}" type="parTrans" cxnId="{CDADD1B1-C7C1-4A7E-B809-A1E6488A61DF}">
      <dgm:prSet/>
      <dgm:spPr/>
      <dgm:t>
        <a:bodyPr/>
        <a:lstStyle/>
        <a:p>
          <a:endParaRPr lang="es-ES" sz="2800">
            <a:latin typeface="Times New Roman" panose="02020603050405020304" pitchFamily="18" charset="0"/>
            <a:cs typeface="Times New Roman" panose="02020603050405020304" pitchFamily="18" charset="0"/>
          </a:endParaRPr>
        </a:p>
      </dgm:t>
    </dgm:pt>
    <dgm:pt modelId="{0D37555E-C347-4277-A29A-238B89AF7F65}" type="sibTrans" cxnId="{CDADD1B1-C7C1-4A7E-B809-A1E6488A61DF}">
      <dgm:prSet/>
      <dgm:spPr/>
      <dgm:t>
        <a:bodyPr/>
        <a:lstStyle/>
        <a:p>
          <a:endParaRPr lang="es-ES" sz="2800">
            <a:latin typeface="Times New Roman" panose="02020603050405020304" pitchFamily="18" charset="0"/>
            <a:cs typeface="Times New Roman" panose="02020603050405020304" pitchFamily="18" charset="0"/>
          </a:endParaRPr>
        </a:p>
      </dgm:t>
    </dgm:pt>
    <dgm:pt modelId="{3E3DAAE7-FE2E-461F-BC26-6F9DBC2CBAB4}">
      <dgm:prSet custT="1"/>
      <dgm:spPr/>
      <dgm:t>
        <a:bodyPr/>
        <a:lstStyle/>
        <a:p>
          <a:r>
            <a:rPr lang="es-ES" sz="1800" dirty="0" smtClean="0">
              <a:latin typeface="Times New Roman" panose="02020603050405020304" pitchFamily="18" charset="0"/>
              <a:cs typeface="Times New Roman" panose="02020603050405020304" pitchFamily="18" charset="0"/>
            </a:rPr>
            <a:t>REVISIÓN DE DOCUMENTACIÓN</a:t>
          </a:r>
          <a:endParaRPr lang="es-ES" sz="1800" dirty="0">
            <a:latin typeface="Times New Roman" panose="02020603050405020304" pitchFamily="18" charset="0"/>
            <a:cs typeface="Times New Roman" panose="02020603050405020304" pitchFamily="18" charset="0"/>
          </a:endParaRPr>
        </a:p>
      </dgm:t>
    </dgm:pt>
    <dgm:pt modelId="{F6474CEE-E524-4C7A-B3C4-C77BA7907DC2}" type="parTrans" cxnId="{8963571A-5A6A-446C-83CF-AABE14C6C950}">
      <dgm:prSet/>
      <dgm:spPr/>
      <dgm:t>
        <a:bodyPr/>
        <a:lstStyle/>
        <a:p>
          <a:endParaRPr lang="es-ES" sz="2800">
            <a:latin typeface="Times New Roman" panose="02020603050405020304" pitchFamily="18" charset="0"/>
            <a:cs typeface="Times New Roman" panose="02020603050405020304" pitchFamily="18" charset="0"/>
          </a:endParaRPr>
        </a:p>
      </dgm:t>
    </dgm:pt>
    <dgm:pt modelId="{E460F844-1F65-44F8-9D0B-199E0D2A8E36}" type="sibTrans" cxnId="{8963571A-5A6A-446C-83CF-AABE14C6C950}">
      <dgm:prSet/>
      <dgm:spPr/>
      <dgm:t>
        <a:bodyPr/>
        <a:lstStyle/>
        <a:p>
          <a:endParaRPr lang="es-ES" sz="2800">
            <a:latin typeface="Times New Roman" panose="02020603050405020304" pitchFamily="18" charset="0"/>
            <a:cs typeface="Times New Roman" panose="02020603050405020304" pitchFamily="18" charset="0"/>
          </a:endParaRPr>
        </a:p>
      </dgm:t>
    </dgm:pt>
    <dgm:pt modelId="{D90239F2-67AD-4949-9EA6-D53C70D1845A}" type="pres">
      <dgm:prSet presAssocID="{C33BF446-8565-4FC4-8C96-F0A2E6EEACE6}" presName="rootnode" presStyleCnt="0">
        <dgm:presLayoutVars>
          <dgm:chMax/>
          <dgm:chPref/>
          <dgm:dir/>
          <dgm:animLvl val="lvl"/>
        </dgm:presLayoutVars>
      </dgm:prSet>
      <dgm:spPr/>
      <dgm:t>
        <a:bodyPr/>
        <a:lstStyle/>
        <a:p>
          <a:endParaRPr lang="es-ES"/>
        </a:p>
      </dgm:t>
    </dgm:pt>
    <dgm:pt modelId="{C383FE11-527E-48D8-8E6B-6D4A51E82A3F}" type="pres">
      <dgm:prSet presAssocID="{5059BEF6-4D61-42A2-8DDF-BBB9035155AC}" presName="composite" presStyleCnt="0"/>
      <dgm:spPr/>
    </dgm:pt>
    <dgm:pt modelId="{F0CEE1F1-8A06-4916-B42D-360EAAA318D5}" type="pres">
      <dgm:prSet presAssocID="{5059BEF6-4D61-42A2-8DDF-BBB9035155AC}" presName="bentUpArrow1" presStyleLbl="alignImgPlace1" presStyleIdx="0" presStyleCnt="4"/>
      <dgm:spPr/>
    </dgm:pt>
    <dgm:pt modelId="{6995C223-1DC8-4BC5-9835-5A7719BDDA5A}" type="pres">
      <dgm:prSet presAssocID="{5059BEF6-4D61-42A2-8DDF-BBB9035155AC}" presName="ParentText" presStyleLbl="node1" presStyleIdx="0" presStyleCnt="5" custScaleX="141617">
        <dgm:presLayoutVars>
          <dgm:chMax val="1"/>
          <dgm:chPref val="1"/>
          <dgm:bulletEnabled val="1"/>
        </dgm:presLayoutVars>
      </dgm:prSet>
      <dgm:spPr/>
      <dgm:t>
        <a:bodyPr/>
        <a:lstStyle/>
        <a:p>
          <a:endParaRPr lang="es-ES"/>
        </a:p>
      </dgm:t>
    </dgm:pt>
    <dgm:pt modelId="{483A2035-B187-43C4-932F-1CDD389AFB91}" type="pres">
      <dgm:prSet presAssocID="{5059BEF6-4D61-42A2-8DDF-BBB9035155AC}" presName="ChildText" presStyleLbl="revTx" presStyleIdx="0" presStyleCnt="4">
        <dgm:presLayoutVars>
          <dgm:chMax val="0"/>
          <dgm:chPref val="0"/>
          <dgm:bulletEnabled val="1"/>
        </dgm:presLayoutVars>
      </dgm:prSet>
      <dgm:spPr/>
      <dgm:t>
        <a:bodyPr/>
        <a:lstStyle/>
        <a:p>
          <a:endParaRPr lang="es-ES"/>
        </a:p>
      </dgm:t>
    </dgm:pt>
    <dgm:pt modelId="{623BFF0C-1EEA-41F1-970A-487E561179EE}" type="pres">
      <dgm:prSet presAssocID="{51052812-98FD-41F1-BAC6-97B330538CD3}" presName="sibTrans" presStyleCnt="0"/>
      <dgm:spPr/>
    </dgm:pt>
    <dgm:pt modelId="{A1CBDAE5-47F1-499D-8856-83E3C61E48C5}" type="pres">
      <dgm:prSet presAssocID="{EBE0AD37-5916-478D-9666-CD51CEB14B17}" presName="composite" presStyleCnt="0"/>
      <dgm:spPr/>
    </dgm:pt>
    <dgm:pt modelId="{C0087326-0955-472C-9D16-91786687D823}" type="pres">
      <dgm:prSet presAssocID="{EBE0AD37-5916-478D-9666-CD51CEB14B17}" presName="bentUpArrow1" presStyleLbl="alignImgPlace1" presStyleIdx="1" presStyleCnt="4"/>
      <dgm:spPr/>
    </dgm:pt>
    <dgm:pt modelId="{FB05FCAE-E659-480B-ABD9-B6E21117079F}" type="pres">
      <dgm:prSet presAssocID="{EBE0AD37-5916-478D-9666-CD51CEB14B17}" presName="ParentText" presStyleLbl="node1" presStyleIdx="1" presStyleCnt="5" custScaleX="159444" custLinFactNeighborX="10377">
        <dgm:presLayoutVars>
          <dgm:chMax val="1"/>
          <dgm:chPref val="1"/>
          <dgm:bulletEnabled val="1"/>
        </dgm:presLayoutVars>
      </dgm:prSet>
      <dgm:spPr/>
      <dgm:t>
        <a:bodyPr/>
        <a:lstStyle/>
        <a:p>
          <a:endParaRPr lang="es-ES"/>
        </a:p>
      </dgm:t>
    </dgm:pt>
    <dgm:pt modelId="{E2EA5C93-AA7E-4712-8A05-20EC8C40E1BF}" type="pres">
      <dgm:prSet presAssocID="{EBE0AD37-5916-478D-9666-CD51CEB14B17}" presName="ChildText" presStyleLbl="revTx" presStyleIdx="1" presStyleCnt="4">
        <dgm:presLayoutVars>
          <dgm:chMax val="0"/>
          <dgm:chPref val="0"/>
          <dgm:bulletEnabled val="1"/>
        </dgm:presLayoutVars>
      </dgm:prSet>
      <dgm:spPr/>
      <dgm:t>
        <a:bodyPr/>
        <a:lstStyle/>
        <a:p>
          <a:endParaRPr lang="es-ES"/>
        </a:p>
      </dgm:t>
    </dgm:pt>
    <dgm:pt modelId="{C722F55B-B90D-4DA3-A6D4-541B419404AD}" type="pres">
      <dgm:prSet presAssocID="{6D0E6505-FB57-4471-8576-8CE3A53A05D9}" presName="sibTrans" presStyleCnt="0"/>
      <dgm:spPr/>
    </dgm:pt>
    <dgm:pt modelId="{7ECC2C67-33F1-4C23-82D9-2BDBED2F56C0}" type="pres">
      <dgm:prSet presAssocID="{133C59A3-9B9A-49F6-801E-361E6F25C8AF}" presName="composite" presStyleCnt="0"/>
      <dgm:spPr/>
    </dgm:pt>
    <dgm:pt modelId="{E33CE0AD-2911-42B6-B287-C79A23F52A68}" type="pres">
      <dgm:prSet presAssocID="{133C59A3-9B9A-49F6-801E-361E6F25C8AF}" presName="bentUpArrow1" presStyleLbl="alignImgPlace1" presStyleIdx="2" presStyleCnt="4"/>
      <dgm:spPr/>
    </dgm:pt>
    <dgm:pt modelId="{CC4BC183-8DAE-49FF-986F-A0B2D6EC59FB}" type="pres">
      <dgm:prSet presAssocID="{133C59A3-9B9A-49F6-801E-361E6F25C8AF}" presName="ParentText" presStyleLbl="node1" presStyleIdx="2" presStyleCnt="5" custScaleX="166749" custLinFactNeighborX="14989">
        <dgm:presLayoutVars>
          <dgm:chMax val="1"/>
          <dgm:chPref val="1"/>
          <dgm:bulletEnabled val="1"/>
        </dgm:presLayoutVars>
      </dgm:prSet>
      <dgm:spPr/>
      <dgm:t>
        <a:bodyPr/>
        <a:lstStyle/>
        <a:p>
          <a:endParaRPr lang="es-ES"/>
        </a:p>
      </dgm:t>
    </dgm:pt>
    <dgm:pt modelId="{CFB1ABB8-F675-48CC-89CB-7E3B3F53632B}" type="pres">
      <dgm:prSet presAssocID="{133C59A3-9B9A-49F6-801E-361E6F25C8AF}" presName="ChildText" presStyleLbl="revTx" presStyleIdx="2" presStyleCnt="4">
        <dgm:presLayoutVars>
          <dgm:chMax val="0"/>
          <dgm:chPref val="0"/>
          <dgm:bulletEnabled val="1"/>
        </dgm:presLayoutVars>
      </dgm:prSet>
      <dgm:spPr/>
      <dgm:t>
        <a:bodyPr/>
        <a:lstStyle/>
        <a:p>
          <a:endParaRPr lang="es-ES"/>
        </a:p>
      </dgm:t>
    </dgm:pt>
    <dgm:pt modelId="{D59B51D1-4536-4089-97E1-EFBB5FABBABA}" type="pres">
      <dgm:prSet presAssocID="{C9B00474-9E88-4AC0-9F7B-2FC846A280FD}" presName="sibTrans" presStyleCnt="0"/>
      <dgm:spPr/>
    </dgm:pt>
    <dgm:pt modelId="{19010B3E-DA61-485E-A70E-1145386F78C2}" type="pres">
      <dgm:prSet presAssocID="{3D86D42E-8003-4A2B-9D2F-13174DA180B3}" presName="composite" presStyleCnt="0"/>
      <dgm:spPr/>
    </dgm:pt>
    <dgm:pt modelId="{8F037669-FF8E-4D56-96ED-398623EE6FA2}" type="pres">
      <dgm:prSet presAssocID="{3D86D42E-8003-4A2B-9D2F-13174DA180B3}" presName="bentUpArrow1" presStyleLbl="alignImgPlace1" presStyleIdx="3" presStyleCnt="4"/>
      <dgm:spPr/>
    </dgm:pt>
    <dgm:pt modelId="{EBB820B8-AABA-4BA1-B07E-098EFF849817}" type="pres">
      <dgm:prSet presAssocID="{3D86D42E-8003-4A2B-9D2F-13174DA180B3}" presName="ParentText" presStyleLbl="node1" presStyleIdx="3" presStyleCnt="5" custScaleX="159209" custLinFactNeighborX="25361">
        <dgm:presLayoutVars>
          <dgm:chMax val="1"/>
          <dgm:chPref val="1"/>
          <dgm:bulletEnabled val="1"/>
        </dgm:presLayoutVars>
      </dgm:prSet>
      <dgm:spPr/>
      <dgm:t>
        <a:bodyPr/>
        <a:lstStyle/>
        <a:p>
          <a:endParaRPr lang="es-ES"/>
        </a:p>
      </dgm:t>
    </dgm:pt>
    <dgm:pt modelId="{EF00FD8E-AB30-4B2B-8851-05C71E06E070}" type="pres">
      <dgm:prSet presAssocID="{3D86D42E-8003-4A2B-9D2F-13174DA180B3}" presName="ChildText" presStyleLbl="revTx" presStyleIdx="3" presStyleCnt="4">
        <dgm:presLayoutVars>
          <dgm:chMax val="0"/>
          <dgm:chPref val="0"/>
          <dgm:bulletEnabled val="1"/>
        </dgm:presLayoutVars>
      </dgm:prSet>
      <dgm:spPr/>
    </dgm:pt>
    <dgm:pt modelId="{99EC4E2B-0454-4378-91A2-B82EAB104297}" type="pres">
      <dgm:prSet presAssocID="{0D37555E-C347-4277-A29A-238B89AF7F65}" presName="sibTrans" presStyleCnt="0"/>
      <dgm:spPr/>
    </dgm:pt>
    <dgm:pt modelId="{2707395F-DF66-4C1D-BB52-1862B8C5A495}" type="pres">
      <dgm:prSet presAssocID="{3E3DAAE7-FE2E-461F-BC26-6F9DBC2CBAB4}" presName="composite" presStyleCnt="0"/>
      <dgm:spPr/>
    </dgm:pt>
    <dgm:pt modelId="{89B66E7B-10B0-411E-B883-9C69492B6042}" type="pres">
      <dgm:prSet presAssocID="{3E3DAAE7-FE2E-461F-BC26-6F9DBC2CBAB4}" presName="ParentText" presStyleLbl="node1" presStyleIdx="4" presStyleCnt="5" custScaleX="162226" custLinFactNeighborX="13836">
        <dgm:presLayoutVars>
          <dgm:chMax val="1"/>
          <dgm:chPref val="1"/>
          <dgm:bulletEnabled val="1"/>
        </dgm:presLayoutVars>
      </dgm:prSet>
      <dgm:spPr/>
      <dgm:t>
        <a:bodyPr/>
        <a:lstStyle/>
        <a:p>
          <a:endParaRPr lang="es-ES"/>
        </a:p>
      </dgm:t>
    </dgm:pt>
  </dgm:ptLst>
  <dgm:cxnLst>
    <dgm:cxn modelId="{6A716EE6-525B-4A83-A04E-A69DC9054AEC}" type="presOf" srcId="{3E3DAAE7-FE2E-461F-BC26-6F9DBC2CBAB4}" destId="{89B66E7B-10B0-411E-B883-9C69492B6042}" srcOrd="0" destOrd="0" presId="urn:microsoft.com/office/officeart/2005/8/layout/StepDownProcess"/>
    <dgm:cxn modelId="{3A41055B-2190-4CD6-A08F-90E2CB8A8635}" type="presOf" srcId="{EBE0AD37-5916-478D-9666-CD51CEB14B17}" destId="{FB05FCAE-E659-480B-ABD9-B6E21117079F}" srcOrd="0" destOrd="0" presId="urn:microsoft.com/office/officeart/2005/8/layout/StepDownProcess"/>
    <dgm:cxn modelId="{07EE7E8D-AADD-4B89-87E6-1D5F0F07AF74}" type="presOf" srcId="{133C59A3-9B9A-49F6-801E-361E6F25C8AF}" destId="{CC4BC183-8DAE-49FF-986F-A0B2D6EC59FB}" srcOrd="0" destOrd="0" presId="urn:microsoft.com/office/officeart/2005/8/layout/StepDownProcess"/>
    <dgm:cxn modelId="{8963571A-5A6A-446C-83CF-AABE14C6C950}" srcId="{C33BF446-8565-4FC4-8C96-F0A2E6EEACE6}" destId="{3E3DAAE7-FE2E-461F-BC26-6F9DBC2CBAB4}" srcOrd="4" destOrd="0" parTransId="{F6474CEE-E524-4C7A-B3C4-C77BA7907DC2}" sibTransId="{E460F844-1F65-44F8-9D0B-199E0D2A8E36}"/>
    <dgm:cxn modelId="{CDADD1B1-C7C1-4A7E-B809-A1E6488A61DF}" srcId="{C33BF446-8565-4FC4-8C96-F0A2E6EEACE6}" destId="{3D86D42E-8003-4A2B-9D2F-13174DA180B3}" srcOrd="3" destOrd="0" parTransId="{990C9A61-DD84-401B-8B0F-F8B892AE9F76}" sibTransId="{0D37555E-C347-4277-A29A-238B89AF7F65}"/>
    <dgm:cxn modelId="{ECE2EC67-C830-4834-BF20-C0CEC8E73DF9}" srcId="{C33BF446-8565-4FC4-8C96-F0A2E6EEACE6}" destId="{5059BEF6-4D61-42A2-8DDF-BBB9035155AC}" srcOrd="0" destOrd="0" parTransId="{7AD77998-B7CE-4DF0-BE96-31934678A4F6}" sibTransId="{51052812-98FD-41F1-BAC6-97B330538CD3}"/>
    <dgm:cxn modelId="{A060BF0C-BEFD-4A1E-BA43-638C661B33F4}" srcId="{C33BF446-8565-4FC4-8C96-F0A2E6EEACE6}" destId="{EBE0AD37-5916-478D-9666-CD51CEB14B17}" srcOrd="1" destOrd="0" parTransId="{0108484E-BDE3-4554-BFC2-60022BA7853A}" sibTransId="{6D0E6505-FB57-4471-8576-8CE3A53A05D9}"/>
    <dgm:cxn modelId="{47EA24CE-C237-4E1B-8D2E-856FDB47846A}" srcId="{C33BF446-8565-4FC4-8C96-F0A2E6EEACE6}" destId="{133C59A3-9B9A-49F6-801E-361E6F25C8AF}" srcOrd="2" destOrd="0" parTransId="{C34413F4-9699-4293-8CB5-AF4E279CF2F9}" sibTransId="{C9B00474-9E88-4AC0-9F7B-2FC846A280FD}"/>
    <dgm:cxn modelId="{C884516A-5E98-4B6D-95D2-96668E415000}" type="presOf" srcId="{3D86D42E-8003-4A2B-9D2F-13174DA180B3}" destId="{EBB820B8-AABA-4BA1-B07E-098EFF849817}" srcOrd="0" destOrd="0" presId="urn:microsoft.com/office/officeart/2005/8/layout/StepDownProcess"/>
    <dgm:cxn modelId="{1368AA73-D2A3-4C04-9DA4-1FA73AB97C93}" type="presOf" srcId="{C33BF446-8565-4FC4-8C96-F0A2E6EEACE6}" destId="{D90239F2-67AD-4949-9EA6-D53C70D1845A}" srcOrd="0" destOrd="0" presId="urn:microsoft.com/office/officeart/2005/8/layout/StepDownProcess"/>
    <dgm:cxn modelId="{1CAA6CE8-ECBD-4FFA-A51D-89BF8A7662D7}" type="presOf" srcId="{5059BEF6-4D61-42A2-8DDF-BBB9035155AC}" destId="{6995C223-1DC8-4BC5-9835-5A7719BDDA5A}" srcOrd="0" destOrd="0" presId="urn:microsoft.com/office/officeart/2005/8/layout/StepDownProcess"/>
    <dgm:cxn modelId="{5F375AF9-6CA1-433F-8F52-ED8E6A01F3E7}" type="presParOf" srcId="{D90239F2-67AD-4949-9EA6-D53C70D1845A}" destId="{C383FE11-527E-48D8-8E6B-6D4A51E82A3F}" srcOrd="0" destOrd="0" presId="urn:microsoft.com/office/officeart/2005/8/layout/StepDownProcess"/>
    <dgm:cxn modelId="{10C79E79-B73F-4CD6-ADDE-E390DF926991}" type="presParOf" srcId="{C383FE11-527E-48D8-8E6B-6D4A51E82A3F}" destId="{F0CEE1F1-8A06-4916-B42D-360EAAA318D5}" srcOrd="0" destOrd="0" presId="urn:microsoft.com/office/officeart/2005/8/layout/StepDownProcess"/>
    <dgm:cxn modelId="{13D3E861-856F-43AF-B60B-59FD87C328E3}" type="presParOf" srcId="{C383FE11-527E-48D8-8E6B-6D4A51E82A3F}" destId="{6995C223-1DC8-4BC5-9835-5A7719BDDA5A}" srcOrd="1" destOrd="0" presId="urn:microsoft.com/office/officeart/2005/8/layout/StepDownProcess"/>
    <dgm:cxn modelId="{87D1BF8A-9930-45A3-A0D4-A6A18AE2EC01}" type="presParOf" srcId="{C383FE11-527E-48D8-8E6B-6D4A51E82A3F}" destId="{483A2035-B187-43C4-932F-1CDD389AFB91}" srcOrd="2" destOrd="0" presId="urn:microsoft.com/office/officeart/2005/8/layout/StepDownProcess"/>
    <dgm:cxn modelId="{54D8ACE3-4524-47AB-8389-E0CBD71E3E09}" type="presParOf" srcId="{D90239F2-67AD-4949-9EA6-D53C70D1845A}" destId="{623BFF0C-1EEA-41F1-970A-487E561179EE}" srcOrd="1" destOrd="0" presId="urn:microsoft.com/office/officeart/2005/8/layout/StepDownProcess"/>
    <dgm:cxn modelId="{7A14091A-431F-402E-BFFE-CBB2D319CE92}" type="presParOf" srcId="{D90239F2-67AD-4949-9EA6-D53C70D1845A}" destId="{A1CBDAE5-47F1-499D-8856-83E3C61E48C5}" srcOrd="2" destOrd="0" presId="urn:microsoft.com/office/officeart/2005/8/layout/StepDownProcess"/>
    <dgm:cxn modelId="{D35E6974-27FA-42D2-B50C-9732BD220730}" type="presParOf" srcId="{A1CBDAE5-47F1-499D-8856-83E3C61E48C5}" destId="{C0087326-0955-472C-9D16-91786687D823}" srcOrd="0" destOrd="0" presId="urn:microsoft.com/office/officeart/2005/8/layout/StepDownProcess"/>
    <dgm:cxn modelId="{98D0E89E-6A94-4ED0-9B2D-54E0E82B099D}" type="presParOf" srcId="{A1CBDAE5-47F1-499D-8856-83E3C61E48C5}" destId="{FB05FCAE-E659-480B-ABD9-B6E21117079F}" srcOrd="1" destOrd="0" presId="urn:microsoft.com/office/officeart/2005/8/layout/StepDownProcess"/>
    <dgm:cxn modelId="{5C5FF32A-4F98-4E09-946C-FE7CFAB9CB4B}" type="presParOf" srcId="{A1CBDAE5-47F1-499D-8856-83E3C61E48C5}" destId="{E2EA5C93-AA7E-4712-8A05-20EC8C40E1BF}" srcOrd="2" destOrd="0" presId="urn:microsoft.com/office/officeart/2005/8/layout/StepDownProcess"/>
    <dgm:cxn modelId="{6F623154-DBCF-490D-A982-B78467E31070}" type="presParOf" srcId="{D90239F2-67AD-4949-9EA6-D53C70D1845A}" destId="{C722F55B-B90D-4DA3-A6D4-541B419404AD}" srcOrd="3" destOrd="0" presId="urn:microsoft.com/office/officeart/2005/8/layout/StepDownProcess"/>
    <dgm:cxn modelId="{75985B05-A533-485C-911D-D992F04C5427}" type="presParOf" srcId="{D90239F2-67AD-4949-9EA6-D53C70D1845A}" destId="{7ECC2C67-33F1-4C23-82D9-2BDBED2F56C0}" srcOrd="4" destOrd="0" presId="urn:microsoft.com/office/officeart/2005/8/layout/StepDownProcess"/>
    <dgm:cxn modelId="{F5BC4214-5113-48F0-AB63-1C6AD6659531}" type="presParOf" srcId="{7ECC2C67-33F1-4C23-82D9-2BDBED2F56C0}" destId="{E33CE0AD-2911-42B6-B287-C79A23F52A68}" srcOrd="0" destOrd="0" presId="urn:microsoft.com/office/officeart/2005/8/layout/StepDownProcess"/>
    <dgm:cxn modelId="{DBE15EA5-5C0A-48B7-BCCA-9E27DB50E1B5}" type="presParOf" srcId="{7ECC2C67-33F1-4C23-82D9-2BDBED2F56C0}" destId="{CC4BC183-8DAE-49FF-986F-A0B2D6EC59FB}" srcOrd="1" destOrd="0" presId="urn:microsoft.com/office/officeart/2005/8/layout/StepDownProcess"/>
    <dgm:cxn modelId="{14B36DC0-7C03-4204-8501-1A178D2E1BCC}" type="presParOf" srcId="{7ECC2C67-33F1-4C23-82D9-2BDBED2F56C0}" destId="{CFB1ABB8-F675-48CC-89CB-7E3B3F53632B}" srcOrd="2" destOrd="0" presId="urn:microsoft.com/office/officeart/2005/8/layout/StepDownProcess"/>
    <dgm:cxn modelId="{9B587CB3-9075-4F4F-B05E-758299BEA4B4}" type="presParOf" srcId="{D90239F2-67AD-4949-9EA6-D53C70D1845A}" destId="{D59B51D1-4536-4089-97E1-EFBB5FABBABA}" srcOrd="5" destOrd="0" presId="urn:microsoft.com/office/officeart/2005/8/layout/StepDownProcess"/>
    <dgm:cxn modelId="{92399A0E-323F-4125-9ABD-8B078FF96E4A}" type="presParOf" srcId="{D90239F2-67AD-4949-9EA6-D53C70D1845A}" destId="{19010B3E-DA61-485E-A70E-1145386F78C2}" srcOrd="6" destOrd="0" presId="urn:microsoft.com/office/officeart/2005/8/layout/StepDownProcess"/>
    <dgm:cxn modelId="{546BE58C-F42F-4CCA-805D-E606B2F0F5C3}" type="presParOf" srcId="{19010B3E-DA61-485E-A70E-1145386F78C2}" destId="{8F037669-FF8E-4D56-96ED-398623EE6FA2}" srcOrd="0" destOrd="0" presId="urn:microsoft.com/office/officeart/2005/8/layout/StepDownProcess"/>
    <dgm:cxn modelId="{C20B40E7-6DB1-40F9-93B1-482DDD113759}" type="presParOf" srcId="{19010B3E-DA61-485E-A70E-1145386F78C2}" destId="{EBB820B8-AABA-4BA1-B07E-098EFF849817}" srcOrd="1" destOrd="0" presId="urn:microsoft.com/office/officeart/2005/8/layout/StepDownProcess"/>
    <dgm:cxn modelId="{470AB1C2-E98A-4AF4-8434-4A17F8E1B81A}" type="presParOf" srcId="{19010B3E-DA61-485E-A70E-1145386F78C2}" destId="{EF00FD8E-AB30-4B2B-8851-05C71E06E070}" srcOrd="2" destOrd="0" presId="urn:microsoft.com/office/officeart/2005/8/layout/StepDownProcess"/>
    <dgm:cxn modelId="{6F196157-EE64-4F66-8AEA-0D16B900F199}" type="presParOf" srcId="{D90239F2-67AD-4949-9EA6-D53C70D1845A}" destId="{99EC4E2B-0454-4378-91A2-B82EAB104297}" srcOrd="7" destOrd="0" presId="urn:microsoft.com/office/officeart/2005/8/layout/StepDownProcess"/>
    <dgm:cxn modelId="{7A55E72C-65F1-49BC-993A-EE1FA6EB3E37}" type="presParOf" srcId="{D90239F2-67AD-4949-9EA6-D53C70D1845A}" destId="{2707395F-DF66-4C1D-BB52-1862B8C5A495}" srcOrd="8" destOrd="0" presId="urn:microsoft.com/office/officeart/2005/8/layout/StepDownProcess"/>
    <dgm:cxn modelId="{0ED400C0-1F61-415A-97B4-C6D7AC3489B7}" type="presParOf" srcId="{2707395F-DF66-4C1D-BB52-1862B8C5A495}" destId="{89B66E7B-10B0-411E-B883-9C69492B6042}"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8219AA-8E80-4DB4-9A55-783D37F12246}" type="doc">
      <dgm:prSet loTypeId="urn:microsoft.com/office/officeart/2005/8/layout/cycle6" loCatId="cycle" qsTypeId="urn:microsoft.com/office/officeart/2005/8/quickstyle/simple1" qsCatId="simple" csTypeId="urn:microsoft.com/office/officeart/2005/8/colors/colorful3" csCatId="colorful" phldr="1"/>
      <dgm:spPr/>
      <dgm:t>
        <a:bodyPr/>
        <a:lstStyle/>
        <a:p>
          <a:endParaRPr lang="es-ES"/>
        </a:p>
      </dgm:t>
    </dgm:pt>
    <dgm:pt modelId="{75CBE011-871E-40EF-8947-6870134541CF}">
      <dgm:prSet phldrT="[Texto]" custT="1"/>
      <dgm:spPr/>
      <dgm:t>
        <a:bodyPr/>
        <a:lstStyle/>
        <a:p>
          <a:r>
            <a:rPr lang="es-ES_tradnl" sz="1000" dirty="0" smtClean="0"/>
            <a:t>Políticas, normas, procedimientos</a:t>
          </a:r>
          <a:endParaRPr lang="es-ES" sz="1000" dirty="0"/>
        </a:p>
      </dgm:t>
    </dgm:pt>
    <dgm:pt modelId="{AE5D0277-A54D-48C9-A270-F5F4DD0E5F00}" type="parTrans" cxnId="{B3F370A8-1DAC-4010-832F-DE348D7A25BE}">
      <dgm:prSet/>
      <dgm:spPr/>
      <dgm:t>
        <a:bodyPr/>
        <a:lstStyle/>
        <a:p>
          <a:endParaRPr lang="es-ES" sz="2800"/>
        </a:p>
      </dgm:t>
    </dgm:pt>
    <dgm:pt modelId="{6CC5D1B3-0C0D-49A0-B0C5-7104A5943E9E}" type="sibTrans" cxnId="{B3F370A8-1DAC-4010-832F-DE348D7A25BE}">
      <dgm:prSet/>
      <dgm:spPr/>
      <dgm:t>
        <a:bodyPr/>
        <a:lstStyle/>
        <a:p>
          <a:endParaRPr lang="es-ES" sz="2800"/>
        </a:p>
      </dgm:t>
    </dgm:pt>
    <dgm:pt modelId="{E70A4F2E-EEB6-4F3F-80AD-A35D9C6E03D9}">
      <dgm:prSet phldrT="[Texto]" custT="1"/>
      <dgm:spPr/>
      <dgm:t>
        <a:bodyPr/>
        <a:lstStyle/>
        <a:p>
          <a:r>
            <a:rPr lang="es-ES_tradnl" sz="1000" dirty="0" smtClean="0"/>
            <a:t>Plan estratégico del Departamento de Informática</a:t>
          </a:r>
          <a:endParaRPr lang="es-ES" sz="1000" dirty="0"/>
        </a:p>
      </dgm:t>
    </dgm:pt>
    <dgm:pt modelId="{84AB2136-A260-4EA1-BE31-F1E74BCD7455}" type="parTrans" cxnId="{2BF73D5C-F738-40E5-9101-D69294756E5D}">
      <dgm:prSet/>
      <dgm:spPr/>
      <dgm:t>
        <a:bodyPr/>
        <a:lstStyle/>
        <a:p>
          <a:endParaRPr lang="es-ES" sz="2800"/>
        </a:p>
      </dgm:t>
    </dgm:pt>
    <dgm:pt modelId="{6442189B-C119-44A0-B60C-9D96D5AC127B}" type="sibTrans" cxnId="{2BF73D5C-F738-40E5-9101-D69294756E5D}">
      <dgm:prSet/>
      <dgm:spPr/>
      <dgm:t>
        <a:bodyPr/>
        <a:lstStyle/>
        <a:p>
          <a:endParaRPr lang="es-ES" sz="2800"/>
        </a:p>
      </dgm:t>
    </dgm:pt>
    <dgm:pt modelId="{35F2BD08-CB52-4C09-9A66-C4C973D0A211}">
      <dgm:prSet phldrT="[Texto]" custT="1"/>
      <dgm:spPr/>
      <dgm:t>
        <a:bodyPr/>
        <a:lstStyle/>
        <a:p>
          <a:r>
            <a:rPr lang="es-ES_tradnl" sz="1000" dirty="0" smtClean="0"/>
            <a:t>Organigrama y manual de funciones</a:t>
          </a:r>
          <a:endParaRPr lang="es-ES" sz="1000" dirty="0"/>
        </a:p>
      </dgm:t>
    </dgm:pt>
    <dgm:pt modelId="{3BF67BE4-5226-4B04-9A5B-4CF1E48BD32C}" type="parTrans" cxnId="{08B52DAF-1B05-42A2-AAE2-DB298717B5B2}">
      <dgm:prSet/>
      <dgm:spPr/>
      <dgm:t>
        <a:bodyPr/>
        <a:lstStyle/>
        <a:p>
          <a:endParaRPr lang="es-ES" sz="2800"/>
        </a:p>
      </dgm:t>
    </dgm:pt>
    <dgm:pt modelId="{C6F3C668-5C9E-4DEA-BD04-52BBB07F0050}" type="sibTrans" cxnId="{08B52DAF-1B05-42A2-AAE2-DB298717B5B2}">
      <dgm:prSet/>
      <dgm:spPr/>
      <dgm:t>
        <a:bodyPr/>
        <a:lstStyle/>
        <a:p>
          <a:endParaRPr lang="es-ES" sz="2800"/>
        </a:p>
      </dgm:t>
    </dgm:pt>
    <dgm:pt modelId="{8190E880-390F-495D-884E-4C330AFB4986}">
      <dgm:prSet phldrT="[Texto]" custT="1"/>
      <dgm:spPr/>
      <dgm:t>
        <a:bodyPr/>
        <a:lstStyle/>
        <a:p>
          <a:r>
            <a:rPr lang="es-ES_tradnl" sz="1000" dirty="0" smtClean="0"/>
            <a:t>Manual de Usuario y técnico del Módulo de Gestión Académica</a:t>
          </a:r>
          <a:endParaRPr lang="es-ES" sz="1000" dirty="0"/>
        </a:p>
      </dgm:t>
    </dgm:pt>
    <dgm:pt modelId="{03CA7657-5B07-4FD1-B14C-AF324F0D2CFA}" type="parTrans" cxnId="{4D5C2286-0FD2-4980-BB39-38EB04573C0F}">
      <dgm:prSet/>
      <dgm:spPr/>
      <dgm:t>
        <a:bodyPr/>
        <a:lstStyle/>
        <a:p>
          <a:endParaRPr lang="es-ES" sz="2800"/>
        </a:p>
      </dgm:t>
    </dgm:pt>
    <dgm:pt modelId="{D8566CFA-CCA6-489A-9F49-EC043720AD1E}" type="sibTrans" cxnId="{4D5C2286-0FD2-4980-BB39-38EB04573C0F}">
      <dgm:prSet/>
      <dgm:spPr/>
      <dgm:t>
        <a:bodyPr/>
        <a:lstStyle/>
        <a:p>
          <a:endParaRPr lang="es-ES" sz="2800"/>
        </a:p>
      </dgm:t>
    </dgm:pt>
    <dgm:pt modelId="{15FE03A9-5501-4070-8927-19F4722F087C}">
      <dgm:prSet phldrT="[Texto]" custT="1"/>
      <dgm:spPr/>
      <dgm:t>
        <a:bodyPr/>
        <a:lstStyle/>
        <a:p>
          <a:r>
            <a:rPr lang="es-ES_tradnl" sz="1000" dirty="0" smtClean="0"/>
            <a:t>Registros</a:t>
          </a:r>
          <a:endParaRPr lang="es-ES" sz="1000" dirty="0"/>
        </a:p>
      </dgm:t>
    </dgm:pt>
    <dgm:pt modelId="{5317DDAA-1884-4036-8165-6E3E41EC93CD}" type="parTrans" cxnId="{245BF009-0FE9-4592-B033-8625D8560153}">
      <dgm:prSet/>
      <dgm:spPr/>
      <dgm:t>
        <a:bodyPr/>
        <a:lstStyle/>
        <a:p>
          <a:endParaRPr lang="es-ES" sz="2800"/>
        </a:p>
      </dgm:t>
    </dgm:pt>
    <dgm:pt modelId="{DD3A4BAB-A94B-433D-AB5B-323108A68B97}" type="sibTrans" cxnId="{245BF009-0FE9-4592-B033-8625D8560153}">
      <dgm:prSet/>
      <dgm:spPr/>
      <dgm:t>
        <a:bodyPr/>
        <a:lstStyle/>
        <a:p>
          <a:endParaRPr lang="es-ES" sz="2800"/>
        </a:p>
      </dgm:t>
    </dgm:pt>
    <dgm:pt modelId="{AA2E1D0A-AADD-479F-8A9E-D34113D1128D}">
      <dgm:prSet custT="1"/>
      <dgm:spPr/>
      <dgm:t>
        <a:bodyPr/>
        <a:lstStyle/>
        <a:p>
          <a:r>
            <a:rPr lang="es-ES_tradnl" sz="1000" smtClean="0"/>
            <a:t>Contratos</a:t>
          </a:r>
          <a:endParaRPr lang="es-ES" sz="1000"/>
        </a:p>
      </dgm:t>
    </dgm:pt>
    <dgm:pt modelId="{11F2C92E-2B62-427D-B553-1489E65E47EB}" type="parTrans" cxnId="{05377B6F-8E69-4C56-BD9E-193ED6604BD8}">
      <dgm:prSet/>
      <dgm:spPr/>
      <dgm:t>
        <a:bodyPr/>
        <a:lstStyle/>
        <a:p>
          <a:endParaRPr lang="es-ES" sz="2800"/>
        </a:p>
      </dgm:t>
    </dgm:pt>
    <dgm:pt modelId="{3F2559B1-9A00-46CD-B14C-30723C8785A8}" type="sibTrans" cxnId="{05377B6F-8E69-4C56-BD9E-193ED6604BD8}">
      <dgm:prSet/>
      <dgm:spPr/>
      <dgm:t>
        <a:bodyPr/>
        <a:lstStyle/>
        <a:p>
          <a:endParaRPr lang="es-ES" sz="2800"/>
        </a:p>
      </dgm:t>
    </dgm:pt>
    <dgm:pt modelId="{7172D8BF-090B-4140-92B6-2A01BF6BCE98}">
      <dgm:prSet custT="1"/>
      <dgm:spPr/>
      <dgm:t>
        <a:bodyPr/>
        <a:lstStyle/>
        <a:p>
          <a:r>
            <a:rPr lang="es-ES_tradnl" sz="1000" dirty="0" smtClean="0"/>
            <a:t>Entrevistas</a:t>
          </a:r>
          <a:endParaRPr lang="es-ES" sz="1000" dirty="0"/>
        </a:p>
      </dgm:t>
    </dgm:pt>
    <dgm:pt modelId="{6B7C4CDD-AB42-4FF3-9EC9-06442C47035E}" type="parTrans" cxnId="{C2D25513-1869-4E74-8D6F-43D158E9DA51}">
      <dgm:prSet/>
      <dgm:spPr/>
      <dgm:t>
        <a:bodyPr/>
        <a:lstStyle/>
        <a:p>
          <a:endParaRPr lang="es-ES" sz="2800"/>
        </a:p>
      </dgm:t>
    </dgm:pt>
    <dgm:pt modelId="{EA13E8E2-69A2-40B1-866E-C2C71920D085}" type="sibTrans" cxnId="{C2D25513-1869-4E74-8D6F-43D158E9DA51}">
      <dgm:prSet/>
      <dgm:spPr/>
      <dgm:t>
        <a:bodyPr/>
        <a:lstStyle/>
        <a:p>
          <a:endParaRPr lang="es-ES" sz="2800"/>
        </a:p>
      </dgm:t>
    </dgm:pt>
    <dgm:pt modelId="{C99D7B22-D71D-4A35-B327-2E14B8A00859}">
      <dgm:prSet custT="1"/>
      <dgm:spPr/>
      <dgm:t>
        <a:bodyPr/>
        <a:lstStyle/>
        <a:p>
          <a:r>
            <a:rPr lang="es-ES_tradnl" sz="1000" dirty="0" smtClean="0"/>
            <a:t>Archivos</a:t>
          </a:r>
          <a:endParaRPr lang="es-ES" sz="1000" dirty="0"/>
        </a:p>
      </dgm:t>
    </dgm:pt>
    <dgm:pt modelId="{C86C1B22-2E82-4F5C-8BB1-FA9D859CD257}" type="parTrans" cxnId="{D91EA2F9-AACF-4A10-829A-A77CD4E5F0CD}">
      <dgm:prSet/>
      <dgm:spPr/>
      <dgm:t>
        <a:bodyPr/>
        <a:lstStyle/>
        <a:p>
          <a:endParaRPr lang="es-ES" sz="2800"/>
        </a:p>
      </dgm:t>
    </dgm:pt>
    <dgm:pt modelId="{4F92E260-23EA-4173-9E3C-D3CF6424519F}" type="sibTrans" cxnId="{D91EA2F9-AACF-4A10-829A-A77CD4E5F0CD}">
      <dgm:prSet/>
      <dgm:spPr/>
      <dgm:t>
        <a:bodyPr/>
        <a:lstStyle/>
        <a:p>
          <a:endParaRPr lang="es-ES" sz="2800"/>
        </a:p>
      </dgm:t>
    </dgm:pt>
    <dgm:pt modelId="{50103D55-6413-478A-8CB8-9C3D132DF177}">
      <dgm:prSet custT="1"/>
      <dgm:spPr/>
      <dgm:t>
        <a:bodyPr/>
        <a:lstStyle/>
        <a:p>
          <a:r>
            <a:rPr lang="es-ES_tradnl" sz="1000" dirty="0" smtClean="0"/>
            <a:t>Requerimientos de Usuarios</a:t>
          </a:r>
          <a:endParaRPr lang="es-ES" sz="1000" dirty="0"/>
        </a:p>
      </dgm:t>
    </dgm:pt>
    <dgm:pt modelId="{B913A8A2-FCD2-4938-9C6C-EABA19AAC968}" type="parTrans" cxnId="{9E88BE4F-2816-4A98-B93F-E587970432B9}">
      <dgm:prSet/>
      <dgm:spPr/>
      <dgm:t>
        <a:bodyPr/>
        <a:lstStyle/>
        <a:p>
          <a:endParaRPr lang="es-ES" sz="2800"/>
        </a:p>
      </dgm:t>
    </dgm:pt>
    <dgm:pt modelId="{0ACB1362-CF37-4DD1-B955-64B422DF8196}" type="sibTrans" cxnId="{9E88BE4F-2816-4A98-B93F-E587970432B9}">
      <dgm:prSet/>
      <dgm:spPr/>
      <dgm:t>
        <a:bodyPr/>
        <a:lstStyle/>
        <a:p>
          <a:endParaRPr lang="es-ES" sz="2800"/>
        </a:p>
      </dgm:t>
    </dgm:pt>
    <dgm:pt modelId="{388D4274-25AD-4D2C-8C90-939CD39F5D41}">
      <dgm:prSet custT="1"/>
      <dgm:spPr/>
      <dgm:t>
        <a:bodyPr/>
        <a:lstStyle/>
        <a:p>
          <a:r>
            <a:rPr lang="es-ES_tradnl" sz="1000" dirty="0" smtClean="0"/>
            <a:t>Comunicaciones electrónicas (</a:t>
          </a:r>
          <a:r>
            <a:rPr lang="es-ES_tradnl" sz="1000" dirty="0" err="1" smtClean="0"/>
            <a:t>quipux</a:t>
          </a:r>
          <a:r>
            <a:rPr lang="es-ES_tradnl" sz="1000" dirty="0" smtClean="0"/>
            <a:t>)</a:t>
          </a:r>
          <a:endParaRPr lang="es-ES" sz="1000" dirty="0"/>
        </a:p>
      </dgm:t>
    </dgm:pt>
    <dgm:pt modelId="{2E08FF47-8B08-4657-AF0C-98254E6507AA}" type="parTrans" cxnId="{E48B96B4-C2AF-4960-AF44-0F8C381525B4}">
      <dgm:prSet/>
      <dgm:spPr/>
      <dgm:t>
        <a:bodyPr/>
        <a:lstStyle/>
        <a:p>
          <a:endParaRPr lang="es-ES" sz="2800"/>
        </a:p>
      </dgm:t>
    </dgm:pt>
    <dgm:pt modelId="{10F7EE0C-30A7-4958-97E2-DD47D91B2172}" type="sibTrans" cxnId="{E48B96B4-C2AF-4960-AF44-0F8C381525B4}">
      <dgm:prSet/>
      <dgm:spPr/>
      <dgm:t>
        <a:bodyPr/>
        <a:lstStyle/>
        <a:p>
          <a:endParaRPr lang="es-ES" sz="2800"/>
        </a:p>
      </dgm:t>
    </dgm:pt>
    <dgm:pt modelId="{C61BD558-68CF-4551-9CA2-0906C7F1B826}">
      <dgm:prSet custT="1"/>
      <dgm:spPr/>
      <dgm:t>
        <a:bodyPr/>
        <a:lstStyle/>
        <a:p>
          <a:r>
            <a:rPr lang="es-ES_tradnl" sz="1000" dirty="0" smtClean="0"/>
            <a:t>Características de técnicos de infraestructura</a:t>
          </a:r>
          <a:endParaRPr lang="es-ES" sz="1000" dirty="0"/>
        </a:p>
      </dgm:t>
    </dgm:pt>
    <dgm:pt modelId="{AB0FFEB9-89E6-482D-9A02-CEE407AFD420}" type="parTrans" cxnId="{66EEECDD-2FAD-46EA-8B6B-98A81DFBB4F7}">
      <dgm:prSet/>
      <dgm:spPr/>
      <dgm:t>
        <a:bodyPr/>
        <a:lstStyle/>
        <a:p>
          <a:endParaRPr lang="es-ES" sz="2800"/>
        </a:p>
      </dgm:t>
    </dgm:pt>
    <dgm:pt modelId="{35875945-2E2F-4D2D-B023-787E2F6AA6C6}" type="sibTrans" cxnId="{66EEECDD-2FAD-46EA-8B6B-98A81DFBB4F7}">
      <dgm:prSet/>
      <dgm:spPr/>
      <dgm:t>
        <a:bodyPr/>
        <a:lstStyle/>
        <a:p>
          <a:endParaRPr lang="es-ES" sz="2800"/>
        </a:p>
      </dgm:t>
    </dgm:pt>
    <dgm:pt modelId="{9B2B0B7A-444A-4EB3-AB1B-E82468621272}">
      <dgm:prSet custT="1"/>
      <dgm:spPr/>
      <dgm:t>
        <a:bodyPr/>
        <a:lstStyle/>
        <a:p>
          <a:r>
            <a:rPr lang="es-ES_tradnl" sz="1000" dirty="0" smtClean="0"/>
            <a:t>Configuraciones Firewall</a:t>
          </a:r>
          <a:endParaRPr lang="es-ES" sz="1000" dirty="0"/>
        </a:p>
      </dgm:t>
    </dgm:pt>
    <dgm:pt modelId="{48F49019-6145-4921-A121-88F28E82E25E}" type="parTrans" cxnId="{7709E2FC-2175-4DFF-9CC0-DF64DF6751CF}">
      <dgm:prSet/>
      <dgm:spPr/>
      <dgm:t>
        <a:bodyPr/>
        <a:lstStyle/>
        <a:p>
          <a:endParaRPr lang="es-ES" sz="2800"/>
        </a:p>
      </dgm:t>
    </dgm:pt>
    <dgm:pt modelId="{F024D1EB-C740-4370-BA0E-FEF00A4C1425}" type="sibTrans" cxnId="{7709E2FC-2175-4DFF-9CC0-DF64DF6751CF}">
      <dgm:prSet/>
      <dgm:spPr/>
      <dgm:t>
        <a:bodyPr/>
        <a:lstStyle/>
        <a:p>
          <a:endParaRPr lang="es-ES" sz="2800"/>
        </a:p>
      </dgm:t>
    </dgm:pt>
    <dgm:pt modelId="{718E2115-4106-4FE2-AEF5-4B4983E330A2}">
      <dgm:prSet custT="1"/>
      <dgm:spPr/>
      <dgm:t>
        <a:bodyPr/>
        <a:lstStyle/>
        <a:p>
          <a:r>
            <a:rPr lang="es-ES_tradnl" sz="1000" dirty="0" smtClean="0"/>
            <a:t>Diagrama de Red</a:t>
          </a:r>
          <a:endParaRPr lang="es-ES" sz="1000" dirty="0"/>
        </a:p>
      </dgm:t>
    </dgm:pt>
    <dgm:pt modelId="{7A694AE2-851C-4D0D-A4A3-9EF31E53336F}" type="parTrans" cxnId="{C973719E-9500-4BBA-B65C-77207BBD434F}">
      <dgm:prSet/>
      <dgm:spPr/>
      <dgm:t>
        <a:bodyPr/>
        <a:lstStyle/>
        <a:p>
          <a:endParaRPr lang="es-ES" sz="2800"/>
        </a:p>
      </dgm:t>
    </dgm:pt>
    <dgm:pt modelId="{CDF8DCD2-5802-4FE9-AD93-C3E5E0209C13}" type="sibTrans" cxnId="{C973719E-9500-4BBA-B65C-77207BBD434F}">
      <dgm:prSet/>
      <dgm:spPr/>
      <dgm:t>
        <a:bodyPr/>
        <a:lstStyle/>
        <a:p>
          <a:endParaRPr lang="es-ES" sz="2800"/>
        </a:p>
      </dgm:t>
    </dgm:pt>
    <dgm:pt modelId="{E9BC8C1E-BED7-4BF7-AA78-335BF26C9865}" type="pres">
      <dgm:prSet presAssocID="{048219AA-8E80-4DB4-9A55-783D37F12246}" presName="cycle" presStyleCnt="0">
        <dgm:presLayoutVars>
          <dgm:dir/>
          <dgm:resizeHandles val="exact"/>
        </dgm:presLayoutVars>
      </dgm:prSet>
      <dgm:spPr/>
      <dgm:t>
        <a:bodyPr/>
        <a:lstStyle/>
        <a:p>
          <a:endParaRPr lang="es-ES"/>
        </a:p>
      </dgm:t>
    </dgm:pt>
    <dgm:pt modelId="{CAC54FEE-B6DE-47B8-91E4-93113CDF3A26}" type="pres">
      <dgm:prSet presAssocID="{75CBE011-871E-40EF-8947-6870134541CF}" presName="node" presStyleLbl="node1" presStyleIdx="0" presStyleCnt="13" custScaleX="158285" custScaleY="112216">
        <dgm:presLayoutVars>
          <dgm:bulletEnabled val="1"/>
        </dgm:presLayoutVars>
      </dgm:prSet>
      <dgm:spPr/>
      <dgm:t>
        <a:bodyPr/>
        <a:lstStyle/>
        <a:p>
          <a:endParaRPr lang="es-ES"/>
        </a:p>
      </dgm:t>
    </dgm:pt>
    <dgm:pt modelId="{22219DB4-4C46-4CAB-8858-1E2ABC4DCFF2}" type="pres">
      <dgm:prSet presAssocID="{75CBE011-871E-40EF-8947-6870134541CF}" presName="spNode" presStyleCnt="0"/>
      <dgm:spPr/>
    </dgm:pt>
    <dgm:pt modelId="{8838E6BC-7BD7-4177-AEC3-83E7DE416B46}" type="pres">
      <dgm:prSet presAssocID="{6CC5D1B3-0C0D-49A0-B0C5-7104A5943E9E}" presName="sibTrans" presStyleLbl="sibTrans1D1" presStyleIdx="0" presStyleCnt="13"/>
      <dgm:spPr/>
      <dgm:t>
        <a:bodyPr/>
        <a:lstStyle/>
        <a:p>
          <a:endParaRPr lang="es-ES"/>
        </a:p>
      </dgm:t>
    </dgm:pt>
    <dgm:pt modelId="{861B16DB-5A30-4E5A-BF4D-1F7AA3390C9A}" type="pres">
      <dgm:prSet presAssocID="{E70A4F2E-EEB6-4F3F-80AD-A35D9C6E03D9}" presName="node" presStyleLbl="node1" presStyleIdx="1" presStyleCnt="13" custScaleX="160738" custScaleY="130711">
        <dgm:presLayoutVars>
          <dgm:bulletEnabled val="1"/>
        </dgm:presLayoutVars>
      </dgm:prSet>
      <dgm:spPr/>
      <dgm:t>
        <a:bodyPr/>
        <a:lstStyle/>
        <a:p>
          <a:endParaRPr lang="es-ES"/>
        </a:p>
      </dgm:t>
    </dgm:pt>
    <dgm:pt modelId="{AD9A1861-6003-4751-B7F4-56033D0CDFFC}" type="pres">
      <dgm:prSet presAssocID="{E70A4F2E-EEB6-4F3F-80AD-A35D9C6E03D9}" presName="spNode" presStyleCnt="0"/>
      <dgm:spPr/>
    </dgm:pt>
    <dgm:pt modelId="{E0E4FB64-69E7-4DF6-97B5-5AB6A1C714B2}" type="pres">
      <dgm:prSet presAssocID="{6442189B-C119-44A0-B60C-9D96D5AC127B}" presName="sibTrans" presStyleLbl="sibTrans1D1" presStyleIdx="1" presStyleCnt="13"/>
      <dgm:spPr/>
      <dgm:t>
        <a:bodyPr/>
        <a:lstStyle/>
        <a:p>
          <a:endParaRPr lang="es-ES"/>
        </a:p>
      </dgm:t>
    </dgm:pt>
    <dgm:pt modelId="{3F5B4834-00A9-42FE-8203-EDF9112E5CAF}" type="pres">
      <dgm:prSet presAssocID="{35F2BD08-CB52-4C09-9A66-C4C973D0A211}" presName="node" presStyleLbl="node1" presStyleIdx="2" presStyleCnt="13" custScaleX="168872" custScaleY="129989">
        <dgm:presLayoutVars>
          <dgm:bulletEnabled val="1"/>
        </dgm:presLayoutVars>
      </dgm:prSet>
      <dgm:spPr/>
      <dgm:t>
        <a:bodyPr/>
        <a:lstStyle/>
        <a:p>
          <a:endParaRPr lang="es-ES"/>
        </a:p>
      </dgm:t>
    </dgm:pt>
    <dgm:pt modelId="{821AC562-80B2-414B-AFCB-70D564FA5673}" type="pres">
      <dgm:prSet presAssocID="{35F2BD08-CB52-4C09-9A66-C4C973D0A211}" presName="spNode" presStyleCnt="0"/>
      <dgm:spPr/>
    </dgm:pt>
    <dgm:pt modelId="{DC35EC85-A88E-49FB-8D22-74243C08D08B}" type="pres">
      <dgm:prSet presAssocID="{C6F3C668-5C9E-4DEA-BD04-52BBB07F0050}" presName="sibTrans" presStyleLbl="sibTrans1D1" presStyleIdx="2" presStyleCnt="13"/>
      <dgm:spPr/>
      <dgm:t>
        <a:bodyPr/>
        <a:lstStyle/>
        <a:p>
          <a:endParaRPr lang="es-ES"/>
        </a:p>
      </dgm:t>
    </dgm:pt>
    <dgm:pt modelId="{AEA38F6A-5A47-4CF3-8EFD-C0C59059C94B}" type="pres">
      <dgm:prSet presAssocID="{AA2E1D0A-AADD-479F-8A9E-D34113D1128D}" presName="node" presStyleLbl="node1" presStyleIdx="3" presStyleCnt="13" custScaleX="153058" custScaleY="131310">
        <dgm:presLayoutVars>
          <dgm:bulletEnabled val="1"/>
        </dgm:presLayoutVars>
      </dgm:prSet>
      <dgm:spPr/>
      <dgm:t>
        <a:bodyPr/>
        <a:lstStyle/>
        <a:p>
          <a:endParaRPr lang="es-ES"/>
        </a:p>
      </dgm:t>
    </dgm:pt>
    <dgm:pt modelId="{B3A57471-79AE-4F8A-9C05-C5D3D18AF5C9}" type="pres">
      <dgm:prSet presAssocID="{AA2E1D0A-AADD-479F-8A9E-D34113D1128D}" presName="spNode" presStyleCnt="0"/>
      <dgm:spPr/>
    </dgm:pt>
    <dgm:pt modelId="{314409C5-49A7-4F2F-B240-A9BF2B0D04C1}" type="pres">
      <dgm:prSet presAssocID="{3F2559B1-9A00-46CD-B14C-30723C8785A8}" presName="sibTrans" presStyleLbl="sibTrans1D1" presStyleIdx="3" presStyleCnt="13"/>
      <dgm:spPr/>
      <dgm:t>
        <a:bodyPr/>
        <a:lstStyle/>
        <a:p>
          <a:endParaRPr lang="es-ES"/>
        </a:p>
      </dgm:t>
    </dgm:pt>
    <dgm:pt modelId="{4DF78890-2F37-4F5D-9F39-EDAE7A522635}" type="pres">
      <dgm:prSet presAssocID="{8190E880-390F-495D-884E-4C330AFB4986}" presName="node" presStyleLbl="node1" presStyleIdx="4" presStyleCnt="13" custScaleX="194555" custScaleY="131277">
        <dgm:presLayoutVars>
          <dgm:bulletEnabled val="1"/>
        </dgm:presLayoutVars>
      </dgm:prSet>
      <dgm:spPr/>
      <dgm:t>
        <a:bodyPr/>
        <a:lstStyle/>
        <a:p>
          <a:endParaRPr lang="es-ES"/>
        </a:p>
      </dgm:t>
    </dgm:pt>
    <dgm:pt modelId="{8B1CA09B-9E11-47DA-8009-307425B2D16D}" type="pres">
      <dgm:prSet presAssocID="{8190E880-390F-495D-884E-4C330AFB4986}" presName="spNode" presStyleCnt="0"/>
      <dgm:spPr/>
    </dgm:pt>
    <dgm:pt modelId="{4CCBACB1-0D6A-4832-ACF3-121C9A52900C}" type="pres">
      <dgm:prSet presAssocID="{D8566CFA-CCA6-489A-9F49-EC043720AD1E}" presName="sibTrans" presStyleLbl="sibTrans1D1" presStyleIdx="4" presStyleCnt="13"/>
      <dgm:spPr/>
      <dgm:t>
        <a:bodyPr/>
        <a:lstStyle/>
        <a:p>
          <a:endParaRPr lang="es-ES"/>
        </a:p>
      </dgm:t>
    </dgm:pt>
    <dgm:pt modelId="{F2FDAE7C-400B-46DA-966B-35E6D2DC716B}" type="pres">
      <dgm:prSet presAssocID="{15FE03A9-5501-4070-8927-19F4722F087C}" presName="node" presStyleLbl="node1" presStyleIdx="5" presStyleCnt="13" custScaleX="173618" custScaleY="127660">
        <dgm:presLayoutVars>
          <dgm:bulletEnabled val="1"/>
        </dgm:presLayoutVars>
      </dgm:prSet>
      <dgm:spPr/>
      <dgm:t>
        <a:bodyPr/>
        <a:lstStyle/>
        <a:p>
          <a:endParaRPr lang="es-ES"/>
        </a:p>
      </dgm:t>
    </dgm:pt>
    <dgm:pt modelId="{985BF0C6-D68C-4CED-984D-30926B8B4988}" type="pres">
      <dgm:prSet presAssocID="{15FE03A9-5501-4070-8927-19F4722F087C}" presName="spNode" presStyleCnt="0"/>
      <dgm:spPr/>
    </dgm:pt>
    <dgm:pt modelId="{0101C706-ACCC-46D7-8151-FB02AF1C52C6}" type="pres">
      <dgm:prSet presAssocID="{DD3A4BAB-A94B-433D-AB5B-323108A68B97}" presName="sibTrans" presStyleLbl="sibTrans1D1" presStyleIdx="5" presStyleCnt="13"/>
      <dgm:spPr/>
      <dgm:t>
        <a:bodyPr/>
        <a:lstStyle/>
        <a:p>
          <a:endParaRPr lang="es-ES"/>
        </a:p>
      </dgm:t>
    </dgm:pt>
    <dgm:pt modelId="{7E1E4B5D-5B5D-487E-B920-C6D28F2F24BF}" type="pres">
      <dgm:prSet presAssocID="{7172D8BF-090B-4140-92B6-2A01BF6BCE98}" presName="node" presStyleLbl="node1" presStyleIdx="6" presStyleCnt="13" custScaleX="156767" custScaleY="113443">
        <dgm:presLayoutVars>
          <dgm:bulletEnabled val="1"/>
        </dgm:presLayoutVars>
      </dgm:prSet>
      <dgm:spPr/>
      <dgm:t>
        <a:bodyPr/>
        <a:lstStyle/>
        <a:p>
          <a:endParaRPr lang="es-ES"/>
        </a:p>
      </dgm:t>
    </dgm:pt>
    <dgm:pt modelId="{2912EF30-27E4-47D5-BC31-7606FB7BF693}" type="pres">
      <dgm:prSet presAssocID="{7172D8BF-090B-4140-92B6-2A01BF6BCE98}" presName="spNode" presStyleCnt="0"/>
      <dgm:spPr/>
    </dgm:pt>
    <dgm:pt modelId="{933ACC2A-2F0D-4308-A47A-E9AD6972E068}" type="pres">
      <dgm:prSet presAssocID="{EA13E8E2-69A2-40B1-866E-C2C71920D085}" presName="sibTrans" presStyleLbl="sibTrans1D1" presStyleIdx="6" presStyleCnt="13"/>
      <dgm:spPr/>
      <dgm:t>
        <a:bodyPr/>
        <a:lstStyle/>
        <a:p>
          <a:endParaRPr lang="es-ES"/>
        </a:p>
      </dgm:t>
    </dgm:pt>
    <dgm:pt modelId="{3FBFCA92-122E-4150-9361-860079C69EAB}" type="pres">
      <dgm:prSet presAssocID="{C99D7B22-D71D-4A35-B327-2E14B8A00859}" presName="node" presStyleLbl="node1" presStyleIdx="7" presStyleCnt="13" custScaleX="154227" custScaleY="106722">
        <dgm:presLayoutVars>
          <dgm:bulletEnabled val="1"/>
        </dgm:presLayoutVars>
      </dgm:prSet>
      <dgm:spPr/>
      <dgm:t>
        <a:bodyPr/>
        <a:lstStyle/>
        <a:p>
          <a:endParaRPr lang="es-ES"/>
        </a:p>
      </dgm:t>
    </dgm:pt>
    <dgm:pt modelId="{0F80C897-8927-47F5-915D-806D38D20F49}" type="pres">
      <dgm:prSet presAssocID="{C99D7B22-D71D-4A35-B327-2E14B8A00859}" presName="spNode" presStyleCnt="0"/>
      <dgm:spPr/>
    </dgm:pt>
    <dgm:pt modelId="{1EF23224-E853-4415-8B31-9C1A83CE5EED}" type="pres">
      <dgm:prSet presAssocID="{4F92E260-23EA-4173-9E3C-D3CF6424519F}" presName="sibTrans" presStyleLbl="sibTrans1D1" presStyleIdx="7" presStyleCnt="13"/>
      <dgm:spPr/>
      <dgm:t>
        <a:bodyPr/>
        <a:lstStyle/>
        <a:p>
          <a:endParaRPr lang="es-ES"/>
        </a:p>
      </dgm:t>
    </dgm:pt>
    <dgm:pt modelId="{313EC2E1-57D1-4A8C-A777-F36ED9A43924}" type="pres">
      <dgm:prSet presAssocID="{50103D55-6413-478A-8CB8-9C3D132DF177}" presName="node" presStyleLbl="node1" presStyleIdx="8" presStyleCnt="13" custScaleX="179824" custScaleY="146104">
        <dgm:presLayoutVars>
          <dgm:bulletEnabled val="1"/>
        </dgm:presLayoutVars>
      </dgm:prSet>
      <dgm:spPr/>
      <dgm:t>
        <a:bodyPr/>
        <a:lstStyle/>
        <a:p>
          <a:endParaRPr lang="es-ES"/>
        </a:p>
      </dgm:t>
    </dgm:pt>
    <dgm:pt modelId="{98AA309F-4723-4A9B-B0E7-23AC97ECBE3E}" type="pres">
      <dgm:prSet presAssocID="{50103D55-6413-478A-8CB8-9C3D132DF177}" presName="spNode" presStyleCnt="0"/>
      <dgm:spPr/>
    </dgm:pt>
    <dgm:pt modelId="{4C4DD0C1-EBDF-4B6D-B06A-D7D6CC0DE735}" type="pres">
      <dgm:prSet presAssocID="{0ACB1362-CF37-4DD1-B955-64B422DF8196}" presName="sibTrans" presStyleLbl="sibTrans1D1" presStyleIdx="8" presStyleCnt="13"/>
      <dgm:spPr/>
      <dgm:t>
        <a:bodyPr/>
        <a:lstStyle/>
        <a:p>
          <a:endParaRPr lang="es-ES"/>
        </a:p>
      </dgm:t>
    </dgm:pt>
    <dgm:pt modelId="{1C0CF282-17A6-4BED-ACA8-CD002C9CA470}" type="pres">
      <dgm:prSet presAssocID="{388D4274-25AD-4D2C-8C90-939CD39F5D41}" presName="node" presStyleLbl="node1" presStyleIdx="9" presStyleCnt="13" custScaleX="200761" custScaleY="137999">
        <dgm:presLayoutVars>
          <dgm:bulletEnabled val="1"/>
        </dgm:presLayoutVars>
      </dgm:prSet>
      <dgm:spPr/>
      <dgm:t>
        <a:bodyPr/>
        <a:lstStyle/>
        <a:p>
          <a:endParaRPr lang="es-ES"/>
        </a:p>
      </dgm:t>
    </dgm:pt>
    <dgm:pt modelId="{FB3A03C5-23F5-4E86-A5BE-68D46AC96F76}" type="pres">
      <dgm:prSet presAssocID="{388D4274-25AD-4D2C-8C90-939CD39F5D41}" presName="spNode" presStyleCnt="0"/>
      <dgm:spPr/>
    </dgm:pt>
    <dgm:pt modelId="{ACE410D7-2BB7-45F1-A7AD-D4A6C6E5319E}" type="pres">
      <dgm:prSet presAssocID="{10F7EE0C-30A7-4958-97E2-DD47D91B2172}" presName="sibTrans" presStyleLbl="sibTrans1D1" presStyleIdx="9" presStyleCnt="13"/>
      <dgm:spPr/>
      <dgm:t>
        <a:bodyPr/>
        <a:lstStyle/>
        <a:p>
          <a:endParaRPr lang="es-ES"/>
        </a:p>
      </dgm:t>
    </dgm:pt>
    <dgm:pt modelId="{5DFA59D0-1C62-4FFE-AD2B-FBA5347E2C60}" type="pres">
      <dgm:prSet presAssocID="{C61BD558-68CF-4551-9CA2-0906C7F1B826}" presName="node" presStyleLbl="node1" presStyleIdx="10" presStyleCnt="13" custScaleX="196307" custScaleY="173199">
        <dgm:presLayoutVars>
          <dgm:bulletEnabled val="1"/>
        </dgm:presLayoutVars>
      </dgm:prSet>
      <dgm:spPr/>
      <dgm:t>
        <a:bodyPr/>
        <a:lstStyle/>
        <a:p>
          <a:endParaRPr lang="es-ES"/>
        </a:p>
      </dgm:t>
    </dgm:pt>
    <dgm:pt modelId="{475C0358-C08E-46BC-A670-B42B3B4C58FE}" type="pres">
      <dgm:prSet presAssocID="{C61BD558-68CF-4551-9CA2-0906C7F1B826}" presName="spNode" presStyleCnt="0"/>
      <dgm:spPr/>
    </dgm:pt>
    <dgm:pt modelId="{5997D86B-1A2C-49D1-8065-913108BDAF2E}" type="pres">
      <dgm:prSet presAssocID="{35875945-2E2F-4D2D-B023-787E2F6AA6C6}" presName="sibTrans" presStyleLbl="sibTrans1D1" presStyleIdx="10" presStyleCnt="13"/>
      <dgm:spPr/>
      <dgm:t>
        <a:bodyPr/>
        <a:lstStyle/>
        <a:p>
          <a:endParaRPr lang="es-ES"/>
        </a:p>
      </dgm:t>
    </dgm:pt>
    <dgm:pt modelId="{22F5A04D-9A36-4CF9-98C1-55A615E22E7C}" type="pres">
      <dgm:prSet presAssocID="{9B2B0B7A-444A-4EB3-AB1B-E82468621272}" presName="node" presStyleLbl="node1" presStyleIdx="11" presStyleCnt="13" custScaleX="168087" custScaleY="141345">
        <dgm:presLayoutVars>
          <dgm:bulletEnabled val="1"/>
        </dgm:presLayoutVars>
      </dgm:prSet>
      <dgm:spPr/>
      <dgm:t>
        <a:bodyPr/>
        <a:lstStyle/>
        <a:p>
          <a:endParaRPr lang="es-ES"/>
        </a:p>
      </dgm:t>
    </dgm:pt>
    <dgm:pt modelId="{98886903-387B-4A0E-8712-DBC0C63852FC}" type="pres">
      <dgm:prSet presAssocID="{9B2B0B7A-444A-4EB3-AB1B-E82468621272}" presName="spNode" presStyleCnt="0"/>
      <dgm:spPr/>
    </dgm:pt>
    <dgm:pt modelId="{B41810AB-C96B-4A80-B52F-CBA45932815C}" type="pres">
      <dgm:prSet presAssocID="{F024D1EB-C740-4370-BA0E-FEF00A4C1425}" presName="sibTrans" presStyleLbl="sibTrans1D1" presStyleIdx="11" presStyleCnt="13"/>
      <dgm:spPr/>
      <dgm:t>
        <a:bodyPr/>
        <a:lstStyle/>
        <a:p>
          <a:endParaRPr lang="es-ES"/>
        </a:p>
      </dgm:t>
    </dgm:pt>
    <dgm:pt modelId="{1EA92F98-73F7-409B-9B4A-8D6FD6833828}" type="pres">
      <dgm:prSet presAssocID="{718E2115-4106-4FE2-AEF5-4B4983E330A2}" presName="node" presStyleLbl="node1" presStyleIdx="12" presStyleCnt="13" custScaleX="176221" custScaleY="142066">
        <dgm:presLayoutVars>
          <dgm:bulletEnabled val="1"/>
        </dgm:presLayoutVars>
      </dgm:prSet>
      <dgm:spPr/>
      <dgm:t>
        <a:bodyPr/>
        <a:lstStyle/>
        <a:p>
          <a:endParaRPr lang="es-ES"/>
        </a:p>
      </dgm:t>
    </dgm:pt>
    <dgm:pt modelId="{3FB9E77D-204F-4958-92B7-81A97451D1A6}" type="pres">
      <dgm:prSet presAssocID="{718E2115-4106-4FE2-AEF5-4B4983E330A2}" presName="spNode" presStyleCnt="0"/>
      <dgm:spPr/>
    </dgm:pt>
    <dgm:pt modelId="{4E5FBA20-B668-4817-818E-F415F27A9F46}" type="pres">
      <dgm:prSet presAssocID="{CDF8DCD2-5802-4FE9-AD93-C3E5E0209C13}" presName="sibTrans" presStyleLbl="sibTrans1D1" presStyleIdx="12" presStyleCnt="13"/>
      <dgm:spPr/>
      <dgm:t>
        <a:bodyPr/>
        <a:lstStyle/>
        <a:p>
          <a:endParaRPr lang="es-ES"/>
        </a:p>
      </dgm:t>
    </dgm:pt>
  </dgm:ptLst>
  <dgm:cxnLst>
    <dgm:cxn modelId="{26D63541-2F6A-44C3-927E-7A9AF931F561}" type="presOf" srcId="{3F2559B1-9A00-46CD-B14C-30723C8785A8}" destId="{314409C5-49A7-4F2F-B240-A9BF2B0D04C1}" srcOrd="0" destOrd="0" presId="urn:microsoft.com/office/officeart/2005/8/layout/cycle6"/>
    <dgm:cxn modelId="{5E75242C-F6AF-4864-AAF2-3B2D0D376846}" type="presOf" srcId="{D8566CFA-CCA6-489A-9F49-EC043720AD1E}" destId="{4CCBACB1-0D6A-4832-ACF3-121C9A52900C}" srcOrd="0" destOrd="0" presId="urn:microsoft.com/office/officeart/2005/8/layout/cycle6"/>
    <dgm:cxn modelId="{16879FD6-ED03-4A17-9A7E-38C03D2220FB}" type="presOf" srcId="{CDF8DCD2-5802-4FE9-AD93-C3E5E0209C13}" destId="{4E5FBA20-B668-4817-818E-F415F27A9F46}" srcOrd="0" destOrd="0" presId="urn:microsoft.com/office/officeart/2005/8/layout/cycle6"/>
    <dgm:cxn modelId="{9E969BFD-72E7-4670-AB75-CFE4318200E5}" type="presOf" srcId="{E70A4F2E-EEB6-4F3F-80AD-A35D9C6E03D9}" destId="{861B16DB-5A30-4E5A-BF4D-1F7AA3390C9A}" srcOrd="0" destOrd="0" presId="urn:microsoft.com/office/officeart/2005/8/layout/cycle6"/>
    <dgm:cxn modelId="{05377B6F-8E69-4C56-BD9E-193ED6604BD8}" srcId="{048219AA-8E80-4DB4-9A55-783D37F12246}" destId="{AA2E1D0A-AADD-479F-8A9E-D34113D1128D}" srcOrd="3" destOrd="0" parTransId="{11F2C92E-2B62-427D-B553-1489E65E47EB}" sibTransId="{3F2559B1-9A00-46CD-B14C-30723C8785A8}"/>
    <dgm:cxn modelId="{10697756-7EEA-4F30-BC34-00187CC9161C}" type="presOf" srcId="{C61BD558-68CF-4551-9CA2-0906C7F1B826}" destId="{5DFA59D0-1C62-4FFE-AD2B-FBA5347E2C60}" srcOrd="0" destOrd="0" presId="urn:microsoft.com/office/officeart/2005/8/layout/cycle6"/>
    <dgm:cxn modelId="{7B477B57-DC0E-4F8A-A26B-EA76F654A88F}" type="presOf" srcId="{718E2115-4106-4FE2-AEF5-4B4983E330A2}" destId="{1EA92F98-73F7-409B-9B4A-8D6FD6833828}" srcOrd="0" destOrd="0" presId="urn:microsoft.com/office/officeart/2005/8/layout/cycle6"/>
    <dgm:cxn modelId="{A4C0FF93-2ED9-4440-BC4B-AFA669B35611}" type="presOf" srcId="{F024D1EB-C740-4370-BA0E-FEF00A4C1425}" destId="{B41810AB-C96B-4A80-B52F-CBA45932815C}" srcOrd="0" destOrd="0" presId="urn:microsoft.com/office/officeart/2005/8/layout/cycle6"/>
    <dgm:cxn modelId="{B3F370A8-1DAC-4010-832F-DE348D7A25BE}" srcId="{048219AA-8E80-4DB4-9A55-783D37F12246}" destId="{75CBE011-871E-40EF-8947-6870134541CF}" srcOrd="0" destOrd="0" parTransId="{AE5D0277-A54D-48C9-A270-F5F4DD0E5F00}" sibTransId="{6CC5D1B3-0C0D-49A0-B0C5-7104A5943E9E}"/>
    <dgm:cxn modelId="{39EAC125-3873-4FE5-B531-D22AEEC69901}" type="presOf" srcId="{DD3A4BAB-A94B-433D-AB5B-323108A68B97}" destId="{0101C706-ACCC-46D7-8151-FB02AF1C52C6}" srcOrd="0" destOrd="0" presId="urn:microsoft.com/office/officeart/2005/8/layout/cycle6"/>
    <dgm:cxn modelId="{FA18EA67-291E-4850-BAFA-63860FAA0AA6}" type="presOf" srcId="{35875945-2E2F-4D2D-B023-787E2F6AA6C6}" destId="{5997D86B-1A2C-49D1-8065-913108BDAF2E}" srcOrd="0" destOrd="0" presId="urn:microsoft.com/office/officeart/2005/8/layout/cycle6"/>
    <dgm:cxn modelId="{66EEECDD-2FAD-46EA-8B6B-98A81DFBB4F7}" srcId="{048219AA-8E80-4DB4-9A55-783D37F12246}" destId="{C61BD558-68CF-4551-9CA2-0906C7F1B826}" srcOrd="10" destOrd="0" parTransId="{AB0FFEB9-89E6-482D-9A02-CEE407AFD420}" sibTransId="{35875945-2E2F-4D2D-B023-787E2F6AA6C6}"/>
    <dgm:cxn modelId="{245BF009-0FE9-4592-B033-8625D8560153}" srcId="{048219AA-8E80-4DB4-9A55-783D37F12246}" destId="{15FE03A9-5501-4070-8927-19F4722F087C}" srcOrd="5" destOrd="0" parTransId="{5317DDAA-1884-4036-8165-6E3E41EC93CD}" sibTransId="{DD3A4BAB-A94B-433D-AB5B-323108A68B97}"/>
    <dgm:cxn modelId="{FED42E59-072D-4E5F-9BCE-EC15EBBE82AA}" type="presOf" srcId="{388D4274-25AD-4D2C-8C90-939CD39F5D41}" destId="{1C0CF282-17A6-4BED-ACA8-CD002C9CA470}" srcOrd="0" destOrd="0" presId="urn:microsoft.com/office/officeart/2005/8/layout/cycle6"/>
    <dgm:cxn modelId="{EAEEE111-10F1-40CD-807B-347993CEE328}" type="presOf" srcId="{EA13E8E2-69A2-40B1-866E-C2C71920D085}" destId="{933ACC2A-2F0D-4308-A47A-E9AD6972E068}" srcOrd="0" destOrd="0" presId="urn:microsoft.com/office/officeart/2005/8/layout/cycle6"/>
    <dgm:cxn modelId="{7709E2FC-2175-4DFF-9CC0-DF64DF6751CF}" srcId="{048219AA-8E80-4DB4-9A55-783D37F12246}" destId="{9B2B0B7A-444A-4EB3-AB1B-E82468621272}" srcOrd="11" destOrd="0" parTransId="{48F49019-6145-4921-A121-88F28E82E25E}" sibTransId="{F024D1EB-C740-4370-BA0E-FEF00A4C1425}"/>
    <dgm:cxn modelId="{C973719E-9500-4BBA-B65C-77207BBD434F}" srcId="{048219AA-8E80-4DB4-9A55-783D37F12246}" destId="{718E2115-4106-4FE2-AEF5-4B4983E330A2}" srcOrd="12" destOrd="0" parTransId="{7A694AE2-851C-4D0D-A4A3-9EF31E53336F}" sibTransId="{CDF8DCD2-5802-4FE9-AD93-C3E5E0209C13}"/>
    <dgm:cxn modelId="{C2D25513-1869-4E74-8D6F-43D158E9DA51}" srcId="{048219AA-8E80-4DB4-9A55-783D37F12246}" destId="{7172D8BF-090B-4140-92B6-2A01BF6BCE98}" srcOrd="6" destOrd="0" parTransId="{6B7C4CDD-AB42-4FF3-9EC9-06442C47035E}" sibTransId="{EA13E8E2-69A2-40B1-866E-C2C71920D085}"/>
    <dgm:cxn modelId="{9E88BE4F-2816-4A98-B93F-E587970432B9}" srcId="{048219AA-8E80-4DB4-9A55-783D37F12246}" destId="{50103D55-6413-478A-8CB8-9C3D132DF177}" srcOrd="8" destOrd="0" parTransId="{B913A8A2-FCD2-4938-9C6C-EABA19AAC968}" sibTransId="{0ACB1362-CF37-4DD1-B955-64B422DF8196}"/>
    <dgm:cxn modelId="{F030D3AB-9397-478B-8DEC-48B86A781824}" type="presOf" srcId="{7172D8BF-090B-4140-92B6-2A01BF6BCE98}" destId="{7E1E4B5D-5B5D-487E-B920-C6D28F2F24BF}" srcOrd="0" destOrd="0" presId="urn:microsoft.com/office/officeart/2005/8/layout/cycle6"/>
    <dgm:cxn modelId="{19F96613-12C5-4468-8559-CFAC3BEFF294}" type="presOf" srcId="{50103D55-6413-478A-8CB8-9C3D132DF177}" destId="{313EC2E1-57D1-4A8C-A777-F36ED9A43924}" srcOrd="0" destOrd="0" presId="urn:microsoft.com/office/officeart/2005/8/layout/cycle6"/>
    <dgm:cxn modelId="{27FCD314-1BBB-4AFA-B944-4FC395C12117}" type="presOf" srcId="{75CBE011-871E-40EF-8947-6870134541CF}" destId="{CAC54FEE-B6DE-47B8-91E4-93113CDF3A26}" srcOrd="0" destOrd="0" presId="urn:microsoft.com/office/officeart/2005/8/layout/cycle6"/>
    <dgm:cxn modelId="{2BF73D5C-F738-40E5-9101-D69294756E5D}" srcId="{048219AA-8E80-4DB4-9A55-783D37F12246}" destId="{E70A4F2E-EEB6-4F3F-80AD-A35D9C6E03D9}" srcOrd="1" destOrd="0" parTransId="{84AB2136-A260-4EA1-BE31-F1E74BCD7455}" sibTransId="{6442189B-C119-44A0-B60C-9D96D5AC127B}"/>
    <dgm:cxn modelId="{08B52DAF-1B05-42A2-AAE2-DB298717B5B2}" srcId="{048219AA-8E80-4DB4-9A55-783D37F12246}" destId="{35F2BD08-CB52-4C09-9A66-C4C973D0A211}" srcOrd="2" destOrd="0" parTransId="{3BF67BE4-5226-4B04-9A5B-4CF1E48BD32C}" sibTransId="{C6F3C668-5C9E-4DEA-BD04-52BBB07F0050}"/>
    <dgm:cxn modelId="{DA47D704-87E8-4D73-93A2-6177F67483B7}" type="presOf" srcId="{35F2BD08-CB52-4C09-9A66-C4C973D0A211}" destId="{3F5B4834-00A9-42FE-8203-EDF9112E5CAF}" srcOrd="0" destOrd="0" presId="urn:microsoft.com/office/officeart/2005/8/layout/cycle6"/>
    <dgm:cxn modelId="{15C80F5D-9D7C-4E3A-BDBE-3D279BD9F06E}" type="presOf" srcId="{10F7EE0C-30A7-4958-97E2-DD47D91B2172}" destId="{ACE410D7-2BB7-45F1-A7AD-D4A6C6E5319E}" srcOrd="0" destOrd="0" presId="urn:microsoft.com/office/officeart/2005/8/layout/cycle6"/>
    <dgm:cxn modelId="{27A7EB13-232B-4FC2-AFCF-30C8259EF625}" type="presOf" srcId="{8190E880-390F-495D-884E-4C330AFB4986}" destId="{4DF78890-2F37-4F5D-9F39-EDAE7A522635}" srcOrd="0" destOrd="0" presId="urn:microsoft.com/office/officeart/2005/8/layout/cycle6"/>
    <dgm:cxn modelId="{22F8E1C1-F7E3-4B0F-9195-C6AE076AF76D}" type="presOf" srcId="{4F92E260-23EA-4173-9E3C-D3CF6424519F}" destId="{1EF23224-E853-4415-8B31-9C1A83CE5EED}" srcOrd="0" destOrd="0" presId="urn:microsoft.com/office/officeart/2005/8/layout/cycle6"/>
    <dgm:cxn modelId="{7A0BF490-47E4-4B65-8C18-D6F45BE3CF52}" type="presOf" srcId="{C6F3C668-5C9E-4DEA-BD04-52BBB07F0050}" destId="{DC35EC85-A88E-49FB-8D22-74243C08D08B}" srcOrd="0" destOrd="0" presId="urn:microsoft.com/office/officeart/2005/8/layout/cycle6"/>
    <dgm:cxn modelId="{FC27982E-3A82-4C8F-B6EF-4E7DE821B6CF}" type="presOf" srcId="{6CC5D1B3-0C0D-49A0-B0C5-7104A5943E9E}" destId="{8838E6BC-7BD7-4177-AEC3-83E7DE416B46}" srcOrd="0" destOrd="0" presId="urn:microsoft.com/office/officeart/2005/8/layout/cycle6"/>
    <dgm:cxn modelId="{D91EA2F9-AACF-4A10-829A-A77CD4E5F0CD}" srcId="{048219AA-8E80-4DB4-9A55-783D37F12246}" destId="{C99D7B22-D71D-4A35-B327-2E14B8A00859}" srcOrd="7" destOrd="0" parTransId="{C86C1B22-2E82-4F5C-8BB1-FA9D859CD257}" sibTransId="{4F92E260-23EA-4173-9E3C-D3CF6424519F}"/>
    <dgm:cxn modelId="{BAF55CDD-D451-4722-997C-B382DAEBB755}" type="presOf" srcId="{9B2B0B7A-444A-4EB3-AB1B-E82468621272}" destId="{22F5A04D-9A36-4CF9-98C1-55A615E22E7C}" srcOrd="0" destOrd="0" presId="urn:microsoft.com/office/officeart/2005/8/layout/cycle6"/>
    <dgm:cxn modelId="{1FE0F5D4-6DEF-4D38-B45D-A91974969E61}" type="presOf" srcId="{AA2E1D0A-AADD-479F-8A9E-D34113D1128D}" destId="{AEA38F6A-5A47-4CF3-8EFD-C0C59059C94B}" srcOrd="0" destOrd="0" presId="urn:microsoft.com/office/officeart/2005/8/layout/cycle6"/>
    <dgm:cxn modelId="{E48B96B4-C2AF-4960-AF44-0F8C381525B4}" srcId="{048219AA-8E80-4DB4-9A55-783D37F12246}" destId="{388D4274-25AD-4D2C-8C90-939CD39F5D41}" srcOrd="9" destOrd="0" parTransId="{2E08FF47-8B08-4657-AF0C-98254E6507AA}" sibTransId="{10F7EE0C-30A7-4958-97E2-DD47D91B2172}"/>
    <dgm:cxn modelId="{0A10A72F-978C-4DCB-877F-D7EB197ADA54}" type="presOf" srcId="{0ACB1362-CF37-4DD1-B955-64B422DF8196}" destId="{4C4DD0C1-EBDF-4B6D-B06A-D7D6CC0DE735}" srcOrd="0" destOrd="0" presId="urn:microsoft.com/office/officeart/2005/8/layout/cycle6"/>
    <dgm:cxn modelId="{1C1B7F98-9018-4555-A17F-B52CC03D9DAD}" type="presOf" srcId="{6442189B-C119-44A0-B60C-9D96D5AC127B}" destId="{E0E4FB64-69E7-4DF6-97B5-5AB6A1C714B2}" srcOrd="0" destOrd="0" presId="urn:microsoft.com/office/officeart/2005/8/layout/cycle6"/>
    <dgm:cxn modelId="{031A1C05-9F36-4F41-8DFF-51257AADC173}" type="presOf" srcId="{048219AA-8E80-4DB4-9A55-783D37F12246}" destId="{E9BC8C1E-BED7-4BF7-AA78-335BF26C9865}" srcOrd="0" destOrd="0" presId="urn:microsoft.com/office/officeart/2005/8/layout/cycle6"/>
    <dgm:cxn modelId="{7035112D-70CC-41BE-8D17-70FC29766475}" type="presOf" srcId="{15FE03A9-5501-4070-8927-19F4722F087C}" destId="{F2FDAE7C-400B-46DA-966B-35E6D2DC716B}" srcOrd="0" destOrd="0" presId="urn:microsoft.com/office/officeart/2005/8/layout/cycle6"/>
    <dgm:cxn modelId="{4F93BF71-0613-449F-BABF-F838575BA2C7}" type="presOf" srcId="{C99D7B22-D71D-4A35-B327-2E14B8A00859}" destId="{3FBFCA92-122E-4150-9361-860079C69EAB}" srcOrd="0" destOrd="0" presId="urn:microsoft.com/office/officeart/2005/8/layout/cycle6"/>
    <dgm:cxn modelId="{4D5C2286-0FD2-4980-BB39-38EB04573C0F}" srcId="{048219AA-8E80-4DB4-9A55-783D37F12246}" destId="{8190E880-390F-495D-884E-4C330AFB4986}" srcOrd="4" destOrd="0" parTransId="{03CA7657-5B07-4FD1-B14C-AF324F0D2CFA}" sibTransId="{D8566CFA-CCA6-489A-9F49-EC043720AD1E}"/>
    <dgm:cxn modelId="{709CB3D6-9EE9-4AE8-866A-269C3C96D2AC}" type="presParOf" srcId="{E9BC8C1E-BED7-4BF7-AA78-335BF26C9865}" destId="{CAC54FEE-B6DE-47B8-91E4-93113CDF3A26}" srcOrd="0" destOrd="0" presId="urn:microsoft.com/office/officeart/2005/8/layout/cycle6"/>
    <dgm:cxn modelId="{005E7DE9-AAC7-471E-AE54-FB325506BFD5}" type="presParOf" srcId="{E9BC8C1E-BED7-4BF7-AA78-335BF26C9865}" destId="{22219DB4-4C46-4CAB-8858-1E2ABC4DCFF2}" srcOrd="1" destOrd="0" presId="urn:microsoft.com/office/officeart/2005/8/layout/cycle6"/>
    <dgm:cxn modelId="{DDBD3069-F8C3-4A7A-A106-22C2CB4D4A29}" type="presParOf" srcId="{E9BC8C1E-BED7-4BF7-AA78-335BF26C9865}" destId="{8838E6BC-7BD7-4177-AEC3-83E7DE416B46}" srcOrd="2" destOrd="0" presId="urn:microsoft.com/office/officeart/2005/8/layout/cycle6"/>
    <dgm:cxn modelId="{288F70E2-52BC-408C-9527-EB65EA6B5B83}" type="presParOf" srcId="{E9BC8C1E-BED7-4BF7-AA78-335BF26C9865}" destId="{861B16DB-5A30-4E5A-BF4D-1F7AA3390C9A}" srcOrd="3" destOrd="0" presId="urn:microsoft.com/office/officeart/2005/8/layout/cycle6"/>
    <dgm:cxn modelId="{ECBA01BB-2D5F-4042-90B1-21F3FFC68175}" type="presParOf" srcId="{E9BC8C1E-BED7-4BF7-AA78-335BF26C9865}" destId="{AD9A1861-6003-4751-B7F4-56033D0CDFFC}" srcOrd="4" destOrd="0" presId="urn:microsoft.com/office/officeart/2005/8/layout/cycle6"/>
    <dgm:cxn modelId="{4230B352-B167-495C-BF86-1BB1462FD9A3}" type="presParOf" srcId="{E9BC8C1E-BED7-4BF7-AA78-335BF26C9865}" destId="{E0E4FB64-69E7-4DF6-97B5-5AB6A1C714B2}" srcOrd="5" destOrd="0" presId="urn:microsoft.com/office/officeart/2005/8/layout/cycle6"/>
    <dgm:cxn modelId="{27DA140E-430E-4529-A5B7-2C2EC71B4740}" type="presParOf" srcId="{E9BC8C1E-BED7-4BF7-AA78-335BF26C9865}" destId="{3F5B4834-00A9-42FE-8203-EDF9112E5CAF}" srcOrd="6" destOrd="0" presId="urn:microsoft.com/office/officeart/2005/8/layout/cycle6"/>
    <dgm:cxn modelId="{C42CBC99-0D21-4042-A812-6005414ECCE3}" type="presParOf" srcId="{E9BC8C1E-BED7-4BF7-AA78-335BF26C9865}" destId="{821AC562-80B2-414B-AFCB-70D564FA5673}" srcOrd="7" destOrd="0" presId="urn:microsoft.com/office/officeart/2005/8/layout/cycle6"/>
    <dgm:cxn modelId="{4BC5C7B5-076A-48BD-B434-2BD049A3CEE2}" type="presParOf" srcId="{E9BC8C1E-BED7-4BF7-AA78-335BF26C9865}" destId="{DC35EC85-A88E-49FB-8D22-74243C08D08B}" srcOrd="8" destOrd="0" presId="urn:microsoft.com/office/officeart/2005/8/layout/cycle6"/>
    <dgm:cxn modelId="{71AF702E-02BB-40D7-BD51-CF1A2B477EAA}" type="presParOf" srcId="{E9BC8C1E-BED7-4BF7-AA78-335BF26C9865}" destId="{AEA38F6A-5A47-4CF3-8EFD-C0C59059C94B}" srcOrd="9" destOrd="0" presId="urn:microsoft.com/office/officeart/2005/8/layout/cycle6"/>
    <dgm:cxn modelId="{E4AE9FCE-1CF3-4617-B327-EC5BCD1426BF}" type="presParOf" srcId="{E9BC8C1E-BED7-4BF7-AA78-335BF26C9865}" destId="{B3A57471-79AE-4F8A-9C05-C5D3D18AF5C9}" srcOrd="10" destOrd="0" presId="urn:microsoft.com/office/officeart/2005/8/layout/cycle6"/>
    <dgm:cxn modelId="{D6257497-9D93-4C74-8FE4-A85C8C4987BD}" type="presParOf" srcId="{E9BC8C1E-BED7-4BF7-AA78-335BF26C9865}" destId="{314409C5-49A7-4F2F-B240-A9BF2B0D04C1}" srcOrd="11" destOrd="0" presId="urn:microsoft.com/office/officeart/2005/8/layout/cycle6"/>
    <dgm:cxn modelId="{F46C99B7-C229-470A-990B-487058BDF638}" type="presParOf" srcId="{E9BC8C1E-BED7-4BF7-AA78-335BF26C9865}" destId="{4DF78890-2F37-4F5D-9F39-EDAE7A522635}" srcOrd="12" destOrd="0" presId="urn:microsoft.com/office/officeart/2005/8/layout/cycle6"/>
    <dgm:cxn modelId="{387AB378-1E3F-45A3-A8FD-7FDA781E50DF}" type="presParOf" srcId="{E9BC8C1E-BED7-4BF7-AA78-335BF26C9865}" destId="{8B1CA09B-9E11-47DA-8009-307425B2D16D}" srcOrd="13" destOrd="0" presId="urn:microsoft.com/office/officeart/2005/8/layout/cycle6"/>
    <dgm:cxn modelId="{EB787ABC-7D08-4607-84E4-03DD01432A35}" type="presParOf" srcId="{E9BC8C1E-BED7-4BF7-AA78-335BF26C9865}" destId="{4CCBACB1-0D6A-4832-ACF3-121C9A52900C}" srcOrd="14" destOrd="0" presId="urn:microsoft.com/office/officeart/2005/8/layout/cycle6"/>
    <dgm:cxn modelId="{C3A9380D-0747-46D5-8897-E964EAA53628}" type="presParOf" srcId="{E9BC8C1E-BED7-4BF7-AA78-335BF26C9865}" destId="{F2FDAE7C-400B-46DA-966B-35E6D2DC716B}" srcOrd="15" destOrd="0" presId="urn:microsoft.com/office/officeart/2005/8/layout/cycle6"/>
    <dgm:cxn modelId="{1F53EB49-B284-4358-8DE5-9DFD760CD88A}" type="presParOf" srcId="{E9BC8C1E-BED7-4BF7-AA78-335BF26C9865}" destId="{985BF0C6-D68C-4CED-984D-30926B8B4988}" srcOrd="16" destOrd="0" presId="urn:microsoft.com/office/officeart/2005/8/layout/cycle6"/>
    <dgm:cxn modelId="{45706A3E-FC91-4576-A42A-82A3E4EE8A70}" type="presParOf" srcId="{E9BC8C1E-BED7-4BF7-AA78-335BF26C9865}" destId="{0101C706-ACCC-46D7-8151-FB02AF1C52C6}" srcOrd="17" destOrd="0" presId="urn:microsoft.com/office/officeart/2005/8/layout/cycle6"/>
    <dgm:cxn modelId="{6C9237C3-2CD3-4D2D-881B-669200B72089}" type="presParOf" srcId="{E9BC8C1E-BED7-4BF7-AA78-335BF26C9865}" destId="{7E1E4B5D-5B5D-487E-B920-C6D28F2F24BF}" srcOrd="18" destOrd="0" presId="urn:microsoft.com/office/officeart/2005/8/layout/cycle6"/>
    <dgm:cxn modelId="{8C94B6B9-8835-4625-8F7A-65B8386C3450}" type="presParOf" srcId="{E9BC8C1E-BED7-4BF7-AA78-335BF26C9865}" destId="{2912EF30-27E4-47D5-BC31-7606FB7BF693}" srcOrd="19" destOrd="0" presId="urn:microsoft.com/office/officeart/2005/8/layout/cycle6"/>
    <dgm:cxn modelId="{6C5DB426-6602-4ABA-A56F-D552F9F216CB}" type="presParOf" srcId="{E9BC8C1E-BED7-4BF7-AA78-335BF26C9865}" destId="{933ACC2A-2F0D-4308-A47A-E9AD6972E068}" srcOrd="20" destOrd="0" presId="urn:microsoft.com/office/officeart/2005/8/layout/cycle6"/>
    <dgm:cxn modelId="{959B84DF-5EAD-4AE3-9F60-66B1AB6B5A3C}" type="presParOf" srcId="{E9BC8C1E-BED7-4BF7-AA78-335BF26C9865}" destId="{3FBFCA92-122E-4150-9361-860079C69EAB}" srcOrd="21" destOrd="0" presId="urn:microsoft.com/office/officeart/2005/8/layout/cycle6"/>
    <dgm:cxn modelId="{AF40606F-4EA3-481F-978C-F04F3D094983}" type="presParOf" srcId="{E9BC8C1E-BED7-4BF7-AA78-335BF26C9865}" destId="{0F80C897-8927-47F5-915D-806D38D20F49}" srcOrd="22" destOrd="0" presId="urn:microsoft.com/office/officeart/2005/8/layout/cycle6"/>
    <dgm:cxn modelId="{F804015D-1F6A-4996-B79D-3BE44219C46B}" type="presParOf" srcId="{E9BC8C1E-BED7-4BF7-AA78-335BF26C9865}" destId="{1EF23224-E853-4415-8B31-9C1A83CE5EED}" srcOrd="23" destOrd="0" presId="urn:microsoft.com/office/officeart/2005/8/layout/cycle6"/>
    <dgm:cxn modelId="{8B06F620-1A21-4641-97BD-AEA78BE3049A}" type="presParOf" srcId="{E9BC8C1E-BED7-4BF7-AA78-335BF26C9865}" destId="{313EC2E1-57D1-4A8C-A777-F36ED9A43924}" srcOrd="24" destOrd="0" presId="urn:microsoft.com/office/officeart/2005/8/layout/cycle6"/>
    <dgm:cxn modelId="{CE13D9E0-594D-4E69-A0E6-AAC110A68381}" type="presParOf" srcId="{E9BC8C1E-BED7-4BF7-AA78-335BF26C9865}" destId="{98AA309F-4723-4A9B-B0E7-23AC97ECBE3E}" srcOrd="25" destOrd="0" presId="urn:microsoft.com/office/officeart/2005/8/layout/cycle6"/>
    <dgm:cxn modelId="{8631662C-06D5-4C2A-BEA5-60702EA53E6B}" type="presParOf" srcId="{E9BC8C1E-BED7-4BF7-AA78-335BF26C9865}" destId="{4C4DD0C1-EBDF-4B6D-B06A-D7D6CC0DE735}" srcOrd="26" destOrd="0" presId="urn:microsoft.com/office/officeart/2005/8/layout/cycle6"/>
    <dgm:cxn modelId="{6956EA25-DCE9-498A-B248-6521A9924391}" type="presParOf" srcId="{E9BC8C1E-BED7-4BF7-AA78-335BF26C9865}" destId="{1C0CF282-17A6-4BED-ACA8-CD002C9CA470}" srcOrd="27" destOrd="0" presId="urn:microsoft.com/office/officeart/2005/8/layout/cycle6"/>
    <dgm:cxn modelId="{52434B6F-1BE9-4A08-9701-3A063FD4BE91}" type="presParOf" srcId="{E9BC8C1E-BED7-4BF7-AA78-335BF26C9865}" destId="{FB3A03C5-23F5-4E86-A5BE-68D46AC96F76}" srcOrd="28" destOrd="0" presId="urn:microsoft.com/office/officeart/2005/8/layout/cycle6"/>
    <dgm:cxn modelId="{51D70FB0-1458-44D6-9667-254CAB3FA779}" type="presParOf" srcId="{E9BC8C1E-BED7-4BF7-AA78-335BF26C9865}" destId="{ACE410D7-2BB7-45F1-A7AD-D4A6C6E5319E}" srcOrd="29" destOrd="0" presId="urn:microsoft.com/office/officeart/2005/8/layout/cycle6"/>
    <dgm:cxn modelId="{C7908F16-9D70-42A1-97DA-645C2B3D10D5}" type="presParOf" srcId="{E9BC8C1E-BED7-4BF7-AA78-335BF26C9865}" destId="{5DFA59D0-1C62-4FFE-AD2B-FBA5347E2C60}" srcOrd="30" destOrd="0" presId="urn:microsoft.com/office/officeart/2005/8/layout/cycle6"/>
    <dgm:cxn modelId="{CB4FBBC9-EB6C-47AA-B583-C6F415A2269A}" type="presParOf" srcId="{E9BC8C1E-BED7-4BF7-AA78-335BF26C9865}" destId="{475C0358-C08E-46BC-A670-B42B3B4C58FE}" srcOrd="31" destOrd="0" presId="urn:microsoft.com/office/officeart/2005/8/layout/cycle6"/>
    <dgm:cxn modelId="{651A535F-B859-43AE-B265-5511F733F23C}" type="presParOf" srcId="{E9BC8C1E-BED7-4BF7-AA78-335BF26C9865}" destId="{5997D86B-1A2C-49D1-8065-913108BDAF2E}" srcOrd="32" destOrd="0" presId="urn:microsoft.com/office/officeart/2005/8/layout/cycle6"/>
    <dgm:cxn modelId="{A7B0D304-EF54-4623-966B-3C7D1710EAF7}" type="presParOf" srcId="{E9BC8C1E-BED7-4BF7-AA78-335BF26C9865}" destId="{22F5A04D-9A36-4CF9-98C1-55A615E22E7C}" srcOrd="33" destOrd="0" presId="urn:microsoft.com/office/officeart/2005/8/layout/cycle6"/>
    <dgm:cxn modelId="{BC377786-4260-4202-B18F-7DE554D9D83B}" type="presParOf" srcId="{E9BC8C1E-BED7-4BF7-AA78-335BF26C9865}" destId="{98886903-387B-4A0E-8712-DBC0C63852FC}" srcOrd="34" destOrd="0" presId="urn:microsoft.com/office/officeart/2005/8/layout/cycle6"/>
    <dgm:cxn modelId="{A0208527-7642-4F88-8B42-8A46C2EB3F0E}" type="presParOf" srcId="{E9BC8C1E-BED7-4BF7-AA78-335BF26C9865}" destId="{B41810AB-C96B-4A80-B52F-CBA45932815C}" srcOrd="35" destOrd="0" presId="urn:microsoft.com/office/officeart/2005/8/layout/cycle6"/>
    <dgm:cxn modelId="{690442AE-F43C-4FCD-ADDE-7FBD658748B9}" type="presParOf" srcId="{E9BC8C1E-BED7-4BF7-AA78-335BF26C9865}" destId="{1EA92F98-73F7-409B-9B4A-8D6FD6833828}" srcOrd="36" destOrd="0" presId="urn:microsoft.com/office/officeart/2005/8/layout/cycle6"/>
    <dgm:cxn modelId="{6E37B6E0-D9C1-4B23-9EAD-45F49235C1BF}" type="presParOf" srcId="{E9BC8C1E-BED7-4BF7-AA78-335BF26C9865}" destId="{3FB9E77D-204F-4958-92B7-81A97451D1A6}" srcOrd="37" destOrd="0" presId="urn:microsoft.com/office/officeart/2005/8/layout/cycle6"/>
    <dgm:cxn modelId="{2DA062F8-E35B-4E1E-B1D0-67545A8E5F46}" type="presParOf" srcId="{E9BC8C1E-BED7-4BF7-AA78-335BF26C9865}" destId="{4E5FBA20-B668-4817-818E-F415F27A9F46}" srcOrd="3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7C63EF-6D7D-4F8B-A212-74EA7429E5D3}" type="doc">
      <dgm:prSet loTypeId="urn:microsoft.com/office/officeart/2005/8/layout/hList1" loCatId="list" qsTypeId="urn:microsoft.com/office/officeart/2005/8/quickstyle/3d5" qsCatId="3D" csTypeId="urn:microsoft.com/office/officeart/2005/8/colors/colorful1#1" csCatId="colorful" phldr="1"/>
      <dgm:spPr/>
      <dgm:t>
        <a:bodyPr/>
        <a:lstStyle/>
        <a:p>
          <a:endParaRPr lang="es-CO"/>
        </a:p>
      </dgm:t>
    </dgm:pt>
    <dgm:pt modelId="{8F95CDCD-A62D-4A33-885D-2D91C16B2664}">
      <dgm:prSet phldrT="[Texto]"/>
      <dgm:spPr/>
      <dgm:t>
        <a:bodyPr/>
        <a:lstStyle/>
        <a:p>
          <a:r>
            <a:rPr lang="es-CO" b="0" i="0" dirty="0" smtClean="0">
              <a:latin typeface="Times New Roman" panose="02020603050405020304" pitchFamily="18" charset="0"/>
              <a:cs typeface="Times New Roman" panose="02020603050405020304" pitchFamily="18" charset="0"/>
            </a:rPr>
            <a:t>ISO/IEC 27000</a:t>
          </a:r>
          <a:endParaRPr lang="es-CO" dirty="0">
            <a:latin typeface="Times New Roman" panose="02020603050405020304" pitchFamily="18" charset="0"/>
            <a:cs typeface="Times New Roman" panose="02020603050405020304" pitchFamily="18" charset="0"/>
          </a:endParaRPr>
        </a:p>
      </dgm:t>
    </dgm:pt>
    <dgm:pt modelId="{D6A4635C-7D1A-457B-B08C-CAFB312F9C54}" type="parTrans" cxnId="{D67E9AAA-99D5-43EF-A3BE-716F81B03769}">
      <dgm:prSet/>
      <dgm:spPr/>
      <dgm:t>
        <a:bodyPr/>
        <a:lstStyle/>
        <a:p>
          <a:endParaRPr lang="es-CO">
            <a:latin typeface="Times New Roman" panose="02020603050405020304" pitchFamily="18" charset="0"/>
            <a:cs typeface="Times New Roman" panose="02020603050405020304" pitchFamily="18" charset="0"/>
          </a:endParaRPr>
        </a:p>
      </dgm:t>
    </dgm:pt>
    <dgm:pt modelId="{FC6BC5F4-65D9-48B1-93FC-1ED9BE68098C}" type="sibTrans" cxnId="{D67E9AAA-99D5-43EF-A3BE-716F81B03769}">
      <dgm:prSet/>
      <dgm:spPr/>
      <dgm:t>
        <a:bodyPr/>
        <a:lstStyle/>
        <a:p>
          <a:endParaRPr lang="es-CO">
            <a:latin typeface="Times New Roman" panose="02020603050405020304" pitchFamily="18" charset="0"/>
            <a:cs typeface="Times New Roman" panose="02020603050405020304" pitchFamily="18" charset="0"/>
          </a:endParaRPr>
        </a:p>
      </dgm:t>
    </dgm:pt>
    <dgm:pt modelId="{512F0362-741F-4342-A9BA-6BA74C6AC8D1}">
      <dgm:prSet phldrT="[Texto]"/>
      <dgm:spPr/>
      <dgm:t>
        <a:bodyPr/>
        <a:lstStyle/>
        <a:p>
          <a:r>
            <a:rPr lang="es-CO" b="0" i="0" dirty="0" smtClean="0">
              <a:latin typeface="Times New Roman" panose="02020603050405020304" pitchFamily="18" charset="0"/>
              <a:cs typeface="Times New Roman" panose="02020603050405020304" pitchFamily="18" charset="0"/>
            </a:rPr>
            <a:t>Vocabulario estándar para el SGSI</a:t>
          </a:r>
          <a:endParaRPr lang="es-CO" dirty="0">
            <a:latin typeface="Times New Roman" panose="02020603050405020304" pitchFamily="18" charset="0"/>
            <a:cs typeface="Times New Roman" panose="02020603050405020304" pitchFamily="18" charset="0"/>
          </a:endParaRPr>
        </a:p>
      </dgm:t>
    </dgm:pt>
    <dgm:pt modelId="{89BDB8DB-4A52-4E73-AE37-745796CA502C}" type="parTrans" cxnId="{D3C5C4A5-3923-44B9-8BDB-4A79EC0EAC06}">
      <dgm:prSet/>
      <dgm:spPr/>
      <dgm:t>
        <a:bodyPr/>
        <a:lstStyle/>
        <a:p>
          <a:endParaRPr lang="es-CO">
            <a:latin typeface="Times New Roman" panose="02020603050405020304" pitchFamily="18" charset="0"/>
            <a:cs typeface="Times New Roman" panose="02020603050405020304" pitchFamily="18" charset="0"/>
          </a:endParaRPr>
        </a:p>
      </dgm:t>
    </dgm:pt>
    <dgm:pt modelId="{92D02ABC-A83D-4B21-B31C-612DD08A952C}" type="sibTrans" cxnId="{D3C5C4A5-3923-44B9-8BDB-4A79EC0EAC06}">
      <dgm:prSet/>
      <dgm:spPr/>
      <dgm:t>
        <a:bodyPr/>
        <a:lstStyle/>
        <a:p>
          <a:endParaRPr lang="es-CO">
            <a:latin typeface="Times New Roman" panose="02020603050405020304" pitchFamily="18" charset="0"/>
            <a:cs typeface="Times New Roman" panose="02020603050405020304" pitchFamily="18" charset="0"/>
          </a:endParaRPr>
        </a:p>
      </dgm:t>
    </dgm:pt>
    <dgm:pt modelId="{366EFBF1-BF5A-46C5-AB8A-350C4E7F3AD7}">
      <dgm:prSet phldrT="[Texto]"/>
      <dgm:spPr/>
      <dgm:t>
        <a:bodyPr/>
        <a:lstStyle/>
        <a:p>
          <a:r>
            <a:rPr lang="es-CO" b="0" i="0" dirty="0" smtClean="0">
              <a:latin typeface="Times New Roman" panose="02020603050405020304" pitchFamily="18" charset="0"/>
              <a:cs typeface="Times New Roman" panose="02020603050405020304" pitchFamily="18" charset="0"/>
            </a:rPr>
            <a:t>ISO/IEC 27001</a:t>
          </a:r>
          <a:endParaRPr lang="es-CO" dirty="0">
            <a:latin typeface="Times New Roman" panose="02020603050405020304" pitchFamily="18" charset="0"/>
            <a:cs typeface="Times New Roman" panose="02020603050405020304" pitchFamily="18" charset="0"/>
          </a:endParaRPr>
        </a:p>
      </dgm:t>
    </dgm:pt>
    <dgm:pt modelId="{49EDA69E-D0B1-4FE0-9FF6-61BD2157F83C}" type="parTrans" cxnId="{D1E1BBBE-5DC1-4F83-A9F7-8DB19FA772D1}">
      <dgm:prSet/>
      <dgm:spPr/>
      <dgm:t>
        <a:bodyPr/>
        <a:lstStyle/>
        <a:p>
          <a:endParaRPr lang="es-CO">
            <a:latin typeface="Times New Roman" panose="02020603050405020304" pitchFamily="18" charset="0"/>
            <a:cs typeface="Times New Roman" panose="02020603050405020304" pitchFamily="18" charset="0"/>
          </a:endParaRPr>
        </a:p>
      </dgm:t>
    </dgm:pt>
    <dgm:pt modelId="{0E731E00-21DD-45F2-8ABA-F40EE9235CD9}" type="sibTrans" cxnId="{D1E1BBBE-5DC1-4F83-A9F7-8DB19FA772D1}">
      <dgm:prSet/>
      <dgm:spPr/>
      <dgm:t>
        <a:bodyPr/>
        <a:lstStyle/>
        <a:p>
          <a:endParaRPr lang="es-CO">
            <a:latin typeface="Times New Roman" panose="02020603050405020304" pitchFamily="18" charset="0"/>
            <a:cs typeface="Times New Roman" panose="02020603050405020304" pitchFamily="18" charset="0"/>
          </a:endParaRPr>
        </a:p>
      </dgm:t>
    </dgm:pt>
    <dgm:pt modelId="{EB46F600-3ACF-493F-958E-0E3E33A5F105}">
      <dgm:prSet phldrT="[Texto]"/>
      <dgm:spPr/>
      <dgm:t>
        <a:bodyPr/>
        <a:lstStyle/>
        <a:p>
          <a:r>
            <a:rPr lang="es-CO" b="0" i="0" dirty="0" smtClean="0">
              <a:latin typeface="Times New Roman" panose="02020603050405020304" pitchFamily="18" charset="0"/>
              <a:cs typeface="Times New Roman" panose="02020603050405020304" pitchFamily="18" charset="0"/>
            </a:rPr>
            <a:t>Especifica los requisitos para la implantación del SGSI</a:t>
          </a:r>
          <a:endParaRPr lang="es-CO" dirty="0">
            <a:latin typeface="Times New Roman" panose="02020603050405020304" pitchFamily="18" charset="0"/>
            <a:cs typeface="Times New Roman" panose="02020603050405020304" pitchFamily="18" charset="0"/>
          </a:endParaRPr>
        </a:p>
      </dgm:t>
    </dgm:pt>
    <dgm:pt modelId="{EB74CCC0-64B1-4DFE-86C8-FCDCB08E7923}" type="parTrans" cxnId="{AF3BEDB2-E7B4-4E4A-AB57-3FF17A21FA6A}">
      <dgm:prSet/>
      <dgm:spPr/>
      <dgm:t>
        <a:bodyPr/>
        <a:lstStyle/>
        <a:p>
          <a:endParaRPr lang="es-CO">
            <a:latin typeface="Times New Roman" panose="02020603050405020304" pitchFamily="18" charset="0"/>
            <a:cs typeface="Times New Roman" panose="02020603050405020304" pitchFamily="18" charset="0"/>
          </a:endParaRPr>
        </a:p>
      </dgm:t>
    </dgm:pt>
    <dgm:pt modelId="{7D643057-5D87-4638-8568-4C232C7D25CB}" type="sibTrans" cxnId="{AF3BEDB2-E7B4-4E4A-AB57-3FF17A21FA6A}">
      <dgm:prSet/>
      <dgm:spPr/>
      <dgm:t>
        <a:bodyPr/>
        <a:lstStyle/>
        <a:p>
          <a:endParaRPr lang="es-CO">
            <a:latin typeface="Times New Roman" panose="02020603050405020304" pitchFamily="18" charset="0"/>
            <a:cs typeface="Times New Roman" panose="02020603050405020304" pitchFamily="18" charset="0"/>
          </a:endParaRPr>
        </a:p>
      </dgm:t>
    </dgm:pt>
    <dgm:pt modelId="{CF67BBFA-5D02-4672-BDB4-57066EA980A8}">
      <dgm:prSet phldrT="[Texto]"/>
      <dgm:spPr/>
      <dgm:t>
        <a:bodyPr/>
        <a:lstStyle/>
        <a:p>
          <a:r>
            <a:rPr lang="es-CO" b="0" i="0" dirty="0" smtClean="0">
              <a:latin typeface="Times New Roman" panose="02020603050405020304" pitchFamily="18" charset="0"/>
              <a:cs typeface="Times New Roman" panose="02020603050405020304" pitchFamily="18" charset="0"/>
            </a:rPr>
            <a:t>ISO/IEC 27002</a:t>
          </a:r>
          <a:endParaRPr lang="es-CO" dirty="0">
            <a:latin typeface="Times New Roman" panose="02020603050405020304" pitchFamily="18" charset="0"/>
            <a:cs typeface="Times New Roman" panose="02020603050405020304" pitchFamily="18" charset="0"/>
          </a:endParaRPr>
        </a:p>
      </dgm:t>
    </dgm:pt>
    <dgm:pt modelId="{CF285242-3360-40A1-81CA-5AAF831EC3C9}" type="parTrans" cxnId="{F8E298D3-04DE-4757-B074-D7B0E45AA626}">
      <dgm:prSet/>
      <dgm:spPr/>
      <dgm:t>
        <a:bodyPr/>
        <a:lstStyle/>
        <a:p>
          <a:endParaRPr lang="es-CO">
            <a:latin typeface="Times New Roman" panose="02020603050405020304" pitchFamily="18" charset="0"/>
            <a:cs typeface="Times New Roman" panose="02020603050405020304" pitchFamily="18" charset="0"/>
          </a:endParaRPr>
        </a:p>
      </dgm:t>
    </dgm:pt>
    <dgm:pt modelId="{07FE6F8A-8641-4BED-B424-015FED56897A}" type="sibTrans" cxnId="{F8E298D3-04DE-4757-B074-D7B0E45AA626}">
      <dgm:prSet/>
      <dgm:spPr/>
      <dgm:t>
        <a:bodyPr/>
        <a:lstStyle/>
        <a:p>
          <a:endParaRPr lang="es-CO">
            <a:latin typeface="Times New Roman" panose="02020603050405020304" pitchFamily="18" charset="0"/>
            <a:cs typeface="Times New Roman" panose="02020603050405020304" pitchFamily="18" charset="0"/>
          </a:endParaRPr>
        </a:p>
      </dgm:t>
    </dgm:pt>
    <dgm:pt modelId="{6CC4AA53-0368-4158-B001-9F73F7005A3E}">
      <dgm:prSet phldrT="[Texto]"/>
      <dgm:spPr/>
      <dgm:t>
        <a:bodyPr/>
        <a:lstStyle/>
        <a:p>
          <a:r>
            <a:rPr lang="es-CO" b="0" i="0" dirty="0" smtClean="0">
              <a:latin typeface="Times New Roman" panose="02020603050405020304" pitchFamily="18" charset="0"/>
              <a:cs typeface="Times New Roman" panose="02020603050405020304" pitchFamily="18" charset="0"/>
            </a:rPr>
            <a:t>Es código de buenas prácticas para la gestión de seguridad de la información.</a:t>
          </a:r>
          <a:endParaRPr lang="es-CO" dirty="0">
            <a:latin typeface="Times New Roman" panose="02020603050405020304" pitchFamily="18" charset="0"/>
            <a:cs typeface="Times New Roman" panose="02020603050405020304" pitchFamily="18" charset="0"/>
          </a:endParaRPr>
        </a:p>
      </dgm:t>
    </dgm:pt>
    <dgm:pt modelId="{55AC4DAF-E76A-41B6-A7A9-BEAD0E14B37E}" type="parTrans" cxnId="{35DD218C-E594-4034-8C2B-97EF2E08747F}">
      <dgm:prSet/>
      <dgm:spPr/>
      <dgm:t>
        <a:bodyPr/>
        <a:lstStyle/>
        <a:p>
          <a:endParaRPr lang="es-CO">
            <a:latin typeface="Times New Roman" panose="02020603050405020304" pitchFamily="18" charset="0"/>
            <a:cs typeface="Times New Roman" panose="02020603050405020304" pitchFamily="18" charset="0"/>
          </a:endParaRPr>
        </a:p>
      </dgm:t>
    </dgm:pt>
    <dgm:pt modelId="{7E9A336C-462C-44B6-AA3B-A422D6A89008}" type="sibTrans" cxnId="{35DD218C-E594-4034-8C2B-97EF2E08747F}">
      <dgm:prSet/>
      <dgm:spPr/>
      <dgm:t>
        <a:bodyPr/>
        <a:lstStyle/>
        <a:p>
          <a:endParaRPr lang="es-CO">
            <a:latin typeface="Times New Roman" panose="02020603050405020304" pitchFamily="18" charset="0"/>
            <a:cs typeface="Times New Roman" panose="02020603050405020304" pitchFamily="18" charset="0"/>
          </a:endParaRPr>
        </a:p>
      </dgm:t>
    </dgm:pt>
    <dgm:pt modelId="{630E8460-E1C1-4D52-9258-276366E9CAEB}" type="pres">
      <dgm:prSet presAssocID="{3D7C63EF-6D7D-4F8B-A212-74EA7429E5D3}" presName="Name0" presStyleCnt="0">
        <dgm:presLayoutVars>
          <dgm:dir/>
          <dgm:animLvl val="lvl"/>
          <dgm:resizeHandles val="exact"/>
        </dgm:presLayoutVars>
      </dgm:prSet>
      <dgm:spPr/>
      <dgm:t>
        <a:bodyPr/>
        <a:lstStyle/>
        <a:p>
          <a:endParaRPr lang="es-ES"/>
        </a:p>
      </dgm:t>
    </dgm:pt>
    <dgm:pt modelId="{74E159D9-426D-4B81-9355-52AA57425385}" type="pres">
      <dgm:prSet presAssocID="{8F95CDCD-A62D-4A33-885D-2D91C16B2664}" presName="composite" presStyleCnt="0"/>
      <dgm:spPr/>
    </dgm:pt>
    <dgm:pt modelId="{2A910EC5-2C41-4FEA-A195-760AB193BCC3}" type="pres">
      <dgm:prSet presAssocID="{8F95CDCD-A62D-4A33-885D-2D91C16B2664}" presName="parTx" presStyleLbl="alignNode1" presStyleIdx="0" presStyleCnt="3">
        <dgm:presLayoutVars>
          <dgm:chMax val="0"/>
          <dgm:chPref val="0"/>
          <dgm:bulletEnabled val="1"/>
        </dgm:presLayoutVars>
      </dgm:prSet>
      <dgm:spPr/>
      <dgm:t>
        <a:bodyPr/>
        <a:lstStyle/>
        <a:p>
          <a:endParaRPr lang="es-CO"/>
        </a:p>
      </dgm:t>
    </dgm:pt>
    <dgm:pt modelId="{B0B6B575-F460-4C7E-B91C-7EF157BB91A4}" type="pres">
      <dgm:prSet presAssocID="{8F95CDCD-A62D-4A33-885D-2D91C16B2664}" presName="desTx" presStyleLbl="alignAccFollowNode1" presStyleIdx="0" presStyleCnt="3">
        <dgm:presLayoutVars>
          <dgm:bulletEnabled val="1"/>
        </dgm:presLayoutVars>
      </dgm:prSet>
      <dgm:spPr/>
      <dgm:t>
        <a:bodyPr/>
        <a:lstStyle/>
        <a:p>
          <a:endParaRPr lang="es-CO"/>
        </a:p>
      </dgm:t>
    </dgm:pt>
    <dgm:pt modelId="{03B2F7C1-B0BF-4F94-A589-3BA237E80830}" type="pres">
      <dgm:prSet presAssocID="{FC6BC5F4-65D9-48B1-93FC-1ED9BE68098C}" presName="space" presStyleCnt="0"/>
      <dgm:spPr/>
    </dgm:pt>
    <dgm:pt modelId="{00AAABDD-359C-43F0-BC9B-D33798244FD4}" type="pres">
      <dgm:prSet presAssocID="{366EFBF1-BF5A-46C5-AB8A-350C4E7F3AD7}" presName="composite" presStyleCnt="0"/>
      <dgm:spPr/>
    </dgm:pt>
    <dgm:pt modelId="{9D496D75-49E6-4425-9F4A-2B2DD7255F4A}" type="pres">
      <dgm:prSet presAssocID="{366EFBF1-BF5A-46C5-AB8A-350C4E7F3AD7}" presName="parTx" presStyleLbl="alignNode1" presStyleIdx="1" presStyleCnt="3">
        <dgm:presLayoutVars>
          <dgm:chMax val="0"/>
          <dgm:chPref val="0"/>
          <dgm:bulletEnabled val="1"/>
        </dgm:presLayoutVars>
      </dgm:prSet>
      <dgm:spPr/>
      <dgm:t>
        <a:bodyPr/>
        <a:lstStyle/>
        <a:p>
          <a:endParaRPr lang="es-CO"/>
        </a:p>
      </dgm:t>
    </dgm:pt>
    <dgm:pt modelId="{C88B7000-7D72-4271-A244-95030312BD0B}" type="pres">
      <dgm:prSet presAssocID="{366EFBF1-BF5A-46C5-AB8A-350C4E7F3AD7}" presName="desTx" presStyleLbl="alignAccFollowNode1" presStyleIdx="1" presStyleCnt="3">
        <dgm:presLayoutVars>
          <dgm:bulletEnabled val="1"/>
        </dgm:presLayoutVars>
      </dgm:prSet>
      <dgm:spPr/>
      <dgm:t>
        <a:bodyPr/>
        <a:lstStyle/>
        <a:p>
          <a:endParaRPr lang="es-CO"/>
        </a:p>
      </dgm:t>
    </dgm:pt>
    <dgm:pt modelId="{1365C07E-3DC7-4765-AB98-4371F3A5BB36}" type="pres">
      <dgm:prSet presAssocID="{0E731E00-21DD-45F2-8ABA-F40EE9235CD9}" presName="space" presStyleCnt="0"/>
      <dgm:spPr/>
    </dgm:pt>
    <dgm:pt modelId="{57946E44-8D86-46B1-9BA5-655865A3320B}" type="pres">
      <dgm:prSet presAssocID="{CF67BBFA-5D02-4672-BDB4-57066EA980A8}" presName="composite" presStyleCnt="0"/>
      <dgm:spPr/>
    </dgm:pt>
    <dgm:pt modelId="{E90A6ED7-93A9-453D-8759-21EC1DB3898B}" type="pres">
      <dgm:prSet presAssocID="{CF67BBFA-5D02-4672-BDB4-57066EA980A8}" presName="parTx" presStyleLbl="alignNode1" presStyleIdx="2" presStyleCnt="3">
        <dgm:presLayoutVars>
          <dgm:chMax val="0"/>
          <dgm:chPref val="0"/>
          <dgm:bulletEnabled val="1"/>
        </dgm:presLayoutVars>
      </dgm:prSet>
      <dgm:spPr/>
      <dgm:t>
        <a:bodyPr/>
        <a:lstStyle/>
        <a:p>
          <a:endParaRPr lang="es-CO"/>
        </a:p>
      </dgm:t>
    </dgm:pt>
    <dgm:pt modelId="{F75883D9-EC1E-4864-9633-F98F580CC6FB}" type="pres">
      <dgm:prSet presAssocID="{CF67BBFA-5D02-4672-BDB4-57066EA980A8}" presName="desTx" presStyleLbl="alignAccFollowNode1" presStyleIdx="2" presStyleCnt="3">
        <dgm:presLayoutVars>
          <dgm:bulletEnabled val="1"/>
        </dgm:presLayoutVars>
      </dgm:prSet>
      <dgm:spPr/>
      <dgm:t>
        <a:bodyPr/>
        <a:lstStyle/>
        <a:p>
          <a:endParaRPr lang="es-CO"/>
        </a:p>
      </dgm:t>
    </dgm:pt>
  </dgm:ptLst>
  <dgm:cxnLst>
    <dgm:cxn modelId="{AF3BEDB2-E7B4-4E4A-AB57-3FF17A21FA6A}" srcId="{366EFBF1-BF5A-46C5-AB8A-350C4E7F3AD7}" destId="{EB46F600-3ACF-493F-958E-0E3E33A5F105}" srcOrd="0" destOrd="0" parTransId="{EB74CCC0-64B1-4DFE-86C8-FCDCB08E7923}" sibTransId="{7D643057-5D87-4638-8568-4C232C7D25CB}"/>
    <dgm:cxn modelId="{2BD24FE1-069B-443B-B5AA-83D486C7BA0B}" type="presOf" srcId="{366EFBF1-BF5A-46C5-AB8A-350C4E7F3AD7}" destId="{9D496D75-49E6-4425-9F4A-2B2DD7255F4A}" srcOrd="0" destOrd="0" presId="urn:microsoft.com/office/officeart/2005/8/layout/hList1"/>
    <dgm:cxn modelId="{F6FA14EE-9E88-4D58-93F7-995C42B687B2}" type="presOf" srcId="{512F0362-741F-4342-A9BA-6BA74C6AC8D1}" destId="{B0B6B575-F460-4C7E-B91C-7EF157BB91A4}" srcOrd="0" destOrd="0" presId="urn:microsoft.com/office/officeart/2005/8/layout/hList1"/>
    <dgm:cxn modelId="{BBD88C3E-CA30-434D-9E0C-3A8EDC5FA207}" type="presOf" srcId="{6CC4AA53-0368-4158-B001-9F73F7005A3E}" destId="{F75883D9-EC1E-4864-9633-F98F580CC6FB}" srcOrd="0" destOrd="0" presId="urn:microsoft.com/office/officeart/2005/8/layout/hList1"/>
    <dgm:cxn modelId="{FDFC20BD-810B-423F-A5B2-37F8724AB96F}" type="presOf" srcId="{3D7C63EF-6D7D-4F8B-A212-74EA7429E5D3}" destId="{630E8460-E1C1-4D52-9258-276366E9CAEB}" srcOrd="0" destOrd="0" presId="urn:microsoft.com/office/officeart/2005/8/layout/hList1"/>
    <dgm:cxn modelId="{35DD218C-E594-4034-8C2B-97EF2E08747F}" srcId="{CF67BBFA-5D02-4672-BDB4-57066EA980A8}" destId="{6CC4AA53-0368-4158-B001-9F73F7005A3E}" srcOrd="0" destOrd="0" parTransId="{55AC4DAF-E76A-41B6-A7A9-BEAD0E14B37E}" sibTransId="{7E9A336C-462C-44B6-AA3B-A422D6A89008}"/>
    <dgm:cxn modelId="{D67E9AAA-99D5-43EF-A3BE-716F81B03769}" srcId="{3D7C63EF-6D7D-4F8B-A212-74EA7429E5D3}" destId="{8F95CDCD-A62D-4A33-885D-2D91C16B2664}" srcOrd="0" destOrd="0" parTransId="{D6A4635C-7D1A-457B-B08C-CAFB312F9C54}" sibTransId="{FC6BC5F4-65D9-48B1-93FC-1ED9BE68098C}"/>
    <dgm:cxn modelId="{17ACA69F-DF02-4DD5-B7B3-AB90D680FEBD}" type="presOf" srcId="{EB46F600-3ACF-493F-958E-0E3E33A5F105}" destId="{C88B7000-7D72-4271-A244-95030312BD0B}" srcOrd="0" destOrd="0" presId="urn:microsoft.com/office/officeart/2005/8/layout/hList1"/>
    <dgm:cxn modelId="{F8E298D3-04DE-4757-B074-D7B0E45AA626}" srcId="{3D7C63EF-6D7D-4F8B-A212-74EA7429E5D3}" destId="{CF67BBFA-5D02-4672-BDB4-57066EA980A8}" srcOrd="2" destOrd="0" parTransId="{CF285242-3360-40A1-81CA-5AAF831EC3C9}" sibTransId="{07FE6F8A-8641-4BED-B424-015FED56897A}"/>
    <dgm:cxn modelId="{E4EA1A45-ECA2-40F9-B97C-8B14163CE095}" type="presOf" srcId="{CF67BBFA-5D02-4672-BDB4-57066EA980A8}" destId="{E90A6ED7-93A9-453D-8759-21EC1DB3898B}" srcOrd="0" destOrd="0" presId="urn:microsoft.com/office/officeart/2005/8/layout/hList1"/>
    <dgm:cxn modelId="{D1E1BBBE-5DC1-4F83-A9F7-8DB19FA772D1}" srcId="{3D7C63EF-6D7D-4F8B-A212-74EA7429E5D3}" destId="{366EFBF1-BF5A-46C5-AB8A-350C4E7F3AD7}" srcOrd="1" destOrd="0" parTransId="{49EDA69E-D0B1-4FE0-9FF6-61BD2157F83C}" sibTransId="{0E731E00-21DD-45F2-8ABA-F40EE9235CD9}"/>
    <dgm:cxn modelId="{D3C5C4A5-3923-44B9-8BDB-4A79EC0EAC06}" srcId="{8F95CDCD-A62D-4A33-885D-2D91C16B2664}" destId="{512F0362-741F-4342-A9BA-6BA74C6AC8D1}" srcOrd="0" destOrd="0" parTransId="{89BDB8DB-4A52-4E73-AE37-745796CA502C}" sibTransId="{92D02ABC-A83D-4B21-B31C-612DD08A952C}"/>
    <dgm:cxn modelId="{14E2BDE7-B07E-4394-9B10-AC3B5A837F81}" type="presOf" srcId="{8F95CDCD-A62D-4A33-885D-2D91C16B2664}" destId="{2A910EC5-2C41-4FEA-A195-760AB193BCC3}" srcOrd="0" destOrd="0" presId="urn:microsoft.com/office/officeart/2005/8/layout/hList1"/>
    <dgm:cxn modelId="{26FB9D56-1ACD-4EDB-99B5-12093A016621}" type="presParOf" srcId="{630E8460-E1C1-4D52-9258-276366E9CAEB}" destId="{74E159D9-426D-4B81-9355-52AA57425385}" srcOrd="0" destOrd="0" presId="urn:microsoft.com/office/officeart/2005/8/layout/hList1"/>
    <dgm:cxn modelId="{9AA022D0-1F9B-4D60-8C13-77039A5167D7}" type="presParOf" srcId="{74E159D9-426D-4B81-9355-52AA57425385}" destId="{2A910EC5-2C41-4FEA-A195-760AB193BCC3}" srcOrd="0" destOrd="0" presId="urn:microsoft.com/office/officeart/2005/8/layout/hList1"/>
    <dgm:cxn modelId="{CDA04BFB-BA39-4343-9A86-41FAE16FF307}" type="presParOf" srcId="{74E159D9-426D-4B81-9355-52AA57425385}" destId="{B0B6B575-F460-4C7E-B91C-7EF157BB91A4}" srcOrd="1" destOrd="0" presId="urn:microsoft.com/office/officeart/2005/8/layout/hList1"/>
    <dgm:cxn modelId="{A9A8E379-6730-472B-8342-C5C37A6C35A2}" type="presParOf" srcId="{630E8460-E1C1-4D52-9258-276366E9CAEB}" destId="{03B2F7C1-B0BF-4F94-A589-3BA237E80830}" srcOrd="1" destOrd="0" presId="urn:microsoft.com/office/officeart/2005/8/layout/hList1"/>
    <dgm:cxn modelId="{D52E8C15-ABEA-43FD-B12B-58BCA6265A19}" type="presParOf" srcId="{630E8460-E1C1-4D52-9258-276366E9CAEB}" destId="{00AAABDD-359C-43F0-BC9B-D33798244FD4}" srcOrd="2" destOrd="0" presId="urn:microsoft.com/office/officeart/2005/8/layout/hList1"/>
    <dgm:cxn modelId="{1C25C352-9468-4B5D-ADE9-EB856FE8A26C}" type="presParOf" srcId="{00AAABDD-359C-43F0-BC9B-D33798244FD4}" destId="{9D496D75-49E6-4425-9F4A-2B2DD7255F4A}" srcOrd="0" destOrd="0" presId="urn:microsoft.com/office/officeart/2005/8/layout/hList1"/>
    <dgm:cxn modelId="{F63A27D8-D505-44DD-A3A7-3DDBF0170157}" type="presParOf" srcId="{00AAABDD-359C-43F0-BC9B-D33798244FD4}" destId="{C88B7000-7D72-4271-A244-95030312BD0B}" srcOrd="1" destOrd="0" presId="urn:microsoft.com/office/officeart/2005/8/layout/hList1"/>
    <dgm:cxn modelId="{BC5E2DE2-C1F8-4BD0-806C-C33DE8C60558}" type="presParOf" srcId="{630E8460-E1C1-4D52-9258-276366E9CAEB}" destId="{1365C07E-3DC7-4765-AB98-4371F3A5BB36}" srcOrd="3" destOrd="0" presId="urn:microsoft.com/office/officeart/2005/8/layout/hList1"/>
    <dgm:cxn modelId="{C0FFA23A-33F4-4935-9A1C-927EDE55F4A8}" type="presParOf" srcId="{630E8460-E1C1-4D52-9258-276366E9CAEB}" destId="{57946E44-8D86-46B1-9BA5-655865A3320B}" srcOrd="4" destOrd="0" presId="urn:microsoft.com/office/officeart/2005/8/layout/hList1"/>
    <dgm:cxn modelId="{F4375873-4005-4B2E-9175-CBF5756AD950}" type="presParOf" srcId="{57946E44-8D86-46B1-9BA5-655865A3320B}" destId="{E90A6ED7-93A9-453D-8759-21EC1DB3898B}" srcOrd="0" destOrd="0" presId="urn:microsoft.com/office/officeart/2005/8/layout/hList1"/>
    <dgm:cxn modelId="{298433C3-1477-4FAF-B7A1-14E94EDFC665}" type="presParOf" srcId="{57946E44-8D86-46B1-9BA5-655865A3320B}" destId="{F75883D9-EC1E-4864-9633-F98F580CC6F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932F381-3909-4397-A13F-B4BB6A54D226}"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s-ES"/>
        </a:p>
      </dgm:t>
    </dgm:pt>
    <dgm:pt modelId="{1938D414-129B-4D43-B256-FF1372A75B05}">
      <dgm:prSet phldrT="[Texto]"/>
      <dgm:spPr/>
      <dgm:t>
        <a:bodyPr/>
        <a:lstStyle/>
        <a:p>
          <a:r>
            <a:rPr lang="es-ES_tradnl" dirty="0" smtClean="0"/>
            <a:t>Política de seguridad</a:t>
          </a:r>
          <a:endParaRPr lang="es-ES" dirty="0" smtClean="0"/>
        </a:p>
      </dgm:t>
    </dgm:pt>
    <dgm:pt modelId="{173E3553-9288-4880-8E9D-8AAD4D7109F3}" type="parTrans" cxnId="{F06829ED-05B6-4B41-B368-1F6D1152109A}">
      <dgm:prSet/>
      <dgm:spPr/>
      <dgm:t>
        <a:bodyPr/>
        <a:lstStyle/>
        <a:p>
          <a:endParaRPr lang="es-ES"/>
        </a:p>
      </dgm:t>
    </dgm:pt>
    <dgm:pt modelId="{FF160572-2982-4D15-AD80-FEF084334303}" type="sibTrans" cxnId="{F06829ED-05B6-4B41-B368-1F6D1152109A}">
      <dgm:prSet/>
      <dgm:spPr/>
      <dgm:t>
        <a:bodyPr/>
        <a:lstStyle/>
        <a:p>
          <a:endParaRPr lang="es-ES" dirty="0" smtClean="0"/>
        </a:p>
      </dgm:t>
    </dgm:pt>
    <dgm:pt modelId="{F41A2C39-3E97-48B1-999A-F81335CC58A5}">
      <dgm:prSet phldrT="[Texto]"/>
      <dgm:spPr/>
      <dgm:t>
        <a:bodyPr/>
        <a:lstStyle/>
        <a:p>
          <a:r>
            <a:rPr lang="es-ES_tradnl" dirty="0" smtClean="0"/>
            <a:t>Aspectos organizativos de la seguridad de la información   </a:t>
          </a:r>
          <a:endParaRPr lang="es-ES" dirty="0" smtClean="0"/>
        </a:p>
      </dgm:t>
    </dgm:pt>
    <dgm:pt modelId="{F07FFC6D-34C2-4E89-8F1E-A9F31A1AC1BB}" type="parTrans" cxnId="{35F1D91E-6F40-45EA-8F6F-088A9A440A50}">
      <dgm:prSet/>
      <dgm:spPr/>
      <dgm:t>
        <a:bodyPr/>
        <a:lstStyle/>
        <a:p>
          <a:endParaRPr lang="es-ES"/>
        </a:p>
      </dgm:t>
    </dgm:pt>
    <dgm:pt modelId="{20336BC6-CDD8-453F-8E62-F86DB9720007}" type="sibTrans" cxnId="{35F1D91E-6F40-45EA-8F6F-088A9A440A50}">
      <dgm:prSet/>
      <dgm:spPr/>
      <dgm:t>
        <a:bodyPr/>
        <a:lstStyle/>
        <a:p>
          <a:endParaRPr lang="es-ES" dirty="0" smtClean="0"/>
        </a:p>
      </dgm:t>
    </dgm:pt>
    <dgm:pt modelId="{4C85B1DD-E4F6-4DE9-B207-90CD5116C6AA}">
      <dgm:prSet phldrT="[Texto]"/>
      <dgm:spPr/>
      <dgm:t>
        <a:bodyPr/>
        <a:lstStyle/>
        <a:p>
          <a:endParaRPr lang="es-ES" dirty="0" smtClean="0"/>
        </a:p>
        <a:p>
          <a:r>
            <a:rPr lang="es-ES_tradnl" dirty="0" smtClean="0"/>
            <a:t>Gestión de activos</a:t>
          </a:r>
          <a:endParaRPr lang="es-ES" dirty="0" smtClean="0"/>
        </a:p>
      </dgm:t>
    </dgm:pt>
    <dgm:pt modelId="{4687049E-721E-468D-8256-711E664B037D}" type="parTrans" cxnId="{CFB36847-D900-459F-ACCD-30AFF6C25B6F}">
      <dgm:prSet/>
      <dgm:spPr/>
      <dgm:t>
        <a:bodyPr/>
        <a:lstStyle/>
        <a:p>
          <a:endParaRPr lang="es-ES"/>
        </a:p>
      </dgm:t>
    </dgm:pt>
    <dgm:pt modelId="{B33BF3FE-8790-44FF-BA8F-915927BB8D1D}" type="sibTrans" cxnId="{CFB36847-D900-459F-ACCD-30AFF6C25B6F}">
      <dgm:prSet/>
      <dgm:spPr/>
      <dgm:t>
        <a:bodyPr/>
        <a:lstStyle/>
        <a:p>
          <a:endParaRPr lang="es-ES" dirty="0" smtClean="0"/>
        </a:p>
      </dgm:t>
    </dgm:pt>
    <dgm:pt modelId="{8BA27A90-07DB-4C96-9DC8-F1ED9B9B41DB}">
      <dgm:prSet/>
      <dgm:spPr/>
      <dgm:t>
        <a:bodyPr/>
        <a:lstStyle/>
        <a:p>
          <a:r>
            <a:rPr lang="es-ES_tradnl" dirty="0" smtClean="0"/>
            <a:t>Seguridad física y ambiental</a:t>
          </a:r>
          <a:endParaRPr lang="es-ES" dirty="0" smtClean="0"/>
        </a:p>
      </dgm:t>
    </dgm:pt>
    <dgm:pt modelId="{81D67F71-5ED4-4D90-9015-91E2FABA6A6E}" type="parTrans" cxnId="{D3FEEC16-8D5C-4AED-B2E8-AB02E9B29971}">
      <dgm:prSet/>
      <dgm:spPr/>
      <dgm:t>
        <a:bodyPr/>
        <a:lstStyle/>
        <a:p>
          <a:endParaRPr lang="es-ES"/>
        </a:p>
      </dgm:t>
    </dgm:pt>
    <dgm:pt modelId="{2C86B3C5-BC0F-4E69-AE28-EC7C4CE1FDD9}" type="sibTrans" cxnId="{D3FEEC16-8D5C-4AED-B2E8-AB02E9B29971}">
      <dgm:prSet/>
      <dgm:spPr/>
      <dgm:t>
        <a:bodyPr/>
        <a:lstStyle/>
        <a:p>
          <a:endParaRPr lang="es-ES" dirty="0" smtClean="0"/>
        </a:p>
      </dgm:t>
    </dgm:pt>
    <dgm:pt modelId="{1A577337-24A9-4EC0-8DA0-E3AD160541B2}">
      <dgm:prSet/>
      <dgm:spPr/>
      <dgm:t>
        <a:bodyPr/>
        <a:lstStyle/>
        <a:p>
          <a:endParaRPr lang="es-ES" dirty="0" smtClean="0"/>
        </a:p>
        <a:p>
          <a:r>
            <a:rPr lang="es-ES_tradnl" dirty="0" smtClean="0"/>
            <a:t>Seguridad en las telecomunicaciones     </a:t>
          </a:r>
          <a:endParaRPr lang="es-ES" dirty="0"/>
        </a:p>
      </dgm:t>
    </dgm:pt>
    <dgm:pt modelId="{4EF99B8A-7429-4EF9-8B51-C08F48C1DB01}" type="parTrans" cxnId="{BE4DF610-FC73-4E63-BE4D-310E060D9B22}">
      <dgm:prSet/>
      <dgm:spPr/>
      <dgm:t>
        <a:bodyPr/>
        <a:lstStyle/>
        <a:p>
          <a:endParaRPr lang="es-ES"/>
        </a:p>
      </dgm:t>
    </dgm:pt>
    <dgm:pt modelId="{A5066142-254A-40C5-B7C3-F012B56678C6}" type="sibTrans" cxnId="{BE4DF610-FC73-4E63-BE4D-310E060D9B22}">
      <dgm:prSet/>
      <dgm:spPr/>
      <dgm:t>
        <a:bodyPr/>
        <a:lstStyle/>
        <a:p>
          <a:endParaRPr lang="es-ES" dirty="0"/>
        </a:p>
      </dgm:t>
    </dgm:pt>
    <dgm:pt modelId="{0C8B63EC-E3F3-4A8D-95DC-399106BC1827}">
      <dgm:prSet/>
      <dgm:spPr/>
      <dgm:t>
        <a:bodyPr/>
        <a:lstStyle/>
        <a:p>
          <a:endParaRPr lang="es-ES" dirty="0" smtClean="0"/>
        </a:p>
        <a:p>
          <a:r>
            <a:rPr lang="es-ES_tradnl" dirty="0" smtClean="0"/>
            <a:t>Relaciones con suministradores</a:t>
          </a:r>
          <a:endParaRPr lang="es-ES" dirty="0"/>
        </a:p>
      </dgm:t>
    </dgm:pt>
    <dgm:pt modelId="{9814EF58-0424-4690-BE68-8273B7DC20C1}" type="parTrans" cxnId="{10C4E596-729B-4AD2-86D0-2A867305BDDA}">
      <dgm:prSet/>
      <dgm:spPr/>
      <dgm:t>
        <a:bodyPr/>
        <a:lstStyle/>
        <a:p>
          <a:endParaRPr lang="es-ES"/>
        </a:p>
      </dgm:t>
    </dgm:pt>
    <dgm:pt modelId="{75AD952B-3127-45F1-B422-DD2AB7F84265}" type="sibTrans" cxnId="{10C4E596-729B-4AD2-86D0-2A867305BDDA}">
      <dgm:prSet/>
      <dgm:spPr/>
      <dgm:t>
        <a:bodyPr/>
        <a:lstStyle/>
        <a:p>
          <a:endParaRPr lang="es-ES" dirty="0"/>
        </a:p>
      </dgm:t>
    </dgm:pt>
    <dgm:pt modelId="{A26BEBA3-C580-4CD5-BF5C-46BA22D6020F}">
      <dgm:prSet/>
      <dgm:spPr/>
      <dgm:t>
        <a:bodyPr/>
        <a:lstStyle/>
        <a:p>
          <a:r>
            <a:rPr lang="es-ES_tradnl" dirty="0" smtClean="0"/>
            <a:t>Aspectos de seguridad de la información en la gestión de la continuidad del negocio </a:t>
          </a:r>
          <a:endParaRPr lang="es-ES" dirty="0"/>
        </a:p>
      </dgm:t>
    </dgm:pt>
    <dgm:pt modelId="{F569EA7D-4C86-4BA6-B310-EBDF699BD927}" type="parTrans" cxnId="{0E9C462F-E2C5-4AC0-86C4-AB12C0DE5C1B}">
      <dgm:prSet/>
      <dgm:spPr/>
      <dgm:t>
        <a:bodyPr/>
        <a:lstStyle/>
        <a:p>
          <a:endParaRPr lang="es-ES"/>
        </a:p>
      </dgm:t>
    </dgm:pt>
    <dgm:pt modelId="{3EFB3EB3-E8E0-4199-865B-5E9FBC102250}" type="sibTrans" cxnId="{0E9C462F-E2C5-4AC0-86C4-AB12C0DE5C1B}">
      <dgm:prSet/>
      <dgm:spPr/>
      <dgm:t>
        <a:bodyPr/>
        <a:lstStyle/>
        <a:p>
          <a:endParaRPr lang="es-ES"/>
        </a:p>
      </dgm:t>
    </dgm:pt>
    <dgm:pt modelId="{5FCE3797-D303-4A7A-8C21-2962732DFC13}">
      <dgm:prSet/>
      <dgm:spPr/>
      <dgm:t>
        <a:bodyPr/>
        <a:lstStyle/>
        <a:p>
          <a:endParaRPr lang="es-ES" dirty="0" smtClean="0"/>
        </a:p>
        <a:p>
          <a:r>
            <a:rPr lang="es-ES_tradnl" dirty="0" smtClean="0"/>
            <a:t>Control de acceso (4)</a:t>
          </a:r>
          <a:endParaRPr lang="es-ES" dirty="0"/>
        </a:p>
      </dgm:t>
    </dgm:pt>
    <dgm:pt modelId="{6B39820C-964D-47B5-A9C7-B1F7CF5B4745}" type="parTrans" cxnId="{34478E75-C592-4696-A060-77636D0C2B7E}">
      <dgm:prSet/>
      <dgm:spPr/>
      <dgm:t>
        <a:bodyPr/>
        <a:lstStyle/>
        <a:p>
          <a:endParaRPr lang="es-ES"/>
        </a:p>
      </dgm:t>
    </dgm:pt>
    <dgm:pt modelId="{40731EB6-9961-4AAE-9E84-5FA74E1617A4}" type="sibTrans" cxnId="{34478E75-C592-4696-A060-77636D0C2B7E}">
      <dgm:prSet/>
      <dgm:spPr/>
      <dgm:t>
        <a:bodyPr/>
        <a:lstStyle/>
        <a:p>
          <a:endParaRPr lang="es-ES"/>
        </a:p>
      </dgm:t>
    </dgm:pt>
    <dgm:pt modelId="{B162DF66-FBBC-4159-A43D-55319FB3812F}">
      <dgm:prSet/>
      <dgm:spPr/>
      <dgm:t>
        <a:bodyPr/>
        <a:lstStyle/>
        <a:p>
          <a:endParaRPr lang="es-ES" dirty="0" smtClean="0"/>
        </a:p>
        <a:p>
          <a:r>
            <a:rPr lang="es-ES_tradnl" dirty="0" smtClean="0"/>
            <a:t>Seguridad ligada a los recursos humanos </a:t>
          </a:r>
          <a:endParaRPr lang="es-ES" dirty="0"/>
        </a:p>
      </dgm:t>
    </dgm:pt>
    <dgm:pt modelId="{17FC0D11-31F7-4433-88C3-8E8CB88A6CB0}" type="parTrans" cxnId="{C667ABAB-3C58-460D-9173-DA1BF6492496}">
      <dgm:prSet/>
      <dgm:spPr/>
      <dgm:t>
        <a:bodyPr/>
        <a:lstStyle/>
        <a:p>
          <a:endParaRPr lang="es-ES"/>
        </a:p>
      </dgm:t>
    </dgm:pt>
    <dgm:pt modelId="{862C3A6A-7C8F-400E-8B8F-5851249C7C89}" type="sibTrans" cxnId="{C667ABAB-3C58-460D-9173-DA1BF6492496}">
      <dgm:prSet/>
      <dgm:spPr/>
      <dgm:t>
        <a:bodyPr/>
        <a:lstStyle/>
        <a:p>
          <a:endParaRPr lang="es-ES"/>
        </a:p>
      </dgm:t>
    </dgm:pt>
    <dgm:pt modelId="{75921D2F-6D93-4ADE-A521-0274223DD3FE}">
      <dgm:prSet/>
      <dgm:spPr/>
      <dgm:t>
        <a:bodyPr/>
        <a:lstStyle/>
        <a:p>
          <a:endParaRPr lang="es-ES" dirty="0" smtClean="0"/>
        </a:p>
        <a:p>
          <a:r>
            <a:rPr lang="es-ES_tradnl" dirty="0" smtClean="0"/>
            <a:t>Gestión de incidentes en la seguridad de la información    </a:t>
          </a:r>
          <a:endParaRPr lang="es-ES" dirty="0"/>
        </a:p>
      </dgm:t>
    </dgm:pt>
    <dgm:pt modelId="{46BD1E7A-8DCC-4832-9C4F-B931833161B4}" type="parTrans" cxnId="{0D5D5659-1C47-4473-ACF8-8680EC83AA3C}">
      <dgm:prSet/>
      <dgm:spPr/>
      <dgm:t>
        <a:bodyPr/>
        <a:lstStyle/>
        <a:p>
          <a:endParaRPr lang="es-ES"/>
        </a:p>
      </dgm:t>
    </dgm:pt>
    <dgm:pt modelId="{EF8326E9-F918-484A-8CA6-F1D69245EE8C}" type="sibTrans" cxnId="{0D5D5659-1C47-4473-ACF8-8680EC83AA3C}">
      <dgm:prSet/>
      <dgm:spPr/>
      <dgm:t>
        <a:bodyPr/>
        <a:lstStyle/>
        <a:p>
          <a:endParaRPr lang="es-ES"/>
        </a:p>
      </dgm:t>
    </dgm:pt>
    <dgm:pt modelId="{1023C071-92C4-4BF0-9FFD-09A9B1C42C14}">
      <dgm:prSet/>
      <dgm:spPr/>
      <dgm:t>
        <a:bodyPr/>
        <a:lstStyle/>
        <a:p>
          <a:endParaRPr lang="es-ES" dirty="0" smtClean="0"/>
        </a:p>
        <a:p>
          <a:r>
            <a:rPr lang="es-ES_tradnl" dirty="0" smtClean="0"/>
            <a:t>Adquisición, desarrollo y mantenimiento de sistemas de información</a:t>
          </a:r>
          <a:endParaRPr lang="es-ES" dirty="0" smtClean="0"/>
        </a:p>
        <a:p>
          <a:endParaRPr lang="es-ES" dirty="0"/>
        </a:p>
      </dgm:t>
    </dgm:pt>
    <dgm:pt modelId="{046222A9-D717-47B8-B153-A8C1F846D1F7}" type="parTrans" cxnId="{98A96665-6D0B-4764-A5BD-047D8AE59031}">
      <dgm:prSet/>
      <dgm:spPr/>
      <dgm:t>
        <a:bodyPr/>
        <a:lstStyle/>
        <a:p>
          <a:endParaRPr lang="es-ES"/>
        </a:p>
      </dgm:t>
    </dgm:pt>
    <dgm:pt modelId="{F6BB89CF-8B10-4717-970B-F07892FF599A}" type="sibTrans" cxnId="{98A96665-6D0B-4764-A5BD-047D8AE59031}">
      <dgm:prSet/>
      <dgm:spPr/>
      <dgm:t>
        <a:bodyPr/>
        <a:lstStyle/>
        <a:p>
          <a:endParaRPr lang="es-ES"/>
        </a:p>
      </dgm:t>
    </dgm:pt>
    <dgm:pt modelId="{DF1E2494-01F2-4292-A3FF-8CF6D2A2E52C}">
      <dgm:prSet/>
      <dgm:spPr/>
      <dgm:t>
        <a:bodyPr/>
        <a:lstStyle/>
        <a:p>
          <a:endParaRPr lang="es-ES" dirty="0" smtClean="0"/>
        </a:p>
        <a:p>
          <a:r>
            <a:rPr lang="es-ES_tradnl" dirty="0" smtClean="0"/>
            <a:t>Seguridad en la operatividad </a:t>
          </a:r>
          <a:endParaRPr lang="es-ES" dirty="0"/>
        </a:p>
      </dgm:t>
    </dgm:pt>
    <dgm:pt modelId="{EC9A4A5B-070E-47E4-9D90-FE64BAE57BD5}" type="parTrans" cxnId="{F4C6EAA0-5125-49BA-B17D-7F5922C48230}">
      <dgm:prSet/>
      <dgm:spPr/>
      <dgm:t>
        <a:bodyPr/>
        <a:lstStyle/>
        <a:p>
          <a:endParaRPr lang="es-ES"/>
        </a:p>
      </dgm:t>
    </dgm:pt>
    <dgm:pt modelId="{3585B886-39AB-4F15-90AE-07606D03D925}" type="sibTrans" cxnId="{F4C6EAA0-5125-49BA-B17D-7F5922C48230}">
      <dgm:prSet/>
      <dgm:spPr/>
      <dgm:t>
        <a:bodyPr/>
        <a:lstStyle/>
        <a:p>
          <a:endParaRPr lang="es-ES"/>
        </a:p>
      </dgm:t>
    </dgm:pt>
    <dgm:pt modelId="{4911E89A-A8C1-4FF2-8086-C151FE4CA38A}">
      <dgm:prSet/>
      <dgm:spPr/>
      <dgm:t>
        <a:bodyPr/>
        <a:lstStyle/>
        <a:p>
          <a:endParaRPr lang="es-ES" dirty="0" smtClean="0"/>
        </a:p>
        <a:p>
          <a:r>
            <a:rPr lang="es-ES_tradnl" dirty="0" smtClean="0"/>
            <a:t>Cifrado </a:t>
          </a:r>
          <a:endParaRPr lang="es-ES" dirty="0"/>
        </a:p>
      </dgm:t>
    </dgm:pt>
    <dgm:pt modelId="{1AAB3CDF-703E-48A5-A5D1-11E6D2A0774F}" type="parTrans" cxnId="{79D4023D-9BD3-4965-9C2E-DB1A2C7F3E6B}">
      <dgm:prSet/>
      <dgm:spPr/>
      <dgm:t>
        <a:bodyPr/>
        <a:lstStyle/>
        <a:p>
          <a:endParaRPr lang="es-ES"/>
        </a:p>
      </dgm:t>
    </dgm:pt>
    <dgm:pt modelId="{D7C6C4CB-BD57-4DFC-ADE5-F9DD01AC2710}" type="sibTrans" cxnId="{79D4023D-9BD3-4965-9C2E-DB1A2C7F3E6B}">
      <dgm:prSet/>
      <dgm:spPr/>
      <dgm:t>
        <a:bodyPr/>
        <a:lstStyle/>
        <a:p>
          <a:endParaRPr lang="es-ES"/>
        </a:p>
      </dgm:t>
    </dgm:pt>
    <dgm:pt modelId="{9A922BB7-E2B5-49DE-9743-9BFF916DD556}">
      <dgm:prSet/>
      <dgm:spPr/>
      <dgm:t>
        <a:bodyPr/>
        <a:lstStyle/>
        <a:p>
          <a:r>
            <a:rPr lang="es-ES" dirty="0" smtClean="0"/>
            <a:t>Cumplimiento</a:t>
          </a:r>
          <a:endParaRPr lang="es-ES" dirty="0"/>
        </a:p>
      </dgm:t>
    </dgm:pt>
    <dgm:pt modelId="{CFC190F5-869A-468A-9789-C7B631E98F6C}" type="parTrans" cxnId="{DA84DF75-F2E5-4F63-B748-F60142DF8865}">
      <dgm:prSet/>
      <dgm:spPr/>
      <dgm:t>
        <a:bodyPr/>
        <a:lstStyle/>
        <a:p>
          <a:endParaRPr lang="es-ES"/>
        </a:p>
      </dgm:t>
    </dgm:pt>
    <dgm:pt modelId="{E0ABA7A9-0817-4451-A825-79225D671A8D}" type="sibTrans" cxnId="{DA84DF75-F2E5-4F63-B748-F60142DF8865}">
      <dgm:prSet/>
      <dgm:spPr/>
      <dgm:t>
        <a:bodyPr/>
        <a:lstStyle/>
        <a:p>
          <a:endParaRPr lang="es-ES"/>
        </a:p>
      </dgm:t>
    </dgm:pt>
    <dgm:pt modelId="{56AEB910-380D-41EA-8ABB-DBA725615E15}" type="pres">
      <dgm:prSet presAssocID="{C932F381-3909-4397-A13F-B4BB6A54D226}" presName="Name0" presStyleCnt="0">
        <dgm:presLayoutVars>
          <dgm:dir/>
          <dgm:resizeHandles val="exact"/>
        </dgm:presLayoutVars>
      </dgm:prSet>
      <dgm:spPr/>
      <dgm:t>
        <a:bodyPr/>
        <a:lstStyle/>
        <a:p>
          <a:endParaRPr lang="es-ES"/>
        </a:p>
      </dgm:t>
    </dgm:pt>
    <dgm:pt modelId="{92948B47-57A3-48C3-8D03-8E55F73DD504}" type="pres">
      <dgm:prSet presAssocID="{1938D414-129B-4D43-B256-FF1372A75B05}" presName="node" presStyleLbl="node1" presStyleIdx="0" presStyleCnt="14">
        <dgm:presLayoutVars>
          <dgm:bulletEnabled val="1"/>
        </dgm:presLayoutVars>
      </dgm:prSet>
      <dgm:spPr/>
      <dgm:t>
        <a:bodyPr/>
        <a:lstStyle/>
        <a:p>
          <a:endParaRPr lang="es-ES"/>
        </a:p>
      </dgm:t>
    </dgm:pt>
    <dgm:pt modelId="{A6E9DE6A-729E-4C20-95BA-F1A5802C3FBF}" type="pres">
      <dgm:prSet presAssocID="{FF160572-2982-4D15-AD80-FEF084334303}" presName="sibTrans" presStyleLbl="sibTrans1D1" presStyleIdx="0" presStyleCnt="13"/>
      <dgm:spPr/>
      <dgm:t>
        <a:bodyPr/>
        <a:lstStyle/>
        <a:p>
          <a:endParaRPr lang="es-ES"/>
        </a:p>
      </dgm:t>
    </dgm:pt>
    <dgm:pt modelId="{E825C762-2DEE-49A4-B540-0BBCBCDB16CA}" type="pres">
      <dgm:prSet presAssocID="{FF160572-2982-4D15-AD80-FEF084334303}" presName="connectorText" presStyleLbl="sibTrans1D1" presStyleIdx="0" presStyleCnt="13"/>
      <dgm:spPr/>
      <dgm:t>
        <a:bodyPr/>
        <a:lstStyle/>
        <a:p>
          <a:endParaRPr lang="es-ES"/>
        </a:p>
      </dgm:t>
    </dgm:pt>
    <dgm:pt modelId="{C474097A-B5BC-4F9E-800B-1764B29A2709}" type="pres">
      <dgm:prSet presAssocID="{8BA27A90-07DB-4C96-9DC8-F1ED9B9B41DB}" presName="node" presStyleLbl="node1" presStyleIdx="1" presStyleCnt="14">
        <dgm:presLayoutVars>
          <dgm:bulletEnabled val="1"/>
        </dgm:presLayoutVars>
      </dgm:prSet>
      <dgm:spPr/>
      <dgm:t>
        <a:bodyPr/>
        <a:lstStyle/>
        <a:p>
          <a:endParaRPr lang="es-ES"/>
        </a:p>
      </dgm:t>
    </dgm:pt>
    <dgm:pt modelId="{5E26652D-E564-4736-BFF5-A098B1E0CAB9}" type="pres">
      <dgm:prSet presAssocID="{2C86B3C5-BC0F-4E69-AE28-EC7C4CE1FDD9}" presName="sibTrans" presStyleLbl="sibTrans1D1" presStyleIdx="1" presStyleCnt="13"/>
      <dgm:spPr/>
      <dgm:t>
        <a:bodyPr/>
        <a:lstStyle/>
        <a:p>
          <a:endParaRPr lang="es-ES"/>
        </a:p>
      </dgm:t>
    </dgm:pt>
    <dgm:pt modelId="{BD10122F-80AD-4A58-862F-89453C6D0E1C}" type="pres">
      <dgm:prSet presAssocID="{2C86B3C5-BC0F-4E69-AE28-EC7C4CE1FDD9}" presName="connectorText" presStyleLbl="sibTrans1D1" presStyleIdx="1" presStyleCnt="13"/>
      <dgm:spPr/>
      <dgm:t>
        <a:bodyPr/>
        <a:lstStyle/>
        <a:p>
          <a:endParaRPr lang="es-ES"/>
        </a:p>
      </dgm:t>
    </dgm:pt>
    <dgm:pt modelId="{45F01C7B-972D-41CE-8127-A5FB33707FFD}" type="pres">
      <dgm:prSet presAssocID="{1A577337-24A9-4EC0-8DA0-E3AD160541B2}" presName="node" presStyleLbl="node1" presStyleIdx="2" presStyleCnt="14" custLinFactNeighborX="776" custLinFactNeighborY="800">
        <dgm:presLayoutVars>
          <dgm:bulletEnabled val="1"/>
        </dgm:presLayoutVars>
      </dgm:prSet>
      <dgm:spPr/>
      <dgm:t>
        <a:bodyPr/>
        <a:lstStyle/>
        <a:p>
          <a:endParaRPr lang="es-ES"/>
        </a:p>
      </dgm:t>
    </dgm:pt>
    <dgm:pt modelId="{B8A49683-2367-4A3A-A579-7D55A60B802F}" type="pres">
      <dgm:prSet presAssocID="{A5066142-254A-40C5-B7C3-F012B56678C6}" presName="sibTrans" presStyleLbl="sibTrans1D1" presStyleIdx="2" presStyleCnt="13"/>
      <dgm:spPr/>
      <dgm:t>
        <a:bodyPr/>
        <a:lstStyle/>
        <a:p>
          <a:endParaRPr lang="es-ES"/>
        </a:p>
      </dgm:t>
    </dgm:pt>
    <dgm:pt modelId="{FBC6FE8D-C5E0-4EA7-A7B2-30C767CF95FD}" type="pres">
      <dgm:prSet presAssocID="{A5066142-254A-40C5-B7C3-F012B56678C6}" presName="connectorText" presStyleLbl="sibTrans1D1" presStyleIdx="2" presStyleCnt="13"/>
      <dgm:spPr/>
      <dgm:t>
        <a:bodyPr/>
        <a:lstStyle/>
        <a:p>
          <a:endParaRPr lang="es-ES"/>
        </a:p>
      </dgm:t>
    </dgm:pt>
    <dgm:pt modelId="{F55007FA-75F5-436A-807E-546D6E5A9FA3}" type="pres">
      <dgm:prSet presAssocID="{0C8B63EC-E3F3-4A8D-95DC-399106BC1827}" presName="node" presStyleLbl="node1" presStyleIdx="3" presStyleCnt="14">
        <dgm:presLayoutVars>
          <dgm:bulletEnabled val="1"/>
        </dgm:presLayoutVars>
      </dgm:prSet>
      <dgm:spPr/>
      <dgm:t>
        <a:bodyPr/>
        <a:lstStyle/>
        <a:p>
          <a:endParaRPr lang="es-ES"/>
        </a:p>
      </dgm:t>
    </dgm:pt>
    <dgm:pt modelId="{330DFB08-9253-4A53-B408-3843A84D784E}" type="pres">
      <dgm:prSet presAssocID="{75AD952B-3127-45F1-B422-DD2AB7F84265}" presName="sibTrans" presStyleLbl="sibTrans1D1" presStyleIdx="3" presStyleCnt="13"/>
      <dgm:spPr/>
      <dgm:t>
        <a:bodyPr/>
        <a:lstStyle/>
        <a:p>
          <a:endParaRPr lang="es-ES"/>
        </a:p>
      </dgm:t>
    </dgm:pt>
    <dgm:pt modelId="{C31871B4-B88E-45F6-97A7-FC18A2AD6FED}" type="pres">
      <dgm:prSet presAssocID="{75AD952B-3127-45F1-B422-DD2AB7F84265}" presName="connectorText" presStyleLbl="sibTrans1D1" presStyleIdx="3" presStyleCnt="13"/>
      <dgm:spPr/>
      <dgm:t>
        <a:bodyPr/>
        <a:lstStyle/>
        <a:p>
          <a:endParaRPr lang="es-ES"/>
        </a:p>
      </dgm:t>
    </dgm:pt>
    <dgm:pt modelId="{E3014092-64DA-4121-9298-95D251D0AD8B}" type="pres">
      <dgm:prSet presAssocID="{A26BEBA3-C580-4CD5-BF5C-46BA22D6020F}" presName="node" presStyleLbl="node1" presStyleIdx="4" presStyleCnt="14">
        <dgm:presLayoutVars>
          <dgm:bulletEnabled val="1"/>
        </dgm:presLayoutVars>
      </dgm:prSet>
      <dgm:spPr/>
      <dgm:t>
        <a:bodyPr/>
        <a:lstStyle/>
        <a:p>
          <a:endParaRPr lang="es-ES"/>
        </a:p>
      </dgm:t>
    </dgm:pt>
    <dgm:pt modelId="{D053A334-DD5A-4C9B-B753-0969AE30B4C5}" type="pres">
      <dgm:prSet presAssocID="{3EFB3EB3-E8E0-4199-865B-5E9FBC102250}" presName="sibTrans" presStyleLbl="sibTrans1D1" presStyleIdx="4" presStyleCnt="13"/>
      <dgm:spPr/>
      <dgm:t>
        <a:bodyPr/>
        <a:lstStyle/>
        <a:p>
          <a:endParaRPr lang="es-ES"/>
        </a:p>
      </dgm:t>
    </dgm:pt>
    <dgm:pt modelId="{7C1E5DB5-F299-40A2-ADBC-D0EC1BB9A7D8}" type="pres">
      <dgm:prSet presAssocID="{3EFB3EB3-E8E0-4199-865B-5E9FBC102250}" presName="connectorText" presStyleLbl="sibTrans1D1" presStyleIdx="4" presStyleCnt="13"/>
      <dgm:spPr/>
      <dgm:t>
        <a:bodyPr/>
        <a:lstStyle/>
        <a:p>
          <a:endParaRPr lang="es-ES"/>
        </a:p>
      </dgm:t>
    </dgm:pt>
    <dgm:pt modelId="{AB938CD5-2B0A-4BF9-A64A-98620201CD6C}" type="pres">
      <dgm:prSet presAssocID="{F41A2C39-3E97-48B1-999A-F81335CC58A5}" presName="node" presStyleLbl="node1" presStyleIdx="5" presStyleCnt="14">
        <dgm:presLayoutVars>
          <dgm:bulletEnabled val="1"/>
        </dgm:presLayoutVars>
      </dgm:prSet>
      <dgm:spPr/>
      <dgm:t>
        <a:bodyPr/>
        <a:lstStyle/>
        <a:p>
          <a:endParaRPr lang="es-ES"/>
        </a:p>
      </dgm:t>
    </dgm:pt>
    <dgm:pt modelId="{323A2E7B-829C-4DC9-BE2F-274E8369FA4B}" type="pres">
      <dgm:prSet presAssocID="{20336BC6-CDD8-453F-8E62-F86DB9720007}" presName="sibTrans" presStyleLbl="sibTrans1D1" presStyleIdx="5" presStyleCnt="13"/>
      <dgm:spPr/>
      <dgm:t>
        <a:bodyPr/>
        <a:lstStyle/>
        <a:p>
          <a:endParaRPr lang="es-ES"/>
        </a:p>
      </dgm:t>
    </dgm:pt>
    <dgm:pt modelId="{AD37F8EB-391D-4E4F-97D0-93B9F588001B}" type="pres">
      <dgm:prSet presAssocID="{20336BC6-CDD8-453F-8E62-F86DB9720007}" presName="connectorText" presStyleLbl="sibTrans1D1" presStyleIdx="5" presStyleCnt="13"/>
      <dgm:spPr/>
      <dgm:t>
        <a:bodyPr/>
        <a:lstStyle/>
        <a:p>
          <a:endParaRPr lang="es-ES"/>
        </a:p>
      </dgm:t>
    </dgm:pt>
    <dgm:pt modelId="{B00DD1BF-C80E-4253-88AB-174F9C7ACD1F}" type="pres">
      <dgm:prSet presAssocID="{4C85B1DD-E4F6-4DE9-B207-90CD5116C6AA}" presName="node" presStyleLbl="node1" presStyleIdx="6" presStyleCnt="14">
        <dgm:presLayoutVars>
          <dgm:bulletEnabled val="1"/>
        </dgm:presLayoutVars>
      </dgm:prSet>
      <dgm:spPr/>
      <dgm:t>
        <a:bodyPr/>
        <a:lstStyle/>
        <a:p>
          <a:endParaRPr lang="es-ES"/>
        </a:p>
      </dgm:t>
    </dgm:pt>
    <dgm:pt modelId="{D3A60BEA-0E78-446C-B186-047D7AD29CD0}" type="pres">
      <dgm:prSet presAssocID="{B33BF3FE-8790-44FF-BA8F-915927BB8D1D}" presName="sibTrans" presStyleLbl="sibTrans1D1" presStyleIdx="6" presStyleCnt="13"/>
      <dgm:spPr/>
      <dgm:t>
        <a:bodyPr/>
        <a:lstStyle/>
        <a:p>
          <a:endParaRPr lang="es-ES"/>
        </a:p>
      </dgm:t>
    </dgm:pt>
    <dgm:pt modelId="{215DF856-19D8-4AF5-8D85-E94CFDB336B3}" type="pres">
      <dgm:prSet presAssocID="{B33BF3FE-8790-44FF-BA8F-915927BB8D1D}" presName="connectorText" presStyleLbl="sibTrans1D1" presStyleIdx="6" presStyleCnt="13"/>
      <dgm:spPr/>
      <dgm:t>
        <a:bodyPr/>
        <a:lstStyle/>
        <a:p>
          <a:endParaRPr lang="es-ES"/>
        </a:p>
      </dgm:t>
    </dgm:pt>
    <dgm:pt modelId="{71F31CDA-7C5D-4FEA-AE2C-3A42DEF0CD27}" type="pres">
      <dgm:prSet presAssocID="{5FCE3797-D303-4A7A-8C21-2962732DFC13}" presName="node" presStyleLbl="node1" presStyleIdx="7" presStyleCnt="14">
        <dgm:presLayoutVars>
          <dgm:bulletEnabled val="1"/>
        </dgm:presLayoutVars>
      </dgm:prSet>
      <dgm:spPr/>
      <dgm:t>
        <a:bodyPr/>
        <a:lstStyle/>
        <a:p>
          <a:endParaRPr lang="es-ES"/>
        </a:p>
      </dgm:t>
    </dgm:pt>
    <dgm:pt modelId="{E7540200-E77F-41B0-9096-6D10B5A30E59}" type="pres">
      <dgm:prSet presAssocID="{40731EB6-9961-4AAE-9E84-5FA74E1617A4}" presName="sibTrans" presStyleLbl="sibTrans1D1" presStyleIdx="7" presStyleCnt="13"/>
      <dgm:spPr/>
      <dgm:t>
        <a:bodyPr/>
        <a:lstStyle/>
        <a:p>
          <a:endParaRPr lang="es-ES"/>
        </a:p>
      </dgm:t>
    </dgm:pt>
    <dgm:pt modelId="{24188CEB-1B33-414E-9A0A-D079A34512CE}" type="pres">
      <dgm:prSet presAssocID="{40731EB6-9961-4AAE-9E84-5FA74E1617A4}" presName="connectorText" presStyleLbl="sibTrans1D1" presStyleIdx="7" presStyleCnt="13"/>
      <dgm:spPr/>
      <dgm:t>
        <a:bodyPr/>
        <a:lstStyle/>
        <a:p>
          <a:endParaRPr lang="es-ES"/>
        </a:p>
      </dgm:t>
    </dgm:pt>
    <dgm:pt modelId="{E7412A71-C82F-4B52-9F1E-943148C49245}" type="pres">
      <dgm:prSet presAssocID="{B162DF66-FBBC-4159-A43D-55319FB3812F}" presName="node" presStyleLbl="node1" presStyleIdx="8" presStyleCnt="14">
        <dgm:presLayoutVars>
          <dgm:bulletEnabled val="1"/>
        </dgm:presLayoutVars>
      </dgm:prSet>
      <dgm:spPr/>
      <dgm:t>
        <a:bodyPr/>
        <a:lstStyle/>
        <a:p>
          <a:endParaRPr lang="es-ES"/>
        </a:p>
      </dgm:t>
    </dgm:pt>
    <dgm:pt modelId="{534C06AC-80E8-420C-8723-3652415828D7}" type="pres">
      <dgm:prSet presAssocID="{862C3A6A-7C8F-400E-8B8F-5851249C7C89}" presName="sibTrans" presStyleLbl="sibTrans1D1" presStyleIdx="8" presStyleCnt="13"/>
      <dgm:spPr/>
      <dgm:t>
        <a:bodyPr/>
        <a:lstStyle/>
        <a:p>
          <a:endParaRPr lang="es-ES"/>
        </a:p>
      </dgm:t>
    </dgm:pt>
    <dgm:pt modelId="{322294F3-29DC-4D5E-808A-F12C916C8FDF}" type="pres">
      <dgm:prSet presAssocID="{862C3A6A-7C8F-400E-8B8F-5851249C7C89}" presName="connectorText" presStyleLbl="sibTrans1D1" presStyleIdx="8" presStyleCnt="13"/>
      <dgm:spPr/>
      <dgm:t>
        <a:bodyPr/>
        <a:lstStyle/>
        <a:p>
          <a:endParaRPr lang="es-ES"/>
        </a:p>
      </dgm:t>
    </dgm:pt>
    <dgm:pt modelId="{9E849270-7989-4D54-B823-C706B4350EA7}" type="pres">
      <dgm:prSet presAssocID="{75921D2F-6D93-4ADE-A521-0274223DD3FE}" presName="node" presStyleLbl="node1" presStyleIdx="9" presStyleCnt="14">
        <dgm:presLayoutVars>
          <dgm:bulletEnabled val="1"/>
        </dgm:presLayoutVars>
      </dgm:prSet>
      <dgm:spPr/>
      <dgm:t>
        <a:bodyPr/>
        <a:lstStyle/>
        <a:p>
          <a:endParaRPr lang="es-ES"/>
        </a:p>
      </dgm:t>
    </dgm:pt>
    <dgm:pt modelId="{EC7F50C5-315C-4AF3-8806-1ED3E6553816}" type="pres">
      <dgm:prSet presAssocID="{EF8326E9-F918-484A-8CA6-F1D69245EE8C}" presName="sibTrans" presStyleLbl="sibTrans1D1" presStyleIdx="9" presStyleCnt="13"/>
      <dgm:spPr/>
      <dgm:t>
        <a:bodyPr/>
        <a:lstStyle/>
        <a:p>
          <a:endParaRPr lang="es-ES"/>
        </a:p>
      </dgm:t>
    </dgm:pt>
    <dgm:pt modelId="{0121553F-89D4-4CAE-AE22-EEBB409B794E}" type="pres">
      <dgm:prSet presAssocID="{EF8326E9-F918-484A-8CA6-F1D69245EE8C}" presName="connectorText" presStyleLbl="sibTrans1D1" presStyleIdx="9" presStyleCnt="13"/>
      <dgm:spPr/>
      <dgm:t>
        <a:bodyPr/>
        <a:lstStyle/>
        <a:p>
          <a:endParaRPr lang="es-ES"/>
        </a:p>
      </dgm:t>
    </dgm:pt>
    <dgm:pt modelId="{63C83B86-AC54-4115-BC92-55FC445BC9AD}" type="pres">
      <dgm:prSet presAssocID="{1023C071-92C4-4BF0-9FFD-09A9B1C42C14}" presName="node" presStyleLbl="node1" presStyleIdx="10" presStyleCnt="14">
        <dgm:presLayoutVars>
          <dgm:bulletEnabled val="1"/>
        </dgm:presLayoutVars>
      </dgm:prSet>
      <dgm:spPr/>
      <dgm:t>
        <a:bodyPr/>
        <a:lstStyle/>
        <a:p>
          <a:endParaRPr lang="es-ES"/>
        </a:p>
      </dgm:t>
    </dgm:pt>
    <dgm:pt modelId="{FCB7740C-0879-482B-8026-3636EF9ABEBC}" type="pres">
      <dgm:prSet presAssocID="{F6BB89CF-8B10-4717-970B-F07892FF599A}" presName="sibTrans" presStyleLbl="sibTrans1D1" presStyleIdx="10" presStyleCnt="13"/>
      <dgm:spPr/>
      <dgm:t>
        <a:bodyPr/>
        <a:lstStyle/>
        <a:p>
          <a:endParaRPr lang="es-ES"/>
        </a:p>
      </dgm:t>
    </dgm:pt>
    <dgm:pt modelId="{54A1735C-B8BB-4768-9224-E1BFE0CEF83F}" type="pres">
      <dgm:prSet presAssocID="{F6BB89CF-8B10-4717-970B-F07892FF599A}" presName="connectorText" presStyleLbl="sibTrans1D1" presStyleIdx="10" presStyleCnt="13"/>
      <dgm:spPr/>
      <dgm:t>
        <a:bodyPr/>
        <a:lstStyle/>
        <a:p>
          <a:endParaRPr lang="es-ES"/>
        </a:p>
      </dgm:t>
    </dgm:pt>
    <dgm:pt modelId="{4202A08C-97E1-4FE5-ABB1-436AF34E37DC}" type="pres">
      <dgm:prSet presAssocID="{DF1E2494-01F2-4292-A3FF-8CF6D2A2E52C}" presName="node" presStyleLbl="node1" presStyleIdx="11" presStyleCnt="14">
        <dgm:presLayoutVars>
          <dgm:bulletEnabled val="1"/>
        </dgm:presLayoutVars>
      </dgm:prSet>
      <dgm:spPr/>
      <dgm:t>
        <a:bodyPr/>
        <a:lstStyle/>
        <a:p>
          <a:endParaRPr lang="es-ES"/>
        </a:p>
      </dgm:t>
    </dgm:pt>
    <dgm:pt modelId="{8FB1DC6F-B101-4445-8320-19516D0DBEDE}" type="pres">
      <dgm:prSet presAssocID="{3585B886-39AB-4F15-90AE-07606D03D925}" presName="sibTrans" presStyleLbl="sibTrans1D1" presStyleIdx="11" presStyleCnt="13"/>
      <dgm:spPr/>
      <dgm:t>
        <a:bodyPr/>
        <a:lstStyle/>
        <a:p>
          <a:endParaRPr lang="es-ES"/>
        </a:p>
      </dgm:t>
    </dgm:pt>
    <dgm:pt modelId="{B675EC60-80A0-4076-83E8-309ED7F26597}" type="pres">
      <dgm:prSet presAssocID="{3585B886-39AB-4F15-90AE-07606D03D925}" presName="connectorText" presStyleLbl="sibTrans1D1" presStyleIdx="11" presStyleCnt="13"/>
      <dgm:spPr/>
      <dgm:t>
        <a:bodyPr/>
        <a:lstStyle/>
        <a:p>
          <a:endParaRPr lang="es-ES"/>
        </a:p>
      </dgm:t>
    </dgm:pt>
    <dgm:pt modelId="{E3529BCB-68B5-4630-AF2F-FCFD08486F6A}" type="pres">
      <dgm:prSet presAssocID="{4911E89A-A8C1-4FF2-8086-C151FE4CA38A}" presName="node" presStyleLbl="node1" presStyleIdx="12" presStyleCnt="14">
        <dgm:presLayoutVars>
          <dgm:bulletEnabled val="1"/>
        </dgm:presLayoutVars>
      </dgm:prSet>
      <dgm:spPr/>
      <dgm:t>
        <a:bodyPr/>
        <a:lstStyle/>
        <a:p>
          <a:endParaRPr lang="es-ES"/>
        </a:p>
      </dgm:t>
    </dgm:pt>
    <dgm:pt modelId="{98F6BAC2-8F45-4622-A303-771C26D68DCB}" type="pres">
      <dgm:prSet presAssocID="{D7C6C4CB-BD57-4DFC-ADE5-F9DD01AC2710}" presName="sibTrans" presStyleLbl="sibTrans1D1" presStyleIdx="12" presStyleCnt="13"/>
      <dgm:spPr/>
      <dgm:t>
        <a:bodyPr/>
        <a:lstStyle/>
        <a:p>
          <a:endParaRPr lang="es-ES"/>
        </a:p>
      </dgm:t>
    </dgm:pt>
    <dgm:pt modelId="{BDFA86A8-4122-49AE-AB17-00D8427E0EC4}" type="pres">
      <dgm:prSet presAssocID="{D7C6C4CB-BD57-4DFC-ADE5-F9DD01AC2710}" presName="connectorText" presStyleLbl="sibTrans1D1" presStyleIdx="12" presStyleCnt="13"/>
      <dgm:spPr/>
      <dgm:t>
        <a:bodyPr/>
        <a:lstStyle/>
        <a:p>
          <a:endParaRPr lang="es-ES"/>
        </a:p>
      </dgm:t>
    </dgm:pt>
    <dgm:pt modelId="{BE232765-1BED-4FF7-9869-76BCB375D0B4}" type="pres">
      <dgm:prSet presAssocID="{9A922BB7-E2B5-49DE-9743-9BFF916DD556}" presName="node" presStyleLbl="node1" presStyleIdx="13" presStyleCnt="14">
        <dgm:presLayoutVars>
          <dgm:bulletEnabled val="1"/>
        </dgm:presLayoutVars>
      </dgm:prSet>
      <dgm:spPr/>
      <dgm:t>
        <a:bodyPr/>
        <a:lstStyle/>
        <a:p>
          <a:endParaRPr lang="es-ES"/>
        </a:p>
      </dgm:t>
    </dgm:pt>
  </dgm:ptLst>
  <dgm:cxnLst>
    <dgm:cxn modelId="{ABD18460-FEF9-4C5B-97CC-7FD921273FD6}" type="presOf" srcId="{FF160572-2982-4D15-AD80-FEF084334303}" destId="{E825C762-2DEE-49A4-B540-0BBCBCDB16CA}" srcOrd="1" destOrd="0" presId="urn:microsoft.com/office/officeart/2005/8/layout/bProcess3"/>
    <dgm:cxn modelId="{2769DA7B-CAF9-4116-9E98-F67F1A9252E5}" type="presOf" srcId="{75AD952B-3127-45F1-B422-DD2AB7F84265}" destId="{C31871B4-B88E-45F6-97A7-FC18A2AD6FED}" srcOrd="1" destOrd="0" presId="urn:microsoft.com/office/officeart/2005/8/layout/bProcess3"/>
    <dgm:cxn modelId="{0B9C064C-F201-4DF6-9DA1-5603ACC6E8A1}" type="presOf" srcId="{9A922BB7-E2B5-49DE-9743-9BFF916DD556}" destId="{BE232765-1BED-4FF7-9869-76BCB375D0B4}" srcOrd="0" destOrd="0" presId="urn:microsoft.com/office/officeart/2005/8/layout/bProcess3"/>
    <dgm:cxn modelId="{CFB36847-D900-459F-ACCD-30AFF6C25B6F}" srcId="{C932F381-3909-4397-A13F-B4BB6A54D226}" destId="{4C85B1DD-E4F6-4DE9-B207-90CD5116C6AA}" srcOrd="6" destOrd="0" parTransId="{4687049E-721E-468D-8256-711E664B037D}" sibTransId="{B33BF3FE-8790-44FF-BA8F-915927BB8D1D}"/>
    <dgm:cxn modelId="{D3FEEC16-8D5C-4AED-B2E8-AB02E9B29971}" srcId="{C932F381-3909-4397-A13F-B4BB6A54D226}" destId="{8BA27A90-07DB-4C96-9DC8-F1ED9B9B41DB}" srcOrd="1" destOrd="0" parTransId="{81D67F71-5ED4-4D90-9015-91E2FABA6A6E}" sibTransId="{2C86B3C5-BC0F-4E69-AE28-EC7C4CE1FDD9}"/>
    <dgm:cxn modelId="{06A04FFC-A33D-4506-93D6-C7996AB4F37F}" type="presOf" srcId="{20336BC6-CDD8-453F-8E62-F86DB9720007}" destId="{AD37F8EB-391D-4E4F-97D0-93B9F588001B}" srcOrd="1" destOrd="0" presId="urn:microsoft.com/office/officeart/2005/8/layout/bProcess3"/>
    <dgm:cxn modelId="{10C4E596-729B-4AD2-86D0-2A867305BDDA}" srcId="{C932F381-3909-4397-A13F-B4BB6A54D226}" destId="{0C8B63EC-E3F3-4A8D-95DC-399106BC1827}" srcOrd="3" destOrd="0" parTransId="{9814EF58-0424-4690-BE68-8273B7DC20C1}" sibTransId="{75AD952B-3127-45F1-B422-DD2AB7F84265}"/>
    <dgm:cxn modelId="{F6C7AD05-C929-4182-8451-7425777FAB4F}" type="presOf" srcId="{A5066142-254A-40C5-B7C3-F012B56678C6}" destId="{B8A49683-2367-4A3A-A579-7D55A60B802F}" srcOrd="0" destOrd="0" presId="urn:microsoft.com/office/officeart/2005/8/layout/bProcess3"/>
    <dgm:cxn modelId="{6A52A4EB-01EC-43D5-8EF2-A59A8DFA7560}" type="presOf" srcId="{3585B886-39AB-4F15-90AE-07606D03D925}" destId="{B675EC60-80A0-4076-83E8-309ED7F26597}" srcOrd="1" destOrd="0" presId="urn:microsoft.com/office/officeart/2005/8/layout/bProcess3"/>
    <dgm:cxn modelId="{C5EBB352-F8B7-4DA8-BF36-E6E1C2F47EFB}" type="presOf" srcId="{3585B886-39AB-4F15-90AE-07606D03D925}" destId="{8FB1DC6F-B101-4445-8320-19516D0DBEDE}" srcOrd="0" destOrd="0" presId="urn:microsoft.com/office/officeart/2005/8/layout/bProcess3"/>
    <dgm:cxn modelId="{D89EAB6B-6585-4E0F-8402-7A24A6FF7EDB}" type="presOf" srcId="{C932F381-3909-4397-A13F-B4BB6A54D226}" destId="{56AEB910-380D-41EA-8ABB-DBA725615E15}" srcOrd="0" destOrd="0" presId="urn:microsoft.com/office/officeart/2005/8/layout/bProcess3"/>
    <dgm:cxn modelId="{0507F30F-1B9B-40D8-805F-8E479BAEBFD4}" type="presOf" srcId="{F6BB89CF-8B10-4717-970B-F07892FF599A}" destId="{54A1735C-B8BB-4768-9224-E1BFE0CEF83F}" srcOrd="1" destOrd="0" presId="urn:microsoft.com/office/officeart/2005/8/layout/bProcess3"/>
    <dgm:cxn modelId="{0BC8CB03-C13E-4ACD-AF09-4D5A115A3FA8}" type="presOf" srcId="{75921D2F-6D93-4ADE-A521-0274223DD3FE}" destId="{9E849270-7989-4D54-B823-C706B4350EA7}" srcOrd="0" destOrd="0" presId="urn:microsoft.com/office/officeart/2005/8/layout/bProcess3"/>
    <dgm:cxn modelId="{98A96665-6D0B-4764-A5BD-047D8AE59031}" srcId="{C932F381-3909-4397-A13F-B4BB6A54D226}" destId="{1023C071-92C4-4BF0-9FFD-09A9B1C42C14}" srcOrd="10" destOrd="0" parTransId="{046222A9-D717-47B8-B153-A8C1F846D1F7}" sibTransId="{F6BB89CF-8B10-4717-970B-F07892FF599A}"/>
    <dgm:cxn modelId="{F06829ED-05B6-4B41-B368-1F6D1152109A}" srcId="{C932F381-3909-4397-A13F-B4BB6A54D226}" destId="{1938D414-129B-4D43-B256-FF1372A75B05}" srcOrd="0" destOrd="0" parTransId="{173E3553-9288-4880-8E9D-8AAD4D7109F3}" sibTransId="{FF160572-2982-4D15-AD80-FEF084334303}"/>
    <dgm:cxn modelId="{A3F0045D-597B-48C6-A3AF-619F6DE8584E}" type="presOf" srcId="{B33BF3FE-8790-44FF-BA8F-915927BB8D1D}" destId="{215DF856-19D8-4AF5-8D85-E94CFDB336B3}" srcOrd="1" destOrd="0" presId="urn:microsoft.com/office/officeart/2005/8/layout/bProcess3"/>
    <dgm:cxn modelId="{FF605B0C-7668-43D4-A6ED-44E8F528CEF3}" type="presOf" srcId="{D7C6C4CB-BD57-4DFC-ADE5-F9DD01AC2710}" destId="{BDFA86A8-4122-49AE-AB17-00D8427E0EC4}" srcOrd="1" destOrd="0" presId="urn:microsoft.com/office/officeart/2005/8/layout/bProcess3"/>
    <dgm:cxn modelId="{1C4CCF39-3CB0-445A-8E78-1AE2AEAC4AC1}" type="presOf" srcId="{1A577337-24A9-4EC0-8DA0-E3AD160541B2}" destId="{45F01C7B-972D-41CE-8127-A5FB33707FFD}" srcOrd="0" destOrd="0" presId="urn:microsoft.com/office/officeart/2005/8/layout/bProcess3"/>
    <dgm:cxn modelId="{EBC25319-C817-4D35-B3B7-8DF68743B831}" type="presOf" srcId="{DF1E2494-01F2-4292-A3FF-8CF6D2A2E52C}" destId="{4202A08C-97E1-4FE5-ABB1-436AF34E37DC}" srcOrd="0" destOrd="0" presId="urn:microsoft.com/office/officeart/2005/8/layout/bProcess3"/>
    <dgm:cxn modelId="{AD102D1E-CD1E-43B4-BCEB-26419030E6BE}" type="presOf" srcId="{A5066142-254A-40C5-B7C3-F012B56678C6}" destId="{FBC6FE8D-C5E0-4EA7-A7B2-30C767CF95FD}" srcOrd="1" destOrd="0" presId="urn:microsoft.com/office/officeart/2005/8/layout/bProcess3"/>
    <dgm:cxn modelId="{5371115A-2279-432F-ACD7-ECCF6B263B39}" type="presOf" srcId="{8BA27A90-07DB-4C96-9DC8-F1ED9B9B41DB}" destId="{C474097A-B5BC-4F9E-800B-1764B29A2709}" srcOrd="0" destOrd="0" presId="urn:microsoft.com/office/officeart/2005/8/layout/bProcess3"/>
    <dgm:cxn modelId="{B5B27202-BEC1-487F-A417-A4BFD4BFFC1E}" type="presOf" srcId="{F6BB89CF-8B10-4717-970B-F07892FF599A}" destId="{FCB7740C-0879-482B-8026-3636EF9ABEBC}" srcOrd="0" destOrd="0" presId="urn:microsoft.com/office/officeart/2005/8/layout/bProcess3"/>
    <dgm:cxn modelId="{A920DEE9-0AE5-4CF9-BB7C-D9F62C5C353E}" type="presOf" srcId="{20336BC6-CDD8-453F-8E62-F86DB9720007}" destId="{323A2E7B-829C-4DC9-BE2F-274E8369FA4B}" srcOrd="0" destOrd="0" presId="urn:microsoft.com/office/officeart/2005/8/layout/bProcess3"/>
    <dgm:cxn modelId="{C39DD2A3-4CA9-4652-A614-8869F6FFDBC7}" type="presOf" srcId="{F41A2C39-3E97-48B1-999A-F81335CC58A5}" destId="{AB938CD5-2B0A-4BF9-A64A-98620201CD6C}" srcOrd="0" destOrd="0" presId="urn:microsoft.com/office/officeart/2005/8/layout/bProcess3"/>
    <dgm:cxn modelId="{B2BE7AE3-859F-4352-87B9-FB915906C10A}" type="presOf" srcId="{1023C071-92C4-4BF0-9FFD-09A9B1C42C14}" destId="{63C83B86-AC54-4115-BC92-55FC445BC9AD}" srcOrd="0" destOrd="0" presId="urn:microsoft.com/office/officeart/2005/8/layout/bProcess3"/>
    <dgm:cxn modelId="{7AA223BE-E965-4B40-A0FF-366A7326A12C}" type="presOf" srcId="{4C85B1DD-E4F6-4DE9-B207-90CD5116C6AA}" destId="{B00DD1BF-C80E-4253-88AB-174F9C7ACD1F}" srcOrd="0" destOrd="0" presId="urn:microsoft.com/office/officeart/2005/8/layout/bProcess3"/>
    <dgm:cxn modelId="{BE4DF610-FC73-4E63-BE4D-310E060D9B22}" srcId="{C932F381-3909-4397-A13F-B4BB6A54D226}" destId="{1A577337-24A9-4EC0-8DA0-E3AD160541B2}" srcOrd="2" destOrd="0" parTransId="{4EF99B8A-7429-4EF9-8B51-C08F48C1DB01}" sibTransId="{A5066142-254A-40C5-B7C3-F012B56678C6}"/>
    <dgm:cxn modelId="{8A3FACA1-25CE-488B-BEFF-F7134FDFECAB}" type="presOf" srcId="{A26BEBA3-C580-4CD5-BF5C-46BA22D6020F}" destId="{E3014092-64DA-4121-9298-95D251D0AD8B}" srcOrd="0" destOrd="0" presId="urn:microsoft.com/office/officeart/2005/8/layout/bProcess3"/>
    <dgm:cxn modelId="{C7C0616B-D554-4A4E-9780-5161EF0B2798}" type="presOf" srcId="{EF8326E9-F918-484A-8CA6-F1D69245EE8C}" destId="{EC7F50C5-315C-4AF3-8806-1ED3E6553816}" srcOrd="0" destOrd="0" presId="urn:microsoft.com/office/officeart/2005/8/layout/bProcess3"/>
    <dgm:cxn modelId="{10419A2A-E2F9-4DC9-955F-516089A1A4DF}" type="presOf" srcId="{5FCE3797-D303-4A7A-8C21-2962732DFC13}" destId="{71F31CDA-7C5D-4FEA-AE2C-3A42DEF0CD27}" srcOrd="0" destOrd="0" presId="urn:microsoft.com/office/officeart/2005/8/layout/bProcess3"/>
    <dgm:cxn modelId="{4EFD5C69-ED34-4BBE-8BE2-839E7D29E270}" type="presOf" srcId="{2C86B3C5-BC0F-4E69-AE28-EC7C4CE1FDD9}" destId="{5E26652D-E564-4736-BFF5-A098B1E0CAB9}" srcOrd="0" destOrd="0" presId="urn:microsoft.com/office/officeart/2005/8/layout/bProcess3"/>
    <dgm:cxn modelId="{3710964D-6BED-4EFB-BCE0-ED1C6A123C8E}" type="presOf" srcId="{FF160572-2982-4D15-AD80-FEF084334303}" destId="{A6E9DE6A-729E-4C20-95BA-F1A5802C3FBF}" srcOrd="0" destOrd="0" presId="urn:microsoft.com/office/officeart/2005/8/layout/bProcess3"/>
    <dgm:cxn modelId="{0E9C462F-E2C5-4AC0-86C4-AB12C0DE5C1B}" srcId="{C932F381-3909-4397-A13F-B4BB6A54D226}" destId="{A26BEBA3-C580-4CD5-BF5C-46BA22D6020F}" srcOrd="4" destOrd="0" parTransId="{F569EA7D-4C86-4BA6-B310-EBDF699BD927}" sibTransId="{3EFB3EB3-E8E0-4199-865B-5E9FBC102250}"/>
    <dgm:cxn modelId="{670BCA66-32D9-4F9D-A732-8701EA63D08E}" type="presOf" srcId="{EF8326E9-F918-484A-8CA6-F1D69245EE8C}" destId="{0121553F-89D4-4CAE-AE22-EEBB409B794E}" srcOrd="1" destOrd="0" presId="urn:microsoft.com/office/officeart/2005/8/layout/bProcess3"/>
    <dgm:cxn modelId="{1E100515-8280-4187-BD2F-ACB0DA410F8C}" type="presOf" srcId="{862C3A6A-7C8F-400E-8B8F-5851249C7C89}" destId="{322294F3-29DC-4D5E-808A-F12C916C8FDF}" srcOrd="1" destOrd="0" presId="urn:microsoft.com/office/officeart/2005/8/layout/bProcess3"/>
    <dgm:cxn modelId="{DFF4913A-9B0C-449A-8D71-FD7F1357E775}" type="presOf" srcId="{1938D414-129B-4D43-B256-FF1372A75B05}" destId="{92948B47-57A3-48C3-8D03-8E55F73DD504}" srcOrd="0" destOrd="0" presId="urn:microsoft.com/office/officeart/2005/8/layout/bProcess3"/>
    <dgm:cxn modelId="{59684F4B-59D2-4F3F-91E7-52D3A8BBB9BF}" type="presOf" srcId="{B162DF66-FBBC-4159-A43D-55319FB3812F}" destId="{E7412A71-C82F-4B52-9F1E-943148C49245}" srcOrd="0" destOrd="0" presId="urn:microsoft.com/office/officeart/2005/8/layout/bProcess3"/>
    <dgm:cxn modelId="{FD9D2F04-A2F5-4732-8FB5-4411E32F204E}" type="presOf" srcId="{0C8B63EC-E3F3-4A8D-95DC-399106BC1827}" destId="{F55007FA-75F5-436A-807E-546D6E5A9FA3}" srcOrd="0" destOrd="0" presId="urn:microsoft.com/office/officeart/2005/8/layout/bProcess3"/>
    <dgm:cxn modelId="{0D5D5659-1C47-4473-ACF8-8680EC83AA3C}" srcId="{C932F381-3909-4397-A13F-B4BB6A54D226}" destId="{75921D2F-6D93-4ADE-A521-0274223DD3FE}" srcOrd="9" destOrd="0" parTransId="{46BD1E7A-8DCC-4832-9C4F-B931833161B4}" sibTransId="{EF8326E9-F918-484A-8CA6-F1D69245EE8C}"/>
    <dgm:cxn modelId="{8F6C0E64-8582-4C05-A474-A839FB30AE85}" type="presOf" srcId="{75AD952B-3127-45F1-B422-DD2AB7F84265}" destId="{330DFB08-9253-4A53-B408-3843A84D784E}" srcOrd="0" destOrd="0" presId="urn:microsoft.com/office/officeart/2005/8/layout/bProcess3"/>
    <dgm:cxn modelId="{6F23B0E1-8F4E-4DB8-868B-2E514F94FA34}" type="presOf" srcId="{40731EB6-9961-4AAE-9E84-5FA74E1617A4}" destId="{24188CEB-1B33-414E-9A0A-D079A34512CE}" srcOrd="1" destOrd="0" presId="urn:microsoft.com/office/officeart/2005/8/layout/bProcess3"/>
    <dgm:cxn modelId="{F4C6EAA0-5125-49BA-B17D-7F5922C48230}" srcId="{C932F381-3909-4397-A13F-B4BB6A54D226}" destId="{DF1E2494-01F2-4292-A3FF-8CF6D2A2E52C}" srcOrd="11" destOrd="0" parTransId="{EC9A4A5B-070E-47E4-9D90-FE64BAE57BD5}" sibTransId="{3585B886-39AB-4F15-90AE-07606D03D925}"/>
    <dgm:cxn modelId="{C667ABAB-3C58-460D-9173-DA1BF6492496}" srcId="{C932F381-3909-4397-A13F-B4BB6A54D226}" destId="{B162DF66-FBBC-4159-A43D-55319FB3812F}" srcOrd="8" destOrd="0" parTransId="{17FC0D11-31F7-4433-88C3-8E8CB88A6CB0}" sibTransId="{862C3A6A-7C8F-400E-8B8F-5851249C7C89}"/>
    <dgm:cxn modelId="{DA84DF75-F2E5-4F63-B748-F60142DF8865}" srcId="{C932F381-3909-4397-A13F-B4BB6A54D226}" destId="{9A922BB7-E2B5-49DE-9743-9BFF916DD556}" srcOrd="13" destOrd="0" parTransId="{CFC190F5-869A-468A-9789-C7B631E98F6C}" sibTransId="{E0ABA7A9-0817-4451-A825-79225D671A8D}"/>
    <dgm:cxn modelId="{34478E75-C592-4696-A060-77636D0C2B7E}" srcId="{C932F381-3909-4397-A13F-B4BB6A54D226}" destId="{5FCE3797-D303-4A7A-8C21-2962732DFC13}" srcOrd="7" destOrd="0" parTransId="{6B39820C-964D-47B5-A9C7-B1F7CF5B4745}" sibTransId="{40731EB6-9961-4AAE-9E84-5FA74E1617A4}"/>
    <dgm:cxn modelId="{D4AABEF3-72AE-4F9E-8179-EA8EA726A0E7}" type="presOf" srcId="{3EFB3EB3-E8E0-4199-865B-5E9FBC102250}" destId="{D053A334-DD5A-4C9B-B753-0969AE30B4C5}" srcOrd="0" destOrd="0" presId="urn:microsoft.com/office/officeart/2005/8/layout/bProcess3"/>
    <dgm:cxn modelId="{0F60E674-511E-448A-BEA0-80773B553DA7}" type="presOf" srcId="{3EFB3EB3-E8E0-4199-865B-5E9FBC102250}" destId="{7C1E5DB5-F299-40A2-ADBC-D0EC1BB9A7D8}" srcOrd="1" destOrd="0" presId="urn:microsoft.com/office/officeart/2005/8/layout/bProcess3"/>
    <dgm:cxn modelId="{067E15BA-BADA-45F9-91EC-29129069D7BC}" type="presOf" srcId="{862C3A6A-7C8F-400E-8B8F-5851249C7C89}" destId="{534C06AC-80E8-420C-8723-3652415828D7}" srcOrd="0" destOrd="0" presId="urn:microsoft.com/office/officeart/2005/8/layout/bProcess3"/>
    <dgm:cxn modelId="{79D4023D-9BD3-4965-9C2E-DB1A2C7F3E6B}" srcId="{C932F381-3909-4397-A13F-B4BB6A54D226}" destId="{4911E89A-A8C1-4FF2-8086-C151FE4CA38A}" srcOrd="12" destOrd="0" parTransId="{1AAB3CDF-703E-48A5-A5D1-11E6D2A0774F}" sibTransId="{D7C6C4CB-BD57-4DFC-ADE5-F9DD01AC2710}"/>
    <dgm:cxn modelId="{9AF57058-DC76-476E-88F9-FE3C8AB1F0FB}" type="presOf" srcId="{40731EB6-9961-4AAE-9E84-5FA74E1617A4}" destId="{E7540200-E77F-41B0-9096-6D10B5A30E59}" srcOrd="0" destOrd="0" presId="urn:microsoft.com/office/officeart/2005/8/layout/bProcess3"/>
    <dgm:cxn modelId="{8471D7CA-7610-4B1B-98DF-AE7831F7D020}" type="presOf" srcId="{4911E89A-A8C1-4FF2-8086-C151FE4CA38A}" destId="{E3529BCB-68B5-4630-AF2F-FCFD08486F6A}" srcOrd="0" destOrd="0" presId="urn:microsoft.com/office/officeart/2005/8/layout/bProcess3"/>
    <dgm:cxn modelId="{9F36306A-583A-4627-9AD3-A3D949281DF5}" type="presOf" srcId="{B33BF3FE-8790-44FF-BA8F-915927BB8D1D}" destId="{D3A60BEA-0E78-446C-B186-047D7AD29CD0}" srcOrd="0" destOrd="0" presId="urn:microsoft.com/office/officeart/2005/8/layout/bProcess3"/>
    <dgm:cxn modelId="{C04F0700-BE11-4D9E-B239-9E6E27594F11}" type="presOf" srcId="{D7C6C4CB-BD57-4DFC-ADE5-F9DD01AC2710}" destId="{98F6BAC2-8F45-4622-A303-771C26D68DCB}" srcOrd="0" destOrd="0" presId="urn:microsoft.com/office/officeart/2005/8/layout/bProcess3"/>
    <dgm:cxn modelId="{EE623323-A718-457A-B7DE-01E33730F733}" type="presOf" srcId="{2C86B3C5-BC0F-4E69-AE28-EC7C4CE1FDD9}" destId="{BD10122F-80AD-4A58-862F-89453C6D0E1C}" srcOrd="1" destOrd="0" presId="urn:microsoft.com/office/officeart/2005/8/layout/bProcess3"/>
    <dgm:cxn modelId="{35F1D91E-6F40-45EA-8F6F-088A9A440A50}" srcId="{C932F381-3909-4397-A13F-B4BB6A54D226}" destId="{F41A2C39-3E97-48B1-999A-F81335CC58A5}" srcOrd="5" destOrd="0" parTransId="{F07FFC6D-34C2-4E89-8F1E-A9F31A1AC1BB}" sibTransId="{20336BC6-CDD8-453F-8E62-F86DB9720007}"/>
    <dgm:cxn modelId="{445163F4-50BA-425C-A202-154E0397CA6D}" type="presParOf" srcId="{56AEB910-380D-41EA-8ABB-DBA725615E15}" destId="{92948B47-57A3-48C3-8D03-8E55F73DD504}" srcOrd="0" destOrd="0" presId="urn:microsoft.com/office/officeart/2005/8/layout/bProcess3"/>
    <dgm:cxn modelId="{3B4E7B20-43CE-427B-AFB9-FB86D7AF11C6}" type="presParOf" srcId="{56AEB910-380D-41EA-8ABB-DBA725615E15}" destId="{A6E9DE6A-729E-4C20-95BA-F1A5802C3FBF}" srcOrd="1" destOrd="0" presId="urn:microsoft.com/office/officeart/2005/8/layout/bProcess3"/>
    <dgm:cxn modelId="{673D2C9C-B0F9-4100-941C-2F3755212907}" type="presParOf" srcId="{A6E9DE6A-729E-4C20-95BA-F1A5802C3FBF}" destId="{E825C762-2DEE-49A4-B540-0BBCBCDB16CA}" srcOrd="0" destOrd="0" presId="urn:microsoft.com/office/officeart/2005/8/layout/bProcess3"/>
    <dgm:cxn modelId="{3605B41A-7EB1-4D88-AA16-79EBEB4864B8}" type="presParOf" srcId="{56AEB910-380D-41EA-8ABB-DBA725615E15}" destId="{C474097A-B5BC-4F9E-800B-1764B29A2709}" srcOrd="2" destOrd="0" presId="urn:microsoft.com/office/officeart/2005/8/layout/bProcess3"/>
    <dgm:cxn modelId="{F4E8C787-1C18-4318-A16F-A40D96283DB5}" type="presParOf" srcId="{56AEB910-380D-41EA-8ABB-DBA725615E15}" destId="{5E26652D-E564-4736-BFF5-A098B1E0CAB9}" srcOrd="3" destOrd="0" presId="urn:microsoft.com/office/officeart/2005/8/layout/bProcess3"/>
    <dgm:cxn modelId="{B62A2C7E-1C7F-41D1-A955-D46B8B6E3F5C}" type="presParOf" srcId="{5E26652D-E564-4736-BFF5-A098B1E0CAB9}" destId="{BD10122F-80AD-4A58-862F-89453C6D0E1C}" srcOrd="0" destOrd="0" presId="urn:microsoft.com/office/officeart/2005/8/layout/bProcess3"/>
    <dgm:cxn modelId="{DA0A2C61-BFD2-4B79-87DE-5FC41736DB64}" type="presParOf" srcId="{56AEB910-380D-41EA-8ABB-DBA725615E15}" destId="{45F01C7B-972D-41CE-8127-A5FB33707FFD}" srcOrd="4" destOrd="0" presId="urn:microsoft.com/office/officeart/2005/8/layout/bProcess3"/>
    <dgm:cxn modelId="{6EE18E00-291A-47C2-91CA-A11ACA8BBDA6}" type="presParOf" srcId="{56AEB910-380D-41EA-8ABB-DBA725615E15}" destId="{B8A49683-2367-4A3A-A579-7D55A60B802F}" srcOrd="5" destOrd="0" presId="urn:microsoft.com/office/officeart/2005/8/layout/bProcess3"/>
    <dgm:cxn modelId="{CFB9624A-6AA9-43EF-9DE7-C319C2B700F7}" type="presParOf" srcId="{B8A49683-2367-4A3A-A579-7D55A60B802F}" destId="{FBC6FE8D-C5E0-4EA7-A7B2-30C767CF95FD}" srcOrd="0" destOrd="0" presId="urn:microsoft.com/office/officeart/2005/8/layout/bProcess3"/>
    <dgm:cxn modelId="{181FEEA4-E9AB-48C0-90EC-666C5F38B9D6}" type="presParOf" srcId="{56AEB910-380D-41EA-8ABB-DBA725615E15}" destId="{F55007FA-75F5-436A-807E-546D6E5A9FA3}" srcOrd="6" destOrd="0" presId="urn:microsoft.com/office/officeart/2005/8/layout/bProcess3"/>
    <dgm:cxn modelId="{083B35F1-86FF-49F6-BAD3-2FC2FB0550AB}" type="presParOf" srcId="{56AEB910-380D-41EA-8ABB-DBA725615E15}" destId="{330DFB08-9253-4A53-B408-3843A84D784E}" srcOrd="7" destOrd="0" presId="urn:microsoft.com/office/officeart/2005/8/layout/bProcess3"/>
    <dgm:cxn modelId="{274F0F09-02E4-459F-93D7-A72CDDBFB245}" type="presParOf" srcId="{330DFB08-9253-4A53-B408-3843A84D784E}" destId="{C31871B4-B88E-45F6-97A7-FC18A2AD6FED}" srcOrd="0" destOrd="0" presId="urn:microsoft.com/office/officeart/2005/8/layout/bProcess3"/>
    <dgm:cxn modelId="{824008CF-A842-49BE-8952-A03AFB0AF3A3}" type="presParOf" srcId="{56AEB910-380D-41EA-8ABB-DBA725615E15}" destId="{E3014092-64DA-4121-9298-95D251D0AD8B}" srcOrd="8" destOrd="0" presId="urn:microsoft.com/office/officeart/2005/8/layout/bProcess3"/>
    <dgm:cxn modelId="{09CC46B7-8CDD-4EF6-84CD-F1B3EF6B4D59}" type="presParOf" srcId="{56AEB910-380D-41EA-8ABB-DBA725615E15}" destId="{D053A334-DD5A-4C9B-B753-0969AE30B4C5}" srcOrd="9" destOrd="0" presId="urn:microsoft.com/office/officeart/2005/8/layout/bProcess3"/>
    <dgm:cxn modelId="{46427156-C2A0-4204-8C38-59924CDB57B7}" type="presParOf" srcId="{D053A334-DD5A-4C9B-B753-0969AE30B4C5}" destId="{7C1E5DB5-F299-40A2-ADBC-D0EC1BB9A7D8}" srcOrd="0" destOrd="0" presId="urn:microsoft.com/office/officeart/2005/8/layout/bProcess3"/>
    <dgm:cxn modelId="{DD00DB6F-2C59-4290-9210-0397A4F277E9}" type="presParOf" srcId="{56AEB910-380D-41EA-8ABB-DBA725615E15}" destId="{AB938CD5-2B0A-4BF9-A64A-98620201CD6C}" srcOrd="10" destOrd="0" presId="urn:microsoft.com/office/officeart/2005/8/layout/bProcess3"/>
    <dgm:cxn modelId="{14698735-18AF-40F5-9FF2-3482E859668C}" type="presParOf" srcId="{56AEB910-380D-41EA-8ABB-DBA725615E15}" destId="{323A2E7B-829C-4DC9-BE2F-274E8369FA4B}" srcOrd="11" destOrd="0" presId="urn:microsoft.com/office/officeart/2005/8/layout/bProcess3"/>
    <dgm:cxn modelId="{C64BA9A1-59E0-4221-BEB3-4704593B2A22}" type="presParOf" srcId="{323A2E7B-829C-4DC9-BE2F-274E8369FA4B}" destId="{AD37F8EB-391D-4E4F-97D0-93B9F588001B}" srcOrd="0" destOrd="0" presId="urn:microsoft.com/office/officeart/2005/8/layout/bProcess3"/>
    <dgm:cxn modelId="{64165B60-8156-4F1A-A835-298E79DC4B2E}" type="presParOf" srcId="{56AEB910-380D-41EA-8ABB-DBA725615E15}" destId="{B00DD1BF-C80E-4253-88AB-174F9C7ACD1F}" srcOrd="12" destOrd="0" presId="urn:microsoft.com/office/officeart/2005/8/layout/bProcess3"/>
    <dgm:cxn modelId="{CBD1DDB4-972F-4843-A91A-E32C6419451D}" type="presParOf" srcId="{56AEB910-380D-41EA-8ABB-DBA725615E15}" destId="{D3A60BEA-0E78-446C-B186-047D7AD29CD0}" srcOrd="13" destOrd="0" presId="urn:microsoft.com/office/officeart/2005/8/layout/bProcess3"/>
    <dgm:cxn modelId="{E46836B0-C89F-4886-8B97-1DA52E17261C}" type="presParOf" srcId="{D3A60BEA-0E78-446C-B186-047D7AD29CD0}" destId="{215DF856-19D8-4AF5-8D85-E94CFDB336B3}" srcOrd="0" destOrd="0" presId="urn:microsoft.com/office/officeart/2005/8/layout/bProcess3"/>
    <dgm:cxn modelId="{28E1CF2F-C2BC-4328-AEC1-AE5914BC5C84}" type="presParOf" srcId="{56AEB910-380D-41EA-8ABB-DBA725615E15}" destId="{71F31CDA-7C5D-4FEA-AE2C-3A42DEF0CD27}" srcOrd="14" destOrd="0" presId="urn:microsoft.com/office/officeart/2005/8/layout/bProcess3"/>
    <dgm:cxn modelId="{391606CE-974C-41F3-8CAB-1B0A48BB8251}" type="presParOf" srcId="{56AEB910-380D-41EA-8ABB-DBA725615E15}" destId="{E7540200-E77F-41B0-9096-6D10B5A30E59}" srcOrd="15" destOrd="0" presId="urn:microsoft.com/office/officeart/2005/8/layout/bProcess3"/>
    <dgm:cxn modelId="{9F8813FB-BC0D-49E3-832A-92093BC82318}" type="presParOf" srcId="{E7540200-E77F-41B0-9096-6D10B5A30E59}" destId="{24188CEB-1B33-414E-9A0A-D079A34512CE}" srcOrd="0" destOrd="0" presId="urn:microsoft.com/office/officeart/2005/8/layout/bProcess3"/>
    <dgm:cxn modelId="{3BBE0C89-2D98-4DEA-A835-E67195E4F3BE}" type="presParOf" srcId="{56AEB910-380D-41EA-8ABB-DBA725615E15}" destId="{E7412A71-C82F-4B52-9F1E-943148C49245}" srcOrd="16" destOrd="0" presId="urn:microsoft.com/office/officeart/2005/8/layout/bProcess3"/>
    <dgm:cxn modelId="{8F07B203-104E-415F-B905-358549AAAC7A}" type="presParOf" srcId="{56AEB910-380D-41EA-8ABB-DBA725615E15}" destId="{534C06AC-80E8-420C-8723-3652415828D7}" srcOrd="17" destOrd="0" presId="urn:microsoft.com/office/officeart/2005/8/layout/bProcess3"/>
    <dgm:cxn modelId="{1570255A-CD35-4951-9A7D-3245FCA30C8A}" type="presParOf" srcId="{534C06AC-80E8-420C-8723-3652415828D7}" destId="{322294F3-29DC-4D5E-808A-F12C916C8FDF}" srcOrd="0" destOrd="0" presId="urn:microsoft.com/office/officeart/2005/8/layout/bProcess3"/>
    <dgm:cxn modelId="{63824387-BDB8-48DC-9943-A175E54FDEFE}" type="presParOf" srcId="{56AEB910-380D-41EA-8ABB-DBA725615E15}" destId="{9E849270-7989-4D54-B823-C706B4350EA7}" srcOrd="18" destOrd="0" presId="urn:microsoft.com/office/officeart/2005/8/layout/bProcess3"/>
    <dgm:cxn modelId="{F9727CCD-022A-4A8E-90FC-0DF29CAC0545}" type="presParOf" srcId="{56AEB910-380D-41EA-8ABB-DBA725615E15}" destId="{EC7F50C5-315C-4AF3-8806-1ED3E6553816}" srcOrd="19" destOrd="0" presId="urn:microsoft.com/office/officeart/2005/8/layout/bProcess3"/>
    <dgm:cxn modelId="{1FCC8384-835D-421D-A8C7-AAFA89D49CFE}" type="presParOf" srcId="{EC7F50C5-315C-4AF3-8806-1ED3E6553816}" destId="{0121553F-89D4-4CAE-AE22-EEBB409B794E}" srcOrd="0" destOrd="0" presId="urn:microsoft.com/office/officeart/2005/8/layout/bProcess3"/>
    <dgm:cxn modelId="{9CB21764-51DF-4371-A025-FD80FF0D91F9}" type="presParOf" srcId="{56AEB910-380D-41EA-8ABB-DBA725615E15}" destId="{63C83B86-AC54-4115-BC92-55FC445BC9AD}" srcOrd="20" destOrd="0" presId="urn:microsoft.com/office/officeart/2005/8/layout/bProcess3"/>
    <dgm:cxn modelId="{0975FD50-387D-4142-9BE5-49AC1E78777C}" type="presParOf" srcId="{56AEB910-380D-41EA-8ABB-DBA725615E15}" destId="{FCB7740C-0879-482B-8026-3636EF9ABEBC}" srcOrd="21" destOrd="0" presId="urn:microsoft.com/office/officeart/2005/8/layout/bProcess3"/>
    <dgm:cxn modelId="{4EF7D8DC-9687-4C88-953D-758128B31B14}" type="presParOf" srcId="{FCB7740C-0879-482B-8026-3636EF9ABEBC}" destId="{54A1735C-B8BB-4768-9224-E1BFE0CEF83F}" srcOrd="0" destOrd="0" presId="urn:microsoft.com/office/officeart/2005/8/layout/bProcess3"/>
    <dgm:cxn modelId="{A17A151D-9752-4999-927E-B083D763A4A0}" type="presParOf" srcId="{56AEB910-380D-41EA-8ABB-DBA725615E15}" destId="{4202A08C-97E1-4FE5-ABB1-436AF34E37DC}" srcOrd="22" destOrd="0" presId="urn:microsoft.com/office/officeart/2005/8/layout/bProcess3"/>
    <dgm:cxn modelId="{ECB9C19D-1415-4DB3-AC14-18FEE8BC0452}" type="presParOf" srcId="{56AEB910-380D-41EA-8ABB-DBA725615E15}" destId="{8FB1DC6F-B101-4445-8320-19516D0DBEDE}" srcOrd="23" destOrd="0" presId="urn:microsoft.com/office/officeart/2005/8/layout/bProcess3"/>
    <dgm:cxn modelId="{881F7E88-BB14-470B-8311-3E848CF978EE}" type="presParOf" srcId="{8FB1DC6F-B101-4445-8320-19516D0DBEDE}" destId="{B675EC60-80A0-4076-83E8-309ED7F26597}" srcOrd="0" destOrd="0" presId="urn:microsoft.com/office/officeart/2005/8/layout/bProcess3"/>
    <dgm:cxn modelId="{019F168A-A50E-40BA-9CBC-C66E4870FA04}" type="presParOf" srcId="{56AEB910-380D-41EA-8ABB-DBA725615E15}" destId="{E3529BCB-68B5-4630-AF2F-FCFD08486F6A}" srcOrd="24" destOrd="0" presId="urn:microsoft.com/office/officeart/2005/8/layout/bProcess3"/>
    <dgm:cxn modelId="{54C16E39-5057-4F38-BA56-FE8F588D7CDA}" type="presParOf" srcId="{56AEB910-380D-41EA-8ABB-DBA725615E15}" destId="{98F6BAC2-8F45-4622-A303-771C26D68DCB}" srcOrd="25" destOrd="0" presId="urn:microsoft.com/office/officeart/2005/8/layout/bProcess3"/>
    <dgm:cxn modelId="{BD9D3C31-936C-49DA-9575-208C2F2E1C44}" type="presParOf" srcId="{98F6BAC2-8F45-4622-A303-771C26D68DCB}" destId="{BDFA86A8-4122-49AE-AB17-00D8427E0EC4}" srcOrd="0" destOrd="0" presId="urn:microsoft.com/office/officeart/2005/8/layout/bProcess3"/>
    <dgm:cxn modelId="{EFC12DBB-1C1C-4070-8DAD-D85277EFA31B}" type="presParOf" srcId="{56AEB910-380D-41EA-8ABB-DBA725615E15}" destId="{BE232765-1BED-4FF7-9869-76BCB375D0B4}" srcOrd="2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061A4-5228-4A62-80C5-D7008E661B88}">
      <dsp:nvSpPr>
        <dsp:cNvPr id="0" name=""/>
        <dsp:cNvSpPr/>
      </dsp:nvSpPr>
      <dsp:spPr>
        <a:xfrm>
          <a:off x="0" y="0"/>
          <a:ext cx="6163929" cy="1017673"/>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_tradnl" sz="1400" kern="1200" smtClean="0">
              <a:latin typeface="Times New Roman" panose="02020603050405020304" pitchFamily="18" charset="0"/>
              <a:ea typeface="Times New Roman" panose="02020603050405020304" pitchFamily="18" charset="0"/>
              <a:cs typeface="Arial" panose="020B0604020202020204" pitchFamily="34" charset="0"/>
            </a:rPr>
            <a:t>Evaluar la situación actual de seguridad de la información del módulo de gestión académica de la Universidad Técnica del Norte</a:t>
          </a:r>
          <a:endParaRPr lang="es-ES" sz="1400" kern="1200" dirty="0"/>
        </a:p>
      </dsp:txBody>
      <dsp:txXfrm>
        <a:off x="29807" y="29807"/>
        <a:ext cx="4979786" cy="958059"/>
      </dsp:txXfrm>
    </dsp:sp>
    <dsp:sp modelId="{52F786B7-A1D7-4688-9D90-088CACFC5CD3}">
      <dsp:nvSpPr>
        <dsp:cNvPr id="0" name=""/>
        <dsp:cNvSpPr/>
      </dsp:nvSpPr>
      <dsp:spPr>
        <a:xfrm>
          <a:off x="516229" y="1202704"/>
          <a:ext cx="6163929" cy="1017673"/>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_tradnl" sz="1400" kern="1200" smtClean="0">
              <a:latin typeface="Times New Roman" panose="02020603050405020304" pitchFamily="18" charset="0"/>
              <a:ea typeface="Times New Roman" panose="02020603050405020304" pitchFamily="18" charset="0"/>
              <a:cs typeface="Arial" panose="020B0604020202020204" pitchFamily="34" charset="0"/>
            </a:rPr>
            <a:t>Aplicar marco referencial ISO 27002:2013 para determinar el cumplimiento de políticas y controles de seguridad del módulo de gestión académica de la Universidad Técnica del Norte</a:t>
          </a:r>
          <a:endParaRPr lang="es-ES" sz="1400" kern="1200" dirty="0"/>
        </a:p>
      </dsp:txBody>
      <dsp:txXfrm>
        <a:off x="546036" y="1232511"/>
        <a:ext cx="4926598" cy="958059"/>
      </dsp:txXfrm>
    </dsp:sp>
    <dsp:sp modelId="{DF4976B4-820B-404A-9229-6C24973480BA}">
      <dsp:nvSpPr>
        <dsp:cNvPr id="0" name=""/>
        <dsp:cNvSpPr/>
      </dsp:nvSpPr>
      <dsp:spPr>
        <a:xfrm>
          <a:off x="1024753" y="2405409"/>
          <a:ext cx="6163929" cy="1017673"/>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_tradnl" sz="1400" kern="1200" smtClean="0">
              <a:latin typeface="Times New Roman" panose="02020603050405020304" pitchFamily="18" charset="0"/>
              <a:ea typeface="Times New Roman" panose="02020603050405020304" pitchFamily="18" charset="0"/>
              <a:cs typeface="Arial" panose="020B0604020202020204" pitchFamily="34" charset="0"/>
            </a:rPr>
            <a:t>Determinar los riesgos del módulo de gestión académica en el departamento de Informática de la Universidad Técnica del Norte aplicando la Metodología Magerit</a:t>
          </a:r>
          <a:endParaRPr lang="es-ES" sz="1400" kern="1200" dirty="0"/>
        </a:p>
      </dsp:txBody>
      <dsp:txXfrm>
        <a:off x="1054560" y="2435216"/>
        <a:ext cx="4934303" cy="958059"/>
      </dsp:txXfrm>
    </dsp:sp>
    <dsp:sp modelId="{D1DF0790-B602-42E2-946D-ECAF396135E5}">
      <dsp:nvSpPr>
        <dsp:cNvPr id="0" name=""/>
        <dsp:cNvSpPr/>
      </dsp:nvSpPr>
      <dsp:spPr>
        <a:xfrm>
          <a:off x="1540982" y="3608114"/>
          <a:ext cx="6163929" cy="1017673"/>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_tradnl" sz="1400" kern="1200" smtClean="0">
              <a:latin typeface="Times New Roman" panose="02020603050405020304" pitchFamily="18" charset="0"/>
              <a:ea typeface="Times New Roman" panose="02020603050405020304" pitchFamily="18" charset="0"/>
              <a:cs typeface="Arial" panose="020B0604020202020204" pitchFamily="34" charset="0"/>
            </a:rPr>
            <a:t>Documentar las recomendaciones que permitan asegurar una mayor integridad, confidencialidad y confiabilidad de la información, en base a un análisis y aplicación de metodologías, al módulo de gestión académica</a:t>
          </a:r>
          <a:endParaRPr lang="es-ES" sz="1400" kern="1200" dirty="0"/>
        </a:p>
      </dsp:txBody>
      <dsp:txXfrm>
        <a:off x="1570789" y="3637921"/>
        <a:ext cx="4926598" cy="958059"/>
      </dsp:txXfrm>
    </dsp:sp>
    <dsp:sp modelId="{A9B6D228-C351-4572-91F5-B1F5B8304C43}">
      <dsp:nvSpPr>
        <dsp:cNvPr id="0" name=""/>
        <dsp:cNvSpPr/>
      </dsp:nvSpPr>
      <dsp:spPr>
        <a:xfrm>
          <a:off x="5502441" y="779445"/>
          <a:ext cx="661487" cy="661487"/>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just" defTabSz="1244600">
            <a:lnSpc>
              <a:spcPct val="90000"/>
            </a:lnSpc>
            <a:spcBef>
              <a:spcPct val="0"/>
            </a:spcBef>
            <a:spcAft>
              <a:spcPct val="35000"/>
            </a:spcAft>
          </a:pPr>
          <a:endParaRPr lang="es-ES" sz="2800" kern="1200"/>
        </a:p>
      </dsp:txBody>
      <dsp:txXfrm>
        <a:off x="5651276" y="779445"/>
        <a:ext cx="363817" cy="497769"/>
      </dsp:txXfrm>
    </dsp:sp>
    <dsp:sp modelId="{5246E76B-321F-4555-B262-7BFDF930380C}">
      <dsp:nvSpPr>
        <dsp:cNvPr id="0" name=""/>
        <dsp:cNvSpPr/>
      </dsp:nvSpPr>
      <dsp:spPr>
        <a:xfrm>
          <a:off x="6018671" y="1982150"/>
          <a:ext cx="661487" cy="661487"/>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just" defTabSz="1244600">
            <a:lnSpc>
              <a:spcPct val="90000"/>
            </a:lnSpc>
            <a:spcBef>
              <a:spcPct val="0"/>
            </a:spcBef>
            <a:spcAft>
              <a:spcPct val="35000"/>
            </a:spcAft>
          </a:pPr>
          <a:endParaRPr lang="es-ES" sz="2800" kern="1200"/>
        </a:p>
      </dsp:txBody>
      <dsp:txXfrm>
        <a:off x="6167506" y="1982150"/>
        <a:ext cx="363817" cy="497769"/>
      </dsp:txXfrm>
    </dsp:sp>
    <dsp:sp modelId="{88671EB7-77FE-40F8-8AFC-1A17910AA40F}">
      <dsp:nvSpPr>
        <dsp:cNvPr id="0" name=""/>
        <dsp:cNvSpPr/>
      </dsp:nvSpPr>
      <dsp:spPr>
        <a:xfrm>
          <a:off x="6527195" y="3184855"/>
          <a:ext cx="661487" cy="661487"/>
        </a:xfrm>
        <a:prstGeom prst="downArrow">
          <a:avLst>
            <a:gd name="adj1" fmla="val 55000"/>
            <a:gd name="adj2" fmla="val 45000"/>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just" defTabSz="1244600">
            <a:lnSpc>
              <a:spcPct val="90000"/>
            </a:lnSpc>
            <a:spcBef>
              <a:spcPct val="0"/>
            </a:spcBef>
            <a:spcAft>
              <a:spcPct val="35000"/>
            </a:spcAft>
          </a:pPr>
          <a:endParaRPr lang="es-ES" sz="2800" kern="1200"/>
        </a:p>
      </dsp:txBody>
      <dsp:txXfrm>
        <a:off x="6676030" y="3184855"/>
        <a:ext cx="363817" cy="4977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AA0A5-14D0-4E05-8196-41C4B5CDB3A4}">
      <dsp:nvSpPr>
        <dsp:cNvPr id="0" name=""/>
        <dsp:cNvSpPr/>
      </dsp:nvSpPr>
      <dsp:spPr>
        <a:xfrm>
          <a:off x="1842346" y="321750"/>
          <a:ext cx="4551680" cy="4551680"/>
        </a:xfrm>
        <a:prstGeom prst="pie">
          <a:avLst>
            <a:gd name="adj1" fmla="val 16200000"/>
            <a:gd name="adj2" fmla="val 1980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_tradnl" sz="1300" kern="1200" dirty="0" smtClean="0"/>
            <a:t>Determinación de Activos:</a:t>
          </a:r>
          <a:endParaRPr lang="es-ES" sz="1300" kern="1200" dirty="0" smtClean="0"/>
        </a:p>
      </dsp:txBody>
      <dsp:txXfrm>
        <a:off x="4226560" y="903173"/>
        <a:ext cx="1192106" cy="921173"/>
      </dsp:txXfrm>
    </dsp:sp>
    <dsp:sp modelId="{E495B156-05AA-4272-B394-75BB5AFAEE27}">
      <dsp:nvSpPr>
        <dsp:cNvPr id="0" name=""/>
        <dsp:cNvSpPr/>
      </dsp:nvSpPr>
      <dsp:spPr>
        <a:xfrm>
          <a:off x="1896533" y="415493"/>
          <a:ext cx="4551680" cy="4551680"/>
        </a:xfrm>
        <a:prstGeom prst="pie">
          <a:avLst>
            <a:gd name="adj1" fmla="val 19800000"/>
            <a:gd name="adj2" fmla="val 180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_tradnl" sz="1300" kern="1200" dirty="0" smtClean="0"/>
            <a:t>Identificación, dependencias y valoración.</a:t>
          </a:r>
          <a:endParaRPr lang="es-ES" sz="1300" kern="1200" dirty="0"/>
        </a:p>
      </dsp:txBody>
      <dsp:txXfrm>
        <a:off x="4985173" y="2257840"/>
        <a:ext cx="1246293" cy="894080"/>
      </dsp:txXfrm>
    </dsp:sp>
    <dsp:sp modelId="{F0F10079-966E-4FB1-909D-BE2C98D6739D}">
      <dsp:nvSpPr>
        <dsp:cNvPr id="0" name=""/>
        <dsp:cNvSpPr/>
      </dsp:nvSpPr>
      <dsp:spPr>
        <a:xfrm>
          <a:off x="1842346" y="509236"/>
          <a:ext cx="4551680" cy="4551680"/>
        </a:xfrm>
        <a:prstGeom prst="pie">
          <a:avLst>
            <a:gd name="adj1" fmla="val 1800000"/>
            <a:gd name="adj2" fmla="val 540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_tradnl" sz="1300" kern="1200" dirty="0" smtClean="0"/>
            <a:t>Determinación de Amenazas</a:t>
          </a:r>
          <a:endParaRPr lang="es-ES" sz="1300" kern="1200" dirty="0" smtClean="0"/>
        </a:p>
      </dsp:txBody>
      <dsp:txXfrm>
        <a:off x="4226560" y="3585413"/>
        <a:ext cx="1192106" cy="921173"/>
      </dsp:txXfrm>
    </dsp:sp>
    <dsp:sp modelId="{02AE48E0-4B24-458A-A036-449B9EA17B2B}">
      <dsp:nvSpPr>
        <dsp:cNvPr id="0" name=""/>
        <dsp:cNvSpPr/>
      </dsp:nvSpPr>
      <dsp:spPr>
        <a:xfrm>
          <a:off x="1733973" y="509236"/>
          <a:ext cx="4551680" cy="4551680"/>
        </a:xfrm>
        <a:prstGeom prst="pie">
          <a:avLst>
            <a:gd name="adj1" fmla="val 5400000"/>
            <a:gd name="adj2" fmla="val 900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_tradnl" sz="1300" kern="1200" dirty="0" smtClean="0"/>
            <a:t>Estimación de Impactos</a:t>
          </a:r>
          <a:endParaRPr lang="es-ES" sz="1300" kern="1200" dirty="0" smtClean="0"/>
        </a:p>
      </dsp:txBody>
      <dsp:txXfrm>
        <a:off x="2709333" y="3585413"/>
        <a:ext cx="1192106" cy="921173"/>
      </dsp:txXfrm>
    </dsp:sp>
    <dsp:sp modelId="{4D067157-1848-4DFA-89AD-A4A37F296624}">
      <dsp:nvSpPr>
        <dsp:cNvPr id="0" name=""/>
        <dsp:cNvSpPr/>
      </dsp:nvSpPr>
      <dsp:spPr>
        <a:xfrm>
          <a:off x="1679786" y="415493"/>
          <a:ext cx="4551680" cy="4551680"/>
        </a:xfrm>
        <a:prstGeom prst="pie">
          <a:avLst>
            <a:gd name="adj1" fmla="val 9000000"/>
            <a:gd name="adj2" fmla="val 1260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_tradnl" sz="1300" kern="1200" dirty="0" smtClean="0"/>
            <a:t>Determinación de los criterios de aceptación del riesgo</a:t>
          </a:r>
          <a:endParaRPr lang="es-ES" sz="1300" kern="1200" dirty="0" smtClean="0"/>
        </a:p>
      </dsp:txBody>
      <dsp:txXfrm>
        <a:off x="1896533" y="2257840"/>
        <a:ext cx="1246293" cy="894080"/>
      </dsp:txXfrm>
    </dsp:sp>
    <dsp:sp modelId="{97087551-6939-4990-BD4F-6361B0BD7BB0}">
      <dsp:nvSpPr>
        <dsp:cNvPr id="0" name=""/>
        <dsp:cNvSpPr/>
      </dsp:nvSpPr>
      <dsp:spPr>
        <a:xfrm>
          <a:off x="1733973" y="321750"/>
          <a:ext cx="4551680" cy="4551680"/>
        </a:xfrm>
        <a:prstGeom prst="pie">
          <a:avLst>
            <a:gd name="adj1" fmla="val 12600000"/>
            <a:gd name="adj2" fmla="val 1620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_tradnl" sz="1300" kern="1200" dirty="0" smtClean="0"/>
            <a:t>Determinación de las medidas de seguridad necesarias o Salvaguardas</a:t>
          </a:r>
          <a:endParaRPr lang="es-ES" sz="1300" kern="1200" dirty="0"/>
        </a:p>
      </dsp:txBody>
      <dsp:txXfrm>
        <a:off x="2709333" y="903173"/>
        <a:ext cx="1192106" cy="921173"/>
      </dsp:txXfrm>
    </dsp:sp>
    <dsp:sp modelId="{F2DF34A8-A9BE-4F87-9DDC-3A11BF070C18}">
      <dsp:nvSpPr>
        <dsp:cNvPr id="0" name=""/>
        <dsp:cNvSpPr/>
      </dsp:nvSpPr>
      <dsp:spPr>
        <a:xfrm>
          <a:off x="1560409" y="39979"/>
          <a:ext cx="5115221" cy="5115221"/>
        </a:xfrm>
        <a:prstGeom prst="circularArrow">
          <a:avLst>
            <a:gd name="adj1" fmla="val 5085"/>
            <a:gd name="adj2" fmla="val 327528"/>
            <a:gd name="adj3" fmla="val 19472472"/>
            <a:gd name="adj4" fmla="val 16200251"/>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7EFE94-29A9-4542-B2A0-4D179E8F97DC}">
      <dsp:nvSpPr>
        <dsp:cNvPr id="0" name=""/>
        <dsp:cNvSpPr/>
      </dsp:nvSpPr>
      <dsp:spPr>
        <a:xfrm>
          <a:off x="1614596" y="133722"/>
          <a:ext cx="5115221" cy="5115221"/>
        </a:xfrm>
        <a:prstGeom prst="circularArrow">
          <a:avLst>
            <a:gd name="adj1" fmla="val 5085"/>
            <a:gd name="adj2" fmla="val 327528"/>
            <a:gd name="adj3" fmla="val 1472472"/>
            <a:gd name="adj4" fmla="val 1980000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D32D1E-9F87-4C9F-ADED-F865422BA069}">
      <dsp:nvSpPr>
        <dsp:cNvPr id="0" name=""/>
        <dsp:cNvSpPr/>
      </dsp:nvSpPr>
      <dsp:spPr>
        <a:xfrm>
          <a:off x="1560409" y="227465"/>
          <a:ext cx="5115221" cy="5115221"/>
        </a:xfrm>
        <a:prstGeom prst="circularArrow">
          <a:avLst>
            <a:gd name="adj1" fmla="val 5085"/>
            <a:gd name="adj2" fmla="val 327528"/>
            <a:gd name="adj3" fmla="val 5072221"/>
            <a:gd name="adj4" fmla="val 18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FB408F-6CC2-4A77-B7F1-A6C7DABF2E5E}">
      <dsp:nvSpPr>
        <dsp:cNvPr id="0" name=""/>
        <dsp:cNvSpPr/>
      </dsp:nvSpPr>
      <dsp:spPr>
        <a:xfrm>
          <a:off x="1452368" y="227465"/>
          <a:ext cx="5115221" cy="5115221"/>
        </a:xfrm>
        <a:prstGeom prst="circularArrow">
          <a:avLst>
            <a:gd name="adj1" fmla="val 5085"/>
            <a:gd name="adj2" fmla="val 327528"/>
            <a:gd name="adj3" fmla="val 8672472"/>
            <a:gd name="adj4" fmla="val 5400251"/>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0918D1-5816-4BB0-ABBA-BFB733FAFCC3}">
      <dsp:nvSpPr>
        <dsp:cNvPr id="0" name=""/>
        <dsp:cNvSpPr/>
      </dsp:nvSpPr>
      <dsp:spPr>
        <a:xfrm>
          <a:off x="1398182" y="133722"/>
          <a:ext cx="5115221" cy="5115221"/>
        </a:xfrm>
        <a:prstGeom prst="circularArrow">
          <a:avLst>
            <a:gd name="adj1" fmla="val 5085"/>
            <a:gd name="adj2" fmla="val 327528"/>
            <a:gd name="adj3" fmla="val 12272472"/>
            <a:gd name="adj4" fmla="val 9000000"/>
            <a:gd name="adj5" fmla="val 5932"/>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143257-5F16-48ED-A79E-8CDE06B04A0F}">
      <dsp:nvSpPr>
        <dsp:cNvPr id="0" name=""/>
        <dsp:cNvSpPr/>
      </dsp:nvSpPr>
      <dsp:spPr>
        <a:xfrm>
          <a:off x="1452368" y="39979"/>
          <a:ext cx="5115221" cy="5115221"/>
        </a:xfrm>
        <a:prstGeom prst="circularArrow">
          <a:avLst>
            <a:gd name="adj1" fmla="val 5085"/>
            <a:gd name="adj2" fmla="val 327528"/>
            <a:gd name="adj3" fmla="val 15872221"/>
            <a:gd name="adj4" fmla="val 126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B9AC4-7432-440E-B419-E22BB24C6B60}">
      <dsp:nvSpPr>
        <dsp:cNvPr id="0" name=""/>
        <dsp:cNvSpPr/>
      </dsp:nvSpPr>
      <dsp:spPr>
        <a:xfrm>
          <a:off x="927134" y="751567"/>
          <a:ext cx="8054719" cy="974710"/>
        </a:xfrm>
        <a:prstGeom prst="roundRect">
          <a:avLst>
            <a:gd name="adj" fmla="val 10000"/>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B3D5EF-A540-490B-BE84-06E07835F70F}">
      <dsp:nvSpPr>
        <dsp:cNvPr id="0" name=""/>
        <dsp:cNvSpPr/>
      </dsp:nvSpPr>
      <dsp:spPr>
        <a:xfrm>
          <a:off x="306899" y="350597"/>
          <a:ext cx="1885606" cy="132761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C86BFE-8A1D-4D4A-81CB-DC8AD2658599}">
      <dsp:nvSpPr>
        <dsp:cNvPr id="0" name=""/>
        <dsp:cNvSpPr/>
      </dsp:nvSpPr>
      <dsp:spPr>
        <a:xfrm rot="10800000">
          <a:off x="306899" y="1804296"/>
          <a:ext cx="1885606" cy="3926542"/>
        </a:xfrm>
        <a:prstGeom prst="round2SameRect">
          <a:avLst>
            <a:gd name="adj1" fmla="val 10500"/>
            <a:gd name="adj2" fmla="val 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lvl="0" algn="just" defTabSz="444500">
            <a:lnSpc>
              <a:spcPct val="90000"/>
            </a:lnSpc>
            <a:spcBef>
              <a:spcPct val="0"/>
            </a:spcBef>
            <a:spcAft>
              <a:spcPct val="35000"/>
            </a:spcAft>
          </a:pPr>
          <a:r>
            <a:rPr lang="es-ES_tradnl" sz="1000" kern="1200" dirty="0" smtClean="0">
              <a:solidFill>
                <a:schemeClr val="tx1"/>
              </a:solidFill>
            </a:rPr>
            <a:t>Personal con conocimiento y experiencia en temas informáticos y de soporte técnico.</a:t>
          </a:r>
        </a:p>
        <a:p>
          <a:pPr lvl="0" algn="just" defTabSz="444500">
            <a:lnSpc>
              <a:spcPct val="90000"/>
            </a:lnSpc>
            <a:spcBef>
              <a:spcPct val="0"/>
            </a:spcBef>
            <a:spcAft>
              <a:spcPct val="35000"/>
            </a:spcAft>
          </a:pPr>
          <a:endParaRPr lang="es-ES_tradnl" sz="1000" kern="1200" dirty="0" smtClean="0">
            <a:solidFill>
              <a:schemeClr val="tx1"/>
            </a:solidFill>
          </a:endParaRPr>
        </a:p>
        <a:p>
          <a:pPr lvl="0" algn="just" defTabSz="444500">
            <a:lnSpc>
              <a:spcPct val="90000"/>
            </a:lnSpc>
            <a:spcBef>
              <a:spcPct val="0"/>
            </a:spcBef>
            <a:spcAft>
              <a:spcPct val="35000"/>
            </a:spcAft>
          </a:pPr>
          <a:r>
            <a:rPr lang="es-ES_tradnl" sz="1000" kern="1200" dirty="0" smtClean="0">
              <a:solidFill>
                <a:schemeClr val="tx1"/>
              </a:solidFill>
            </a:rPr>
            <a:t>Deseo e iniciativa del personal informático en actualizarse en las nuevas tecnologías informáticas.</a:t>
          </a:r>
        </a:p>
        <a:p>
          <a:pPr lvl="0" algn="just" defTabSz="444500">
            <a:lnSpc>
              <a:spcPct val="90000"/>
            </a:lnSpc>
            <a:spcBef>
              <a:spcPct val="0"/>
            </a:spcBef>
            <a:spcAft>
              <a:spcPct val="35000"/>
            </a:spcAft>
          </a:pPr>
          <a:endParaRPr lang="es-ES_tradnl" sz="1000" kern="1200" dirty="0" smtClean="0">
            <a:solidFill>
              <a:schemeClr val="tx1"/>
            </a:solidFill>
          </a:endParaRPr>
        </a:p>
        <a:p>
          <a:pPr lvl="0" algn="just" defTabSz="444500">
            <a:lnSpc>
              <a:spcPct val="90000"/>
            </a:lnSpc>
            <a:spcBef>
              <a:spcPct val="0"/>
            </a:spcBef>
            <a:spcAft>
              <a:spcPct val="35000"/>
            </a:spcAft>
          </a:pPr>
          <a:r>
            <a:rPr lang="es-ES_tradnl" sz="1000" kern="1200" dirty="0" smtClean="0">
              <a:solidFill>
                <a:schemeClr val="tx1"/>
              </a:solidFill>
            </a:rPr>
            <a:t>Personal plenamente identificado con la Institución. </a:t>
          </a:r>
        </a:p>
        <a:p>
          <a:pPr lvl="0" algn="just" defTabSz="444500">
            <a:lnSpc>
              <a:spcPct val="90000"/>
            </a:lnSpc>
            <a:spcBef>
              <a:spcPct val="0"/>
            </a:spcBef>
            <a:spcAft>
              <a:spcPct val="35000"/>
            </a:spcAft>
          </a:pPr>
          <a:endParaRPr lang="es-ES_tradnl" sz="1000" kern="1200" dirty="0" smtClean="0">
            <a:solidFill>
              <a:schemeClr val="tx1"/>
            </a:solidFill>
          </a:endParaRPr>
        </a:p>
        <a:p>
          <a:pPr lvl="0" algn="just" defTabSz="444500">
            <a:lnSpc>
              <a:spcPct val="90000"/>
            </a:lnSpc>
            <a:spcBef>
              <a:spcPct val="0"/>
            </a:spcBef>
            <a:spcAft>
              <a:spcPct val="35000"/>
            </a:spcAft>
          </a:pPr>
          <a:r>
            <a:rPr lang="es-ES_tradnl" sz="1000" kern="1200" dirty="0" smtClean="0">
              <a:solidFill>
                <a:schemeClr val="tx1"/>
              </a:solidFill>
            </a:rPr>
            <a:t>Proyección de una imagen positiva y eficiente a nivel institucional. UNIPORTAL UTN.</a:t>
          </a:r>
        </a:p>
        <a:p>
          <a:pPr lvl="0" algn="just" defTabSz="444500">
            <a:lnSpc>
              <a:spcPct val="90000"/>
            </a:lnSpc>
            <a:spcBef>
              <a:spcPct val="0"/>
            </a:spcBef>
            <a:spcAft>
              <a:spcPct val="35000"/>
            </a:spcAft>
          </a:pPr>
          <a:endParaRPr lang="es-ES_tradnl" sz="1000" kern="1200" dirty="0" smtClean="0">
            <a:solidFill>
              <a:schemeClr val="tx1"/>
            </a:solidFill>
          </a:endParaRPr>
        </a:p>
        <a:p>
          <a:pPr lvl="0" algn="just" defTabSz="444500">
            <a:lnSpc>
              <a:spcPct val="90000"/>
            </a:lnSpc>
            <a:spcBef>
              <a:spcPct val="0"/>
            </a:spcBef>
            <a:spcAft>
              <a:spcPct val="35000"/>
            </a:spcAft>
          </a:pPr>
          <a:r>
            <a:rPr lang="es-ES_tradnl" sz="1000" kern="1200" dirty="0" smtClean="0">
              <a:solidFill>
                <a:schemeClr val="tx1"/>
              </a:solidFill>
            </a:rPr>
            <a:t>Personal responsable en la utilización y manejo de materiales a su cargo</a:t>
          </a:r>
          <a:endParaRPr lang="es-ES" sz="1000" kern="1200" dirty="0" smtClean="0">
            <a:solidFill>
              <a:schemeClr val="tx1"/>
            </a:solidFill>
          </a:endParaRPr>
        </a:p>
        <a:p>
          <a:pPr lvl="0" algn="just" defTabSz="444500">
            <a:lnSpc>
              <a:spcPct val="90000"/>
            </a:lnSpc>
            <a:spcBef>
              <a:spcPct val="0"/>
            </a:spcBef>
            <a:spcAft>
              <a:spcPct val="35000"/>
            </a:spcAft>
          </a:pPr>
          <a:endParaRPr lang="es-ES" sz="1000" kern="1200" dirty="0"/>
        </a:p>
      </dsp:txBody>
      <dsp:txXfrm rot="10800000">
        <a:off x="364888" y="1804296"/>
        <a:ext cx="1769628" cy="3868553"/>
      </dsp:txXfrm>
    </dsp:sp>
    <dsp:sp modelId="{39781212-7590-4B9F-91FC-728088CBA3DF}">
      <dsp:nvSpPr>
        <dsp:cNvPr id="0" name=""/>
        <dsp:cNvSpPr/>
      </dsp:nvSpPr>
      <dsp:spPr>
        <a:xfrm>
          <a:off x="2532791" y="348221"/>
          <a:ext cx="1885606" cy="132761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7000" b="-2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10ECD9-4CC5-4DC4-94BB-DADF9882EC0D}">
      <dsp:nvSpPr>
        <dsp:cNvPr id="0" name=""/>
        <dsp:cNvSpPr/>
      </dsp:nvSpPr>
      <dsp:spPr>
        <a:xfrm rot="10800000">
          <a:off x="2322461" y="1838162"/>
          <a:ext cx="2217642" cy="3881387"/>
        </a:xfrm>
        <a:prstGeom prst="round2SameRect">
          <a:avLst>
            <a:gd name="adj1" fmla="val 10500"/>
            <a:gd name="adj2" fmla="val 0"/>
          </a:avLst>
        </a:prstGeom>
        <a:solidFill>
          <a:schemeClr val="accent4">
            <a:hueOff val="-303945"/>
            <a:satOff val="-1535"/>
            <a:lumOff val="-2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lvl="0" algn="just" defTabSz="444500">
            <a:lnSpc>
              <a:spcPct val="90000"/>
            </a:lnSpc>
            <a:spcBef>
              <a:spcPct val="0"/>
            </a:spcBef>
            <a:spcAft>
              <a:spcPct val="35000"/>
            </a:spcAft>
          </a:pPr>
          <a:r>
            <a:rPr lang="es-ES_tradnl" sz="1000" kern="1200" dirty="0" smtClean="0">
              <a:solidFill>
                <a:schemeClr val="tx1"/>
              </a:solidFill>
            </a:rPr>
            <a:t>El avance Tecnológico proporciona un abanico de posibilidades que pueden ser aplicadas en los procesos sistemáticos.</a:t>
          </a:r>
          <a:endParaRPr lang="es-ES" sz="1000" kern="1200" dirty="0" smtClean="0">
            <a:solidFill>
              <a:schemeClr val="tx1"/>
            </a:solidFill>
          </a:endParaRPr>
        </a:p>
        <a:p>
          <a:pPr lvl="0" algn="just" defTabSz="444500">
            <a:lnSpc>
              <a:spcPct val="90000"/>
            </a:lnSpc>
            <a:spcBef>
              <a:spcPct val="0"/>
            </a:spcBef>
            <a:spcAft>
              <a:spcPct val="35000"/>
            </a:spcAft>
          </a:pPr>
          <a:endParaRPr lang="es-ES_tradnl" sz="1000" kern="1200" dirty="0" smtClean="0">
            <a:solidFill>
              <a:schemeClr val="tx1"/>
            </a:solidFill>
          </a:endParaRPr>
        </a:p>
        <a:p>
          <a:pPr lvl="0" algn="just" defTabSz="444500">
            <a:lnSpc>
              <a:spcPct val="90000"/>
            </a:lnSpc>
            <a:spcBef>
              <a:spcPct val="0"/>
            </a:spcBef>
            <a:spcAft>
              <a:spcPct val="35000"/>
            </a:spcAft>
          </a:pPr>
          <a:r>
            <a:rPr lang="es-ES_tradnl" sz="1000" kern="1200" dirty="0" smtClean="0">
              <a:solidFill>
                <a:schemeClr val="tx1"/>
              </a:solidFill>
            </a:rPr>
            <a:t>Disponibilidad </a:t>
          </a:r>
          <a:r>
            <a:rPr lang="es-ES_tradnl" sz="1000" kern="1200" dirty="0" smtClean="0">
              <a:solidFill>
                <a:schemeClr val="tx1"/>
              </a:solidFill>
            </a:rPr>
            <a:t>de encontrar en el mercado tecnologías de punta.</a:t>
          </a:r>
          <a:endParaRPr lang="es-ES" sz="1000" kern="1200" dirty="0" smtClean="0">
            <a:solidFill>
              <a:schemeClr val="tx1"/>
            </a:solidFill>
          </a:endParaRPr>
        </a:p>
        <a:p>
          <a:pPr lvl="0" algn="just" defTabSz="444500">
            <a:lnSpc>
              <a:spcPct val="90000"/>
            </a:lnSpc>
            <a:spcBef>
              <a:spcPct val="0"/>
            </a:spcBef>
            <a:spcAft>
              <a:spcPct val="35000"/>
            </a:spcAft>
          </a:pPr>
          <a:endParaRPr lang="es-ES_tradnl" sz="1000" kern="1200" dirty="0" smtClean="0">
            <a:solidFill>
              <a:schemeClr val="tx1"/>
            </a:solidFill>
          </a:endParaRPr>
        </a:p>
        <a:p>
          <a:pPr lvl="0" algn="just" defTabSz="444500">
            <a:lnSpc>
              <a:spcPct val="90000"/>
            </a:lnSpc>
            <a:spcBef>
              <a:spcPct val="0"/>
            </a:spcBef>
            <a:spcAft>
              <a:spcPct val="35000"/>
            </a:spcAft>
          </a:pPr>
          <a:r>
            <a:rPr lang="es-ES_tradnl" sz="1000" kern="1200" dirty="0" smtClean="0">
              <a:solidFill>
                <a:schemeClr val="tx1"/>
              </a:solidFill>
            </a:rPr>
            <a:t>Interés </a:t>
          </a:r>
          <a:r>
            <a:rPr lang="es-ES_tradnl" sz="1000" kern="1200" dirty="0" smtClean="0">
              <a:solidFill>
                <a:schemeClr val="tx1"/>
              </a:solidFill>
            </a:rPr>
            <a:t>creciente por parte de los funcionarios a asistir a cursos informáticos.</a:t>
          </a:r>
          <a:endParaRPr lang="es-ES" sz="1000" kern="1200" dirty="0" smtClean="0">
            <a:solidFill>
              <a:schemeClr val="tx1"/>
            </a:solidFill>
          </a:endParaRPr>
        </a:p>
        <a:p>
          <a:pPr lvl="0" algn="just" defTabSz="444500">
            <a:lnSpc>
              <a:spcPct val="90000"/>
            </a:lnSpc>
            <a:spcBef>
              <a:spcPct val="0"/>
            </a:spcBef>
            <a:spcAft>
              <a:spcPct val="35000"/>
            </a:spcAft>
          </a:pPr>
          <a:endParaRPr lang="es-ES_tradnl" sz="1000" kern="1200" dirty="0" smtClean="0">
            <a:solidFill>
              <a:schemeClr val="tx1"/>
            </a:solidFill>
          </a:endParaRPr>
        </a:p>
        <a:p>
          <a:pPr lvl="0" algn="just" defTabSz="444500">
            <a:lnSpc>
              <a:spcPct val="90000"/>
            </a:lnSpc>
            <a:spcBef>
              <a:spcPct val="0"/>
            </a:spcBef>
            <a:spcAft>
              <a:spcPct val="35000"/>
            </a:spcAft>
          </a:pPr>
          <a:r>
            <a:rPr lang="es-ES_tradnl" sz="1000" kern="1200" dirty="0" smtClean="0">
              <a:solidFill>
                <a:schemeClr val="tx1"/>
              </a:solidFill>
            </a:rPr>
            <a:t>Creciente </a:t>
          </a:r>
          <a:r>
            <a:rPr lang="es-ES_tradnl" sz="1000" kern="1200" dirty="0" smtClean="0">
              <a:solidFill>
                <a:schemeClr val="tx1"/>
              </a:solidFill>
            </a:rPr>
            <a:t>demanda por servicios informáticos relacionados a consultas masivas.</a:t>
          </a:r>
          <a:endParaRPr lang="es-ES" sz="1000" kern="1200" dirty="0" smtClean="0">
            <a:solidFill>
              <a:schemeClr val="tx1"/>
            </a:solidFill>
          </a:endParaRPr>
        </a:p>
        <a:p>
          <a:pPr lvl="0" algn="just" defTabSz="444500">
            <a:lnSpc>
              <a:spcPct val="90000"/>
            </a:lnSpc>
            <a:spcBef>
              <a:spcPct val="0"/>
            </a:spcBef>
            <a:spcAft>
              <a:spcPct val="35000"/>
            </a:spcAft>
          </a:pPr>
          <a:endParaRPr lang="es-ES_tradnl" sz="1000" kern="1200" dirty="0" smtClean="0">
            <a:solidFill>
              <a:schemeClr val="tx1"/>
            </a:solidFill>
          </a:endParaRPr>
        </a:p>
        <a:p>
          <a:pPr lvl="0" algn="just" defTabSz="444500">
            <a:lnSpc>
              <a:spcPct val="90000"/>
            </a:lnSpc>
            <a:spcBef>
              <a:spcPct val="0"/>
            </a:spcBef>
            <a:spcAft>
              <a:spcPct val="35000"/>
            </a:spcAft>
          </a:pPr>
          <a:r>
            <a:rPr lang="es-ES_tradnl" sz="900" kern="1200" dirty="0" smtClean="0">
              <a:solidFill>
                <a:schemeClr val="tx1"/>
              </a:solidFill>
            </a:rPr>
            <a:t> </a:t>
          </a:r>
          <a:endParaRPr lang="es-ES" sz="900" kern="1200" dirty="0" smtClean="0">
            <a:solidFill>
              <a:schemeClr val="tx1"/>
            </a:solidFill>
          </a:endParaRPr>
        </a:p>
        <a:p>
          <a:pPr lvl="0" algn="ctr" defTabSz="444500">
            <a:lnSpc>
              <a:spcPct val="90000"/>
            </a:lnSpc>
            <a:spcBef>
              <a:spcPct val="0"/>
            </a:spcBef>
            <a:spcAft>
              <a:spcPct val="35000"/>
            </a:spcAft>
          </a:pPr>
          <a:endParaRPr lang="es-ES" sz="800" kern="1200" dirty="0"/>
        </a:p>
      </dsp:txBody>
      <dsp:txXfrm rot="10800000">
        <a:off x="2390661" y="1838162"/>
        <a:ext cx="2081242" cy="3813187"/>
      </dsp:txXfrm>
    </dsp:sp>
    <dsp:sp modelId="{3D5D4767-AAA3-4D2D-84A3-8634294E457D}">
      <dsp:nvSpPr>
        <dsp:cNvPr id="0" name=""/>
        <dsp:cNvSpPr/>
      </dsp:nvSpPr>
      <dsp:spPr>
        <a:xfrm>
          <a:off x="4948988" y="365611"/>
          <a:ext cx="1885606" cy="132761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526C9E-A5BF-4D70-9C5F-E0929AA978CA}">
      <dsp:nvSpPr>
        <dsp:cNvPr id="0" name=""/>
        <dsp:cNvSpPr/>
      </dsp:nvSpPr>
      <dsp:spPr>
        <a:xfrm rot="10800000">
          <a:off x="4761908" y="1849337"/>
          <a:ext cx="2209044" cy="3866487"/>
        </a:xfrm>
        <a:prstGeom prst="round2SameRect">
          <a:avLst>
            <a:gd name="adj1" fmla="val 10500"/>
            <a:gd name="adj2" fmla="val 0"/>
          </a:avLst>
        </a:prstGeom>
        <a:solidFill>
          <a:schemeClr val="accent4">
            <a:hueOff val="-607889"/>
            <a:satOff val="-3070"/>
            <a:lumOff val="-431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endParaRPr lang="es-ES" sz="800" kern="1200" dirty="0" smtClean="0"/>
        </a:p>
        <a:p>
          <a:pPr lvl="0" algn="just" defTabSz="355600">
            <a:lnSpc>
              <a:spcPct val="90000"/>
            </a:lnSpc>
            <a:spcBef>
              <a:spcPct val="0"/>
            </a:spcBef>
            <a:spcAft>
              <a:spcPct val="35000"/>
            </a:spcAft>
          </a:pPr>
          <a:r>
            <a:rPr lang="es-ES_tradnl" sz="900" kern="1200" dirty="0" smtClean="0">
              <a:solidFill>
                <a:schemeClr val="tx1"/>
              </a:solidFill>
            </a:rPr>
            <a:t>Escasos convenios y programas de capacitación al personal de esta unidad.</a:t>
          </a:r>
          <a:endParaRPr lang="es-ES" sz="900" kern="1200" dirty="0" smtClean="0">
            <a:solidFill>
              <a:schemeClr val="tx1"/>
            </a:solidFill>
          </a:endParaRPr>
        </a:p>
        <a:p>
          <a:pPr lvl="0" algn="just" defTabSz="355600">
            <a:lnSpc>
              <a:spcPct val="90000"/>
            </a:lnSpc>
            <a:spcBef>
              <a:spcPct val="0"/>
            </a:spcBef>
            <a:spcAft>
              <a:spcPct val="35000"/>
            </a:spcAft>
          </a:pPr>
          <a:endParaRPr lang="es-ES_tradnl" sz="900" kern="1200" dirty="0" smtClean="0">
            <a:solidFill>
              <a:schemeClr val="tx1"/>
            </a:solidFill>
          </a:endParaRPr>
        </a:p>
        <a:p>
          <a:pPr lvl="0" algn="just" defTabSz="355600">
            <a:lnSpc>
              <a:spcPct val="90000"/>
            </a:lnSpc>
            <a:spcBef>
              <a:spcPct val="0"/>
            </a:spcBef>
            <a:spcAft>
              <a:spcPct val="35000"/>
            </a:spcAft>
          </a:pPr>
          <a:r>
            <a:rPr lang="es-ES_tradnl" sz="900" kern="1200" dirty="0" smtClean="0">
              <a:solidFill>
                <a:schemeClr val="tx1"/>
              </a:solidFill>
            </a:rPr>
            <a:t>Ambientes </a:t>
          </a:r>
          <a:r>
            <a:rPr lang="es-ES_tradnl" sz="900" kern="1200" dirty="0" smtClean="0">
              <a:solidFill>
                <a:schemeClr val="tx1"/>
              </a:solidFill>
            </a:rPr>
            <a:t>reducidos y mal ubicados para la realización de las actividades.</a:t>
          </a:r>
          <a:endParaRPr lang="es-ES" sz="900" kern="1200" dirty="0" smtClean="0">
            <a:solidFill>
              <a:schemeClr val="tx1"/>
            </a:solidFill>
          </a:endParaRPr>
        </a:p>
        <a:p>
          <a:pPr lvl="0" algn="just" defTabSz="355600">
            <a:lnSpc>
              <a:spcPct val="90000"/>
            </a:lnSpc>
            <a:spcBef>
              <a:spcPct val="0"/>
            </a:spcBef>
            <a:spcAft>
              <a:spcPct val="35000"/>
            </a:spcAft>
          </a:pPr>
          <a:endParaRPr lang="es-ES_tradnl" sz="900" kern="1200" dirty="0" smtClean="0">
            <a:solidFill>
              <a:schemeClr val="tx1"/>
            </a:solidFill>
          </a:endParaRPr>
        </a:p>
        <a:p>
          <a:pPr lvl="0" algn="just" defTabSz="355600">
            <a:lnSpc>
              <a:spcPct val="90000"/>
            </a:lnSpc>
            <a:spcBef>
              <a:spcPct val="0"/>
            </a:spcBef>
            <a:spcAft>
              <a:spcPct val="35000"/>
            </a:spcAft>
          </a:pPr>
          <a:r>
            <a:rPr lang="es-ES_tradnl" sz="900" kern="1200" dirty="0" smtClean="0">
              <a:solidFill>
                <a:schemeClr val="tx1"/>
              </a:solidFill>
            </a:rPr>
            <a:t>Falta de recursos económicos para disponer de una infraestructura informática acorde a las necesidades.</a:t>
          </a:r>
          <a:endParaRPr lang="es-ES" sz="900" kern="1200" dirty="0" smtClean="0">
            <a:solidFill>
              <a:schemeClr val="tx1"/>
            </a:solidFill>
          </a:endParaRPr>
        </a:p>
        <a:p>
          <a:pPr lvl="0" algn="just" defTabSz="355600">
            <a:lnSpc>
              <a:spcPct val="90000"/>
            </a:lnSpc>
            <a:spcBef>
              <a:spcPct val="0"/>
            </a:spcBef>
            <a:spcAft>
              <a:spcPct val="35000"/>
            </a:spcAft>
          </a:pPr>
          <a:endParaRPr lang="es-ES_tradnl" sz="900" kern="1200" dirty="0" smtClean="0">
            <a:solidFill>
              <a:schemeClr val="tx1"/>
            </a:solidFill>
          </a:endParaRPr>
        </a:p>
        <a:p>
          <a:pPr lvl="0" algn="just" defTabSz="355600">
            <a:lnSpc>
              <a:spcPct val="90000"/>
            </a:lnSpc>
            <a:spcBef>
              <a:spcPct val="0"/>
            </a:spcBef>
            <a:spcAft>
              <a:spcPct val="35000"/>
            </a:spcAft>
          </a:pPr>
          <a:r>
            <a:rPr lang="es-ES_tradnl" sz="900" kern="1200" dirty="0" smtClean="0">
              <a:solidFill>
                <a:schemeClr val="tx1"/>
              </a:solidFill>
            </a:rPr>
            <a:t>Cultura organizacional de la Institución orientada a las funciones que constituye </a:t>
          </a:r>
          <a:endParaRPr lang="es-ES" sz="900" kern="1200" dirty="0" smtClean="0">
            <a:solidFill>
              <a:schemeClr val="tx1"/>
            </a:solidFill>
          </a:endParaRPr>
        </a:p>
        <a:p>
          <a:pPr lvl="0" algn="just" defTabSz="355600">
            <a:lnSpc>
              <a:spcPct val="90000"/>
            </a:lnSpc>
            <a:spcBef>
              <a:spcPct val="0"/>
            </a:spcBef>
            <a:spcAft>
              <a:spcPct val="35000"/>
            </a:spcAft>
          </a:pPr>
          <a:r>
            <a:rPr lang="es-ES_tradnl" sz="900" kern="1200" dirty="0" smtClean="0">
              <a:solidFill>
                <a:schemeClr val="tx1"/>
              </a:solidFill>
            </a:rPr>
            <a:t>obstáculo en la innovación de procesos a través de la aplicación de tecnologías</a:t>
          </a:r>
          <a:endParaRPr lang="es-ES" sz="900" kern="1200" dirty="0" smtClean="0">
            <a:solidFill>
              <a:schemeClr val="tx1"/>
            </a:solidFill>
          </a:endParaRPr>
        </a:p>
        <a:p>
          <a:pPr lvl="0" algn="just" defTabSz="355600">
            <a:lnSpc>
              <a:spcPct val="90000"/>
            </a:lnSpc>
            <a:spcBef>
              <a:spcPct val="0"/>
            </a:spcBef>
            <a:spcAft>
              <a:spcPct val="35000"/>
            </a:spcAft>
          </a:pPr>
          <a:r>
            <a:rPr lang="es-ES_tradnl" sz="900" kern="1200" dirty="0" smtClean="0">
              <a:solidFill>
                <a:schemeClr val="tx1"/>
              </a:solidFill>
            </a:rPr>
            <a:t>y comunicaciones</a:t>
          </a:r>
          <a:endParaRPr lang="es-ES" sz="900" kern="1200" dirty="0" smtClean="0">
            <a:solidFill>
              <a:schemeClr val="tx1"/>
            </a:solidFill>
          </a:endParaRPr>
        </a:p>
        <a:p>
          <a:pPr lvl="0" algn="just" defTabSz="355600">
            <a:lnSpc>
              <a:spcPct val="90000"/>
            </a:lnSpc>
            <a:spcBef>
              <a:spcPct val="0"/>
            </a:spcBef>
            <a:spcAft>
              <a:spcPct val="35000"/>
            </a:spcAft>
          </a:pPr>
          <a:endParaRPr lang="es-ES_tradnl" sz="900" kern="1200" dirty="0" smtClean="0">
            <a:solidFill>
              <a:schemeClr val="tx1"/>
            </a:solidFill>
          </a:endParaRPr>
        </a:p>
        <a:p>
          <a:pPr lvl="0" algn="just" defTabSz="355600">
            <a:lnSpc>
              <a:spcPct val="90000"/>
            </a:lnSpc>
            <a:spcBef>
              <a:spcPct val="0"/>
            </a:spcBef>
            <a:spcAft>
              <a:spcPct val="35000"/>
            </a:spcAft>
          </a:pPr>
          <a:r>
            <a:rPr lang="es-ES_tradnl" sz="900" kern="1200" dirty="0" smtClean="0">
              <a:solidFill>
                <a:schemeClr val="tx1"/>
              </a:solidFill>
            </a:rPr>
            <a:t>No se cuenta con un </a:t>
          </a:r>
          <a:r>
            <a:rPr lang="es-ES_tradnl" sz="900" kern="1200" dirty="0" err="1" smtClean="0">
              <a:solidFill>
                <a:schemeClr val="tx1"/>
              </a:solidFill>
            </a:rPr>
            <a:t>DataCenter</a:t>
          </a:r>
          <a:r>
            <a:rPr lang="es-ES_tradnl" sz="900" kern="1200" dirty="0" smtClean="0">
              <a:solidFill>
                <a:schemeClr val="tx1"/>
              </a:solidFill>
            </a:rPr>
            <a:t> (cuarto frío de comunicaciones) que potencie el desarrollo armónico de la infraestructura de servidores </a:t>
          </a:r>
          <a:r>
            <a:rPr lang="es-ES_tradnl" sz="900" kern="1200" dirty="0" err="1" smtClean="0">
              <a:solidFill>
                <a:schemeClr val="tx1"/>
              </a:solidFill>
            </a:rPr>
            <a:t>blade</a:t>
          </a:r>
          <a:r>
            <a:rPr lang="es-ES_tradnl" sz="900" kern="1200" dirty="0" smtClean="0">
              <a:solidFill>
                <a:schemeClr val="tx1"/>
              </a:solidFill>
            </a:rPr>
            <a:t>, telefonía IP, red </a:t>
          </a:r>
          <a:r>
            <a:rPr lang="es-ES_tradnl" sz="900" kern="1200" dirty="0" err="1" smtClean="0">
              <a:solidFill>
                <a:schemeClr val="tx1"/>
              </a:solidFill>
            </a:rPr>
            <a:t>wireless</a:t>
          </a:r>
          <a:r>
            <a:rPr lang="es-ES_tradnl" sz="900" kern="1200" dirty="0" smtClean="0">
              <a:solidFill>
                <a:schemeClr val="tx1"/>
              </a:solidFill>
            </a:rPr>
            <a:t>, </a:t>
          </a:r>
          <a:r>
            <a:rPr lang="es-ES_tradnl" sz="900" kern="1200" dirty="0" err="1" smtClean="0">
              <a:solidFill>
                <a:schemeClr val="tx1"/>
              </a:solidFill>
            </a:rPr>
            <a:t>networking</a:t>
          </a:r>
          <a:r>
            <a:rPr lang="es-ES_tradnl" sz="900" kern="1200" dirty="0" smtClean="0">
              <a:solidFill>
                <a:schemeClr val="tx1"/>
              </a:solidFill>
            </a:rPr>
            <a:t> de alta disponibilidad, etc.  </a:t>
          </a:r>
          <a:endParaRPr lang="es-ES" sz="900" kern="1200" dirty="0">
            <a:solidFill>
              <a:schemeClr val="tx1"/>
            </a:solidFill>
          </a:endParaRPr>
        </a:p>
      </dsp:txBody>
      <dsp:txXfrm rot="10800000">
        <a:off x="4829844" y="1849337"/>
        <a:ext cx="2073172" cy="3798551"/>
      </dsp:txXfrm>
    </dsp:sp>
    <dsp:sp modelId="{7D1CBC1E-F045-4B40-B60A-8FA54A788442}">
      <dsp:nvSpPr>
        <dsp:cNvPr id="0" name=""/>
        <dsp:cNvSpPr/>
      </dsp:nvSpPr>
      <dsp:spPr>
        <a:xfrm>
          <a:off x="7450678" y="380851"/>
          <a:ext cx="1885606" cy="1327617"/>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0000" b="-3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7AE761-2031-492F-8B39-551E5A2E6477}">
      <dsp:nvSpPr>
        <dsp:cNvPr id="0" name=""/>
        <dsp:cNvSpPr/>
      </dsp:nvSpPr>
      <dsp:spPr>
        <a:xfrm rot="10800000">
          <a:off x="7184874" y="1895060"/>
          <a:ext cx="2417215" cy="3805524"/>
        </a:xfrm>
        <a:prstGeom prst="round2SameRect">
          <a:avLst>
            <a:gd name="adj1" fmla="val 10500"/>
            <a:gd name="adj2" fmla="val 0"/>
          </a:avLst>
        </a:prstGeom>
        <a:solidFill>
          <a:schemeClr val="accent4">
            <a:hueOff val="-911834"/>
            <a:satOff val="-4605"/>
            <a:lumOff val="-647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t" anchorCtr="0">
          <a:noAutofit/>
        </a:bodyPr>
        <a:lstStyle/>
        <a:p>
          <a:pPr lvl="0" algn="ctr" defTabSz="311150">
            <a:lnSpc>
              <a:spcPct val="90000"/>
            </a:lnSpc>
            <a:spcBef>
              <a:spcPct val="0"/>
            </a:spcBef>
            <a:spcAft>
              <a:spcPct val="35000"/>
            </a:spcAft>
          </a:pPr>
          <a:endParaRPr lang="es-ES" sz="700" kern="1200" dirty="0" smtClean="0">
            <a:solidFill>
              <a:schemeClr val="tx1"/>
            </a:solidFill>
          </a:endParaRPr>
        </a:p>
        <a:p>
          <a:pPr lvl="0" algn="just" defTabSz="311150">
            <a:lnSpc>
              <a:spcPct val="90000"/>
            </a:lnSpc>
            <a:spcBef>
              <a:spcPct val="0"/>
            </a:spcBef>
            <a:spcAft>
              <a:spcPct val="35000"/>
            </a:spcAft>
          </a:pPr>
          <a:r>
            <a:rPr lang="es-ES_tradnl" sz="900" kern="1200" dirty="0" smtClean="0">
              <a:solidFill>
                <a:schemeClr val="tx1"/>
              </a:solidFill>
            </a:rPr>
            <a:t>Situación económica del País, que se expresa en el escaso presupuesto para la Adquisición de equipos de cómputo y Licencias de software.</a:t>
          </a:r>
          <a:endParaRPr lang="es-ES" sz="900" kern="1200" dirty="0" smtClean="0">
            <a:solidFill>
              <a:schemeClr val="tx1"/>
            </a:solidFill>
          </a:endParaRPr>
        </a:p>
        <a:p>
          <a:pPr lvl="0" algn="just" defTabSz="311150">
            <a:lnSpc>
              <a:spcPct val="90000"/>
            </a:lnSpc>
            <a:spcBef>
              <a:spcPct val="0"/>
            </a:spcBef>
            <a:spcAft>
              <a:spcPct val="35000"/>
            </a:spcAft>
          </a:pPr>
          <a:endParaRPr lang="es-ES_tradnl" sz="900" kern="1200" dirty="0" smtClean="0">
            <a:solidFill>
              <a:schemeClr val="tx1"/>
            </a:solidFill>
          </a:endParaRPr>
        </a:p>
        <a:p>
          <a:pPr lvl="0" algn="just" defTabSz="311150">
            <a:lnSpc>
              <a:spcPct val="90000"/>
            </a:lnSpc>
            <a:spcBef>
              <a:spcPct val="0"/>
            </a:spcBef>
            <a:spcAft>
              <a:spcPct val="35000"/>
            </a:spcAft>
          </a:pPr>
          <a:r>
            <a:rPr lang="es-ES_tradnl" sz="900" kern="1200" dirty="0" smtClean="0">
              <a:solidFill>
                <a:schemeClr val="tx1"/>
              </a:solidFill>
            </a:rPr>
            <a:t>Exigencia </a:t>
          </a:r>
          <a:r>
            <a:rPr lang="es-ES_tradnl" sz="900" kern="1200" dirty="0" smtClean="0">
              <a:solidFill>
                <a:schemeClr val="tx1"/>
              </a:solidFill>
            </a:rPr>
            <a:t>de los usuarios de una atención oportuna y segura, en la tramitación de sus solicitudes de servicio.</a:t>
          </a:r>
          <a:endParaRPr lang="es-ES" sz="900" kern="1200" dirty="0" smtClean="0">
            <a:solidFill>
              <a:schemeClr val="tx1"/>
            </a:solidFill>
          </a:endParaRPr>
        </a:p>
        <a:p>
          <a:pPr lvl="0" algn="just" defTabSz="311150">
            <a:lnSpc>
              <a:spcPct val="90000"/>
            </a:lnSpc>
            <a:spcBef>
              <a:spcPct val="0"/>
            </a:spcBef>
            <a:spcAft>
              <a:spcPct val="35000"/>
            </a:spcAft>
          </a:pPr>
          <a:endParaRPr lang="es-ES_tradnl" sz="900" kern="1200" dirty="0" smtClean="0">
            <a:solidFill>
              <a:schemeClr val="tx1"/>
            </a:solidFill>
          </a:endParaRPr>
        </a:p>
        <a:p>
          <a:pPr lvl="0" algn="just" defTabSz="311150">
            <a:lnSpc>
              <a:spcPct val="90000"/>
            </a:lnSpc>
            <a:spcBef>
              <a:spcPct val="0"/>
            </a:spcBef>
            <a:spcAft>
              <a:spcPct val="35000"/>
            </a:spcAft>
          </a:pPr>
          <a:r>
            <a:rPr lang="es-ES_tradnl" sz="900" kern="1200" dirty="0" smtClean="0">
              <a:solidFill>
                <a:schemeClr val="tx1"/>
              </a:solidFill>
            </a:rPr>
            <a:t>Falta </a:t>
          </a:r>
          <a:r>
            <a:rPr lang="es-ES_tradnl" sz="900" kern="1200" dirty="0" smtClean="0">
              <a:solidFill>
                <a:schemeClr val="tx1"/>
              </a:solidFill>
            </a:rPr>
            <a:t>de confidencialidad  con respecto a las claves de acceso, por parte del personal  que labora con los  sistemas de información</a:t>
          </a:r>
          <a:endParaRPr lang="es-ES" sz="900" kern="1200" dirty="0" smtClean="0">
            <a:solidFill>
              <a:schemeClr val="tx1"/>
            </a:solidFill>
          </a:endParaRPr>
        </a:p>
        <a:p>
          <a:pPr lvl="0" algn="just" defTabSz="311150">
            <a:lnSpc>
              <a:spcPct val="90000"/>
            </a:lnSpc>
            <a:spcBef>
              <a:spcPct val="0"/>
            </a:spcBef>
            <a:spcAft>
              <a:spcPct val="35000"/>
            </a:spcAft>
          </a:pPr>
          <a:endParaRPr lang="es-ES_tradnl" sz="900" kern="1200" dirty="0" smtClean="0">
            <a:solidFill>
              <a:schemeClr val="tx1"/>
            </a:solidFill>
          </a:endParaRPr>
        </a:p>
        <a:p>
          <a:pPr lvl="0" algn="just" defTabSz="311150">
            <a:lnSpc>
              <a:spcPct val="90000"/>
            </a:lnSpc>
            <a:spcBef>
              <a:spcPct val="0"/>
            </a:spcBef>
            <a:spcAft>
              <a:spcPct val="35000"/>
            </a:spcAft>
          </a:pPr>
          <a:r>
            <a:rPr lang="es-ES_tradnl" sz="900" kern="1200" dirty="0" smtClean="0">
              <a:solidFill>
                <a:schemeClr val="tx1"/>
              </a:solidFill>
            </a:rPr>
            <a:t>Rechazo </a:t>
          </a:r>
          <a:r>
            <a:rPr lang="es-ES_tradnl" sz="900" kern="1200" dirty="0" smtClean="0">
              <a:solidFill>
                <a:schemeClr val="tx1"/>
              </a:solidFill>
            </a:rPr>
            <a:t>por parte de los funcionarios a utilizar sistemas de información desconocidos.</a:t>
          </a:r>
          <a:endParaRPr lang="es-ES" sz="900" kern="1200" dirty="0" smtClean="0">
            <a:solidFill>
              <a:schemeClr val="tx1"/>
            </a:solidFill>
          </a:endParaRPr>
        </a:p>
        <a:p>
          <a:pPr lvl="0" algn="just" defTabSz="311150">
            <a:lnSpc>
              <a:spcPct val="90000"/>
            </a:lnSpc>
            <a:spcBef>
              <a:spcPct val="0"/>
            </a:spcBef>
            <a:spcAft>
              <a:spcPct val="35000"/>
            </a:spcAft>
          </a:pPr>
          <a:endParaRPr lang="es-ES_tradnl" sz="900" kern="1200" dirty="0" smtClean="0">
            <a:solidFill>
              <a:schemeClr val="tx1"/>
            </a:solidFill>
          </a:endParaRPr>
        </a:p>
        <a:p>
          <a:pPr lvl="0" algn="just" defTabSz="311150">
            <a:lnSpc>
              <a:spcPct val="90000"/>
            </a:lnSpc>
            <a:spcBef>
              <a:spcPct val="0"/>
            </a:spcBef>
            <a:spcAft>
              <a:spcPct val="35000"/>
            </a:spcAft>
          </a:pPr>
          <a:r>
            <a:rPr lang="es-ES_tradnl" sz="900" kern="1200" dirty="0" smtClean="0">
              <a:solidFill>
                <a:schemeClr val="tx1"/>
              </a:solidFill>
            </a:rPr>
            <a:t>Retraso </a:t>
          </a:r>
          <a:r>
            <a:rPr lang="es-ES_tradnl" sz="900" kern="1200" dirty="0" smtClean="0">
              <a:solidFill>
                <a:schemeClr val="tx1"/>
              </a:solidFill>
            </a:rPr>
            <a:t>en la entrega de insumos y </a:t>
          </a:r>
          <a:r>
            <a:rPr lang="es-ES_tradnl" sz="900" kern="1200" dirty="0" smtClean="0">
              <a:solidFill>
                <a:schemeClr val="tx1"/>
              </a:solidFill>
            </a:rPr>
            <a:t>prepuestos </a:t>
          </a:r>
          <a:r>
            <a:rPr lang="es-ES_tradnl" sz="900" kern="1200" dirty="0" smtClean="0">
              <a:solidFill>
                <a:schemeClr val="tx1"/>
              </a:solidFill>
            </a:rPr>
            <a:t>necesarios para las actividades.</a:t>
          </a:r>
          <a:endParaRPr lang="es-ES" sz="900" kern="1200" dirty="0" smtClean="0">
            <a:solidFill>
              <a:schemeClr val="tx1"/>
            </a:solidFill>
          </a:endParaRPr>
        </a:p>
        <a:p>
          <a:pPr lvl="0" algn="just" defTabSz="311150">
            <a:lnSpc>
              <a:spcPct val="90000"/>
            </a:lnSpc>
            <a:spcBef>
              <a:spcPct val="0"/>
            </a:spcBef>
            <a:spcAft>
              <a:spcPct val="35000"/>
            </a:spcAft>
          </a:pPr>
          <a:endParaRPr lang="es-ES" sz="900" kern="1200" dirty="0"/>
        </a:p>
      </dsp:txBody>
      <dsp:txXfrm rot="10800000">
        <a:off x="7259212" y="1895060"/>
        <a:ext cx="2268539" cy="37311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44225-99EE-4D78-8F74-7F9610EA89B5}">
      <dsp:nvSpPr>
        <dsp:cNvPr id="0" name=""/>
        <dsp:cNvSpPr/>
      </dsp:nvSpPr>
      <dsp:spPr>
        <a:xfrm>
          <a:off x="0" y="1318893"/>
          <a:ext cx="9939607" cy="1260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6A4F87-52ED-48F7-932F-7BFAFB096C0E}">
      <dsp:nvSpPr>
        <dsp:cNvPr id="0" name=""/>
        <dsp:cNvSpPr/>
      </dsp:nvSpPr>
      <dsp:spPr>
        <a:xfrm>
          <a:off x="496495" y="155296"/>
          <a:ext cx="7569841" cy="1237397"/>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2985" tIns="0" rIns="262985" bIns="0" numCol="1" spcCol="1270" anchor="ctr" anchorCtr="0">
          <a:noAutofit/>
        </a:bodyPr>
        <a:lstStyle/>
        <a:p>
          <a:pPr lvl="0" algn="l" defTabSz="444500">
            <a:lnSpc>
              <a:spcPct val="90000"/>
            </a:lnSpc>
            <a:spcBef>
              <a:spcPct val="0"/>
            </a:spcBef>
            <a:spcAft>
              <a:spcPct val="35000"/>
            </a:spcAft>
          </a:pPr>
          <a:r>
            <a:rPr lang="es-ES" sz="1000" b="1" u="sng" kern="1200" dirty="0" smtClean="0">
              <a:effectLst/>
            </a:rPr>
            <a:t>Planificación Académica Operativa</a:t>
          </a:r>
        </a:p>
        <a:p>
          <a:pPr marL="266700" lvl="0" indent="0" algn="l" defTabSz="444500">
            <a:lnSpc>
              <a:spcPct val="90000"/>
            </a:lnSpc>
            <a:spcBef>
              <a:spcPct val="0"/>
            </a:spcBef>
            <a:spcAft>
              <a:spcPct val="35000"/>
            </a:spcAft>
          </a:pPr>
          <a:r>
            <a:rPr lang="es-ES" sz="1000" kern="1200" dirty="0" smtClean="0">
              <a:effectLst/>
            </a:rPr>
            <a:t>Planificación de un período académico (normalmente un año) para cada carrera, lo que incluye: profesores, materias, estudiantes, aulas, laboratorios, horarios, calendario académico, actividades culturales, deportivas y de complemento educativo.</a:t>
          </a:r>
        </a:p>
        <a:p>
          <a:pPr marL="266700" lvl="0" indent="0" algn="l" defTabSz="444500">
            <a:lnSpc>
              <a:spcPct val="90000"/>
            </a:lnSpc>
            <a:spcBef>
              <a:spcPct val="0"/>
            </a:spcBef>
            <a:spcAft>
              <a:spcPct val="35000"/>
            </a:spcAft>
          </a:pPr>
          <a:r>
            <a:rPr lang="es-ES" sz="1000" kern="1200" dirty="0" smtClean="0">
              <a:effectLst/>
            </a:rPr>
            <a:t>Planificación micro curricular (de cada materia).</a:t>
          </a:r>
        </a:p>
        <a:p>
          <a:pPr marL="266700" lvl="0" indent="0" algn="l" defTabSz="444500">
            <a:lnSpc>
              <a:spcPct val="90000"/>
            </a:lnSpc>
            <a:spcBef>
              <a:spcPct val="0"/>
            </a:spcBef>
            <a:spcAft>
              <a:spcPct val="35000"/>
            </a:spcAft>
          </a:pPr>
          <a:r>
            <a:rPr lang="es-ES" sz="1000" kern="1200" dirty="0" smtClean="0">
              <a:effectLst/>
            </a:rPr>
            <a:t>Syllabus, Resultados de Aprendizaje y Avance Programático.</a:t>
          </a:r>
          <a:endParaRPr lang="es-ES" sz="1000" kern="1200" dirty="0"/>
        </a:p>
      </dsp:txBody>
      <dsp:txXfrm>
        <a:off x="556900" y="215701"/>
        <a:ext cx="7449031" cy="1116587"/>
      </dsp:txXfrm>
    </dsp:sp>
    <dsp:sp modelId="{4936CBC7-4A23-4B80-B398-27900B3AB2C7}">
      <dsp:nvSpPr>
        <dsp:cNvPr id="0" name=""/>
        <dsp:cNvSpPr/>
      </dsp:nvSpPr>
      <dsp:spPr>
        <a:xfrm>
          <a:off x="0" y="2313665"/>
          <a:ext cx="9939607" cy="1260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FEE6AC-FFC6-4352-8840-8E3A5F22402F}">
      <dsp:nvSpPr>
        <dsp:cNvPr id="0" name=""/>
        <dsp:cNvSpPr/>
      </dsp:nvSpPr>
      <dsp:spPr>
        <a:xfrm>
          <a:off x="496495" y="1471893"/>
          <a:ext cx="7622807" cy="915571"/>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2985" tIns="0" rIns="262985" bIns="0" numCol="1" spcCol="1270" anchor="ctr" anchorCtr="0">
          <a:noAutofit/>
        </a:bodyPr>
        <a:lstStyle/>
        <a:p>
          <a:pPr lvl="0" algn="l" defTabSz="444500">
            <a:lnSpc>
              <a:spcPct val="90000"/>
            </a:lnSpc>
            <a:spcBef>
              <a:spcPct val="0"/>
            </a:spcBef>
            <a:spcAft>
              <a:spcPct val="35000"/>
            </a:spcAft>
          </a:pPr>
          <a:r>
            <a:rPr lang="es-ES" sz="1000" b="1" u="sng" kern="1200" dirty="0" smtClean="0">
              <a:effectLst/>
            </a:rPr>
            <a:t>Admisión de Estudiantes</a:t>
          </a:r>
        </a:p>
        <a:p>
          <a:pPr marL="266700" lvl="0" indent="0" algn="l" defTabSz="444500">
            <a:lnSpc>
              <a:spcPct val="90000"/>
            </a:lnSpc>
            <a:spcBef>
              <a:spcPct val="0"/>
            </a:spcBef>
            <a:spcAft>
              <a:spcPct val="35000"/>
            </a:spcAft>
          </a:pPr>
          <a:r>
            <a:rPr lang="es-ES" sz="1000" kern="1200" dirty="0" smtClean="0">
              <a:effectLst/>
            </a:rPr>
            <a:t>Difusión de la guía académica.</a:t>
          </a:r>
        </a:p>
        <a:p>
          <a:pPr marL="266700" lvl="0" indent="0" algn="l" defTabSz="444500">
            <a:lnSpc>
              <a:spcPct val="90000"/>
            </a:lnSpc>
            <a:spcBef>
              <a:spcPct val="0"/>
            </a:spcBef>
            <a:spcAft>
              <a:spcPct val="35000"/>
            </a:spcAft>
          </a:pPr>
          <a:r>
            <a:rPr lang="es-ES" sz="1000" kern="1200" dirty="0" smtClean="0">
              <a:effectLst/>
            </a:rPr>
            <a:t>Inscripción de Aspirantes. Registro de antecedentes académicos, y revisión de prerrequisitos para cada carrera.</a:t>
          </a:r>
        </a:p>
        <a:p>
          <a:pPr marL="266700" lvl="0" indent="0" algn="l" defTabSz="444500">
            <a:lnSpc>
              <a:spcPct val="90000"/>
            </a:lnSpc>
            <a:spcBef>
              <a:spcPct val="0"/>
            </a:spcBef>
            <a:spcAft>
              <a:spcPct val="35000"/>
            </a:spcAft>
          </a:pPr>
          <a:r>
            <a:rPr lang="es-ES" sz="1000" kern="1200" dirty="0" smtClean="0">
              <a:effectLst/>
            </a:rPr>
            <a:t>Examen de admisión y registro de resultados.</a:t>
          </a:r>
          <a:endParaRPr lang="es-ES" sz="1000" kern="1200" dirty="0"/>
        </a:p>
      </dsp:txBody>
      <dsp:txXfrm>
        <a:off x="541189" y="1516587"/>
        <a:ext cx="7533419" cy="826183"/>
      </dsp:txXfrm>
    </dsp:sp>
    <dsp:sp modelId="{AD4B5F82-5AC3-4DD3-981A-CE6FFE162315}">
      <dsp:nvSpPr>
        <dsp:cNvPr id="0" name=""/>
        <dsp:cNvSpPr/>
      </dsp:nvSpPr>
      <dsp:spPr>
        <a:xfrm>
          <a:off x="0" y="3834805"/>
          <a:ext cx="9939607" cy="126000"/>
        </a:xfrm>
        <a:prstGeom prst="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9942A4-44DD-4CFF-8C9F-401B1659BB0F}">
      <dsp:nvSpPr>
        <dsp:cNvPr id="0" name=""/>
        <dsp:cNvSpPr/>
      </dsp:nvSpPr>
      <dsp:spPr>
        <a:xfrm>
          <a:off x="496495" y="2466665"/>
          <a:ext cx="7630592" cy="1441939"/>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2985" tIns="0" rIns="262985" bIns="0" numCol="1" spcCol="1270" anchor="ctr" anchorCtr="0">
          <a:noAutofit/>
        </a:bodyPr>
        <a:lstStyle/>
        <a:p>
          <a:pPr lvl="0" algn="l" defTabSz="444500">
            <a:lnSpc>
              <a:spcPct val="90000"/>
            </a:lnSpc>
            <a:spcBef>
              <a:spcPct val="0"/>
            </a:spcBef>
            <a:spcAft>
              <a:spcPct val="35000"/>
            </a:spcAft>
          </a:pPr>
          <a:r>
            <a:rPr lang="es-ES" sz="1000" b="1" u="sng" kern="1200" dirty="0" smtClean="0"/>
            <a:t>Matrículas</a:t>
          </a:r>
        </a:p>
        <a:p>
          <a:pPr marL="266700" lvl="0" indent="0" algn="l" defTabSz="444500">
            <a:lnSpc>
              <a:spcPct val="90000"/>
            </a:lnSpc>
            <a:spcBef>
              <a:spcPct val="0"/>
            </a:spcBef>
            <a:spcAft>
              <a:spcPct val="35000"/>
            </a:spcAft>
            <a:tabLst>
              <a:tab pos="182563" algn="l"/>
              <a:tab pos="266700" algn="l"/>
            </a:tabLst>
          </a:pPr>
          <a:r>
            <a:rPr lang="es-ES" sz="1000" kern="1200" dirty="0" smtClean="0">
              <a:effectLst/>
            </a:rPr>
            <a:t>Revisión del registro estudiantil y asignación del nivel y materias que le corresponde aprobar en el período a cada estudiante, de acuerdo al plan curricular de la carrera.</a:t>
          </a:r>
        </a:p>
        <a:p>
          <a:pPr marL="266700" lvl="0" indent="0" algn="l" defTabSz="444500">
            <a:lnSpc>
              <a:spcPct val="90000"/>
            </a:lnSpc>
            <a:spcBef>
              <a:spcPct val="0"/>
            </a:spcBef>
            <a:spcAft>
              <a:spcPct val="35000"/>
            </a:spcAft>
            <a:tabLst>
              <a:tab pos="182563" algn="l"/>
              <a:tab pos="266700" algn="l"/>
            </a:tabLst>
          </a:pPr>
          <a:r>
            <a:rPr lang="es-ES" sz="1000" kern="1200" dirty="0" smtClean="0">
              <a:effectLst/>
            </a:rPr>
            <a:t>Establecimiento de aranceles de matrícula por cada estudiante en un periodo académico.</a:t>
          </a:r>
        </a:p>
        <a:p>
          <a:pPr marL="266700" lvl="0" indent="0" algn="l" defTabSz="444500">
            <a:lnSpc>
              <a:spcPct val="90000"/>
            </a:lnSpc>
            <a:spcBef>
              <a:spcPct val="0"/>
            </a:spcBef>
            <a:spcAft>
              <a:spcPct val="35000"/>
            </a:spcAft>
            <a:tabLst>
              <a:tab pos="182563" algn="l"/>
              <a:tab pos="266700" algn="l"/>
            </a:tabLst>
          </a:pPr>
          <a:r>
            <a:rPr lang="es-ES" sz="1000" kern="1200" dirty="0" smtClean="0">
              <a:effectLst/>
            </a:rPr>
            <a:t>Crear registro de matrícula de cada estudiante.</a:t>
          </a:r>
        </a:p>
        <a:p>
          <a:pPr marL="266700" lvl="0" indent="0" algn="l" defTabSz="444500">
            <a:lnSpc>
              <a:spcPct val="90000"/>
            </a:lnSpc>
            <a:spcBef>
              <a:spcPct val="0"/>
            </a:spcBef>
            <a:spcAft>
              <a:spcPct val="35000"/>
            </a:spcAft>
            <a:tabLst>
              <a:tab pos="182563" algn="l"/>
              <a:tab pos="266700" algn="l"/>
            </a:tabLst>
          </a:pPr>
          <a:r>
            <a:rPr lang="es-ES" sz="1000" kern="1200" dirty="0" smtClean="0">
              <a:effectLst/>
            </a:rPr>
            <a:t>Carnet Estudiantil.</a:t>
          </a:r>
        </a:p>
        <a:p>
          <a:pPr marL="266700" lvl="0" indent="0" algn="l" defTabSz="444500">
            <a:lnSpc>
              <a:spcPct val="90000"/>
            </a:lnSpc>
            <a:spcBef>
              <a:spcPct val="0"/>
            </a:spcBef>
            <a:spcAft>
              <a:spcPct val="35000"/>
            </a:spcAft>
            <a:tabLst>
              <a:tab pos="182563" algn="l"/>
              <a:tab pos="266700" algn="l"/>
            </a:tabLst>
          </a:pPr>
          <a:r>
            <a:rPr lang="es-ES" sz="1000" kern="1200" dirty="0" smtClean="0">
              <a:effectLst/>
            </a:rPr>
            <a:t>Registro de los datos persales, médicos y socioeconómicos del estudiante en los archivos universitarios y asignación a los grupos de instrucción y materias correspondientes.</a:t>
          </a:r>
          <a:endParaRPr lang="es-ES" sz="1000" kern="1200" dirty="0"/>
        </a:p>
      </dsp:txBody>
      <dsp:txXfrm>
        <a:off x="566885" y="2537055"/>
        <a:ext cx="7489812" cy="1301159"/>
      </dsp:txXfrm>
    </dsp:sp>
    <dsp:sp modelId="{CBB52FB4-EBBA-4E69-A5AA-CB71F44614D1}">
      <dsp:nvSpPr>
        <dsp:cNvPr id="0" name=""/>
        <dsp:cNvSpPr/>
      </dsp:nvSpPr>
      <dsp:spPr>
        <a:xfrm>
          <a:off x="0" y="5315431"/>
          <a:ext cx="9939607" cy="12600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1602D0-0CC0-4BEB-8BD0-601FFE1829D5}">
      <dsp:nvSpPr>
        <dsp:cNvPr id="0" name=""/>
        <dsp:cNvSpPr/>
      </dsp:nvSpPr>
      <dsp:spPr>
        <a:xfrm>
          <a:off x="496495" y="3987805"/>
          <a:ext cx="7597853" cy="1401426"/>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2985" tIns="0" rIns="262985" bIns="0" numCol="1" spcCol="1270" anchor="ctr" anchorCtr="0">
          <a:noAutofit/>
        </a:bodyPr>
        <a:lstStyle/>
        <a:p>
          <a:pPr lvl="0" algn="l" defTabSz="444500">
            <a:lnSpc>
              <a:spcPct val="90000"/>
            </a:lnSpc>
            <a:spcBef>
              <a:spcPct val="0"/>
            </a:spcBef>
            <a:spcAft>
              <a:spcPct val="35000"/>
            </a:spcAft>
          </a:pPr>
          <a:r>
            <a:rPr lang="es-ES" sz="1000" b="1" u="sng" kern="1200" dirty="0" smtClean="0">
              <a:effectLst/>
            </a:rPr>
            <a:t>Evaluación de Estudiantes</a:t>
          </a:r>
        </a:p>
        <a:p>
          <a:pPr marL="266700" lvl="0" indent="0" algn="l" defTabSz="444500">
            <a:lnSpc>
              <a:spcPct val="90000"/>
            </a:lnSpc>
            <a:spcBef>
              <a:spcPct val="0"/>
            </a:spcBef>
            <a:spcAft>
              <a:spcPct val="35000"/>
            </a:spcAft>
          </a:pPr>
          <a:r>
            <a:rPr lang="es-ES" sz="1000" kern="1200" dirty="0" smtClean="0">
              <a:effectLst/>
            </a:rPr>
            <a:t>Evaluación del rendimiento individual de los estudiantes en cada materia.</a:t>
          </a:r>
        </a:p>
        <a:p>
          <a:pPr marL="266700" lvl="0" indent="0" algn="l" defTabSz="444500">
            <a:lnSpc>
              <a:spcPct val="90000"/>
            </a:lnSpc>
            <a:spcBef>
              <a:spcPct val="0"/>
            </a:spcBef>
            <a:spcAft>
              <a:spcPct val="35000"/>
            </a:spcAft>
          </a:pPr>
          <a:r>
            <a:rPr lang="es-ES" sz="1000" kern="1200" dirty="0" smtClean="0">
              <a:effectLst/>
            </a:rPr>
            <a:t>Evaluación de cambios en los valores éticos y morales, incluye evaluación de cambios de las actitudes del estudiante, intereses, metas y características personales.</a:t>
          </a:r>
        </a:p>
        <a:p>
          <a:pPr marL="266700" lvl="0" indent="0" algn="l" defTabSz="444500">
            <a:lnSpc>
              <a:spcPct val="90000"/>
            </a:lnSpc>
            <a:spcBef>
              <a:spcPct val="0"/>
            </a:spcBef>
            <a:spcAft>
              <a:spcPct val="35000"/>
            </a:spcAft>
          </a:pPr>
          <a:r>
            <a:rPr lang="es-ES" sz="1000" kern="1200" dirty="0" smtClean="0">
              <a:effectLst/>
            </a:rPr>
            <a:t>Verificación y registro de aprobación de materias y pases de nivel.</a:t>
          </a:r>
          <a:endParaRPr lang="es-ES" sz="1000" kern="1200" dirty="0"/>
        </a:p>
      </dsp:txBody>
      <dsp:txXfrm>
        <a:off x="564907" y="4056217"/>
        <a:ext cx="7461029" cy="12646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D8FC1-4C06-4AB1-AD87-C7CB6F1CA1A3}">
      <dsp:nvSpPr>
        <dsp:cNvPr id="0" name=""/>
        <dsp:cNvSpPr/>
      </dsp:nvSpPr>
      <dsp:spPr>
        <a:xfrm>
          <a:off x="2540" y="16668"/>
          <a:ext cx="2476500" cy="460800"/>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_tradnl" sz="1600" b="1" kern="1200" dirty="0" smtClean="0"/>
            <a:t>Descriptiva:</a:t>
          </a:r>
          <a:r>
            <a:rPr lang="es-ES_tradnl" sz="1600" kern="1200" dirty="0" smtClean="0"/>
            <a:t> </a:t>
          </a:r>
          <a:endParaRPr lang="es-ES" sz="1600" kern="1200" dirty="0"/>
        </a:p>
      </dsp:txBody>
      <dsp:txXfrm>
        <a:off x="2540" y="16668"/>
        <a:ext cx="2476500" cy="460800"/>
      </dsp:txXfrm>
    </dsp:sp>
    <dsp:sp modelId="{DB458003-B89D-424B-B43C-61300141C0BE}">
      <dsp:nvSpPr>
        <dsp:cNvPr id="0" name=""/>
        <dsp:cNvSpPr/>
      </dsp:nvSpPr>
      <dsp:spPr>
        <a:xfrm>
          <a:off x="2540" y="477468"/>
          <a:ext cx="2476500" cy="4924530"/>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s-ES_tradnl" sz="1600" kern="1200" dirty="0" smtClean="0"/>
            <a:t>Podremos decir que este proyecto es de investigación descriptiva porque necesitamos trabajar con las actividades, procedimientos y características fundamentales que se tienen actualmente en la Universidad Técnica del Norte para poder comprobar los riesgos relacionados con la seguridad de la información del sistema de gestión académica</a:t>
          </a:r>
          <a:endParaRPr lang="es-ES" sz="1600" kern="1200" dirty="0"/>
        </a:p>
      </dsp:txBody>
      <dsp:txXfrm>
        <a:off x="2540" y="477468"/>
        <a:ext cx="2476500" cy="4924530"/>
      </dsp:txXfrm>
    </dsp:sp>
    <dsp:sp modelId="{A684B0E6-4BD8-45CC-8028-DABBA736D91A}">
      <dsp:nvSpPr>
        <dsp:cNvPr id="0" name=""/>
        <dsp:cNvSpPr/>
      </dsp:nvSpPr>
      <dsp:spPr>
        <a:xfrm>
          <a:off x="2825750" y="16668"/>
          <a:ext cx="2476500" cy="460800"/>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kern="1200" dirty="0" smtClean="0"/>
            <a:t>Mixta:</a:t>
          </a:r>
          <a:endParaRPr lang="es-ES" sz="1600" kern="1200" dirty="0"/>
        </a:p>
      </dsp:txBody>
      <dsp:txXfrm>
        <a:off x="2825750" y="16668"/>
        <a:ext cx="2476500" cy="460800"/>
      </dsp:txXfrm>
    </dsp:sp>
    <dsp:sp modelId="{957D50E9-8F07-4880-A193-6CF0E1189803}">
      <dsp:nvSpPr>
        <dsp:cNvPr id="0" name=""/>
        <dsp:cNvSpPr/>
      </dsp:nvSpPr>
      <dsp:spPr>
        <a:xfrm>
          <a:off x="2825750" y="477468"/>
          <a:ext cx="2476500" cy="4924530"/>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s-ES_tradnl" sz="1600" kern="1200" dirty="0" smtClean="0"/>
            <a:t>El presente trabajo se utiliza la investigación mixta porque las políticas que existan en la Universidad Técnica del Norte y el Departamento de Informática, relacionadas con la seguridad de la información serán en base a encuestas a los usuarios del sistema académico utilizando </a:t>
          </a:r>
          <a:r>
            <a:rPr lang="es-ES_tradnl" sz="1600" kern="1200" dirty="0" err="1" smtClean="0"/>
            <a:t>Check</a:t>
          </a:r>
          <a:r>
            <a:rPr lang="es-ES_tradnl" sz="1600" kern="1200" dirty="0" smtClean="0"/>
            <a:t> </a:t>
          </a:r>
          <a:r>
            <a:rPr lang="es-ES_tradnl" sz="1600" kern="1200" dirty="0" err="1" smtClean="0"/>
            <a:t>list</a:t>
          </a:r>
          <a:r>
            <a:rPr lang="es-ES_tradnl" sz="1600" kern="1200" dirty="0" smtClean="0"/>
            <a:t>, permitirán revisar los procedimientos actuales y todo esto para verificar que políticas de seguridad utilizadas en la universidad.</a:t>
          </a:r>
          <a:endParaRPr lang="es-ES" sz="1600" kern="1200" dirty="0"/>
        </a:p>
      </dsp:txBody>
      <dsp:txXfrm>
        <a:off x="2825750" y="477468"/>
        <a:ext cx="2476500" cy="4924530"/>
      </dsp:txXfrm>
    </dsp:sp>
    <dsp:sp modelId="{E6F768CB-BB7C-4C15-A395-0B822D743344}">
      <dsp:nvSpPr>
        <dsp:cNvPr id="0" name=""/>
        <dsp:cNvSpPr/>
      </dsp:nvSpPr>
      <dsp:spPr>
        <a:xfrm>
          <a:off x="5648960" y="16668"/>
          <a:ext cx="2476500" cy="460800"/>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kern="1200" dirty="0" smtClean="0"/>
            <a:t>Transversal:</a:t>
          </a:r>
          <a:endParaRPr lang="es-ES" sz="1600" kern="1200" dirty="0"/>
        </a:p>
      </dsp:txBody>
      <dsp:txXfrm>
        <a:off x="5648960" y="16668"/>
        <a:ext cx="2476500" cy="460800"/>
      </dsp:txXfrm>
    </dsp:sp>
    <dsp:sp modelId="{6C18D7A9-B542-43F9-8857-D7D5ED9C2D3A}">
      <dsp:nvSpPr>
        <dsp:cNvPr id="0" name=""/>
        <dsp:cNvSpPr/>
      </dsp:nvSpPr>
      <dsp:spPr>
        <a:xfrm>
          <a:off x="5648960" y="477468"/>
          <a:ext cx="2476500" cy="4924530"/>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s-ES_tradnl" sz="1600" kern="1200" dirty="0" smtClean="0"/>
            <a:t>Es de investigación transversal porque la recolección de información nos ayudan a realizar la evaluación técnica del sistema de gestión académica, la misma que se desarrollará en un tiempo definido.</a:t>
          </a:r>
          <a:endParaRPr lang="es-ES" sz="1600" kern="1200" dirty="0"/>
        </a:p>
      </dsp:txBody>
      <dsp:txXfrm>
        <a:off x="5648960" y="477468"/>
        <a:ext cx="2476500" cy="49245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76A92-88DD-4B64-BA7A-A1314B49651E}">
      <dsp:nvSpPr>
        <dsp:cNvPr id="0" name=""/>
        <dsp:cNvSpPr/>
      </dsp:nvSpPr>
      <dsp:spPr>
        <a:xfrm rot="5400000">
          <a:off x="2268875" y="941940"/>
          <a:ext cx="827228" cy="941770"/>
        </a:xfrm>
        <a:prstGeom prst="bentUpArrow">
          <a:avLst>
            <a:gd name="adj1" fmla="val 32840"/>
            <a:gd name="adj2" fmla="val 25000"/>
            <a:gd name="adj3" fmla="val 3578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CCCE73-7DE5-4563-889F-C7710E00689F}">
      <dsp:nvSpPr>
        <dsp:cNvPr id="0" name=""/>
        <dsp:cNvSpPr/>
      </dsp:nvSpPr>
      <dsp:spPr>
        <a:xfrm>
          <a:off x="2049710" y="24941"/>
          <a:ext cx="1392565" cy="974750"/>
        </a:xfrm>
        <a:prstGeom prst="roundRect">
          <a:avLst>
            <a:gd name="adj" fmla="val 1667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_tradnl" sz="1400" kern="1200" dirty="0" smtClean="0">
              <a:latin typeface="Times New Roman" panose="02020603050405020304" pitchFamily="18" charset="0"/>
              <a:ea typeface="Times New Roman" panose="02020603050405020304" pitchFamily="18" charset="0"/>
            </a:rPr>
            <a:t>Estudio preliminar</a:t>
          </a:r>
          <a:endParaRPr lang="es-ES" sz="1400" kern="1200" dirty="0"/>
        </a:p>
      </dsp:txBody>
      <dsp:txXfrm>
        <a:off x="2097302" y="72533"/>
        <a:ext cx="1297381" cy="879566"/>
      </dsp:txXfrm>
    </dsp:sp>
    <dsp:sp modelId="{0AEBA355-BE9B-4288-A3A4-762AFB617E7C}">
      <dsp:nvSpPr>
        <dsp:cNvPr id="0" name=""/>
        <dsp:cNvSpPr/>
      </dsp:nvSpPr>
      <dsp:spPr>
        <a:xfrm>
          <a:off x="3442276" y="117905"/>
          <a:ext cx="1012819" cy="787836"/>
        </a:xfrm>
        <a:prstGeom prst="rect">
          <a:avLst/>
        </a:prstGeom>
        <a:noFill/>
        <a:ln>
          <a:noFill/>
        </a:ln>
        <a:effectLst/>
      </dsp:spPr>
      <dsp:style>
        <a:lnRef idx="0">
          <a:scrgbClr r="0" g="0" b="0"/>
        </a:lnRef>
        <a:fillRef idx="0">
          <a:scrgbClr r="0" g="0" b="0"/>
        </a:fillRef>
        <a:effectRef idx="0">
          <a:scrgbClr r="0" g="0" b="0"/>
        </a:effectRef>
        <a:fontRef idx="minor"/>
      </dsp:style>
    </dsp:sp>
    <dsp:sp modelId="{DCF99B84-9DD2-48E8-80C8-543D500AE187}">
      <dsp:nvSpPr>
        <dsp:cNvPr id="0" name=""/>
        <dsp:cNvSpPr/>
      </dsp:nvSpPr>
      <dsp:spPr>
        <a:xfrm rot="5400000">
          <a:off x="3423460" y="2036907"/>
          <a:ext cx="827228" cy="941770"/>
        </a:xfrm>
        <a:prstGeom prst="bentUpArrow">
          <a:avLst>
            <a:gd name="adj1" fmla="val 32840"/>
            <a:gd name="adj2" fmla="val 25000"/>
            <a:gd name="adj3" fmla="val 35780"/>
          </a:avLst>
        </a:prstGeom>
        <a:solidFill>
          <a:schemeClr val="accent1">
            <a:tint val="50000"/>
            <a:hueOff val="551586"/>
            <a:satOff val="-9492"/>
            <a:lumOff val="539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E07392-2FE0-4086-8322-43D5B25659F6}">
      <dsp:nvSpPr>
        <dsp:cNvPr id="0" name=""/>
        <dsp:cNvSpPr/>
      </dsp:nvSpPr>
      <dsp:spPr>
        <a:xfrm>
          <a:off x="3204295" y="1119908"/>
          <a:ext cx="1392565" cy="974750"/>
        </a:xfrm>
        <a:prstGeom prst="roundRect">
          <a:avLst>
            <a:gd name="adj" fmla="val 1667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_tradnl" sz="1400" kern="1200" dirty="0" smtClean="0">
              <a:latin typeface="Times New Roman" panose="02020603050405020304" pitchFamily="18" charset="0"/>
              <a:ea typeface="Times New Roman" panose="02020603050405020304" pitchFamily="18" charset="0"/>
            </a:rPr>
            <a:t>Revisión y evaluación de controles y seguridades</a:t>
          </a:r>
          <a:endParaRPr lang="es-ES" sz="1400" kern="1200" dirty="0"/>
        </a:p>
      </dsp:txBody>
      <dsp:txXfrm>
        <a:off x="3251887" y="1167500"/>
        <a:ext cx="1297381" cy="879566"/>
      </dsp:txXfrm>
    </dsp:sp>
    <dsp:sp modelId="{152686FD-B62F-48B5-BDF6-0722BFB762AE}">
      <dsp:nvSpPr>
        <dsp:cNvPr id="0" name=""/>
        <dsp:cNvSpPr/>
      </dsp:nvSpPr>
      <dsp:spPr>
        <a:xfrm>
          <a:off x="4596861" y="1212872"/>
          <a:ext cx="1012819" cy="787836"/>
        </a:xfrm>
        <a:prstGeom prst="rect">
          <a:avLst/>
        </a:prstGeom>
        <a:noFill/>
        <a:ln>
          <a:noFill/>
        </a:ln>
        <a:effectLst/>
      </dsp:spPr>
      <dsp:style>
        <a:lnRef idx="0">
          <a:scrgbClr r="0" g="0" b="0"/>
        </a:lnRef>
        <a:fillRef idx="0">
          <a:scrgbClr r="0" g="0" b="0"/>
        </a:fillRef>
        <a:effectRef idx="0">
          <a:scrgbClr r="0" g="0" b="0"/>
        </a:effectRef>
        <a:fontRef idx="minor"/>
      </dsp:style>
    </dsp:sp>
    <dsp:sp modelId="{32ED92BA-F34E-46B6-BB99-44D2D9A9EDEC}">
      <dsp:nvSpPr>
        <dsp:cNvPr id="0" name=""/>
        <dsp:cNvSpPr/>
      </dsp:nvSpPr>
      <dsp:spPr>
        <a:xfrm rot="5400000">
          <a:off x="4578045" y="3131874"/>
          <a:ext cx="827228" cy="941770"/>
        </a:xfrm>
        <a:prstGeom prst="bentUpArrow">
          <a:avLst>
            <a:gd name="adj1" fmla="val 32840"/>
            <a:gd name="adj2" fmla="val 25000"/>
            <a:gd name="adj3" fmla="val 35780"/>
          </a:avLst>
        </a:prstGeom>
        <a:solidFill>
          <a:schemeClr val="accent1">
            <a:tint val="50000"/>
            <a:hueOff val="1103171"/>
            <a:satOff val="-18984"/>
            <a:lumOff val="1079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7B8B0B-5A6B-4D3F-86AF-31F8C13E4D79}">
      <dsp:nvSpPr>
        <dsp:cNvPr id="0" name=""/>
        <dsp:cNvSpPr/>
      </dsp:nvSpPr>
      <dsp:spPr>
        <a:xfrm>
          <a:off x="4358880" y="2214874"/>
          <a:ext cx="1392565" cy="974750"/>
        </a:xfrm>
        <a:prstGeom prst="roundRect">
          <a:avLst>
            <a:gd name="adj" fmla="val 1667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_tradnl" sz="1400" kern="1200" dirty="0" smtClean="0">
              <a:latin typeface="Times New Roman" panose="02020603050405020304" pitchFamily="18" charset="0"/>
              <a:ea typeface="Times New Roman" panose="02020603050405020304" pitchFamily="18" charset="0"/>
            </a:rPr>
            <a:t>Examen detallado de áreas críticas</a:t>
          </a:r>
          <a:endParaRPr lang="es-ES" sz="1400" kern="1200" dirty="0"/>
        </a:p>
      </dsp:txBody>
      <dsp:txXfrm>
        <a:off x="4406472" y="2262466"/>
        <a:ext cx="1297381" cy="879566"/>
      </dsp:txXfrm>
    </dsp:sp>
    <dsp:sp modelId="{1CD62238-8458-4139-8658-F20E05161B3C}">
      <dsp:nvSpPr>
        <dsp:cNvPr id="0" name=""/>
        <dsp:cNvSpPr/>
      </dsp:nvSpPr>
      <dsp:spPr>
        <a:xfrm>
          <a:off x="5751446" y="2307839"/>
          <a:ext cx="1012819" cy="787836"/>
        </a:xfrm>
        <a:prstGeom prst="rect">
          <a:avLst/>
        </a:prstGeom>
        <a:noFill/>
        <a:ln>
          <a:noFill/>
        </a:ln>
        <a:effectLst/>
      </dsp:spPr>
      <dsp:style>
        <a:lnRef idx="0">
          <a:scrgbClr r="0" g="0" b="0"/>
        </a:lnRef>
        <a:fillRef idx="0">
          <a:scrgbClr r="0" g="0" b="0"/>
        </a:fillRef>
        <a:effectRef idx="0">
          <a:scrgbClr r="0" g="0" b="0"/>
        </a:effectRef>
        <a:fontRef idx="minor"/>
      </dsp:style>
    </dsp:sp>
    <dsp:sp modelId="{7098E3B8-BC51-42DE-9F88-DECB93EA10A5}">
      <dsp:nvSpPr>
        <dsp:cNvPr id="0" name=""/>
        <dsp:cNvSpPr/>
      </dsp:nvSpPr>
      <dsp:spPr>
        <a:xfrm>
          <a:off x="5513465" y="3309841"/>
          <a:ext cx="1392565" cy="974750"/>
        </a:xfrm>
        <a:prstGeom prst="roundRect">
          <a:avLst>
            <a:gd name="adj" fmla="val 1667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_tradnl" sz="1400" kern="1200" dirty="0" smtClean="0">
              <a:latin typeface="Times New Roman" panose="02020603050405020304" pitchFamily="18" charset="0"/>
              <a:ea typeface="Times New Roman" panose="02020603050405020304" pitchFamily="18" charset="0"/>
            </a:rPr>
            <a:t>Comunicación de resultados</a:t>
          </a:r>
          <a:endParaRPr lang="es-ES" sz="1400" kern="1200" dirty="0"/>
        </a:p>
      </dsp:txBody>
      <dsp:txXfrm>
        <a:off x="5561057" y="3357433"/>
        <a:ext cx="1297381" cy="8795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EE1F1-8A06-4916-B42D-360EAAA318D5}">
      <dsp:nvSpPr>
        <dsp:cNvPr id="0" name=""/>
        <dsp:cNvSpPr/>
      </dsp:nvSpPr>
      <dsp:spPr>
        <a:xfrm rot="5400000">
          <a:off x="857812" y="949999"/>
          <a:ext cx="826770" cy="941248"/>
        </a:xfrm>
        <a:prstGeom prst="bentUpArrow">
          <a:avLst>
            <a:gd name="adj1" fmla="val 32840"/>
            <a:gd name="adj2" fmla="val 25000"/>
            <a:gd name="adj3" fmla="val 3578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95C223-1DC8-4BC5-9835-5A7719BDDA5A}">
      <dsp:nvSpPr>
        <dsp:cNvPr id="0" name=""/>
        <dsp:cNvSpPr/>
      </dsp:nvSpPr>
      <dsp:spPr>
        <a:xfrm>
          <a:off x="349156" y="33507"/>
          <a:ext cx="1971017" cy="974210"/>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ENTREVISTA</a:t>
          </a:r>
          <a:endParaRPr lang="es-ES" sz="1800" kern="1200" dirty="0">
            <a:latin typeface="Times New Roman" panose="02020603050405020304" pitchFamily="18" charset="0"/>
            <a:cs typeface="Times New Roman" panose="02020603050405020304" pitchFamily="18" charset="0"/>
          </a:endParaRPr>
        </a:p>
      </dsp:txBody>
      <dsp:txXfrm>
        <a:off x="396722" y="81073"/>
        <a:ext cx="1875885" cy="879078"/>
      </dsp:txXfrm>
    </dsp:sp>
    <dsp:sp modelId="{483A2035-B187-43C4-932F-1CDD389AFB91}">
      <dsp:nvSpPr>
        <dsp:cNvPr id="0" name=""/>
        <dsp:cNvSpPr/>
      </dsp:nvSpPr>
      <dsp:spPr>
        <a:xfrm>
          <a:off x="2030562" y="126421"/>
          <a:ext cx="1012258" cy="787400"/>
        </a:xfrm>
        <a:prstGeom prst="rect">
          <a:avLst/>
        </a:prstGeom>
        <a:noFill/>
        <a:ln>
          <a:noFill/>
        </a:ln>
        <a:effectLst/>
      </dsp:spPr>
      <dsp:style>
        <a:lnRef idx="0">
          <a:scrgbClr r="0" g="0" b="0"/>
        </a:lnRef>
        <a:fillRef idx="0">
          <a:scrgbClr r="0" g="0" b="0"/>
        </a:fillRef>
        <a:effectRef idx="0">
          <a:scrgbClr r="0" g="0" b="0"/>
        </a:effectRef>
        <a:fontRef idx="minor"/>
      </dsp:style>
    </dsp:sp>
    <dsp:sp modelId="{C0087326-0955-472C-9D16-91786687D823}">
      <dsp:nvSpPr>
        <dsp:cNvPr id="0" name=""/>
        <dsp:cNvSpPr/>
      </dsp:nvSpPr>
      <dsp:spPr>
        <a:xfrm rot="5400000">
          <a:off x="2274828" y="2044359"/>
          <a:ext cx="826770" cy="941248"/>
        </a:xfrm>
        <a:prstGeom prst="bentUpArrow">
          <a:avLst>
            <a:gd name="adj1" fmla="val 32840"/>
            <a:gd name="adj2" fmla="val 25000"/>
            <a:gd name="adj3" fmla="val 3578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05FCAE-E659-480B-ABD9-B6E21117079F}">
      <dsp:nvSpPr>
        <dsp:cNvPr id="0" name=""/>
        <dsp:cNvSpPr/>
      </dsp:nvSpPr>
      <dsp:spPr>
        <a:xfrm>
          <a:off x="1786541" y="1127868"/>
          <a:ext cx="2219132" cy="974210"/>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OBSERVACIÓN</a:t>
          </a:r>
          <a:endParaRPr lang="es-ES" sz="1800" kern="1200" dirty="0">
            <a:latin typeface="Times New Roman" panose="02020603050405020304" pitchFamily="18" charset="0"/>
            <a:cs typeface="Times New Roman" panose="02020603050405020304" pitchFamily="18" charset="0"/>
          </a:endParaRPr>
        </a:p>
      </dsp:txBody>
      <dsp:txXfrm>
        <a:off x="1834107" y="1175434"/>
        <a:ext cx="2124000" cy="879078"/>
      </dsp:txXfrm>
    </dsp:sp>
    <dsp:sp modelId="{E2EA5C93-AA7E-4712-8A05-20EC8C40E1BF}">
      <dsp:nvSpPr>
        <dsp:cNvPr id="0" name=""/>
        <dsp:cNvSpPr/>
      </dsp:nvSpPr>
      <dsp:spPr>
        <a:xfrm>
          <a:off x="3447578" y="1220781"/>
          <a:ext cx="1012258" cy="787400"/>
        </a:xfrm>
        <a:prstGeom prst="rect">
          <a:avLst/>
        </a:prstGeom>
        <a:noFill/>
        <a:ln>
          <a:noFill/>
        </a:ln>
        <a:effectLst/>
      </dsp:spPr>
      <dsp:style>
        <a:lnRef idx="0">
          <a:scrgbClr r="0" g="0" b="0"/>
        </a:lnRef>
        <a:fillRef idx="0">
          <a:scrgbClr r="0" g="0" b="0"/>
        </a:fillRef>
        <a:effectRef idx="0">
          <a:scrgbClr r="0" g="0" b="0"/>
        </a:effectRef>
        <a:fontRef idx="minor"/>
      </dsp:style>
    </dsp:sp>
    <dsp:sp modelId="{E33CE0AD-2911-42B6-B287-C79A23F52A68}">
      <dsp:nvSpPr>
        <dsp:cNvPr id="0" name=""/>
        <dsp:cNvSpPr/>
      </dsp:nvSpPr>
      <dsp:spPr>
        <a:xfrm rot="5400000">
          <a:off x="3618622" y="3138719"/>
          <a:ext cx="826770" cy="941248"/>
        </a:xfrm>
        <a:prstGeom prst="bentUpArrow">
          <a:avLst>
            <a:gd name="adj1" fmla="val 32840"/>
            <a:gd name="adj2" fmla="val 25000"/>
            <a:gd name="adj3" fmla="val 3578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4BC183-8DAE-49FF-986F-A0B2D6EC59FB}">
      <dsp:nvSpPr>
        <dsp:cNvPr id="0" name=""/>
        <dsp:cNvSpPr/>
      </dsp:nvSpPr>
      <dsp:spPr>
        <a:xfrm>
          <a:off x="3143690" y="2222228"/>
          <a:ext cx="2320802" cy="974210"/>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ENCUESTAS</a:t>
          </a:r>
          <a:endParaRPr lang="es-ES" sz="1800" kern="1200" dirty="0">
            <a:latin typeface="Times New Roman" panose="02020603050405020304" pitchFamily="18" charset="0"/>
            <a:cs typeface="Times New Roman" panose="02020603050405020304" pitchFamily="18" charset="0"/>
          </a:endParaRPr>
        </a:p>
      </dsp:txBody>
      <dsp:txXfrm>
        <a:off x="3191256" y="2269794"/>
        <a:ext cx="2225670" cy="879078"/>
      </dsp:txXfrm>
    </dsp:sp>
    <dsp:sp modelId="{CFB1ABB8-F675-48CC-89CB-7E3B3F53632B}">
      <dsp:nvSpPr>
        <dsp:cNvPr id="0" name=""/>
        <dsp:cNvSpPr/>
      </dsp:nvSpPr>
      <dsp:spPr>
        <a:xfrm>
          <a:off x="4791372" y="2315141"/>
          <a:ext cx="1012258" cy="787400"/>
        </a:xfrm>
        <a:prstGeom prst="rect">
          <a:avLst/>
        </a:prstGeom>
        <a:noFill/>
        <a:ln>
          <a:noFill/>
        </a:ln>
        <a:effectLst/>
      </dsp:spPr>
      <dsp:style>
        <a:lnRef idx="0">
          <a:scrgbClr r="0" g="0" b="0"/>
        </a:lnRef>
        <a:fillRef idx="0">
          <a:scrgbClr r="0" g="0" b="0"/>
        </a:fillRef>
        <a:effectRef idx="0">
          <a:scrgbClr r="0" g="0" b="0"/>
        </a:effectRef>
        <a:fontRef idx="minor"/>
      </dsp:style>
    </dsp:sp>
    <dsp:sp modelId="{8F037669-FF8E-4D56-96ED-398623EE6FA2}">
      <dsp:nvSpPr>
        <dsp:cNvPr id="0" name=""/>
        <dsp:cNvSpPr/>
      </dsp:nvSpPr>
      <dsp:spPr>
        <a:xfrm rot="5400000">
          <a:off x="4859110" y="4233079"/>
          <a:ext cx="826770" cy="941248"/>
        </a:xfrm>
        <a:prstGeom prst="bentUpArrow">
          <a:avLst>
            <a:gd name="adj1" fmla="val 32840"/>
            <a:gd name="adj2" fmla="val 25000"/>
            <a:gd name="adj3" fmla="val 3578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B820B8-AABA-4BA1-B07E-098EFF849817}">
      <dsp:nvSpPr>
        <dsp:cNvPr id="0" name=""/>
        <dsp:cNvSpPr/>
      </dsp:nvSpPr>
      <dsp:spPr>
        <a:xfrm>
          <a:off x="4581005" y="3316588"/>
          <a:ext cx="2215861" cy="974210"/>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CHECKLIST</a:t>
          </a:r>
          <a:endParaRPr lang="es-ES" sz="1800" kern="1200" dirty="0">
            <a:latin typeface="Times New Roman" panose="02020603050405020304" pitchFamily="18" charset="0"/>
            <a:cs typeface="Times New Roman" panose="02020603050405020304" pitchFamily="18" charset="0"/>
          </a:endParaRPr>
        </a:p>
      </dsp:txBody>
      <dsp:txXfrm>
        <a:off x="4628571" y="3364154"/>
        <a:ext cx="2120729" cy="879078"/>
      </dsp:txXfrm>
    </dsp:sp>
    <dsp:sp modelId="{EF00FD8E-AB30-4B2B-8851-05C71E06E070}">
      <dsp:nvSpPr>
        <dsp:cNvPr id="0" name=""/>
        <dsp:cNvSpPr/>
      </dsp:nvSpPr>
      <dsp:spPr>
        <a:xfrm>
          <a:off x="6031860" y="3409501"/>
          <a:ext cx="1012258" cy="787400"/>
        </a:xfrm>
        <a:prstGeom prst="rect">
          <a:avLst/>
        </a:prstGeom>
        <a:noFill/>
        <a:ln>
          <a:noFill/>
        </a:ln>
        <a:effectLst/>
      </dsp:spPr>
      <dsp:style>
        <a:lnRef idx="0">
          <a:scrgbClr r="0" g="0" b="0"/>
        </a:lnRef>
        <a:fillRef idx="0">
          <a:scrgbClr r="0" g="0" b="0"/>
        </a:fillRef>
        <a:effectRef idx="0">
          <a:scrgbClr r="0" g="0" b="0"/>
        </a:effectRef>
        <a:fontRef idx="minor"/>
      </dsp:style>
    </dsp:sp>
    <dsp:sp modelId="{89B66E7B-10B0-411E-B883-9C69492B6042}">
      <dsp:nvSpPr>
        <dsp:cNvPr id="0" name=""/>
        <dsp:cNvSpPr/>
      </dsp:nvSpPr>
      <dsp:spPr>
        <a:xfrm>
          <a:off x="5713560" y="4410948"/>
          <a:ext cx="2257851" cy="974210"/>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REVISIÓN DE DOCUMENTACIÓN</a:t>
          </a:r>
          <a:endParaRPr lang="es-ES" sz="1800" kern="1200" dirty="0">
            <a:latin typeface="Times New Roman" panose="02020603050405020304" pitchFamily="18" charset="0"/>
            <a:cs typeface="Times New Roman" panose="02020603050405020304" pitchFamily="18" charset="0"/>
          </a:endParaRPr>
        </a:p>
      </dsp:txBody>
      <dsp:txXfrm>
        <a:off x="5761126" y="4458514"/>
        <a:ext cx="2162719" cy="8790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54FEE-B6DE-47B8-91E4-93113CDF3A26}">
      <dsp:nvSpPr>
        <dsp:cNvPr id="0" name=""/>
        <dsp:cNvSpPr/>
      </dsp:nvSpPr>
      <dsp:spPr>
        <a:xfrm>
          <a:off x="3925295" y="-29392"/>
          <a:ext cx="1117353" cy="514895"/>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_tradnl" sz="1000" kern="1200" dirty="0" smtClean="0"/>
            <a:t>Políticas, normas, procedimientos</a:t>
          </a:r>
          <a:endParaRPr lang="es-ES" sz="1000" kern="1200" dirty="0"/>
        </a:p>
      </dsp:txBody>
      <dsp:txXfrm>
        <a:off x="3950430" y="-4257"/>
        <a:ext cx="1067083" cy="464625"/>
      </dsp:txXfrm>
    </dsp:sp>
    <dsp:sp modelId="{8838E6BC-7BD7-4177-AEC3-83E7DE416B46}">
      <dsp:nvSpPr>
        <dsp:cNvPr id="0" name=""/>
        <dsp:cNvSpPr/>
      </dsp:nvSpPr>
      <dsp:spPr>
        <a:xfrm>
          <a:off x="1936711" y="228054"/>
          <a:ext cx="5094521" cy="5094521"/>
        </a:xfrm>
        <a:custGeom>
          <a:avLst/>
          <a:gdLst/>
          <a:ahLst/>
          <a:cxnLst/>
          <a:rect l="0" t="0" r="0" b="0"/>
          <a:pathLst>
            <a:path>
              <a:moveTo>
                <a:pt x="3106516" y="62151"/>
              </a:moveTo>
              <a:arcTo wR="2547260" hR="2547260" stAng="16960963" swAng="78512"/>
            </a:path>
          </a:pathLst>
        </a:custGeom>
        <a:noFill/>
        <a:ln w="12700"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1B16DB-5A30-4E5A-BF4D-1F7AA3390C9A}">
      <dsp:nvSpPr>
        <dsp:cNvPr id="0" name=""/>
        <dsp:cNvSpPr/>
      </dsp:nvSpPr>
      <dsp:spPr>
        <a:xfrm>
          <a:off x="5100408" y="219948"/>
          <a:ext cx="1134669" cy="599758"/>
        </a:xfrm>
        <a:prstGeom prst="roundRect">
          <a:avLst/>
        </a:prstGeom>
        <a:solidFill>
          <a:schemeClr val="accent3">
            <a:hueOff val="-119450"/>
            <a:satOff val="98"/>
            <a:lumOff val="-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_tradnl" sz="1000" kern="1200" dirty="0" smtClean="0"/>
            <a:t>Plan estratégico del Departamento de Informática</a:t>
          </a:r>
          <a:endParaRPr lang="es-ES" sz="1000" kern="1200" dirty="0"/>
        </a:p>
      </dsp:txBody>
      <dsp:txXfrm>
        <a:off x="5129686" y="249226"/>
        <a:ext cx="1076113" cy="541202"/>
      </dsp:txXfrm>
    </dsp:sp>
    <dsp:sp modelId="{E0E4FB64-69E7-4DF6-97B5-5AB6A1C714B2}">
      <dsp:nvSpPr>
        <dsp:cNvPr id="0" name=""/>
        <dsp:cNvSpPr/>
      </dsp:nvSpPr>
      <dsp:spPr>
        <a:xfrm>
          <a:off x="1936711" y="228054"/>
          <a:ext cx="5094521" cy="5094521"/>
        </a:xfrm>
        <a:custGeom>
          <a:avLst/>
          <a:gdLst/>
          <a:ahLst/>
          <a:cxnLst/>
          <a:rect l="0" t="0" r="0" b="0"/>
          <a:pathLst>
            <a:path>
              <a:moveTo>
                <a:pt x="4181831" y="593619"/>
              </a:moveTo>
              <a:arcTo wR="2547260" hR="2547260" stAng="18595111" swAng="405949"/>
            </a:path>
          </a:pathLst>
        </a:custGeom>
        <a:noFill/>
        <a:ln w="12700" cap="rnd" cmpd="sng" algn="ctr">
          <a:solidFill>
            <a:schemeClr val="accent3">
              <a:hueOff val="-119450"/>
              <a:satOff val="98"/>
              <a:lumOff val="-82"/>
              <a:alphaOff val="0"/>
            </a:schemeClr>
          </a:solidFill>
          <a:prstDash val="solid"/>
        </a:ln>
        <a:effectLst/>
      </dsp:spPr>
      <dsp:style>
        <a:lnRef idx="1">
          <a:scrgbClr r="0" g="0" b="0"/>
        </a:lnRef>
        <a:fillRef idx="0">
          <a:scrgbClr r="0" g="0" b="0"/>
        </a:fillRef>
        <a:effectRef idx="0">
          <a:scrgbClr r="0" g="0" b="0"/>
        </a:effectRef>
        <a:fontRef idx="minor"/>
      </dsp:style>
    </dsp:sp>
    <dsp:sp modelId="{3F5B4834-00A9-42FE-8203-EDF9112E5CAF}">
      <dsp:nvSpPr>
        <dsp:cNvPr id="0" name=""/>
        <dsp:cNvSpPr/>
      </dsp:nvSpPr>
      <dsp:spPr>
        <a:xfrm>
          <a:off x="5984282" y="1030083"/>
          <a:ext cx="1192088" cy="596445"/>
        </a:xfrm>
        <a:prstGeom prst="roundRect">
          <a:avLst/>
        </a:prstGeom>
        <a:solidFill>
          <a:schemeClr val="accent3">
            <a:hueOff val="-238900"/>
            <a:satOff val="197"/>
            <a:lumOff val="-16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_tradnl" sz="1000" kern="1200" dirty="0" smtClean="0"/>
            <a:t>Organigrama y manual de funciones</a:t>
          </a:r>
          <a:endParaRPr lang="es-ES" sz="1000" kern="1200" dirty="0"/>
        </a:p>
      </dsp:txBody>
      <dsp:txXfrm>
        <a:off x="6013398" y="1059199"/>
        <a:ext cx="1133856" cy="538213"/>
      </dsp:txXfrm>
    </dsp:sp>
    <dsp:sp modelId="{DC35EC85-A88E-49FB-8D22-74243C08D08B}">
      <dsp:nvSpPr>
        <dsp:cNvPr id="0" name=""/>
        <dsp:cNvSpPr/>
      </dsp:nvSpPr>
      <dsp:spPr>
        <a:xfrm>
          <a:off x="1936711" y="228054"/>
          <a:ext cx="5094521" cy="5094521"/>
        </a:xfrm>
        <a:custGeom>
          <a:avLst/>
          <a:gdLst/>
          <a:ahLst/>
          <a:cxnLst/>
          <a:rect l="0" t="0" r="0" b="0"/>
          <a:pathLst>
            <a:path>
              <a:moveTo>
                <a:pt x="4823359" y="1403621"/>
              </a:moveTo>
              <a:arcTo wR="2547260" hR="2547260" stAng="19999349" swAng="763921"/>
            </a:path>
          </a:pathLst>
        </a:custGeom>
        <a:noFill/>
        <a:ln w="12700" cap="rnd" cmpd="sng" algn="ctr">
          <a:solidFill>
            <a:schemeClr val="accent3">
              <a:hueOff val="-238900"/>
              <a:satOff val="197"/>
              <a:lumOff val="-164"/>
              <a:alphaOff val="0"/>
            </a:schemeClr>
          </a:solidFill>
          <a:prstDash val="solid"/>
        </a:ln>
        <a:effectLst/>
      </dsp:spPr>
      <dsp:style>
        <a:lnRef idx="1">
          <a:scrgbClr r="0" g="0" b="0"/>
        </a:lnRef>
        <a:fillRef idx="0">
          <a:scrgbClr r="0" g="0" b="0"/>
        </a:fillRef>
        <a:effectRef idx="0">
          <a:scrgbClr r="0" g="0" b="0"/>
        </a:effectRef>
        <a:fontRef idx="minor"/>
      </dsp:style>
    </dsp:sp>
    <dsp:sp modelId="{AEA38F6A-5A47-4CF3-8EFD-C0C59059C94B}">
      <dsp:nvSpPr>
        <dsp:cNvPr id="0" name=""/>
        <dsp:cNvSpPr/>
      </dsp:nvSpPr>
      <dsp:spPr>
        <a:xfrm>
          <a:off x="6472432" y="2167023"/>
          <a:ext cx="1080455" cy="602506"/>
        </a:xfrm>
        <a:prstGeom prst="roundRect">
          <a:avLst/>
        </a:prstGeom>
        <a:solidFill>
          <a:schemeClr val="accent3">
            <a:hueOff val="-358351"/>
            <a:satOff val="295"/>
            <a:lumOff val="-24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_tradnl" sz="1000" kern="1200" smtClean="0"/>
            <a:t>Contratos</a:t>
          </a:r>
          <a:endParaRPr lang="es-ES" sz="1000" kern="1200"/>
        </a:p>
      </dsp:txBody>
      <dsp:txXfrm>
        <a:off x="6501844" y="2196435"/>
        <a:ext cx="1021631" cy="543682"/>
      </dsp:txXfrm>
    </dsp:sp>
    <dsp:sp modelId="{314409C5-49A7-4F2F-B240-A9BF2B0D04C1}">
      <dsp:nvSpPr>
        <dsp:cNvPr id="0" name=""/>
        <dsp:cNvSpPr/>
      </dsp:nvSpPr>
      <dsp:spPr>
        <a:xfrm>
          <a:off x="1936711" y="228054"/>
          <a:ext cx="5094521" cy="5094521"/>
        </a:xfrm>
        <a:custGeom>
          <a:avLst/>
          <a:gdLst/>
          <a:ahLst/>
          <a:cxnLst/>
          <a:rect l="0" t="0" r="0" b="0"/>
          <a:pathLst>
            <a:path>
              <a:moveTo>
                <a:pt x="5094521" y="2547597"/>
              </a:moveTo>
              <a:arcTo wR="2547260" hR="2547260" stAng="21600454" swAng="811625"/>
            </a:path>
          </a:pathLst>
        </a:custGeom>
        <a:noFill/>
        <a:ln w="12700" cap="rnd" cmpd="sng" algn="ctr">
          <a:solidFill>
            <a:schemeClr val="accent3">
              <a:hueOff val="-358351"/>
              <a:satOff val="295"/>
              <a:lumOff val="-245"/>
              <a:alphaOff val="0"/>
            </a:schemeClr>
          </a:solidFill>
          <a:prstDash val="solid"/>
        </a:ln>
        <a:effectLst/>
      </dsp:spPr>
      <dsp:style>
        <a:lnRef idx="1">
          <a:scrgbClr r="0" g="0" b="0"/>
        </a:lnRef>
        <a:fillRef idx="0">
          <a:scrgbClr r="0" g="0" b="0"/>
        </a:fillRef>
        <a:effectRef idx="0">
          <a:scrgbClr r="0" g="0" b="0"/>
        </a:effectRef>
        <a:fontRef idx="minor"/>
      </dsp:style>
    </dsp:sp>
    <dsp:sp modelId="{4DF78890-2F37-4F5D-9F39-EDAE7A522635}">
      <dsp:nvSpPr>
        <dsp:cNvPr id="0" name=""/>
        <dsp:cNvSpPr/>
      </dsp:nvSpPr>
      <dsp:spPr>
        <a:xfrm>
          <a:off x="6179008" y="3377408"/>
          <a:ext cx="1373387" cy="602355"/>
        </a:xfrm>
        <a:prstGeom prst="roundRect">
          <a:avLst/>
        </a:prstGeom>
        <a:solidFill>
          <a:schemeClr val="accent3">
            <a:hueOff val="-477801"/>
            <a:satOff val="393"/>
            <a:lumOff val="-3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_tradnl" sz="1000" kern="1200" dirty="0" smtClean="0"/>
            <a:t>Manual de Usuario y técnico del Módulo de Gestión Académica</a:t>
          </a:r>
          <a:endParaRPr lang="es-ES" sz="1000" kern="1200" dirty="0"/>
        </a:p>
      </dsp:txBody>
      <dsp:txXfrm>
        <a:off x="6208413" y="3406813"/>
        <a:ext cx="1314577" cy="543545"/>
      </dsp:txXfrm>
    </dsp:sp>
    <dsp:sp modelId="{4CCBACB1-0D6A-4832-ACF3-121C9A52900C}">
      <dsp:nvSpPr>
        <dsp:cNvPr id="0" name=""/>
        <dsp:cNvSpPr/>
      </dsp:nvSpPr>
      <dsp:spPr>
        <a:xfrm>
          <a:off x="1936711" y="228054"/>
          <a:ext cx="5094521" cy="5094521"/>
        </a:xfrm>
        <a:custGeom>
          <a:avLst/>
          <a:gdLst/>
          <a:ahLst/>
          <a:cxnLst/>
          <a:rect l="0" t="0" r="0" b="0"/>
          <a:pathLst>
            <a:path>
              <a:moveTo>
                <a:pt x="4789441" y="3756045"/>
              </a:moveTo>
              <a:arcTo wR="2547260" hR="2547260" stAng="1699776" swAng="652252"/>
            </a:path>
          </a:pathLst>
        </a:custGeom>
        <a:noFill/>
        <a:ln w="12700" cap="rnd" cmpd="sng" algn="ctr">
          <a:solidFill>
            <a:schemeClr val="accent3">
              <a:hueOff val="-477801"/>
              <a:satOff val="393"/>
              <a:lumOff val="-327"/>
              <a:alphaOff val="0"/>
            </a:schemeClr>
          </a:solidFill>
          <a:prstDash val="solid"/>
        </a:ln>
        <a:effectLst/>
      </dsp:spPr>
      <dsp:style>
        <a:lnRef idx="1">
          <a:scrgbClr r="0" g="0" b="0"/>
        </a:lnRef>
        <a:fillRef idx="0">
          <a:scrgbClr r="0" g="0" b="0"/>
        </a:fillRef>
        <a:effectRef idx="0">
          <a:scrgbClr r="0" g="0" b="0"/>
        </a:effectRef>
        <a:fontRef idx="minor"/>
      </dsp:style>
    </dsp:sp>
    <dsp:sp modelId="{F2FDAE7C-400B-46DA-966B-35E6D2DC716B}">
      <dsp:nvSpPr>
        <dsp:cNvPr id="0" name=""/>
        <dsp:cNvSpPr/>
      </dsp:nvSpPr>
      <dsp:spPr>
        <a:xfrm>
          <a:off x="5560322" y="4389087"/>
          <a:ext cx="1225590" cy="585758"/>
        </a:xfrm>
        <a:prstGeom prst="roundRect">
          <a:avLst/>
        </a:prstGeom>
        <a:solidFill>
          <a:schemeClr val="accent3">
            <a:hueOff val="-597251"/>
            <a:satOff val="492"/>
            <a:lumOff val="-40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_tradnl" sz="1000" kern="1200" dirty="0" smtClean="0"/>
            <a:t>Registros</a:t>
          </a:r>
          <a:endParaRPr lang="es-ES" sz="1000" kern="1200" dirty="0"/>
        </a:p>
      </dsp:txBody>
      <dsp:txXfrm>
        <a:off x="5588916" y="4417681"/>
        <a:ext cx="1168402" cy="528570"/>
      </dsp:txXfrm>
    </dsp:sp>
    <dsp:sp modelId="{0101C706-ACCC-46D7-8151-FB02AF1C52C6}">
      <dsp:nvSpPr>
        <dsp:cNvPr id="0" name=""/>
        <dsp:cNvSpPr/>
      </dsp:nvSpPr>
      <dsp:spPr>
        <a:xfrm>
          <a:off x="1936711" y="228054"/>
          <a:ext cx="5094521" cy="5094521"/>
        </a:xfrm>
        <a:custGeom>
          <a:avLst/>
          <a:gdLst/>
          <a:ahLst/>
          <a:cxnLst/>
          <a:rect l="0" t="0" r="0" b="0"/>
          <a:pathLst>
            <a:path>
              <a:moveTo>
                <a:pt x="3830816" y="4747492"/>
              </a:moveTo>
              <a:arcTo wR="2547260" hR="2547260" stAng="3584512" swAng="183782"/>
            </a:path>
          </a:pathLst>
        </a:custGeom>
        <a:noFill/>
        <a:ln w="12700" cap="rnd" cmpd="sng" algn="ctr">
          <a:solidFill>
            <a:schemeClr val="accent3">
              <a:hueOff val="-597251"/>
              <a:satOff val="492"/>
              <a:lumOff val="-409"/>
              <a:alphaOff val="0"/>
            </a:schemeClr>
          </a:solidFill>
          <a:prstDash val="solid"/>
        </a:ln>
        <a:effectLst/>
      </dsp:spPr>
      <dsp:style>
        <a:lnRef idx="1">
          <a:scrgbClr r="0" g="0" b="0"/>
        </a:lnRef>
        <a:fillRef idx="0">
          <a:scrgbClr r="0" g="0" b="0"/>
        </a:fillRef>
        <a:effectRef idx="0">
          <a:scrgbClr r="0" g="0" b="0"/>
        </a:effectRef>
        <a:fontRef idx="minor"/>
      </dsp:style>
    </dsp:sp>
    <dsp:sp modelId="{7E1E4B5D-5B5D-487E-B920-C6D28F2F24BF}">
      <dsp:nvSpPr>
        <dsp:cNvPr id="0" name=""/>
        <dsp:cNvSpPr/>
      </dsp:nvSpPr>
      <dsp:spPr>
        <a:xfrm>
          <a:off x="4540252" y="4988294"/>
          <a:ext cx="1106637" cy="520525"/>
        </a:xfrm>
        <a:prstGeom prst="roundRect">
          <a:avLst/>
        </a:prstGeom>
        <a:solidFill>
          <a:schemeClr val="accent3">
            <a:hueOff val="-716701"/>
            <a:satOff val="590"/>
            <a:lumOff val="-49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_tradnl" sz="1000" kern="1200" dirty="0" smtClean="0"/>
            <a:t>Entrevistas</a:t>
          </a:r>
          <a:endParaRPr lang="es-ES" sz="1000" kern="1200" dirty="0"/>
        </a:p>
      </dsp:txBody>
      <dsp:txXfrm>
        <a:off x="4565662" y="5013704"/>
        <a:ext cx="1055817" cy="469705"/>
      </dsp:txXfrm>
    </dsp:sp>
    <dsp:sp modelId="{933ACC2A-2F0D-4308-A47A-E9AD6972E068}">
      <dsp:nvSpPr>
        <dsp:cNvPr id="0" name=""/>
        <dsp:cNvSpPr/>
      </dsp:nvSpPr>
      <dsp:spPr>
        <a:xfrm>
          <a:off x="1936711" y="228054"/>
          <a:ext cx="5094521" cy="5094521"/>
        </a:xfrm>
        <a:custGeom>
          <a:avLst/>
          <a:gdLst/>
          <a:ahLst/>
          <a:cxnLst/>
          <a:rect l="0" t="0" r="0" b="0"/>
          <a:pathLst>
            <a:path>
              <a:moveTo>
                <a:pt x="2602326" y="5093926"/>
              </a:moveTo>
              <a:arcTo wR="2547260" hR="2547260" stAng="5325678" swAng="160746"/>
            </a:path>
          </a:pathLst>
        </a:custGeom>
        <a:noFill/>
        <a:ln w="12700" cap="rnd" cmpd="sng" algn="ctr">
          <a:solidFill>
            <a:schemeClr val="accent3">
              <a:hueOff val="-716701"/>
              <a:satOff val="590"/>
              <a:lumOff val="-491"/>
              <a:alphaOff val="0"/>
            </a:schemeClr>
          </a:solidFill>
          <a:prstDash val="solid"/>
        </a:ln>
        <a:effectLst/>
      </dsp:spPr>
      <dsp:style>
        <a:lnRef idx="1">
          <a:scrgbClr r="0" g="0" b="0"/>
        </a:lnRef>
        <a:fillRef idx="0">
          <a:scrgbClr r="0" g="0" b="0"/>
        </a:fillRef>
        <a:effectRef idx="0">
          <a:scrgbClr r="0" g="0" b="0"/>
        </a:effectRef>
        <a:fontRef idx="minor"/>
      </dsp:style>
    </dsp:sp>
    <dsp:sp modelId="{3FBFCA92-122E-4150-9361-860079C69EAB}">
      <dsp:nvSpPr>
        <dsp:cNvPr id="0" name=""/>
        <dsp:cNvSpPr/>
      </dsp:nvSpPr>
      <dsp:spPr>
        <a:xfrm>
          <a:off x="3330019" y="5003714"/>
          <a:ext cx="1088707" cy="489686"/>
        </a:xfrm>
        <a:prstGeom prst="roundRect">
          <a:avLst/>
        </a:prstGeom>
        <a:solidFill>
          <a:schemeClr val="accent3">
            <a:hueOff val="-836152"/>
            <a:satOff val="688"/>
            <a:lumOff val="-57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_tradnl" sz="1000" kern="1200" dirty="0" smtClean="0"/>
            <a:t>Archivos</a:t>
          </a:r>
          <a:endParaRPr lang="es-ES" sz="1000" kern="1200" dirty="0"/>
        </a:p>
      </dsp:txBody>
      <dsp:txXfrm>
        <a:off x="3353924" y="5027619"/>
        <a:ext cx="1040897" cy="441876"/>
      </dsp:txXfrm>
    </dsp:sp>
    <dsp:sp modelId="{1EF23224-E853-4415-8B31-9C1A83CE5EED}">
      <dsp:nvSpPr>
        <dsp:cNvPr id="0" name=""/>
        <dsp:cNvSpPr/>
      </dsp:nvSpPr>
      <dsp:spPr>
        <a:xfrm>
          <a:off x="1936711" y="228054"/>
          <a:ext cx="5094521" cy="5094521"/>
        </a:xfrm>
        <a:custGeom>
          <a:avLst/>
          <a:gdLst/>
          <a:ahLst/>
          <a:cxnLst/>
          <a:rect l="0" t="0" r="0" b="0"/>
          <a:pathLst>
            <a:path>
              <a:moveTo>
                <a:pt x="1392749" y="4817864"/>
              </a:moveTo>
              <a:arcTo wR="2547260" hR="2547260" stAng="7017091" swAng="82794"/>
            </a:path>
          </a:pathLst>
        </a:custGeom>
        <a:noFill/>
        <a:ln w="12700" cap="rnd" cmpd="sng" algn="ctr">
          <a:solidFill>
            <a:schemeClr val="accent3">
              <a:hueOff val="-836152"/>
              <a:satOff val="688"/>
              <a:lumOff val="-572"/>
              <a:alphaOff val="0"/>
            </a:schemeClr>
          </a:solidFill>
          <a:prstDash val="solid"/>
        </a:ln>
        <a:effectLst/>
      </dsp:spPr>
      <dsp:style>
        <a:lnRef idx="1">
          <a:scrgbClr r="0" g="0" b="0"/>
        </a:lnRef>
        <a:fillRef idx="0">
          <a:scrgbClr r="0" g="0" b="0"/>
        </a:fillRef>
        <a:effectRef idx="0">
          <a:scrgbClr r="0" g="0" b="0"/>
        </a:effectRef>
        <a:fontRef idx="minor"/>
      </dsp:style>
    </dsp:sp>
    <dsp:sp modelId="{313EC2E1-57D1-4A8C-A777-F36ED9A43924}">
      <dsp:nvSpPr>
        <dsp:cNvPr id="0" name=""/>
        <dsp:cNvSpPr/>
      </dsp:nvSpPr>
      <dsp:spPr>
        <a:xfrm>
          <a:off x="2160125" y="4346773"/>
          <a:ext cx="1269399" cy="670387"/>
        </a:xfrm>
        <a:prstGeom prst="roundRect">
          <a:avLst/>
        </a:prstGeom>
        <a:solidFill>
          <a:schemeClr val="accent3">
            <a:hueOff val="-955602"/>
            <a:satOff val="787"/>
            <a:lumOff val="-65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_tradnl" sz="1000" kern="1200" dirty="0" smtClean="0"/>
            <a:t>Requerimientos de Usuarios</a:t>
          </a:r>
          <a:endParaRPr lang="es-ES" sz="1000" kern="1200" dirty="0"/>
        </a:p>
      </dsp:txBody>
      <dsp:txXfrm>
        <a:off x="2192851" y="4379499"/>
        <a:ext cx="1203947" cy="604935"/>
      </dsp:txXfrm>
    </dsp:sp>
    <dsp:sp modelId="{4C4DD0C1-EBDF-4B6D-B06A-D7D6CC0DE735}">
      <dsp:nvSpPr>
        <dsp:cNvPr id="0" name=""/>
        <dsp:cNvSpPr/>
      </dsp:nvSpPr>
      <dsp:spPr>
        <a:xfrm>
          <a:off x="1936711" y="228054"/>
          <a:ext cx="5094521" cy="5094521"/>
        </a:xfrm>
        <a:custGeom>
          <a:avLst/>
          <a:gdLst/>
          <a:ahLst/>
          <a:cxnLst/>
          <a:rect l="0" t="0" r="0" b="0"/>
          <a:pathLst>
            <a:path>
              <a:moveTo>
                <a:pt x="539908" y="4115403"/>
              </a:moveTo>
              <a:arcTo wR="2547260" hR="2547260" stAng="8520183" swAng="557341"/>
            </a:path>
          </a:pathLst>
        </a:custGeom>
        <a:noFill/>
        <a:ln w="12700" cap="rnd" cmpd="sng" algn="ctr">
          <a:solidFill>
            <a:schemeClr val="accent3">
              <a:hueOff val="-955602"/>
              <a:satOff val="787"/>
              <a:lumOff val="-654"/>
              <a:alphaOff val="0"/>
            </a:schemeClr>
          </a:solidFill>
          <a:prstDash val="solid"/>
        </a:ln>
        <a:effectLst/>
      </dsp:spPr>
      <dsp:style>
        <a:lnRef idx="1">
          <a:scrgbClr r="0" g="0" b="0"/>
        </a:lnRef>
        <a:fillRef idx="0">
          <a:scrgbClr r="0" g="0" b="0"/>
        </a:fillRef>
        <a:effectRef idx="0">
          <a:scrgbClr r="0" g="0" b="0"/>
        </a:effectRef>
        <a:fontRef idx="minor"/>
      </dsp:style>
    </dsp:sp>
    <dsp:sp modelId="{1C0CF282-17A6-4BED-ACA8-CD002C9CA470}">
      <dsp:nvSpPr>
        <dsp:cNvPr id="0" name=""/>
        <dsp:cNvSpPr/>
      </dsp:nvSpPr>
      <dsp:spPr>
        <a:xfrm>
          <a:off x="1393643" y="3361987"/>
          <a:ext cx="1417196" cy="633198"/>
        </a:xfrm>
        <a:prstGeom prst="roundRect">
          <a:avLst/>
        </a:prstGeom>
        <a:solidFill>
          <a:schemeClr val="accent3">
            <a:hueOff val="-1075052"/>
            <a:satOff val="885"/>
            <a:lumOff val="-73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_tradnl" sz="1000" kern="1200" dirty="0" smtClean="0"/>
            <a:t>Comunicaciones electrónicas (</a:t>
          </a:r>
          <a:r>
            <a:rPr lang="es-ES_tradnl" sz="1000" kern="1200" dirty="0" err="1" smtClean="0"/>
            <a:t>quipux</a:t>
          </a:r>
          <a:r>
            <a:rPr lang="es-ES_tradnl" sz="1000" kern="1200" dirty="0" smtClean="0"/>
            <a:t>)</a:t>
          </a:r>
          <a:endParaRPr lang="es-ES" sz="1000" kern="1200" dirty="0"/>
        </a:p>
      </dsp:txBody>
      <dsp:txXfrm>
        <a:off x="1424553" y="3392897"/>
        <a:ext cx="1355376" cy="571378"/>
      </dsp:txXfrm>
    </dsp:sp>
    <dsp:sp modelId="{ACE410D7-2BB7-45F1-A7AD-D4A6C6E5319E}">
      <dsp:nvSpPr>
        <dsp:cNvPr id="0" name=""/>
        <dsp:cNvSpPr/>
      </dsp:nvSpPr>
      <dsp:spPr>
        <a:xfrm>
          <a:off x="1936711" y="228054"/>
          <a:ext cx="5094521" cy="5094521"/>
        </a:xfrm>
        <a:custGeom>
          <a:avLst/>
          <a:gdLst/>
          <a:ahLst/>
          <a:cxnLst/>
          <a:rect l="0" t="0" r="0" b="0"/>
          <a:pathLst>
            <a:path>
              <a:moveTo>
                <a:pt x="67331" y="3129057"/>
              </a:moveTo>
              <a:arcTo wR="2547260" hR="2547260" stAng="10007823" swAng="663501"/>
            </a:path>
          </a:pathLst>
        </a:custGeom>
        <a:noFill/>
        <a:ln w="12700" cap="rnd" cmpd="sng" algn="ctr">
          <a:solidFill>
            <a:schemeClr val="accent3">
              <a:hueOff val="-1075052"/>
              <a:satOff val="885"/>
              <a:lumOff val="-736"/>
              <a:alphaOff val="0"/>
            </a:schemeClr>
          </a:solidFill>
          <a:prstDash val="solid"/>
        </a:ln>
        <a:effectLst/>
      </dsp:spPr>
      <dsp:style>
        <a:lnRef idx="1">
          <a:scrgbClr r="0" g="0" b="0"/>
        </a:lnRef>
        <a:fillRef idx="0">
          <a:scrgbClr r="0" g="0" b="0"/>
        </a:fillRef>
        <a:effectRef idx="0">
          <a:scrgbClr r="0" g="0" b="0"/>
        </a:effectRef>
        <a:fontRef idx="minor"/>
      </dsp:style>
    </dsp:sp>
    <dsp:sp modelId="{5DFA59D0-1C62-4FFE-AD2B-FBA5347E2C60}">
      <dsp:nvSpPr>
        <dsp:cNvPr id="0" name=""/>
        <dsp:cNvSpPr/>
      </dsp:nvSpPr>
      <dsp:spPr>
        <a:xfrm>
          <a:off x="1262406" y="2070921"/>
          <a:ext cx="1385755" cy="794711"/>
        </a:xfrm>
        <a:prstGeom prst="roundRect">
          <a:avLst/>
        </a:prstGeom>
        <a:solidFill>
          <a:schemeClr val="accent3">
            <a:hueOff val="-1194502"/>
            <a:satOff val="983"/>
            <a:lumOff val="-81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_tradnl" sz="1000" kern="1200" dirty="0" smtClean="0"/>
            <a:t>Características de técnicos de infraestructura</a:t>
          </a:r>
          <a:endParaRPr lang="es-ES" sz="1000" kern="1200" dirty="0"/>
        </a:p>
      </dsp:txBody>
      <dsp:txXfrm>
        <a:off x="1301201" y="2109716"/>
        <a:ext cx="1308165" cy="717121"/>
      </dsp:txXfrm>
    </dsp:sp>
    <dsp:sp modelId="{5997D86B-1A2C-49D1-8065-913108BDAF2E}">
      <dsp:nvSpPr>
        <dsp:cNvPr id="0" name=""/>
        <dsp:cNvSpPr/>
      </dsp:nvSpPr>
      <dsp:spPr>
        <a:xfrm>
          <a:off x="1936711" y="228054"/>
          <a:ext cx="5094521" cy="5094521"/>
        </a:xfrm>
        <a:custGeom>
          <a:avLst/>
          <a:gdLst/>
          <a:ahLst/>
          <a:cxnLst/>
          <a:rect l="0" t="0" r="0" b="0"/>
          <a:pathLst>
            <a:path>
              <a:moveTo>
                <a:pt x="100573" y="1838558"/>
              </a:moveTo>
              <a:arcTo wR="2547260" hR="2547260" stAng="11769245" swAng="593851"/>
            </a:path>
          </a:pathLst>
        </a:custGeom>
        <a:noFill/>
        <a:ln w="12700" cap="rnd" cmpd="sng" algn="ctr">
          <a:solidFill>
            <a:schemeClr val="accent3">
              <a:hueOff val="-1194502"/>
              <a:satOff val="983"/>
              <a:lumOff val="-818"/>
              <a:alphaOff val="0"/>
            </a:schemeClr>
          </a:solidFill>
          <a:prstDash val="solid"/>
        </a:ln>
        <a:effectLst/>
      </dsp:spPr>
      <dsp:style>
        <a:lnRef idx="1">
          <a:scrgbClr r="0" g="0" b="0"/>
        </a:lnRef>
        <a:fillRef idx="0">
          <a:scrgbClr r="0" g="0" b="0"/>
        </a:fillRef>
        <a:effectRef idx="0">
          <a:scrgbClr r="0" g="0" b="0"/>
        </a:effectRef>
        <a:fontRef idx="minor"/>
      </dsp:style>
    </dsp:sp>
    <dsp:sp modelId="{22F5A04D-9A36-4CF9-98C1-55A615E22E7C}">
      <dsp:nvSpPr>
        <dsp:cNvPr id="0" name=""/>
        <dsp:cNvSpPr/>
      </dsp:nvSpPr>
      <dsp:spPr>
        <a:xfrm>
          <a:off x="1794344" y="1004030"/>
          <a:ext cx="1186546" cy="648551"/>
        </a:xfrm>
        <a:prstGeom prst="roundRect">
          <a:avLst/>
        </a:prstGeom>
        <a:solidFill>
          <a:schemeClr val="accent3">
            <a:hueOff val="-1313953"/>
            <a:satOff val="1082"/>
            <a:lumOff val="-89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_tradnl" sz="1000" kern="1200" dirty="0" smtClean="0"/>
            <a:t>Configuraciones Firewall</a:t>
          </a:r>
          <a:endParaRPr lang="es-ES" sz="1000" kern="1200" dirty="0"/>
        </a:p>
      </dsp:txBody>
      <dsp:txXfrm>
        <a:off x="1826004" y="1035690"/>
        <a:ext cx="1123226" cy="585231"/>
      </dsp:txXfrm>
    </dsp:sp>
    <dsp:sp modelId="{B41810AB-C96B-4A80-B52F-CBA45932815C}">
      <dsp:nvSpPr>
        <dsp:cNvPr id="0" name=""/>
        <dsp:cNvSpPr/>
      </dsp:nvSpPr>
      <dsp:spPr>
        <a:xfrm>
          <a:off x="1936711" y="228054"/>
          <a:ext cx="5094521" cy="5094521"/>
        </a:xfrm>
        <a:custGeom>
          <a:avLst/>
          <a:gdLst/>
          <a:ahLst/>
          <a:cxnLst/>
          <a:rect l="0" t="0" r="0" b="0"/>
          <a:pathLst>
            <a:path>
              <a:moveTo>
                <a:pt x="718267" y="774319"/>
              </a:moveTo>
              <a:arcTo wR="2547260" hR="2547260" stAng="13446507" swAng="305055"/>
            </a:path>
          </a:pathLst>
        </a:custGeom>
        <a:noFill/>
        <a:ln w="12700" cap="rnd" cmpd="sng" algn="ctr">
          <a:solidFill>
            <a:schemeClr val="accent3">
              <a:hueOff val="-1313953"/>
              <a:satOff val="1082"/>
              <a:lumOff val="-899"/>
              <a:alphaOff val="0"/>
            </a:schemeClr>
          </a:solidFill>
          <a:prstDash val="solid"/>
        </a:ln>
        <a:effectLst/>
      </dsp:spPr>
      <dsp:style>
        <a:lnRef idx="1">
          <a:scrgbClr r="0" g="0" b="0"/>
        </a:lnRef>
        <a:fillRef idx="0">
          <a:scrgbClr r="0" g="0" b="0"/>
        </a:fillRef>
        <a:effectRef idx="0">
          <a:scrgbClr r="0" g="0" b="0"/>
        </a:effectRef>
        <a:fontRef idx="minor"/>
      </dsp:style>
    </dsp:sp>
    <dsp:sp modelId="{1EA92F98-73F7-409B-9B4A-8D6FD6833828}">
      <dsp:nvSpPr>
        <dsp:cNvPr id="0" name=""/>
        <dsp:cNvSpPr/>
      </dsp:nvSpPr>
      <dsp:spPr>
        <a:xfrm>
          <a:off x="2678218" y="193898"/>
          <a:ext cx="1243965" cy="651859"/>
        </a:xfrm>
        <a:prstGeom prst="roundRect">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_tradnl" sz="1000" kern="1200" dirty="0" smtClean="0"/>
            <a:t>Diagrama de Red</a:t>
          </a:r>
          <a:endParaRPr lang="es-ES" sz="1000" kern="1200" dirty="0"/>
        </a:p>
      </dsp:txBody>
      <dsp:txXfrm>
        <a:off x="2710039" y="225719"/>
        <a:ext cx="1180323" cy="588217"/>
      </dsp:txXfrm>
    </dsp:sp>
    <dsp:sp modelId="{4E5FBA20-B668-4817-818E-F415F27A9F46}">
      <dsp:nvSpPr>
        <dsp:cNvPr id="0" name=""/>
        <dsp:cNvSpPr/>
      </dsp:nvSpPr>
      <dsp:spPr>
        <a:xfrm>
          <a:off x="1936711" y="228054"/>
          <a:ext cx="5094521" cy="5094521"/>
        </a:xfrm>
        <a:custGeom>
          <a:avLst/>
          <a:gdLst/>
          <a:ahLst/>
          <a:cxnLst/>
          <a:rect l="0" t="0" r="0" b="0"/>
          <a:pathLst>
            <a:path>
              <a:moveTo>
                <a:pt x="1985503" y="62715"/>
              </a:moveTo>
              <a:arcTo wR="2547260" hR="2547260" stAng="15435577" swAng="4219"/>
            </a:path>
          </a:pathLst>
        </a:custGeom>
        <a:noFill/>
        <a:ln w="12700" cap="rnd" cmpd="sng" algn="ctr">
          <a:solidFill>
            <a:schemeClr val="accent3">
              <a:hueOff val="-1433403"/>
              <a:satOff val="1180"/>
              <a:lumOff val="-981"/>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10EC5-2C41-4FEA-A195-760AB193BCC3}">
      <dsp:nvSpPr>
        <dsp:cNvPr id="0" name=""/>
        <dsp:cNvSpPr/>
      </dsp:nvSpPr>
      <dsp:spPr>
        <a:xfrm>
          <a:off x="2407" y="62913"/>
          <a:ext cx="2347573" cy="662400"/>
        </a:xfrm>
        <a:prstGeom prst="rect">
          <a:avLst/>
        </a:prstGeom>
        <a:solidFill>
          <a:schemeClr val="accent2">
            <a:hueOff val="0"/>
            <a:satOff val="0"/>
            <a:lumOff val="0"/>
            <a:alphaOff val="0"/>
          </a:schemeClr>
        </a:solidFill>
        <a:ln w="12700" cap="rnd" cmpd="sng" algn="ctr">
          <a:solidFill>
            <a:schemeClr val="accent2">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s-CO" sz="2300" b="0" i="0" kern="1200" dirty="0" smtClean="0">
              <a:latin typeface="Times New Roman" panose="02020603050405020304" pitchFamily="18" charset="0"/>
              <a:cs typeface="Times New Roman" panose="02020603050405020304" pitchFamily="18" charset="0"/>
            </a:rPr>
            <a:t>ISO/IEC 27000</a:t>
          </a:r>
          <a:endParaRPr lang="es-CO" sz="2300" kern="1200" dirty="0">
            <a:latin typeface="Times New Roman" panose="02020603050405020304" pitchFamily="18" charset="0"/>
            <a:cs typeface="Times New Roman" panose="02020603050405020304" pitchFamily="18" charset="0"/>
          </a:endParaRPr>
        </a:p>
      </dsp:txBody>
      <dsp:txXfrm>
        <a:off x="2407" y="62913"/>
        <a:ext cx="2347573" cy="662400"/>
      </dsp:txXfrm>
    </dsp:sp>
    <dsp:sp modelId="{B0B6B575-F460-4C7E-B91C-7EF157BB91A4}">
      <dsp:nvSpPr>
        <dsp:cNvPr id="0" name=""/>
        <dsp:cNvSpPr/>
      </dsp:nvSpPr>
      <dsp:spPr>
        <a:xfrm>
          <a:off x="2407" y="725313"/>
          <a:ext cx="2347573" cy="2164100"/>
        </a:xfrm>
        <a:prstGeom prst="rect">
          <a:avLst/>
        </a:prstGeom>
        <a:solidFill>
          <a:schemeClr val="accent2">
            <a:tint val="40000"/>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CO" sz="2300" b="0" i="0" kern="1200" dirty="0" smtClean="0">
              <a:latin typeface="Times New Roman" panose="02020603050405020304" pitchFamily="18" charset="0"/>
              <a:cs typeface="Times New Roman" panose="02020603050405020304" pitchFamily="18" charset="0"/>
            </a:rPr>
            <a:t>Vocabulario estándar para el SGSI</a:t>
          </a:r>
          <a:endParaRPr lang="es-CO" sz="2300" kern="1200" dirty="0">
            <a:latin typeface="Times New Roman" panose="02020603050405020304" pitchFamily="18" charset="0"/>
            <a:cs typeface="Times New Roman" panose="02020603050405020304" pitchFamily="18" charset="0"/>
          </a:endParaRPr>
        </a:p>
      </dsp:txBody>
      <dsp:txXfrm>
        <a:off x="2407" y="725313"/>
        <a:ext cx="2347573" cy="2164100"/>
      </dsp:txXfrm>
    </dsp:sp>
    <dsp:sp modelId="{9D496D75-49E6-4425-9F4A-2B2DD7255F4A}">
      <dsp:nvSpPr>
        <dsp:cNvPr id="0" name=""/>
        <dsp:cNvSpPr/>
      </dsp:nvSpPr>
      <dsp:spPr>
        <a:xfrm>
          <a:off x="2678641" y="62913"/>
          <a:ext cx="2347573" cy="662400"/>
        </a:xfrm>
        <a:prstGeom prst="rect">
          <a:avLst/>
        </a:prstGeom>
        <a:solidFill>
          <a:schemeClr val="accent3">
            <a:hueOff val="0"/>
            <a:satOff val="0"/>
            <a:lumOff val="0"/>
            <a:alphaOff val="0"/>
          </a:schemeClr>
        </a:solidFill>
        <a:ln w="12700" cap="rnd" cmpd="sng" algn="ctr">
          <a:solidFill>
            <a:schemeClr val="accent3">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s-CO" sz="2300" b="0" i="0" kern="1200" dirty="0" smtClean="0">
              <a:latin typeface="Times New Roman" panose="02020603050405020304" pitchFamily="18" charset="0"/>
              <a:cs typeface="Times New Roman" panose="02020603050405020304" pitchFamily="18" charset="0"/>
            </a:rPr>
            <a:t>ISO/IEC 27001</a:t>
          </a:r>
          <a:endParaRPr lang="es-CO" sz="2300" kern="1200" dirty="0">
            <a:latin typeface="Times New Roman" panose="02020603050405020304" pitchFamily="18" charset="0"/>
            <a:cs typeface="Times New Roman" panose="02020603050405020304" pitchFamily="18" charset="0"/>
          </a:endParaRPr>
        </a:p>
      </dsp:txBody>
      <dsp:txXfrm>
        <a:off x="2678641" y="62913"/>
        <a:ext cx="2347573" cy="662400"/>
      </dsp:txXfrm>
    </dsp:sp>
    <dsp:sp modelId="{C88B7000-7D72-4271-A244-95030312BD0B}">
      <dsp:nvSpPr>
        <dsp:cNvPr id="0" name=""/>
        <dsp:cNvSpPr/>
      </dsp:nvSpPr>
      <dsp:spPr>
        <a:xfrm>
          <a:off x="2678641" y="725313"/>
          <a:ext cx="2347573" cy="2164100"/>
        </a:xfrm>
        <a:prstGeom prst="rect">
          <a:avLst/>
        </a:prstGeom>
        <a:solidFill>
          <a:schemeClr val="accent3">
            <a:tint val="40000"/>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CO" sz="2300" b="0" i="0" kern="1200" dirty="0" smtClean="0">
              <a:latin typeface="Times New Roman" panose="02020603050405020304" pitchFamily="18" charset="0"/>
              <a:cs typeface="Times New Roman" panose="02020603050405020304" pitchFamily="18" charset="0"/>
            </a:rPr>
            <a:t>Especifica los requisitos para la implantación del SGSI</a:t>
          </a:r>
          <a:endParaRPr lang="es-CO" sz="2300" kern="1200" dirty="0">
            <a:latin typeface="Times New Roman" panose="02020603050405020304" pitchFamily="18" charset="0"/>
            <a:cs typeface="Times New Roman" panose="02020603050405020304" pitchFamily="18" charset="0"/>
          </a:endParaRPr>
        </a:p>
      </dsp:txBody>
      <dsp:txXfrm>
        <a:off x="2678641" y="725313"/>
        <a:ext cx="2347573" cy="2164100"/>
      </dsp:txXfrm>
    </dsp:sp>
    <dsp:sp modelId="{E90A6ED7-93A9-453D-8759-21EC1DB3898B}">
      <dsp:nvSpPr>
        <dsp:cNvPr id="0" name=""/>
        <dsp:cNvSpPr/>
      </dsp:nvSpPr>
      <dsp:spPr>
        <a:xfrm>
          <a:off x="5354874" y="62913"/>
          <a:ext cx="2347573" cy="662400"/>
        </a:xfrm>
        <a:prstGeom prst="rect">
          <a:avLst/>
        </a:prstGeom>
        <a:solidFill>
          <a:schemeClr val="accent4">
            <a:hueOff val="0"/>
            <a:satOff val="0"/>
            <a:lumOff val="0"/>
            <a:alphaOff val="0"/>
          </a:schemeClr>
        </a:solidFill>
        <a:ln w="12700" cap="rnd" cmpd="sng" algn="ctr">
          <a:solidFill>
            <a:schemeClr val="accent4">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s-CO" sz="2300" b="0" i="0" kern="1200" dirty="0" smtClean="0">
              <a:latin typeface="Times New Roman" panose="02020603050405020304" pitchFamily="18" charset="0"/>
              <a:cs typeface="Times New Roman" panose="02020603050405020304" pitchFamily="18" charset="0"/>
            </a:rPr>
            <a:t>ISO/IEC 27002</a:t>
          </a:r>
          <a:endParaRPr lang="es-CO" sz="2300" kern="1200" dirty="0">
            <a:latin typeface="Times New Roman" panose="02020603050405020304" pitchFamily="18" charset="0"/>
            <a:cs typeface="Times New Roman" panose="02020603050405020304" pitchFamily="18" charset="0"/>
          </a:endParaRPr>
        </a:p>
      </dsp:txBody>
      <dsp:txXfrm>
        <a:off x="5354874" y="62913"/>
        <a:ext cx="2347573" cy="662400"/>
      </dsp:txXfrm>
    </dsp:sp>
    <dsp:sp modelId="{F75883D9-EC1E-4864-9633-F98F580CC6FB}">
      <dsp:nvSpPr>
        <dsp:cNvPr id="0" name=""/>
        <dsp:cNvSpPr/>
      </dsp:nvSpPr>
      <dsp:spPr>
        <a:xfrm>
          <a:off x="5354874" y="725313"/>
          <a:ext cx="2347573" cy="2164100"/>
        </a:xfrm>
        <a:prstGeom prst="rect">
          <a:avLst/>
        </a:prstGeom>
        <a:solidFill>
          <a:schemeClr val="accent4">
            <a:tint val="40000"/>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CO" sz="2300" b="0" i="0" kern="1200" dirty="0" smtClean="0">
              <a:latin typeface="Times New Roman" panose="02020603050405020304" pitchFamily="18" charset="0"/>
              <a:cs typeface="Times New Roman" panose="02020603050405020304" pitchFamily="18" charset="0"/>
            </a:rPr>
            <a:t>Es código de buenas prácticas para la gestión de seguridad de la información.</a:t>
          </a:r>
          <a:endParaRPr lang="es-CO" sz="2300" kern="1200" dirty="0">
            <a:latin typeface="Times New Roman" panose="02020603050405020304" pitchFamily="18" charset="0"/>
            <a:cs typeface="Times New Roman" panose="02020603050405020304" pitchFamily="18" charset="0"/>
          </a:endParaRPr>
        </a:p>
      </dsp:txBody>
      <dsp:txXfrm>
        <a:off x="5354874" y="725313"/>
        <a:ext cx="2347573" cy="21641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9DE6A-729E-4C20-95BA-F1A5802C3FBF}">
      <dsp:nvSpPr>
        <dsp:cNvPr id="0" name=""/>
        <dsp:cNvSpPr/>
      </dsp:nvSpPr>
      <dsp:spPr>
        <a:xfrm>
          <a:off x="1732176" y="506826"/>
          <a:ext cx="367842" cy="91440"/>
        </a:xfrm>
        <a:custGeom>
          <a:avLst/>
          <a:gdLst/>
          <a:ahLst/>
          <a:cxnLst/>
          <a:rect l="0" t="0" r="0" b="0"/>
          <a:pathLst>
            <a:path>
              <a:moveTo>
                <a:pt x="0" y="45720"/>
              </a:moveTo>
              <a:lnTo>
                <a:pt x="367842"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smtClean="0"/>
        </a:p>
      </dsp:txBody>
      <dsp:txXfrm>
        <a:off x="1906136" y="550553"/>
        <a:ext cx="19922" cy="3984"/>
      </dsp:txXfrm>
    </dsp:sp>
    <dsp:sp modelId="{92948B47-57A3-48C3-8D03-8E55F73DD504}">
      <dsp:nvSpPr>
        <dsp:cNvPr id="0" name=""/>
        <dsp:cNvSpPr/>
      </dsp:nvSpPr>
      <dsp:spPr>
        <a:xfrm>
          <a:off x="1617" y="32838"/>
          <a:ext cx="1732359" cy="103941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S_tradnl" sz="1100" kern="1200" dirty="0" smtClean="0"/>
            <a:t>Política de seguridad</a:t>
          </a:r>
          <a:endParaRPr lang="es-ES" sz="1100" kern="1200" dirty="0" smtClean="0"/>
        </a:p>
      </dsp:txBody>
      <dsp:txXfrm>
        <a:off x="1617" y="32838"/>
        <a:ext cx="1732359" cy="1039415"/>
      </dsp:txXfrm>
    </dsp:sp>
    <dsp:sp modelId="{5E26652D-E564-4736-BFF5-A098B1E0CAB9}">
      <dsp:nvSpPr>
        <dsp:cNvPr id="0" name=""/>
        <dsp:cNvSpPr/>
      </dsp:nvSpPr>
      <dsp:spPr>
        <a:xfrm>
          <a:off x="3862978" y="506826"/>
          <a:ext cx="381285" cy="91440"/>
        </a:xfrm>
        <a:custGeom>
          <a:avLst/>
          <a:gdLst/>
          <a:ahLst/>
          <a:cxnLst/>
          <a:rect l="0" t="0" r="0" b="0"/>
          <a:pathLst>
            <a:path>
              <a:moveTo>
                <a:pt x="0" y="45720"/>
              </a:moveTo>
              <a:lnTo>
                <a:pt x="207742" y="45720"/>
              </a:lnTo>
              <a:lnTo>
                <a:pt x="207742" y="54035"/>
              </a:lnTo>
              <a:lnTo>
                <a:pt x="381285" y="54035"/>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smtClean="0"/>
        </a:p>
      </dsp:txBody>
      <dsp:txXfrm>
        <a:off x="4043322" y="550553"/>
        <a:ext cx="20598" cy="3984"/>
      </dsp:txXfrm>
    </dsp:sp>
    <dsp:sp modelId="{C474097A-B5BC-4F9E-800B-1764B29A2709}">
      <dsp:nvSpPr>
        <dsp:cNvPr id="0" name=""/>
        <dsp:cNvSpPr/>
      </dsp:nvSpPr>
      <dsp:spPr>
        <a:xfrm>
          <a:off x="2132419" y="32838"/>
          <a:ext cx="1732359" cy="103941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S_tradnl" sz="1100" kern="1200" dirty="0" smtClean="0"/>
            <a:t>Seguridad física y ambiental</a:t>
          </a:r>
          <a:endParaRPr lang="es-ES" sz="1100" kern="1200" dirty="0" smtClean="0"/>
        </a:p>
      </dsp:txBody>
      <dsp:txXfrm>
        <a:off x="2132419" y="32838"/>
        <a:ext cx="1732359" cy="1039415"/>
      </dsp:txXfrm>
    </dsp:sp>
    <dsp:sp modelId="{B8A49683-2367-4A3A-A579-7D55A60B802F}">
      <dsp:nvSpPr>
        <dsp:cNvPr id="0" name=""/>
        <dsp:cNvSpPr/>
      </dsp:nvSpPr>
      <dsp:spPr>
        <a:xfrm>
          <a:off x="6007223" y="506826"/>
          <a:ext cx="354399" cy="91440"/>
        </a:xfrm>
        <a:custGeom>
          <a:avLst/>
          <a:gdLst/>
          <a:ahLst/>
          <a:cxnLst/>
          <a:rect l="0" t="0" r="0" b="0"/>
          <a:pathLst>
            <a:path>
              <a:moveTo>
                <a:pt x="0" y="54035"/>
              </a:moveTo>
              <a:lnTo>
                <a:pt x="194299" y="54035"/>
              </a:lnTo>
              <a:lnTo>
                <a:pt x="194299" y="45720"/>
              </a:lnTo>
              <a:lnTo>
                <a:pt x="354399" y="45720"/>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6174796" y="550553"/>
        <a:ext cx="19254" cy="3984"/>
      </dsp:txXfrm>
    </dsp:sp>
    <dsp:sp modelId="{45F01C7B-972D-41CE-8127-A5FB33707FFD}">
      <dsp:nvSpPr>
        <dsp:cNvPr id="0" name=""/>
        <dsp:cNvSpPr/>
      </dsp:nvSpPr>
      <dsp:spPr>
        <a:xfrm>
          <a:off x="4276664" y="41153"/>
          <a:ext cx="1732359" cy="1039415"/>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es-ES" sz="1100" kern="1200" dirty="0" smtClean="0"/>
        </a:p>
        <a:p>
          <a:pPr lvl="0" algn="ctr" defTabSz="488950">
            <a:lnSpc>
              <a:spcPct val="90000"/>
            </a:lnSpc>
            <a:spcBef>
              <a:spcPct val="0"/>
            </a:spcBef>
            <a:spcAft>
              <a:spcPct val="35000"/>
            </a:spcAft>
          </a:pPr>
          <a:r>
            <a:rPr lang="es-ES_tradnl" sz="1100" kern="1200" dirty="0" smtClean="0"/>
            <a:t>Seguridad en las telecomunicaciones     </a:t>
          </a:r>
          <a:endParaRPr lang="es-ES" sz="1100" kern="1200" dirty="0"/>
        </a:p>
      </dsp:txBody>
      <dsp:txXfrm>
        <a:off x="4276664" y="41153"/>
        <a:ext cx="1732359" cy="1039415"/>
      </dsp:txXfrm>
    </dsp:sp>
    <dsp:sp modelId="{330DFB08-9253-4A53-B408-3843A84D784E}">
      <dsp:nvSpPr>
        <dsp:cNvPr id="0" name=""/>
        <dsp:cNvSpPr/>
      </dsp:nvSpPr>
      <dsp:spPr>
        <a:xfrm>
          <a:off x="867796" y="1070453"/>
          <a:ext cx="6392406" cy="367842"/>
        </a:xfrm>
        <a:custGeom>
          <a:avLst/>
          <a:gdLst/>
          <a:ahLst/>
          <a:cxnLst/>
          <a:rect l="0" t="0" r="0" b="0"/>
          <a:pathLst>
            <a:path>
              <a:moveTo>
                <a:pt x="6392406" y="0"/>
              </a:moveTo>
              <a:lnTo>
                <a:pt x="6392406" y="201021"/>
              </a:lnTo>
              <a:lnTo>
                <a:pt x="0" y="201021"/>
              </a:lnTo>
              <a:lnTo>
                <a:pt x="0" y="367842"/>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3903879" y="1252383"/>
        <a:ext cx="320240" cy="3984"/>
      </dsp:txXfrm>
    </dsp:sp>
    <dsp:sp modelId="{F55007FA-75F5-436A-807E-546D6E5A9FA3}">
      <dsp:nvSpPr>
        <dsp:cNvPr id="0" name=""/>
        <dsp:cNvSpPr/>
      </dsp:nvSpPr>
      <dsp:spPr>
        <a:xfrm>
          <a:off x="6394023" y="32838"/>
          <a:ext cx="1732359" cy="1039415"/>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es-ES" sz="1100" kern="1200" dirty="0" smtClean="0"/>
        </a:p>
        <a:p>
          <a:pPr lvl="0" algn="ctr" defTabSz="488950">
            <a:lnSpc>
              <a:spcPct val="90000"/>
            </a:lnSpc>
            <a:spcBef>
              <a:spcPct val="0"/>
            </a:spcBef>
            <a:spcAft>
              <a:spcPct val="35000"/>
            </a:spcAft>
          </a:pPr>
          <a:r>
            <a:rPr lang="es-ES_tradnl" sz="1100" kern="1200" dirty="0" smtClean="0"/>
            <a:t>Relaciones con suministradores</a:t>
          </a:r>
          <a:endParaRPr lang="es-ES" sz="1100" kern="1200" dirty="0"/>
        </a:p>
      </dsp:txBody>
      <dsp:txXfrm>
        <a:off x="6394023" y="32838"/>
        <a:ext cx="1732359" cy="1039415"/>
      </dsp:txXfrm>
    </dsp:sp>
    <dsp:sp modelId="{D053A334-DD5A-4C9B-B753-0969AE30B4C5}">
      <dsp:nvSpPr>
        <dsp:cNvPr id="0" name=""/>
        <dsp:cNvSpPr/>
      </dsp:nvSpPr>
      <dsp:spPr>
        <a:xfrm>
          <a:off x="1732176" y="1944684"/>
          <a:ext cx="367842" cy="91440"/>
        </a:xfrm>
        <a:custGeom>
          <a:avLst/>
          <a:gdLst/>
          <a:ahLst/>
          <a:cxnLst/>
          <a:rect l="0" t="0" r="0" b="0"/>
          <a:pathLst>
            <a:path>
              <a:moveTo>
                <a:pt x="0" y="45720"/>
              </a:moveTo>
              <a:lnTo>
                <a:pt x="367842" y="45720"/>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906136" y="1988412"/>
        <a:ext cx="19922" cy="3984"/>
      </dsp:txXfrm>
    </dsp:sp>
    <dsp:sp modelId="{E3014092-64DA-4121-9298-95D251D0AD8B}">
      <dsp:nvSpPr>
        <dsp:cNvPr id="0" name=""/>
        <dsp:cNvSpPr/>
      </dsp:nvSpPr>
      <dsp:spPr>
        <a:xfrm>
          <a:off x="1617" y="1470696"/>
          <a:ext cx="1732359" cy="1039415"/>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S_tradnl" sz="1100" kern="1200" dirty="0" smtClean="0"/>
            <a:t>Aspectos de seguridad de la información en la gestión de la continuidad del negocio </a:t>
          </a:r>
          <a:endParaRPr lang="es-ES" sz="1100" kern="1200" dirty="0"/>
        </a:p>
      </dsp:txBody>
      <dsp:txXfrm>
        <a:off x="1617" y="1470696"/>
        <a:ext cx="1732359" cy="1039415"/>
      </dsp:txXfrm>
    </dsp:sp>
    <dsp:sp modelId="{323A2E7B-829C-4DC9-BE2F-274E8369FA4B}">
      <dsp:nvSpPr>
        <dsp:cNvPr id="0" name=""/>
        <dsp:cNvSpPr/>
      </dsp:nvSpPr>
      <dsp:spPr>
        <a:xfrm>
          <a:off x="3862978" y="1944684"/>
          <a:ext cx="367842" cy="91440"/>
        </a:xfrm>
        <a:custGeom>
          <a:avLst/>
          <a:gdLst/>
          <a:ahLst/>
          <a:cxnLst/>
          <a:rect l="0" t="0" r="0" b="0"/>
          <a:pathLst>
            <a:path>
              <a:moveTo>
                <a:pt x="0" y="45720"/>
              </a:moveTo>
              <a:lnTo>
                <a:pt x="367842"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smtClean="0"/>
        </a:p>
      </dsp:txBody>
      <dsp:txXfrm>
        <a:off x="4036938" y="1988412"/>
        <a:ext cx="19922" cy="3984"/>
      </dsp:txXfrm>
    </dsp:sp>
    <dsp:sp modelId="{AB938CD5-2B0A-4BF9-A64A-98620201CD6C}">
      <dsp:nvSpPr>
        <dsp:cNvPr id="0" name=""/>
        <dsp:cNvSpPr/>
      </dsp:nvSpPr>
      <dsp:spPr>
        <a:xfrm>
          <a:off x="2132419" y="1470696"/>
          <a:ext cx="1732359" cy="103941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S_tradnl" sz="1100" kern="1200" dirty="0" smtClean="0"/>
            <a:t>Aspectos organizativos de la seguridad de la información   </a:t>
          </a:r>
          <a:endParaRPr lang="es-ES" sz="1100" kern="1200" dirty="0" smtClean="0"/>
        </a:p>
      </dsp:txBody>
      <dsp:txXfrm>
        <a:off x="2132419" y="1470696"/>
        <a:ext cx="1732359" cy="1039415"/>
      </dsp:txXfrm>
    </dsp:sp>
    <dsp:sp modelId="{D3A60BEA-0E78-446C-B186-047D7AD29CD0}">
      <dsp:nvSpPr>
        <dsp:cNvPr id="0" name=""/>
        <dsp:cNvSpPr/>
      </dsp:nvSpPr>
      <dsp:spPr>
        <a:xfrm>
          <a:off x="5993780" y="1944684"/>
          <a:ext cx="367842" cy="91440"/>
        </a:xfrm>
        <a:custGeom>
          <a:avLst/>
          <a:gdLst/>
          <a:ahLst/>
          <a:cxnLst/>
          <a:rect l="0" t="0" r="0" b="0"/>
          <a:pathLst>
            <a:path>
              <a:moveTo>
                <a:pt x="0" y="45720"/>
              </a:moveTo>
              <a:lnTo>
                <a:pt x="367842"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smtClean="0"/>
        </a:p>
      </dsp:txBody>
      <dsp:txXfrm>
        <a:off x="6167740" y="1988412"/>
        <a:ext cx="19922" cy="3984"/>
      </dsp:txXfrm>
    </dsp:sp>
    <dsp:sp modelId="{B00DD1BF-C80E-4253-88AB-174F9C7ACD1F}">
      <dsp:nvSpPr>
        <dsp:cNvPr id="0" name=""/>
        <dsp:cNvSpPr/>
      </dsp:nvSpPr>
      <dsp:spPr>
        <a:xfrm>
          <a:off x="4263221" y="1470696"/>
          <a:ext cx="1732359" cy="103941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es-ES" sz="1100" kern="1200" dirty="0" smtClean="0"/>
        </a:p>
        <a:p>
          <a:pPr lvl="0" algn="ctr" defTabSz="488950">
            <a:lnSpc>
              <a:spcPct val="90000"/>
            </a:lnSpc>
            <a:spcBef>
              <a:spcPct val="0"/>
            </a:spcBef>
            <a:spcAft>
              <a:spcPct val="35000"/>
            </a:spcAft>
          </a:pPr>
          <a:r>
            <a:rPr lang="es-ES_tradnl" sz="1100" kern="1200" dirty="0" smtClean="0"/>
            <a:t>Gestión de activos</a:t>
          </a:r>
          <a:endParaRPr lang="es-ES" sz="1100" kern="1200" dirty="0" smtClean="0"/>
        </a:p>
      </dsp:txBody>
      <dsp:txXfrm>
        <a:off x="4263221" y="1470696"/>
        <a:ext cx="1732359" cy="1039415"/>
      </dsp:txXfrm>
    </dsp:sp>
    <dsp:sp modelId="{E7540200-E77F-41B0-9096-6D10B5A30E59}">
      <dsp:nvSpPr>
        <dsp:cNvPr id="0" name=""/>
        <dsp:cNvSpPr/>
      </dsp:nvSpPr>
      <dsp:spPr>
        <a:xfrm>
          <a:off x="867796" y="2508312"/>
          <a:ext cx="6392406" cy="367842"/>
        </a:xfrm>
        <a:custGeom>
          <a:avLst/>
          <a:gdLst/>
          <a:ahLst/>
          <a:cxnLst/>
          <a:rect l="0" t="0" r="0" b="0"/>
          <a:pathLst>
            <a:path>
              <a:moveTo>
                <a:pt x="6392406" y="0"/>
              </a:moveTo>
              <a:lnTo>
                <a:pt x="6392406" y="201021"/>
              </a:lnTo>
              <a:lnTo>
                <a:pt x="0" y="201021"/>
              </a:lnTo>
              <a:lnTo>
                <a:pt x="0" y="367842"/>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903879" y="2690241"/>
        <a:ext cx="320240" cy="3984"/>
      </dsp:txXfrm>
    </dsp:sp>
    <dsp:sp modelId="{71F31CDA-7C5D-4FEA-AE2C-3A42DEF0CD27}">
      <dsp:nvSpPr>
        <dsp:cNvPr id="0" name=""/>
        <dsp:cNvSpPr/>
      </dsp:nvSpPr>
      <dsp:spPr>
        <a:xfrm>
          <a:off x="6394023" y="1470696"/>
          <a:ext cx="1732359" cy="1039415"/>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es-ES" sz="1100" kern="1200" dirty="0" smtClean="0"/>
        </a:p>
        <a:p>
          <a:pPr lvl="0" algn="ctr" defTabSz="488950">
            <a:lnSpc>
              <a:spcPct val="90000"/>
            </a:lnSpc>
            <a:spcBef>
              <a:spcPct val="0"/>
            </a:spcBef>
            <a:spcAft>
              <a:spcPct val="35000"/>
            </a:spcAft>
          </a:pPr>
          <a:r>
            <a:rPr lang="es-ES_tradnl" sz="1100" kern="1200" dirty="0" smtClean="0"/>
            <a:t>Control de acceso (4)</a:t>
          </a:r>
          <a:endParaRPr lang="es-ES" sz="1100" kern="1200" dirty="0"/>
        </a:p>
      </dsp:txBody>
      <dsp:txXfrm>
        <a:off x="6394023" y="1470696"/>
        <a:ext cx="1732359" cy="1039415"/>
      </dsp:txXfrm>
    </dsp:sp>
    <dsp:sp modelId="{534C06AC-80E8-420C-8723-3652415828D7}">
      <dsp:nvSpPr>
        <dsp:cNvPr id="0" name=""/>
        <dsp:cNvSpPr/>
      </dsp:nvSpPr>
      <dsp:spPr>
        <a:xfrm>
          <a:off x="1732176" y="3382542"/>
          <a:ext cx="367842" cy="91440"/>
        </a:xfrm>
        <a:custGeom>
          <a:avLst/>
          <a:gdLst/>
          <a:ahLst/>
          <a:cxnLst/>
          <a:rect l="0" t="0" r="0" b="0"/>
          <a:pathLst>
            <a:path>
              <a:moveTo>
                <a:pt x="0" y="45720"/>
              </a:moveTo>
              <a:lnTo>
                <a:pt x="367842"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906136" y="3426270"/>
        <a:ext cx="19922" cy="3984"/>
      </dsp:txXfrm>
    </dsp:sp>
    <dsp:sp modelId="{E7412A71-C82F-4B52-9F1E-943148C49245}">
      <dsp:nvSpPr>
        <dsp:cNvPr id="0" name=""/>
        <dsp:cNvSpPr/>
      </dsp:nvSpPr>
      <dsp:spPr>
        <a:xfrm>
          <a:off x="1617" y="2908554"/>
          <a:ext cx="1732359" cy="1039415"/>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es-ES" sz="1100" kern="1200" dirty="0" smtClean="0"/>
        </a:p>
        <a:p>
          <a:pPr lvl="0" algn="ctr" defTabSz="488950">
            <a:lnSpc>
              <a:spcPct val="90000"/>
            </a:lnSpc>
            <a:spcBef>
              <a:spcPct val="0"/>
            </a:spcBef>
            <a:spcAft>
              <a:spcPct val="35000"/>
            </a:spcAft>
          </a:pPr>
          <a:r>
            <a:rPr lang="es-ES_tradnl" sz="1100" kern="1200" dirty="0" smtClean="0"/>
            <a:t>Seguridad ligada a los recursos humanos </a:t>
          </a:r>
          <a:endParaRPr lang="es-ES" sz="1100" kern="1200" dirty="0"/>
        </a:p>
      </dsp:txBody>
      <dsp:txXfrm>
        <a:off x="1617" y="2908554"/>
        <a:ext cx="1732359" cy="1039415"/>
      </dsp:txXfrm>
    </dsp:sp>
    <dsp:sp modelId="{EC7F50C5-315C-4AF3-8806-1ED3E6553816}">
      <dsp:nvSpPr>
        <dsp:cNvPr id="0" name=""/>
        <dsp:cNvSpPr/>
      </dsp:nvSpPr>
      <dsp:spPr>
        <a:xfrm>
          <a:off x="3862978" y="3382542"/>
          <a:ext cx="367842" cy="91440"/>
        </a:xfrm>
        <a:custGeom>
          <a:avLst/>
          <a:gdLst/>
          <a:ahLst/>
          <a:cxnLst/>
          <a:rect l="0" t="0" r="0" b="0"/>
          <a:pathLst>
            <a:path>
              <a:moveTo>
                <a:pt x="0" y="45720"/>
              </a:moveTo>
              <a:lnTo>
                <a:pt x="367842" y="45720"/>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036938" y="3426270"/>
        <a:ext cx="19922" cy="3984"/>
      </dsp:txXfrm>
    </dsp:sp>
    <dsp:sp modelId="{9E849270-7989-4D54-B823-C706B4350EA7}">
      <dsp:nvSpPr>
        <dsp:cNvPr id="0" name=""/>
        <dsp:cNvSpPr/>
      </dsp:nvSpPr>
      <dsp:spPr>
        <a:xfrm>
          <a:off x="2132419" y="2908554"/>
          <a:ext cx="1732359" cy="1039415"/>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es-ES" sz="1100" kern="1200" dirty="0" smtClean="0"/>
        </a:p>
        <a:p>
          <a:pPr lvl="0" algn="ctr" defTabSz="488950">
            <a:lnSpc>
              <a:spcPct val="90000"/>
            </a:lnSpc>
            <a:spcBef>
              <a:spcPct val="0"/>
            </a:spcBef>
            <a:spcAft>
              <a:spcPct val="35000"/>
            </a:spcAft>
          </a:pPr>
          <a:r>
            <a:rPr lang="es-ES_tradnl" sz="1100" kern="1200" dirty="0" smtClean="0"/>
            <a:t>Gestión de incidentes en la seguridad de la información    </a:t>
          </a:r>
          <a:endParaRPr lang="es-ES" sz="1100" kern="1200" dirty="0"/>
        </a:p>
      </dsp:txBody>
      <dsp:txXfrm>
        <a:off x="2132419" y="2908554"/>
        <a:ext cx="1732359" cy="1039415"/>
      </dsp:txXfrm>
    </dsp:sp>
    <dsp:sp modelId="{FCB7740C-0879-482B-8026-3636EF9ABEBC}">
      <dsp:nvSpPr>
        <dsp:cNvPr id="0" name=""/>
        <dsp:cNvSpPr/>
      </dsp:nvSpPr>
      <dsp:spPr>
        <a:xfrm>
          <a:off x="5993780" y="3382542"/>
          <a:ext cx="367842" cy="91440"/>
        </a:xfrm>
        <a:custGeom>
          <a:avLst/>
          <a:gdLst/>
          <a:ahLst/>
          <a:cxnLst/>
          <a:rect l="0" t="0" r="0" b="0"/>
          <a:pathLst>
            <a:path>
              <a:moveTo>
                <a:pt x="0" y="45720"/>
              </a:moveTo>
              <a:lnTo>
                <a:pt x="367842"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167740" y="3426270"/>
        <a:ext cx="19922" cy="3984"/>
      </dsp:txXfrm>
    </dsp:sp>
    <dsp:sp modelId="{63C83B86-AC54-4115-BC92-55FC445BC9AD}">
      <dsp:nvSpPr>
        <dsp:cNvPr id="0" name=""/>
        <dsp:cNvSpPr/>
      </dsp:nvSpPr>
      <dsp:spPr>
        <a:xfrm>
          <a:off x="4263221" y="2908554"/>
          <a:ext cx="1732359" cy="103941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es-ES" sz="1100" kern="1200" dirty="0" smtClean="0"/>
        </a:p>
        <a:p>
          <a:pPr lvl="0" algn="ctr" defTabSz="488950">
            <a:lnSpc>
              <a:spcPct val="90000"/>
            </a:lnSpc>
            <a:spcBef>
              <a:spcPct val="0"/>
            </a:spcBef>
            <a:spcAft>
              <a:spcPct val="35000"/>
            </a:spcAft>
          </a:pPr>
          <a:r>
            <a:rPr lang="es-ES_tradnl" sz="1100" kern="1200" dirty="0" smtClean="0"/>
            <a:t>Adquisición, desarrollo y mantenimiento de sistemas de información</a:t>
          </a:r>
          <a:endParaRPr lang="es-ES" sz="1100" kern="1200" dirty="0" smtClean="0"/>
        </a:p>
        <a:p>
          <a:pPr lvl="0" algn="ctr" defTabSz="488950">
            <a:lnSpc>
              <a:spcPct val="90000"/>
            </a:lnSpc>
            <a:spcBef>
              <a:spcPct val="0"/>
            </a:spcBef>
            <a:spcAft>
              <a:spcPct val="35000"/>
            </a:spcAft>
          </a:pPr>
          <a:endParaRPr lang="es-ES" sz="1100" kern="1200" dirty="0"/>
        </a:p>
      </dsp:txBody>
      <dsp:txXfrm>
        <a:off x="4263221" y="2908554"/>
        <a:ext cx="1732359" cy="1039415"/>
      </dsp:txXfrm>
    </dsp:sp>
    <dsp:sp modelId="{8FB1DC6F-B101-4445-8320-19516D0DBEDE}">
      <dsp:nvSpPr>
        <dsp:cNvPr id="0" name=""/>
        <dsp:cNvSpPr/>
      </dsp:nvSpPr>
      <dsp:spPr>
        <a:xfrm>
          <a:off x="867796" y="3946170"/>
          <a:ext cx="6392406" cy="367842"/>
        </a:xfrm>
        <a:custGeom>
          <a:avLst/>
          <a:gdLst/>
          <a:ahLst/>
          <a:cxnLst/>
          <a:rect l="0" t="0" r="0" b="0"/>
          <a:pathLst>
            <a:path>
              <a:moveTo>
                <a:pt x="6392406" y="0"/>
              </a:moveTo>
              <a:lnTo>
                <a:pt x="6392406" y="201021"/>
              </a:lnTo>
              <a:lnTo>
                <a:pt x="0" y="201021"/>
              </a:lnTo>
              <a:lnTo>
                <a:pt x="0" y="367842"/>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903879" y="4128099"/>
        <a:ext cx="320240" cy="3984"/>
      </dsp:txXfrm>
    </dsp:sp>
    <dsp:sp modelId="{4202A08C-97E1-4FE5-ABB1-436AF34E37DC}">
      <dsp:nvSpPr>
        <dsp:cNvPr id="0" name=""/>
        <dsp:cNvSpPr/>
      </dsp:nvSpPr>
      <dsp:spPr>
        <a:xfrm>
          <a:off x="6394023" y="2908554"/>
          <a:ext cx="1732359" cy="103941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es-ES" sz="1100" kern="1200" dirty="0" smtClean="0"/>
        </a:p>
        <a:p>
          <a:pPr lvl="0" algn="ctr" defTabSz="488950">
            <a:lnSpc>
              <a:spcPct val="90000"/>
            </a:lnSpc>
            <a:spcBef>
              <a:spcPct val="0"/>
            </a:spcBef>
            <a:spcAft>
              <a:spcPct val="35000"/>
            </a:spcAft>
          </a:pPr>
          <a:r>
            <a:rPr lang="es-ES_tradnl" sz="1100" kern="1200" dirty="0" smtClean="0"/>
            <a:t>Seguridad en la operatividad </a:t>
          </a:r>
          <a:endParaRPr lang="es-ES" sz="1100" kern="1200" dirty="0"/>
        </a:p>
      </dsp:txBody>
      <dsp:txXfrm>
        <a:off x="6394023" y="2908554"/>
        <a:ext cx="1732359" cy="1039415"/>
      </dsp:txXfrm>
    </dsp:sp>
    <dsp:sp modelId="{98F6BAC2-8F45-4622-A303-771C26D68DCB}">
      <dsp:nvSpPr>
        <dsp:cNvPr id="0" name=""/>
        <dsp:cNvSpPr/>
      </dsp:nvSpPr>
      <dsp:spPr>
        <a:xfrm>
          <a:off x="1732176" y="4820400"/>
          <a:ext cx="367842" cy="91440"/>
        </a:xfrm>
        <a:custGeom>
          <a:avLst/>
          <a:gdLst/>
          <a:ahLst/>
          <a:cxnLst/>
          <a:rect l="0" t="0" r="0" b="0"/>
          <a:pathLst>
            <a:path>
              <a:moveTo>
                <a:pt x="0" y="45720"/>
              </a:moveTo>
              <a:lnTo>
                <a:pt x="367842" y="45720"/>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906136" y="4864128"/>
        <a:ext cx="19922" cy="3984"/>
      </dsp:txXfrm>
    </dsp:sp>
    <dsp:sp modelId="{E3529BCB-68B5-4630-AF2F-FCFD08486F6A}">
      <dsp:nvSpPr>
        <dsp:cNvPr id="0" name=""/>
        <dsp:cNvSpPr/>
      </dsp:nvSpPr>
      <dsp:spPr>
        <a:xfrm>
          <a:off x="1617" y="4346413"/>
          <a:ext cx="1732359" cy="1039415"/>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es-ES" sz="1100" kern="1200" dirty="0" smtClean="0"/>
        </a:p>
        <a:p>
          <a:pPr lvl="0" algn="ctr" defTabSz="488950">
            <a:lnSpc>
              <a:spcPct val="90000"/>
            </a:lnSpc>
            <a:spcBef>
              <a:spcPct val="0"/>
            </a:spcBef>
            <a:spcAft>
              <a:spcPct val="35000"/>
            </a:spcAft>
          </a:pPr>
          <a:r>
            <a:rPr lang="es-ES_tradnl" sz="1100" kern="1200" dirty="0" smtClean="0"/>
            <a:t>Cifrado </a:t>
          </a:r>
          <a:endParaRPr lang="es-ES" sz="1100" kern="1200" dirty="0"/>
        </a:p>
      </dsp:txBody>
      <dsp:txXfrm>
        <a:off x="1617" y="4346413"/>
        <a:ext cx="1732359" cy="1039415"/>
      </dsp:txXfrm>
    </dsp:sp>
    <dsp:sp modelId="{BE232765-1BED-4FF7-9869-76BCB375D0B4}">
      <dsp:nvSpPr>
        <dsp:cNvPr id="0" name=""/>
        <dsp:cNvSpPr/>
      </dsp:nvSpPr>
      <dsp:spPr>
        <a:xfrm>
          <a:off x="2132419" y="4346413"/>
          <a:ext cx="1732359" cy="1039415"/>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S" sz="1100" kern="1200" dirty="0" smtClean="0"/>
            <a:t>Cumplimiento</a:t>
          </a:r>
          <a:endParaRPr lang="es-ES" sz="1100" kern="1200" dirty="0"/>
        </a:p>
      </dsp:txBody>
      <dsp:txXfrm>
        <a:off x="2132419" y="4346413"/>
        <a:ext cx="1732359" cy="103941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5/14/2015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5/14/2015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6.xml"/><Relationship Id="rId7" Type="http://schemas.openxmlformats.org/officeDocument/2006/relationships/image" Target="../media/image8.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11" Type="http://schemas.openxmlformats.org/officeDocument/2006/relationships/image" Target="../media/image12.jpg"/><Relationship Id="rId5" Type="http://schemas.openxmlformats.org/officeDocument/2006/relationships/diagramColors" Target="../diagrams/colors6.xml"/><Relationship Id="rId10" Type="http://schemas.openxmlformats.org/officeDocument/2006/relationships/image" Target="../media/image11.png"/><Relationship Id="rId4" Type="http://schemas.openxmlformats.org/officeDocument/2006/relationships/diagramQuickStyle" Target="../diagrams/quickStyle6.xml"/><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07.png" descr="LOGO PRINCIPAL NUEVO"/>
          <p:cNvPicPr/>
          <p:nvPr/>
        </p:nvPicPr>
        <p:blipFill>
          <a:blip r:embed="rId2"/>
          <a:srcRect/>
          <a:stretch>
            <a:fillRect/>
          </a:stretch>
        </p:blipFill>
        <p:spPr>
          <a:xfrm>
            <a:off x="2338415" y="209237"/>
            <a:ext cx="6698008" cy="1300613"/>
          </a:xfrm>
          <a:prstGeom prst="rect">
            <a:avLst/>
          </a:prstGeom>
          <a:ln/>
        </p:spPr>
      </p:pic>
      <p:sp>
        <p:nvSpPr>
          <p:cNvPr id="5" name="Rectángulo 4"/>
          <p:cNvSpPr/>
          <p:nvPr/>
        </p:nvSpPr>
        <p:spPr>
          <a:xfrm>
            <a:off x="618186" y="1509850"/>
            <a:ext cx="10650828" cy="4478149"/>
          </a:xfrm>
          <a:prstGeom prst="rect">
            <a:avLst/>
          </a:prstGeom>
        </p:spPr>
        <p:txBody>
          <a:bodyPr wrap="square">
            <a:spAutoFit/>
          </a:bodyPr>
          <a:lstStyle/>
          <a:p>
            <a:pPr algn="ctr">
              <a:lnSpc>
                <a:spcPct val="200000"/>
              </a:lnSpc>
              <a:spcBef>
                <a:spcPts val="600"/>
              </a:spcBef>
              <a:spcAft>
                <a:spcPts val="1200"/>
              </a:spcAft>
            </a:pPr>
            <a:r>
              <a:rPr lang="es-ES_tradnl" sz="1400" b="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VICERRECTORADO DE INVESTIGACIÓN, INNOVACIÓN Y TRANSFERENCIA TECNOLÓGICA</a:t>
            </a:r>
            <a:endParaRPr lang="es-ES" sz="105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a:lnSpc>
                <a:spcPct val="200000"/>
              </a:lnSpc>
              <a:spcBef>
                <a:spcPts val="600"/>
              </a:spcBef>
              <a:spcAft>
                <a:spcPts val="1200"/>
              </a:spcAft>
            </a:pPr>
            <a:r>
              <a:rPr lang="es-ES_tradnl" sz="1400" b="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DEPARTAMENTO DE CIENCIAS DE LA COMPUTACIÓN</a:t>
            </a:r>
            <a:endParaRPr lang="es-ES" sz="105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a:lnSpc>
                <a:spcPct val="200000"/>
              </a:lnSpc>
              <a:spcBef>
                <a:spcPts val="600"/>
              </a:spcBef>
              <a:spcAft>
                <a:spcPts val="1200"/>
              </a:spcAft>
            </a:pPr>
            <a:r>
              <a:rPr lang="es-ES_tradnl" sz="1200" b="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PROGRAMA DE MAESTRÍA EN EVALUACIÓN Y AUDITORÍA DE SISTEMAS TECNOLÓGICOS</a:t>
            </a:r>
            <a:endParaRPr lang="es-ES" sz="105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a:lnSpc>
                <a:spcPct val="200000"/>
              </a:lnSpc>
              <a:spcBef>
                <a:spcPts val="600"/>
              </a:spcBef>
              <a:spcAft>
                <a:spcPts val="1200"/>
              </a:spcAft>
            </a:pPr>
            <a:r>
              <a:rPr lang="es-ES_tradnl" sz="1200" b="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TESIS PREVIO A LA OBTENCIÓN DEL TÍTULO DE MAGISTER.</a:t>
            </a:r>
            <a:endParaRPr lang="es-ES" sz="105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a:lnSpc>
                <a:spcPct val="200000"/>
              </a:lnSpc>
              <a:spcBef>
                <a:spcPts val="600"/>
              </a:spcBef>
              <a:spcAft>
                <a:spcPts val="1200"/>
              </a:spcAft>
            </a:pPr>
            <a:r>
              <a:rPr lang="es-ES_tradnl" sz="1200" i="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r>
              <a:rPr lang="es-ES_tradnl" sz="12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EVALUACIÓN DE AMENAZAS Y VULNERABILIDADES DEL MÓDULO DE GESTIÓN ACADÉMICA - SISTEMA INFORMÁTICO INTEGRADO UNIVERSITARIO DE LA UNIVERSIDAD TÉCNICA DEL NORTE, APLICANDO ISO 27000</a:t>
            </a:r>
            <a:r>
              <a:rPr lang="es-ES_tradnl" sz="1200" i="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endParaRPr lang="es-ES" sz="105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a:lnSpc>
                <a:spcPct val="200000"/>
              </a:lnSpc>
              <a:spcBef>
                <a:spcPts val="600"/>
              </a:spcBef>
              <a:spcAft>
                <a:spcPts val="1200"/>
              </a:spcAft>
            </a:pPr>
            <a:r>
              <a:rPr lang="es-ES_tradnl" sz="1200" b="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AUTORES:	</a:t>
            </a:r>
            <a:r>
              <a:rPr lang="es-ES_tradnl" sz="11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IMBAQUINGO ESPARZA, DAISY </a:t>
            </a:r>
            <a:r>
              <a:rPr lang="es-ES_tradnl" sz="1100"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ELIZABETH   -      PUSDÁ </a:t>
            </a:r>
            <a:r>
              <a:rPr lang="es-ES_tradnl" sz="11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CHULDE, MARCO REMIGIO</a:t>
            </a:r>
            <a:endParaRPr lang="es-ES" sz="105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a:lnSpc>
                <a:spcPct val="200000"/>
              </a:lnSpc>
              <a:spcAft>
                <a:spcPts val="800"/>
              </a:spcAft>
            </a:pPr>
            <a:r>
              <a:rPr lang="es-ES_tradnl" sz="1200" b="1"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Mayo- 2015</a:t>
            </a:r>
            <a:endParaRPr lang="es-ES" sz="1200" dirty="0"/>
          </a:p>
        </p:txBody>
      </p:sp>
    </p:spTree>
    <p:extLst>
      <p:ext uri="{BB962C8B-B14F-4D97-AF65-F5344CB8AC3E}">
        <p14:creationId xmlns:p14="http://schemas.microsoft.com/office/powerpoint/2010/main" val="3655042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68188" y="874059"/>
            <a:ext cx="8485094" cy="4955203"/>
          </a:xfrm>
          <a:prstGeom prst="rect">
            <a:avLst/>
          </a:prstGeom>
        </p:spPr>
        <p:txBody>
          <a:bodyPr wrap="square">
            <a:spAutoFit/>
          </a:bodyPr>
          <a:lstStyle/>
          <a:p>
            <a:pPr marL="0" lvl="3" algn="ctr">
              <a:lnSpc>
                <a:spcPct val="150000"/>
              </a:lnSpc>
              <a:spcBef>
                <a:spcPts val="200"/>
              </a:spcBef>
              <a:spcAft>
                <a:spcPts val="0"/>
              </a:spcAft>
            </a:pPr>
            <a:r>
              <a:rPr lang="es-ES_tradnl" sz="2400" b="1" i="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Misión</a:t>
            </a:r>
          </a:p>
          <a:p>
            <a:pPr marL="0" lvl="3" algn="ctr">
              <a:lnSpc>
                <a:spcPct val="150000"/>
              </a:lnSpc>
              <a:spcBef>
                <a:spcPts val="200"/>
              </a:spcBef>
              <a:spcAft>
                <a:spcPts val="0"/>
              </a:spcAft>
            </a:pPr>
            <a:endParaRPr lang="es-ES" sz="2400" b="1" i="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125"/>
              </a:spcAft>
            </a:pPr>
            <a:r>
              <a:rPr lang="es-ES_tradnl" sz="16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 la Dirección de Desarrollo </a:t>
            </a:r>
            <a:r>
              <a:rPr lang="es-ES_tradnl" sz="1600"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Tecnológico e </a:t>
            </a:r>
            <a:r>
              <a:rPr lang="es-ES_tradnl" sz="16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Informático de la Universidad Técnica del Norte, le corresponde administrar los servicios centrales de informática, computación y comunicaciones, y en especial apoyar a las Facultades y otras unidades de la universidad, en temas del área; sin perjuicio de las demás funciones que se le recomiende.</a:t>
            </a:r>
            <a:endParaRPr lang="es-ES"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1125"/>
              </a:spcAft>
            </a:pPr>
            <a:r>
              <a:rPr lang="es-ES_tradnl" sz="16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Ser el ente regulador de las políticas y normativas de carácter institucional informático, computacional y de comunicaciones; que deben ser llevadas a cabo con rigor, manteniendo el alto espíritu de calidad en todos los funcionarios, con el fin de lograr las expectativas encomendadas al departamento.</a:t>
            </a:r>
            <a:endParaRPr lang="es-ES"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s-ES_tradnl" sz="1600" dirty="0">
                <a:latin typeface="Times New Roman" panose="02020603050405020304" pitchFamily="18" charset="0"/>
                <a:ea typeface="Times New Roman" panose="02020603050405020304" pitchFamily="18" charset="0"/>
              </a:rPr>
              <a:t>Coordinar el soporte computacional a los distintos estamentos y a las distintas Unidades Académicas de la UTN</a:t>
            </a:r>
            <a:endParaRPr lang="es-ES" sz="2400" dirty="0"/>
          </a:p>
        </p:txBody>
      </p:sp>
    </p:spTree>
    <p:extLst>
      <p:ext uri="{BB962C8B-B14F-4D97-AF65-F5344CB8AC3E}">
        <p14:creationId xmlns:p14="http://schemas.microsoft.com/office/powerpoint/2010/main" val="4134794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22612" y="883041"/>
            <a:ext cx="7924800" cy="2913618"/>
          </a:xfrm>
          <a:prstGeom prst="rect">
            <a:avLst/>
          </a:prstGeom>
        </p:spPr>
        <p:txBody>
          <a:bodyPr wrap="square">
            <a:spAutoFit/>
          </a:bodyPr>
          <a:lstStyle/>
          <a:p>
            <a:pPr marL="0" lvl="3" algn="ctr">
              <a:lnSpc>
                <a:spcPct val="150000"/>
              </a:lnSpc>
              <a:spcBef>
                <a:spcPts val="200"/>
              </a:spcBef>
              <a:spcAft>
                <a:spcPts val="0"/>
              </a:spcAft>
            </a:pPr>
            <a:r>
              <a:rPr lang="es-ES_tradnl" sz="2400" b="1" i="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Visión</a:t>
            </a:r>
          </a:p>
          <a:p>
            <a:pPr marL="0" lvl="3">
              <a:lnSpc>
                <a:spcPct val="150000"/>
              </a:lnSpc>
              <a:spcBef>
                <a:spcPts val="200"/>
              </a:spcBef>
              <a:spcAft>
                <a:spcPts val="0"/>
              </a:spcAft>
            </a:pPr>
            <a:endParaRPr lang="es-ES" sz="2400" b="1" i="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3" algn="just">
              <a:lnSpc>
                <a:spcPct val="150000"/>
              </a:lnSpc>
              <a:spcBef>
                <a:spcPts val="200"/>
              </a:spcBef>
              <a:spcAft>
                <a:spcPts val="0"/>
              </a:spcAft>
            </a:pPr>
            <a:r>
              <a:rPr lang="es-ES_tradnl" sz="2400"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Establecer </a:t>
            </a:r>
            <a:r>
              <a:rPr lang="es-ES_tradnl" sz="24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el rumbo estratégico del </a:t>
            </a:r>
            <a:r>
              <a:rPr lang="es-ES_tradnl" sz="2400"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Departamento y </a:t>
            </a:r>
            <a:r>
              <a:rPr lang="es-ES_tradnl" sz="24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ejercer el liderazgo a nivel institucional, regional y nacional en el campo de la informática, computación y comunicaciones</a:t>
            </a:r>
            <a:r>
              <a:rPr lang="es-ES_tradnl" sz="1400" dirty="0">
                <a:solidFill>
                  <a:srgbClr val="000000"/>
                </a:solidFill>
                <a:latin typeface="Times New Roman" panose="02020603050405020304" pitchFamily="18" charset="0"/>
                <a:ea typeface="Calibri" panose="020F0502020204030204" pitchFamily="34" charset="0"/>
                <a:cs typeface="Calibri" panose="020F0502020204030204" pitchFamily="34" charset="0"/>
              </a:rPr>
              <a:t>.</a:t>
            </a:r>
            <a:endParaRPr lang="es-E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3591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270634" y="447346"/>
            <a:ext cx="3268908"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s-ES" dirty="0" smtClean="0"/>
              <a:t>Módulo</a:t>
            </a:r>
            <a:r>
              <a:rPr lang="es-ES" dirty="0" smtClean="0"/>
              <a:t> </a:t>
            </a:r>
            <a:r>
              <a:rPr lang="es-ES" dirty="0"/>
              <a:t>de Gestión Académica</a:t>
            </a:r>
          </a:p>
        </p:txBody>
      </p:sp>
      <p:graphicFrame>
        <p:nvGraphicFramePr>
          <p:cNvPr id="2" name="Diagrama 1"/>
          <p:cNvGraphicFramePr/>
          <p:nvPr/>
        </p:nvGraphicFramePr>
        <p:xfrm>
          <a:off x="315740" y="1001020"/>
          <a:ext cx="9939607" cy="5596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9933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nvPr>
        </p:nvGraphicFramePr>
        <p:xfrm>
          <a:off x="929342" y="98860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2312894" y="363071"/>
            <a:ext cx="5446059" cy="369332"/>
          </a:xfrm>
          <a:prstGeom prst="rect">
            <a:avLst/>
          </a:prstGeom>
          <a:noFill/>
        </p:spPr>
        <p:txBody>
          <a:bodyPr wrap="square" rtlCol="0">
            <a:spAutoFit/>
          </a:bodyPr>
          <a:lstStyle/>
          <a:p>
            <a:pPr algn="ctr"/>
            <a:r>
              <a:rPr lang="es-ES" dirty="0" smtClean="0"/>
              <a:t>TIPO DE INVESTIGACION</a:t>
            </a:r>
            <a:endParaRPr lang="es-ES" dirty="0"/>
          </a:p>
        </p:txBody>
      </p:sp>
    </p:spTree>
    <p:extLst>
      <p:ext uri="{BB962C8B-B14F-4D97-AF65-F5344CB8AC3E}">
        <p14:creationId xmlns:p14="http://schemas.microsoft.com/office/powerpoint/2010/main" val="2434622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79929" y="389966"/>
            <a:ext cx="8364071" cy="1800493"/>
          </a:xfrm>
          <a:prstGeom prst="rect">
            <a:avLst/>
          </a:prstGeom>
        </p:spPr>
        <p:txBody>
          <a:bodyPr wrap="square">
            <a:spAutoFit/>
          </a:bodyPr>
          <a:lstStyle/>
          <a:p>
            <a:pPr marL="0" lvl="2" algn="just">
              <a:lnSpc>
                <a:spcPct val="150000"/>
              </a:lnSpc>
              <a:spcBef>
                <a:spcPts val="1200"/>
              </a:spcBef>
              <a:spcAft>
                <a:spcPts val="600"/>
              </a:spcAft>
            </a:pPr>
            <a:r>
              <a:rPr lang="es-ES_tradnl" sz="1600" b="1" dirty="0">
                <a:latin typeface="Times New Roman" panose="02020603050405020304" pitchFamily="18" charset="0"/>
                <a:ea typeface="Times New Roman" panose="02020603050405020304" pitchFamily="18" charset="0"/>
                <a:cs typeface="Times New Roman" panose="02020603050405020304" pitchFamily="18" charset="0"/>
              </a:rPr>
              <a:t>Metodología de </a:t>
            </a:r>
            <a:r>
              <a:rPr lang="es-ES_tradnl" sz="1600" b="1" dirty="0" smtClean="0">
                <a:latin typeface="Times New Roman" panose="02020603050405020304" pitchFamily="18" charset="0"/>
                <a:ea typeface="Times New Roman" panose="02020603050405020304" pitchFamily="18" charset="0"/>
                <a:cs typeface="Times New Roman" panose="02020603050405020304" pitchFamily="18" charset="0"/>
              </a:rPr>
              <a:t>Investigación</a:t>
            </a:r>
          </a:p>
          <a:p>
            <a:pPr marL="0" lvl="2" algn="just">
              <a:lnSpc>
                <a:spcPct val="150000"/>
              </a:lnSpc>
              <a:spcBef>
                <a:spcPts val="1200"/>
              </a:spcBef>
              <a:spcAft>
                <a:spcPts val="600"/>
              </a:spcAft>
            </a:pPr>
            <a:r>
              <a:rPr lang="es-ES_tradnl" sz="1600" dirty="0" smtClean="0">
                <a:latin typeface="Times New Roman" panose="02020603050405020304" pitchFamily="18" charset="0"/>
                <a:ea typeface="Times New Roman" panose="02020603050405020304" pitchFamily="18" charset="0"/>
              </a:rPr>
              <a:t>Existen </a:t>
            </a:r>
            <a:r>
              <a:rPr lang="es-ES_tradnl" sz="1600" dirty="0">
                <a:latin typeface="Times New Roman" panose="02020603050405020304" pitchFamily="18" charset="0"/>
                <a:ea typeface="Times New Roman" panose="02020603050405020304" pitchFamily="18" charset="0"/>
              </a:rPr>
              <a:t>algunas metodologías de Auditorías de Sistemas y todas dependen de lo que se pretenda revisar o analizar, pero como estándar analizaremos las cuatro fases básicas de un proceso de revisión</a:t>
            </a:r>
            <a:r>
              <a:rPr lang="es-ES_tradnl" sz="1600" dirty="0" smtClean="0">
                <a:latin typeface="Times New Roman" panose="02020603050405020304" pitchFamily="18" charset="0"/>
                <a:ea typeface="Times New Roman" panose="02020603050405020304" pitchFamily="18" charset="0"/>
              </a:rPr>
              <a:t>:</a:t>
            </a:r>
            <a:endParaRPr lang="es-ES" sz="1600" dirty="0">
              <a:latin typeface="Times New Roman" panose="02020603050405020304" pitchFamily="18" charset="0"/>
              <a:ea typeface="Times New Roman" panose="02020603050405020304" pitchFamily="18" charset="0"/>
            </a:endParaRPr>
          </a:p>
        </p:txBody>
      </p:sp>
      <p:graphicFrame>
        <p:nvGraphicFramePr>
          <p:cNvPr id="3" name="Diagrama 2"/>
          <p:cNvGraphicFramePr/>
          <p:nvPr>
            <p:extLst/>
          </p:nvPr>
        </p:nvGraphicFramePr>
        <p:xfrm>
          <a:off x="779929" y="1849220"/>
          <a:ext cx="8955742" cy="4309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7045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56669" y="313162"/>
            <a:ext cx="4659481" cy="579967"/>
          </a:xfrm>
          <a:prstGeom prst="rect">
            <a:avLst/>
          </a:prstGeom>
          <a:noFill/>
        </p:spPr>
        <p:txBody>
          <a:bodyPr wrap="none" rtlCol="0">
            <a:spAutoFit/>
          </a:bodyPr>
          <a:lstStyle/>
          <a:p>
            <a:pPr marL="0" lvl="1" algn="just">
              <a:lnSpc>
                <a:spcPct val="150000"/>
              </a:lnSpc>
              <a:spcBef>
                <a:spcPts val="200"/>
              </a:spcBef>
            </a:pPr>
            <a:r>
              <a:rPr lang="es-ES" sz="2400" b="1" cap="all"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TECNICAS Y HERRAMIENTAS</a:t>
            </a:r>
          </a:p>
        </p:txBody>
      </p:sp>
      <p:graphicFrame>
        <p:nvGraphicFramePr>
          <p:cNvPr id="3" name="Diagrama 2"/>
          <p:cNvGraphicFramePr/>
          <p:nvPr>
            <p:extLst/>
          </p:nvPr>
        </p:nvGraphicFramePr>
        <p:xfrm>
          <a:off x="1798298" y="108027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5" descr="C:\Users\MAFER\Desktop\observacion.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5601" y="2266782"/>
            <a:ext cx="1083794" cy="115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MAFER\Desktop\cuestionario_alumnos.jp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9395" y="3383381"/>
            <a:ext cx="1392238"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MAFER\Desktop\20070813192103-checklist.gif"/>
          <p:cNvPicPr>
            <a:picLocks noChangeAspect="1" noChangeArrowheads="1"/>
          </p:cNvPicPr>
          <p:nvPr/>
        </p:nvPicPr>
        <p:blipFill>
          <a:blip r:embed="rId9">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511633" y="4356358"/>
            <a:ext cx="1295400" cy="14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5096" y="991819"/>
            <a:ext cx="1298569" cy="1146436"/>
          </a:xfrm>
          <a:prstGeom prst="rect">
            <a:avLst/>
          </a:prstGeom>
        </p:spPr>
      </p:pic>
      <p:pic>
        <p:nvPicPr>
          <p:cNvPr id="8" name="Imagen 7"/>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07033" y="5450305"/>
            <a:ext cx="1180097" cy="1180097"/>
          </a:xfrm>
          <a:prstGeom prst="rect">
            <a:avLst/>
          </a:prstGeom>
        </p:spPr>
      </p:pic>
    </p:spTree>
    <p:extLst>
      <p:ext uri="{BB962C8B-B14F-4D97-AF65-F5344CB8AC3E}">
        <p14:creationId xmlns:p14="http://schemas.microsoft.com/office/powerpoint/2010/main" val="1140275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438688" y="112416"/>
          <a:ext cx="10184488" cy="6678349"/>
        </p:xfrm>
        <a:graphic>
          <a:graphicData uri="http://schemas.openxmlformats.org/drawingml/2006/table">
            <a:tbl>
              <a:tblPr firstRow="1" firstCol="1" bandRow="1">
                <a:tableStyleId>{21E4AEA4-8DFA-4A89-87EB-49C32662AFE0}</a:tableStyleId>
              </a:tblPr>
              <a:tblGrid>
                <a:gridCol w="749761"/>
                <a:gridCol w="6636753"/>
                <a:gridCol w="963974"/>
                <a:gridCol w="1834000"/>
              </a:tblGrid>
              <a:tr h="219810">
                <a:tc gridSpan="4">
                  <a:txBody>
                    <a:bodyPr/>
                    <a:lstStyle/>
                    <a:p>
                      <a:pPr algn="ctr">
                        <a:lnSpc>
                          <a:spcPct val="150000"/>
                        </a:lnSpc>
                        <a:spcAft>
                          <a:spcPts val="0"/>
                        </a:spcAft>
                      </a:pPr>
                      <a:r>
                        <a:rPr lang="es-ES_tradnl" sz="1100" dirty="0">
                          <a:effectLst/>
                        </a:rPr>
                        <a:t>PROGRAMA DE AUDITORIA</a:t>
                      </a:r>
                      <a:endPar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375577">
                <a:tc>
                  <a:txBody>
                    <a:bodyPr/>
                    <a:lstStyle/>
                    <a:p>
                      <a:pPr>
                        <a:lnSpc>
                          <a:spcPct val="150000"/>
                        </a:lnSpc>
                        <a:spcAft>
                          <a:spcPts val="0"/>
                        </a:spcAft>
                      </a:pPr>
                      <a:r>
                        <a:rPr lang="es-ES_tradnl" sz="900" dirty="0">
                          <a:effectLst/>
                        </a:rPr>
                        <a:t>EMPRESA: </a:t>
                      </a:r>
                      <a:endParaRPr lang="es-E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ctr"/>
                </a:tc>
                <a:tc>
                  <a:txBody>
                    <a:bodyPr/>
                    <a:lstStyle/>
                    <a:p>
                      <a:pPr>
                        <a:lnSpc>
                          <a:spcPct val="150000"/>
                        </a:lnSpc>
                        <a:spcAft>
                          <a:spcPts val="0"/>
                        </a:spcAft>
                      </a:pPr>
                      <a:r>
                        <a:rPr lang="es-ES_tradnl" sz="1100" dirty="0">
                          <a:effectLst/>
                        </a:rPr>
                        <a:t> UNIVERSIDAD TÉCNICA DEL NORTE- DEPARTAMENTO DE INFORMÁTICA</a:t>
                      </a:r>
                      <a:endPar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b"/>
                </a:tc>
                <a:tc>
                  <a:txBody>
                    <a:bodyPr/>
                    <a:lstStyle/>
                    <a:p>
                      <a:pPr>
                        <a:lnSpc>
                          <a:spcPct val="150000"/>
                        </a:lnSpc>
                        <a:spcAft>
                          <a:spcPts val="0"/>
                        </a:spcAft>
                      </a:pPr>
                      <a:r>
                        <a:rPr lang="es-ES_tradnl" sz="1100">
                          <a:effectLst/>
                        </a:rPr>
                        <a:t>FECHA:</a:t>
                      </a:r>
                      <a:endParaRPr lang="es-E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ctr"/>
                </a:tc>
                <a:tc>
                  <a:txBody>
                    <a:bodyPr/>
                    <a:lstStyle/>
                    <a:p>
                      <a:pPr>
                        <a:lnSpc>
                          <a:spcPct val="150000"/>
                        </a:lnSpc>
                        <a:spcAft>
                          <a:spcPts val="0"/>
                        </a:spcAft>
                      </a:pPr>
                      <a:r>
                        <a:rPr lang="es-ES_tradnl" sz="1100">
                          <a:effectLst/>
                        </a:rPr>
                        <a:t>HOJA N.-</a:t>
                      </a:r>
                      <a:endParaRPr lang="es-E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ctr"/>
                </a:tc>
              </a:tr>
              <a:tr h="574023">
                <a:tc>
                  <a:txBody>
                    <a:bodyPr/>
                    <a:lstStyle/>
                    <a:p>
                      <a:pPr algn="ctr">
                        <a:lnSpc>
                          <a:spcPct val="150000"/>
                        </a:lnSpc>
                        <a:spcAft>
                          <a:spcPts val="0"/>
                        </a:spcAft>
                      </a:pPr>
                      <a:r>
                        <a:rPr lang="es-ES_tradnl" sz="900">
                          <a:effectLst/>
                        </a:rPr>
                        <a:t>FASE</a:t>
                      </a:r>
                      <a:endParaRPr lang="es-E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b"/>
                </a:tc>
                <a:tc>
                  <a:txBody>
                    <a:bodyPr/>
                    <a:lstStyle/>
                    <a:p>
                      <a:pPr algn="ctr">
                        <a:lnSpc>
                          <a:spcPct val="150000"/>
                        </a:lnSpc>
                        <a:spcAft>
                          <a:spcPts val="0"/>
                        </a:spcAft>
                      </a:pPr>
                      <a:r>
                        <a:rPr lang="es-ES_tradnl" sz="1100" dirty="0">
                          <a:effectLst/>
                        </a:rPr>
                        <a:t>ACTIVIDAD</a:t>
                      </a:r>
                      <a:endPar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b"/>
                </a:tc>
                <a:tc>
                  <a:txBody>
                    <a:bodyPr/>
                    <a:lstStyle/>
                    <a:p>
                      <a:pPr algn="ctr">
                        <a:lnSpc>
                          <a:spcPct val="150000"/>
                        </a:lnSpc>
                        <a:spcAft>
                          <a:spcPts val="0"/>
                        </a:spcAft>
                      </a:pPr>
                      <a:r>
                        <a:rPr lang="es-ES_tradnl" sz="1100">
                          <a:effectLst/>
                        </a:rPr>
                        <a:t>HORAS ESTIMADAS</a:t>
                      </a:r>
                      <a:endParaRPr lang="es-E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b"/>
                </a:tc>
                <a:tc>
                  <a:txBody>
                    <a:bodyPr/>
                    <a:lstStyle/>
                    <a:p>
                      <a:pPr algn="ctr">
                        <a:lnSpc>
                          <a:spcPct val="150000"/>
                        </a:lnSpc>
                        <a:spcAft>
                          <a:spcPts val="0"/>
                        </a:spcAft>
                      </a:pPr>
                      <a:r>
                        <a:rPr lang="es-ES_tradnl" sz="1100">
                          <a:effectLst/>
                        </a:rPr>
                        <a:t>RESPONSABLES</a:t>
                      </a:r>
                      <a:endParaRPr lang="es-E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b"/>
                </a:tc>
              </a:tr>
              <a:tr h="219810">
                <a:tc rowSpan="4">
                  <a:txBody>
                    <a:bodyPr/>
                    <a:lstStyle/>
                    <a:p>
                      <a:pPr algn="ctr">
                        <a:lnSpc>
                          <a:spcPct val="150000"/>
                        </a:lnSpc>
                        <a:spcAft>
                          <a:spcPts val="0"/>
                        </a:spcAft>
                      </a:pPr>
                      <a:r>
                        <a:rPr lang="es-ES_tradnl" sz="900">
                          <a:effectLst/>
                        </a:rPr>
                        <a:t>I</a:t>
                      </a:r>
                      <a:endParaRPr lang="es-E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ctr"/>
                </a:tc>
                <a:tc>
                  <a:txBody>
                    <a:bodyPr/>
                    <a:lstStyle/>
                    <a:p>
                      <a:pPr>
                        <a:lnSpc>
                          <a:spcPct val="150000"/>
                        </a:lnSpc>
                        <a:spcAft>
                          <a:spcPts val="0"/>
                        </a:spcAft>
                      </a:pPr>
                      <a:r>
                        <a:rPr lang="es-ES_tradnl" sz="1100" dirty="0">
                          <a:effectLst/>
                        </a:rPr>
                        <a:t>VISITA PRELIMINAR</a:t>
                      </a:r>
                      <a:endPar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b"/>
                </a:tc>
                <a:tc rowSpan="4">
                  <a:txBody>
                    <a:bodyPr/>
                    <a:lstStyle/>
                    <a:p>
                      <a:pPr algn="ctr">
                        <a:lnSpc>
                          <a:spcPct val="150000"/>
                        </a:lnSpc>
                        <a:spcAft>
                          <a:spcPts val="0"/>
                        </a:spcAft>
                      </a:pPr>
                      <a:r>
                        <a:rPr lang="es-ES_tradnl" sz="1100">
                          <a:effectLst/>
                        </a:rPr>
                        <a:t>8 horas</a:t>
                      </a:r>
                      <a:endParaRPr lang="es-E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ctr"/>
                </a:tc>
                <a:tc rowSpan="2">
                  <a:txBody>
                    <a:bodyPr/>
                    <a:lstStyle/>
                    <a:p>
                      <a:pPr algn="just">
                        <a:lnSpc>
                          <a:spcPct val="150000"/>
                        </a:lnSpc>
                        <a:spcAft>
                          <a:spcPts val="0"/>
                        </a:spcAft>
                      </a:pPr>
                      <a:r>
                        <a:rPr lang="es-ES_tradnl" sz="1100">
                          <a:effectLst/>
                        </a:rPr>
                        <a:t>Lic. Samia Bedón</a:t>
                      </a:r>
                      <a:endParaRPr lang="es-E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ctr"/>
                </a:tc>
              </a:tr>
              <a:tr h="219810">
                <a:tc vMerge="1">
                  <a:txBody>
                    <a:bodyPr/>
                    <a:lstStyle/>
                    <a:p>
                      <a:endParaRPr lang="es-ES"/>
                    </a:p>
                  </a:txBody>
                  <a:tcPr/>
                </a:tc>
                <a:tc>
                  <a:txBody>
                    <a:bodyPr/>
                    <a:lstStyle/>
                    <a:p>
                      <a:pPr>
                        <a:lnSpc>
                          <a:spcPct val="150000"/>
                        </a:lnSpc>
                        <a:spcAft>
                          <a:spcPts val="0"/>
                        </a:spcAft>
                      </a:pPr>
                      <a:r>
                        <a:rPr lang="es-ES_tradnl" sz="1100" dirty="0">
                          <a:effectLst/>
                        </a:rPr>
                        <a:t>Solicitud de Manuales y Documentaciones</a:t>
                      </a:r>
                      <a:endPar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b"/>
                </a:tc>
                <a:tc vMerge="1">
                  <a:txBody>
                    <a:bodyPr/>
                    <a:lstStyle/>
                    <a:p>
                      <a:endParaRPr lang="es-ES"/>
                    </a:p>
                  </a:txBody>
                  <a:tcPr/>
                </a:tc>
                <a:tc vMerge="1">
                  <a:txBody>
                    <a:bodyPr/>
                    <a:lstStyle/>
                    <a:p>
                      <a:endParaRPr lang="es-ES"/>
                    </a:p>
                  </a:txBody>
                  <a:tcPr/>
                </a:tc>
              </a:tr>
              <a:tr h="219810">
                <a:tc vMerge="1">
                  <a:txBody>
                    <a:bodyPr/>
                    <a:lstStyle/>
                    <a:p>
                      <a:endParaRPr lang="es-ES"/>
                    </a:p>
                  </a:txBody>
                  <a:tcPr/>
                </a:tc>
                <a:tc>
                  <a:txBody>
                    <a:bodyPr/>
                    <a:lstStyle/>
                    <a:p>
                      <a:pPr>
                        <a:lnSpc>
                          <a:spcPct val="150000"/>
                        </a:lnSpc>
                        <a:spcAft>
                          <a:spcPts val="0"/>
                        </a:spcAft>
                      </a:pPr>
                      <a:r>
                        <a:rPr lang="es-ES_tradnl" sz="1100" dirty="0">
                          <a:effectLst/>
                        </a:rPr>
                        <a:t>Elaboración de cuestionarios</a:t>
                      </a:r>
                      <a:endPar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b"/>
                </a:tc>
                <a:tc vMerge="1">
                  <a:txBody>
                    <a:bodyPr/>
                    <a:lstStyle/>
                    <a:p>
                      <a:endParaRPr lang="es-ES"/>
                    </a:p>
                  </a:txBody>
                  <a:tcPr/>
                </a:tc>
                <a:tc rowSpan="2">
                  <a:txBody>
                    <a:bodyPr/>
                    <a:lstStyle/>
                    <a:p>
                      <a:pPr algn="just">
                        <a:lnSpc>
                          <a:spcPct val="150000"/>
                        </a:lnSpc>
                        <a:spcAft>
                          <a:spcPts val="0"/>
                        </a:spcAft>
                      </a:pPr>
                      <a:r>
                        <a:rPr lang="es-ES_tradnl" sz="1100">
                          <a:effectLst/>
                        </a:rPr>
                        <a:t>Ing. Evelyn Enríquez</a:t>
                      </a:r>
                      <a:endParaRPr lang="es-E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ctr"/>
                </a:tc>
              </a:tr>
              <a:tr h="375577">
                <a:tc vMerge="1">
                  <a:txBody>
                    <a:bodyPr/>
                    <a:lstStyle/>
                    <a:p>
                      <a:endParaRPr lang="es-ES"/>
                    </a:p>
                  </a:txBody>
                  <a:tcPr/>
                </a:tc>
                <a:tc>
                  <a:txBody>
                    <a:bodyPr/>
                    <a:lstStyle/>
                    <a:p>
                      <a:pPr>
                        <a:lnSpc>
                          <a:spcPct val="150000"/>
                        </a:lnSpc>
                        <a:spcAft>
                          <a:spcPts val="0"/>
                        </a:spcAft>
                      </a:pPr>
                      <a:r>
                        <a:rPr lang="es-ES_tradnl" sz="1100" dirty="0">
                          <a:effectLst/>
                        </a:rPr>
                        <a:t>Recopilación de la información organizacional: estructura orgánica, recursos humanos</a:t>
                      </a:r>
                      <a:endPar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b"/>
                </a:tc>
                <a:tc vMerge="1">
                  <a:txBody>
                    <a:bodyPr/>
                    <a:lstStyle/>
                    <a:p>
                      <a:endParaRPr lang="es-ES"/>
                    </a:p>
                  </a:txBody>
                  <a:tcPr/>
                </a:tc>
                <a:tc vMerge="1">
                  <a:txBody>
                    <a:bodyPr/>
                    <a:lstStyle/>
                    <a:p>
                      <a:endParaRPr lang="es-ES"/>
                    </a:p>
                  </a:txBody>
                  <a:tcPr/>
                </a:tc>
              </a:tr>
              <a:tr h="219810">
                <a:tc rowSpan="8">
                  <a:txBody>
                    <a:bodyPr/>
                    <a:lstStyle/>
                    <a:p>
                      <a:pPr algn="ctr">
                        <a:lnSpc>
                          <a:spcPct val="150000"/>
                        </a:lnSpc>
                        <a:spcAft>
                          <a:spcPts val="0"/>
                        </a:spcAft>
                      </a:pPr>
                      <a:r>
                        <a:rPr lang="es-ES_tradnl" sz="900">
                          <a:effectLst/>
                        </a:rPr>
                        <a:t>II</a:t>
                      </a:r>
                      <a:endParaRPr lang="es-E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ctr"/>
                </a:tc>
                <a:tc>
                  <a:txBody>
                    <a:bodyPr/>
                    <a:lstStyle/>
                    <a:p>
                      <a:pPr>
                        <a:lnSpc>
                          <a:spcPct val="150000"/>
                        </a:lnSpc>
                        <a:spcAft>
                          <a:spcPts val="0"/>
                        </a:spcAft>
                      </a:pPr>
                      <a:r>
                        <a:rPr lang="es-ES_tradnl" sz="1100" dirty="0">
                          <a:effectLst/>
                        </a:rPr>
                        <a:t>DESARROLLO DE LA AUDITORIA</a:t>
                      </a:r>
                      <a:endPar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b"/>
                </a:tc>
                <a:tc rowSpan="8">
                  <a:txBody>
                    <a:bodyPr/>
                    <a:lstStyle/>
                    <a:p>
                      <a:pPr algn="ctr">
                        <a:lnSpc>
                          <a:spcPct val="150000"/>
                        </a:lnSpc>
                        <a:spcAft>
                          <a:spcPts val="0"/>
                        </a:spcAft>
                      </a:pPr>
                      <a:r>
                        <a:rPr lang="es-ES_tradnl" sz="1100">
                          <a:effectLst/>
                        </a:rPr>
                        <a:t>32 horas</a:t>
                      </a:r>
                      <a:endParaRPr lang="es-E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ctr"/>
                </a:tc>
                <a:tc rowSpan="2">
                  <a:txBody>
                    <a:bodyPr/>
                    <a:lstStyle/>
                    <a:p>
                      <a:pPr>
                        <a:lnSpc>
                          <a:spcPct val="150000"/>
                        </a:lnSpc>
                        <a:spcAft>
                          <a:spcPts val="0"/>
                        </a:spcAft>
                      </a:pPr>
                      <a:r>
                        <a:rPr lang="es-ES_tradnl" sz="1100" dirty="0">
                          <a:effectLst/>
                        </a:rPr>
                        <a:t>Ing. Juan Carlos García</a:t>
                      </a:r>
                      <a:endPar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ctr"/>
                </a:tc>
              </a:tr>
              <a:tr h="219810">
                <a:tc vMerge="1">
                  <a:txBody>
                    <a:bodyPr/>
                    <a:lstStyle/>
                    <a:p>
                      <a:endParaRPr lang="es-ES"/>
                    </a:p>
                  </a:txBody>
                  <a:tcPr/>
                </a:tc>
                <a:tc>
                  <a:txBody>
                    <a:bodyPr/>
                    <a:lstStyle/>
                    <a:p>
                      <a:pPr>
                        <a:lnSpc>
                          <a:spcPct val="150000"/>
                        </a:lnSpc>
                        <a:spcAft>
                          <a:spcPts val="0"/>
                        </a:spcAft>
                      </a:pPr>
                      <a:r>
                        <a:rPr lang="es-ES_tradnl" sz="1100" dirty="0">
                          <a:effectLst/>
                        </a:rPr>
                        <a:t>Aplicación de cuestionario al personal</a:t>
                      </a:r>
                      <a:endPar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b"/>
                </a:tc>
                <a:tc vMerge="1">
                  <a:txBody>
                    <a:bodyPr/>
                    <a:lstStyle/>
                    <a:p>
                      <a:endParaRPr lang="es-ES"/>
                    </a:p>
                  </a:txBody>
                  <a:tcPr/>
                </a:tc>
                <a:tc vMerge="1">
                  <a:txBody>
                    <a:bodyPr/>
                    <a:lstStyle/>
                    <a:p>
                      <a:endParaRPr lang="es-ES"/>
                    </a:p>
                  </a:txBody>
                  <a:tcPr/>
                </a:tc>
              </a:tr>
              <a:tr h="219810">
                <a:tc vMerge="1">
                  <a:txBody>
                    <a:bodyPr/>
                    <a:lstStyle/>
                    <a:p>
                      <a:endParaRPr lang="es-ES"/>
                    </a:p>
                  </a:txBody>
                  <a:tcPr/>
                </a:tc>
                <a:tc>
                  <a:txBody>
                    <a:bodyPr/>
                    <a:lstStyle/>
                    <a:p>
                      <a:pPr>
                        <a:lnSpc>
                          <a:spcPct val="150000"/>
                        </a:lnSpc>
                        <a:spcAft>
                          <a:spcPts val="0"/>
                        </a:spcAft>
                      </a:pPr>
                      <a:r>
                        <a:rPr lang="es-ES_tradnl" sz="1100" dirty="0">
                          <a:effectLst/>
                        </a:rPr>
                        <a:t>Entrevista Director de Informática </a:t>
                      </a:r>
                      <a:endPar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b"/>
                </a:tc>
                <a:tc vMerge="1">
                  <a:txBody>
                    <a:bodyPr/>
                    <a:lstStyle/>
                    <a:p>
                      <a:endParaRPr lang="es-ES"/>
                    </a:p>
                  </a:txBody>
                  <a:tcPr/>
                </a:tc>
                <a:tc rowSpan="2">
                  <a:txBody>
                    <a:bodyPr/>
                    <a:lstStyle/>
                    <a:p>
                      <a:pPr>
                        <a:lnSpc>
                          <a:spcPct val="150000"/>
                        </a:lnSpc>
                        <a:spcAft>
                          <a:spcPts val="0"/>
                        </a:spcAft>
                      </a:pPr>
                      <a:r>
                        <a:rPr lang="es-ES_tradnl" sz="1100">
                          <a:effectLst/>
                        </a:rPr>
                        <a:t>Ing. Evelyn Enríquez</a:t>
                      </a:r>
                      <a:endParaRPr lang="es-E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ctr"/>
                </a:tc>
              </a:tr>
              <a:tr h="247559">
                <a:tc vMerge="1">
                  <a:txBody>
                    <a:bodyPr/>
                    <a:lstStyle/>
                    <a:p>
                      <a:endParaRPr lang="es-ES"/>
                    </a:p>
                  </a:txBody>
                  <a:tcPr/>
                </a:tc>
                <a:tc>
                  <a:txBody>
                    <a:bodyPr/>
                    <a:lstStyle/>
                    <a:p>
                      <a:pPr>
                        <a:lnSpc>
                          <a:spcPct val="150000"/>
                        </a:lnSpc>
                        <a:spcAft>
                          <a:spcPts val="0"/>
                        </a:spcAft>
                      </a:pPr>
                      <a:r>
                        <a:rPr lang="es-ES_tradnl" sz="1100" dirty="0">
                          <a:effectLst/>
                        </a:rPr>
                        <a:t>Entrevista Analista a cargo del Módulo de Gestión Académica</a:t>
                      </a:r>
                      <a:endPar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b"/>
                </a:tc>
                <a:tc vMerge="1">
                  <a:txBody>
                    <a:bodyPr/>
                    <a:lstStyle/>
                    <a:p>
                      <a:endParaRPr lang="es-ES"/>
                    </a:p>
                  </a:txBody>
                  <a:tcPr/>
                </a:tc>
                <a:tc vMerge="1">
                  <a:txBody>
                    <a:bodyPr/>
                    <a:lstStyle/>
                    <a:p>
                      <a:endParaRPr lang="es-ES"/>
                    </a:p>
                  </a:txBody>
                  <a:tcPr/>
                </a:tc>
              </a:tr>
              <a:tr h="247559">
                <a:tc vMerge="1">
                  <a:txBody>
                    <a:bodyPr/>
                    <a:lstStyle/>
                    <a:p>
                      <a:endParaRPr lang="es-ES"/>
                    </a:p>
                  </a:txBody>
                  <a:tcPr/>
                </a:tc>
                <a:tc>
                  <a:txBody>
                    <a:bodyPr/>
                    <a:lstStyle/>
                    <a:p>
                      <a:pPr>
                        <a:lnSpc>
                          <a:spcPct val="150000"/>
                        </a:lnSpc>
                        <a:spcAft>
                          <a:spcPts val="0"/>
                        </a:spcAft>
                      </a:pPr>
                      <a:r>
                        <a:rPr lang="es-ES_tradnl" sz="1100">
                          <a:effectLst/>
                        </a:rPr>
                        <a:t>Análisis de claves de acceso, control, seguridad, confiabilidad y respaldos</a:t>
                      </a:r>
                      <a:endParaRPr lang="es-E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b"/>
                </a:tc>
                <a:tc vMerge="1">
                  <a:txBody>
                    <a:bodyPr/>
                    <a:lstStyle/>
                    <a:p>
                      <a:endParaRPr lang="es-ES"/>
                    </a:p>
                  </a:txBody>
                  <a:tcPr/>
                </a:tc>
                <a:tc>
                  <a:txBody>
                    <a:bodyPr/>
                    <a:lstStyle/>
                    <a:p>
                      <a:pPr>
                        <a:lnSpc>
                          <a:spcPct val="150000"/>
                        </a:lnSpc>
                        <a:spcAft>
                          <a:spcPts val="0"/>
                        </a:spcAft>
                      </a:pPr>
                      <a:r>
                        <a:rPr lang="es-ES_tradnl" sz="1100">
                          <a:effectLst/>
                        </a:rPr>
                        <a:t>Ing. Luis Aguilar</a:t>
                      </a:r>
                      <a:endParaRPr lang="es-E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ctr"/>
                </a:tc>
              </a:tr>
              <a:tr h="247559">
                <a:tc vMerge="1">
                  <a:txBody>
                    <a:bodyPr/>
                    <a:lstStyle/>
                    <a:p>
                      <a:endParaRPr lang="es-ES"/>
                    </a:p>
                  </a:txBody>
                  <a:tcPr/>
                </a:tc>
                <a:tc>
                  <a:txBody>
                    <a:bodyPr/>
                    <a:lstStyle/>
                    <a:p>
                      <a:pPr>
                        <a:lnSpc>
                          <a:spcPct val="150000"/>
                        </a:lnSpc>
                        <a:spcAft>
                          <a:spcPts val="0"/>
                        </a:spcAft>
                      </a:pPr>
                      <a:r>
                        <a:rPr lang="es-ES_tradnl" sz="1100" dirty="0">
                          <a:effectLst/>
                        </a:rPr>
                        <a:t>Evaluación de la estructura orgánica, puestos, funciones y responsabilidades</a:t>
                      </a:r>
                      <a:endPar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b"/>
                </a:tc>
                <a:tc vMerge="1">
                  <a:txBody>
                    <a:bodyPr/>
                    <a:lstStyle/>
                    <a:p>
                      <a:endParaRPr lang="es-ES"/>
                    </a:p>
                  </a:txBody>
                  <a:tcPr/>
                </a:tc>
                <a:tc>
                  <a:txBody>
                    <a:bodyPr/>
                    <a:lstStyle/>
                    <a:p>
                      <a:pPr>
                        <a:lnSpc>
                          <a:spcPct val="150000"/>
                        </a:lnSpc>
                        <a:spcAft>
                          <a:spcPts val="0"/>
                        </a:spcAft>
                      </a:pPr>
                      <a:r>
                        <a:rPr lang="es-ES_tradnl" sz="1100">
                          <a:effectLst/>
                        </a:rPr>
                        <a:t>Ing. Alex Guevara</a:t>
                      </a:r>
                      <a:endParaRPr lang="es-E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ctr"/>
                </a:tc>
              </a:tr>
              <a:tr h="504329">
                <a:tc vMerge="1">
                  <a:txBody>
                    <a:bodyPr/>
                    <a:lstStyle/>
                    <a:p>
                      <a:endParaRPr lang="es-ES"/>
                    </a:p>
                  </a:txBody>
                  <a:tcPr/>
                </a:tc>
                <a:tc>
                  <a:txBody>
                    <a:bodyPr/>
                    <a:lstStyle/>
                    <a:p>
                      <a:pPr>
                        <a:lnSpc>
                          <a:spcPct val="150000"/>
                        </a:lnSpc>
                        <a:spcAft>
                          <a:spcPts val="0"/>
                        </a:spcAft>
                      </a:pPr>
                      <a:r>
                        <a:rPr lang="es-ES_tradnl" sz="1100" dirty="0">
                          <a:effectLst/>
                        </a:rPr>
                        <a:t>Evaluación de Módulo de Gestión Académica: relevamiento de hardware y software, evaluación del diseño lógico y del desarrollo</a:t>
                      </a:r>
                      <a:endPar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b"/>
                </a:tc>
                <a:tc vMerge="1">
                  <a:txBody>
                    <a:bodyPr/>
                    <a:lstStyle/>
                    <a:p>
                      <a:endParaRPr lang="es-ES"/>
                    </a:p>
                  </a:txBody>
                  <a:tcPr/>
                </a:tc>
                <a:tc>
                  <a:txBody>
                    <a:bodyPr/>
                    <a:lstStyle/>
                    <a:p>
                      <a:pPr>
                        <a:lnSpc>
                          <a:spcPct val="150000"/>
                        </a:lnSpc>
                        <a:spcAft>
                          <a:spcPts val="0"/>
                        </a:spcAft>
                      </a:pPr>
                      <a:r>
                        <a:rPr lang="es-ES_tradnl" sz="1100">
                          <a:effectLst/>
                        </a:rPr>
                        <a:t>Ing. Vinicio Guerra</a:t>
                      </a:r>
                      <a:endParaRPr lang="es-E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ctr"/>
                </a:tc>
              </a:tr>
              <a:tr h="574023">
                <a:tc vMerge="1">
                  <a:txBody>
                    <a:bodyPr/>
                    <a:lstStyle/>
                    <a:p>
                      <a:endParaRPr lang="es-ES"/>
                    </a:p>
                  </a:txBody>
                  <a:tcPr/>
                </a:tc>
                <a:tc>
                  <a:txBody>
                    <a:bodyPr/>
                    <a:lstStyle/>
                    <a:p>
                      <a:pPr>
                        <a:lnSpc>
                          <a:spcPct val="150000"/>
                        </a:lnSpc>
                        <a:spcAft>
                          <a:spcPts val="0"/>
                        </a:spcAft>
                      </a:pPr>
                      <a:r>
                        <a:rPr lang="es-ES_tradnl" sz="1100" dirty="0">
                          <a:effectLst/>
                        </a:rPr>
                        <a:t>Evaluación del proceso de datos y de los equipos de cómputo: seguridad de los datos, control de operación, seguridad física y procedimiento de respaldo</a:t>
                      </a:r>
                      <a:endPar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b"/>
                </a:tc>
                <a:tc vMerge="1">
                  <a:txBody>
                    <a:bodyPr/>
                    <a:lstStyle/>
                    <a:p>
                      <a:endParaRPr lang="es-ES"/>
                    </a:p>
                  </a:txBody>
                  <a:tcPr/>
                </a:tc>
                <a:tc>
                  <a:txBody>
                    <a:bodyPr/>
                    <a:lstStyle/>
                    <a:p>
                      <a:pPr>
                        <a:lnSpc>
                          <a:spcPct val="150000"/>
                        </a:lnSpc>
                        <a:spcAft>
                          <a:spcPts val="0"/>
                        </a:spcAft>
                      </a:pPr>
                      <a:r>
                        <a:rPr lang="es-ES_tradnl" sz="1100">
                          <a:effectLst/>
                        </a:rPr>
                        <a:t>Ing. Javier Carlosama</a:t>
                      </a:r>
                      <a:endParaRPr lang="es-E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ctr"/>
                </a:tc>
              </a:tr>
              <a:tr h="219810">
                <a:tc rowSpan="5">
                  <a:txBody>
                    <a:bodyPr/>
                    <a:lstStyle/>
                    <a:p>
                      <a:pPr algn="ctr">
                        <a:lnSpc>
                          <a:spcPct val="150000"/>
                        </a:lnSpc>
                        <a:spcAft>
                          <a:spcPts val="0"/>
                        </a:spcAft>
                      </a:pPr>
                      <a:r>
                        <a:rPr lang="es-ES_tradnl" sz="900">
                          <a:effectLst/>
                        </a:rPr>
                        <a:t>III</a:t>
                      </a:r>
                      <a:endParaRPr lang="es-E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ctr"/>
                </a:tc>
                <a:tc>
                  <a:txBody>
                    <a:bodyPr/>
                    <a:lstStyle/>
                    <a:p>
                      <a:pPr>
                        <a:lnSpc>
                          <a:spcPct val="150000"/>
                        </a:lnSpc>
                        <a:spcAft>
                          <a:spcPts val="0"/>
                        </a:spcAft>
                      </a:pPr>
                      <a:r>
                        <a:rPr lang="es-ES_tradnl" sz="1100" dirty="0">
                          <a:effectLst/>
                        </a:rPr>
                        <a:t>REVISION Y PRE-INFORME</a:t>
                      </a:r>
                      <a:endPar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b"/>
                </a:tc>
                <a:tc rowSpan="5">
                  <a:txBody>
                    <a:bodyPr/>
                    <a:lstStyle/>
                    <a:p>
                      <a:pPr algn="ctr">
                        <a:lnSpc>
                          <a:spcPct val="150000"/>
                        </a:lnSpc>
                        <a:spcAft>
                          <a:spcPts val="0"/>
                        </a:spcAft>
                      </a:pPr>
                      <a:r>
                        <a:rPr lang="es-ES_tradnl" sz="1100">
                          <a:effectLst/>
                        </a:rPr>
                        <a:t>16 horas</a:t>
                      </a:r>
                      <a:endParaRPr lang="es-E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ctr"/>
                </a:tc>
                <a:tc rowSpan="5">
                  <a:txBody>
                    <a:bodyPr/>
                    <a:lstStyle/>
                    <a:p>
                      <a:pPr algn="ctr">
                        <a:lnSpc>
                          <a:spcPct val="150000"/>
                        </a:lnSpc>
                        <a:spcAft>
                          <a:spcPts val="0"/>
                        </a:spcAft>
                      </a:pPr>
                      <a:r>
                        <a:rPr lang="es-ES_tradnl" sz="1100">
                          <a:effectLst/>
                        </a:rPr>
                        <a:t>Ing. Juan Carlos García- DIRECTOR INFORMATICA UTN</a:t>
                      </a:r>
                      <a:endParaRPr lang="es-E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ctr"/>
                </a:tc>
              </a:tr>
              <a:tr h="219810">
                <a:tc vMerge="1">
                  <a:txBody>
                    <a:bodyPr/>
                    <a:lstStyle/>
                    <a:p>
                      <a:endParaRPr lang="es-ES"/>
                    </a:p>
                  </a:txBody>
                  <a:tcPr/>
                </a:tc>
                <a:tc>
                  <a:txBody>
                    <a:bodyPr/>
                    <a:lstStyle/>
                    <a:p>
                      <a:pPr>
                        <a:lnSpc>
                          <a:spcPct val="150000"/>
                        </a:lnSpc>
                        <a:spcAft>
                          <a:spcPts val="0"/>
                        </a:spcAft>
                      </a:pPr>
                      <a:r>
                        <a:rPr lang="es-ES_tradnl" sz="1100" dirty="0">
                          <a:effectLst/>
                        </a:rPr>
                        <a:t>Revisión de los papeles de trabajo</a:t>
                      </a:r>
                      <a:endPar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b"/>
                </a:tc>
                <a:tc vMerge="1">
                  <a:txBody>
                    <a:bodyPr/>
                    <a:lstStyle/>
                    <a:p>
                      <a:endParaRPr lang="es-ES"/>
                    </a:p>
                  </a:txBody>
                  <a:tcPr/>
                </a:tc>
                <a:tc vMerge="1">
                  <a:txBody>
                    <a:bodyPr/>
                    <a:lstStyle/>
                    <a:p>
                      <a:endParaRPr lang="es-ES"/>
                    </a:p>
                  </a:txBody>
                  <a:tcPr/>
                </a:tc>
              </a:tr>
              <a:tr h="219810">
                <a:tc vMerge="1">
                  <a:txBody>
                    <a:bodyPr/>
                    <a:lstStyle/>
                    <a:p>
                      <a:endParaRPr lang="es-ES"/>
                    </a:p>
                  </a:txBody>
                  <a:tcPr/>
                </a:tc>
                <a:tc>
                  <a:txBody>
                    <a:bodyPr/>
                    <a:lstStyle/>
                    <a:p>
                      <a:pPr>
                        <a:lnSpc>
                          <a:spcPct val="150000"/>
                        </a:lnSpc>
                        <a:spcAft>
                          <a:spcPts val="0"/>
                        </a:spcAft>
                      </a:pPr>
                      <a:r>
                        <a:rPr lang="es-ES_tradnl" sz="1100" dirty="0">
                          <a:effectLst/>
                        </a:rPr>
                        <a:t>Determinación del diagnóstico e Implicaciones</a:t>
                      </a:r>
                      <a:endPar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b"/>
                </a:tc>
                <a:tc vMerge="1">
                  <a:txBody>
                    <a:bodyPr/>
                    <a:lstStyle/>
                    <a:p>
                      <a:endParaRPr lang="es-ES"/>
                    </a:p>
                  </a:txBody>
                  <a:tcPr/>
                </a:tc>
                <a:tc vMerge="1">
                  <a:txBody>
                    <a:bodyPr/>
                    <a:lstStyle/>
                    <a:p>
                      <a:endParaRPr lang="es-ES"/>
                    </a:p>
                  </a:txBody>
                  <a:tcPr/>
                </a:tc>
              </a:tr>
              <a:tr h="247559">
                <a:tc vMerge="1">
                  <a:txBody>
                    <a:bodyPr/>
                    <a:lstStyle/>
                    <a:p>
                      <a:endParaRPr lang="es-ES"/>
                    </a:p>
                  </a:txBody>
                  <a:tcPr/>
                </a:tc>
                <a:tc>
                  <a:txBody>
                    <a:bodyPr/>
                    <a:lstStyle/>
                    <a:p>
                      <a:pPr>
                        <a:lnSpc>
                          <a:spcPct val="150000"/>
                        </a:lnSpc>
                        <a:spcAft>
                          <a:spcPts val="0"/>
                        </a:spcAft>
                      </a:pPr>
                      <a:r>
                        <a:rPr lang="es-ES_tradnl" sz="1100" dirty="0">
                          <a:effectLst/>
                        </a:rPr>
                        <a:t>Elaboración de carta al Rector de la Universidad Técnica del Norte</a:t>
                      </a:r>
                      <a:endPar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b"/>
                </a:tc>
                <a:tc vMerge="1">
                  <a:txBody>
                    <a:bodyPr/>
                    <a:lstStyle/>
                    <a:p>
                      <a:endParaRPr lang="es-ES"/>
                    </a:p>
                  </a:txBody>
                  <a:tcPr/>
                </a:tc>
                <a:tc vMerge="1">
                  <a:txBody>
                    <a:bodyPr/>
                    <a:lstStyle/>
                    <a:p>
                      <a:endParaRPr lang="es-ES"/>
                    </a:p>
                  </a:txBody>
                  <a:tcPr/>
                </a:tc>
              </a:tr>
              <a:tr h="219810">
                <a:tc vMerge="1">
                  <a:txBody>
                    <a:bodyPr/>
                    <a:lstStyle/>
                    <a:p>
                      <a:endParaRPr lang="es-ES"/>
                    </a:p>
                  </a:txBody>
                  <a:tcPr/>
                </a:tc>
                <a:tc>
                  <a:txBody>
                    <a:bodyPr/>
                    <a:lstStyle/>
                    <a:p>
                      <a:pPr>
                        <a:lnSpc>
                          <a:spcPct val="150000"/>
                        </a:lnSpc>
                        <a:spcAft>
                          <a:spcPts val="0"/>
                        </a:spcAft>
                      </a:pPr>
                      <a:r>
                        <a:rPr lang="es-ES_tradnl" sz="1100">
                          <a:effectLst/>
                        </a:rPr>
                        <a:t>Elaboración del Borrador</a:t>
                      </a:r>
                      <a:endParaRPr lang="es-E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b"/>
                </a:tc>
                <a:tc vMerge="1">
                  <a:txBody>
                    <a:bodyPr/>
                    <a:lstStyle/>
                    <a:p>
                      <a:endParaRPr lang="es-ES"/>
                    </a:p>
                  </a:txBody>
                  <a:tcPr/>
                </a:tc>
                <a:tc vMerge="1">
                  <a:txBody>
                    <a:bodyPr/>
                    <a:lstStyle/>
                    <a:p>
                      <a:endParaRPr lang="es-ES"/>
                    </a:p>
                  </a:txBody>
                  <a:tcPr/>
                </a:tc>
              </a:tr>
              <a:tr h="219810">
                <a:tc rowSpan="2">
                  <a:txBody>
                    <a:bodyPr/>
                    <a:lstStyle/>
                    <a:p>
                      <a:pPr algn="ctr">
                        <a:lnSpc>
                          <a:spcPct val="150000"/>
                        </a:lnSpc>
                        <a:spcAft>
                          <a:spcPts val="0"/>
                        </a:spcAft>
                      </a:pPr>
                      <a:r>
                        <a:rPr lang="es-ES_tradnl" sz="900">
                          <a:effectLst/>
                        </a:rPr>
                        <a:t>IV</a:t>
                      </a:r>
                      <a:endParaRPr lang="es-E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ctr"/>
                </a:tc>
                <a:tc>
                  <a:txBody>
                    <a:bodyPr/>
                    <a:lstStyle/>
                    <a:p>
                      <a:pPr>
                        <a:lnSpc>
                          <a:spcPct val="150000"/>
                        </a:lnSpc>
                        <a:spcAft>
                          <a:spcPts val="0"/>
                        </a:spcAft>
                      </a:pPr>
                      <a:r>
                        <a:rPr lang="es-ES_tradnl" sz="1100">
                          <a:effectLst/>
                        </a:rPr>
                        <a:t>INFORME</a:t>
                      </a:r>
                      <a:endParaRPr lang="es-E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b"/>
                </a:tc>
                <a:tc rowSpan="2">
                  <a:txBody>
                    <a:bodyPr/>
                    <a:lstStyle/>
                    <a:p>
                      <a:pPr algn="ctr">
                        <a:lnSpc>
                          <a:spcPct val="150000"/>
                        </a:lnSpc>
                        <a:spcAft>
                          <a:spcPts val="0"/>
                        </a:spcAft>
                      </a:pPr>
                      <a:r>
                        <a:rPr lang="es-ES_tradnl" sz="1100" dirty="0">
                          <a:effectLst/>
                        </a:rPr>
                        <a:t>4 horas</a:t>
                      </a:r>
                      <a:endPar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ctr"/>
                </a:tc>
                <a:tc rowSpan="2">
                  <a:txBody>
                    <a:bodyPr/>
                    <a:lstStyle/>
                    <a:p>
                      <a:pPr algn="ctr">
                        <a:lnSpc>
                          <a:spcPct val="150000"/>
                        </a:lnSpc>
                        <a:spcAft>
                          <a:spcPts val="0"/>
                        </a:spcAft>
                      </a:pPr>
                      <a:r>
                        <a:rPr lang="es-ES_tradnl" sz="1100" dirty="0">
                          <a:effectLst/>
                        </a:rPr>
                        <a:t>Dr. Miguel Naranjo- RECTOR UTN</a:t>
                      </a:r>
                      <a:endPar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ctr"/>
                </a:tc>
              </a:tr>
              <a:tr h="246236">
                <a:tc vMerge="1">
                  <a:txBody>
                    <a:bodyPr/>
                    <a:lstStyle/>
                    <a:p>
                      <a:endParaRPr lang="es-ES"/>
                    </a:p>
                  </a:txBody>
                  <a:tcPr/>
                </a:tc>
                <a:tc>
                  <a:txBody>
                    <a:bodyPr/>
                    <a:lstStyle/>
                    <a:p>
                      <a:pPr>
                        <a:lnSpc>
                          <a:spcPct val="150000"/>
                        </a:lnSpc>
                        <a:spcAft>
                          <a:spcPts val="0"/>
                        </a:spcAft>
                      </a:pPr>
                      <a:r>
                        <a:rPr lang="es-ES_tradnl" sz="1100" dirty="0">
                          <a:effectLst/>
                        </a:rPr>
                        <a:t>Elaboración y presentación del Informe</a:t>
                      </a:r>
                      <a:endPar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4178" marR="14178" marT="0" marB="0" anchor="b"/>
                </a:tc>
                <a:tc vMerge="1">
                  <a:txBody>
                    <a:bodyPr/>
                    <a:lstStyle/>
                    <a:p>
                      <a:endParaRPr lang="es-ES"/>
                    </a:p>
                  </a:txBody>
                  <a:tcPr/>
                </a:tc>
                <a:tc vMerge="1">
                  <a:txBody>
                    <a:bodyPr/>
                    <a:lstStyle/>
                    <a:p>
                      <a:endParaRPr lang="es-ES"/>
                    </a:p>
                  </a:txBody>
                  <a:tcPr/>
                </a:tc>
              </a:tr>
            </a:tbl>
          </a:graphicData>
        </a:graphic>
      </p:graphicFrame>
    </p:spTree>
    <p:extLst>
      <p:ext uri="{BB962C8B-B14F-4D97-AF65-F5344CB8AC3E}">
        <p14:creationId xmlns:p14="http://schemas.microsoft.com/office/powerpoint/2010/main" val="370509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nvPr>
        </p:nvGraphicFramePr>
        <p:xfrm>
          <a:off x="497542" y="968188"/>
          <a:ext cx="8815294" cy="5479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2756647" y="282388"/>
            <a:ext cx="4733365"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smtClean="0"/>
              <a:t>DOCUMENTACION SOLICITADA Y ENTREGADA</a:t>
            </a:r>
            <a:endParaRPr lang="es-ES" dirty="0"/>
          </a:p>
        </p:txBody>
      </p:sp>
    </p:spTree>
    <p:extLst>
      <p:ext uri="{BB962C8B-B14F-4D97-AF65-F5344CB8AC3E}">
        <p14:creationId xmlns:p14="http://schemas.microsoft.com/office/powerpoint/2010/main" val="3372192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54303" y="1235242"/>
            <a:ext cx="5149153" cy="1938992"/>
          </a:xfrm>
          <a:prstGeom prst="rect">
            <a:avLst/>
          </a:prstGeom>
        </p:spPr>
        <p:txBody>
          <a:bodyPr wrap="square">
            <a:spAutoFit/>
          </a:bodyPr>
          <a:lstStyle/>
          <a:p>
            <a:pPr algn="just"/>
            <a:r>
              <a:rPr lang="es-CO" sz="2400" dirty="0">
                <a:latin typeface="Times New Roman" panose="02020603050405020304" pitchFamily="18" charset="0"/>
                <a:cs typeface="Times New Roman" panose="02020603050405020304" pitchFamily="18" charset="0"/>
              </a:rPr>
              <a:t>La serie de normas ISO/IEC 27000 son estándares de seguridad publicados por la Organización Internacional para la Estandarización(ISO) y la Comisión Electrotécnica Internacional (IEC).</a:t>
            </a:r>
          </a:p>
        </p:txBody>
      </p:sp>
      <p:pic>
        <p:nvPicPr>
          <p:cNvPr id="1026" name="Picture 2" descr="http://wenix.com.sg/logo_iso27000.JPG"/>
          <p:cNvPicPr>
            <a:picLocks noChangeAspect="1" noChangeArrowheads="1"/>
          </p:cNvPicPr>
          <p:nvPr/>
        </p:nvPicPr>
        <p:blipFill>
          <a:blip r:embed="rId2" cstate="print"/>
          <a:srcRect/>
          <a:stretch>
            <a:fillRect/>
          </a:stretch>
        </p:blipFill>
        <p:spPr bwMode="auto">
          <a:xfrm>
            <a:off x="6416843" y="1916832"/>
            <a:ext cx="3576304" cy="31773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CuadroTexto 4"/>
          <p:cNvSpPr txBox="1"/>
          <p:nvPr/>
        </p:nvSpPr>
        <p:spPr>
          <a:xfrm>
            <a:off x="854303" y="313162"/>
            <a:ext cx="1561646" cy="579967"/>
          </a:xfrm>
          <a:prstGeom prst="rect">
            <a:avLst/>
          </a:prstGeom>
          <a:noFill/>
        </p:spPr>
        <p:txBody>
          <a:bodyPr wrap="none" rtlCol="0">
            <a:spAutoFit/>
          </a:bodyPr>
          <a:lstStyle/>
          <a:p>
            <a:pPr marL="0" lvl="1" algn="just">
              <a:lnSpc>
                <a:spcPct val="150000"/>
              </a:lnSpc>
              <a:spcBef>
                <a:spcPts val="200"/>
              </a:spcBef>
            </a:pPr>
            <a:r>
              <a:rPr lang="es-ES" sz="2400" b="1" cap="all" dirty="0" err="1"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Iso</a:t>
            </a:r>
            <a:r>
              <a:rPr lang="es-ES" sz="2400" b="1" cap="all"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27000</a:t>
            </a:r>
            <a:endParaRPr lang="es-ES" sz="2400" b="1" cap="all"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5518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24581" y="965772"/>
            <a:ext cx="8712968" cy="1938992"/>
          </a:xfrm>
          <a:prstGeom prst="rect">
            <a:avLst/>
          </a:prstGeom>
        </p:spPr>
        <p:txBody>
          <a:bodyPr wrap="square">
            <a:spAutoFit/>
          </a:bodyPr>
          <a:lstStyle/>
          <a:p>
            <a:pPr algn="just"/>
            <a:r>
              <a:rPr lang="es-CO" sz="2400" dirty="0">
                <a:latin typeface="Times New Roman" panose="02020603050405020304" pitchFamily="18" charset="0"/>
                <a:cs typeface="Times New Roman" panose="02020603050405020304" pitchFamily="18" charset="0"/>
              </a:rPr>
              <a:t>La serie contiene las mejores prácticas recomendadas en Seguridad de la información para desarrollar, implementar y mantener Especificaciones para los Sistemas de Gestión de la Seguridad de la Información (SGSI). la mayoría de estas normas se encuentran en preparación e incluyen:</a:t>
            </a:r>
          </a:p>
        </p:txBody>
      </p:sp>
      <p:graphicFrame>
        <p:nvGraphicFramePr>
          <p:cNvPr id="4" name="3 Diagrama"/>
          <p:cNvGraphicFramePr/>
          <p:nvPr>
            <p:extLst/>
          </p:nvPr>
        </p:nvGraphicFramePr>
        <p:xfrm>
          <a:off x="330278" y="3461810"/>
          <a:ext cx="7704856"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830105" y="313162"/>
            <a:ext cx="3310522" cy="646331"/>
          </a:xfrm>
          <a:prstGeom prst="rect">
            <a:avLst/>
          </a:prstGeom>
          <a:noFill/>
        </p:spPr>
        <p:txBody>
          <a:bodyPr wrap="none" rtlCol="0">
            <a:spAutoFit/>
          </a:bodyPr>
          <a:lstStyle/>
          <a:p>
            <a:pPr marL="0" lvl="1" algn="just">
              <a:lnSpc>
                <a:spcPct val="150000"/>
              </a:lnSpc>
              <a:spcBef>
                <a:spcPts val="200"/>
              </a:spcBef>
            </a:pPr>
            <a:r>
              <a:rPr lang="es-ES" sz="2400" b="1" cap="all"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Buenas prácticas</a:t>
            </a:r>
            <a:endParaRPr lang="es-ES" sz="2400" b="1" cap="all"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979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07076" y="721700"/>
            <a:ext cx="8903594" cy="3811300"/>
          </a:xfrm>
          <a:prstGeom prst="rect">
            <a:avLst/>
          </a:prstGeom>
        </p:spPr>
        <p:txBody>
          <a:bodyPr wrap="square">
            <a:spAutoFit/>
          </a:bodyPr>
          <a:lstStyle/>
          <a:p>
            <a:pPr lvl="1" algn="just">
              <a:lnSpc>
                <a:spcPct val="150000"/>
              </a:lnSpc>
              <a:spcBef>
                <a:spcPts val="200"/>
              </a:spcBef>
            </a:pPr>
            <a:r>
              <a:rPr lang="es-ES" sz="2000" b="1" cap="all"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Problema</a:t>
            </a:r>
          </a:p>
          <a:p>
            <a:pPr lvl="1" algn="just">
              <a:lnSpc>
                <a:spcPct val="150000"/>
              </a:lnSpc>
              <a:spcBef>
                <a:spcPts val="200"/>
              </a:spcBef>
            </a:pPr>
            <a:r>
              <a:rPr lang="es-ES_tradnl" sz="2000" dirty="0" smtClean="0"/>
              <a:t>En </a:t>
            </a:r>
            <a:r>
              <a:rPr lang="es-ES_tradnl" sz="2000" dirty="0"/>
              <a:t>la actualidad el Departamento de Informática de la Universidad Técnica del Norte</a:t>
            </a:r>
            <a:r>
              <a:rPr lang="es-ES_tradnl" sz="2000" dirty="0" smtClean="0"/>
              <a:t>, no cuenta con políticas </a:t>
            </a:r>
            <a:r>
              <a:rPr lang="es-ES_tradnl" sz="2000" dirty="0"/>
              <a:t>y procedimientos de gestión de seguridad del módulo de gestión </a:t>
            </a:r>
            <a:r>
              <a:rPr lang="es-ES_tradnl" sz="2000" dirty="0" smtClean="0"/>
              <a:t>académica. </a:t>
            </a:r>
            <a:r>
              <a:rPr lang="es-ES_tradnl" sz="2000" dirty="0"/>
              <a:t>El personal que labora en esta dependencia consciente del riesgo que conlleva no aplicar políticas de gestión de riesgos ha venido trabajando con una seguridad relativamente aprendida en sus estudios universitarios y del conocimiento adquirido en otras </a:t>
            </a:r>
            <a:r>
              <a:rPr lang="es-ES_tradnl" sz="2000" dirty="0" smtClean="0"/>
              <a:t>empresas.</a:t>
            </a:r>
            <a:endParaRPr lang="es-ES" sz="20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2505" y="4533000"/>
            <a:ext cx="4540166" cy="2162175"/>
          </a:xfrm>
          <a:prstGeom prst="rect">
            <a:avLst/>
          </a:prstGeom>
        </p:spPr>
      </p:pic>
    </p:spTree>
    <p:extLst>
      <p:ext uri="{BB962C8B-B14F-4D97-AF65-F5344CB8AC3E}">
        <p14:creationId xmlns:p14="http://schemas.microsoft.com/office/powerpoint/2010/main" val="3186173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284" y="856506"/>
            <a:ext cx="8005011" cy="5647240"/>
          </a:xfrm>
          <a:prstGeom prst="rect">
            <a:avLst/>
          </a:prstGeom>
        </p:spPr>
      </p:pic>
      <p:sp>
        <p:nvSpPr>
          <p:cNvPr id="3" name="CuadroTexto 2"/>
          <p:cNvSpPr txBox="1"/>
          <p:nvPr/>
        </p:nvSpPr>
        <p:spPr>
          <a:xfrm>
            <a:off x="763557" y="313162"/>
            <a:ext cx="4245714" cy="646331"/>
          </a:xfrm>
          <a:prstGeom prst="rect">
            <a:avLst/>
          </a:prstGeom>
          <a:noFill/>
        </p:spPr>
        <p:txBody>
          <a:bodyPr wrap="none" rtlCol="0">
            <a:spAutoFit/>
          </a:bodyPr>
          <a:lstStyle/>
          <a:p>
            <a:pPr marL="0" lvl="1" algn="just">
              <a:lnSpc>
                <a:spcPct val="150000"/>
              </a:lnSpc>
              <a:spcBef>
                <a:spcPts val="200"/>
              </a:spcBef>
            </a:pPr>
            <a:r>
              <a:rPr lang="es-ES" sz="2400" b="1" cap="all"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NORMATIVA ISO 27001:2013</a:t>
            </a:r>
            <a:endParaRPr lang="es-ES" sz="2400" b="1" cap="all"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79530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tretch>
            <a:fillRect/>
          </a:stretch>
        </p:blipFill>
        <p:spPr>
          <a:xfrm>
            <a:off x="1983346" y="1442434"/>
            <a:ext cx="6954592" cy="4365938"/>
          </a:xfrm>
          <a:prstGeom prst="rect">
            <a:avLst/>
          </a:prstGeom>
        </p:spPr>
      </p:pic>
      <p:sp>
        <p:nvSpPr>
          <p:cNvPr id="3" name="CuadroTexto 2"/>
          <p:cNvSpPr txBox="1"/>
          <p:nvPr/>
        </p:nvSpPr>
        <p:spPr>
          <a:xfrm>
            <a:off x="3402105" y="669701"/>
            <a:ext cx="4719919"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S" dirty="0" smtClean="0"/>
              <a:t>NORMATIVA APLICADA </a:t>
            </a:r>
            <a:r>
              <a:rPr lang="es-ES_tradnl" b="1" dirty="0"/>
              <a:t>ISO </a:t>
            </a:r>
            <a:r>
              <a:rPr lang="es-ES_tradnl" b="1" dirty="0" smtClean="0"/>
              <a:t>27002:2013</a:t>
            </a:r>
            <a:endParaRPr lang="es-ES" dirty="0"/>
          </a:p>
        </p:txBody>
      </p:sp>
    </p:spTree>
    <p:extLst>
      <p:ext uri="{BB962C8B-B14F-4D97-AF65-F5344CB8AC3E}">
        <p14:creationId xmlns:p14="http://schemas.microsoft.com/office/powerpoint/2010/main" val="1314873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34873" y="570275"/>
            <a:ext cx="3316934"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lvl="2" indent="-914400" algn="just">
              <a:lnSpc>
                <a:spcPct val="150000"/>
              </a:lnSpc>
              <a:spcBef>
                <a:spcPts val="1200"/>
              </a:spcBef>
              <a:spcAft>
                <a:spcPts val="600"/>
              </a:spcAft>
            </a:pPr>
            <a:r>
              <a:rPr lang="es-ES_tradnl" sz="1600" b="1" dirty="0">
                <a:latin typeface="Times New Roman" panose="02020603050405020304" pitchFamily="18" charset="0"/>
                <a:ea typeface="Times New Roman" panose="02020603050405020304" pitchFamily="18" charset="0"/>
                <a:cs typeface="Times New Roman" panose="02020603050405020304" pitchFamily="18" charset="0"/>
              </a:rPr>
              <a:t>Aplicación Normas ISO 27002:2013</a:t>
            </a:r>
            <a:endParaRPr lang="es-E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 name="Diagrama 2"/>
          <p:cNvGraphicFramePr/>
          <p:nvPr>
            <p:extLst/>
          </p:nvPr>
        </p:nvGraphicFramePr>
        <p:xfrm>
          <a:off x="1373094" y="121720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3147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383741" y="444532"/>
            <a:ext cx="1792877"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S" dirty="0" smtClean="0"/>
              <a:t>MAGERIT V3</a:t>
            </a:r>
            <a:endParaRPr lang="es-ES" dirty="0"/>
          </a:p>
        </p:txBody>
      </p:sp>
      <p:sp>
        <p:nvSpPr>
          <p:cNvPr id="3" name="Rectángulo 2"/>
          <p:cNvSpPr/>
          <p:nvPr/>
        </p:nvSpPr>
        <p:spPr>
          <a:xfrm>
            <a:off x="1196787" y="1048178"/>
            <a:ext cx="8390965" cy="1477328"/>
          </a:xfrm>
          <a:prstGeom prst="rect">
            <a:avLst/>
          </a:prstGeom>
        </p:spPr>
        <p:txBody>
          <a:bodyPr wrap="square">
            <a:spAutoFit/>
          </a:bodyPr>
          <a:lstStyle/>
          <a:p>
            <a:pPr algn="just"/>
            <a:r>
              <a:rPr lang="es-ES_tradnl" dirty="0" smtClean="0">
                <a:latin typeface="Times New Roman" panose="02020603050405020304" pitchFamily="18" charset="0"/>
                <a:ea typeface="Times New Roman" panose="02020603050405020304" pitchFamily="18" charset="0"/>
              </a:rPr>
              <a:t>Es de </a:t>
            </a:r>
            <a:r>
              <a:rPr lang="es-ES_tradnl" dirty="0">
                <a:latin typeface="Times New Roman" panose="02020603050405020304" pitchFamily="18" charset="0"/>
                <a:ea typeface="Times New Roman" panose="02020603050405020304" pitchFamily="18" charset="0"/>
              </a:rPr>
              <a:t>interés para todos aquellos que trabajan con información digital y sistemas </a:t>
            </a:r>
            <a:r>
              <a:rPr lang="es-ES_tradnl" dirty="0" smtClean="0">
                <a:latin typeface="Times New Roman" panose="02020603050405020304" pitchFamily="18" charset="0"/>
                <a:ea typeface="Times New Roman" panose="02020603050405020304" pitchFamily="18" charset="0"/>
              </a:rPr>
              <a:t>informáticos. Si </a:t>
            </a:r>
            <a:r>
              <a:rPr lang="es-ES_tradnl" dirty="0">
                <a:latin typeface="Times New Roman" panose="02020603050405020304" pitchFamily="18" charset="0"/>
                <a:ea typeface="Times New Roman" panose="02020603050405020304" pitchFamily="18" charset="0"/>
              </a:rPr>
              <a:t>dicha información, o los servicios que se prestan gracias a ella, son valiosos, MAGERIT permite saber cuánto valor está en juego y ayuda a protegerlo. Conocer el riesgo al que están sometidos los elementos de trabajo es, simplemente, imprescindible para poder gestionarlos</a:t>
            </a:r>
            <a:endParaRPr lang="es-ES" dirty="0"/>
          </a:p>
        </p:txBody>
      </p:sp>
      <p:pic>
        <p:nvPicPr>
          <p:cNvPr id="38" name="Imagen 37"/>
          <p:cNvPicPr>
            <a:picLocks noChangeAspect="1"/>
          </p:cNvPicPr>
          <p:nvPr/>
        </p:nvPicPr>
        <p:blipFill rotWithShape="1">
          <a:blip r:embed="rId2"/>
          <a:srcRect l="34360" t="36030" r="29571" b="25368"/>
          <a:stretch/>
        </p:blipFill>
        <p:spPr>
          <a:xfrm>
            <a:off x="2682686" y="2759820"/>
            <a:ext cx="5904025" cy="3552565"/>
          </a:xfrm>
          <a:prstGeom prst="rect">
            <a:avLst/>
          </a:prstGeom>
        </p:spPr>
      </p:pic>
    </p:spTree>
    <p:extLst>
      <p:ext uri="{BB962C8B-B14F-4D97-AF65-F5344CB8AC3E}">
        <p14:creationId xmlns:p14="http://schemas.microsoft.com/office/powerpoint/2010/main" val="1172097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383741" y="444532"/>
            <a:ext cx="1792877"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S" dirty="0" smtClean="0"/>
              <a:t>PILAR</a:t>
            </a:r>
            <a:endParaRPr lang="es-ES" dirty="0"/>
          </a:p>
        </p:txBody>
      </p:sp>
      <p:sp>
        <p:nvSpPr>
          <p:cNvPr id="3" name="Rectángulo 2"/>
          <p:cNvSpPr/>
          <p:nvPr/>
        </p:nvSpPr>
        <p:spPr>
          <a:xfrm>
            <a:off x="762000" y="1115671"/>
            <a:ext cx="8866094" cy="1754326"/>
          </a:xfrm>
          <a:prstGeom prst="rect">
            <a:avLst/>
          </a:prstGeom>
        </p:spPr>
        <p:txBody>
          <a:bodyPr wrap="square">
            <a:spAutoFit/>
          </a:bodyPr>
          <a:lstStyle/>
          <a:p>
            <a:pPr algn="just"/>
            <a:r>
              <a:rPr lang="es-ES_tradnl" dirty="0" smtClean="0">
                <a:latin typeface="Times New Roman" panose="02020603050405020304" pitchFamily="18" charset="0"/>
                <a:ea typeface="Times New Roman" panose="02020603050405020304" pitchFamily="18" charset="0"/>
              </a:rPr>
              <a:t>PILAR, es el acrónimo de “Procedimiento Informático-Lógico para el Análisis de Riesgos”, </a:t>
            </a:r>
            <a:r>
              <a:rPr lang="es-ES" dirty="0">
                <a:latin typeface="Times New Roman" panose="02020603050405020304" pitchFamily="18" charset="0"/>
                <a:ea typeface="Times New Roman" panose="02020603050405020304" pitchFamily="18" charset="0"/>
              </a:rPr>
              <a:t>Este software permite hacer un Análisis de Riesgos sobre las dimensiones de valoración   como son: confidencialidad, integridad, disponibilidad, autenticidad y trazabilidad.</a:t>
            </a:r>
          </a:p>
          <a:p>
            <a:pPr algn="just"/>
            <a:r>
              <a:rPr lang="es-ES" dirty="0">
                <a:latin typeface="Times New Roman" panose="02020603050405020304" pitchFamily="18" charset="0"/>
                <a:ea typeface="Times New Roman" panose="02020603050405020304" pitchFamily="18" charset="0"/>
              </a:rPr>
              <a:t>Además nos ayuda con el cálculo del impacto y el riesgo, acumulado, repercutido, potencial y residual.</a:t>
            </a:r>
          </a:p>
          <a:p>
            <a:endParaRPr lang="es-ES" dirty="0"/>
          </a:p>
        </p:txBody>
      </p:sp>
      <p:pic>
        <p:nvPicPr>
          <p:cNvPr id="4" name="Imagen 3"/>
          <p:cNvPicPr/>
          <p:nvPr/>
        </p:nvPicPr>
        <p:blipFill>
          <a:blip r:embed="rId2"/>
          <a:stretch>
            <a:fillRect/>
          </a:stretch>
        </p:blipFill>
        <p:spPr>
          <a:xfrm>
            <a:off x="2078098" y="2869997"/>
            <a:ext cx="5613620" cy="3772850"/>
          </a:xfrm>
          <a:prstGeom prst="rect">
            <a:avLst/>
          </a:prstGeom>
        </p:spPr>
      </p:pic>
    </p:spTree>
    <p:extLst>
      <p:ext uri="{BB962C8B-B14F-4D97-AF65-F5344CB8AC3E}">
        <p14:creationId xmlns:p14="http://schemas.microsoft.com/office/powerpoint/2010/main" val="2329868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04683" y="422358"/>
            <a:ext cx="4989058" cy="356444"/>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pPr lvl="2" indent="-914400" algn="just">
              <a:lnSpc>
                <a:spcPct val="150000"/>
              </a:lnSpc>
              <a:spcBef>
                <a:spcPts val="1200"/>
              </a:spcBef>
              <a:spcAft>
                <a:spcPts val="600"/>
              </a:spcAft>
            </a:pPr>
            <a:r>
              <a:rPr lang="es-ES_tradnl" sz="1300" b="1" dirty="0">
                <a:latin typeface="Times New Roman" panose="02020603050405020304" pitchFamily="18" charset="0"/>
                <a:ea typeface="Times New Roman" panose="02020603050405020304" pitchFamily="18" charset="0"/>
                <a:cs typeface="Times New Roman" panose="02020603050405020304" pitchFamily="18" charset="0"/>
              </a:rPr>
              <a:t>Procedimiento Informático Lógico para el análisis de riesgos (Pilar)</a:t>
            </a:r>
            <a:endParaRPr lang="es-ES" sz="13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101999741"/>
              </p:ext>
            </p:extLst>
          </p:nvPr>
        </p:nvGraphicFramePr>
        <p:xfrm>
          <a:off x="1252071" y="114997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251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r="58196" b="5250"/>
          <a:stretch/>
        </p:blipFill>
        <p:spPr bwMode="auto">
          <a:xfrm>
            <a:off x="525275" y="868867"/>
            <a:ext cx="3933825" cy="5012690"/>
          </a:xfrm>
          <a:prstGeom prst="rect">
            <a:avLst/>
          </a:prstGeom>
          <a:ln>
            <a:noFill/>
          </a:ln>
          <a:extLst>
            <a:ext uri="{53640926-AAD7-44D8-BBD7-CCE9431645EC}">
              <a14:shadowObscured xmlns:a14="http://schemas.microsoft.com/office/drawing/2010/main"/>
            </a:ext>
          </a:extLst>
        </p:spPr>
      </p:pic>
      <p:pic>
        <p:nvPicPr>
          <p:cNvPr id="3" name="Imagen 2"/>
          <p:cNvPicPr/>
          <p:nvPr/>
        </p:nvPicPr>
        <p:blipFill rotWithShape="1">
          <a:blip r:embed="rId3"/>
          <a:srcRect b="6819"/>
          <a:stretch/>
        </p:blipFill>
        <p:spPr bwMode="auto">
          <a:xfrm>
            <a:off x="4734709" y="868867"/>
            <a:ext cx="6856656" cy="5012690"/>
          </a:xfrm>
          <a:prstGeom prst="rect">
            <a:avLst/>
          </a:prstGeom>
          <a:ln>
            <a:noFill/>
          </a:ln>
          <a:extLst>
            <a:ext uri="{53640926-AAD7-44D8-BBD7-CCE9431645EC}">
              <a14:shadowObscured xmlns:a14="http://schemas.microsoft.com/office/drawing/2010/main"/>
            </a:ext>
          </a:extLst>
        </p:spPr>
      </p:pic>
      <p:sp>
        <p:nvSpPr>
          <p:cNvPr id="4" name="CuadroTexto 3"/>
          <p:cNvSpPr txBox="1"/>
          <p:nvPr/>
        </p:nvSpPr>
        <p:spPr>
          <a:xfrm>
            <a:off x="2366682" y="242047"/>
            <a:ext cx="5916706"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ES" dirty="0" smtClean="0"/>
              <a:t>IDENTIFICACION DE ACTIVOS Y DEPENDENCIAS</a:t>
            </a:r>
            <a:endParaRPr lang="es-ES" dirty="0"/>
          </a:p>
        </p:txBody>
      </p:sp>
    </p:spTree>
    <p:extLst>
      <p:ext uri="{BB962C8B-B14F-4D97-AF65-F5344CB8AC3E}">
        <p14:creationId xmlns:p14="http://schemas.microsoft.com/office/powerpoint/2010/main" val="549616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b="5250"/>
          <a:stretch/>
        </p:blipFill>
        <p:spPr bwMode="auto">
          <a:xfrm>
            <a:off x="1129553" y="914399"/>
            <a:ext cx="9103659" cy="5620871"/>
          </a:xfrm>
          <a:prstGeom prst="rect">
            <a:avLst/>
          </a:prstGeom>
          <a:ln>
            <a:noFill/>
          </a:ln>
          <a:extLst>
            <a:ext uri="{53640926-AAD7-44D8-BBD7-CCE9431645EC}">
              <a14:shadowObscured xmlns:a14="http://schemas.microsoft.com/office/drawing/2010/main"/>
            </a:ext>
          </a:extLst>
        </p:spPr>
      </p:pic>
      <p:sp>
        <p:nvSpPr>
          <p:cNvPr id="3" name="CuadroTexto 2"/>
          <p:cNvSpPr txBox="1"/>
          <p:nvPr/>
        </p:nvSpPr>
        <p:spPr>
          <a:xfrm>
            <a:off x="3429000" y="161365"/>
            <a:ext cx="3334871"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ES" dirty="0" smtClean="0"/>
              <a:t>VALORACION DE ACTIVOS</a:t>
            </a:r>
            <a:endParaRPr lang="es-ES" dirty="0"/>
          </a:p>
        </p:txBody>
      </p:sp>
    </p:spTree>
    <p:extLst>
      <p:ext uri="{BB962C8B-B14F-4D97-AF65-F5344CB8AC3E}">
        <p14:creationId xmlns:p14="http://schemas.microsoft.com/office/powerpoint/2010/main" val="10838449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b="5564"/>
          <a:stretch/>
        </p:blipFill>
        <p:spPr bwMode="auto">
          <a:xfrm>
            <a:off x="632011" y="887507"/>
            <a:ext cx="9291917" cy="5715000"/>
          </a:xfrm>
          <a:prstGeom prst="rect">
            <a:avLst/>
          </a:prstGeom>
          <a:ln>
            <a:noFill/>
          </a:ln>
          <a:extLst>
            <a:ext uri="{53640926-AAD7-44D8-BBD7-CCE9431645EC}">
              <a14:shadowObscured xmlns:a14="http://schemas.microsoft.com/office/drawing/2010/main"/>
            </a:ext>
          </a:extLst>
        </p:spPr>
      </p:pic>
      <p:sp>
        <p:nvSpPr>
          <p:cNvPr id="3" name="CuadroTexto 2"/>
          <p:cNvSpPr txBox="1"/>
          <p:nvPr/>
        </p:nvSpPr>
        <p:spPr>
          <a:xfrm>
            <a:off x="3119718" y="322729"/>
            <a:ext cx="4679576" cy="3765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ES" b="1" dirty="0" smtClean="0"/>
              <a:t>IDENTIFICACION DE AMENAZAS</a:t>
            </a:r>
            <a:endParaRPr lang="es-ES" b="1" dirty="0"/>
          </a:p>
        </p:txBody>
      </p:sp>
    </p:spTree>
    <p:extLst>
      <p:ext uri="{BB962C8B-B14F-4D97-AF65-F5344CB8AC3E}">
        <p14:creationId xmlns:p14="http://schemas.microsoft.com/office/powerpoint/2010/main" val="23677210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b="5250"/>
          <a:stretch/>
        </p:blipFill>
        <p:spPr bwMode="auto">
          <a:xfrm>
            <a:off x="847165" y="1116106"/>
            <a:ext cx="9870141" cy="5567081"/>
          </a:xfrm>
          <a:prstGeom prst="rect">
            <a:avLst/>
          </a:prstGeom>
          <a:ln>
            <a:noFill/>
          </a:ln>
          <a:extLst>
            <a:ext uri="{53640926-AAD7-44D8-BBD7-CCE9431645EC}">
              <a14:shadowObscured xmlns:a14="http://schemas.microsoft.com/office/drawing/2010/main"/>
            </a:ext>
          </a:extLst>
        </p:spPr>
      </p:pic>
      <p:sp>
        <p:nvSpPr>
          <p:cNvPr id="3" name="CuadroTexto 2"/>
          <p:cNvSpPr txBox="1"/>
          <p:nvPr/>
        </p:nvSpPr>
        <p:spPr>
          <a:xfrm>
            <a:off x="3859306" y="322729"/>
            <a:ext cx="3899647"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ES" dirty="0" smtClean="0"/>
              <a:t>IMPACTO</a:t>
            </a:r>
            <a:endParaRPr lang="es-ES" dirty="0"/>
          </a:p>
        </p:txBody>
      </p:sp>
    </p:spTree>
    <p:extLst>
      <p:ext uri="{BB962C8B-B14F-4D97-AF65-F5344CB8AC3E}">
        <p14:creationId xmlns:p14="http://schemas.microsoft.com/office/powerpoint/2010/main" val="3815544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0217" y="193927"/>
            <a:ext cx="10703607" cy="161582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1" algn="ctr">
              <a:lnSpc>
                <a:spcPct val="150000"/>
              </a:lnSpc>
              <a:spcBef>
                <a:spcPts val="1200"/>
              </a:spcBef>
              <a:spcAft>
                <a:spcPts val="600"/>
              </a:spcAft>
            </a:pPr>
            <a:r>
              <a:rPr lang="es-ES_tradnl" sz="1400" b="1" cap="all"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Objetivo </a:t>
            </a:r>
            <a:r>
              <a:rPr lang="es-ES_tradnl" sz="1400" b="1" cap="all"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General</a:t>
            </a:r>
            <a:endParaRPr lang="es-ES" sz="1600" b="1" cap="all"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1" algn="just">
              <a:lnSpc>
                <a:spcPct val="150000"/>
              </a:lnSpc>
              <a:spcBef>
                <a:spcPts val="1200"/>
              </a:spcBef>
              <a:spcAft>
                <a:spcPts val="600"/>
              </a:spcAft>
            </a:pPr>
            <a:r>
              <a:rPr lang="es-ES_tradnl" sz="1400"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Realizar </a:t>
            </a:r>
            <a:r>
              <a:rPr lang="es-ES_tradnl" sz="14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una Evaluación de Amenazas y Vulnerabilidades del Módulo de Gestión Académica - Sistema Informático Integrado Universitario de la Universidad Técnica del Norte aplicando ISO </a:t>
            </a:r>
            <a:r>
              <a:rPr lang="es-ES_tradnl" sz="1400"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27002, </a:t>
            </a:r>
            <a:r>
              <a:rPr lang="es-ES_tradnl" sz="14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con el fin de  determinar el cumplimiento de políticas y controles que garanticen la seguridad de la información del Sistema Académico</a:t>
            </a:r>
            <a:endParaRPr lang="es-E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Rectángulo 4"/>
          <p:cNvSpPr/>
          <p:nvPr/>
        </p:nvSpPr>
        <p:spPr>
          <a:xfrm>
            <a:off x="4747064" y="1809754"/>
            <a:ext cx="9122535" cy="415498"/>
          </a:xfrm>
          <a:prstGeom prst="rect">
            <a:avLst/>
          </a:prstGeom>
        </p:spPr>
        <p:txBody>
          <a:bodyPr wrap="square">
            <a:spAutoFit/>
          </a:bodyPr>
          <a:lstStyle/>
          <a:p>
            <a:pPr lvl="1" algn="just">
              <a:lnSpc>
                <a:spcPct val="150000"/>
              </a:lnSpc>
              <a:spcBef>
                <a:spcPts val="1200"/>
              </a:spcBef>
              <a:spcAft>
                <a:spcPts val="600"/>
              </a:spcAft>
            </a:pPr>
            <a:r>
              <a:rPr lang="es-ES_tradnl" sz="1400" b="1" cap="all"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Objetivos Específicos</a:t>
            </a:r>
            <a:endParaRPr lang="es-ES" sz="1600" b="1" cap="all"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3876830900"/>
              </p:ext>
            </p:extLst>
          </p:nvPr>
        </p:nvGraphicFramePr>
        <p:xfrm>
          <a:off x="2662771" y="2225252"/>
          <a:ext cx="7704912" cy="4625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16106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r="49906" b="9015"/>
          <a:stretch/>
        </p:blipFill>
        <p:spPr bwMode="auto">
          <a:xfrm>
            <a:off x="1411942" y="1021976"/>
            <a:ext cx="7449670" cy="5244353"/>
          </a:xfrm>
          <a:prstGeom prst="rect">
            <a:avLst/>
          </a:prstGeom>
          <a:ln>
            <a:noFill/>
          </a:ln>
          <a:extLst>
            <a:ext uri="{53640926-AAD7-44D8-BBD7-CCE9431645EC}">
              <a14:shadowObscured xmlns:a14="http://schemas.microsoft.com/office/drawing/2010/main"/>
            </a:ext>
          </a:extLst>
        </p:spPr>
      </p:pic>
      <p:sp>
        <p:nvSpPr>
          <p:cNvPr id="3" name="CuadroTexto 2"/>
          <p:cNvSpPr txBox="1"/>
          <p:nvPr/>
        </p:nvSpPr>
        <p:spPr>
          <a:xfrm>
            <a:off x="3200400" y="255494"/>
            <a:ext cx="4289612"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ES" dirty="0" smtClean="0"/>
              <a:t>RIESGO ACUMULADO</a:t>
            </a:r>
            <a:endParaRPr lang="es-ES" dirty="0"/>
          </a:p>
        </p:txBody>
      </p:sp>
    </p:spTree>
    <p:extLst>
      <p:ext uri="{BB962C8B-B14F-4D97-AF65-F5344CB8AC3E}">
        <p14:creationId xmlns:p14="http://schemas.microsoft.com/office/powerpoint/2010/main" val="21272507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3750820850"/>
              </p:ext>
            </p:extLst>
          </p:nvPr>
        </p:nvGraphicFramePr>
        <p:xfrm>
          <a:off x="5472952" y="1576966"/>
          <a:ext cx="5374061" cy="38018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p:cNvGraphicFramePr/>
          <p:nvPr>
            <p:extLst>
              <p:ext uri="{D42A27DB-BD31-4B8C-83A1-F6EECF244321}">
                <p14:modId xmlns:p14="http://schemas.microsoft.com/office/powerpoint/2010/main" val="1857705606"/>
              </p:ext>
            </p:extLst>
          </p:nvPr>
        </p:nvGraphicFramePr>
        <p:xfrm>
          <a:off x="204787" y="1546411"/>
          <a:ext cx="5147142" cy="3805518"/>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3"/>
          <p:cNvSpPr txBox="1"/>
          <p:nvPr/>
        </p:nvSpPr>
        <p:spPr>
          <a:xfrm>
            <a:off x="3657600" y="389965"/>
            <a:ext cx="3913094"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ES" dirty="0" smtClean="0"/>
              <a:t>SITUACION ACTUAL DE CONTROLES</a:t>
            </a:r>
            <a:endParaRPr lang="es-ES" dirty="0"/>
          </a:p>
        </p:txBody>
      </p:sp>
    </p:spTree>
    <p:extLst>
      <p:ext uri="{BB962C8B-B14F-4D97-AF65-F5344CB8AC3E}">
        <p14:creationId xmlns:p14="http://schemas.microsoft.com/office/powerpoint/2010/main" val="15559436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27847" y="1303453"/>
            <a:ext cx="8296835" cy="5386090"/>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s-ES_tradnl" dirty="0">
                <a:solidFill>
                  <a:srgbClr val="000000"/>
                </a:solidFill>
                <a:latin typeface="Times New Roman" panose="02020603050405020304" pitchFamily="18" charset="0"/>
                <a:ea typeface="Calibri" panose="020F0502020204030204" pitchFamily="34" charset="0"/>
                <a:cs typeface="Calibri" panose="020F0502020204030204" pitchFamily="34" charset="0"/>
              </a:rPr>
              <a:t>Al finalizar el presente trabajo, se ha logrado alcanzar los objetivos planteados aplicando el marco referencial ISO 27002:2013.</a:t>
            </a:r>
            <a:endParaRPr lang="es-ES"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50000"/>
              </a:lnSpc>
              <a:spcAft>
                <a:spcPts val="800"/>
              </a:spcAft>
              <a:buFont typeface="Arial" panose="020B0604020202020204" pitchFamily="34" charset="0"/>
              <a:buChar char="•"/>
            </a:pPr>
            <a:r>
              <a:rPr lang="es-ES_tradnl" dirty="0">
                <a:solidFill>
                  <a:srgbClr val="000000"/>
                </a:solidFill>
                <a:latin typeface="Times New Roman" panose="02020603050405020304" pitchFamily="18" charset="0"/>
                <a:ea typeface="Calibri" panose="020F0502020204030204" pitchFamily="34" charset="0"/>
                <a:cs typeface="Calibri" panose="020F0502020204030204" pitchFamily="34" charset="0"/>
              </a:rPr>
              <a:t>La metodología MAGERIT permitió realizar un análisis de riesgos de la seguridad de los activos de información del Módulo de Gestión Académica del Sistema Integrado Informático Universitario.</a:t>
            </a:r>
            <a:endParaRPr lang="es-ES"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50000"/>
              </a:lnSpc>
              <a:spcAft>
                <a:spcPts val="800"/>
              </a:spcAft>
              <a:buFont typeface="Arial" panose="020B0604020202020204" pitchFamily="34" charset="0"/>
              <a:buChar char="•"/>
            </a:pPr>
            <a:r>
              <a:rPr lang="es-ES_tradnl" dirty="0">
                <a:solidFill>
                  <a:srgbClr val="000000"/>
                </a:solidFill>
                <a:latin typeface="Times New Roman" panose="02020603050405020304" pitchFamily="18" charset="0"/>
                <a:ea typeface="Calibri" panose="020F0502020204030204" pitchFamily="34" charset="0"/>
                <a:cs typeface="Calibri" panose="020F0502020204030204" pitchFamily="34" charset="0"/>
              </a:rPr>
              <a:t>El análisis de riesgo aplicado, nos permitió conocer de manera global el estado actual de la seguridad informática en el Departamento de Desarrollo y Transferencia Tecnológica de la Universidad Técnica del Norte. </a:t>
            </a:r>
            <a:endParaRPr lang="es-ES"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50000"/>
              </a:lnSpc>
              <a:spcAft>
                <a:spcPts val="800"/>
              </a:spcAft>
              <a:buFont typeface="Arial" panose="020B0604020202020204" pitchFamily="34" charset="0"/>
              <a:buChar char="•"/>
            </a:pPr>
            <a:r>
              <a:rPr lang="es-ES_tradnl" dirty="0">
                <a:solidFill>
                  <a:srgbClr val="000000"/>
                </a:solidFill>
                <a:latin typeface="Times New Roman" panose="02020603050405020304" pitchFamily="18" charset="0"/>
                <a:ea typeface="Calibri" panose="020F0502020204030204" pitchFamily="34" charset="0"/>
                <a:cs typeface="Calibri" panose="020F0502020204030204" pitchFamily="34" charset="0"/>
              </a:rPr>
              <a:t>Al respecto la situación de los controles por dominios evidenciamos un bajo nivel de madurez en los dominios de políticas de seguridad de la información, física, de gestión. Y con controles deficientes o nulos en gestión de incidentes y continuidad del negocio.</a:t>
            </a:r>
            <a:endParaRPr lang="es-E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CuadroTexto 2"/>
          <p:cNvSpPr txBox="1"/>
          <p:nvPr/>
        </p:nvSpPr>
        <p:spPr>
          <a:xfrm>
            <a:off x="927847" y="806824"/>
            <a:ext cx="1828800" cy="369332"/>
          </a:xfrm>
          <a:prstGeom prst="rect">
            <a:avLst/>
          </a:prstGeom>
          <a:noFill/>
        </p:spPr>
        <p:txBody>
          <a:bodyPr wrap="square" rtlCol="0">
            <a:spAutoFit/>
          </a:bodyPr>
          <a:lstStyle/>
          <a:p>
            <a:r>
              <a:rPr lang="es-ES" dirty="0" smtClean="0"/>
              <a:t>CONCLUSIONES</a:t>
            </a:r>
            <a:endParaRPr lang="es-ES" dirty="0"/>
          </a:p>
        </p:txBody>
      </p:sp>
    </p:spTree>
    <p:extLst>
      <p:ext uri="{BB962C8B-B14F-4D97-AF65-F5344CB8AC3E}">
        <p14:creationId xmlns:p14="http://schemas.microsoft.com/office/powerpoint/2010/main" val="39415934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68188" y="413266"/>
            <a:ext cx="2864224" cy="369332"/>
          </a:xfrm>
          <a:prstGeom prst="rect">
            <a:avLst/>
          </a:prstGeom>
          <a:noFill/>
        </p:spPr>
        <p:txBody>
          <a:bodyPr wrap="square" rtlCol="0">
            <a:spAutoFit/>
          </a:bodyPr>
          <a:lstStyle/>
          <a:p>
            <a:r>
              <a:rPr lang="es-ES" dirty="0" smtClean="0"/>
              <a:t>RECOMENDACIONES</a:t>
            </a:r>
            <a:endParaRPr lang="es-ES" dirty="0"/>
          </a:p>
        </p:txBody>
      </p:sp>
      <p:sp>
        <p:nvSpPr>
          <p:cNvPr id="3" name="Rectángulo 2"/>
          <p:cNvSpPr/>
          <p:nvPr/>
        </p:nvSpPr>
        <p:spPr>
          <a:xfrm>
            <a:off x="820271" y="782598"/>
            <a:ext cx="9695329" cy="5940088"/>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s-ES_tradnl"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Crear el área de Gestión y Calidad de TI,  Porque esta área se va a encargar de revisar que las aplicaciones cuenten con calidad basadas en ISO 9000 como son ambientes de trabajo, Desarrollo, QA y Producción. Además de controlar los versiones del Módulo de gestión académica y por ende su documentación de respaldo.</a:t>
            </a:r>
            <a:endParaRPr lang="es-ES"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50000"/>
              </a:lnSpc>
              <a:spcAft>
                <a:spcPts val="800"/>
              </a:spcAft>
              <a:buFont typeface="Arial" panose="020B0604020202020204" pitchFamily="34" charset="0"/>
              <a:buChar char="•"/>
            </a:pPr>
            <a:r>
              <a:rPr lang="es-ES_tradnl" dirty="0">
                <a:solidFill>
                  <a:srgbClr val="000000"/>
                </a:solidFill>
                <a:latin typeface="Times New Roman" panose="02020603050405020304" pitchFamily="18" charset="0"/>
                <a:ea typeface="Calibri" panose="020F0502020204030204" pitchFamily="34" charset="0"/>
                <a:cs typeface="Calibri" panose="020F0502020204030204" pitchFamily="34" charset="0"/>
              </a:rPr>
              <a:t>El Departamento de Desarrollo y Transferencia Tecnológica de la Universidad Técnica del Norte, actualmente presenta un nivel de riesgo informático considerable que con el apoyo de las autoridades universitarias y de todo el personal administrativo es posible contrarrestar.</a:t>
            </a:r>
            <a:endParaRPr lang="es-ES"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50000"/>
              </a:lnSpc>
              <a:spcAft>
                <a:spcPts val="800"/>
              </a:spcAft>
              <a:buFont typeface="Arial" panose="020B0604020202020204" pitchFamily="34" charset="0"/>
              <a:buChar char="•"/>
            </a:pPr>
            <a:r>
              <a:rPr lang="es-ES_tradnl"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Crear proceso y procedimientos de cada área.</a:t>
            </a:r>
            <a:r>
              <a:rPr lang="es-ES_tradnl" dirty="0">
                <a:solidFill>
                  <a:srgbClr val="000000"/>
                </a:solidFill>
                <a:latin typeface="Times New Roman" panose="02020603050405020304" pitchFamily="18" charset="0"/>
                <a:ea typeface="Calibri" panose="020F0502020204030204" pitchFamily="34" charset="0"/>
                <a:cs typeface="Calibri" panose="020F0502020204030204" pitchFamily="34" charset="0"/>
              </a:rPr>
              <a:t> Es importante que en el Departamento de Desarrollo y Transferencia Tecnológica de la Universidad Técnica del Norte, se establezcan las políticas correspondientes al área para </a:t>
            </a:r>
            <a:r>
              <a:rPr lang="es-419" dirty="0">
                <a:solidFill>
                  <a:srgbClr val="000000"/>
                </a:solidFill>
                <a:latin typeface="Times New Roman" panose="02020603050405020304" pitchFamily="18" charset="0"/>
                <a:ea typeface="Calibri" panose="020F0502020204030204" pitchFamily="34" charset="0"/>
                <a:cs typeface="Calibri" panose="020F0502020204030204" pitchFamily="34" charset="0"/>
              </a:rPr>
              <a:t>r</a:t>
            </a:r>
            <a:r>
              <a:rPr lang="es-ES_tradnl" dirty="0">
                <a:solidFill>
                  <a:srgbClr val="000000"/>
                </a:solidFill>
                <a:latin typeface="Times New Roman" panose="02020603050405020304" pitchFamily="18" charset="0"/>
                <a:ea typeface="Calibri" panose="020F0502020204030204" pitchFamily="34" charset="0"/>
                <a:cs typeface="Calibri" panose="020F0502020204030204" pitchFamily="34" charset="0"/>
              </a:rPr>
              <a:t>educir el nivel de riesgo actual</a:t>
            </a:r>
            <a:r>
              <a:rPr lang="es-419" dirty="0">
                <a:solidFill>
                  <a:srgbClr val="000000"/>
                </a:solidFill>
                <a:latin typeface="Times New Roman" panose="02020603050405020304" pitchFamily="18" charset="0"/>
                <a:ea typeface="Calibri" panose="020F0502020204030204" pitchFamily="34" charset="0"/>
                <a:cs typeface="Calibri" panose="020F0502020204030204" pitchFamily="34" charset="0"/>
              </a:rPr>
              <a:t>, </a:t>
            </a:r>
            <a:r>
              <a:rPr lang="es-ES_tradnl" dirty="0">
                <a:solidFill>
                  <a:srgbClr val="000000"/>
                </a:solidFill>
                <a:latin typeface="Times New Roman" panose="02020603050405020304" pitchFamily="18" charset="0"/>
                <a:ea typeface="Calibri" panose="020F0502020204030204" pitchFamily="34" charset="0"/>
                <a:cs typeface="Calibri" panose="020F0502020204030204" pitchFamily="34" charset="0"/>
              </a:rPr>
              <a:t>Disponer las medidas de control necesarias</a:t>
            </a:r>
            <a:r>
              <a:rPr lang="es-419" dirty="0">
                <a:solidFill>
                  <a:srgbClr val="000000"/>
                </a:solidFill>
                <a:latin typeface="Times New Roman" panose="02020603050405020304" pitchFamily="18" charset="0"/>
                <a:ea typeface="Calibri" panose="020F0502020204030204" pitchFamily="34" charset="0"/>
                <a:cs typeface="Calibri" panose="020F0502020204030204" pitchFamily="34" charset="0"/>
              </a:rPr>
              <a:t>, </a:t>
            </a:r>
            <a:r>
              <a:rPr lang="es-ES_tradnl" dirty="0">
                <a:solidFill>
                  <a:srgbClr val="000000"/>
                </a:solidFill>
                <a:latin typeface="Times New Roman" panose="02020603050405020304" pitchFamily="18" charset="0"/>
                <a:ea typeface="Calibri" panose="020F0502020204030204" pitchFamily="34" charset="0"/>
                <a:cs typeface="Calibri" panose="020F0502020204030204" pitchFamily="34" charset="0"/>
              </a:rPr>
              <a:t>disminuir el grado de exposición del Módulo de Gestión Académica del Sistema Integrado Informático Universitario.</a:t>
            </a:r>
            <a:endParaRPr lang="es-ES"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ES_tradnl" dirty="0">
                <a:latin typeface="Times New Roman" panose="02020603050405020304" pitchFamily="18" charset="0"/>
                <a:ea typeface="Calibri" panose="020F0502020204030204" pitchFamily="34" charset="0"/>
              </a:rPr>
              <a:t>Incrementar la confiabilidad, integridad y disponibilidad de la información, optimizando los procesos orientados a cumplir los objetivos de la Institución universitaria.</a:t>
            </a:r>
            <a:endParaRPr lang="es-ES" dirty="0"/>
          </a:p>
        </p:txBody>
      </p:sp>
    </p:spTree>
    <p:extLst>
      <p:ext uri="{BB962C8B-B14F-4D97-AF65-F5344CB8AC3E}">
        <p14:creationId xmlns:p14="http://schemas.microsoft.com/office/powerpoint/2010/main" val="1936751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3412" y="432583"/>
            <a:ext cx="9042256" cy="5981125"/>
          </a:xfrm>
          <a:prstGeom prst="rect">
            <a:avLst/>
          </a:prstGeom>
        </p:spPr>
        <p:txBody>
          <a:bodyPr wrap="square">
            <a:spAutoFit/>
          </a:bodyPr>
          <a:lstStyle/>
          <a:p>
            <a:pPr lvl="1" algn="just">
              <a:lnSpc>
                <a:spcPct val="150000"/>
              </a:lnSpc>
              <a:spcBef>
                <a:spcPts val="200"/>
              </a:spcBef>
              <a:spcAft>
                <a:spcPts val="0"/>
              </a:spcAft>
            </a:pPr>
            <a:r>
              <a:rPr lang="es-ES_tradnl" sz="2000" b="1" cap="all"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Antecedentes</a:t>
            </a:r>
            <a:endParaRPr lang="es-ES" sz="2000" b="1" cap="all"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lvl="1" algn="just">
              <a:lnSpc>
                <a:spcPct val="150000"/>
              </a:lnSpc>
              <a:spcBef>
                <a:spcPts val="200"/>
              </a:spcBef>
              <a:spcAft>
                <a:spcPts val="0"/>
              </a:spcAft>
            </a:pPr>
            <a:r>
              <a:rPr lang="es-ES_tradnl"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El </a:t>
            </a:r>
            <a:r>
              <a:rPr lang="es-ES_tradnl"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Módulo de Gestión Académica, del Sistema Informático Integrado Universitario (SIIU) de la Universidad Técnica del Norte, se ha convertido por su alta usabilidad en uno de los más </a:t>
            </a:r>
            <a:r>
              <a:rPr lang="es-ES_tradnl"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importantes; Por la </a:t>
            </a:r>
            <a:r>
              <a:rPr lang="es-ES_tradnl"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información crítica generada dinámicamente en la institución, por tal razón está expuesto a riesgos y vulnerabilidades </a:t>
            </a:r>
            <a:r>
              <a:rPr lang="es-ES_tradnl"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tipo </a:t>
            </a:r>
            <a:r>
              <a:rPr lang="es-ES_tradnl"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físico y lógico, en consecuencia amerita investigar y proponer alternativas que  permitan resolver situaciones de posibles riesgos</a:t>
            </a:r>
            <a:r>
              <a:rPr lang="es-ES_tradnl"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verificando </a:t>
            </a:r>
            <a:r>
              <a:rPr lang="es-ES_tradnl"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cómo se está administrando los sistemas de información y los controles implantados, para en base al estudio </a:t>
            </a:r>
            <a:r>
              <a:rPr lang="es-ES_tradnl"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recomendar un </a:t>
            </a:r>
            <a:r>
              <a:rPr lang="es-ES_tradnl"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correcto modelo de control y gobierno de TI, para obtener seguridad, confiabilidad, escalabilidad, reducir tiempos de operación y optimización de recursos en todos los ámbitos, que permitan continuidad de las operaciones en caso de suscitarse cualquier tipo de problema o incidente. Se utilizará el Marco de Referencia ISO </a:t>
            </a:r>
            <a:r>
              <a:rPr lang="es-ES_tradnl"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27002, </a:t>
            </a:r>
            <a:r>
              <a:rPr lang="es-ES_tradnl"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que se basa en el uso de los controles dedicados a especificar requerimientos necesarios para establecer, implantar, mantener y mejorar un sistema de seguridad de la información.</a:t>
            </a:r>
            <a:endParaRPr lang="es-E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3275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3412" y="432583"/>
            <a:ext cx="9042256" cy="4785926"/>
          </a:xfrm>
          <a:prstGeom prst="rect">
            <a:avLst/>
          </a:prstGeom>
        </p:spPr>
        <p:txBody>
          <a:bodyPr wrap="square">
            <a:spAutoFit/>
          </a:bodyPr>
          <a:lstStyle/>
          <a:p>
            <a:pPr lvl="1" algn="ctr">
              <a:lnSpc>
                <a:spcPct val="150000"/>
              </a:lnSpc>
              <a:spcBef>
                <a:spcPts val="200"/>
              </a:spcBef>
              <a:spcAft>
                <a:spcPts val="0"/>
              </a:spcAft>
            </a:pPr>
            <a:r>
              <a:rPr lang="es-ES_tradnl" sz="2000" b="1" cap="all"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JUSTIFICACIÓN E IMPORTANCIA</a:t>
            </a:r>
          </a:p>
          <a:p>
            <a:pPr lvl="1" algn="just">
              <a:lnSpc>
                <a:spcPct val="150000"/>
              </a:lnSpc>
              <a:spcBef>
                <a:spcPts val="200"/>
              </a:spcBef>
              <a:spcAft>
                <a:spcPts val="0"/>
              </a:spcAft>
            </a:pPr>
            <a:endParaRPr lang="es-ES_tradnl" sz="2000" b="1" cap="all"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lvl="1" algn="just">
              <a:lnSpc>
                <a:spcPct val="150000"/>
              </a:lnSpc>
              <a:spcBef>
                <a:spcPts val="200"/>
              </a:spcBef>
              <a:spcAft>
                <a:spcPts val="0"/>
              </a:spcAft>
            </a:pPr>
            <a:endParaRPr lang="es-ES_tradnl" sz="2000" b="1" cap="all"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lvl="1" algn="just">
              <a:lnSpc>
                <a:spcPct val="150000"/>
              </a:lnSpc>
              <a:spcBef>
                <a:spcPts val="200"/>
              </a:spcBef>
            </a:pPr>
            <a:r>
              <a:rPr lang="es-ES_tradnl" sz="2000" dirty="0"/>
              <a:t>El Departamento de Informática de la Universidad Técnica del Norte, se beneficiará porque la evaluación de riesgos y amenazas permitirá encontrar las debilidades en el módulo de gestión académica, posteriormente se realizará las respectivas recomendaciones basadas en los estándares ISO 27001, ISO 27002 las mismas que podrían hacer rectificaciones posteriores a las políticas y controles de seguridad críticos existentes</a:t>
            </a:r>
            <a:r>
              <a:rPr lang="es-ES_tradnl" sz="2000" dirty="0" smtClean="0"/>
              <a:t>.</a:t>
            </a:r>
            <a:endParaRPr lang="es-ES" sz="2000" dirty="0"/>
          </a:p>
        </p:txBody>
      </p:sp>
    </p:spTree>
    <p:extLst>
      <p:ext uri="{BB962C8B-B14F-4D97-AF65-F5344CB8AC3E}">
        <p14:creationId xmlns:p14="http://schemas.microsoft.com/office/powerpoint/2010/main" val="1050458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3412" y="432583"/>
            <a:ext cx="9042256" cy="4760278"/>
          </a:xfrm>
          <a:prstGeom prst="rect">
            <a:avLst/>
          </a:prstGeom>
        </p:spPr>
        <p:txBody>
          <a:bodyPr wrap="square">
            <a:spAutoFit/>
          </a:bodyPr>
          <a:lstStyle/>
          <a:p>
            <a:pPr lvl="1" algn="just">
              <a:lnSpc>
                <a:spcPct val="150000"/>
              </a:lnSpc>
              <a:spcBef>
                <a:spcPts val="200"/>
              </a:spcBef>
              <a:spcAft>
                <a:spcPts val="0"/>
              </a:spcAft>
            </a:pPr>
            <a:r>
              <a:rPr lang="es-ES_tradnl" sz="2000" b="1" cap="all"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ALCANCE</a:t>
            </a:r>
          </a:p>
          <a:p>
            <a:pPr lvl="1" algn="just">
              <a:lnSpc>
                <a:spcPct val="150000"/>
              </a:lnSpc>
              <a:spcBef>
                <a:spcPts val="200"/>
              </a:spcBef>
              <a:spcAft>
                <a:spcPts val="0"/>
              </a:spcAft>
            </a:pPr>
            <a:endParaRPr lang="es-ES_tradnl" sz="2000" b="1" cap="all"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lvl="1" algn="just">
              <a:lnSpc>
                <a:spcPct val="150000"/>
              </a:lnSpc>
              <a:spcBef>
                <a:spcPts val="200"/>
              </a:spcBef>
            </a:pPr>
            <a:r>
              <a:rPr lang="es-ES_tradnl" sz="2000" dirty="0"/>
              <a:t>El proyecto de tesis “Evaluación de Amenazas y Vulnerabilidades del Módulo de Gestión Académica - Sistema Informático Integrado Universitario de la Universidad Técnica del Norte, aplicando ISO 27000”, realizará la identificación de riesgos y vulnerabilidades de la seguridad de la información, constatando la implementación y aplicación formal de políticas, procedimientos y controles de la normativa ISO/IEC 27002:2013, que permitan  mantener disponible y en funcionamiento eficiente todos los servicios académicos</a:t>
            </a:r>
            <a:endParaRPr lang="es-ES" sz="2000" dirty="0"/>
          </a:p>
        </p:txBody>
      </p:sp>
    </p:spTree>
    <p:extLst>
      <p:ext uri="{BB962C8B-B14F-4D97-AF65-F5344CB8AC3E}">
        <p14:creationId xmlns:p14="http://schemas.microsoft.com/office/powerpoint/2010/main" val="3424385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24249" y="528034"/>
            <a:ext cx="366707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dirty="0" smtClean="0"/>
              <a:t>ANALISIS DE SITUACION ACTUAL</a:t>
            </a:r>
            <a:endParaRPr lang="es-ES" dirty="0"/>
          </a:p>
        </p:txBody>
      </p:sp>
      <p:sp>
        <p:nvSpPr>
          <p:cNvPr id="3" name="Rectángulo 2"/>
          <p:cNvSpPr/>
          <p:nvPr/>
        </p:nvSpPr>
        <p:spPr>
          <a:xfrm>
            <a:off x="631065" y="1016204"/>
            <a:ext cx="8976575" cy="4708981"/>
          </a:xfrm>
          <a:prstGeom prst="rect">
            <a:avLst/>
          </a:prstGeom>
        </p:spPr>
        <p:txBody>
          <a:bodyPr wrap="square">
            <a:spAutoFit/>
          </a:bodyPr>
          <a:lstStyle/>
          <a:p>
            <a:pPr algn="just">
              <a:lnSpc>
                <a:spcPct val="150000"/>
              </a:lnSpc>
              <a:spcBef>
                <a:spcPts val="1200"/>
              </a:spcBef>
              <a:spcAft>
                <a:spcPts val="600"/>
              </a:spcAft>
            </a:pPr>
            <a:r>
              <a:rPr lang="es-ES_tradnl"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Hoy en día la amenaza más importante contra la información académica de la Universidad Técnica del Norte, ya sea por accesos indebidos o no autorizados a la información institucional por las autoridades, empleados, o estudiantes de la misma.</a:t>
            </a:r>
            <a:endParaRPr lang="es-ES"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Bef>
                <a:spcPts val="1200"/>
              </a:spcBef>
              <a:spcAft>
                <a:spcPts val="600"/>
              </a:spcAft>
            </a:pPr>
            <a:r>
              <a:rPr lang="es-ES_tradnl"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Adicionalmente se suman los ataques de virus informáticos que son ocasionados intencionalmente o por desconocimiento de los mismos usuarios, de forma general las instituciones de educación superior se inclinan más preocupándose por los agentes externos que por los </a:t>
            </a:r>
            <a:r>
              <a:rPr lang="es-ES_tradnl"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internos.</a:t>
            </a:r>
            <a:endParaRPr lang="es-ES" sz="16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Bef>
                <a:spcPts val="1200"/>
              </a:spcBef>
              <a:spcAft>
                <a:spcPts val="600"/>
              </a:spcAft>
            </a:pPr>
            <a:r>
              <a:rPr lang="es-ES_tradnl"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Es  </a:t>
            </a:r>
            <a:r>
              <a:rPr lang="es-ES_tradnl"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importante  es  que  las  universidades  realicen  una  evaluación  de  riesgos, para determinar la importancia que tienen los mismos. El resultado del análisis establecerá si se está exponiendo la información internamente o externamente</a:t>
            </a:r>
            <a:r>
              <a:rPr lang="es-ES_tradnl"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endParaRPr lang="es-ES"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6077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393576" y="161365"/>
            <a:ext cx="6790765" cy="369332"/>
          </a:xfrm>
          <a:prstGeom prst="rect">
            <a:avLst/>
          </a:prstGeom>
          <a:noFill/>
        </p:spPr>
        <p:txBody>
          <a:bodyPr wrap="square" rtlCol="0">
            <a:spAutoFit/>
          </a:bodyPr>
          <a:lstStyle/>
          <a:p>
            <a:r>
              <a:rPr lang="es-ES" dirty="0" smtClean="0"/>
              <a:t>ANALISIS FODA DEL DEPARTAMENTO DE INFORMATICA -UTN</a:t>
            </a:r>
            <a:endParaRPr lang="es-ES" dirty="0"/>
          </a:p>
        </p:txBody>
      </p:sp>
      <p:graphicFrame>
        <p:nvGraphicFramePr>
          <p:cNvPr id="5" name="Diagrama 4"/>
          <p:cNvGraphicFramePr/>
          <p:nvPr>
            <p:extLst>
              <p:ext uri="{D42A27DB-BD31-4B8C-83A1-F6EECF244321}">
                <p14:modId xmlns:p14="http://schemas.microsoft.com/office/powerpoint/2010/main" val="3862125560"/>
              </p:ext>
            </p:extLst>
          </p:nvPr>
        </p:nvGraphicFramePr>
        <p:xfrm>
          <a:off x="741081" y="786901"/>
          <a:ext cx="9908989" cy="5506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8339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tretch>
            <a:fillRect/>
          </a:stretch>
        </p:blipFill>
        <p:spPr>
          <a:xfrm>
            <a:off x="1237129" y="510988"/>
            <a:ext cx="7933765" cy="5580530"/>
          </a:xfrm>
          <a:prstGeom prst="rect">
            <a:avLst/>
          </a:prstGeom>
          <a:ln>
            <a:solidFill>
              <a:schemeClr val="tx1"/>
            </a:solidFill>
          </a:ln>
          <a:effectLst/>
        </p:spPr>
      </p:pic>
    </p:spTree>
    <p:extLst>
      <p:ext uri="{BB962C8B-B14F-4D97-AF65-F5344CB8AC3E}">
        <p14:creationId xmlns:p14="http://schemas.microsoft.com/office/powerpoint/2010/main" val="2026809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792</TotalTime>
  <Words>2451</Words>
  <Application>Microsoft Office PowerPoint</Application>
  <PresentationFormat>Panorámica</PresentationFormat>
  <Paragraphs>242</Paragraphs>
  <Slides>33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33</vt:i4>
      </vt:variant>
    </vt:vector>
  </HeadingPairs>
  <TitlesOfParts>
    <vt:vector size="39" baseType="lpstr">
      <vt:lpstr>Arial</vt:lpstr>
      <vt:lpstr>Calibri</vt:lpstr>
      <vt:lpstr>Times New Roman</vt:lpstr>
      <vt:lpstr>Trebuchet MS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s</dc:creator>
  <cp:lastModifiedBy>Andres s</cp:lastModifiedBy>
  <cp:revision>36</cp:revision>
  <dcterms:created xsi:type="dcterms:W3CDTF">2015-05-13T16:20:34Z</dcterms:created>
  <dcterms:modified xsi:type="dcterms:W3CDTF">2015-05-14T14:34:39Z</dcterms:modified>
</cp:coreProperties>
</file>