
<file path=[Content_Types].xml><?xml version="1.0" encoding="utf-8"?>
<Types xmlns="http://schemas.openxmlformats.org/package/2006/content-types">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layout1.xml" ContentType="application/vnd.openxmlformats-officedocument.drawingml.diagramLayout+xml"/>
  <Override PartName="/ppt/diagrams/data2.xml" ContentType="application/vnd.openxmlformats-officedocument.drawingml.diagramData+xml"/>
  <Override PartName="/ppt/diagrams/layout13.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colors14.xml" ContentType="application/vnd.openxmlformats-officedocument.drawingml.diagramColors+xml"/>
  <Override PartName="/ppt/diagrams/colors16.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colors10.xml" ContentType="application/vnd.openxmlformats-officedocument.drawingml.diagramColor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diagrams/layout8.xml" ContentType="application/vnd.openxmlformats-officedocument.drawingml.diagramLayout+xml"/>
  <Default Extension="jpeg" ContentType="image/jpeg"/>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diagrams/quickStyle1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08" r:id="rId2"/>
    <p:sldId id="258" r:id="rId3"/>
    <p:sldId id="259" r:id="rId4"/>
    <p:sldId id="260" r:id="rId5"/>
    <p:sldId id="262" r:id="rId6"/>
    <p:sldId id="263" r:id="rId7"/>
    <p:sldId id="264" r:id="rId8"/>
    <p:sldId id="285" r:id="rId9"/>
    <p:sldId id="265" r:id="rId10"/>
    <p:sldId id="266" r:id="rId11"/>
    <p:sldId id="286" r:id="rId12"/>
    <p:sldId id="267" r:id="rId13"/>
    <p:sldId id="288" r:id="rId14"/>
    <p:sldId id="268" r:id="rId15"/>
    <p:sldId id="287" r:id="rId16"/>
    <p:sldId id="269" r:id="rId17"/>
    <p:sldId id="289" r:id="rId18"/>
    <p:sldId id="290" r:id="rId19"/>
    <p:sldId id="291" r:id="rId20"/>
    <p:sldId id="292" r:id="rId21"/>
    <p:sldId id="270" r:id="rId22"/>
    <p:sldId id="302" r:id="rId23"/>
    <p:sldId id="272" r:id="rId24"/>
    <p:sldId id="273" r:id="rId25"/>
    <p:sldId id="275" r:id="rId26"/>
    <p:sldId id="293" r:id="rId27"/>
    <p:sldId id="294" r:id="rId28"/>
    <p:sldId id="295" r:id="rId29"/>
    <p:sldId id="296" r:id="rId30"/>
    <p:sldId id="297" r:id="rId31"/>
    <p:sldId id="298" r:id="rId32"/>
    <p:sldId id="299" r:id="rId33"/>
    <p:sldId id="300" r:id="rId34"/>
    <p:sldId id="301" r:id="rId35"/>
    <p:sldId id="278" r:id="rId36"/>
    <p:sldId id="279" r:id="rId37"/>
    <p:sldId id="280" r:id="rId38"/>
    <p:sldId id="281" r:id="rId39"/>
    <p:sldId id="284" r:id="rId40"/>
    <p:sldId id="303" r:id="rId41"/>
    <p:sldId id="304" r:id="rId42"/>
    <p:sldId id="307" r:id="rId43"/>
    <p:sldId id="305" r:id="rId44"/>
    <p:sldId id="306" r:id="rId45"/>
    <p:sldId id="309" r:id="rId4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FF"/>
    <a:srgbClr val="66CCFF"/>
    <a:srgbClr val="006600"/>
    <a:srgbClr val="FFFF00"/>
    <a:srgbClr val="0000FF"/>
    <a:srgbClr val="CC9900"/>
    <a:srgbClr val="339966"/>
    <a:srgbClr val="0066FF"/>
    <a:srgbClr val="FF9900"/>
    <a:srgbClr val="99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70" d="100"/>
          <a:sy n="70" d="100"/>
        </p:scale>
        <p:origin x="-42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14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2C6812-DB5D-4E31-A8FE-5A077BB1130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s-EC"/>
        </a:p>
      </dgm:t>
    </dgm:pt>
    <dgm:pt modelId="{455315B8-B80D-42EF-9652-1E742D0ACDD7}">
      <dgm:prSet phldrT="[Texto]" custT="1">
        <dgm:style>
          <a:lnRef idx="0">
            <a:schemeClr val="accent1"/>
          </a:lnRef>
          <a:fillRef idx="3">
            <a:schemeClr val="accent1"/>
          </a:fillRef>
          <a:effectRef idx="3">
            <a:schemeClr val="accent1"/>
          </a:effectRef>
          <a:fontRef idx="minor">
            <a:schemeClr val="lt1"/>
          </a:fontRef>
        </dgm:style>
      </dgm:prSet>
      <dgm:spPr/>
      <dgm:t>
        <a:bodyPr/>
        <a:lstStyle/>
        <a:p>
          <a:pPr algn="ctr">
            <a:spcBef>
              <a:spcPts val="600"/>
            </a:spcBef>
            <a:spcAft>
              <a:spcPts val="600"/>
            </a:spcAft>
            <a:tabLst>
              <a:tab pos="1979613" algn="l"/>
            </a:tabLst>
          </a:pPr>
          <a:r>
            <a:rPr lang="es-EC" sz="1800" b="1" i="1" dirty="0" smtClean="0">
              <a:solidFill>
                <a:srgbClr val="FFFF66"/>
              </a:solidFill>
              <a:effectLst>
                <a:outerShdw blurRad="38100" dist="38100" dir="2700000" algn="tl">
                  <a:srgbClr val="000000">
                    <a:alpha val="43137"/>
                  </a:srgbClr>
                </a:outerShdw>
              </a:effectLst>
            </a:rPr>
            <a:t>Describir</a:t>
          </a:r>
          <a:r>
            <a:rPr lang="es-EC" sz="1800" dirty="0" smtClean="0"/>
            <a:t> la influencia de los corredores </a:t>
          </a:r>
          <a:r>
            <a:rPr lang="es-EC" sz="1800" dirty="0" err="1" smtClean="0"/>
            <a:t>bioceánicos</a:t>
          </a:r>
          <a:r>
            <a:rPr lang="es-EC" sz="1800" dirty="0" smtClean="0"/>
            <a:t> en la </a:t>
          </a:r>
          <a:r>
            <a:rPr lang="es-EC" sz="1800" dirty="0" err="1" smtClean="0"/>
            <a:t>geoestrategia</a:t>
          </a:r>
          <a:r>
            <a:rPr lang="es-EC" sz="1800" dirty="0" smtClean="0"/>
            <a:t> de la región suramericana, </a:t>
          </a:r>
          <a:r>
            <a:rPr lang="es-EC" sz="1800" b="1" i="1" dirty="0" smtClean="0">
              <a:solidFill>
                <a:srgbClr val="FFFF66"/>
              </a:solidFill>
              <a:effectLst>
                <a:outerShdw blurRad="38100" dist="38100" dir="2700000" algn="tl">
                  <a:srgbClr val="000000">
                    <a:alpha val="43137"/>
                  </a:srgbClr>
                </a:outerShdw>
              </a:effectLst>
            </a:rPr>
            <a:t>para establecer</a:t>
          </a:r>
          <a:r>
            <a:rPr lang="es-EC" sz="1800" dirty="0" smtClean="0">
              <a:solidFill>
                <a:srgbClr val="FFFF66"/>
              </a:solidFill>
            </a:rPr>
            <a:t> </a:t>
          </a:r>
          <a:r>
            <a:rPr lang="es-EC" sz="1800" dirty="0" smtClean="0"/>
            <a:t>si los esfuerzos de la UNASUR, con sus consejos: de Seguridad (CSD) y de Infraestructura (COSIPLAN), se encaminan a </a:t>
          </a:r>
          <a:r>
            <a:rPr lang="es-EC" sz="1800" b="1" i="1" u="sng" dirty="0" smtClean="0">
              <a:solidFill>
                <a:srgbClr val="FFFF66"/>
              </a:solidFill>
              <a:effectLst>
                <a:outerShdw blurRad="38100" dist="38100" dir="2700000" algn="tl">
                  <a:srgbClr val="000000">
                    <a:alpha val="43137"/>
                  </a:srgbClr>
                </a:outerShdw>
              </a:effectLst>
            </a:rPr>
            <a:t>consolidar los conceptos de seguridad y defensa regional </a:t>
          </a:r>
          <a:r>
            <a:rPr lang="es-EC" sz="1800" dirty="0" smtClean="0"/>
            <a:t>planteados en la propuesta del Centro de Estudios Estratégicos de la Defensa (CEED).</a:t>
          </a:r>
          <a:endParaRPr lang="es-EC" sz="1800" dirty="0"/>
        </a:p>
      </dgm:t>
    </dgm:pt>
    <dgm:pt modelId="{7B3AA6FA-3F02-429D-952C-9842B4A5B66B}" type="parTrans" cxnId="{85EA041F-E73E-45F6-B114-3E5A75DC6164}">
      <dgm:prSet/>
      <dgm:spPr/>
      <dgm:t>
        <a:bodyPr/>
        <a:lstStyle/>
        <a:p>
          <a:endParaRPr lang="es-EC" sz="4400"/>
        </a:p>
      </dgm:t>
    </dgm:pt>
    <dgm:pt modelId="{EB57BAE3-CF3E-414F-972B-FC50A11AF510}" type="sibTrans" cxnId="{85EA041F-E73E-45F6-B114-3E5A75DC6164}">
      <dgm:prSet/>
      <dgm:spPr/>
      <dgm:t>
        <a:bodyPr/>
        <a:lstStyle/>
        <a:p>
          <a:endParaRPr lang="es-EC" sz="4400"/>
        </a:p>
      </dgm:t>
    </dgm:pt>
    <dgm:pt modelId="{59C4BA1F-5779-435F-A9B5-083F77782B1D}">
      <dgm:prSet phldrT="[Texto]" custT="1">
        <dgm:style>
          <a:lnRef idx="0">
            <a:schemeClr val="accent1"/>
          </a:lnRef>
          <a:fillRef idx="3">
            <a:schemeClr val="accent1"/>
          </a:fillRef>
          <a:effectRef idx="3">
            <a:schemeClr val="accent1"/>
          </a:effectRef>
          <a:fontRef idx="minor">
            <a:schemeClr val="lt1"/>
          </a:fontRef>
        </dgm:style>
      </dgm:prSet>
      <dgm:spPr/>
      <dgm:t>
        <a:bodyPr/>
        <a:lstStyle/>
        <a:p>
          <a:pPr marL="95250" indent="0" algn="l"/>
          <a:r>
            <a:rPr lang="es-EC" sz="1600" dirty="0" smtClean="0"/>
            <a:t>Determinar </a:t>
          </a:r>
          <a:r>
            <a:rPr lang="es-EC" sz="1600" b="1" dirty="0" smtClean="0">
              <a:solidFill>
                <a:srgbClr val="FFFF66"/>
              </a:solidFill>
              <a:effectLst>
                <a:outerShdw blurRad="38100" dist="38100" dir="2700000" algn="tl">
                  <a:srgbClr val="000000">
                    <a:alpha val="43137"/>
                  </a:srgbClr>
                </a:outerShdw>
              </a:effectLst>
            </a:rPr>
            <a:t>cuáles son los corredores </a:t>
          </a:r>
          <a:r>
            <a:rPr lang="es-EC" sz="1600" b="1" dirty="0" err="1" smtClean="0">
              <a:solidFill>
                <a:srgbClr val="FFFF66"/>
              </a:solidFill>
              <a:effectLst>
                <a:outerShdw blurRad="38100" dist="38100" dir="2700000" algn="tl">
                  <a:srgbClr val="000000">
                    <a:alpha val="43137"/>
                  </a:srgbClr>
                </a:outerShdw>
              </a:effectLst>
            </a:rPr>
            <a:t>bioceánicos</a:t>
          </a:r>
          <a:r>
            <a:rPr lang="es-EC" sz="1600" b="1" dirty="0" smtClean="0">
              <a:solidFill>
                <a:srgbClr val="FFFF66"/>
              </a:solidFill>
              <a:effectLst>
                <a:outerShdw blurRad="38100" dist="38100" dir="2700000" algn="tl">
                  <a:srgbClr val="000000">
                    <a:alpha val="43137"/>
                  </a:srgbClr>
                </a:outerShdw>
              </a:effectLst>
            </a:rPr>
            <a:t> </a:t>
          </a:r>
          <a:r>
            <a:rPr lang="es-EC" sz="1600" dirty="0" smtClean="0"/>
            <a:t>que tienen como origen y final sitios geográficos en el Océano Pacífico y en el Océano Atlántico y viceversa.</a:t>
          </a:r>
          <a:endParaRPr lang="es-EC" sz="1600" dirty="0"/>
        </a:p>
      </dgm:t>
    </dgm:pt>
    <dgm:pt modelId="{F55053AA-E83C-4FA3-8612-C7CD48D75E98}" type="parTrans" cxnId="{E708DB51-3B0F-4368-9921-58879BF0C62C}">
      <dgm:prSet custT="1"/>
      <dgm:spPr/>
      <dgm:t>
        <a:bodyPr/>
        <a:lstStyle/>
        <a:p>
          <a:endParaRPr lang="es-EC" sz="1200"/>
        </a:p>
      </dgm:t>
    </dgm:pt>
    <dgm:pt modelId="{A5716EEA-46F3-4D4C-A2F8-6FCAFB141DF8}" type="sibTrans" cxnId="{E708DB51-3B0F-4368-9921-58879BF0C62C}">
      <dgm:prSet/>
      <dgm:spPr/>
      <dgm:t>
        <a:bodyPr/>
        <a:lstStyle/>
        <a:p>
          <a:endParaRPr lang="es-EC" sz="4400"/>
        </a:p>
      </dgm:t>
    </dgm:pt>
    <dgm:pt modelId="{AFC3A15C-AD54-4203-827D-E70E2F3718E7}">
      <dgm:prSet phldrT="[Texto]" custT="1">
        <dgm:style>
          <a:lnRef idx="0">
            <a:schemeClr val="accent1"/>
          </a:lnRef>
          <a:fillRef idx="3">
            <a:schemeClr val="accent1"/>
          </a:fillRef>
          <a:effectRef idx="3">
            <a:schemeClr val="accent1"/>
          </a:effectRef>
          <a:fontRef idx="minor">
            <a:schemeClr val="lt1"/>
          </a:fontRef>
        </dgm:style>
      </dgm:prSet>
      <dgm:spPr/>
      <dgm:t>
        <a:bodyPr/>
        <a:lstStyle/>
        <a:p>
          <a:pPr marL="95250" indent="0" algn="l"/>
          <a:r>
            <a:rPr lang="es-EC" sz="1600" b="1" dirty="0" smtClean="0">
              <a:solidFill>
                <a:srgbClr val="FFFF66"/>
              </a:solidFill>
              <a:effectLst>
                <a:outerShdw blurRad="38100" dist="38100" dir="2700000" algn="tl">
                  <a:srgbClr val="000000">
                    <a:alpha val="43137"/>
                  </a:srgbClr>
                </a:outerShdw>
              </a:effectLst>
            </a:rPr>
            <a:t>Deducir</a:t>
          </a:r>
          <a:r>
            <a:rPr lang="es-EC" sz="1600" dirty="0" smtClean="0"/>
            <a:t> de los estatutos de UNASUR, CDS y COSIPLAN, las </a:t>
          </a:r>
          <a:r>
            <a:rPr lang="es-EC" sz="1600" b="1" dirty="0" smtClean="0">
              <a:solidFill>
                <a:srgbClr val="FFFF66"/>
              </a:solidFill>
              <a:effectLst>
                <a:outerShdw blurRad="38100" dist="38100" dir="2700000" algn="tl">
                  <a:srgbClr val="000000">
                    <a:alpha val="43137"/>
                  </a:srgbClr>
                </a:outerShdw>
              </a:effectLst>
            </a:rPr>
            <a:t>líneas geoestratégicas </a:t>
          </a:r>
          <a:r>
            <a:rPr lang="es-EC" sz="1600" dirty="0" smtClean="0"/>
            <a:t>implementadas para fortalecer la integración regional.</a:t>
          </a:r>
          <a:endParaRPr lang="es-EC" sz="1600" dirty="0"/>
        </a:p>
      </dgm:t>
    </dgm:pt>
    <dgm:pt modelId="{BBF2CAC9-3AC2-4CB2-8DED-3E84D7E6178B}" type="parTrans" cxnId="{DA68D94D-9EE8-493F-BA71-B1B05D14060F}">
      <dgm:prSet custT="1"/>
      <dgm:spPr/>
      <dgm:t>
        <a:bodyPr/>
        <a:lstStyle/>
        <a:p>
          <a:endParaRPr lang="es-EC" sz="1200"/>
        </a:p>
      </dgm:t>
    </dgm:pt>
    <dgm:pt modelId="{9E58729F-66DF-4C78-B685-D408B018A8CB}" type="sibTrans" cxnId="{DA68D94D-9EE8-493F-BA71-B1B05D14060F}">
      <dgm:prSet/>
      <dgm:spPr/>
      <dgm:t>
        <a:bodyPr/>
        <a:lstStyle/>
        <a:p>
          <a:endParaRPr lang="es-EC" sz="4400"/>
        </a:p>
      </dgm:t>
    </dgm:pt>
    <dgm:pt modelId="{0CE0DCAD-8E0C-4833-B05B-CE846B6B53DF}">
      <dgm:prSet phldrT="[Texto]" custT="1">
        <dgm:style>
          <a:lnRef idx="0">
            <a:schemeClr val="accent1"/>
          </a:lnRef>
          <a:fillRef idx="3">
            <a:schemeClr val="accent1"/>
          </a:fillRef>
          <a:effectRef idx="3">
            <a:schemeClr val="accent1"/>
          </a:effectRef>
          <a:fontRef idx="minor">
            <a:schemeClr val="lt1"/>
          </a:fontRef>
        </dgm:style>
      </dgm:prSet>
      <dgm:spPr/>
      <dgm:t>
        <a:bodyPr/>
        <a:lstStyle/>
        <a:p>
          <a:pPr marL="95250" indent="0" algn="l"/>
          <a:r>
            <a:rPr lang="es-EC" sz="1600" dirty="0" smtClean="0"/>
            <a:t>Identificar </a:t>
          </a:r>
          <a:r>
            <a:rPr lang="es-EC" sz="1600" b="1" dirty="0" smtClean="0">
              <a:solidFill>
                <a:srgbClr val="FFFF66"/>
              </a:solidFill>
              <a:effectLst>
                <a:outerShdw blurRad="38100" dist="38100" dir="2700000" algn="tl">
                  <a:srgbClr val="000000">
                    <a:alpha val="43137"/>
                  </a:srgbClr>
                </a:outerShdw>
              </a:effectLst>
            </a:rPr>
            <a:t>conceptos doctrinarios </a:t>
          </a:r>
          <a:r>
            <a:rPr lang="es-EC" sz="1600" dirty="0" smtClean="0"/>
            <a:t>que deben considerarse para la estructuración de Fuerzas Armadas combinadas y polivalentes, en </a:t>
          </a:r>
          <a:r>
            <a:rPr lang="es-EC" sz="1600" b="1" dirty="0" smtClean="0">
              <a:solidFill>
                <a:srgbClr val="FFFF66"/>
              </a:solidFill>
              <a:effectLst>
                <a:outerShdw blurRad="38100" dist="38100" dir="2700000" algn="tl">
                  <a:srgbClr val="000000">
                    <a:alpha val="43137"/>
                  </a:srgbClr>
                </a:outerShdw>
              </a:effectLst>
            </a:rPr>
            <a:t>defensa de los recursos regionales</a:t>
          </a:r>
          <a:r>
            <a:rPr lang="es-EC" sz="1600" dirty="0" smtClean="0"/>
            <a:t>.</a:t>
          </a:r>
          <a:endParaRPr lang="es-EC" sz="1600" dirty="0"/>
        </a:p>
      </dgm:t>
    </dgm:pt>
    <dgm:pt modelId="{1B0B8AF4-AEC6-42AB-8F35-C6E2BDADE60E}" type="parTrans" cxnId="{60D46FCB-D53B-4F38-AAC1-65B9AE0D7F77}">
      <dgm:prSet custT="1"/>
      <dgm:spPr/>
      <dgm:t>
        <a:bodyPr/>
        <a:lstStyle/>
        <a:p>
          <a:endParaRPr lang="es-EC" sz="1100"/>
        </a:p>
      </dgm:t>
    </dgm:pt>
    <dgm:pt modelId="{23856EC0-08C1-4BDD-9A81-F9DFB81E7D15}" type="sibTrans" cxnId="{60D46FCB-D53B-4F38-AAC1-65B9AE0D7F77}">
      <dgm:prSet/>
      <dgm:spPr/>
      <dgm:t>
        <a:bodyPr/>
        <a:lstStyle/>
        <a:p>
          <a:endParaRPr lang="es-EC" sz="4400"/>
        </a:p>
      </dgm:t>
    </dgm:pt>
    <dgm:pt modelId="{FE437703-4D29-416A-9A08-EAF391841E6C}">
      <dgm:prSet phldrT="[Texto]" custT="1">
        <dgm:style>
          <a:lnRef idx="0">
            <a:schemeClr val="accent1"/>
          </a:lnRef>
          <a:fillRef idx="3">
            <a:schemeClr val="accent1"/>
          </a:fillRef>
          <a:effectRef idx="3">
            <a:schemeClr val="accent1"/>
          </a:effectRef>
          <a:fontRef idx="minor">
            <a:schemeClr val="lt1"/>
          </a:fontRef>
        </dgm:style>
      </dgm:prSet>
      <dgm:spPr/>
      <dgm:t>
        <a:bodyPr/>
        <a:lstStyle/>
        <a:p>
          <a:pPr marL="95250" indent="0" algn="l"/>
          <a:r>
            <a:rPr lang="es-EC" sz="1600" dirty="0" smtClean="0"/>
            <a:t>Determinar los </a:t>
          </a:r>
          <a:r>
            <a:rPr lang="es-EC" sz="1600" b="1" dirty="0" smtClean="0">
              <a:solidFill>
                <a:srgbClr val="FFFF66"/>
              </a:solidFill>
              <a:effectLst>
                <a:outerShdw blurRad="38100" dist="38100" dir="2700000" algn="tl">
                  <a:srgbClr val="000000">
                    <a:alpha val="43137"/>
                  </a:srgbClr>
                </a:outerShdw>
              </a:effectLst>
            </a:rPr>
            <a:t>espacios geográficos </a:t>
          </a:r>
          <a:r>
            <a:rPr lang="es-EC" sz="1600" dirty="0" smtClean="0"/>
            <a:t>de estos corredores donde se puedan generar conflictos.</a:t>
          </a:r>
          <a:endParaRPr lang="es-EC" sz="1600" dirty="0"/>
        </a:p>
      </dgm:t>
    </dgm:pt>
    <dgm:pt modelId="{00D060DA-E98A-42B1-874F-E8E89132F154}" type="parTrans" cxnId="{9D14BFA7-D53D-4069-BB4A-F9E83F20F74D}">
      <dgm:prSet custT="1"/>
      <dgm:spPr/>
      <dgm:t>
        <a:bodyPr/>
        <a:lstStyle/>
        <a:p>
          <a:endParaRPr lang="es-EC" sz="1100"/>
        </a:p>
      </dgm:t>
    </dgm:pt>
    <dgm:pt modelId="{C2A28DBB-F75B-44A9-9492-39035ECB8D72}" type="sibTrans" cxnId="{9D14BFA7-D53D-4069-BB4A-F9E83F20F74D}">
      <dgm:prSet/>
      <dgm:spPr/>
      <dgm:t>
        <a:bodyPr/>
        <a:lstStyle/>
        <a:p>
          <a:endParaRPr lang="es-EC" sz="4400"/>
        </a:p>
      </dgm:t>
    </dgm:pt>
    <dgm:pt modelId="{BA5C28DD-8D04-4E7A-9154-66A8A221A988}">
      <dgm:prSet custT="1">
        <dgm:style>
          <a:lnRef idx="0">
            <a:schemeClr val="accent1"/>
          </a:lnRef>
          <a:fillRef idx="3">
            <a:schemeClr val="accent1"/>
          </a:fillRef>
          <a:effectRef idx="3">
            <a:schemeClr val="accent1"/>
          </a:effectRef>
          <a:fontRef idx="minor">
            <a:schemeClr val="lt1"/>
          </a:fontRef>
        </dgm:style>
      </dgm:prSet>
      <dgm:spPr/>
      <dgm:t>
        <a:bodyPr/>
        <a:lstStyle/>
        <a:p>
          <a:pPr marL="95250" indent="0" algn="l"/>
          <a:r>
            <a:rPr lang="es-EC" sz="1600" dirty="0" smtClean="0"/>
            <a:t>Identificar cuáles son las </a:t>
          </a:r>
          <a:r>
            <a:rPr lang="es-EC" sz="1600" b="1" dirty="0" smtClean="0">
              <a:solidFill>
                <a:srgbClr val="FFFF66"/>
              </a:solidFill>
              <a:effectLst>
                <a:outerShdw blurRad="38100" dist="38100" dir="2700000" algn="tl">
                  <a:srgbClr val="000000">
                    <a:alpha val="43137"/>
                  </a:srgbClr>
                </a:outerShdw>
              </a:effectLst>
            </a:rPr>
            <a:t>amenazas y riesgos </a:t>
          </a:r>
          <a:r>
            <a:rPr lang="es-EC" sz="1600" dirty="0" smtClean="0"/>
            <a:t>más significativos que se presenten en estos corredores.</a:t>
          </a:r>
          <a:endParaRPr lang="es-EC" sz="1600" dirty="0"/>
        </a:p>
      </dgm:t>
    </dgm:pt>
    <dgm:pt modelId="{24464C33-6A19-4836-90C7-44989E0D7A40}" type="parTrans" cxnId="{EFA1FD47-5A09-4295-9A9E-20DB4849280C}">
      <dgm:prSet custT="1"/>
      <dgm:spPr/>
      <dgm:t>
        <a:bodyPr/>
        <a:lstStyle/>
        <a:p>
          <a:endParaRPr lang="es-EC" sz="1100"/>
        </a:p>
      </dgm:t>
    </dgm:pt>
    <dgm:pt modelId="{EA4069F5-DBD5-4348-A83E-5FCB7D2D0539}" type="sibTrans" cxnId="{EFA1FD47-5A09-4295-9A9E-20DB4849280C}">
      <dgm:prSet/>
      <dgm:spPr/>
      <dgm:t>
        <a:bodyPr/>
        <a:lstStyle/>
        <a:p>
          <a:endParaRPr lang="es-EC" sz="4400"/>
        </a:p>
      </dgm:t>
    </dgm:pt>
    <dgm:pt modelId="{2379EED0-8326-447C-A1A7-EDC08C387064}">
      <dgm:prSet custT="1">
        <dgm:style>
          <a:lnRef idx="0">
            <a:schemeClr val="accent1"/>
          </a:lnRef>
          <a:fillRef idx="3">
            <a:schemeClr val="accent1"/>
          </a:fillRef>
          <a:effectRef idx="3">
            <a:schemeClr val="accent1"/>
          </a:effectRef>
          <a:fontRef idx="minor">
            <a:schemeClr val="lt1"/>
          </a:fontRef>
        </dgm:style>
      </dgm:prSet>
      <dgm:spPr/>
      <dgm:t>
        <a:bodyPr/>
        <a:lstStyle/>
        <a:p>
          <a:pPr marL="95250" indent="0" algn="l"/>
          <a:r>
            <a:rPr lang="es-EC" sz="1600" dirty="0" smtClean="0"/>
            <a:t>Determinar las </a:t>
          </a:r>
          <a:r>
            <a:rPr lang="es-EC" sz="1600" b="1" dirty="0" smtClean="0">
              <a:solidFill>
                <a:srgbClr val="FFFF66"/>
              </a:solidFill>
              <a:effectLst>
                <a:outerShdw blurRad="38100" dist="38100" dir="2700000" algn="tl">
                  <a:srgbClr val="000000">
                    <a:alpha val="43137"/>
                  </a:srgbClr>
                </a:outerShdw>
              </a:effectLst>
            </a:rPr>
            <a:t>ventajas  y desventajas</a:t>
          </a:r>
          <a:r>
            <a:rPr lang="es-EC" sz="1600" dirty="0" smtClean="0"/>
            <a:t> de la implementación de corredores </a:t>
          </a:r>
          <a:r>
            <a:rPr lang="es-EC" sz="1600" dirty="0" err="1" smtClean="0"/>
            <a:t>bioceánicos</a:t>
          </a:r>
          <a:r>
            <a:rPr lang="es-EC" sz="1600" dirty="0" smtClean="0"/>
            <a:t>.</a:t>
          </a:r>
          <a:endParaRPr lang="es-EC" sz="1600" dirty="0"/>
        </a:p>
      </dgm:t>
    </dgm:pt>
    <dgm:pt modelId="{878F9D64-E087-4C3D-BF23-2781B7688FC9}" type="parTrans" cxnId="{6B17CACE-F5D9-4595-B68C-2CDA6ADF5CC2}">
      <dgm:prSet custT="1"/>
      <dgm:spPr/>
      <dgm:t>
        <a:bodyPr/>
        <a:lstStyle/>
        <a:p>
          <a:endParaRPr lang="es-EC" sz="1100"/>
        </a:p>
      </dgm:t>
    </dgm:pt>
    <dgm:pt modelId="{E3E0683A-78C8-438B-8A78-E93D55F4FEE4}" type="sibTrans" cxnId="{6B17CACE-F5D9-4595-B68C-2CDA6ADF5CC2}">
      <dgm:prSet/>
      <dgm:spPr/>
      <dgm:t>
        <a:bodyPr/>
        <a:lstStyle/>
        <a:p>
          <a:endParaRPr lang="es-EC" sz="4400"/>
        </a:p>
      </dgm:t>
    </dgm:pt>
    <dgm:pt modelId="{20890648-C2AD-45A0-A562-0B0DE7BDA759}" type="pres">
      <dgm:prSet presAssocID="{EA2C6812-DB5D-4E31-A8FE-5A077BB1130F}" presName="diagram" presStyleCnt="0">
        <dgm:presLayoutVars>
          <dgm:chPref val="1"/>
          <dgm:dir/>
          <dgm:animOne val="branch"/>
          <dgm:animLvl val="lvl"/>
          <dgm:resizeHandles val="exact"/>
        </dgm:presLayoutVars>
      </dgm:prSet>
      <dgm:spPr/>
      <dgm:t>
        <a:bodyPr/>
        <a:lstStyle/>
        <a:p>
          <a:endParaRPr lang="es-EC"/>
        </a:p>
      </dgm:t>
    </dgm:pt>
    <dgm:pt modelId="{6A0AA4BF-C13A-4611-8B4D-1DBFB7224966}" type="pres">
      <dgm:prSet presAssocID="{455315B8-B80D-42EF-9652-1E742D0ACDD7}" presName="root1" presStyleCnt="0"/>
      <dgm:spPr/>
    </dgm:pt>
    <dgm:pt modelId="{ACBE6158-41BA-4F46-AF39-60AA79912680}" type="pres">
      <dgm:prSet presAssocID="{455315B8-B80D-42EF-9652-1E742D0ACDD7}" presName="LevelOneTextNode" presStyleLbl="node0" presStyleIdx="0" presStyleCnt="1" custScaleX="161909" custScaleY="818364" custLinFactNeighborX="-92262" custLinFactNeighborY="-21441">
        <dgm:presLayoutVars>
          <dgm:chPref val="3"/>
        </dgm:presLayoutVars>
      </dgm:prSet>
      <dgm:spPr/>
      <dgm:t>
        <a:bodyPr/>
        <a:lstStyle/>
        <a:p>
          <a:endParaRPr lang="es-EC"/>
        </a:p>
      </dgm:t>
    </dgm:pt>
    <dgm:pt modelId="{4DE5B944-DCB4-40C1-8A5E-63DBAB11E679}" type="pres">
      <dgm:prSet presAssocID="{455315B8-B80D-42EF-9652-1E742D0ACDD7}" presName="level2hierChild" presStyleCnt="0"/>
      <dgm:spPr/>
    </dgm:pt>
    <dgm:pt modelId="{9FF17243-6E47-4F95-AD17-D9FF90C06A3D}" type="pres">
      <dgm:prSet presAssocID="{F55053AA-E83C-4FA3-8612-C7CD48D75E98}" presName="conn2-1" presStyleLbl="parChTrans1D2" presStyleIdx="0" presStyleCnt="6"/>
      <dgm:spPr/>
      <dgm:t>
        <a:bodyPr/>
        <a:lstStyle/>
        <a:p>
          <a:endParaRPr lang="es-EC"/>
        </a:p>
      </dgm:t>
    </dgm:pt>
    <dgm:pt modelId="{F48EF9CB-5075-4505-830B-879189E70B60}" type="pres">
      <dgm:prSet presAssocID="{F55053AA-E83C-4FA3-8612-C7CD48D75E98}" presName="connTx" presStyleLbl="parChTrans1D2" presStyleIdx="0" presStyleCnt="6"/>
      <dgm:spPr/>
      <dgm:t>
        <a:bodyPr/>
        <a:lstStyle/>
        <a:p>
          <a:endParaRPr lang="es-EC"/>
        </a:p>
      </dgm:t>
    </dgm:pt>
    <dgm:pt modelId="{BBB887C0-D26D-429B-A211-282ECC670BB8}" type="pres">
      <dgm:prSet presAssocID="{59C4BA1F-5779-435F-A9B5-083F77782B1D}" presName="root2" presStyleCnt="0"/>
      <dgm:spPr/>
    </dgm:pt>
    <dgm:pt modelId="{2BCCE805-43D7-4DCC-832E-C15692288B75}" type="pres">
      <dgm:prSet presAssocID="{59C4BA1F-5779-435F-A9B5-083F77782B1D}" presName="LevelTwoTextNode" presStyleLbl="node2" presStyleIdx="0" presStyleCnt="6" custScaleX="445080" custLinFactNeighborY="-61168">
        <dgm:presLayoutVars>
          <dgm:chPref val="3"/>
        </dgm:presLayoutVars>
      </dgm:prSet>
      <dgm:spPr/>
      <dgm:t>
        <a:bodyPr/>
        <a:lstStyle/>
        <a:p>
          <a:endParaRPr lang="es-EC"/>
        </a:p>
      </dgm:t>
    </dgm:pt>
    <dgm:pt modelId="{6F214DFA-BA17-4B50-B035-22202FB88ABF}" type="pres">
      <dgm:prSet presAssocID="{59C4BA1F-5779-435F-A9B5-083F77782B1D}" presName="level3hierChild" presStyleCnt="0"/>
      <dgm:spPr/>
    </dgm:pt>
    <dgm:pt modelId="{E2EE8C3D-5645-4607-8650-B5BBD6A44FA9}" type="pres">
      <dgm:prSet presAssocID="{878F9D64-E087-4C3D-BF23-2781B7688FC9}" presName="conn2-1" presStyleLbl="parChTrans1D2" presStyleIdx="1" presStyleCnt="6"/>
      <dgm:spPr/>
      <dgm:t>
        <a:bodyPr/>
        <a:lstStyle/>
        <a:p>
          <a:endParaRPr lang="es-EC"/>
        </a:p>
      </dgm:t>
    </dgm:pt>
    <dgm:pt modelId="{6DDF77F1-F17B-4A10-B851-65938606301E}" type="pres">
      <dgm:prSet presAssocID="{878F9D64-E087-4C3D-BF23-2781B7688FC9}" presName="connTx" presStyleLbl="parChTrans1D2" presStyleIdx="1" presStyleCnt="6"/>
      <dgm:spPr/>
      <dgm:t>
        <a:bodyPr/>
        <a:lstStyle/>
        <a:p>
          <a:endParaRPr lang="es-EC"/>
        </a:p>
      </dgm:t>
    </dgm:pt>
    <dgm:pt modelId="{336E696F-78B4-4931-B510-198B7A74828B}" type="pres">
      <dgm:prSet presAssocID="{2379EED0-8326-447C-A1A7-EDC08C387064}" presName="root2" presStyleCnt="0"/>
      <dgm:spPr/>
    </dgm:pt>
    <dgm:pt modelId="{8E6CE857-846F-4E48-A432-FD308B4E1CA4}" type="pres">
      <dgm:prSet presAssocID="{2379EED0-8326-447C-A1A7-EDC08C387064}" presName="LevelTwoTextNode" presStyleLbl="node2" presStyleIdx="1" presStyleCnt="6" custScaleX="446174" custLinFactNeighborY="-21940">
        <dgm:presLayoutVars>
          <dgm:chPref val="3"/>
        </dgm:presLayoutVars>
      </dgm:prSet>
      <dgm:spPr/>
      <dgm:t>
        <a:bodyPr/>
        <a:lstStyle/>
        <a:p>
          <a:endParaRPr lang="es-EC"/>
        </a:p>
      </dgm:t>
    </dgm:pt>
    <dgm:pt modelId="{AD5A727D-E962-4CAC-B048-B7A7014F8F54}" type="pres">
      <dgm:prSet presAssocID="{2379EED0-8326-447C-A1A7-EDC08C387064}" presName="level3hierChild" presStyleCnt="0"/>
      <dgm:spPr/>
    </dgm:pt>
    <dgm:pt modelId="{63E51AD8-6F76-4D18-AEF8-F806FDED4592}" type="pres">
      <dgm:prSet presAssocID="{24464C33-6A19-4836-90C7-44989E0D7A40}" presName="conn2-1" presStyleLbl="parChTrans1D2" presStyleIdx="2" presStyleCnt="6"/>
      <dgm:spPr/>
      <dgm:t>
        <a:bodyPr/>
        <a:lstStyle/>
        <a:p>
          <a:endParaRPr lang="es-EC"/>
        </a:p>
      </dgm:t>
    </dgm:pt>
    <dgm:pt modelId="{2B48842B-C4D9-4688-99E9-60DAAB3135B5}" type="pres">
      <dgm:prSet presAssocID="{24464C33-6A19-4836-90C7-44989E0D7A40}" presName="connTx" presStyleLbl="parChTrans1D2" presStyleIdx="2" presStyleCnt="6"/>
      <dgm:spPr/>
      <dgm:t>
        <a:bodyPr/>
        <a:lstStyle/>
        <a:p>
          <a:endParaRPr lang="es-EC"/>
        </a:p>
      </dgm:t>
    </dgm:pt>
    <dgm:pt modelId="{F9445AFB-376C-4B27-855D-D98DBB6DB5D1}" type="pres">
      <dgm:prSet presAssocID="{BA5C28DD-8D04-4E7A-9154-66A8A221A988}" presName="root2" presStyleCnt="0"/>
      <dgm:spPr/>
    </dgm:pt>
    <dgm:pt modelId="{0E10B250-E912-4AC9-B28C-C7F594ECFA3C}" type="pres">
      <dgm:prSet presAssocID="{BA5C28DD-8D04-4E7A-9154-66A8A221A988}" presName="LevelTwoTextNode" presStyleLbl="node2" presStyleIdx="2" presStyleCnt="6" custScaleX="444523" custLinFactNeighborY="-21414">
        <dgm:presLayoutVars>
          <dgm:chPref val="3"/>
        </dgm:presLayoutVars>
      </dgm:prSet>
      <dgm:spPr/>
      <dgm:t>
        <a:bodyPr/>
        <a:lstStyle/>
        <a:p>
          <a:endParaRPr lang="es-EC"/>
        </a:p>
      </dgm:t>
    </dgm:pt>
    <dgm:pt modelId="{DFD7A900-F559-4FE4-ABF0-E38FA96B4E17}" type="pres">
      <dgm:prSet presAssocID="{BA5C28DD-8D04-4E7A-9154-66A8A221A988}" presName="level3hierChild" presStyleCnt="0"/>
      <dgm:spPr/>
    </dgm:pt>
    <dgm:pt modelId="{A7A38BBB-D1B1-4778-A904-E120B28E83F1}" type="pres">
      <dgm:prSet presAssocID="{00D060DA-E98A-42B1-874F-E8E89132F154}" presName="conn2-1" presStyleLbl="parChTrans1D2" presStyleIdx="3" presStyleCnt="6"/>
      <dgm:spPr/>
      <dgm:t>
        <a:bodyPr/>
        <a:lstStyle/>
        <a:p>
          <a:endParaRPr lang="es-EC"/>
        </a:p>
      </dgm:t>
    </dgm:pt>
    <dgm:pt modelId="{1AAA4BAD-1FE4-4AE4-9965-5EBF9B03FCB5}" type="pres">
      <dgm:prSet presAssocID="{00D060DA-E98A-42B1-874F-E8E89132F154}" presName="connTx" presStyleLbl="parChTrans1D2" presStyleIdx="3" presStyleCnt="6"/>
      <dgm:spPr/>
      <dgm:t>
        <a:bodyPr/>
        <a:lstStyle/>
        <a:p>
          <a:endParaRPr lang="es-EC"/>
        </a:p>
      </dgm:t>
    </dgm:pt>
    <dgm:pt modelId="{31828E62-4267-4B52-851D-585D244C9F18}" type="pres">
      <dgm:prSet presAssocID="{FE437703-4D29-416A-9A08-EAF391841E6C}" presName="root2" presStyleCnt="0"/>
      <dgm:spPr/>
    </dgm:pt>
    <dgm:pt modelId="{A5C71447-7282-4897-8609-BC4C1267CA08}" type="pres">
      <dgm:prSet presAssocID="{FE437703-4D29-416A-9A08-EAF391841E6C}" presName="LevelTwoTextNode" presStyleLbl="node2" presStyleIdx="3" presStyleCnt="6" custScaleX="439942" custLinFactNeighborY="-20888">
        <dgm:presLayoutVars>
          <dgm:chPref val="3"/>
        </dgm:presLayoutVars>
      </dgm:prSet>
      <dgm:spPr/>
      <dgm:t>
        <a:bodyPr/>
        <a:lstStyle/>
        <a:p>
          <a:endParaRPr lang="es-EC"/>
        </a:p>
      </dgm:t>
    </dgm:pt>
    <dgm:pt modelId="{CA63FB6F-8F51-48BA-822B-8374E9B0DC9E}" type="pres">
      <dgm:prSet presAssocID="{FE437703-4D29-416A-9A08-EAF391841E6C}" presName="level3hierChild" presStyleCnt="0"/>
      <dgm:spPr/>
    </dgm:pt>
    <dgm:pt modelId="{74E4436D-AF81-4007-858F-FC5C8009F91D}" type="pres">
      <dgm:prSet presAssocID="{1B0B8AF4-AEC6-42AB-8F35-C6E2BDADE60E}" presName="conn2-1" presStyleLbl="parChTrans1D2" presStyleIdx="4" presStyleCnt="6"/>
      <dgm:spPr/>
      <dgm:t>
        <a:bodyPr/>
        <a:lstStyle/>
        <a:p>
          <a:endParaRPr lang="es-EC"/>
        </a:p>
      </dgm:t>
    </dgm:pt>
    <dgm:pt modelId="{D1B45D6A-C5C2-448A-87CF-BDCA381D6B1C}" type="pres">
      <dgm:prSet presAssocID="{1B0B8AF4-AEC6-42AB-8F35-C6E2BDADE60E}" presName="connTx" presStyleLbl="parChTrans1D2" presStyleIdx="4" presStyleCnt="6"/>
      <dgm:spPr/>
      <dgm:t>
        <a:bodyPr/>
        <a:lstStyle/>
        <a:p>
          <a:endParaRPr lang="es-EC"/>
        </a:p>
      </dgm:t>
    </dgm:pt>
    <dgm:pt modelId="{F747C5D1-1843-4D58-9E1C-A376901263FF}" type="pres">
      <dgm:prSet presAssocID="{0CE0DCAD-8E0C-4833-B05B-CE846B6B53DF}" presName="root2" presStyleCnt="0"/>
      <dgm:spPr/>
    </dgm:pt>
    <dgm:pt modelId="{2CA5498F-5A89-4B06-B9D4-FC2A005E67F4}" type="pres">
      <dgm:prSet presAssocID="{0CE0DCAD-8E0C-4833-B05B-CE846B6B53DF}" presName="LevelTwoTextNode" presStyleLbl="node2" presStyleIdx="4" presStyleCnt="6" custScaleX="437055" custScaleY="153406" custLinFactNeighborY="-10755">
        <dgm:presLayoutVars>
          <dgm:chPref val="3"/>
        </dgm:presLayoutVars>
      </dgm:prSet>
      <dgm:spPr/>
      <dgm:t>
        <a:bodyPr/>
        <a:lstStyle/>
        <a:p>
          <a:endParaRPr lang="es-EC"/>
        </a:p>
      </dgm:t>
    </dgm:pt>
    <dgm:pt modelId="{D194A0B3-8F30-4A27-BCB7-480E2A8876C3}" type="pres">
      <dgm:prSet presAssocID="{0CE0DCAD-8E0C-4833-B05B-CE846B6B53DF}" presName="level3hierChild" presStyleCnt="0"/>
      <dgm:spPr/>
    </dgm:pt>
    <dgm:pt modelId="{3DD82755-2EBE-445C-8FBD-740F8E48C0CD}" type="pres">
      <dgm:prSet presAssocID="{BBF2CAC9-3AC2-4CB2-8DED-3E84D7E6178B}" presName="conn2-1" presStyleLbl="parChTrans1D2" presStyleIdx="5" presStyleCnt="6"/>
      <dgm:spPr/>
      <dgm:t>
        <a:bodyPr/>
        <a:lstStyle/>
        <a:p>
          <a:endParaRPr lang="es-EC"/>
        </a:p>
      </dgm:t>
    </dgm:pt>
    <dgm:pt modelId="{15CBEE44-976B-4A6E-97A1-76E96BB1E488}" type="pres">
      <dgm:prSet presAssocID="{BBF2CAC9-3AC2-4CB2-8DED-3E84D7E6178B}" presName="connTx" presStyleLbl="parChTrans1D2" presStyleIdx="5" presStyleCnt="6"/>
      <dgm:spPr/>
      <dgm:t>
        <a:bodyPr/>
        <a:lstStyle/>
        <a:p>
          <a:endParaRPr lang="es-EC"/>
        </a:p>
      </dgm:t>
    </dgm:pt>
    <dgm:pt modelId="{0E46002D-6703-4C81-83D4-5BF66CEAE86A}" type="pres">
      <dgm:prSet presAssocID="{AFC3A15C-AD54-4203-827D-E70E2F3718E7}" presName="root2" presStyleCnt="0"/>
      <dgm:spPr/>
    </dgm:pt>
    <dgm:pt modelId="{EFF2FE26-44C3-4315-A922-4C481835B0A9}" type="pres">
      <dgm:prSet presAssocID="{AFC3A15C-AD54-4203-827D-E70E2F3718E7}" presName="LevelTwoTextNode" presStyleLbl="node2" presStyleIdx="5" presStyleCnt="6" custScaleX="444720" custScaleY="124294">
        <dgm:presLayoutVars>
          <dgm:chPref val="3"/>
        </dgm:presLayoutVars>
      </dgm:prSet>
      <dgm:spPr/>
      <dgm:t>
        <a:bodyPr/>
        <a:lstStyle/>
        <a:p>
          <a:endParaRPr lang="es-EC"/>
        </a:p>
      </dgm:t>
    </dgm:pt>
    <dgm:pt modelId="{9A6CD218-EDCE-4308-BA12-00368AE8B854}" type="pres">
      <dgm:prSet presAssocID="{AFC3A15C-AD54-4203-827D-E70E2F3718E7}" presName="level3hierChild" presStyleCnt="0"/>
      <dgm:spPr/>
    </dgm:pt>
  </dgm:ptLst>
  <dgm:cxnLst>
    <dgm:cxn modelId="{60D46FCB-D53B-4F38-AAC1-65B9AE0D7F77}" srcId="{455315B8-B80D-42EF-9652-1E742D0ACDD7}" destId="{0CE0DCAD-8E0C-4833-B05B-CE846B6B53DF}" srcOrd="4" destOrd="0" parTransId="{1B0B8AF4-AEC6-42AB-8F35-C6E2BDADE60E}" sibTransId="{23856EC0-08C1-4BDD-9A81-F9DFB81E7D15}"/>
    <dgm:cxn modelId="{968B6B36-F375-4E07-B7D4-148BFCEBB7C0}" type="presOf" srcId="{878F9D64-E087-4C3D-BF23-2781B7688FC9}" destId="{E2EE8C3D-5645-4607-8650-B5BBD6A44FA9}" srcOrd="0" destOrd="0" presId="urn:microsoft.com/office/officeart/2005/8/layout/hierarchy2"/>
    <dgm:cxn modelId="{9002C011-8ADE-4401-8F56-F7A49020D689}" type="presOf" srcId="{24464C33-6A19-4836-90C7-44989E0D7A40}" destId="{63E51AD8-6F76-4D18-AEF8-F806FDED4592}" srcOrd="0" destOrd="0" presId="urn:microsoft.com/office/officeart/2005/8/layout/hierarchy2"/>
    <dgm:cxn modelId="{85EA041F-E73E-45F6-B114-3E5A75DC6164}" srcId="{EA2C6812-DB5D-4E31-A8FE-5A077BB1130F}" destId="{455315B8-B80D-42EF-9652-1E742D0ACDD7}" srcOrd="0" destOrd="0" parTransId="{7B3AA6FA-3F02-429D-952C-9842B4A5B66B}" sibTransId="{EB57BAE3-CF3E-414F-972B-FC50A11AF510}"/>
    <dgm:cxn modelId="{1186C16A-F77F-4A87-B88D-470C9FFBA9D8}" type="presOf" srcId="{BA5C28DD-8D04-4E7A-9154-66A8A221A988}" destId="{0E10B250-E912-4AC9-B28C-C7F594ECFA3C}" srcOrd="0" destOrd="0" presId="urn:microsoft.com/office/officeart/2005/8/layout/hierarchy2"/>
    <dgm:cxn modelId="{D47667D2-B9AB-4142-A13E-BF0C2C02C9DA}" type="presOf" srcId="{AFC3A15C-AD54-4203-827D-E70E2F3718E7}" destId="{EFF2FE26-44C3-4315-A922-4C481835B0A9}" srcOrd="0" destOrd="0" presId="urn:microsoft.com/office/officeart/2005/8/layout/hierarchy2"/>
    <dgm:cxn modelId="{D1E3639F-6552-4F4F-BFCA-0D552BAC8AB3}" type="presOf" srcId="{BBF2CAC9-3AC2-4CB2-8DED-3E84D7E6178B}" destId="{15CBEE44-976B-4A6E-97A1-76E96BB1E488}" srcOrd="1" destOrd="0" presId="urn:microsoft.com/office/officeart/2005/8/layout/hierarchy2"/>
    <dgm:cxn modelId="{EFA1FD47-5A09-4295-9A9E-20DB4849280C}" srcId="{455315B8-B80D-42EF-9652-1E742D0ACDD7}" destId="{BA5C28DD-8D04-4E7A-9154-66A8A221A988}" srcOrd="2" destOrd="0" parTransId="{24464C33-6A19-4836-90C7-44989E0D7A40}" sibTransId="{EA4069F5-DBD5-4348-A83E-5FCB7D2D0539}"/>
    <dgm:cxn modelId="{1B8DA999-101E-42ED-B066-BC36CF150191}" type="presOf" srcId="{455315B8-B80D-42EF-9652-1E742D0ACDD7}" destId="{ACBE6158-41BA-4F46-AF39-60AA79912680}" srcOrd="0" destOrd="0" presId="urn:microsoft.com/office/officeart/2005/8/layout/hierarchy2"/>
    <dgm:cxn modelId="{50E5438A-0BBF-4CD8-84F4-ADD002204AD6}" type="presOf" srcId="{00D060DA-E98A-42B1-874F-E8E89132F154}" destId="{1AAA4BAD-1FE4-4AE4-9965-5EBF9B03FCB5}" srcOrd="1" destOrd="0" presId="urn:microsoft.com/office/officeart/2005/8/layout/hierarchy2"/>
    <dgm:cxn modelId="{7F3699A6-451F-47C4-81B7-59A92BB7A341}" type="presOf" srcId="{2379EED0-8326-447C-A1A7-EDC08C387064}" destId="{8E6CE857-846F-4E48-A432-FD308B4E1CA4}" srcOrd="0" destOrd="0" presId="urn:microsoft.com/office/officeart/2005/8/layout/hierarchy2"/>
    <dgm:cxn modelId="{E708DB51-3B0F-4368-9921-58879BF0C62C}" srcId="{455315B8-B80D-42EF-9652-1E742D0ACDD7}" destId="{59C4BA1F-5779-435F-A9B5-083F77782B1D}" srcOrd="0" destOrd="0" parTransId="{F55053AA-E83C-4FA3-8612-C7CD48D75E98}" sibTransId="{A5716EEA-46F3-4D4C-A2F8-6FCAFB141DF8}"/>
    <dgm:cxn modelId="{6B17CACE-F5D9-4595-B68C-2CDA6ADF5CC2}" srcId="{455315B8-B80D-42EF-9652-1E742D0ACDD7}" destId="{2379EED0-8326-447C-A1A7-EDC08C387064}" srcOrd="1" destOrd="0" parTransId="{878F9D64-E087-4C3D-BF23-2781B7688FC9}" sibTransId="{E3E0683A-78C8-438B-8A78-E93D55F4FEE4}"/>
    <dgm:cxn modelId="{55B86CD1-27F5-4CD6-BEA8-AF9CC439B198}" type="presOf" srcId="{1B0B8AF4-AEC6-42AB-8F35-C6E2BDADE60E}" destId="{74E4436D-AF81-4007-858F-FC5C8009F91D}" srcOrd="0" destOrd="0" presId="urn:microsoft.com/office/officeart/2005/8/layout/hierarchy2"/>
    <dgm:cxn modelId="{6916FE6C-E40D-4B5C-9341-5D2E5D430724}" type="presOf" srcId="{1B0B8AF4-AEC6-42AB-8F35-C6E2BDADE60E}" destId="{D1B45D6A-C5C2-448A-87CF-BDCA381D6B1C}" srcOrd="1" destOrd="0" presId="urn:microsoft.com/office/officeart/2005/8/layout/hierarchy2"/>
    <dgm:cxn modelId="{5E16B461-3BB4-49F1-A1B8-1FAEED01A8BC}" type="presOf" srcId="{EA2C6812-DB5D-4E31-A8FE-5A077BB1130F}" destId="{20890648-C2AD-45A0-A562-0B0DE7BDA759}" srcOrd="0" destOrd="0" presId="urn:microsoft.com/office/officeart/2005/8/layout/hierarchy2"/>
    <dgm:cxn modelId="{2FA13EF6-BF92-48B4-AD41-B0002B93249F}" type="presOf" srcId="{F55053AA-E83C-4FA3-8612-C7CD48D75E98}" destId="{9FF17243-6E47-4F95-AD17-D9FF90C06A3D}" srcOrd="0" destOrd="0" presId="urn:microsoft.com/office/officeart/2005/8/layout/hierarchy2"/>
    <dgm:cxn modelId="{1F2EC20C-8C16-4305-B1E5-8455D3520314}" type="presOf" srcId="{FE437703-4D29-416A-9A08-EAF391841E6C}" destId="{A5C71447-7282-4897-8609-BC4C1267CA08}" srcOrd="0" destOrd="0" presId="urn:microsoft.com/office/officeart/2005/8/layout/hierarchy2"/>
    <dgm:cxn modelId="{4A654125-2703-4FB2-8D38-EE00495FCAA9}" type="presOf" srcId="{F55053AA-E83C-4FA3-8612-C7CD48D75E98}" destId="{F48EF9CB-5075-4505-830B-879189E70B60}" srcOrd="1" destOrd="0" presId="urn:microsoft.com/office/officeart/2005/8/layout/hierarchy2"/>
    <dgm:cxn modelId="{0358FBCF-0404-4AFB-AFC4-7C9D17FB46BE}" type="presOf" srcId="{00D060DA-E98A-42B1-874F-E8E89132F154}" destId="{A7A38BBB-D1B1-4778-A904-E120B28E83F1}" srcOrd="0" destOrd="0" presId="urn:microsoft.com/office/officeart/2005/8/layout/hierarchy2"/>
    <dgm:cxn modelId="{8A607D67-1CE9-4B62-95CE-8AF55F1770A6}" type="presOf" srcId="{878F9D64-E087-4C3D-BF23-2781B7688FC9}" destId="{6DDF77F1-F17B-4A10-B851-65938606301E}" srcOrd="1" destOrd="0" presId="urn:microsoft.com/office/officeart/2005/8/layout/hierarchy2"/>
    <dgm:cxn modelId="{9D14BFA7-D53D-4069-BB4A-F9E83F20F74D}" srcId="{455315B8-B80D-42EF-9652-1E742D0ACDD7}" destId="{FE437703-4D29-416A-9A08-EAF391841E6C}" srcOrd="3" destOrd="0" parTransId="{00D060DA-E98A-42B1-874F-E8E89132F154}" sibTransId="{C2A28DBB-F75B-44A9-9492-39035ECB8D72}"/>
    <dgm:cxn modelId="{D825CE1A-512E-45CB-AB8C-4856BCC801BB}" type="presOf" srcId="{0CE0DCAD-8E0C-4833-B05B-CE846B6B53DF}" destId="{2CA5498F-5A89-4B06-B9D4-FC2A005E67F4}" srcOrd="0" destOrd="0" presId="urn:microsoft.com/office/officeart/2005/8/layout/hierarchy2"/>
    <dgm:cxn modelId="{D102BAE1-EC3C-4A2C-B6B5-231A384384A2}" type="presOf" srcId="{59C4BA1F-5779-435F-A9B5-083F77782B1D}" destId="{2BCCE805-43D7-4DCC-832E-C15692288B75}" srcOrd="0" destOrd="0" presId="urn:microsoft.com/office/officeart/2005/8/layout/hierarchy2"/>
    <dgm:cxn modelId="{C6BE3992-9DD2-4494-B3A8-27E0F5EE5CD2}" type="presOf" srcId="{24464C33-6A19-4836-90C7-44989E0D7A40}" destId="{2B48842B-C4D9-4688-99E9-60DAAB3135B5}" srcOrd="1" destOrd="0" presId="urn:microsoft.com/office/officeart/2005/8/layout/hierarchy2"/>
    <dgm:cxn modelId="{DA68D94D-9EE8-493F-BA71-B1B05D14060F}" srcId="{455315B8-B80D-42EF-9652-1E742D0ACDD7}" destId="{AFC3A15C-AD54-4203-827D-E70E2F3718E7}" srcOrd="5" destOrd="0" parTransId="{BBF2CAC9-3AC2-4CB2-8DED-3E84D7E6178B}" sibTransId="{9E58729F-66DF-4C78-B685-D408B018A8CB}"/>
    <dgm:cxn modelId="{3391EB3A-07C3-4513-B9AF-184C17AD86A8}" type="presOf" srcId="{BBF2CAC9-3AC2-4CB2-8DED-3E84D7E6178B}" destId="{3DD82755-2EBE-445C-8FBD-740F8E48C0CD}" srcOrd="0" destOrd="0" presId="urn:microsoft.com/office/officeart/2005/8/layout/hierarchy2"/>
    <dgm:cxn modelId="{145E25FE-49D5-49AB-A002-3A72620A9277}" type="presParOf" srcId="{20890648-C2AD-45A0-A562-0B0DE7BDA759}" destId="{6A0AA4BF-C13A-4611-8B4D-1DBFB7224966}" srcOrd="0" destOrd="0" presId="urn:microsoft.com/office/officeart/2005/8/layout/hierarchy2"/>
    <dgm:cxn modelId="{6E0D623D-8A58-433F-82F5-45CF1EAAA659}" type="presParOf" srcId="{6A0AA4BF-C13A-4611-8B4D-1DBFB7224966}" destId="{ACBE6158-41BA-4F46-AF39-60AA79912680}" srcOrd="0" destOrd="0" presId="urn:microsoft.com/office/officeart/2005/8/layout/hierarchy2"/>
    <dgm:cxn modelId="{46E82FBF-A73C-4F9B-A7E8-64ECA3AAAD16}" type="presParOf" srcId="{6A0AA4BF-C13A-4611-8B4D-1DBFB7224966}" destId="{4DE5B944-DCB4-40C1-8A5E-63DBAB11E679}" srcOrd="1" destOrd="0" presId="urn:microsoft.com/office/officeart/2005/8/layout/hierarchy2"/>
    <dgm:cxn modelId="{B83E8DED-4B96-4FDF-AC59-A2382EB4E23A}" type="presParOf" srcId="{4DE5B944-DCB4-40C1-8A5E-63DBAB11E679}" destId="{9FF17243-6E47-4F95-AD17-D9FF90C06A3D}" srcOrd="0" destOrd="0" presId="urn:microsoft.com/office/officeart/2005/8/layout/hierarchy2"/>
    <dgm:cxn modelId="{266D412D-97C7-42F8-99BE-E5B9665FC907}" type="presParOf" srcId="{9FF17243-6E47-4F95-AD17-D9FF90C06A3D}" destId="{F48EF9CB-5075-4505-830B-879189E70B60}" srcOrd="0" destOrd="0" presId="urn:microsoft.com/office/officeart/2005/8/layout/hierarchy2"/>
    <dgm:cxn modelId="{44F58CCE-CCA9-4A57-874A-3041992953D0}" type="presParOf" srcId="{4DE5B944-DCB4-40C1-8A5E-63DBAB11E679}" destId="{BBB887C0-D26D-429B-A211-282ECC670BB8}" srcOrd="1" destOrd="0" presId="urn:microsoft.com/office/officeart/2005/8/layout/hierarchy2"/>
    <dgm:cxn modelId="{CEE7E227-902B-45C6-81E2-600206A32FD7}" type="presParOf" srcId="{BBB887C0-D26D-429B-A211-282ECC670BB8}" destId="{2BCCE805-43D7-4DCC-832E-C15692288B75}" srcOrd="0" destOrd="0" presId="urn:microsoft.com/office/officeart/2005/8/layout/hierarchy2"/>
    <dgm:cxn modelId="{20415348-C003-41BF-941B-DF81CF920402}" type="presParOf" srcId="{BBB887C0-D26D-429B-A211-282ECC670BB8}" destId="{6F214DFA-BA17-4B50-B035-22202FB88ABF}" srcOrd="1" destOrd="0" presId="urn:microsoft.com/office/officeart/2005/8/layout/hierarchy2"/>
    <dgm:cxn modelId="{7CC42EF8-1E0B-40B7-BFC0-CFB7F34C17DF}" type="presParOf" srcId="{4DE5B944-DCB4-40C1-8A5E-63DBAB11E679}" destId="{E2EE8C3D-5645-4607-8650-B5BBD6A44FA9}" srcOrd="2" destOrd="0" presId="urn:microsoft.com/office/officeart/2005/8/layout/hierarchy2"/>
    <dgm:cxn modelId="{57890B82-182E-47A3-900D-904718F05F8C}" type="presParOf" srcId="{E2EE8C3D-5645-4607-8650-B5BBD6A44FA9}" destId="{6DDF77F1-F17B-4A10-B851-65938606301E}" srcOrd="0" destOrd="0" presId="urn:microsoft.com/office/officeart/2005/8/layout/hierarchy2"/>
    <dgm:cxn modelId="{4A723756-517D-4CE3-8A0F-0F782C1A91B2}" type="presParOf" srcId="{4DE5B944-DCB4-40C1-8A5E-63DBAB11E679}" destId="{336E696F-78B4-4931-B510-198B7A74828B}" srcOrd="3" destOrd="0" presId="urn:microsoft.com/office/officeart/2005/8/layout/hierarchy2"/>
    <dgm:cxn modelId="{92C003F2-2BCA-42C5-8C6F-5AF1F08651AA}" type="presParOf" srcId="{336E696F-78B4-4931-B510-198B7A74828B}" destId="{8E6CE857-846F-4E48-A432-FD308B4E1CA4}" srcOrd="0" destOrd="0" presId="urn:microsoft.com/office/officeart/2005/8/layout/hierarchy2"/>
    <dgm:cxn modelId="{A75EC355-FF3F-4F0F-BE21-1E17CD021776}" type="presParOf" srcId="{336E696F-78B4-4931-B510-198B7A74828B}" destId="{AD5A727D-E962-4CAC-B048-B7A7014F8F54}" srcOrd="1" destOrd="0" presId="urn:microsoft.com/office/officeart/2005/8/layout/hierarchy2"/>
    <dgm:cxn modelId="{8B792AF8-5D12-464F-8211-826BC3D8EAE6}" type="presParOf" srcId="{4DE5B944-DCB4-40C1-8A5E-63DBAB11E679}" destId="{63E51AD8-6F76-4D18-AEF8-F806FDED4592}" srcOrd="4" destOrd="0" presId="urn:microsoft.com/office/officeart/2005/8/layout/hierarchy2"/>
    <dgm:cxn modelId="{7E65D662-067B-43E8-A6C3-75457D1BC3BD}" type="presParOf" srcId="{63E51AD8-6F76-4D18-AEF8-F806FDED4592}" destId="{2B48842B-C4D9-4688-99E9-60DAAB3135B5}" srcOrd="0" destOrd="0" presId="urn:microsoft.com/office/officeart/2005/8/layout/hierarchy2"/>
    <dgm:cxn modelId="{878E1A1E-E568-4F18-B545-8DA3FCFA0449}" type="presParOf" srcId="{4DE5B944-DCB4-40C1-8A5E-63DBAB11E679}" destId="{F9445AFB-376C-4B27-855D-D98DBB6DB5D1}" srcOrd="5" destOrd="0" presId="urn:microsoft.com/office/officeart/2005/8/layout/hierarchy2"/>
    <dgm:cxn modelId="{36A324FF-9E3B-4566-9BC1-2A684DE32739}" type="presParOf" srcId="{F9445AFB-376C-4B27-855D-D98DBB6DB5D1}" destId="{0E10B250-E912-4AC9-B28C-C7F594ECFA3C}" srcOrd="0" destOrd="0" presId="urn:microsoft.com/office/officeart/2005/8/layout/hierarchy2"/>
    <dgm:cxn modelId="{C8F78772-2F3E-4528-8FEF-EB328C702CA1}" type="presParOf" srcId="{F9445AFB-376C-4B27-855D-D98DBB6DB5D1}" destId="{DFD7A900-F559-4FE4-ABF0-E38FA96B4E17}" srcOrd="1" destOrd="0" presId="urn:microsoft.com/office/officeart/2005/8/layout/hierarchy2"/>
    <dgm:cxn modelId="{4787729B-3D38-48BC-A917-CB02D85D4942}" type="presParOf" srcId="{4DE5B944-DCB4-40C1-8A5E-63DBAB11E679}" destId="{A7A38BBB-D1B1-4778-A904-E120B28E83F1}" srcOrd="6" destOrd="0" presId="urn:microsoft.com/office/officeart/2005/8/layout/hierarchy2"/>
    <dgm:cxn modelId="{F1D378F2-C1D8-4862-9041-47BC9FC9ADDB}" type="presParOf" srcId="{A7A38BBB-D1B1-4778-A904-E120B28E83F1}" destId="{1AAA4BAD-1FE4-4AE4-9965-5EBF9B03FCB5}" srcOrd="0" destOrd="0" presId="urn:microsoft.com/office/officeart/2005/8/layout/hierarchy2"/>
    <dgm:cxn modelId="{C8C48690-B980-4D2E-BE1C-86BE70D27F7B}" type="presParOf" srcId="{4DE5B944-DCB4-40C1-8A5E-63DBAB11E679}" destId="{31828E62-4267-4B52-851D-585D244C9F18}" srcOrd="7" destOrd="0" presId="urn:microsoft.com/office/officeart/2005/8/layout/hierarchy2"/>
    <dgm:cxn modelId="{D49FE216-62F4-474C-A209-92CCE6E01D49}" type="presParOf" srcId="{31828E62-4267-4B52-851D-585D244C9F18}" destId="{A5C71447-7282-4897-8609-BC4C1267CA08}" srcOrd="0" destOrd="0" presId="urn:microsoft.com/office/officeart/2005/8/layout/hierarchy2"/>
    <dgm:cxn modelId="{04086D8B-A456-4C26-9215-73FC34E8CFE1}" type="presParOf" srcId="{31828E62-4267-4B52-851D-585D244C9F18}" destId="{CA63FB6F-8F51-48BA-822B-8374E9B0DC9E}" srcOrd="1" destOrd="0" presId="urn:microsoft.com/office/officeart/2005/8/layout/hierarchy2"/>
    <dgm:cxn modelId="{9E2EB017-30B5-44C9-8EA5-2A75E30C2AD3}" type="presParOf" srcId="{4DE5B944-DCB4-40C1-8A5E-63DBAB11E679}" destId="{74E4436D-AF81-4007-858F-FC5C8009F91D}" srcOrd="8" destOrd="0" presId="urn:microsoft.com/office/officeart/2005/8/layout/hierarchy2"/>
    <dgm:cxn modelId="{A8697CEC-7644-44FE-80B9-C8EBB769FA0F}" type="presParOf" srcId="{74E4436D-AF81-4007-858F-FC5C8009F91D}" destId="{D1B45D6A-C5C2-448A-87CF-BDCA381D6B1C}" srcOrd="0" destOrd="0" presId="urn:microsoft.com/office/officeart/2005/8/layout/hierarchy2"/>
    <dgm:cxn modelId="{A8B32F6A-F78F-44BA-A4C1-A2AC254BD41A}" type="presParOf" srcId="{4DE5B944-DCB4-40C1-8A5E-63DBAB11E679}" destId="{F747C5D1-1843-4D58-9E1C-A376901263FF}" srcOrd="9" destOrd="0" presId="urn:microsoft.com/office/officeart/2005/8/layout/hierarchy2"/>
    <dgm:cxn modelId="{6D820926-26ED-4B13-8E6F-11D4C66FC237}" type="presParOf" srcId="{F747C5D1-1843-4D58-9E1C-A376901263FF}" destId="{2CA5498F-5A89-4B06-B9D4-FC2A005E67F4}" srcOrd="0" destOrd="0" presId="urn:microsoft.com/office/officeart/2005/8/layout/hierarchy2"/>
    <dgm:cxn modelId="{C13E3965-8C5B-4D9D-AA6B-97A54FF04EB9}" type="presParOf" srcId="{F747C5D1-1843-4D58-9E1C-A376901263FF}" destId="{D194A0B3-8F30-4A27-BCB7-480E2A8876C3}" srcOrd="1" destOrd="0" presId="urn:microsoft.com/office/officeart/2005/8/layout/hierarchy2"/>
    <dgm:cxn modelId="{A1374C3F-2424-4802-BB9E-0693F76CF3B5}" type="presParOf" srcId="{4DE5B944-DCB4-40C1-8A5E-63DBAB11E679}" destId="{3DD82755-2EBE-445C-8FBD-740F8E48C0CD}" srcOrd="10" destOrd="0" presId="urn:microsoft.com/office/officeart/2005/8/layout/hierarchy2"/>
    <dgm:cxn modelId="{FCE9EDA1-B8BB-4C80-B5BF-7638ABD80F90}" type="presParOf" srcId="{3DD82755-2EBE-445C-8FBD-740F8E48C0CD}" destId="{15CBEE44-976B-4A6E-97A1-76E96BB1E488}" srcOrd="0" destOrd="0" presId="urn:microsoft.com/office/officeart/2005/8/layout/hierarchy2"/>
    <dgm:cxn modelId="{575A7FF6-00C7-4F76-8642-519E01B3915B}" type="presParOf" srcId="{4DE5B944-DCB4-40C1-8A5E-63DBAB11E679}" destId="{0E46002D-6703-4C81-83D4-5BF66CEAE86A}" srcOrd="11" destOrd="0" presId="urn:microsoft.com/office/officeart/2005/8/layout/hierarchy2"/>
    <dgm:cxn modelId="{619EECE5-6466-4852-A4C0-056CA7B27227}" type="presParOf" srcId="{0E46002D-6703-4C81-83D4-5BF66CEAE86A}" destId="{EFF2FE26-44C3-4315-A922-4C481835B0A9}" srcOrd="0" destOrd="0" presId="urn:microsoft.com/office/officeart/2005/8/layout/hierarchy2"/>
    <dgm:cxn modelId="{231B1105-A786-4122-BCC1-A3319AD71E5A}" type="presParOf" srcId="{0E46002D-6703-4C81-83D4-5BF66CEAE86A}" destId="{9A6CD218-EDCE-4308-BA12-00368AE8B854}" srcOrd="1" destOrd="0" presId="urn:microsoft.com/office/officeart/2005/8/layout/hierarchy2"/>
  </dgm:cxnLst>
  <dgm:bg/>
  <dgm:whole/>
</dgm:dataModel>
</file>

<file path=ppt/diagrams/data10.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CD7B6AE8-0E51-4E07-B012-50D98303EA21}">
      <dgm:prSet phldrT="[Texto]"/>
      <dgm:spPr/>
      <dgm:t>
        <a:bodyPr/>
        <a:lstStyle/>
        <a:p>
          <a:pPr algn="just">
            <a:lnSpc>
              <a:spcPct val="100000"/>
            </a:lnSpc>
            <a:spcAft>
              <a:spcPts val="0"/>
            </a:spcAft>
          </a:pPr>
          <a:r>
            <a:rPr lang="es-EC" dirty="0" smtClean="0"/>
            <a:t>No solo uso de medios militares en función de realidades geográficas para conseguir objetivos de carácter bélico</a:t>
          </a:r>
          <a:endParaRPr lang="es-EC" dirty="0"/>
        </a:p>
      </dgm:t>
    </dgm:pt>
    <dgm:pt modelId="{62DBFCFF-119F-4A83-A118-294853FB1B2A}" type="parTrans" cxnId="{513A4C0E-9CBC-4EA4-9256-9C2C3EF06532}">
      <dgm:prSet/>
      <dgm:spPr/>
      <dgm:t>
        <a:bodyPr/>
        <a:lstStyle/>
        <a:p>
          <a:endParaRPr lang="es-EC"/>
        </a:p>
      </dgm:t>
    </dgm:pt>
    <dgm:pt modelId="{E869A62E-D1B6-41AD-8D5B-FC83984B049C}" type="sibTrans" cxnId="{513A4C0E-9CBC-4EA4-9256-9C2C3EF06532}">
      <dgm:prSet/>
      <dgm:spPr/>
      <dgm:t>
        <a:bodyPr/>
        <a:lstStyle/>
        <a:p>
          <a:endParaRPr lang="es-EC"/>
        </a:p>
      </dgm:t>
    </dgm:pt>
    <dgm:pt modelId="{5D249DB5-112E-4EBD-9244-2B63A12E599D}">
      <dgm:prSet phldrT="[Texto]"/>
      <dgm:spPr/>
      <dgm:t>
        <a:bodyPr/>
        <a:lstStyle/>
        <a:p>
          <a:pPr algn="just">
            <a:lnSpc>
              <a:spcPct val="100000"/>
            </a:lnSpc>
            <a:spcAft>
              <a:spcPct val="15000"/>
            </a:spcAft>
          </a:pPr>
          <a:r>
            <a:rPr lang="es-EC" dirty="0" smtClean="0"/>
            <a:t>Revertir el flujo y densidad real del comercio marítimo concentrado en el hemisferio norte, a favor de Suramérica.</a:t>
          </a:r>
          <a:endParaRPr lang="es-EC" dirty="0"/>
        </a:p>
      </dgm:t>
    </dgm:pt>
    <dgm:pt modelId="{58F4A3B0-8E26-4CDB-A2A8-D9A0737A9466}" type="parTrans" cxnId="{EE4B2503-FE9D-4F4D-9F4D-2696A10D133F}">
      <dgm:prSet/>
      <dgm:spPr/>
      <dgm:t>
        <a:bodyPr/>
        <a:lstStyle/>
        <a:p>
          <a:endParaRPr lang="es-EC"/>
        </a:p>
      </dgm:t>
    </dgm:pt>
    <dgm:pt modelId="{B2E3028D-CE10-43AC-86E2-96F240C5C412}" type="sibTrans" cxnId="{EE4B2503-FE9D-4F4D-9F4D-2696A10D133F}">
      <dgm:prSet/>
      <dgm:spPr/>
      <dgm:t>
        <a:bodyPr/>
        <a:lstStyle/>
        <a:p>
          <a:endParaRPr lang="es-EC"/>
        </a:p>
      </dgm:t>
    </dgm:pt>
    <dgm:pt modelId="{07E7A3B6-95BF-43BB-ADBB-ACC9F0E60979}">
      <dgm:prSet phldrT="[Texto]">
        <dgm:style>
          <a:lnRef idx="0">
            <a:schemeClr val="accent1"/>
          </a:lnRef>
          <a:fillRef idx="3">
            <a:schemeClr val="accent1"/>
          </a:fillRef>
          <a:effectRef idx="3">
            <a:schemeClr val="accent1"/>
          </a:effectRef>
          <a:fontRef idx="minor">
            <a:schemeClr val="lt1"/>
          </a:fontRef>
        </dgm:style>
      </dgm:prSet>
      <dgm:spPr/>
      <dgm:t>
        <a:bodyPr vert="vert270"/>
        <a:lstStyle/>
        <a:p>
          <a:pPr algn="ctr"/>
          <a:r>
            <a:rPr lang="es-EC" b="1" dirty="0" smtClean="0">
              <a:effectLst>
                <a:outerShdw blurRad="38100" dist="38100" dir="2700000" algn="tl">
                  <a:srgbClr val="000000">
                    <a:alpha val="43137"/>
                  </a:srgbClr>
                </a:outerShdw>
              </a:effectLst>
            </a:rPr>
            <a:t>GEOESTRATEGIA</a:t>
          </a:r>
          <a:endParaRPr lang="es-EC" dirty="0"/>
        </a:p>
      </dgm:t>
    </dgm:pt>
    <dgm:pt modelId="{8BDA2365-6510-4EAC-BE58-3DAE63010080}" type="parTrans" cxnId="{D1C9351F-9AB0-45AF-805A-17904DBD96DB}">
      <dgm:prSet/>
      <dgm:spPr/>
      <dgm:t>
        <a:bodyPr/>
        <a:lstStyle/>
        <a:p>
          <a:endParaRPr lang="es-EC"/>
        </a:p>
      </dgm:t>
    </dgm:pt>
    <dgm:pt modelId="{5DE67824-A84D-4D4A-BDB8-1D2536244DF6}" type="sibTrans" cxnId="{D1C9351F-9AB0-45AF-805A-17904DBD96DB}">
      <dgm:prSet/>
      <dgm:spPr/>
      <dgm:t>
        <a:bodyPr/>
        <a:lstStyle/>
        <a:p>
          <a:endParaRPr lang="es-EC"/>
        </a:p>
      </dgm:t>
    </dgm:pt>
    <dgm:pt modelId="{598A6ADA-3AF2-48B2-B6F8-D44B9074CFF1}">
      <dgm:prSet phldrT="[Texto]"/>
      <dgm:spPr/>
      <dgm:t>
        <a:bodyPr/>
        <a:lstStyle/>
        <a:p>
          <a:pPr algn="just">
            <a:lnSpc>
              <a:spcPct val="100000"/>
            </a:lnSpc>
            <a:spcAft>
              <a:spcPct val="15000"/>
            </a:spcAft>
          </a:pPr>
          <a:r>
            <a:rPr lang="es-EC" dirty="0" smtClean="0"/>
            <a:t>Crimen organizado, fenómenos naturales, ambientales, radicalización de ideologías en busca de su espacio y otra serie de elementos exógenos a los estados, se desplazan velozmente atravesando fronteras y regiones sin que exista una organización conjunta y permanente que le haga frente.</a:t>
          </a:r>
          <a:endParaRPr lang="es-EC" dirty="0"/>
        </a:p>
      </dgm:t>
    </dgm:pt>
    <dgm:pt modelId="{B222078C-4357-4178-B3F1-CEDFC69BE1C2}" type="parTrans" cxnId="{584720A1-DE96-4315-9805-7283789778DF}">
      <dgm:prSet/>
      <dgm:spPr/>
      <dgm:t>
        <a:bodyPr/>
        <a:lstStyle/>
        <a:p>
          <a:endParaRPr lang="es-EC"/>
        </a:p>
      </dgm:t>
    </dgm:pt>
    <dgm:pt modelId="{849B4148-A2D5-4FF7-BCB0-569E786F2E0C}" type="sibTrans" cxnId="{584720A1-DE96-4315-9805-7283789778DF}">
      <dgm:prSet/>
      <dgm:spPr/>
      <dgm:t>
        <a:bodyPr/>
        <a:lstStyle/>
        <a:p>
          <a:endParaRPr lang="es-EC"/>
        </a:p>
      </dgm:t>
    </dgm:pt>
    <dgm:pt modelId="{2120E9BC-16AE-494F-B844-C00AE84FF9D8}">
      <dgm:prSet phldrT="[Texto]"/>
      <dgm:spPr/>
      <dgm:t>
        <a:bodyPr/>
        <a:lstStyle/>
        <a:p>
          <a:pPr algn="just">
            <a:lnSpc>
              <a:spcPct val="100000"/>
            </a:lnSpc>
            <a:spcAft>
              <a:spcPct val="15000"/>
            </a:spcAft>
          </a:pPr>
          <a:r>
            <a:rPr lang="es-EC" dirty="0" smtClean="0"/>
            <a:t>Actores sociales y actores privados converjan hacia un mismo objetivo</a:t>
          </a:r>
          <a:endParaRPr lang="es-EC" dirty="0"/>
        </a:p>
      </dgm:t>
    </dgm:pt>
    <dgm:pt modelId="{46DFA006-A51E-42A4-934E-5F472C2074ED}" type="parTrans" cxnId="{53463E49-E1C2-463A-A519-58439A8B2AC2}">
      <dgm:prSet/>
      <dgm:spPr/>
      <dgm:t>
        <a:bodyPr/>
        <a:lstStyle/>
        <a:p>
          <a:endParaRPr lang="es-EC"/>
        </a:p>
      </dgm:t>
    </dgm:pt>
    <dgm:pt modelId="{22F88C0C-EE9F-4863-AB4E-55E3951C40C4}" type="sibTrans" cxnId="{53463E49-E1C2-463A-A519-58439A8B2AC2}">
      <dgm:prSet/>
      <dgm:spPr/>
      <dgm:t>
        <a:bodyPr/>
        <a:lstStyle/>
        <a:p>
          <a:endParaRPr lang="es-EC"/>
        </a:p>
      </dgm:t>
    </dgm:pt>
    <dgm:pt modelId="{25DB783D-C3B3-4278-BE4F-B47A258558AE}">
      <dgm:prSet phldrT="[Texto]"/>
      <dgm:spPr/>
      <dgm:t>
        <a:bodyPr/>
        <a:lstStyle/>
        <a:p>
          <a:pPr algn="just">
            <a:lnSpc>
              <a:spcPct val="100000"/>
            </a:lnSpc>
            <a:spcAft>
              <a:spcPct val="15000"/>
            </a:spcAft>
          </a:pPr>
          <a:r>
            <a:rPr lang="es-EC" dirty="0" smtClean="0"/>
            <a:t>La cooperación en seguridad y defensa es clave.</a:t>
          </a:r>
          <a:endParaRPr lang="es-EC" dirty="0"/>
        </a:p>
      </dgm:t>
    </dgm:pt>
    <dgm:pt modelId="{4E0167F9-1FD3-498C-82FB-86B4867D9E56}" type="parTrans" cxnId="{558BCE6D-7E0C-4EF5-9142-75ADCB80140D}">
      <dgm:prSet/>
      <dgm:spPr/>
      <dgm:t>
        <a:bodyPr/>
        <a:lstStyle/>
        <a:p>
          <a:endParaRPr lang="es-EC"/>
        </a:p>
      </dgm:t>
    </dgm:pt>
    <dgm:pt modelId="{66CFAD8D-3816-4309-80BB-60D0A9F8F4A7}" type="sibTrans" cxnId="{558BCE6D-7E0C-4EF5-9142-75ADCB80140D}">
      <dgm:prSet/>
      <dgm:spPr/>
      <dgm:t>
        <a:bodyPr/>
        <a:lstStyle/>
        <a:p>
          <a:endParaRPr lang="es-EC"/>
        </a:p>
      </dgm:t>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61DB1749-2E58-4717-90B1-CFF61328D28C}" type="pres">
      <dgm:prSet presAssocID="{07E7A3B6-95BF-43BB-ADBB-ACC9F0E60979}" presName="linNode" presStyleCnt="0"/>
      <dgm:spPr/>
    </dgm:pt>
    <dgm:pt modelId="{473F194F-F44C-42DF-8FAD-33E864549082}" type="pres">
      <dgm:prSet presAssocID="{07E7A3B6-95BF-43BB-ADBB-ACC9F0E60979}" presName="parentText" presStyleLbl="node1" presStyleIdx="0" presStyleCnt="1" custScaleX="19246" custLinFactNeighborX="-21421">
        <dgm:presLayoutVars>
          <dgm:chMax val="1"/>
          <dgm:bulletEnabled val="1"/>
        </dgm:presLayoutVars>
      </dgm:prSet>
      <dgm:spPr/>
      <dgm:t>
        <a:bodyPr/>
        <a:lstStyle/>
        <a:p>
          <a:endParaRPr lang="es-EC"/>
        </a:p>
      </dgm:t>
    </dgm:pt>
    <dgm:pt modelId="{DDEC548F-9FC5-4A7F-80CA-350083B81425}" type="pres">
      <dgm:prSet presAssocID="{07E7A3B6-95BF-43BB-ADBB-ACC9F0E60979}" presName="descendantText" presStyleLbl="alignAccFollowNode1" presStyleIdx="0" presStyleCnt="1" custScaleX="141249" custScaleY="125000">
        <dgm:presLayoutVars>
          <dgm:bulletEnabled val="1"/>
        </dgm:presLayoutVars>
      </dgm:prSet>
      <dgm:spPr/>
      <dgm:t>
        <a:bodyPr/>
        <a:lstStyle/>
        <a:p>
          <a:endParaRPr lang="es-EC"/>
        </a:p>
      </dgm:t>
    </dgm:pt>
  </dgm:ptLst>
  <dgm:cxnLst>
    <dgm:cxn modelId="{2C41B3AE-4F21-43BE-9A4A-E583C1C04F6D}" type="presOf" srcId="{CD7B6AE8-0E51-4E07-B012-50D98303EA21}" destId="{DDEC548F-9FC5-4A7F-80CA-350083B81425}" srcOrd="0" destOrd="0" presId="urn:microsoft.com/office/officeart/2005/8/layout/vList5"/>
    <dgm:cxn modelId="{E1468A23-01DE-4567-8534-E69B9A0BF26A}" type="presOf" srcId="{598A6ADA-3AF2-48B2-B6F8-D44B9074CFF1}" destId="{DDEC548F-9FC5-4A7F-80CA-350083B81425}" srcOrd="0" destOrd="1" presId="urn:microsoft.com/office/officeart/2005/8/layout/vList5"/>
    <dgm:cxn modelId="{94D00DA6-B669-4A63-8BE5-41D13884D756}" type="presOf" srcId="{07E7A3B6-95BF-43BB-ADBB-ACC9F0E60979}" destId="{473F194F-F44C-42DF-8FAD-33E864549082}" srcOrd="0" destOrd="0" presId="urn:microsoft.com/office/officeart/2005/8/layout/vList5"/>
    <dgm:cxn modelId="{53463E49-E1C2-463A-A519-58439A8B2AC2}" srcId="{07E7A3B6-95BF-43BB-ADBB-ACC9F0E60979}" destId="{2120E9BC-16AE-494F-B844-C00AE84FF9D8}" srcOrd="2" destOrd="0" parTransId="{46DFA006-A51E-42A4-934E-5F472C2074ED}" sibTransId="{22F88C0C-EE9F-4863-AB4E-55E3951C40C4}"/>
    <dgm:cxn modelId="{D1C9351F-9AB0-45AF-805A-17904DBD96DB}" srcId="{55AB02B2-1E9C-4978-93D6-A70EB7AB0E9F}" destId="{07E7A3B6-95BF-43BB-ADBB-ACC9F0E60979}" srcOrd="0" destOrd="0" parTransId="{8BDA2365-6510-4EAC-BE58-3DAE63010080}" sibTransId="{5DE67824-A84D-4D4A-BDB8-1D2536244DF6}"/>
    <dgm:cxn modelId="{584720A1-DE96-4315-9805-7283789778DF}" srcId="{07E7A3B6-95BF-43BB-ADBB-ACC9F0E60979}" destId="{598A6ADA-3AF2-48B2-B6F8-D44B9074CFF1}" srcOrd="1" destOrd="0" parTransId="{B222078C-4357-4178-B3F1-CEDFC69BE1C2}" sibTransId="{849B4148-A2D5-4FF7-BCB0-569E786F2E0C}"/>
    <dgm:cxn modelId="{513A4C0E-9CBC-4EA4-9256-9C2C3EF06532}" srcId="{07E7A3B6-95BF-43BB-ADBB-ACC9F0E60979}" destId="{CD7B6AE8-0E51-4E07-B012-50D98303EA21}" srcOrd="0" destOrd="0" parTransId="{62DBFCFF-119F-4A83-A118-294853FB1B2A}" sibTransId="{E869A62E-D1B6-41AD-8D5B-FC83984B049C}"/>
    <dgm:cxn modelId="{E9AD5D8F-E13B-4B80-9D02-8C68E7089DC7}" type="presOf" srcId="{2120E9BC-16AE-494F-B844-C00AE84FF9D8}" destId="{DDEC548F-9FC5-4A7F-80CA-350083B81425}" srcOrd="0" destOrd="2" presId="urn:microsoft.com/office/officeart/2005/8/layout/vList5"/>
    <dgm:cxn modelId="{D9266C72-6E53-44A6-8450-ADCD0AB05B27}" type="presOf" srcId="{25DB783D-C3B3-4278-BE4F-B47A258558AE}" destId="{DDEC548F-9FC5-4A7F-80CA-350083B81425}" srcOrd="0" destOrd="3" presId="urn:microsoft.com/office/officeart/2005/8/layout/vList5"/>
    <dgm:cxn modelId="{EE4B2503-FE9D-4F4D-9F4D-2696A10D133F}" srcId="{07E7A3B6-95BF-43BB-ADBB-ACC9F0E60979}" destId="{5D249DB5-112E-4EBD-9244-2B63A12E599D}" srcOrd="4" destOrd="0" parTransId="{58F4A3B0-8E26-4CDB-A2A8-D9A0737A9466}" sibTransId="{B2E3028D-CE10-43AC-86E2-96F240C5C412}"/>
    <dgm:cxn modelId="{1D35F081-E907-448F-97D8-B9E77C422EB6}" type="presOf" srcId="{55AB02B2-1E9C-4978-93D6-A70EB7AB0E9F}" destId="{9EDC4273-9059-4D2B-AF7C-CE2E0F795973}" srcOrd="0" destOrd="0" presId="urn:microsoft.com/office/officeart/2005/8/layout/vList5"/>
    <dgm:cxn modelId="{558BCE6D-7E0C-4EF5-9142-75ADCB80140D}" srcId="{07E7A3B6-95BF-43BB-ADBB-ACC9F0E60979}" destId="{25DB783D-C3B3-4278-BE4F-B47A258558AE}" srcOrd="3" destOrd="0" parTransId="{4E0167F9-1FD3-498C-82FB-86B4867D9E56}" sibTransId="{66CFAD8D-3816-4309-80BB-60D0A9F8F4A7}"/>
    <dgm:cxn modelId="{F89543DF-1D02-4E1E-8A2A-410728F2CB47}" type="presOf" srcId="{5D249DB5-112E-4EBD-9244-2B63A12E599D}" destId="{DDEC548F-9FC5-4A7F-80CA-350083B81425}" srcOrd="0" destOrd="4" presId="urn:microsoft.com/office/officeart/2005/8/layout/vList5"/>
    <dgm:cxn modelId="{32CF6109-74F7-4758-8500-9F2BBD5F6A1B}" type="presParOf" srcId="{9EDC4273-9059-4D2B-AF7C-CE2E0F795973}" destId="{61DB1749-2E58-4717-90B1-CFF61328D28C}" srcOrd="0" destOrd="0" presId="urn:microsoft.com/office/officeart/2005/8/layout/vList5"/>
    <dgm:cxn modelId="{C51EF190-77D8-4075-BADC-D8F43B446F6E}" type="presParOf" srcId="{61DB1749-2E58-4717-90B1-CFF61328D28C}" destId="{473F194F-F44C-42DF-8FAD-33E864549082}" srcOrd="0" destOrd="0" presId="urn:microsoft.com/office/officeart/2005/8/layout/vList5"/>
    <dgm:cxn modelId="{5B7DAF4C-66B8-4F14-9686-4CBAA41CB414}" type="presParOf" srcId="{61DB1749-2E58-4717-90B1-CFF61328D28C}" destId="{DDEC548F-9FC5-4A7F-80CA-350083B81425}" srcOrd="1" destOrd="0" presId="urn:microsoft.com/office/officeart/2005/8/layout/vList5"/>
  </dgm:cxnLst>
  <dgm:bg/>
  <dgm:whole/>
</dgm:dataModel>
</file>

<file path=ppt/diagrams/data11.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F6AA975-0D7D-4A73-B179-639B782A419E}">
      <dgm:prSet phldrT="[Texto]"/>
      <dgm:spPr/>
      <dgm:t>
        <a:bodyPr vert="vert270"/>
        <a:lstStyle/>
        <a:p>
          <a:pPr>
            <a:lnSpc>
              <a:spcPct val="100000"/>
            </a:lnSpc>
            <a:spcAft>
              <a:spcPts val="0"/>
            </a:spcAft>
          </a:pPr>
          <a:r>
            <a:rPr lang="es-EC" dirty="0" smtClean="0"/>
            <a:t>DEFINICIÓN</a:t>
          </a:r>
          <a:endParaRPr lang="es-EC" dirty="0"/>
        </a:p>
      </dgm:t>
    </dgm:pt>
    <dgm:pt modelId="{5570BD91-C523-4155-BC90-AC3AC864A977}" type="parTrans" cxnId="{BCBDECEE-7459-454C-BB4A-C1B2C5C3CBE6}">
      <dgm:prSet/>
      <dgm:spPr/>
      <dgm:t>
        <a:bodyPr/>
        <a:lstStyle/>
        <a:p>
          <a:endParaRPr lang="es-EC"/>
        </a:p>
      </dgm:t>
    </dgm:pt>
    <dgm:pt modelId="{B88B673A-CF2A-42B0-9DBE-9D1B884A74DC}" type="sibTrans" cxnId="{BCBDECEE-7459-454C-BB4A-C1B2C5C3CBE6}">
      <dgm:prSet/>
      <dgm:spPr/>
      <dgm:t>
        <a:bodyPr/>
        <a:lstStyle/>
        <a:p>
          <a:endParaRPr lang="es-EC"/>
        </a:p>
      </dgm:t>
    </dgm:pt>
    <dgm:pt modelId="{1054F36F-8AE2-49A9-9C51-92B2EAD21126}">
      <dgm:prSet phldrT="[Texto]" custT="1"/>
      <dgm:spPr/>
      <dgm:t>
        <a:bodyPr/>
        <a:lstStyle/>
        <a:p>
          <a:pPr marL="177800" indent="-177800" algn="just">
            <a:lnSpc>
              <a:spcPct val="100000"/>
            </a:lnSpc>
            <a:spcAft>
              <a:spcPts val="0"/>
            </a:spcAft>
          </a:pPr>
          <a:r>
            <a:rPr lang="es-EC" sz="2000" dirty="0" smtClean="0"/>
            <a:t>Área de influencia donde están contenidos espacio territorial y grupos humanos con sus implicaciones</a:t>
          </a:r>
          <a:endParaRPr lang="es-EC" sz="2000" dirty="0"/>
        </a:p>
      </dgm:t>
    </dgm:pt>
    <dgm:pt modelId="{F57B60E8-ADBB-4F8F-82F0-22E0C36BE6D6}" type="parTrans" cxnId="{A7C43415-7B78-4C4D-95C1-DEE64F82E4E0}">
      <dgm:prSet/>
      <dgm:spPr/>
      <dgm:t>
        <a:bodyPr/>
        <a:lstStyle/>
        <a:p>
          <a:endParaRPr lang="es-EC"/>
        </a:p>
      </dgm:t>
    </dgm:pt>
    <dgm:pt modelId="{057375C8-70E5-4B33-9D7C-F695579AAFCD}" type="sibTrans" cxnId="{A7C43415-7B78-4C4D-95C1-DEE64F82E4E0}">
      <dgm:prSet/>
      <dgm:spPr/>
      <dgm:t>
        <a:bodyPr/>
        <a:lstStyle/>
        <a:p>
          <a:endParaRPr lang="es-EC"/>
        </a:p>
      </dgm:t>
    </dgm:pt>
    <dgm:pt modelId="{2EF78C1E-7C59-4A93-833D-4D538324FD86}">
      <dgm:prSet phldrT="[Texto]" custT="1"/>
      <dgm:spPr/>
      <dgm:t>
        <a:bodyPr/>
        <a:lstStyle/>
        <a:p>
          <a:pPr marL="177800" indent="-177800" algn="just">
            <a:lnSpc>
              <a:spcPct val="100000"/>
            </a:lnSpc>
            <a:spcAft>
              <a:spcPts val="0"/>
            </a:spcAft>
          </a:pPr>
          <a:r>
            <a:rPr lang="es-EC" sz="2000" dirty="0" err="1" smtClean="0"/>
            <a:t>Multimodalidad</a:t>
          </a:r>
          <a:r>
            <a:rPr lang="es-EC" sz="2000" dirty="0" smtClean="0"/>
            <a:t> en cuanto a medios y vías para el transporte</a:t>
          </a:r>
          <a:endParaRPr lang="es-EC" sz="2000" dirty="0"/>
        </a:p>
      </dgm:t>
    </dgm:pt>
    <dgm:pt modelId="{534ACBE3-5813-4FE2-B932-CEF07C66133D}" type="parTrans" cxnId="{2984BC1B-FF87-46C2-831D-1F191A66F0E5}">
      <dgm:prSet/>
      <dgm:spPr/>
      <dgm:t>
        <a:bodyPr/>
        <a:lstStyle/>
        <a:p>
          <a:endParaRPr lang="es-EC"/>
        </a:p>
      </dgm:t>
    </dgm:pt>
    <dgm:pt modelId="{441BC327-8369-4290-9B49-32CA013C17E0}" type="sibTrans" cxnId="{2984BC1B-FF87-46C2-831D-1F191A66F0E5}">
      <dgm:prSet/>
      <dgm:spPr/>
      <dgm:t>
        <a:bodyPr/>
        <a:lstStyle/>
        <a:p>
          <a:endParaRPr lang="es-EC"/>
        </a:p>
      </dgm:t>
    </dgm:pt>
    <dgm:pt modelId="{77FED50F-D4DB-4FC6-B6EA-F13F83FF01D7}">
      <dgm:prSet phldrT="[Texto]"/>
      <dgm:spPr/>
      <dgm:t>
        <a:bodyPr vert="vert270"/>
        <a:lstStyle/>
        <a:p>
          <a:r>
            <a:rPr lang="es-EC" dirty="0" smtClean="0"/>
            <a:t>PROYECCIONES</a:t>
          </a:r>
          <a:endParaRPr lang="es-EC" dirty="0"/>
        </a:p>
      </dgm:t>
    </dgm:pt>
    <dgm:pt modelId="{D6E65E62-8702-4A16-B80E-4A1A8702A3A2}" type="parTrans" cxnId="{DDC7DE02-7B64-4E4C-89C9-5C2ED86531DB}">
      <dgm:prSet/>
      <dgm:spPr/>
      <dgm:t>
        <a:bodyPr/>
        <a:lstStyle/>
        <a:p>
          <a:endParaRPr lang="es-EC"/>
        </a:p>
      </dgm:t>
    </dgm:pt>
    <dgm:pt modelId="{4AA60AEB-2835-4F6F-8BF2-11D9C7F355CF}" type="sibTrans" cxnId="{DDC7DE02-7B64-4E4C-89C9-5C2ED86531DB}">
      <dgm:prSet/>
      <dgm:spPr/>
      <dgm:t>
        <a:bodyPr/>
        <a:lstStyle/>
        <a:p>
          <a:endParaRPr lang="es-EC"/>
        </a:p>
      </dgm:t>
    </dgm:pt>
    <dgm:pt modelId="{AE761127-BCFB-4A16-9ED8-12316AA738AA}">
      <dgm:prSet phldrT="[Texto]"/>
      <dgm:spPr/>
      <dgm:t>
        <a:bodyPr/>
        <a:lstStyle/>
        <a:p>
          <a:pPr algn="just"/>
          <a:r>
            <a:rPr lang="es-EC" dirty="0" smtClean="0"/>
            <a:t>No solo conexión entre un puerto con otro - conexión de actividades productivas y humanas, que vinculan pueblos y ciudades, realidades culturales y sociales.</a:t>
          </a:r>
          <a:endParaRPr lang="es-EC" dirty="0"/>
        </a:p>
      </dgm:t>
    </dgm:pt>
    <dgm:pt modelId="{60D7ABE1-34F1-40E4-8BE8-5FF139D17516}" type="parTrans" cxnId="{CCE40A42-EA42-4795-A520-A012AE260F63}">
      <dgm:prSet/>
      <dgm:spPr/>
      <dgm:t>
        <a:bodyPr/>
        <a:lstStyle/>
        <a:p>
          <a:endParaRPr lang="es-EC"/>
        </a:p>
      </dgm:t>
    </dgm:pt>
    <dgm:pt modelId="{BB25EC34-26CA-4A86-98E2-596A8466B246}" type="sibTrans" cxnId="{CCE40A42-EA42-4795-A520-A012AE260F63}">
      <dgm:prSet/>
      <dgm:spPr/>
      <dgm:t>
        <a:bodyPr/>
        <a:lstStyle/>
        <a:p>
          <a:endParaRPr lang="es-EC"/>
        </a:p>
      </dgm:t>
    </dgm:pt>
    <dgm:pt modelId="{EC8FD293-18C4-4F40-BC5D-B2A7A17F916C}">
      <dgm:prSet phldrT="[Texto]"/>
      <dgm:spPr/>
      <dgm:t>
        <a:bodyPr/>
        <a:lstStyle/>
        <a:p>
          <a:pPr algn="just"/>
          <a:r>
            <a:rPr lang="es-EC" dirty="0" smtClean="0"/>
            <a:t>Importantes en la construcción de un nuevo orden en las relaciones comerciales de la región </a:t>
          </a:r>
          <a:endParaRPr lang="es-EC" dirty="0"/>
        </a:p>
      </dgm:t>
    </dgm:pt>
    <dgm:pt modelId="{7B8835B9-8145-43AF-9869-EAD07868AD64}" type="parTrans" cxnId="{00F7211D-4AEB-4D03-9C4E-B377B5F358EB}">
      <dgm:prSet/>
      <dgm:spPr/>
      <dgm:t>
        <a:bodyPr/>
        <a:lstStyle/>
        <a:p>
          <a:endParaRPr lang="es-EC"/>
        </a:p>
      </dgm:t>
    </dgm:pt>
    <dgm:pt modelId="{B0E3B7B4-FD25-496A-95C3-005A536A38B0}" type="sibTrans" cxnId="{00F7211D-4AEB-4D03-9C4E-B377B5F358EB}">
      <dgm:prSet/>
      <dgm:spPr/>
      <dgm:t>
        <a:bodyPr/>
        <a:lstStyle/>
        <a:p>
          <a:endParaRPr lang="es-EC"/>
        </a:p>
      </dgm:t>
    </dgm:pt>
    <dgm:pt modelId="{6B52D1FB-D527-4A80-8F8A-03BFD9C3A26A}">
      <dgm:prSet phldrT="[Texto]"/>
      <dgm:spPr/>
      <dgm:t>
        <a:bodyPr/>
        <a:lstStyle/>
        <a:p>
          <a:pPr algn="just"/>
          <a:r>
            <a:rPr lang="es-EC" dirty="0" smtClean="0"/>
            <a:t>Requieren implementación de medidas de protección de estos activos regionales, mediante consensos y acuerdos de los países usuarios.</a:t>
          </a:r>
          <a:endParaRPr lang="es-EC" dirty="0"/>
        </a:p>
      </dgm:t>
    </dgm:pt>
    <dgm:pt modelId="{5CDDEC81-AD45-4549-BFC2-E067BC9AD09D}" type="parTrans" cxnId="{02B68E2B-DAED-47F5-9875-EC8684BF762A}">
      <dgm:prSet/>
      <dgm:spPr/>
      <dgm:t>
        <a:bodyPr/>
        <a:lstStyle/>
        <a:p>
          <a:endParaRPr lang="es-EC"/>
        </a:p>
      </dgm:t>
    </dgm:pt>
    <dgm:pt modelId="{91B26034-980C-4A07-B9CD-17E1FCA3BA38}" type="sibTrans" cxnId="{02B68E2B-DAED-47F5-9875-EC8684BF762A}">
      <dgm:prSet/>
      <dgm:spPr/>
      <dgm:t>
        <a:bodyPr/>
        <a:lstStyle/>
        <a:p>
          <a:endParaRPr lang="es-EC"/>
        </a:p>
      </dgm:t>
    </dgm:pt>
    <dgm:pt modelId="{506F10F7-F2B6-4EF3-AC83-3350501C953D}">
      <dgm:prSet phldrT="[Texto]" custT="1"/>
      <dgm:spPr/>
      <dgm:t>
        <a:bodyPr/>
        <a:lstStyle/>
        <a:p>
          <a:pPr marL="177800" indent="-177800" algn="just">
            <a:lnSpc>
              <a:spcPct val="100000"/>
            </a:lnSpc>
            <a:spcAft>
              <a:spcPts val="0"/>
            </a:spcAft>
          </a:pPr>
          <a:r>
            <a:rPr lang="es-EC" sz="2000" dirty="0" smtClean="0"/>
            <a:t>Los corredores </a:t>
          </a:r>
          <a:r>
            <a:rPr lang="es-EC" sz="2000" dirty="0" err="1" smtClean="0"/>
            <a:t>bioceánicos</a:t>
          </a:r>
          <a:r>
            <a:rPr lang="es-EC" sz="2000" dirty="0" smtClean="0"/>
            <a:t> representan estructuras de integración que traspasan las fronteras e incluso las formas consuetudinarias de entenderlas</a:t>
          </a:r>
          <a:endParaRPr lang="es-EC" sz="2000" dirty="0"/>
        </a:p>
      </dgm:t>
    </dgm:pt>
    <dgm:pt modelId="{92F47632-AEF8-4C5B-86C8-D62228234858}" type="parTrans" cxnId="{962486F6-10D7-49EF-A089-A955D4FAFCB0}">
      <dgm:prSet/>
      <dgm:spPr/>
    </dgm:pt>
    <dgm:pt modelId="{7A5F6277-FB88-40D1-A0DB-5E2C72A4DA21}" type="sibTrans" cxnId="{962486F6-10D7-49EF-A089-A955D4FAFCB0}">
      <dgm:prSet/>
      <dgm:spPr/>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32C30237-9924-4BF6-A6E4-A828F02CBF18}" type="pres">
      <dgm:prSet presAssocID="{1F6AA975-0D7D-4A73-B179-639B782A419E}" presName="linNode" presStyleCnt="0"/>
      <dgm:spPr/>
      <dgm:t>
        <a:bodyPr/>
        <a:lstStyle/>
        <a:p>
          <a:endParaRPr lang="es-EC"/>
        </a:p>
      </dgm:t>
    </dgm:pt>
    <dgm:pt modelId="{56029A1A-9D7D-42D8-8662-D119FE208E40}" type="pres">
      <dgm:prSet presAssocID="{1F6AA975-0D7D-4A73-B179-639B782A419E}" presName="parentText" presStyleLbl="node1" presStyleIdx="0" presStyleCnt="2" custScaleX="53210" custScaleY="77895" custLinFactNeighborX="-13160">
        <dgm:presLayoutVars>
          <dgm:chMax val="1"/>
          <dgm:bulletEnabled val="1"/>
        </dgm:presLayoutVars>
      </dgm:prSet>
      <dgm:spPr/>
      <dgm:t>
        <a:bodyPr/>
        <a:lstStyle/>
        <a:p>
          <a:endParaRPr lang="es-EC"/>
        </a:p>
      </dgm:t>
    </dgm:pt>
    <dgm:pt modelId="{145E785A-FFA1-41A8-9190-5C04AC16D22C}" type="pres">
      <dgm:prSet presAssocID="{1F6AA975-0D7D-4A73-B179-639B782A419E}" presName="descendantText" presStyleLbl="alignAccFollowNode1" presStyleIdx="0" presStyleCnt="2" custScaleX="124570" custScaleY="90760">
        <dgm:presLayoutVars>
          <dgm:bulletEnabled val="1"/>
        </dgm:presLayoutVars>
      </dgm:prSet>
      <dgm:spPr/>
      <dgm:t>
        <a:bodyPr/>
        <a:lstStyle/>
        <a:p>
          <a:endParaRPr lang="es-EC"/>
        </a:p>
      </dgm:t>
    </dgm:pt>
    <dgm:pt modelId="{12720901-E28D-41AE-ABE3-C3AAB370E25E}" type="pres">
      <dgm:prSet presAssocID="{B88B673A-CF2A-42B0-9DBE-9D1B884A74DC}" presName="sp" presStyleCnt="0"/>
      <dgm:spPr/>
      <dgm:t>
        <a:bodyPr/>
        <a:lstStyle/>
        <a:p>
          <a:endParaRPr lang="es-EC"/>
        </a:p>
      </dgm:t>
    </dgm:pt>
    <dgm:pt modelId="{44233448-5342-4BD3-B778-1B9B699D2FC5}" type="pres">
      <dgm:prSet presAssocID="{77FED50F-D4DB-4FC6-B6EA-F13F83FF01D7}" presName="linNode" presStyleCnt="0"/>
      <dgm:spPr/>
      <dgm:t>
        <a:bodyPr/>
        <a:lstStyle/>
        <a:p>
          <a:endParaRPr lang="es-EC"/>
        </a:p>
      </dgm:t>
    </dgm:pt>
    <dgm:pt modelId="{94BC99E1-85BA-452C-BA4B-DBF1AAE220B9}" type="pres">
      <dgm:prSet presAssocID="{77FED50F-D4DB-4FC6-B6EA-F13F83FF01D7}" presName="parentText" presStyleLbl="node1" presStyleIdx="1" presStyleCnt="2" custScaleX="53210" custLinFactNeighborX="-13160">
        <dgm:presLayoutVars>
          <dgm:chMax val="1"/>
          <dgm:bulletEnabled val="1"/>
        </dgm:presLayoutVars>
      </dgm:prSet>
      <dgm:spPr/>
      <dgm:t>
        <a:bodyPr/>
        <a:lstStyle/>
        <a:p>
          <a:endParaRPr lang="es-EC"/>
        </a:p>
      </dgm:t>
    </dgm:pt>
    <dgm:pt modelId="{A302A5D9-18E4-4B23-B6DF-5CC1ED6C9952}" type="pres">
      <dgm:prSet presAssocID="{77FED50F-D4DB-4FC6-B6EA-F13F83FF01D7}" presName="descendantText" presStyleLbl="alignAccFollowNode1" presStyleIdx="1" presStyleCnt="2" custScaleX="124570" custScaleY="117975">
        <dgm:presLayoutVars>
          <dgm:bulletEnabled val="1"/>
        </dgm:presLayoutVars>
      </dgm:prSet>
      <dgm:spPr/>
      <dgm:t>
        <a:bodyPr/>
        <a:lstStyle/>
        <a:p>
          <a:endParaRPr lang="es-EC"/>
        </a:p>
      </dgm:t>
    </dgm:pt>
  </dgm:ptLst>
  <dgm:cxnLst>
    <dgm:cxn modelId="{4EAAA05D-3728-4ECA-B37D-E88C803C5C3C}" type="presOf" srcId="{6B52D1FB-D527-4A80-8F8A-03BFD9C3A26A}" destId="{A302A5D9-18E4-4B23-B6DF-5CC1ED6C9952}" srcOrd="0" destOrd="2" presId="urn:microsoft.com/office/officeart/2005/8/layout/vList5"/>
    <dgm:cxn modelId="{D4643D03-1796-4830-80EB-A6F1CC108837}" type="presOf" srcId="{EC8FD293-18C4-4F40-BC5D-B2A7A17F916C}" destId="{A302A5D9-18E4-4B23-B6DF-5CC1ED6C9952}" srcOrd="0" destOrd="1" presId="urn:microsoft.com/office/officeart/2005/8/layout/vList5"/>
    <dgm:cxn modelId="{DB8CE188-1ABD-4561-B8B3-C41F12B15B3B}" type="presOf" srcId="{1F6AA975-0D7D-4A73-B179-639B782A419E}" destId="{56029A1A-9D7D-42D8-8662-D119FE208E40}" srcOrd="0" destOrd="0" presId="urn:microsoft.com/office/officeart/2005/8/layout/vList5"/>
    <dgm:cxn modelId="{00F7211D-4AEB-4D03-9C4E-B377B5F358EB}" srcId="{77FED50F-D4DB-4FC6-B6EA-F13F83FF01D7}" destId="{EC8FD293-18C4-4F40-BC5D-B2A7A17F916C}" srcOrd="1" destOrd="0" parTransId="{7B8835B9-8145-43AF-9869-EAD07868AD64}" sibTransId="{B0E3B7B4-FD25-496A-95C3-005A536A38B0}"/>
    <dgm:cxn modelId="{962486F6-10D7-49EF-A089-A955D4FAFCB0}" srcId="{1F6AA975-0D7D-4A73-B179-639B782A419E}" destId="{506F10F7-F2B6-4EF3-AC83-3350501C953D}" srcOrd="2" destOrd="0" parTransId="{92F47632-AEF8-4C5B-86C8-D62228234858}" sibTransId="{7A5F6277-FB88-40D1-A0DB-5E2C72A4DA21}"/>
    <dgm:cxn modelId="{DDC7DE02-7B64-4E4C-89C9-5C2ED86531DB}" srcId="{55AB02B2-1E9C-4978-93D6-A70EB7AB0E9F}" destId="{77FED50F-D4DB-4FC6-B6EA-F13F83FF01D7}" srcOrd="1" destOrd="0" parTransId="{D6E65E62-8702-4A16-B80E-4A1A8702A3A2}" sibTransId="{4AA60AEB-2835-4F6F-8BF2-11D9C7F355CF}"/>
    <dgm:cxn modelId="{A7C43415-7B78-4C4D-95C1-DEE64F82E4E0}" srcId="{1F6AA975-0D7D-4A73-B179-639B782A419E}" destId="{1054F36F-8AE2-49A9-9C51-92B2EAD21126}" srcOrd="0" destOrd="0" parTransId="{F57B60E8-ADBB-4F8F-82F0-22E0C36BE6D6}" sibTransId="{057375C8-70E5-4B33-9D7C-F695579AAFCD}"/>
    <dgm:cxn modelId="{D7A7A47B-FD08-4C3B-BAA9-F6C1E7968A28}" type="presOf" srcId="{55AB02B2-1E9C-4978-93D6-A70EB7AB0E9F}" destId="{9EDC4273-9059-4D2B-AF7C-CE2E0F795973}" srcOrd="0" destOrd="0" presId="urn:microsoft.com/office/officeart/2005/8/layout/vList5"/>
    <dgm:cxn modelId="{2984BC1B-FF87-46C2-831D-1F191A66F0E5}" srcId="{1F6AA975-0D7D-4A73-B179-639B782A419E}" destId="{2EF78C1E-7C59-4A93-833D-4D538324FD86}" srcOrd="1" destOrd="0" parTransId="{534ACBE3-5813-4FE2-B932-CEF07C66133D}" sibTransId="{441BC327-8369-4290-9B49-32CA013C17E0}"/>
    <dgm:cxn modelId="{8DBB98E7-1504-466B-8F77-DA3636272915}" type="presOf" srcId="{2EF78C1E-7C59-4A93-833D-4D538324FD86}" destId="{145E785A-FFA1-41A8-9190-5C04AC16D22C}" srcOrd="0" destOrd="1" presId="urn:microsoft.com/office/officeart/2005/8/layout/vList5"/>
    <dgm:cxn modelId="{E2D8041D-15F0-4929-81EB-E7A3E6B06B8B}" type="presOf" srcId="{506F10F7-F2B6-4EF3-AC83-3350501C953D}" destId="{145E785A-FFA1-41A8-9190-5C04AC16D22C}" srcOrd="0" destOrd="2" presId="urn:microsoft.com/office/officeart/2005/8/layout/vList5"/>
    <dgm:cxn modelId="{2A69921E-95D2-4FA6-A0EC-DF5B4DDA5F1D}" type="presOf" srcId="{77FED50F-D4DB-4FC6-B6EA-F13F83FF01D7}" destId="{94BC99E1-85BA-452C-BA4B-DBF1AAE220B9}" srcOrd="0" destOrd="0" presId="urn:microsoft.com/office/officeart/2005/8/layout/vList5"/>
    <dgm:cxn modelId="{EBEADB57-02BB-4617-B9DE-E5063D4E7F80}" type="presOf" srcId="{AE761127-BCFB-4A16-9ED8-12316AA738AA}" destId="{A302A5D9-18E4-4B23-B6DF-5CC1ED6C9952}" srcOrd="0" destOrd="0" presId="urn:microsoft.com/office/officeart/2005/8/layout/vList5"/>
    <dgm:cxn modelId="{BCBDECEE-7459-454C-BB4A-C1B2C5C3CBE6}" srcId="{55AB02B2-1E9C-4978-93D6-A70EB7AB0E9F}" destId="{1F6AA975-0D7D-4A73-B179-639B782A419E}" srcOrd="0" destOrd="0" parTransId="{5570BD91-C523-4155-BC90-AC3AC864A977}" sibTransId="{B88B673A-CF2A-42B0-9DBE-9D1B884A74DC}"/>
    <dgm:cxn modelId="{754B8D3E-1C26-4CFF-B9F9-8FE3163092FD}" type="presOf" srcId="{1054F36F-8AE2-49A9-9C51-92B2EAD21126}" destId="{145E785A-FFA1-41A8-9190-5C04AC16D22C}" srcOrd="0" destOrd="0" presId="urn:microsoft.com/office/officeart/2005/8/layout/vList5"/>
    <dgm:cxn modelId="{CCE40A42-EA42-4795-A520-A012AE260F63}" srcId="{77FED50F-D4DB-4FC6-B6EA-F13F83FF01D7}" destId="{AE761127-BCFB-4A16-9ED8-12316AA738AA}" srcOrd="0" destOrd="0" parTransId="{60D7ABE1-34F1-40E4-8BE8-5FF139D17516}" sibTransId="{BB25EC34-26CA-4A86-98E2-596A8466B246}"/>
    <dgm:cxn modelId="{02B68E2B-DAED-47F5-9875-EC8684BF762A}" srcId="{77FED50F-D4DB-4FC6-B6EA-F13F83FF01D7}" destId="{6B52D1FB-D527-4A80-8F8A-03BFD9C3A26A}" srcOrd="2" destOrd="0" parTransId="{5CDDEC81-AD45-4549-BFC2-E067BC9AD09D}" sibTransId="{91B26034-980C-4A07-B9CD-17E1FCA3BA38}"/>
    <dgm:cxn modelId="{1AD7CAF3-A5D1-4F73-940F-B57FBB8CCBAC}" type="presParOf" srcId="{9EDC4273-9059-4D2B-AF7C-CE2E0F795973}" destId="{32C30237-9924-4BF6-A6E4-A828F02CBF18}" srcOrd="0" destOrd="0" presId="urn:microsoft.com/office/officeart/2005/8/layout/vList5"/>
    <dgm:cxn modelId="{A7122B12-2DEB-4144-B9D9-78D5E96DFAD5}" type="presParOf" srcId="{32C30237-9924-4BF6-A6E4-A828F02CBF18}" destId="{56029A1A-9D7D-42D8-8662-D119FE208E40}" srcOrd="0" destOrd="0" presId="urn:microsoft.com/office/officeart/2005/8/layout/vList5"/>
    <dgm:cxn modelId="{43198A98-C4B4-41C7-840B-D4F61DCEDB12}" type="presParOf" srcId="{32C30237-9924-4BF6-A6E4-A828F02CBF18}" destId="{145E785A-FFA1-41A8-9190-5C04AC16D22C}" srcOrd="1" destOrd="0" presId="urn:microsoft.com/office/officeart/2005/8/layout/vList5"/>
    <dgm:cxn modelId="{979C5BC4-7DF4-43FC-A5FB-6AF8A0603D14}" type="presParOf" srcId="{9EDC4273-9059-4D2B-AF7C-CE2E0F795973}" destId="{12720901-E28D-41AE-ABE3-C3AAB370E25E}" srcOrd="1" destOrd="0" presId="urn:microsoft.com/office/officeart/2005/8/layout/vList5"/>
    <dgm:cxn modelId="{1813E824-23C7-4294-8100-F101BF79503F}" type="presParOf" srcId="{9EDC4273-9059-4D2B-AF7C-CE2E0F795973}" destId="{44233448-5342-4BD3-B778-1B9B699D2FC5}" srcOrd="2" destOrd="0" presId="urn:microsoft.com/office/officeart/2005/8/layout/vList5"/>
    <dgm:cxn modelId="{D8278B72-5F2C-4AB4-ACD2-32D1CD05F843}" type="presParOf" srcId="{44233448-5342-4BD3-B778-1B9B699D2FC5}" destId="{94BC99E1-85BA-452C-BA4B-DBF1AAE220B9}" srcOrd="0" destOrd="0" presId="urn:microsoft.com/office/officeart/2005/8/layout/vList5"/>
    <dgm:cxn modelId="{AEBD0E03-112F-4958-AD0A-58FBEA94FDA4}" type="presParOf" srcId="{44233448-5342-4BD3-B778-1B9B699D2FC5}" destId="{A302A5D9-18E4-4B23-B6DF-5CC1ED6C9952}" srcOrd="1" destOrd="0" presId="urn:microsoft.com/office/officeart/2005/8/layout/vList5"/>
  </dgm:cxnLst>
  <dgm:bg/>
  <dgm:whole/>
</dgm:dataModel>
</file>

<file path=ppt/diagrams/data12.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61FBA7AD-9EE7-4CFF-B019-4CC50AB2868B}">
      <dgm:prSet phldrT="[Texto]" custT="1"/>
      <dgm:spPr/>
      <dgm:t>
        <a:bodyPr/>
        <a:lstStyle/>
        <a:p>
          <a:r>
            <a:rPr lang="es-EC" sz="1800" dirty="0" smtClean="0"/>
            <a:t>DE CORREDORES A EJES</a:t>
          </a:r>
          <a:endParaRPr lang="es-EC" sz="1800" dirty="0"/>
        </a:p>
      </dgm:t>
    </dgm:pt>
    <dgm:pt modelId="{4202817F-4BEE-4F1C-A644-1A26A9037B5B}" type="parTrans" cxnId="{273A7224-AEA5-4164-A43D-D34FA456F5F4}">
      <dgm:prSet/>
      <dgm:spPr/>
      <dgm:t>
        <a:bodyPr/>
        <a:lstStyle/>
        <a:p>
          <a:endParaRPr lang="es-EC"/>
        </a:p>
      </dgm:t>
    </dgm:pt>
    <dgm:pt modelId="{18EA7375-01B3-455A-B9A9-1E6C78C3778D}" type="sibTrans" cxnId="{273A7224-AEA5-4164-A43D-D34FA456F5F4}">
      <dgm:prSet/>
      <dgm:spPr/>
      <dgm:t>
        <a:bodyPr/>
        <a:lstStyle/>
        <a:p>
          <a:endParaRPr lang="es-EC"/>
        </a:p>
      </dgm:t>
    </dgm:pt>
    <dgm:pt modelId="{CD7B6AE8-0E51-4E07-B012-50D98303EA21}">
      <dgm:prSet phldrT="[Texto]" custT="1"/>
      <dgm:spPr/>
      <dgm:t>
        <a:bodyPr/>
        <a:lstStyle/>
        <a:p>
          <a:pPr algn="just"/>
          <a:r>
            <a:rPr lang="es-EC" sz="1800" dirty="0" smtClean="0"/>
            <a:t>Como resultado de análisis del territorio con criterios técnicos objetivos y de un proceso de validación socio-política, áreas de influencia: inmediata, mediata y regional.</a:t>
          </a:r>
          <a:endParaRPr lang="es-EC" sz="1800" dirty="0"/>
        </a:p>
      </dgm:t>
    </dgm:pt>
    <dgm:pt modelId="{62DBFCFF-119F-4A83-A118-294853FB1B2A}" type="parTrans" cxnId="{513A4C0E-9CBC-4EA4-9256-9C2C3EF06532}">
      <dgm:prSet/>
      <dgm:spPr/>
      <dgm:t>
        <a:bodyPr/>
        <a:lstStyle/>
        <a:p>
          <a:endParaRPr lang="es-EC"/>
        </a:p>
      </dgm:t>
    </dgm:pt>
    <dgm:pt modelId="{E869A62E-D1B6-41AD-8D5B-FC83984B049C}" type="sibTrans" cxnId="{513A4C0E-9CBC-4EA4-9256-9C2C3EF06532}">
      <dgm:prSet/>
      <dgm:spPr/>
      <dgm:t>
        <a:bodyPr/>
        <a:lstStyle/>
        <a:p>
          <a:endParaRPr lang="es-EC"/>
        </a:p>
      </dgm:t>
    </dgm:pt>
    <dgm:pt modelId="{64D018ED-1F29-4685-92FA-E759A95FBF72}">
      <dgm:prSet phldrT="[Texto]" custT="1"/>
      <dgm:spPr/>
      <dgm:t>
        <a:bodyPr/>
        <a:lstStyle/>
        <a:p>
          <a:r>
            <a:rPr lang="es-EC" sz="1400" dirty="0" smtClean="0"/>
            <a:t>DETERMINACIÓN DE EJES</a:t>
          </a:r>
          <a:endParaRPr lang="es-EC" sz="1400" dirty="0"/>
        </a:p>
      </dgm:t>
    </dgm:pt>
    <dgm:pt modelId="{0C5A48D8-F3F2-4464-9AFA-31F68BF2060F}" type="parTrans" cxnId="{D2843B40-B706-4E54-BD7E-C06938A24BB0}">
      <dgm:prSet/>
      <dgm:spPr/>
      <dgm:t>
        <a:bodyPr/>
        <a:lstStyle/>
        <a:p>
          <a:endParaRPr lang="es-EC"/>
        </a:p>
      </dgm:t>
    </dgm:pt>
    <dgm:pt modelId="{7F408440-E1AD-42D7-B97E-214D1CD526C1}" type="sibTrans" cxnId="{D2843B40-B706-4E54-BD7E-C06938A24BB0}">
      <dgm:prSet/>
      <dgm:spPr/>
      <dgm:t>
        <a:bodyPr/>
        <a:lstStyle/>
        <a:p>
          <a:endParaRPr lang="es-EC"/>
        </a:p>
      </dgm:t>
    </dgm:pt>
    <dgm:pt modelId="{8FD088AF-4DC3-4A9B-B08E-95269C441BB0}">
      <dgm:prSet phldrT="[Texto]" custT="1"/>
      <dgm:spPr/>
      <dgm:t>
        <a:bodyPr/>
        <a:lstStyle/>
        <a:p>
          <a:pPr algn="l"/>
          <a:endParaRPr lang="es-EC" sz="1800" dirty="0"/>
        </a:p>
      </dgm:t>
    </dgm:pt>
    <dgm:pt modelId="{490F9DA9-E750-4EAA-8FBC-174ECB58595E}" type="parTrans" cxnId="{D1C165DA-D1F1-4273-9930-46BF4C518C35}">
      <dgm:prSet/>
      <dgm:spPr/>
      <dgm:t>
        <a:bodyPr/>
        <a:lstStyle/>
        <a:p>
          <a:endParaRPr lang="es-EC"/>
        </a:p>
      </dgm:t>
    </dgm:pt>
    <dgm:pt modelId="{28052FA5-2AB4-4627-9F3C-FB2EC4883DE8}" type="sibTrans" cxnId="{D1C165DA-D1F1-4273-9930-46BF4C518C35}">
      <dgm:prSet/>
      <dgm:spPr/>
      <dgm:t>
        <a:bodyPr/>
        <a:lstStyle/>
        <a:p>
          <a:endParaRPr lang="es-EC"/>
        </a:p>
      </dgm:t>
    </dgm:pt>
    <dgm:pt modelId="{36B14209-35CD-4838-9862-FB8012852FB0}">
      <dgm:prSet phldrT="[Texto]" custT="1"/>
      <dgm:spPr/>
      <dgm:t>
        <a:bodyPr/>
        <a:lstStyle/>
        <a:p>
          <a:pPr algn="l"/>
          <a:endParaRPr lang="es-EC" sz="1800" dirty="0"/>
        </a:p>
      </dgm:t>
    </dgm:pt>
    <dgm:pt modelId="{B89A4FD0-1B0E-401C-AEA4-9A9613E8A0DC}" type="parTrans" cxnId="{EEBC4E0F-5F8A-4823-8E66-E8E364ADC03A}">
      <dgm:prSet/>
      <dgm:spPr/>
      <dgm:t>
        <a:bodyPr/>
        <a:lstStyle/>
        <a:p>
          <a:endParaRPr lang="es-EC"/>
        </a:p>
      </dgm:t>
    </dgm:pt>
    <dgm:pt modelId="{B7B53241-FCDF-4841-B189-4AF8E8B5D0D0}" type="sibTrans" cxnId="{EEBC4E0F-5F8A-4823-8E66-E8E364ADC03A}">
      <dgm:prSet/>
      <dgm:spPr/>
      <dgm:t>
        <a:bodyPr/>
        <a:lstStyle/>
        <a:p>
          <a:endParaRPr lang="es-EC"/>
        </a:p>
      </dgm:t>
    </dgm:pt>
    <dgm:pt modelId="{5451FB45-015D-434E-ADB7-B08CD3F5B1ED}">
      <dgm:prSet custT="1"/>
      <dgm:spPr/>
      <dgm:t>
        <a:bodyPr/>
        <a:lstStyle/>
        <a:p>
          <a:pPr algn="just"/>
          <a:r>
            <a:rPr lang="es-EC" sz="1800" dirty="0" smtClean="0"/>
            <a:t>El paso del corredor provoca transformaciones y desarrollo, tanto a nivel subregional y nacional  e impulsan la cooperación geopolítica de un significativo espacio territorial y organizaciones humanas</a:t>
          </a:r>
          <a:endParaRPr lang="es-EC" sz="1800" dirty="0"/>
        </a:p>
      </dgm:t>
    </dgm:pt>
    <dgm:pt modelId="{1F3A1FED-6E21-42D3-8883-6EF6FBAE72B6}" type="parTrans" cxnId="{D786C778-1E2C-4E76-A92B-EB31514E251B}">
      <dgm:prSet/>
      <dgm:spPr/>
      <dgm:t>
        <a:bodyPr/>
        <a:lstStyle/>
        <a:p>
          <a:endParaRPr lang="es-EC"/>
        </a:p>
      </dgm:t>
    </dgm:pt>
    <dgm:pt modelId="{DAFF4702-2917-40F9-B531-A49D8B3E7767}" type="sibTrans" cxnId="{D786C778-1E2C-4E76-A92B-EB31514E251B}">
      <dgm:prSet/>
      <dgm:spPr/>
      <dgm:t>
        <a:bodyPr/>
        <a:lstStyle/>
        <a:p>
          <a:endParaRPr lang="es-EC"/>
        </a:p>
      </dgm:t>
    </dgm:pt>
    <dgm:pt modelId="{1B01A754-84AB-42EE-99F1-4D8E4A5EBB9A}">
      <dgm:prSet custT="1"/>
      <dgm:spPr/>
      <dgm:t>
        <a:bodyPr/>
        <a:lstStyle/>
        <a:p>
          <a:pPr algn="l"/>
          <a:endParaRPr lang="es-EC" sz="1800" dirty="0"/>
        </a:p>
      </dgm:t>
    </dgm:pt>
    <dgm:pt modelId="{8B9B1504-13A4-41CE-840A-46C3D819C808}" type="parTrans" cxnId="{32EC75DB-61F1-444B-9B7E-6CA357EBB388}">
      <dgm:prSet/>
      <dgm:spPr/>
      <dgm:t>
        <a:bodyPr/>
        <a:lstStyle/>
        <a:p>
          <a:endParaRPr lang="es-EC"/>
        </a:p>
      </dgm:t>
    </dgm:pt>
    <dgm:pt modelId="{3596FD2D-5EBD-4FB0-80FB-F9EB7E2049D1}" type="sibTrans" cxnId="{32EC75DB-61F1-444B-9B7E-6CA357EBB388}">
      <dgm:prSet/>
      <dgm:spPr/>
      <dgm:t>
        <a:bodyPr/>
        <a:lstStyle/>
        <a:p>
          <a:endParaRPr lang="es-EC"/>
        </a:p>
      </dgm:t>
    </dgm:pt>
    <dgm:pt modelId="{28F73F32-53CD-4D2E-9CDB-AA5D265A45C0}">
      <dgm:prSet custT="1"/>
      <dgm:spPr/>
      <dgm:t>
        <a:bodyPr/>
        <a:lstStyle/>
        <a:p>
          <a:pPr algn="just"/>
          <a:r>
            <a:rPr lang="es-EC" sz="1800" dirty="0" smtClean="0"/>
            <a:t>La aplicación de la metodología de Planeamiento Territorial Indicativo, dio como resultado la conformación de 10 Ejes de Integración y Desarrollo (</a:t>
          </a:r>
          <a:r>
            <a:rPr lang="es-EC" sz="1800" dirty="0" err="1" smtClean="0"/>
            <a:t>EIDs</a:t>
          </a:r>
          <a:r>
            <a:rPr lang="es-EC" sz="1800" dirty="0" smtClean="0"/>
            <a:t>), que organizan una Cartera de Proyectos y proporciona mejor funcionalidad logística de las inversiones. (COSIPLAN 2012 - 2022).</a:t>
          </a:r>
          <a:endParaRPr lang="es-EC" sz="1800" dirty="0"/>
        </a:p>
      </dgm:t>
    </dgm:pt>
    <dgm:pt modelId="{B4F27038-0BA4-4CA9-B012-05098595BE67}" type="parTrans" cxnId="{6F5FBD51-C09D-48A0-B38D-6982F34B8A64}">
      <dgm:prSet/>
      <dgm:spPr/>
      <dgm:t>
        <a:bodyPr/>
        <a:lstStyle/>
        <a:p>
          <a:endParaRPr lang="es-EC"/>
        </a:p>
      </dgm:t>
    </dgm:pt>
    <dgm:pt modelId="{4E5932AE-8834-44BE-8133-86E0AF675C27}" type="sibTrans" cxnId="{6F5FBD51-C09D-48A0-B38D-6982F34B8A64}">
      <dgm:prSet/>
      <dgm:spPr/>
      <dgm:t>
        <a:bodyPr/>
        <a:lstStyle/>
        <a:p>
          <a:endParaRPr lang="es-EC"/>
        </a:p>
      </dgm:t>
    </dgm:pt>
    <dgm:pt modelId="{E91CD560-628E-4F14-8870-87213545EA69}">
      <dgm:prSet custT="1"/>
      <dgm:spPr/>
      <dgm:t>
        <a:bodyPr/>
        <a:lstStyle/>
        <a:p>
          <a:pPr algn="l"/>
          <a:endParaRPr lang="es-EC" sz="1800" dirty="0"/>
        </a:p>
      </dgm:t>
    </dgm:pt>
    <dgm:pt modelId="{E845AA2D-7EE7-41EB-A490-6C5C7B24032A}" type="parTrans" cxnId="{BE9B68CC-5CA7-4EF3-BB2E-4095807891C6}">
      <dgm:prSet/>
      <dgm:spPr/>
      <dgm:t>
        <a:bodyPr/>
        <a:lstStyle/>
        <a:p>
          <a:endParaRPr lang="es-EC"/>
        </a:p>
      </dgm:t>
    </dgm:pt>
    <dgm:pt modelId="{1AF21A85-3ED2-4011-96D6-39C65C5874B6}" type="sibTrans" cxnId="{BE9B68CC-5CA7-4EF3-BB2E-4095807891C6}">
      <dgm:prSet/>
      <dgm:spPr/>
      <dgm:t>
        <a:bodyPr/>
        <a:lstStyle/>
        <a:p>
          <a:endParaRPr lang="es-EC"/>
        </a:p>
      </dgm:t>
    </dgm:pt>
    <dgm:pt modelId="{3B49A723-829C-4A0B-A9DC-6CB217227EEF}">
      <dgm:prSet phldrT="[Texto]" custT="1"/>
      <dgm:spPr/>
      <dgm:t>
        <a:bodyPr/>
        <a:lstStyle/>
        <a:p>
          <a:pPr algn="just"/>
          <a:r>
            <a:rPr lang="es-EC" sz="1800" dirty="0" smtClean="0"/>
            <a:t>Presentan una apertura o acceso al territorio y penetración de las fronteras desde un océano a otro, incluso ilícitos, que deberán ser obstaculizados y/o mitigados mediante normas de seguridad comunes y coordinadas que permitan una acción sinérgica y eficiente</a:t>
          </a:r>
          <a:endParaRPr lang="es-EC" sz="1800" dirty="0"/>
        </a:p>
      </dgm:t>
    </dgm:pt>
    <dgm:pt modelId="{802071BD-B535-4F8B-85EF-35A4685F9F25}" type="parTrans" cxnId="{C1A472FB-B5F4-4C9D-8E3C-D398602FD4F4}">
      <dgm:prSet/>
      <dgm:spPr/>
      <dgm:t>
        <a:bodyPr/>
        <a:lstStyle/>
        <a:p>
          <a:endParaRPr lang="es-EC"/>
        </a:p>
      </dgm:t>
    </dgm:pt>
    <dgm:pt modelId="{D6016675-3A58-4895-9446-15D72A7C278B}" type="sibTrans" cxnId="{C1A472FB-B5F4-4C9D-8E3C-D398602FD4F4}">
      <dgm:prSet/>
      <dgm:spPr/>
      <dgm:t>
        <a:bodyPr/>
        <a:lstStyle/>
        <a:p>
          <a:endParaRPr lang="es-EC"/>
        </a:p>
      </dgm:t>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403E6F9C-4E6B-4B13-90EA-06CD1D48BBA0}" type="pres">
      <dgm:prSet presAssocID="{61FBA7AD-9EE7-4CFF-B019-4CC50AB2868B}" presName="linNode" presStyleCnt="0"/>
      <dgm:spPr/>
    </dgm:pt>
    <dgm:pt modelId="{7A0956D2-AB59-47C4-BFDE-949E29BD9E13}" type="pres">
      <dgm:prSet presAssocID="{61FBA7AD-9EE7-4CFF-B019-4CC50AB2868B}" presName="parentText" presStyleLbl="node1" presStyleIdx="0" presStyleCnt="2" custScaleX="53210" custLinFactNeighborX="-13160">
        <dgm:presLayoutVars>
          <dgm:chMax val="1"/>
          <dgm:bulletEnabled val="1"/>
        </dgm:presLayoutVars>
      </dgm:prSet>
      <dgm:spPr/>
      <dgm:t>
        <a:bodyPr/>
        <a:lstStyle/>
        <a:p>
          <a:endParaRPr lang="es-EC"/>
        </a:p>
      </dgm:t>
    </dgm:pt>
    <dgm:pt modelId="{A0AEC0C9-28C5-4596-AC0A-860F9A50A6AA}" type="pres">
      <dgm:prSet presAssocID="{61FBA7AD-9EE7-4CFF-B019-4CC50AB2868B}" presName="descendantText" presStyleLbl="alignAccFollowNode1" presStyleIdx="0" presStyleCnt="2" custScaleX="124570" custScaleY="120311">
        <dgm:presLayoutVars>
          <dgm:bulletEnabled val="1"/>
        </dgm:presLayoutVars>
      </dgm:prSet>
      <dgm:spPr/>
      <dgm:t>
        <a:bodyPr/>
        <a:lstStyle/>
        <a:p>
          <a:endParaRPr lang="es-EC"/>
        </a:p>
      </dgm:t>
    </dgm:pt>
    <dgm:pt modelId="{C7AC9E86-D7EA-417A-81D5-B950DF6A28E5}" type="pres">
      <dgm:prSet presAssocID="{18EA7375-01B3-455A-B9A9-1E6C78C3778D}" presName="sp" presStyleCnt="0"/>
      <dgm:spPr/>
    </dgm:pt>
    <dgm:pt modelId="{6665316A-5CA9-44FD-8EEC-F5C38C0BF8B0}" type="pres">
      <dgm:prSet presAssocID="{64D018ED-1F29-4685-92FA-E759A95FBF72}" presName="linNode" presStyleCnt="0"/>
      <dgm:spPr/>
    </dgm:pt>
    <dgm:pt modelId="{391C94FB-EF46-4A9A-8D20-650D144F3B01}" type="pres">
      <dgm:prSet presAssocID="{64D018ED-1F29-4685-92FA-E759A95FBF72}" presName="parentText" presStyleLbl="node1" presStyleIdx="1" presStyleCnt="2" custScaleX="53210" custLinFactNeighborX="-13160">
        <dgm:presLayoutVars>
          <dgm:chMax val="1"/>
          <dgm:bulletEnabled val="1"/>
        </dgm:presLayoutVars>
      </dgm:prSet>
      <dgm:spPr/>
      <dgm:t>
        <a:bodyPr/>
        <a:lstStyle/>
        <a:p>
          <a:endParaRPr lang="es-EC"/>
        </a:p>
      </dgm:t>
    </dgm:pt>
    <dgm:pt modelId="{3CD0B5A2-C782-4FCE-AD0B-6D9CEF109C0A}" type="pres">
      <dgm:prSet presAssocID="{64D018ED-1F29-4685-92FA-E759A95FBF72}" presName="descendantText" presStyleLbl="alignAccFollowNode1" presStyleIdx="1" presStyleCnt="2" custScaleX="124570" custScaleY="120311">
        <dgm:presLayoutVars>
          <dgm:bulletEnabled val="1"/>
        </dgm:presLayoutVars>
      </dgm:prSet>
      <dgm:spPr/>
      <dgm:t>
        <a:bodyPr/>
        <a:lstStyle/>
        <a:p>
          <a:endParaRPr lang="es-EC"/>
        </a:p>
      </dgm:t>
    </dgm:pt>
  </dgm:ptLst>
  <dgm:cxnLst>
    <dgm:cxn modelId="{32EC75DB-61F1-444B-9B7E-6CA357EBB388}" srcId="{61FBA7AD-9EE7-4CFF-B019-4CC50AB2868B}" destId="{1B01A754-84AB-42EE-99F1-4D8E4A5EBB9A}" srcOrd="4" destOrd="0" parTransId="{8B9B1504-13A4-41CE-840A-46C3D819C808}" sibTransId="{3596FD2D-5EBD-4FB0-80FB-F9EB7E2049D1}"/>
    <dgm:cxn modelId="{A5C6F409-61A4-4DA7-B6AF-A2D62FC7164A}" type="presOf" srcId="{61FBA7AD-9EE7-4CFF-B019-4CC50AB2868B}" destId="{7A0956D2-AB59-47C4-BFDE-949E29BD9E13}" srcOrd="0" destOrd="0" presId="urn:microsoft.com/office/officeart/2005/8/layout/vList5"/>
    <dgm:cxn modelId="{6F5FBD51-C09D-48A0-B38D-6982F34B8A64}" srcId="{61FBA7AD-9EE7-4CFF-B019-4CC50AB2868B}" destId="{28F73F32-53CD-4D2E-9CDB-AA5D265A45C0}" srcOrd="2" destOrd="0" parTransId="{B4F27038-0BA4-4CA9-B012-05098595BE67}" sibTransId="{4E5932AE-8834-44BE-8133-86E0AF675C27}"/>
    <dgm:cxn modelId="{D786C778-1E2C-4E76-A92B-EB31514E251B}" srcId="{61FBA7AD-9EE7-4CFF-B019-4CC50AB2868B}" destId="{5451FB45-015D-434E-ADB7-B08CD3F5B1ED}" srcOrd="1" destOrd="0" parTransId="{1F3A1FED-6E21-42D3-8883-6EF6FBAE72B6}" sibTransId="{DAFF4702-2917-40F9-B531-A49D8B3E7767}"/>
    <dgm:cxn modelId="{1A44B80D-3631-4221-89A3-26E3B6575C9E}" type="presOf" srcId="{8FD088AF-4DC3-4A9B-B08E-95269C441BB0}" destId="{A0AEC0C9-28C5-4596-AC0A-860F9A50A6AA}" srcOrd="0" destOrd="0" presId="urn:microsoft.com/office/officeart/2005/8/layout/vList5"/>
    <dgm:cxn modelId="{C1A472FB-B5F4-4C9D-8E3C-D398602FD4F4}" srcId="{64D018ED-1F29-4685-92FA-E759A95FBF72}" destId="{3B49A723-829C-4A0B-A9DC-6CB217227EEF}" srcOrd="1" destOrd="0" parTransId="{802071BD-B535-4F8B-85EF-35A4685F9F25}" sibTransId="{D6016675-3A58-4895-9446-15D72A7C278B}"/>
    <dgm:cxn modelId="{D1C165DA-D1F1-4273-9930-46BF4C518C35}" srcId="{61FBA7AD-9EE7-4CFF-B019-4CC50AB2868B}" destId="{8FD088AF-4DC3-4A9B-B08E-95269C441BB0}" srcOrd="0" destOrd="0" parTransId="{490F9DA9-E750-4EAA-8FBC-174ECB58595E}" sibTransId="{28052FA5-2AB4-4627-9F3C-FB2EC4883DE8}"/>
    <dgm:cxn modelId="{5CE5261A-F84B-45FF-8AA3-A3DF21CBF2BF}" type="presOf" srcId="{64D018ED-1F29-4685-92FA-E759A95FBF72}" destId="{391C94FB-EF46-4A9A-8D20-650D144F3B01}" srcOrd="0" destOrd="0" presId="urn:microsoft.com/office/officeart/2005/8/layout/vList5"/>
    <dgm:cxn modelId="{273A7224-AEA5-4164-A43D-D34FA456F5F4}" srcId="{55AB02B2-1E9C-4978-93D6-A70EB7AB0E9F}" destId="{61FBA7AD-9EE7-4CFF-B019-4CC50AB2868B}" srcOrd="0" destOrd="0" parTransId="{4202817F-4BEE-4F1C-A644-1A26A9037B5B}" sibTransId="{18EA7375-01B3-455A-B9A9-1E6C78C3778D}"/>
    <dgm:cxn modelId="{C48AF1BB-A8C8-434B-B64A-4C60CB755C47}" type="presOf" srcId="{36B14209-35CD-4838-9862-FB8012852FB0}" destId="{3CD0B5A2-C782-4FCE-AD0B-6D9CEF109C0A}" srcOrd="0" destOrd="2" presId="urn:microsoft.com/office/officeart/2005/8/layout/vList5"/>
    <dgm:cxn modelId="{C70FCEA3-6050-41F3-A961-79D5D6C07464}" type="presOf" srcId="{5451FB45-015D-434E-ADB7-B08CD3F5B1ED}" destId="{A0AEC0C9-28C5-4596-AC0A-860F9A50A6AA}" srcOrd="0" destOrd="1" presId="urn:microsoft.com/office/officeart/2005/8/layout/vList5"/>
    <dgm:cxn modelId="{CF66F6A0-B15D-45D7-8A45-5DD571D78EB1}" type="presOf" srcId="{55AB02B2-1E9C-4978-93D6-A70EB7AB0E9F}" destId="{9EDC4273-9059-4D2B-AF7C-CE2E0F795973}" srcOrd="0" destOrd="0" presId="urn:microsoft.com/office/officeart/2005/8/layout/vList5"/>
    <dgm:cxn modelId="{BE9B68CC-5CA7-4EF3-BB2E-4095807891C6}" srcId="{61FBA7AD-9EE7-4CFF-B019-4CC50AB2868B}" destId="{E91CD560-628E-4F14-8870-87213545EA69}" srcOrd="3" destOrd="0" parTransId="{E845AA2D-7EE7-41EB-A490-6C5C7B24032A}" sibTransId="{1AF21A85-3ED2-4011-96D6-39C65C5874B6}"/>
    <dgm:cxn modelId="{4862BED2-C3F4-4CA5-A10A-73FFE1DD7CC0}" type="presOf" srcId="{3B49A723-829C-4A0B-A9DC-6CB217227EEF}" destId="{3CD0B5A2-C782-4FCE-AD0B-6D9CEF109C0A}" srcOrd="0" destOrd="1" presId="urn:microsoft.com/office/officeart/2005/8/layout/vList5"/>
    <dgm:cxn modelId="{0034FF95-336F-4B9E-836E-085C42D9A3CE}" type="presOf" srcId="{1B01A754-84AB-42EE-99F1-4D8E4A5EBB9A}" destId="{A0AEC0C9-28C5-4596-AC0A-860F9A50A6AA}" srcOrd="0" destOrd="4" presId="urn:microsoft.com/office/officeart/2005/8/layout/vList5"/>
    <dgm:cxn modelId="{A6E51348-0588-46F5-B718-6B9485746063}" type="presOf" srcId="{E91CD560-628E-4F14-8870-87213545EA69}" destId="{A0AEC0C9-28C5-4596-AC0A-860F9A50A6AA}" srcOrd="0" destOrd="3" presId="urn:microsoft.com/office/officeart/2005/8/layout/vList5"/>
    <dgm:cxn modelId="{D5EA9B54-34A1-4DC8-B405-AD9967075CE4}" type="presOf" srcId="{CD7B6AE8-0E51-4E07-B012-50D98303EA21}" destId="{3CD0B5A2-C782-4FCE-AD0B-6D9CEF109C0A}" srcOrd="0" destOrd="0" presId="urn:microsoft.com/office/officeart/2005/8/layout/vList5"/>
    <dgm:cxn modelId="{EEBC4E0F-5F8A-4823-8E66-E8E364ADC03A}" srcId="{64D018ED-1F29-4685-92FA-E759A95FBF72}" destId="{36B14209-35CD-4838-9862-FB8012852FB0}" srcOrd="2" destOrd="0" parTransId="{B89A4FD0-1B0E-401C-AEA4-9A9613E8A0DC}" sibTransId="{B7B53241-FCDF-4841-B189-4AF8E8B5D0D0}"/>
    <dgm:cxn modelId="{D2843B40-B706-4E54-BD7E-C06938A24BB0}" srcId="{55AB02B2-1E9C-4978-93D6-A70EB7AB0E9F}" destId="{64D018ED-1F29-4685-92FA-E759A95FBF72}" srcOrd="1" destOrd="0" parTransId="{0C5A48D8-F3F2-4464-9AFA-31F68BF2060F}" sibTransId="{7F408440-E1AD-42D7-B97E-214D1CD526C1}"/>
    <dgm:cxn modelId="{513A4C0E-9CBC-4EA4-9256-9C2C3EF06532}" srcId="{64D018ED-1F29-4685-92FA-E759A95FBF72}" destId="{CD7B6AE8-0E51-4E07-B012-50D98303EA21}" srcOrd="0" destOrd="0" parTransId="{62DBFCFF-119F-4A83-A118-294853FB1B2A}" sibTransId="{E869A62E-D1B6-41AD-8D5B-FC83984B049C}"/>
    <dgm:cxn modelId="{0429B15C-EF02-49D9-A2CE-0A30426A64CE}" type="presOf" srcId="{28F73F32-53CD-4D2E-9CDB-AA5D265A45C0}" destId="{A0AEC0C9-28C5-4596-AC0A-860F9A50A6AA}" srcOrd="0" destOrd="2" presId="urn:microsoft.com/office/officeart/2005/8/layout/vList5"/>
    <dgm:cxn modelId="{F188C786-6A64-4E64-8079-6BEA969EE006}" type="presParOf" srcId="{9EDC4273-9059-4D2B-AF7C-CE2E0F795973}" destId="{403E6F9C-4E6B-4B13-90EA-06CD1D48BBA0}" srcOrd="0" destOrd="0" presId="urn:microsoft.com/office/officeart/2005/8/layout/vList5"/>
    <dgm:cxn modelId="{B839C0F7-05A2-46ED-8756-CFB1D4A793A2}" type="presParOf" srcId="{403E6F9C-4E6B-4B13-90EA-06CD1D48BBA0}" destId="{7A0956D2-AB59-47C4-BFDE-949E29BD9E13}" srcOrd="0" destOrd="0" presId="urn:microsoft.com/office/officeart/2005/8/layout/vList5"/>
    <dgm:cxn modelId="{B940F4E6-4B00-4527-87D0-6ED63A847926}" type="presParOf" srcId="{403E6F9C-4E6B-4B13-90EA-06CD1D48BBA0}" destId="{A0AEC0C9-28C5-4596-AC0A-860F9A50A6AA}" srcOrd="1" destOrd="0" presId="urn:microsoft.com/office/officeart/2005/8/layout/vList5"/>
    <dgm:cxn modelId="{D8814B34-0D14-44F7-AF84-1A67416B26F2}" type="presParOf" srcId="{9EDC4273-9059-4D2B-AF7C-CE2E0F795973}" destId="{C7AC9E86-D7EA-417A-81D5-B950DF6A28E5}" srcOrd="1" destOrd="0" presId="urn:microsoft.com/office/officeart/2005/8/layout/vList5"/>
    <dgm:cxn modelId="{272FD32C-1F59-4458-89A9-AF693747E908}" type="presParOf" srcId="{9EDC4273-9059-4D2B-AF7C-CE2E0F795973}" destId="{6665316A-5CA9-44FD-8EEC-F5C38C0BF8B0}" srcOrd="2" destOrd="0" presId="urn:microsoft.com/office/officeart/2005/8/layout/vList5"/>
    <dgm:cxn modelId="{C5400EEB-3A0F-494F-BDFC-50C77BEAB052}" type="presParOf" srcId="{6665316A-5CA9-44FD-8EEC-F5C38C0BF8B0}" destId="{391C94FB-EF46-4A9A-8D20-650D144F3B01}" srcOrd="0" destOrd="0" presId="urn:microsoft.com/office/officeart/2005/8/layout/vList5"/>
    <dgm:cxn modelId="{0290CE88-793F-4E90-937A-3749F9308BE0}" type="presParOf" srcId="{6665316A-5CA9-44FD-8EEC-F5C38C0BF8B0}" destId="{3CD0B5A2-C782-4FCE-AD0B-6D9CEF109C0A}" srcOrd="1" destOrd="0" presId="urn:microsoft.com/office/officeart/2005/8/layout/vList5"/>
  </dgm:cxnLst>
  <dgm:bg/>
  <dgm:whole/>
</dgm:dataModel>
</file>

<file path=ppt/diagrams/data13.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F6AA975-0D7D-4A73-B179-639B782A419E}">
      <dgm:prSet phldrT="[Texto]"/>
      <dgm:spPr/>
      <dgm:t>
        <a:bodyPr/>
        <a:lstStyle/>
        <a:p>
          <a:r>
            <a:rPr lang="es-EC" dirty="0" smtClean="0"/>
            <a:t>UNASUR</a:t>
          </a:r>
          <a:endParaRPr lang="es-EC" dirty="0"/>
        </a:p>
      </dgm:t>
    </dgm:pt>
    <dgm:pt modelId="{5570BD91-C523-4155-BC90-AC3AC864A977}" type="parTrans" cxnId="{BCBDECEE-7459-454C-BB4A-C1B2C5C3CBE6}">
      <dgm:prSet/>
      <dgm:spPr/>
      <dgm:t>
        <a:bodyPr/>
        <a:lstStyle/>
        <a:p>
          <a:endParaRPr lang="es-EC"/>
        </a:p>
      </dgm:t>
    </dgm:pt>
    <dgm:pt modelId="{B88B673A-CF2A-42B0-9DBE-9D1B884A74DC}" type="sibTrans" cxnId="{BCBDECEE-7459-454C-BB4A-C1B2C5C3CBE6}">
      <dgm:prSet/>
      <dgm:spPr/>
      <dgm:t>
        <a:bodyPr/>
        <a:lstStyle/>
        <a:p>
          <a:endParaRPr lang="es-EC"/>
        </a:p>
      </dgm:t>
    </dgm:pt>
    <dgm:pt modelId="{1054F36F-8AE2-49A9-9C51-92B2EAD21126}">
      <dgm:prSet phldrT="[Texto]" custT="1"/>
      <dgm:spPr/>
      <dgm:t>
        <a:bodyPr/>
        <a:lstStyle/>
        <a:p>
          <a:pPr marL="144000" indent="-144000" algn="just">
            <a:lnSpc>
              <a:spcPct val="100000"/>
            </a:lnSpc>
            <a:spcAft>
              <a:spcPts val="0"/>
            </a:spcAft>
          </a:pPr>
          <a:r>
            <a:rPr lang="es-EC" sz="2800" dirty="0" smtClean="0"/>
            <a:t>Tratado Constitutivo de la Unión de Naciones Suramericanas </a:t>
          </a:r>
          <a:endParaRPr lang="es-EC" sz="2800" dirty="0"/>
        </a:p>
      </dgm:t>
    </dgm:pt>
    <dgm:pt modelId="{F57B60E8-ADBB-4F8F-82F0-22E0C36BE6D6}" type="parTrans" cxnId="{A7C43415-7B78-4C4D-95C1-DEE64F82E4E0}">
      <dgm:prSet/>
      <dgm:spPr/>
      <dgm:t>
        <a:bodyPr/>
        <a:lstStyle/>
        <a:p>
          <a:endParaRPr lang="es-EC"/>
        </a:p>
      </dgm:t>
    </dgm:pt>
    <dgm:pt modelId="{057375C8-70E5-4B33-9D7C-F695579AAFCD}" type="sibTrans" cxnId="{A7C43415-7B78-4C4D-95C1-DEE64F82E4E0}">
      <dgm:prSet/>
      <dgm:spPr/>
      <dgm:t>
        <a:bodyPr/>
        <a:lstStyle/>
        <a:p>
          <a:endParaRPr lang="es-EC"/>
        </a:p>
      </dgm:t>
    </dgm:pt>
    <dgm:pt modelId="{77FED50F-D4DB-4FC6-B6EA-F13F83FF01D7}">
      <dgm:prSet phldrT="[Texto]"/>
      <dgm:spPr/>
      <dgm:t>
        <a:bodyPr/>
        <a:lstStyle/>
        <a:p>
          <a:r>
            <a:rPr lang="es-EC" dirty="0" smtClean="0"/>
            <a:t>CDS</a:t>
          </a:r>
          <a:endParaRPr lang="es-EC" dirty="0"/>
        </a:p>
      </dgm:t>
    </dgm:pt>
    <dgm:pt modelId="{D6E65E62-8702-4A16-B80E-4A1A8702A3A2}" type="parTrans" cxnId="{DDC7DE02-7B64-4E4C-89C9-5C2ED86531DB}">
      <dgm:prSet/>
      <dgm:spPr/>
      <dgm:t>
        <a:bodyPr/>
        <a:lstStyle/>
        <a:p>
          <a:endParaRPr lang="es-EC"/>
        </a:p>
      </dgm:t>
    </dgm:pt>
    <dgm:pt modelId="{4AA60AEB-2835-4F6F-8BF2-11D9C7F355CF}" type="sibTrans" cxnId="{DDC7DE02-7B64-4E4C-89C9-5C2ED86531DB}">
      <dgm:prSet/>
      <dgm:spPr/>
      <dgm:t>
        <a:bodyPr/>
        <a:lstStyle/>
        <a:p>
          <a:endParaRPr lang="es-EC"/>
        </a:p>
      </dgm:t>
    </dgm:pt>
    <dgm:pt modelId="{AE761127-BCFB-4A16-9ED8-12316AA738AA}">
      <dgm:prSet phldrT="[Texto]" custT="1"/>
      <dgm:spPr/>
      <dgm:t>
        <a:bodyPr/>
        <a:lstStyle/>
        <a:p>
          <a:pPr marL="144000" indent="-144000" algn="just">
            <a:lnSpc>
              <a:spcPct val="100000"/>
            </a:lnSpc>
            <a:spcAft>
              <a:spcPts val="0"/>
            </a:spcAft>
          </a:pPr>
          <a:r>
            <a:rPr lang="es-EC" sz="2800" dirty="0" smtClean="0"/>
            <a:t>Estatuto Constitutivo</a:t>
          </a:r>
          <a:endParaRPr lang="es-EC" sz="2800" dirty="0"/>
        </a:p>
      </dgm:t>
    </dgm:pt>
    <dgm:pt modelId="{60D7ABE1-34F1-40E4-8BE8-5FF139D17516}" type="parTrans" cxnId="{CCE40A42-EA42-4795-A520-A012AE260F63}">
      <dgm:prSet/>
      <dgm:spPr/>
      <dgm:t>
        <a:bodyPr/>
        <a:lstStyle/>
        <a:p>
          <a:endParaRPr lang="es-EC"/>
        </a:p>
      </dgm:t>
    </dgm:pt>
    <dgm:pt modelId="{BB25EC34-26CA-4A86-98E2-596A8466B246}" type="sibTrans" cxnId="{CCE40A42-EA42-4795-A520-A012AE260F63}">
      <dgm:prSet/>
      <dgm:spPr/>
      <dgm:t>
        <a:bodyPr/>
        <a:lstStyle/>
        <a:p>
          <a:endParaRPr lang="es-EC"/>
        </a:p>
      </dgm:t>
    </dgm:pt>
    <dgm:pt modelId="{61FBA7AD-9EE7-4CFF-B019-4CC50AB2868B}">
      <dgm:prSet phldrT="[Texto]"/>
      <dgm:spPr/>
      <dgm:t>
        <a:bodyPr/>
        <a:lstStyle/>
        <a:p>
          <a:r>
            <a:rPr lang="es-EC" dirty="0" smtClean="0"/>
            <a:t>COSIPLAN</a:t>
          </a:r>
          <a:endParaRPr lang="es-EC" dirty="0"/>
        </a:p>
      </dgm:t>
    </dgm:pt>
    <dgm:pt modelId="{4202817F-4BEE-4F1C-A644-1A26A9037B5B}" type="parTrans" cxnId="{273A7224-AEA5-4164-A43D-D34FA456F5F4}">
      <dgm:prSet/>
      <dgm:spPr/>
      <dgm:t>
        <a:bodyPr/>
        <a:lstStyle/>
        <a:p>
          <a:endParaRPr lang="es-EC"/>
        </a:p>
      </dgm:t>
    </dgm:pt>
    <dgm:pt modelId="{18EA7375-01B3-455A-B9A9-1E6C78C3778D}" type="sibTrans" cxnId="{273A7224-AEA5-4164-A43D-D34FA456F5F4}">
      <dgm:prSet/>
      <dgm:spPr/>
      <dgm:t>
        <a:bodyPr/>
        <a:lstStyle/>
        <a:p>
          <a:endParaRPr lang="es-EC"/>
        </a:p>
      </dgm:t>
    </dgm:pt>
    <dgm:pt modelId="{CD7B6AE8-0E51-4E07-B012-50D98303EA21}">
      <dgm:prSet phldrT="[Texto]" custT="1"/>
      <dgm:spPr/>
      <dgm:t>
        <a:bodyPr/>
        <a:lstStyle/>
        <a:p>
          <a:r>
            <a:rPr lang="es-EC" sz="2800" dirty="0" smtClean="0"/>
            <a:t>Constitución de la República del Ecuador</a:t>
          </a:r>
          <a:endParaRPr lang="es-EC" sz="2800" dirty="0"/>
        </a:p>
      </dgm:t>
    </dgm:pt>
    <dgm:pt modelId="{62DBFCFF-119F-4A83-A118-294853FB1B2A}" type="parTrans" cxnId="{513A4C0E-9CBC-4EA4-9256-9C2C3EF06532}">
      <dgm:prSet/>
      <dgm:spPr/>
      <dgm:t>
        <a:bodyPr/>
        <a:lstStyle/>
        <a:p>
          <a:endParaRPr lang="es-EC"/>
        </a:p>
      </dgm:t>
    </dgm:pt>
    <dgm:pt modelId="{E869A62E-D1B6-41AD-8D5B-FC83984B049C}" type="sibTrans" cxnId="{513A4C0E-9CBC-4EA4-9256-9C2C3EF06532}">
      <dgm:prSet/>
      <dgm:spPr/>
      <dgm:t>
        <a:bodyPr/>
        <a:lstStyle/>
        <a:p>
          <a:endParaRPr lang="es-EC"/>
        </a:p>
      </dgm:t>
    </dgm:pt>
    <dgm:pt modelId="{5D249DB5-112E-4EBD-9244-2B63A12E599D}">
      <dgm:prSet phldrT="[Texto]" custT="1"/>
      <dgm:spPr/>
      <dgm:t>
        <a:bodyPr/>
        <a:lstStyle/>
        <a:p>
          <a:r>
            <a:rPr lang="es-EC" sz="2800" dirty="0" smtClean="0"/>
            <a:t>Agenda Política de Defensa 2014 – 2017</a:t>
          </a:r>
          <a:endParaRPr lang="es-EC" sz="2800" dirty="0"/>
        </a:p>
      </dgm:t>
    </dgm:pt>
    <dgm:pt modelId="{58F4A3B0-8E26-4CDB-A2A8-D9A0737A9466}" type="parTrans" cxnId="{EE4B2503-FE9D-4F4D-9F4D-2696A10D133F}">
      <dgm:prSet/>
      <dgm:spPr/>
      <dgm:t>
        <a:bodyPr/>
        <a:lstStyle/>
        <a:p>
          <a:endParaRPr lang="es-EC"/>
        </a:p>
      </dgm:t>
    </dgm:pt>
    <dgm:pt modelId="{B2E3028D-CE10-43AC-86E2-96F240C5C412}" type="sibTrans" cxnId="{EE4B2503-FE9D-4F4D-9F4D-2696A10D133F}">
      <dgm:prSet/>
      <dgm:spPr/>
      <dgm:t>
        <a:bodyPr/>
        <a:lstStyle/>
        <a:p>
          <a:endParaRPr lang="es-EC"/>
        </a:p>
      </dgm:t>
    </dgm:pt>
    <dgm:pt modelId="{64D018ED-1F29-4685-92FA-E759A95FBF72}">
      <dgm:prSet phldrT="[Texto]"/>
      <dgm:spPr/>
      <dgm:t>
        <a:bodyPr/>
        <a:lstStyle/>
        <a:p>
          <a:r>
            <a:rPr lang="es-EC" dirty="0" smtClean="0"/>
            <a:t>ECUADOR</a:t>
          </a:r>
          <a:endParaRPr lang="es-EC" dirty="0"/>
        </a:p>
      </dgm:t>
    </dgm:pt>
    <dgm:pt modelId="{0C5A48D8-F3F2-4464-9AFA-31F68BF2060F}" type="parTrans" cxnId="{D2843B40-B706-4E54-BD7E-C06938A24BB0}">
      <dgm:prSet/>
      <dgm:spPr/>
      <dgm:t>
        <a:bodyPr/>
        <a:lstStyle/>
        <a:p>
          <a:endParaRPr lang="es-EC"/>
        </a:p>
      </dgm:t>
    </dgm:pt>
    <dgm:pt modelId="{7F408440-E1AD-42D7-B97E-214D1CD526C1}" type="sibTrans" cxnId="{D2843B40-B706-4E54-BD7E-C06938A24BB0}">
      <dgm:prSet/>
      <dgm:spPr/>
      <dgm:t>
        <a:bodyPr/>
        <a:lstStyle/>
        <a:p>
          <a:endParaRPr lang="es-EC"/>
        </a:p>
      </dgm:t>
    </dgm:pt>
    <dgm:pt modelId="{8FD088AF-4DC3-4A9B-B08E-95269C441BB0}">
      <dgm:prSet phldrT="[Texto]" custT="1"/>
      <dgm:spPr/>
      <dgm:t>
        <a:bodyPr/>
        <a:lstStyle/>
        <a:p>
          <a:pPr marL="144000" indent="-144000" algn="just">
            <a:lnSpc>
              <a:spcPct val="100000"/>
            </a:lnSpc>
            <a:spcAft>
              <a:spcPts val="0"/>
            </a:spcAft>
          </a:pPr>
          <a:r>
            <a:rPr lang="es-EC" sz="2800" dirty="0" smtClean="0"/>
            <a:t>Estatuto Constitutivo</a:t>
          </a:r>
          <a:endParaRPr lang="es-EC" sz="2800" dirty="0"/>
        </a:p>
      </dgm:t>
    </dgm:pt>
    <dgm:pt modelId="{490F9DA9-E750-4EAA-8FBC-174ECB58595E}" type="parTrans" cxnId="{D1C165DA-D1F1-4273-9930-46BF4C518C35}">
      <dgm:prSet/>
      <dgm:spPr/>
      <dgm:t>
        <a:bodyPr/>
        <a:lstStyle/>
        <a:p>
          <a:endParaRPr lang="es-EC"/>
        </a:p>
      </dgm:t>
    </dgm:pt>
    <dgm:pt modelId="{28052FA5-2AB4-4627-9F3C-FB2EC4883DE8}" type="sibTrans" cxnId="{D1C165DA-D1F1-4273-9930-46BF4C518C35}">
      <dgm:prSet/>
      <dgm:spPr/>
      <dgm:t>
        <a:bodyPr/>
        <a:lstStyle/>
        <a:p>
          <a:endParaRPr lang="es-EC"/>
        </a:p>
      </dgm:t>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32C30237-9924-4BF6-A6E4-A828F02CBF18}" type="pres">
      <dgm:prSet presAssocID="{1F6AA975-0D7D-4A73-B179-639B782A419E}" presName="linNode" presStyleCnt="0"/>
      <dgm:spPr/>
    </dgm:pt>
    <dgm:pt modelId="{56029A1A-9D7D-42D8-8662-D119FE208E40}" type="pres">
      <dgm:prSet presAssocID="{1F6AA975-0D7D-4A73-B179-639B782A419E}" presName="parentText" presStyleLbl="node1" presStyleIdx="0" presStyleCnt="4" custScaleX="53712" custLinFactNeighborX="-4119">
        <dgm:presLayoutVars>
          <dgm:chMax val="1"/>
          <dgm:bulletEnabled val="1"/>
        </dgm:presLayoutVars>
      </dgm:prSet>
      <dgm:spPr/>
      <dgm:t>
        <a:bodyPr/>
        <a:lstStyle/>
        <a:p>
          <a:endParaRPr lang="es-EC"/>
        </a:p>
      </dgm:t>
    </dgm:pt>
    <dgm:pt modelId="{145E785A-FFA1-41A8-9190-5C04AC16D22C}" type="pres">
      <dgm:prSet presAssocID="{1F6AA975-0D7D-4A73-B179-639B782A419E}" presName="descendantText" presStyleLbl="alignAccFollowNode1" presStyleIdx="0" presStyleCnt="4" custScaleX="121397" custLinFactNeighborX="1906" custLinFactNeighborY="2002">
        <dgm:presLayoutVars>
          <dgm:bulletEnabled val="1"/>
        </dgm:presLayoutVars>
      </dgm:prSet>
      <dgm:spPr/>
      <dgm:t>
        <a:bodyPr/>
        <a:lstStyle/>
        <a:p>
          <a:endParaRPr lang="es-EC"/>
        </a:p>
      </dgm:t>
    </dgm:pt>
    <dgm:pt modelId="{12720901-E28D-41AE-ABE3-C3AAB370E25E}" type="pres">
      <dgm:prSet presAssocID="{B88B673A-CF2A-42B0-9DBE-9D1B884A74DC}" presName="sp" presStyleCnt="0"/>
      <dgm:spPr/>
    </dgm:pt>
    <dgm:pt modelId="{44233448-5342-4BD3-B778-1B9B699D2FC5}" type="pres">
      <dgm:prSet presAssocID="{77FED50F-D4DB-4FC6-B6EA-F13F83FF01D7}" presName="linNode" presStyleCnt="0"/>
      <dgm:spPr/>
    </dgm:pt>
    <dgm:pt modelId="{94BC99E1-85BA-452C-BA4B-DBF1AAE220B9}" type="pres">
      <dgm:prSet presAssocID="{77FED50F-D4DB-4FC6-B6EA-F13F83FF01D7}" presName="parentText" presStyleLbl="node1" presStyleIdx="1" presStyleCnt="4" custScaleX="53712" custLinFactNeighborX="-4119">
        <dgm:presLayoutVars>
          <dgm:chMax val="1"/>
          <dgm:bulletEnabled val="1"/>
        </dgm:presLayoutVars>
      </dgm:prSet>
      <dgm:spPr/>
      <dgm:t>
        <a:bodyPr/>
        <a:lstStyle/>
        <a:p>
          <a:endParaRPr lang="es-EC"/>
        </a:p>
      </dgm:t>
    </dgm:pt>
    <dgm:pt modelId="{A302A5D9-18E4-4B23-B6DF-5CC1ED6C9952}" type="pres">
      <dgm:prSet presAssocID="{77FED50F-D4DB-4FC6-B6EA-F13F83FF01D7}" presName="descendantText" presStyleLbl="alignAccFollowNode1" presStyleIdx="1" presStyleCnt="4" custScaleX="121397" custLinFactNeighborX="1906" custLinFactNeighborY="2002">
        <dgm:presLayoutVars>
          <dgm:bulletEnabled val="1"/>
        </dgm:presLayoutVars>
      </dgm:prSet>
      <dgm:spPr/>
      <dgm:t>
        <a:bodyPr/>
        <a:lstStyle/>
        <a:p>
          <a:endParaRPr lang="es-EC"/>
        </a:p>
      </dgm:t>
    </dgm:pt>
    <dgm:pt modelId="{90C42C68-EFED-4581-A1B0-830DF697B458}" type="pres">
      <dgm:prSet presAssocID="{4AA60AEB-2835-4F6F-8BF2-11D9C7F355CF}" presName="sp" presStyleCnt="0"/>
      <dgm:spPr/>
    </dgm:pt>
    <dgm:pt modelId="{403E6F9C-4E6B-4B13-90EA-06CD1D48BBA0}" type="pres">
      <dgm:prSet presAssocID="{61FBA7AD-9EE7-4CFF-B019-4CC50AB2868B}" presName="linNode" presStyleCnt="0"/>
      <dgm:spPr/>
    </dgm:pt>
    <dgm:pt modelId="{7A0956D2-AB59-47C4-BFDE-949E29BD9E13}" type="pres">
      <dgm:prSet presAssocID="{61FBA7AD-9EE7-4CFF-B019-4CC50AB2868B}" presName="parentText" presStyleLbl="node1" presStyleIdx="2" presStyleCnt="4" custScaleX="53712" custLinFactNeighborX="-4119">
        <dgm:presLayoutVars>
          <dgm:chMax val="1"/>
          <dgm:bulletEnabled val="1"/>
        </dgm:presLayoutVars>
      </dgm:prSet>
      <dgm:spPr/>
      <dgm:t>
        <a:bodyPr/>
        <a:lstStyle/>
        <a:p>
          <a:endParaRPr lang="es-EC"/>
        </a:p>
      </dgm:t>
    </dgm:pt>
    <dgm:pt modelId="{A0AEC0C9-28C5-4596-AC0A-860F9A50A6AA}" type="pres">
      <dgm:prSet presAssocID="{61FBA7AD-9EE7-4CFF-B019-4CC50AB2868B}" presName="descendantText" presStyleLbl="alignAccFollowNode1" presStyleIdx="2" presStyleCnt="4" custScaleX="121397" custLinFactNeighborX="1906" custLinFactNeighborY="2002">
        <dgm:presLayoutVars>
          <dgm:bulletEnabled val="1"/>
        </dgm:presLayoutVars>
      </dgm:prSet>
      <dgm:spPr/>
      <dgm:t>
        <a:bodyPr/>
        <a:lstStyle/>
        <a:p>
          <a:endParaRPr lang="es-EC"/>
        </a:p>
      </dgm:t>
    </dgm:pt>
    <dgm:pt modelId="{C7AC9E86-D7EA-417A-81D5-B950DF6A28E5}" type="pres">
      <dgm:prSet presAssocID="{18EA7375-01B3-455A-B9A9-1E6C78C3778D}" presName="sp" presStyleCnt="0"/>
      <dgm:spPr/>
    </dgm:pt>
    <dgm:pt modelId="{6665316A-5CA9-44FD-8EEC-F5C38C0BF8B0}" type="pres">
      <dgm:prSet presAssocID="{64D018ED-1F29-4685-92FA-E759A95FBF72}" presName="linNode" presStyleCnt="0"/>
      <dgm:spPr/>
    </dgm:pt>
    <dgm:pt modelId="{391C94FB-EF46-4A9A-8D20-650D144F3B01}" type="pres">
      <dgm:prSet presAssocID="{64D018ED-1F29-4685-92FA-E759A95FBF72}" presName="parentText" presStyleLbl="node1" presStyleIdx="3" presStyleCnt="4" custScaleX="53712" custLinFactNeighborX="-4119">
        <dgm:presLayoutVars>
          <dgm:chMax val="1"/>
          <dgm:bulletEnabled val="1"/>
        </dgm:presLayoutVars>
      </dgm:prSet>
      <dgm:spPr/>
      <dgm:t>
        <a:bodyPr/>
        <a:lstStyle/>
        <a:p>
          <a:endParaRPr lang="es-EC"/>
        </a:p>
      </dgm:t>
    </dgm:pt>
    <dgm:pt modelId="{3CD0B5A2-C782-4FCE-AD0B-6D9CEF109C0A}" type="pres">
      <dgm:prSet presAssocID="{64D018ED-1F29-4685-92FA-E759A95FBF72}" presName="descendantText" presStyleLbl="alignAccFollowNode1" presStyleIdx="3" presStyleCnt="4" custScaleX="121397" custScaleY="134478" custLinFactNeighborX="1893" custLinFactNeighborY="-2621">
        <dgm:presLayoutVars>
          <dgm:bulletEnabled val="1"/>
        </dgm:presLayoutVars>
      </dgm:prSet>
      <dgm:spPr/>
      <dgm:t>
        <a:bodyPr/>
        <a:lstStyle/>
        <a:p>
          <a:endParaRPr lang="es-EC"/>
        </a:p>
      </dgm:t>
    </dgm:pt>
  </dgm:ptLst>
  <dgm:cxnLst>
    <dgm:cxn modelId="{B7A5F65D-E5A3-4FD4-8785-2529F430E4A8}" type="presOf" srcId="{1054F36F-8AE2-49A9-9C51-92B2EAD21126}" destId="{145E785A-FFA1-41A8-9190-5C04AC16D22C}" srcOrd="0" destOrd="0" presId="urn:microsoft.com/office/officeart/2005/8/layout/vList5"/>
    <dgm:cxn modelId="{861237BC-0DC9-4107-86FA-354C9CAB1EC9}" type="presOf" srcId="{AE761127-BCFB-4A16-9ED8-12316AA738AA}" destId="{A302A5D9-18E4-4B23-B6DF-5CC1ED6C9952}" srcOrd="0" destOrd="0" presId="urn:microsoft.com/office/officeart/2005/8/layout/vList5"/>
    <dgm:cxn modelId="{D1C165DA-D1F1-4273-9930-46BF4C518C35}" srcId="{61FBA7AD-9EE7-4CFF-B019-4CC50AB2868B}" destId="{8FD088AF-4DC3-4A9B-B08E-95269C441BB0}" srcOrd="0" destOrd="0" parTransId="{490F9DA9-E750-4EAA-8FBC-174ECB58595E}" sibTransId="{28052FA5-2AB4-4627-9F3C-FB2EC4883DE8}"/>
    <dgm:cxn modelId="{D37B9BA8-A731-43CB-9B89-57FF30463BCE}" type="presOf" srcId="{CD7B6AE8-0E51-4E07-B012-50D98303EA21}" destId="{3CD0B5A2-C782-4FCE-AD0B-6D9CEF109C0A}" srcOrd="0" destOrd="0" presId="urn:microsoft.com/office/officeart/2005/8/layout/vList5"/>
    <dgm:cxn modelId="{253C237D-9E86-4514-B40C-E28C7BFBAC7E}" type="presOf" srcId="{1F6AA975-0D7D-4A73-B179-639B782A419E}" destId="{56029A1A-9D7D-42D8-8662-D119FE208E40}" srcOrd="0" destOrd="0" presId="urn:microsoft.com/office/officeart/2005/8/layout/vList5"/>
    <dgm:cxn modelId="{273A7224-AEA5-4164-A43D-D34FA456F5F4}" srcId="{55AB02B2-1E9C-4978-93D6-A70EB7AB0E9F}" destId="{61FBA7AD-9EE7-4CFF-B019-4CC50AB2868B}" srcOrd="2" destOrd="0" parTransId="{4202817F-4BEE-4F1C-A644-1A26A9037B5B}" sibTransId="{18EA7375-01B3-455A-B9A9-1E6C78C3778D}"/>
    <dgm:cxn modelId="{5FD5168D-9F33-420D-8464-F6E44F5666B4}" type="presOf" srcId="{55AB02B2-1E9C-4978-93D6-A70EB7AB0E9F}" destId="{9EDC4273-9059-4D2B-AF7C-CE2E0F795973}" srcOrd="0" destOrd="0" presId="urn:microsoft.com/office/officeart/2005/8/layout/vList5"/>
    <dgm:cxn modelId="{A7C43415-7B78-4C4D-95C1-DEE64F82E4E0}" srcId="{1F6AA975-0D7D-4A73-B179-639B782A419E}" destId="{1054F36F-8AE2-49A9-9C51-92B2EAD21126}" srcOrd="0" destOrd="0" parTransId="{F57B60E8-ADBB-4F8F-82F0-22E0C36BE6D6}" sibTransId="{057375C8-70E5-4B33-9D7C-F695579AAFCD}"/>
    <dgm:cxn modelId="{2514339B-ACC1-4FCB-BE9D-A391B1DA06ED}" type="presOf" srcId="{77FED50F-D4DB-4FC6-B6EA-F13F83FF01D7}" destId="{94BC99E1-85BA-452C-BA4B-DBF1AAE220B9}" srcOrd="0" destOrd="0" presId="urn:microsoft.com/office/officeart/2005/8/layout/vList5"/>
    <dgm:cxn modelId="{28F02BCE-B18C-472D-8B79-9B4D5B4FAAD9}" type="presOf" srcId="{61FBA7AD-9EE7-4CFF-B019-4CC50AB2868B}" destId="{7A0956D2-AB59-47C4-BFDE-949E29BD9E13}" srcOrd="0" destOrd="0" presId="urn:microsoft.com/office/officeart/2005/8/layout/vList5"/>
    <dgm:cxn modelId="{A11A2CE5-560A-4FA8-9BD2-7F57A99BD4D3}" type="presOf" srcId="{64D018ED-1F29-4685-92FA-E759A95FBF72}" destId="{391C94FB-EF46-4A9A-8D20-650D144F3B01}" srcOrd="0" destOrd="0" presId="urn:microsoft.com/office/officeart/2005/8/layout/vList5"/>
    <dgm:cxn modelId="{CDC158B7-A412-4418-B431-6348C634D73A}" type="presOf" srcId="{8FD088AF-4DC3-4A9B-B08E-95269C441BB0}" destId="{A0AEC0C9-28C5-4596-AC0A-860F9A50A6AA}" srcOrd="0" destOrd="0" presId="urn:microsoft.com/office/officeart/2005/8/layout/vList5"/>
    <dgm:cxn modelId="{BCBDECEE-7459-454C-BB4A-C1B2C5C3CBE6}" srcId="{55AB02B2-1E9C-4978-93D6-A70EB7AB0E9F}" destId="{1F6AA975-0D7D-4A73-B179-639B782A419E}" srcOrd="0" destOrd="0" parTransId="{5570BD91-C523-4155-BC90-AC3AC864A977}" sibTransId="{B88B673A-CF2A-42B0-9DBE-9D1B884A74DC}"/>
    <dgm:cxn modelId="{CCE40A42-EA42-4795-A520-A012AE260F63}" srcId="{77FED50F-D4DB-4FC6-B6EA-F13F83FF01D7}" destId="{AE761127-BCFB-4A16-9ED8-12316AA738AA}" srcOrd="0" destOrd="0" parTransId="{60D7ABE1-34F1-40E4-8BE8-5FF139D17516}" sibTransId="{BB25EC34-26CA-4A86-98E2-596A8466B246}"/>
    <dgm:cxn modelId="{DDC7DE02-7B64-4E4C-89C9-5C2ED86531DB}" srcId="{55AB02B2-1E9C-4978-93D6-A70EB7AB0E9F}" destId="{77FED50F-D4DB-4FC6-B6EA-F13F83FF01D7}" srcOrd="1" destOrd="0" parTransId="{D6E65E62-8702-4A16-B80E-4A1A8702A3A2}" sibTransId="{4AA60AEB-2835-4F6F-8BF2-11D9C7F355CF}"/>
    <dgm:cxn modelId="{D2843B40-B706-4E54-BD7E-C06938A24BB0}" srcId="{55AB02B2-1E9C-4978-93D6-A70EB7AB0E9F}" destId="{64D018ED-1F29-4685-92FA-E759A95FBF72}" srcOrd="3" destOrd="0" parTransId="{0C5A48D8-F3F2-4464-9AFA-31F68BF2060F}" sibTransId="{7F408440-E1AD-42D7-B97E-214D1CD526C1}"/>
    <dgm:cxn modelId="{EE4B2503-FE9D-4F4D-9F4D-2696A10D133F}" srcId="{64D018ED-1F29-4685-92FA-E759A95FBF72}" destId="{5D249DB5-112E-4EBD-9244-2B63A12E599D}" srcOrd="1" destOrd="0" parTransId="{58F4A3B0-8E26-4CDB-A2A8-D9A0737A9466}" sibTransId="{B2E3028D-CE10-43AC-86E2-96F240C5C412}"/>
    <dgm:cxn modelId="{D50B4E78-23DB-4576-96EA-103E0CC38608}" type="presOf" srcId="{5D249DB5-112E-4EBD-9244-2B63A12E599D}" destId="{3CD0B5A2-C782-4FCE-AD0B-6D9CEF109C0A}" srcOrd="0" destOrd="1" presId="urn:microsoft.com/office/officeart/2005/8/layout/vList5"/>
    <dgm:cxn modelId="{513A4C0E-9CBC-4EA4-9256-9C2C3EF06532}" srcId="{64D018ED-1F29-4685-92FA-E759A95FBF72}" destId="{CD7B6AE8-0E51-4E07-B012-50D98303EA21}" srcOrd="0" destOrd="0" parTransId="{62DBFCFF-119F-4A83-A118-294853FB1B2A}" sibTransId="{E869A62E-D1B6-41AD-8D5B-FC83984B049C}"/>
    <dgm:cxn modelId="{2C378E94-DC23-4FF1-9F18-B1AB949335F8}" type="presParOf" srcId="{9EDC4273-9059-4D2B-AF7C-CE2E0F795973}" destId="{32C30237-9924-4BF6-A6E4-A828F02CBF18}" srcOrd="0" destOrd="0" presId="urn:microsoft.com/office/officeart/2005/8/layout/vList5"/>
    <dgm:cxn modelId="{20A4CAB3-2D21-4779-B0B4-C150799F85BA}" type="presParOf" srcId="{32C30237-9924-4BF6-A6E4-A828F02CBF18}" destId="{56029A1A-9D7D-42D8-8662-D119FE208E40}" srcOrd="0" destOrd="0" presId="urn:microsoft.com/office/officeart/2005/8/layout/vList5"/>
    <dgm:cxn modelId="{B2F36513-78D1-4BFA-B855-973DB97484D4}" type="presParOf" srcId="{32C30237-9924-4BF6-A6E4-A828F02CBF18}" destId="{145E785A-FFA1-41A8-9190-5C04AC16D22C}" srcOrd="1" destOrd="0" presId="urn:microsoft.com/office/officeart/2005/8/layout/vList5"/>
    <dgm:cxn modelId="{A09BC8A9-2690-4830-A2E7-DE9F91FAF7C3}" type="presParOf" srcId="{9EDC4273-9059-4D2B-AF7C-CE2E0F795973}" destId="{12720901-E28D-41AE-ABE3-C3AAB370E25E}" srcOrd="1" destOrd="0" presId="urn:microsoft.com/office/officeart/2005/8/layout/vList5"/>
    <dgm:cxn modelId="{C7F134CF-B574-4207-A660-B6D29E5B25D8}" type="presParOf" srcId="{9EDC4273-9059-4D2B-AF7C-CE2E0F795973}" destId="{44233448-5342-4BD3-B778-1B9B699D2FC5}" srcOrd="2" destOrd="0" presId="urn:microsoft.com/office/officeart/2005/8/layout/vList5"/>
    <dgm:cxn modelId="{38530E93-E393-4C94-8C71-89183A624E71}" type="presParOf" srcId="{44233448-5342-4BD3-B778-1B9B699D2FC5}" destId="{94BC99E1-85BA-452C-BA4B-DBF1AAE220B9}" srcOrd="0" destOrd="0" presId="urn:microsoft.com/office/officeart/2005/8/layout/vList5"/>
    <dgm:cxn modelId="{AF98432C-9AE0-4127-B490-78D0517C6BFE}" type="presParOf" srcId="{44233448-5342-4BD3-B778-1B9B699D2FC5}" destId="{A302A5D9-18E4-4B23-B6DF-5CC1ED6C9952}" srcOrd="1" destOrd="0" presId="urn:microsoft.com/office/officeart/2005/8/layout/vList5"/>
    <dgm:cxn modelId="{A2C7C2FF-9AC6-4EE7-8959-2914842E080A}" type="presParOf" srcId="{9EDC4273-9059-4D2B-AF7C-CE2E0F795973}" destId="{90C42C68-EFED-4581-A1B0-830DF697B458}" srcOrd="3" destOrd="0" presId="urn:microsoft.com/office/officeart/2005/8/layout/vList5"/>
    <dgm:cxn modelId="{27AB22F0-19EF-44A5-A9CD-4662B54D8AFD}" type="presParOf" srcId="{9EDC4273-9059-4D2B-AF7C-CE2E0F795973}" destId="{403E6F9C-4E6B-4B13-90EA-06CD1D48BBA0}" srcOrd="4" destOrd="0" presId="urn:microsoft.com/office/officeart/2005/8/layout/vList5"/>
    <dgm:cxn modelId="{35391B6D-86F1-4E46-89D7-F59128419F5A}" type="presParOf" srcId="{403E6F9C-4E6B-4B13-90EA-06CD1D48BBA0}" destId="{7A0956D2-AB59-47C4-BFDE-949E29BD9E13}" srcOrd="0" destOrd="0" presId="urn:microsoft.com/office/officeart/2005/8/layout/vList5"/>
    <dgm:cxn modelId="{DBF2A02E-DA63-4EBC-A7EF-EC7AB55C61BD}" type="presParOf" srcId="{403E6F9C-4E6B-4B13-90EA-06CD1D48BBA0}" destId="{A0AEC0C9-28C5-4596-AC0A-860F9A50A6AA}" srcOrd="1" destOrd="0" presId="urn:microsoft.com/office/officeart/2005/8/layout/vList5"/>
    <dgm:cxn modelId="{C64DBFBE-78A9-4CF8-BCAF-C7658F91AEC1}" type="presParOf" srcId="{9EDC4273-9059-4D2B-AF7C-CE2E0F795973}" destId="{C7AC9E86-D7EA-417A-81D5-B950DF6A28E5}" srcOrd="5" destOrd="0" presId="urn:microsoft.com/office/officeart/2005/8/layout/vList5"/>
    <dgm:cxn modelId="{44D2E6DF-6F00-43D6-A680-4B0B5145FC27}" type="presParOf" srcId="{9EDC4273-9059-4D2B-AF7C-CE2E0F795973}" destId="{6665316A-5CA9-44FD-8EEC-F5C38C0BF8B0}" srcOrd="6" destOrd="0" presId="urn:microsoft.com/office/officeart/2005/8/layout/vList5"/>
    <dgm:cxn modelId="{0BEA589B-E655-4A49-8CC7-783BC2115AD0}" type="presParOf" srcId="{6665316A-5CA9-44FD-8EEC-F5C38C0BF8B0}" destId="{391C94FB-EF46-4A9A-8D20-650D144F3B01}" srcOrd="0" destOrd="0" presId="urn:microsoft.com/office/officeart/2005/8/layout/vList5"/>
    <dgm:cxn modelId="{B9CD9E02-8805-4CCE-9A33-F809F8D3C18A}" type="presParOf" srcId="{6665316A-5CA9-44FD-8EEC-F5C38C0BF8B0}" destId="{3CD0B5A2-C782-4FCE-AD0B-6D9CEF109C0A}" srcOrd="1" destOrd="0" presId="urn:microsoft.com/office/officeart/2005/8/layout/vList5"/>
  </dgm:cxnLst>
  <dgm:bg/>
  <dgm:whole/>
</dgm:dataModel>
</file>

<file path=ppt/diagrams/data14.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F6AA975-0D7D-4A73-B179-639B782A419E}">
      <dgm:prSet phldrT="[Texto]"/>
      <dgm:spPr/>
      <dgm:t>
        <a:bodyPr/>
        <a:lstStyle/>
        <a:p>
          <a:r>
            <a:rPr lang="es-EC" dirty="0" smtClean="0"/>
            <a:t>TIPO</a:t>
          </a:r>
          <a:endParaRPr lang="es-EC" dirty="0"/>
        </a:p>
      </dgm:t>
    </dgm:pt>
    <dgm:pt modelId="{5570BD91-C523-4155-BC90-AC3AC864A977}" type="parTrans" cxnId="{BCBDECEE-7459-454C-BB4A-C1B2C5C3CBE6}">
      <dgm:prSet/>
      <dgm:spPr/>
      <dgm:t>
        <a:bodyPr/>
        <a:lstStyle/>
        <a:p>
          <a:endParaRPr lang="es-EC"/>
        </a:p>
      </dgm:t>
    </dgm:pt>
    <dgm:pt modelId="{B88B673A-CF2A-42B0-9DBE-9D1B884A74DC}" type="sibTrans" cxnId="{BCBDECEE-7459-454C-BB4A-C1B2C5C3CBE6}">
      <dgm:prSet/>
      <dgm:spPr/>
      <dgm:t>
        <a:bodyPr/>
        <a:lstStyle/>
        <a:p>
          <a:endParaRPr lang="es-EC"/>
        </a:p>
      </dgm:t>
    </dgm:pt>
    <dgm:pt modelId="{1054F36F-8AE2-49A9-9C51-92B2EAD21126}">
      <dgm:prSet phldrT="[Texto]"/>
      <dgm:spPr/>
      <dgm:t>
        <a:bodyPr/>
        <a:lstStyle/>
        <a:p>
          <a:pPr algn="just"/>
          <a:r>
            <a:rPr lang="es-EC" dirty="0" smtClean="0"/>
            <a:t>Explicativa – documental que pretende identificar causas a fin de establecer generalizaciones, que para el caso está dado por  cooperación regional ante las amenazas y riesgos que los proyectos de infraestructura deban enfrentar.</a:t>
          </a:r>
          <a:endParaRPr lang="es-EC" dirty="0"/>
        </a:p>
      </dgm:t>
    </dgm:pt>
    <dgm:pt modelId="{F57B60E8-ADBB-4F8F-82F0-22E0C36BE6D6}" type="parTrans" cxnId="{A7C43415-7B78-4C4D-95C1-DEE64F82E4E0}">
      <dgm:prSet/>
      <dgm:spPr/>
      <dgm:t>
        <a:bodyPr/>
        <a:lstStyle/>
        <a:p>
          <a:endParaRPr lang="es-EC"/>
        </a:p>
      </dgm:t>
    </dgm:pt>
    <dgm:pt modelId="{057375C8-70E5-4B33-9D7C-F695579AAFCD}" type="sibTrans" cxnId="{A7C43415-7B78-4C4D-95C1-DEE64F82E4E0}">
      <dgm:prSet/>
      <dgm:spPr/>
      <dgm:t>
        <a:bodyPr/>
        <a:lstStyle/>
        <a:p>
          <a:endParaRPr lang="es-EC"/>
        </a:p>
      </dgm:t>
    </dgm:pt>
    <dgm:pt modelId="{77FED50F-D4DB-4FC6-B6EA-F13F83FF01D7}">
      <dgm:prSet phldrT="[Texto]"/>
      <dgm:spPr/>
      <dgm:t>
        <a:bodyPr/>
        <a:lstStyle/>
        <a:p>
          <a:r>
            <a:rPr lang="es-EC" dirty="0" smtClean="0"/>
            <a:t>MÉTODO</a:t>
          </a:r>
          <a:endParaRPr lang="es-EC" dirty="0"/>
        </a:p>
      </dgm:t>
    </dgm:pt>
    <dgm:pt modelId="{D6E65E62-8702-4A16-B80E-4A1A8702A3A2}" type="parTrans" cxnId="{DDC7DE02-7B64-4E4C-89C9-5C2ED86531DB}">
      <dgm:prSet/>
      <dgm:spPr/>
      <dgm:t>
        <a:bodyPr/>
        <a:lstStyle/>
        <a:p>
          <a:endParaRPr lang="es-EC"/>
        </a:p>
      </dgm:t>
    </dgm:pt>
    <dgm:pt modelId="{4AA60AEB-2835-4F6F-8BF2-11D9C7F355CF}" type="sibTrans" cxnId="{DDC7DE02-7B64-4E4C-89C9-5C2ED86531DB}">
      <dgm:prSet/>
      <dgm:spPr/>
      <dgm:t>
        <a:bodyPr/>
        <a:lstStyle/>
        <a:p>
          <a:endParaRPr lang="es-EC"/>
        </a:p>
      </dgm:t>
    </dgm:pt>
    <dgm:pt modelId="{AE761127-BCFB-4A16-9ED8-12316AA738AA}">
      <dgm:prSet phldrT="[Texto]"/>
      <dgm:spPr/>
      <dgm:t>
        <a:bodyPr/>
        <a:lstStyle/>
        <a:p>
          <a:pPr algn="just"/>
          <a:r>
            <a:rPr lang="es-EC" dirty="0" smtClean="0"/>
            <a:t>Empleo de métodos teóricos como análisis –síntesis, deducción e inducción, hipotético deductivo e histórico hacen de este trabajo una investigación no experimental</a:t>
          </a:r>
          <a:endParaRPr lang="es-EC" dirty="0"/>
        </a:p>
      </dgm:t>
    </dgm:pt>
    <dgm:pt modelId="{60D7ABE1-34F1-40E4-8BE8-5FF139D17516}" type="parTrans" cxnId="{CCE40A42-EA42-4795-A520-A012AE260F63}">
      <dgm:prSet/>
      <dgm:spPr/>
      <dgm:t>
        <a:bodyPr/>
        <a:lstStyle/>
        <a:p>
          <a:endParaRPr lang="es-EC"/>
        </a:p>
      </dgm:t>
    </dgm:pt>
    <dgm:pt modelId="{BB25EC34-26CA-4A86-98E2-596A8466B246}" type="sibTrans" cxnId="{CCE40A42-EA42-4795-A520-A012AE260F63}">
      <dgm:prSet/>
      <dgm:spPr/>
      <dgm:t>
        <a:bodyPr/>
        <a:lstStyle/>
        <a:p>
          <a:endParaRPr lang="es-EC"/>
        </a:p>
      </dgm:t>
    </dgm:pt>
    <dgm:pt modelId="{61FBA7AD-9EE7-4CFF-B019-4CC50AB2868B}">
      <dgm:prSet phldrT="[Texto]"/>
      <dgm:spPr/>
      <dgm:t>
        <a:bodyPr/>
        <a:lstStyle/>
        <a:p>
          <a:r>
            <a:rPr lang="es-EC" dirty="0" smtClean="0"/>
            <a:t>ANÁLISIS</a:t>
          </a:r>
          <a:endParaRPr lang="es-EC" dirty="0"/>
        </a:p>
      </dgm:t>
    </dgm:pt>
    <dgm:pt modelId="{4202817F-4BEE-4F1C-A644-1A26A9037B5B}" type="parTrans" cxnId="{273A7224-AEA5-4164-A43D-D34FA456F5F4}">
      <dgm:prSet/>
      <dgm:spPr/>
      <dgm:t>
        <a:bodyPr/>
        <a:lstStyle/>
        <a:p>
          <a:endParaRPr lang="es-EC"/>
        </a:p>
      </dgm:t>
    </dgm:pt>
    <dgm:pt modelId="{18EA7375-01B3-455A-B9A9-1E6C78C3778D}" type="sibTrans" cxnId="{273A7224-AEA5-4164-A43D-D34FA456F5F4}">
      <dgm:prSet/>
      <dgm:spPr/>
      <dgm:t>
        <a:bodyPr/>
        <a:lstStyle/>
        <a:p>
          <a:endParaRPr lang="es-EC"/>
        </a:p>
      </dgm:t>
    </dgm:pt>
    <dgm:pt modelId="{8FD088AF-4DC3-4A9B-B08E-95269C441BB0}">
      <dgm:prSet phldrT="[Texto]" custT="1"/>
      <dgm:spPr/>
      <dgm:t>
        <a:bodyPr/>
        <a:lstStyle/>
        <a:p>
          <a:pPr algn="just"/>
          <a:endParaRPr lang="es-EC" sz="1800" dirty="0"/>
        </a:p>
      </dgm:t>
    </dgm:pt>
    <dgm:pt modelId="{490F9DA9-E750-4EAA-8FBC-174ECB58595E}" type="parTrans" cxnId="{D1C165DA-D1F1-4273-9930-46BF4C518C35}">
      <dgm:prSet/>
      <dgm:spPr/>
      <dgm:t>
        <a:bodyPr/>
        <a:lstStyle/>
        <a:p>
          <a:endParaRPr lang="es-EC"/>
        </a:p>
      </dgm:t>
    </dgm:pt>
    <dgm:pt modelId="{28052FA5-2AB4-4627-9F3C-FB2EC4883DE8}" type="sibTrans" cxnId="{D1C165DA-D1F1-4273-9930-46BF4C518C35}">
      <dgm:prSet/>
      <dgm:spPr/>
      <dgm:t>
        <a:bodyPr/>
        <a:lstStyle/>
        <a:p>
          <a:endParaRPr lang="es-EC"/>
        </a:p>
      </dgm:t>
    </dgm:pt>
    <dgm:pt modelId="{481DF581-290E-4D35-9097-D78A70F29E08}">
      <dgm:prSet custT="1"/>
      <dgm:spPr/>
      <dgm:t>
        <a:bodyPr/>
        <a:lstStyle/>
        <a:p>
          <a:r>
            <a:rPr lang="es-EC" sz="1800" dirty="0" smtClean="0"/>
            <a:t>Variable dependiente </a:t>
          </a:r>
          <a:r>
            <a:rPr lang="es-EC" sz="1800" dirty="0" err="1" smtClean="0"/>
            <a:t>geoestrategia</a:t>
          </a:r>
          <a:r>
            <a:rPr lang="es-EC" sz="1800" dirty="0" smtClean="0"/>
            <a:t> de la región, evidencia que se ubica en los principios, objetivos y lineamientos estratégicos de la UNASUR y sus consejos</a:t>
          </a:r>
          <a:endParaRPr lang="es-EC" sz="1800" dirty="0"/>
        </a:p>
      </dgm:t>
    </dgm:pt>
    <dgm:pt modelId="{0E7A21D4-BC80-41D2-965A-1B0531EC70A1}" type="parTrans" cxnId="{F48B2F33-84AC-47FC-A120-803C9187E803}">
      <dgm:prSet/>
      <dgm:spPr/>
      <dgm:t>
        <a:bodyPr/>
        <a:lstStyle/>
        <a:p>
          <a:endParaRPr lang="es-EC"/>
        </a:p>
      </dgm:t>
    </dgm:pt>
    <dgm:pt modelId="{BA97FBC5-3199-4186-B8DB-419E7EAC89CF}" type="sibTrans" cxnId="{F48B2F33-84AC-47FC-A120-803C9187E803}">
      <dgm:prSet/>
      <dgm:spPr/>
      <dgm:t>
        <a:bodyPr/>
        <a:lstStyle/>
        <a:p>
          <a:endParaRPr lang="es-EC"/>
        </a:p>
      </dgm:t>
    </dgm:pt>
    <dgm:pt modelId="{D71D444D-F0B7-43D6-9692-54D6F49C8979}">
      <dgm:prSet custT="1"/>
      <dgm:spPr/>
      <dgm:t>
        <a:bodyPr/>
        <a:lstStyle/>
        <a:p>
          <a:r>
            <a:rPr lang="es-EC" sz="1800" dirty="0" smtClean="0"/>
            <a:t>Ambas se correlacionaron para entender la repercusión de los esfuerzos regionales en la mejora de los niveles de seguridad.</a:t>
          </a:r>
          <a:endParaRPr lang="es-EC" sz="1800" dirty="0"/>
        </a:p>
      </dgm:t>
    </dgm:pt>
    <dgm:pt modelId="{6A6A14B7-DE88-40C4-9751-B18A77846C02}" type="parTrans" cxnId="{65CADE2C-900F-4E16-AA1F-6B18587BDDDE}">
      <dgm:prSet/>
      <dgm:spPr/>
      <dgm:t>
        <a:bodyPr/>
        <a:lstStyle/>
        <a:p>
          <a:endParaRPr lang="es-EC"/>
        </a:p>
      </dgm:t>
    </dgm:pt>
    <dgm:pt modelId="{5E0A7795-5216-4ECD-82EF-E6FD8DC435BF}" type="sibTrans" cxnId="{65CADE2C-900F-4E16-AA1F-6B18587BDDDE}">
      <dgm:prSet/>
      <dgm:spPr/>
      <dgm:t>
        <a:bodyPr/>
        <a:lstStyle/>
        <a:p>
          <a:endParaRPr lang="es-EC"/>
        </a:p>
      </dgm:t>
    </dgm:pt>
    <dgm:pt modelId="{EE8F9C8E-82CB-4D97-BB3B-12A1DEDBF3EA}">
      <dgm:prSet custT="1"/>
      <dgm:spPr/>
      <dgm:t>
        <a:bodyPr/>
        <a:lstStyle/>
        <a:p>
          <a:r>
            <a:rPr lang="es-EC" sz="1800" dirty="0" smtClean="0"/>
            <a:t>Variable independiente, corredores </a:t>
          </a:r>
          <a:r>
            <a:rPr lang="es-EC" sz="1800" dirty="0" err="1" smtClean="0"/>
            <a:t>bioceánicos</a:t>
          </a:r>
          <a:r>
            <a:rPr lang="es-EC" sz="1800" dirty="0" smtClean="0"/>
            <a:t>, antecede a la </a:t>
          </a:r>
          <a:r>
            <a:rPr lang="es-EC" sz="1800" dirty="0" err="1" smtClean="0"/>
            <a:t>geoestrategia</a:t>
          </a:r>
          <a:endParaRPr lang="es-EC" sz="1800" dirty="0"/>
        </a:p>
      </dgm:t>
    </dgm:pt>
    <dgm:pt modelId="{B9DB15D7-E6F4-4AA7-9D2E-1540080E834B}" type="parTrans" cxnId="{7FCF328F-CFD0-4E2A-989B-34DBEF6896BF}">
      <dgm:prSet/>
      <dgm:spPr/>
      <dgm:t>
        <a:bodyPr/>
        <a:lstStyle/>
        <a:p>
          <a:endParaRPr lang="es-EC"/>
        </a:p>
      </dgm:t>
    </dgm:pt>
    <dgm:pt modelId="{9B3CD726-8760-4A93-9DF8-C49EABAC2205}" type="sibTrans" cxnId="{7FCF328F-CFD0-4E2A-989B-34DBEF6896BF}">
      <dgm:prSet/>
      <dgm:spPr/>
      <dgm:t>
        <a:bodyPr/>
        <a:lstStyle/>
        <a:p>
          <a:endParaRPr lang="es-EC"/>
        </a:p>
      </dgm:t>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32C30237-9924-4BF6-A6E4-A828F02CBF18}" type="pres">
      <dgm:prSet presAssocID="{1F6AA975-0D7D-4A73-B179-639B782A419E}" presName="linNode" presStyleCnt="0"/>
      <dgm:spPr/>
    </dgm:pt>
    <dgm:pt modelId="{56029A1A-9D7D-42D8-8662-D119FE208E40}" type="pres">
      <dgm:prSet presAssocID="{1F6AA975-0D7D-4A73-B179-639B782A419E}" presName="parentText" presStyleLbl="node1" presStyleIdx="0" presStyleCnt="3" custScaleX="39352" custLinFactNeighborX="-8869" custLinFactNeighborY="-12">
        <dgm:presLayoutVars>
          <dgm:chMax val="1"/>
          <dgm:bulletEnabled val="1"/>
        </dgm:presLayoutVars>
      </dgm:prSet>
      <dgm:spPr/>
      <dgm:t>
        <a:bodyPr/>
        <a:lstStyle/>
        <a:p>
          <a:endParaRPr lang="es-EC"/>
        </a:p>
      </dgm:t>
    </dgm:pt>
    <dgm:pt modelId="{145E785A-FFA1-41A8-9190-5C04AC16D22C}" type="pres">
      <dgm:prSet presAssocID="{1F6AA975-0D7D-4A73-B179-639B782A419E}" presName="descendantText" presStyleLbl="alignAccFollowNode1" presStyleIdx="0" presStyleCnt="3" custScaleX="145032" custScaleY="118818">
        <dgm:presLayoutVars>
          <dgm:bulletEnabled val="1"/>
        </dgm:presLayoutVars>
      </dgm:prSet>
      <dgm:spPr/>
      <dgm:t>
        <a:bodyPr/>
        <a:lstStyle/>
        <a:p>
          <a:endParaRPr lang="es-EC"/>
        </a:p>
      </dgm:t>
    </dgm:pt>
    <dgm:pt modelId="{12720901-E28D-41AE-ABE3-C3AAB370E25E}" type="pres">
      <dgm:prSet presAssocID="{B88B673A-CF2A-42B0-9DBE-9D1B884A74DC}" presName="sp" presStyleCnt="0"/>
      <dgm:spPr/>
    </dgm:pt>
    <dgm:pt modelId="{44233448-5342-4BD3-B778-1B9B699D2FC5}" type="pres">
      <dgm:prSet presAssocID="{77FED50F-D4DB-4FC6-B6EA-F13F83FF01D7}" presName="linNode" presStyleCnt="0"/>
      <dgm:spPr/>
    </dgm:pt>
    <dgm:pt modelId="{94BC99E1-85BA-452C-BA4B-DBF1AAE220B9}" type="pres">
      <dgm:prSet presAssocID="{77FED50F-D4DB-4FC6-B6EA-F13F83FF01D7}" presName="parentText" presStyleLbl="node1" presStyleIdx="1" presStyleCnt="3" custScaleX="39352" custLinFactNeighborX="-8869" custLinFactNeighborY="-12">
        <dgm:presLayoutVars>
          <dgm:chMax val="1"/>
          <dgm:bulletEnabled val="1"/>
        </dgm:presLayoutVars>
      </dgm:prSet>
      <dgm:spPr/>
      <dgm:t>
        <a:bodyPr/>
        <a:lstStyle/>
        <a:p>
          <a:endParaRPr lang="es-EC"/>
        </a:p>
      </dgm:t>
    </dgm:pt>
    <dgm:pt modelId="{A302A5D9-18E4-4B23-B6DF-5CC1ED6C9952}" type="pres">
      <dgm:prSet presAssocID="{77FED50F-D4DB-4FC6-B6EA-F13F83FF01D7}" presName="descendantText" presStyleLbl="alignAccFollowNode1" presStyleIdx="1" presStyleCnt="3" custScaleX="145032" custScaleY="118818">
        <dgm:presLayoutVars>
          <dgm:bulletEnabled val="1"/>
        </dgm:presLayoutVars>
      </dgm:prSet>
      <dgm:spPr/>
      <dgm:t>
        <a:bodyPr/>
        <a:lstStyle/>
        <a:p>
          <a:endParaRPr lang="es-EC"/>
        </a:p>
      </dgm:t>
    </dgm:pt>
    <dgm:pt modelId="{90C42C68-EFED-4581-A1B0-830DF697B458}" type="pres">
      <dgm:prSet presAssocID="{4AA60AEB-2835-4F6F-8BF2-11D9C7F355CF}" presName="sp" presStyleCnt="0"/>
      <dgm:spPr/>
    </dgm:pt>
    <dgm:pt modelId="{403E6F9C-4E6B-4B13-90EA-06CD1D48BBA0}" type="pres">
      <dgm:prSet presAssocID="{61FBA7AD-9EE7-4CFF-B019-4CC50AB2868B}" presName="linNode" presStyleCnt="0"/>
      <dgm:spPr/>
    </dgm:pt>
    <dgm:pt modelId="{7A0956D2-AB59-47C4-BFDE-949E29BD9E13}" type="pres">
      <dgm:prSet presAssocID="{61FBA7AD-9EE7-4CFF-B019-4CC50AB2868B}" presName="parentText" presStyleLbl="node1" presStyleIdx="2" presStyleCnt="3" custScaleX="39352" custLinFactNeighborX="-8869" custLinFactNeighborY="-12">
        <dgm:presLayoutVars>
          <dgm:chMax val="1"/>
          <dgm:bulletEnabled val="1"/>
        </dgm:presLayoutVars>
      </dgm:prSet>
      <dgm:spPr/>
      <dgm:t>
        <a:bodyPr/>
        <a:lstStyle/>
        <a:p>
          <a:endParaRPr lang="es-EC"/>
        </a:p>
      </dgm:t>
    </dgm:pt>
    <dgm:pt modelId="{A0AEC0C9-28C5-4596-AC0A-860F9A50A6AA}" type="pres">
      <dgm:prSet presAssocID="{61FBA7AD-9EE7-4CFF-B019-4CC50AB2868B}" presName="descendantText" presStyleLbl="alignAccFollowNode1" presStyleIdx="2" presStyleCnt="3" custScaleX="145032" custScaleY="118818">
        <dgm:presLayoutVars>
          <dgm:bulletEnabled val="1"/>
        </dgm:presLayoutVars>
      </dgm:prSet>
      <dgm:spPr/>
      <dgm:t>
        <a:bodyPr/>
        <a:lstStyle/>
        <a:p>
          <a:endParaRPr lang="es-EC"/>
        </a:p>
      </dgm:t>
    </dgm:pt>
  </dgm:ptLst>
  <dgm:cxnLst>
    <dgm:cxn modelId="{0B0321DD-E070-4612-8957-5EA8D1DCF624}" type="presOf" srcId="{55AB02B2-1E9C-4978-93D6-A70EB7AB0E9F}" destId="{9EDC4273-9059-4D2B-AF7C-CE2E0F795973}" srcOrd="0" destOrd="0" presId="urn:microsoft.com/office/officeart/2005/8/layout/vList5"/>
    <dgm:cxn modelId="{7FCF328F-CFD0-4E2A-989B-34DBEF6896BF}" srcId="{61FBA7AD-9EE7-4CFF-B019-4CC50AB2868B}" destId="{EE8F9C8E-82CB-4D97-BB3B-12A1DEDBF3EA}" srcOrd="2" destOrd="0" parTransId="{B9DB15D7-E6F4-4AA7-9D2E-1540080E834B}" sibTransId="{9B3CD726-8760-4A93-9DF8-C49EABAC2205}"/>
    <dgm:cxn modelId="{CF4C8CF1-338F-4979-A8A1-54FFF97B2A8A}" type="presOf" srcId="{481DF581-290E-4D35-9097-D78A70F29E08}" destId="{A0AEC0C9-28C5-4596-AC0A-860F9A50A6AA}" srcOrd="0" destOrd="1" presId="urn:microsoft.com/office/officeart/2005/8/layout/vList5"/>
    <dgm:cxn modelId="{4DD2A91E-8557-41A0-9F23-8E818AE99702}" type="presOf" srcId="{D71D444D-F0B7-43D6-9692-54D6F49C8979}" destId="{A0AEC0C9-28C5-4596-AC0A-860F9A50A6AA}" srcOrd="0" destOrd="3" presId="urn:microsoft.com/office/officeart/2005/8/layout/vList5"/>
    <dgm:cxn modelId="{D1C165DA-D1F1-4273-9930-46BF4C518C35}" srcId="{61FBA7AD-9EE7-4CFF-B019-4CC50AB2868B}" destId="{8FD088AF-4DC3-4A9B-B08E-95269C441BB0}" srcOrd="0" destOrd="0" parTransId="{490F9DA9-E750-4EAA-8FBC-174ECB58595E}" sibTransId="{28052FA5-2AB4-4627-9F3C-FB2EC4883DE8}"/>
    <dgm:cxn modelId="{65CADE2C-900F-4E16-AA1F-6B18587BDDDE}" srcId="{61FBA7AD-9EE7-4CFF-B019-4CC50AB2868B}" destId="{D71D444D-F0B7-43D6-9692-54D6F49C8979}" srcOrd="3" destOrd="0" parTransId="{6A6A14B7-DE88-40C4-9751-B18A77846C02}" sibTransId="{5E0A7795-5216-4ECD-82EF-E6FD8DC435BF}"/>
    <dgm:cxn modelId="{273A7224-AEA5-4164-A43D-D34FA456F5F4}" srcId="{55AB02B2-1E9C-4978-93D6-A70EB7AB0E9F}" destId="{61FBA7AD-9EE7-4CFF-B019-4CC50AB2868B}" srcOrd="2" destOrd="0" parTransId="{4202817F-4BEE-4F1C-A644-1A26A9037B5B}" sibTransId="{18EA7375-01B3-455A-B9A9-1E6C78C3778D}"/>
    <dgm:cxn modelId="{5A01BCA3-F30F-4BD4-91A1-D53DA4103DE1}" type="presOf" srcId="{8FD088AF-4DC3-4A9B-B08E-95269C441BB0}" destId="{A0AEC0C9-28C5-4596-AC0A-860F9A50A6AA}" srcOrd="0" destOrd="0" presId="urn:microsoft.com/office/officeart/2005/8/layout/vList5"/>
    <dgm:cxn modelId="{A7C43415-7B78-4C4D-95C1-DEE64F82E4E0}" srcId="{1F6AA975-0D7D-4A73-B179-639B782A419E}" destId="{1054F36F-8AE2-49A9-9C51-92B2EAD21126}" srcOrd="0" destOrd="0" parTransId="{F57B60E8-ADBB-4F8F-82F0-22E0C36BE6D6}" sibTransId="{057375C8-70E5-4B33-9D7C-F695579AAFCD}"/>
    <dgm:cxn modelId="{92117633-6EDA-4F89-885D-91BB98CA3F09}" type="presOf" srcId="{AE761127-BCFB-4A16-9ED8-12316AA738AA}" destId="{A302A5D9-18E4-4B23-B6DF-5CC1ED6C9952}" srcOrd="0" destOrd="0" presId="urn:microsoft.com/office/officeart/2005/8/layout/vList5"/>
    <dgm:cxn modelId="{C37021AF-A9C8-4A2C-BCA8-3DF6770BB7E1}" type="presOf" srcId="{77FED50F-D4DB-4FC6-B6EA-F13F83FF01D7}" destId="{94BC99E1-85BA-452C-BA4B-DBF1AAE220B9}" srcOrd="0" destOrd="0" presId="urn:microsoft.com/office/officeart/2005/8/layout/vList5"/>
    <dgm:cxn modelId="{32F0BEE1-F7A9-4E68-9BE1-4C50A1A3BD2A}" type="presOf" srcId="{EE8F9C8E-82CB-4D97-BB3B-12A1DEDBF3EA}" destId="{A0AEC0C9-28C5-4596-AC0A-860F9A50A6AA}" srcOrd="0" destOrd="2" presId="urn:microsoft.com/office/officeart/2005/8/layout/vList5"/>
    <dgm:cxn modelId="{BCBDECEE-7459-454C-BB4A-C1B2C5C3CBE6}" srcId="{55AB02B2-1E9C-4978-93D6-A70EB7AB0E9F}" destId="{1F6AA975-0D7D-4A73-B179-639B782A419E}" srcOrd="0" destOrd="0" parTransId="{5570BD91-C523-4155-BC90-AC3AC864A977}" sibTransId="{B88B673A-CF2A-42B0-9DBE-9D1B884A74DC}"/>
    <dgm:cxn modelId="{545FB741-D38F-4B17-BCFE-304E52BF3611}" type="presOf" srcId="{1054F36F-8AE2-49A9-9C51-92B2EAD21126}" destId="{145E785A-FFA1-41A8-9190-5C04AC16D22C}" srcOrd="0" destOrd="0" presId="urn:microsoft.com/office/officeart/2005/8/layout/vList5"/>
    <dgm:cxn modelId="{036F8BA2-BF24-48CD-9522-300B3663540D}" type="presOf" srcId="{1F6AA975-0D7D-4A73-B179-639B782A419E}" destId="{56029A1A-9D7D-42D8-8662-D119FE208E40}" srcOrd="0" destOrd="0" presId="urn:microsoft.com/office/officeart/2005/8/layout/vList5"/>
    <dgm:cxn modelId="{CCE40A42-EA42-4795-A520-A012AE260F63}" srcId="{77FED50F-D4DB-4FC6-B6EA-F13F83FF01D7}" destId="{AE761127-BCFB-4A16-9ED8-12316AA738AA}" srcOrd="0" destOrd="0" parTransId="{60D7ABE1-34F1-40E4-8BE8-5FF139D17516}" sibTransId="{BB25EC34-26CA-4A86-98E2-596A8466B246}"/>
    <dgm:cxn modelId="{DDC7DE02-7B64-4E4C-89C9-5C2ED86531DB}" srcId="{55AB02B2-1E9C-4978-93D6-A70EB7AB0E9F}" destId="{77FED50F-D4DB-4FC6-B6EA-F13F83FF01D7}" srcOrd="1" destOrd="0" parTransId="{D6E65E62-8702-4A16-B80E-4A1A8702A3A2}" sibTransId="{4AA60AEB-2835-4F6F-8BF2-11D9C7F355CF}"/>
    <dgm:cxn modelId="{E04915D9-7489-4E97-ACA5-6B285AB9B663}" type="presOf" srcId="{61FBA7AD-9EE7-4CFF-B019-4CC50AB2868B}" destId="{7A0956D2-AB59-47C4-BFDE-949E29BD9E13}" srcOrd="0" destOrd="0" presId="urn:microsoft.com/office/officeart/2005/8/layout/vList5"/>
    <dgm:cxn modelId="{F48B2F33-84AC-47FC-A120-803C9187E803}" srcId="{61FBA7AD-9EE7-4CFF-B019-4CC50AB2868B}" destId="{481DF581-290E-4D35-9097-D78A70F29E08}" srcOrd="1" destOrd="0" parTransId="{0E7A21D4-BC80-41D2-965A-1B0531EC70A1}" sibTransId="{BA97FBC5-3199-4186-B8DB-419E7EAC89CF}"/>
    <dgm:cxn modelId="{62AC81E1-F30E-4970-A5D2-C99CEA713B3C}" type="presParOf" srcId="{9EDC4273-9059-4D2B-AF7C-CE2E0F795973}" destId="{32C30237-9924-4BF6-A6E4-A828F02CBF18}" srcOrd="0" destOrd="0" presId="urn:microsoft.com/office/officeart/2005/8/layout/vList5"/>
    <dgm:cxn modelId="{54C4A576-599F-415E-B1A0-BF69152DE1DB}" type="presParOf" srcId="{32C30237-9924-4BF6-A6E4-A828F02CBF18}" destId="{56029A1A-9D7D-42D8-8662-D119FE208E40}" srcOrd="0" destOrd="0" presId="urn:microsoft.com/office/officeart/2005/8/layout/vList5"/>
    <dgm:cxn modelId="{15301809-26BE-4A64-B7F2-84F581DE9FA5}" type="presParOf" srcId="{32C30237-9924-4BF6-A6E4-A828F02CBF18}" destId="{145E785A-FFA1-41A8-9190-5C04AC16D22C}" srcOrd="1" destOrd="0" presId="urn:microsoft.com/office/officeart/2005/8/layout/vList5"/>
    <dgm:cxn modelId="{53EF98D6-697A-4D5B-845B-A73321B23C35}" type="presParOf" srcId="{9EDC4273-9059-4D2B-AF7C-CE2E0F795973}" destId="{12720901-E28D-41AE-ABE3-C3AAB370E25E}" srcOrd="1" destOrd="0" presId="urn:microsoft.com/office/officeart/2005/8/layout/vList5"/>
    <dgm:cxn modelId="{4E69A4B6-206F-4937-9D2B-C01204D7AF4D}" type="presParOf" srcId="{9EDC4273-9059-4D2B-AF7C-CE2E0F795973}" destId="{44233448-5342-4BD3-B778-1B9B699D2FC5}" srcOrd="2" destOrd="0" presId="urn:microsoft.com/office/officeart/2005/8/layout/vList5"/>
    <dgm:cxn modelId="{5276E208-819F-4973-B485-9E5F5A2AFB8B}" type="presParOf" srcId="{44233448-5342-4BD3-B778-1B9B699D2FC5}" destId="{94BC99E1-85BA-452C-BA4B-DBF1AAE220B9}" srcOrd="0" destOrd="0" presId="urn:microsoft.com/office/officeart/2005/8/layout/vList5"/>
    <dgm:cxn modelId="{77C8BF5C-4F1C-424E-B429-48C31D129167}" type="presParOf" srcId="{44233448-5342-4BD3-B778-1B9B699D2FC5}" destId="{A302A5D9-18E4-4B23-B6DF-5CC1ED6C9952}" srcOrd="1" destOrd="0" presId="urn:microsoft.com/office/officeart/2005/8/layout/vList5"/>
    <dgm:cxn modelId="{A2E23431-3D97-4892-BF4D-2207DAF5D72E}" type="presParOf" srcId="{9EDC4273-9059-4D2B-AF7C-CE2E0F795973}" destId="{90C42C68-EFED-4581-A1B0-830DF697B458}" srcOrd="3" destOrd="0" presId="urn:microsoft.com/office/officeart/2005/8/layout/vList5"/>
    <dgm:cxn modelId="{C5D352D2-D787-47F9-AA84-085E5C1BA94A}" type="presParOf" srcId="{9EDC4273-9059-4D2B-AF7C-CE2E0F795973}" destId="{403E6F9C-4E6B-4B13-90EA-06CD1D48BBA0}" srcOrd="4" destOrd="0" presId="urn:microsoft.com/office/officeart/2005/8/layout/vList5"/>
    <dgm:cxn modelId="{0E2DB426-9F47-43D0-A126-A2F7DD6843DF}" type="presParOf" srcId="{403E6F9C-4E6B-4B13-90EA-06CD1D48BBA0}" destId="{7A0956D2-AB59-47C4-BFDE-949E29BD9E13}" srcOrd="0" destOrd="0" presId="urn:microsoft.com/office/officeart/2005/8/layout/vList5"/>
    <dgm:cxn modelId="{4EF571DA-6E1E-465A-8671-A000A93FC712}" type="presParOf" srcId="{403E6F9C-4E6B-4B13-90EA-06CD1D48BBA0}" destId="{A0AEC0C9-28C5-4596-AC0A-860F9A50A6AA}" srcOrd="1" destOrd="0" presId="urn:microsoft.com/office/officeart/2005/8/layout/vList5"/>
  </dgm:cxnLst>
  <dgm:bg/>
  <dgm:whole/>
</dgm:dataModel>
</file>

<file path=ppt/diagrams/data15.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F6AA975-0D7D-4A73-B179-639B782A419E}">
      <dgm:prSet phldrT="[Texto]"/>
      <dgm:spPr/>
      <dgm:t>
        <a:bodyPr/>
        <a:lstStyle/>
        <a:p>
          <a:r>
            <a:rPr lang="es-EC" dirty="0" smtClean="0"/>
            <a:t>SEGURIDAD</a:t>
          </a:r>
          <a:endParaRPr lang="es-EC" dirty="0"/>
        </a:p>
      </dgm:t>
    </dgm:pt>
    <dgm:pt modelId="{5570BD91-C523-4155-BC90-AC3AC864A977}" type="parTrans" cxnId="{BCBDECEE-7459-454C-BB4A-C1B2C5C3CBE6}">
      <dgm:prSet/>
      <dgm:spPr/>
      <dgm:t>
        <a:bodyPr/>
        <a:lstStyle/>
        <a:p>
          <a:endParaRPr lang="es-EC"/>
        </a:p>
      </dgm:t>
    </dgm:pt>
    <dgm:pt modelId="{B88B673A-CF2A-42B0-9DBE-9D1B884A74DC}" type="sibTrans" cxnId="{BCBDECEE-7459-454C-BB4A-C1B2C5C3CBE6}">
      <dgm:prSet/>
      <dgm:spPr/>
      <dgm:t>
        <a:bodyPr/>
        <a:lstStyle/>
        <a:p>
          <a:endParaRPr lang="es-EC"/>
        </a:p>
      </dgm:t>
    </dgm:pt>
    <dgm:pt modelId="{1054F36F-8AE2-49A9-9C51-92B2EAD21126}">
      <dgm:prSet phldrT="[Texto]"/>
      <dgm:spPr/>
      <dgm:t>
        <a:bodyPr/>
        <a:lstStyle/>
        <a:p>
          <a:pPr algn="just"/>
          <a:r>
            <a:rPr lang="es-EC" b="1" i="1" dirty="0" smtClean="0"/>
            <a:t>“La seguridad en un sentido amplio es un concepto abarcador referido a la condición o situación de paz, desarrollo socio-económico, estabilidad institucional y ausencia de amenazas para las sociedades y los estados, que no es homogénea o similar para todos los países en cuanto responde a sus particularidades nacionales”</a:t>
          </a:r>
          <a:r>
            <a:rPr lang="es-EC" b="1" dirty="0" smtClean="0"/>
            <a:t>.</a:t>
          </a:r>
          <a:endParaRPr lang="es-EC" dirty="0"/>
        </a:p>
      </dgm:t>
    </dgm:pt>
    <dgm:pt modelId="{F57B60E8-ADBB-4F8F-82F0-22E0C36BE6D6}" type="parTrans" cxnId="{A7C43415-7B78-4C4D-95C1-DEE64F82E4E0}">
      <dgm:prSet/>
      <dgm:spPr/>
      <dgm:t>
        <a:bodyPr/>
        <a:lstStyle/>
        <a:p>
          <a:endParaRPr lang="es-EC"/>
        </a:p>
      </dgm:t>
    </dgm:pt>
    <dgm:pt modelId="{057375C8-70E5-4B33-9D7C-F695579AAFCD}" type="sibTrans" cxnId="{A7C43415-7B78-4C4D-95C1-DEE64F82E4E0}">
      <dgm:prSet/>
      <dgm:spPr/>
      <dgm:t>
        <a:bodyPr/>
        <a:lstStyle/>
        <a:p>
          <a:endParaRPr lang="es-EC"/>
        </a:p>
      </dgm:t>
    </dgm:pt>
    <dgm:pt modelId="{77FED50F-D4DB-4FC6-B6EA-F13F83FF01D7}">
      <dgm:prSet phldrT="[Texto]"/>
      <dgm:spPr/>
      <dgm:t>
        <a:bodyPr/>
        <a:lstStyle/>
        <a:p>
          <a:r>
            <a:rPr lang="es-EC" dirty="0" smtClean="0"/>
            <a:t>DEFENSA</a:t>
          </a:r>
          <a:endParaRPr lang="es-EC" dirty="0"/>
        </a:p>
      </dgm:t>
    </dgm:pt>
    <dgm:pt modelId="{D6E65E62-8702-4A16-B80E-4A1A8702A3A2}" type="parTrans" cxnId="{DDC7DE02-7B64-4E4C-89C9-5C2ED86531DB}">
      <dgm:prSet/>
      <dgm:spPr/>
      <dgm:t>
        <a:bodyPr/>
        <a:lstStyle/>
        <a:p>
          <a:endParaRPr lang="es-EC"/>
        </a:p>
      </dgm:t>
    </dgm:pt>
    <dgm:pt modelId="{4AA60AEB-2835-4F6F-8BF2-11D9C7F355CF}" type="sibTrans" cxnId="{DDC7DE02-7B64-4E4C-89C9-5C2ED86531DB}">
      <dgm:prSet/>
      <dgm:spPr/>
      <dgm:t>
        <a:bodyPr/>
        <a:lstStyle/>
        <a:p>
          <a:endParaRPr lang="es-EC"/>
        </a:p>
      </dgm:t>
    </dgm:pt>
    <dgm:pt modelId="{AE761127-BCFB-4A16-9ED8-12316AA738AA}">
      <dgm:prSet phldrT="[Texto]"/>
      <dgm:spPr/>
      <dgm:t>
        <a:bodyPr/>
        <a:lstStyle/>
        <a:p>
          <a:pPr algn="just"/>
          <a:r>
            <a:rPr lang="es-EC" b="1" i="1" dirty="0" smtClean="0"/>
            <a:t>“La defensa abarca los asuntos de seguridad relacionados con el ámbito externo, en cuanto entorno estratégico de la política exterior de los Estados, y se configura como el espacio específico y exclusivo de organización y uso de la fuerza militar del Estado, en función a los riesgos o amenazas relativos a su misma integridad y existencia independiente y soberana”.</a:t>
          </a:r>
          <a:endParaRPr lang="es-EC" dirty="0"/>
        </a:p>
      </dgm:t>
    </dgm:pt>
    <dgm:pt modelId="{60D7ABE1-34F1-40E4-8BE8-5FF139D17516}" type="parTrans" cxnId="{CCE40A42-EA42-4795-A520-A012AE260F63}">
      <dgm:prSet/>
      <dgm:spPr/>
      <dgm:t>
        <a:bodyPr/>
        <a:lstStyle/>
        <a:p>
          <a:endParaRPr lang="es-EC"/>
        </a:p>
      </dgm:t>
    </dgm:pt>
    <dgm:pt modelId="{BB25EC34-26CA-4A86-98E2-596A8466B246}" type="sibTrans" cxnId="{CCE40A42-EA42-4795-A520-A012AE260F63}">
      <dgm:prSet/>
      <dgm:spPr/>
      <dgm:t>
        <a:bodyPr/>
        <a:lstStyle/>
        <a:p>
          <a:endParaRPr lang="es-EC"/>
        </a:p>
      </dgm:t>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32C30237-9924-4BF6-A6E4-A828F02CBF18}" type="pres">
      <dgm:prSet presAssocID="{1F6AA975-0D7D-4A73-B179-639B782A419E}" presName="linNode" presStyleCnt="0"/>
      <dgm:spPr/>
    </dgm:pt>
    <dgm:pt modelId="{56029A1A-9D7D-42D8-8662-D119FE208E40}" type="pres">
      <dgm:prSet presAssocID="{1F6AA975-0D7D-4A73-B179-639B782A419E}" presName="parentText" presStyleLbl="node1" presStyleIdx="0" presStyleCnt="2" custScaleX="61315" custLinFactNeighborX="-30223" custLinFactNeighborY="5538">
        <dgm:presLayoutVars>
          <dgm:chMax val="1"/>
          <dgm:bulletEnabled val="1"/>
        </dgm:presLayoutVars>
      </dgm:prSet>
      <dgm:spPr/>
      <dgm:t>
        <a:bodyPr/>
        <a:lstStyle/>
        <a:p>
          <a:endParaRPr lang="es-EC"/>
        </a:p>
      </dgm:t>
    </dgm:pt>
    <dgm:pt modelId="{145E785A-FFA1-41A8-9190-5C04AC16D22C}" type="pres">
      <dgm:prSet presAssocID="{1F6AA975-0D7D-4A73-B179-639B782A419E}" presName="descendantText" presStyleLbl="alignAccFollowNode1" presStyleIdx="0" presStyleCnt="2" custScaleX="122038" custScaleY="114702" custLinFactNeighborX="-35" custLinFactNeighborY="4811">
        <dgm:presLayoutVars>
          <dgm:bulletEnabled val="1"/>
        </dgm:presLayoutVars>
      </dgm:prSet>
      <dgm:spPr/>
      <dgm:t>
        <a:bodyPr/>
        <a:lstStyle/>
        <a:p>
          <a:endParaRPr lang="es-EC"/>
        </a:p>
      </dgm:t>
    </dgm:pt>
    <dgm:pt modelId="{12720901-E28D-41AE-ABE3-C3AAB370E25E}" type="pres">
      <dgm:prSet presAssocID="{B88B673A-CF2A-42B0-9DBE-9D1B884A74DC}" presName="sp" presStyleCnt="0"/>
      <dgm:spPr/>
    </dgm:pt>
    <dgm:pt modelId="{44233448-5342-4BD3-B778-1B9B699D2FC5}" type="pres">
      <dgm:prSet presAssocID="{77FED50F-D4DB-4FC6-B6EA-F13F83FF01D7}" presName="linNode" presStyleCnt="0"/>
      <dgm:spPr/>
    </dgm:pt>
    <dgm:pt modelId="{94BC99E1-85BA-452C-BA4B-DBF1AAE220B9}" type="pres">
      <dgm:prSet presAssocID="{77FED50F-D4DB-4FC6-B6EA-F13F83FF01D7}" presName="parentText" presStyleLbl="node1" presStyleIdx="1" presStyleCnt="2" custScaleX="61315" custLinFactNeighborX="-30223" custLinFactNeighborY="1691">
        <dgm:presLayoutVars>
          <dgm:chMax val="1"/>
          <dgm:bulletEnabled val="1"/>
        </dgm:presLayoutVars>
      </dgm:prSet>
      <dgm:spPr/>
      <dgm:t>
        <a:bodyPr/>
        <a:lstStyle/>
        <a:p>
          <a:endParaRPr lang="es-EC"/>
        </a:p>
      </dgm:t>
    </dgm:pt>
    <dgm:pt modelId="{A302A5D9-18E4-4B23-B6DF-5CC1ED6C9952}" type="pres">
      <dgm:prSet presAssocID="{77FED50F-D4DB-4FC6-B6EA-F13F83FF01D7}" presName="descendantText" presStyleLbl="alignAccFollowNode1" presStyleIdx="1" presStyleCnt="2" custScaleX="122038" custScaleY="120094" custLinFactNeighborX="-35" custLinFactNeighborY="4811">
        <dgm:presLayoutVars>
          <dgm:bulletEnabled val="1"/>
        </dgm:presLayoutVars>
      </dgm:prSet>
      <dgm:spPr/>
      <dgm:t>
        <a:bodyPr/>
        <a:lstStyle/>
        <a:p>
          <a:endParaRPr lang="es-EC"/>
        </a:p>
      </dgm:t>
    </dgm:pt>
  </dgm:ptLst>
  <dgm:cxnLst>
    <dgm:cxn modelId="{0334ECAB-D971-4D52-B308-84EAB3C10C39}" type="presOf" srcId="{1054F36F-8AE2-49A9-9C51-92B2EAD21126}" destId="{145E785A-FFA1-41A8-9190-5C04AC16D22C}" srcOrd="0" destOrd="0" presId="urn:microsoft.com/office/officeart/2005/8/layout/vList5"/>
    <dgm:cxn modelId="{FDF06239-F106-4EF4-8EDC-D25D094E264F}" type="presOf" srcId="{55AB02B2-1E9C-4978-93D6-A70EB7AB0E9F}" destId="{9EDC4273-9059-4D2B-AF7C-CE2E0F795973}" srcOrd="0" destOrd="0" presId="urn:microsoft.com/office/officeart/2005/8/layout/vList5"/>
    <dgm:cxn modelId="{E97E41B8-DEEC-41E7-8ECA-13166D261615}" type="presOf" srcId="{1F6AA975-0D7D-4A73-B179-639B782A419E}" destId="{56029A1A-9D7D-42D8-8662-D119FE208E40}" srcOrd="0" destOrd="0" presId="urn:microsoft.com/office/officeart/2005/8/layout/vList5"/>
    <dgm:cxn modelId="{DDC7DE02-7B64-4E4C-89C9-5C2ED86531DB}" srcId="{55AB02B2-1E9C-4978-93D6-A70EB7AB0E9F}" destId="{77FED50F-D4DB-4FC6-B6EA-F13F83FF01D7}" srcOrd="1" destOrd="0" parTransId="{D6E65E62-8702-4A16-B80E-4A1A8702A3A2}" sibTransId="{4AA60AEB-2835-4F6F-8BF2-11D9C7F355CF}"/>
    <dgm:cxn modelId="{A7C43415-7B78-4C4D-95C1-DEE64F82E4E0}" srcId="{1F6AA975-0D7D-4A73-B179-639B782A419E}" destId="{1054F36F-8AE2-49A9-9C51-92B2EAD21126}" srcOrd="0" destOrd="0" parTransId="{F57B60E8-ADBB-4F8F-82F0-22E0C36BE6D6}" sibTransId="{057375C8-70E5-4B33-9D7C-F695579AAFCD}"/>
    <dgm:cxn modelId="{9448B9AA-8825-4E9E-9BA8-9AF473752DBC}" type="presOf" srcId="{77FED50F-D4DB-4FC6-B6EA-F13F83FF01D7}" destId="{94BC99E1-85BA-452C-BA4B-DBF1AAE220B9}" srcOrd="0" destOrd="0" presId="urn:microsoft.com/office/officeart/2005/8/layout/vList5"/>
    <dgm:cxn modelId="{FBE3EFA0-0F69-4B07-BB6D-1148F88DEA70}" type="presOf" srcId="{AE761127-BCFB-4A16-9ED8-12316AA738AA}" destId="{A302A5D9-18E4-4B23-B6DF-5CC1ED6C9952}" srcOrd="0" destOrd="0" presId="urn:microsoft.com/office/officeart/2005/8/layout/vList5"/>
    <dgm:cxn modelId="{BCBDECEE-7459-454C-BB4A-C1B2C5C3CBE6}" srcId="{55AB02B2-1E9C-4978-93D6-A70EB7AB0E9F}" destId="{1F6AA975-0D7D-4A73-B179-639B782A419E}" srcOrd="0" destOrd="0" parTransId="{5570BD91-C523-4155-BC90-AC3AC864A977}" sibTransId="{B88B673A-CF2A-42B0-9DBE-9D1B884A74DC}"/>
    <dgm:cxn modelId="{CCE40A42-EA42-4795-A520-A012AE260F63}" srcId="{77FED50F-D4DB-4FC6-B6EA-F13F83FF01D7}" destId="{AE761127-BCFB-4A16-9ED8-12316AA738AA}" srcOrd="0" destOrd="0" parTransId="{60D7ABE1-34F1-40E4-8BE8-5FF139D17516}" sibTransId="{BB25EC34-26CA-4A86-98E2-596A8466B246}"/>
    <dgm:cxn modelId="{E4C70CF0-12C2-4669-B574-1481067091E4}" type="presParOf" srcId="{9EDC4273-9059-4D2B-AF7C-CE2E0F795973}" destId="{32C30237-9924-4BF6-A6E4-A828F02CBF18}" srcOrd="0" destOrd="0" presId="urn:microsoft.com/office/officeart/2005/8/layout/vList5"/>
    <dgm:cxn modelId="{86CC122D-D88D-4510-8301-2483B64877EF}" type="presParOf" srcId="{32C30237-9924-4BF6-A6E4-A828F02CBF18}" destId="{56029A1A-9D7D-42D8-8662-D119FE208E40}" srcOrd="0" destOrd="0" presId="urn:microsoft.com/office/officeart/2005/8/layout/vList5"/>
    <dgm:cxn modelId="{8C3AF08B-8A74-4F74-8977-D3241D217833}" type="presParOf" srcId="{32C30237-9924-4BF6-A6E4-A828F02CBF18}" destId="{145E785A-FFA1-41A8-9190-5C04AC16D22C}" srcOrd="1" destOrd="0" presId="urn:microsoft.com/office/officeart/2005/8/layout/vList5"/>
    <dgm:cxn modelId="{626DA442-288B-4D95-8F3D-5C4B0570E03E}" type="presParOf" srcId="{9EDC4273-9059-4D2B-AF7C-CE2E0F795973}" destId="{12720901-E28D-41AE-ABE3-C3AAB370E25E}" srcOrd="1" destOrd="0" presId="urn:microsoft.com/office/officeart/2005/8/layout/vList5"/>
    <dgm:cxn modelId="{816782A1-A92F-44F2-8059-19BE5B2B6CC4}" type="presParOf" srcId="{9EDC4273-9059-4D2B-AF7C-CE2E0F795973}" destId="{44233448-5342-4BD3-B778-1B9B699D2FC5}" srcOrd="2" destOrd="0" presId="urn:microsoft.com/office/officeart/2005/8/layout/vList5"/>
    <dgm:cxn modelId="{150A1208-380C-414E-B23B-21475C507E32}" type="presParOf" srcId="{44233448-5342-4BD3-B778-1B9B699D2FC5}" destId="{94BC99E1-85BA-452C-BA4B-DBF1AAE220B9}" srcOrd="0" destOrd="0" presId="urn:microsoft.com/office/officeart/2005/8/layout/vList5"/>
    <dgm:cxn modelId="{2232AC94-2072-4526-8692-76AECDB486B5}" type="presParOf" srcId="{44233448-5342-4BD3-B778-1B9B699D2FC5}" destId="{A302A5D9-18E4-4B23-B6DF-5CC1ED6C9952}" srcOrd="1" destOrd="0" presId="urn:microsoft.com/office/officeart/2005/8/layout/vList5"/>
  </dgm:cxnLst>
  <dgm:bg/>
  <dgm:whole/>
</dgm:dataModel>
</file>

<file path=ppt/diagrams/data16.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F6AA975-0D7D-4A73-B179-639B782A419E}">
      <dgm:prSet phldrT="[Texto]"/>
      <dgm:spPr/>
      <dgm:t>
        <a:bodyPr/>
        <a:lstStyle/>
        <a:p>
          <a:r>
            <a:rPr lang="es-EC" dirty="0" smtClean="0"/>
            <a:t>SEGURIDAD REGIONAL</a:t>
          </a:r>
          <a:endParaRPr lang="es-EC" dirty="0"/>
        </a:p>
      </dgm:t>
    </dgm:pt>
    <dgm:pt modelId="{5570BD91-C523-4155-BC90-AC3AC864A977}" type="parTrans" cxnId="{BCBDECEE-7459-454C-BB4A-C1B2C5C3CBE6}">
      <dgm:prSet/>
      <dgm:spPr/>
      <dgm:t>
        <a:bodyPr/>
        <a:lstStyle/>
        <a:p>
          <a:endParaRPr lang="es-EC"/>
        </a:p>
      </dgm:t>
    </dgm:pt>
    <dgm:pt modelId="{B88B673A-CF2A-42B0-9DBE-9D1B884A74DC}" type="sibTrans" cxnId="{BCBDECEE-7459-454C-BB4A-C1B2C5C3CBE6}">
      <dgm:prSet/>
      <dgm:spPr/>
      <dgm:t>
        <a:bodyPr/>
        <a:lstStyle/>
        <a:p>
          <a:endParaRPr lang="es-EC"/>
        </a:p>
      </dgm:t>
    </dgm:pt>
    <dgm:pt modelId="{1054F36F-8AE2-49A9-9C51-92B2EAD21126}">
      <dgm:prSet phldrT="[Texto]" custT="1"/>
      <dgm:spPr/>
      <dgm:t>
        <a:bodyPr/>
        <a:lstStyle/>
        <a:p>
          <a:pPr algn="just"/>
          <a:r>
            <a:rPr lang="es-EC" sz="2400" b="1" i="1" dirty="0" smtClean="0"/>
            <a:t>“La Seguridad Regional es un nivel de la seguridad internacional referido a las relaciones entre Estados que pueden desagregarse en las dimensiones mundiales, regionales o subregionales”</a:t>
          </a:r>
          <a:endParaRPr lang="es-EC" sz="2400" dirty="0"/>
        </a:p>
      </dgm:t>
    </dgm:pt>
    <dgm:pt modelId="{F57B60E8-ADBB-4F8F-82F0-22E0C36BE6D6}" type="parTrans" cxnId="{A7C43415-7B78-4C4D-95C1-DEE64F82E4E0}">
      <dgm:prSet/>
      <dgm:spPr/>
      <dgm:t>
        <a:bodyPr/>
        <a:lstStyle/>
        <a:p>
          <a:endParaRPr lang="es-EC"/>
        </a:p>
      </dgm:t>
    </dgm:pt>
    <dgm:pt modelId="{057375C8-70E5-4B33-9D7C-F695579AAFCD}" type="sibTrans" cxnId="{A7C43415-7B78-4C4D-95C1-DEE64F82E4E0}">
      <dgm:prSet/>
      <dgm:spPr/>
      <dgm:t>
        <a:bodyPr/>
        <a:lstStyle/>
        <a:p>
          <a:endParaRPr lang="es-EC"/>
        </a:p>
      </dgm:t>
    </dgm:pt>
    <dgm:pt modelId="{77FED50F-D4DB-4FC6-B6EA-F13F83FF01D7}">
      <dgm:prSet phldrT="[Texto]"/>
      <dgm:spPr/>
      <dgm:t>
        <a:bodyPr/>
        <a:lstStyle/>
        <a:p>
          <a:r>
            <a:rPr lang="es-EC" dirty="0" smtClean="0"/>
            <a:t>DEFENSA REGIONAL</a:t>
          </a:r>
          <a:endParaRPr lang="es-EC" dirty="0"/>
        </a:p>
      </dgm:t>
    </dgm:pt>
    <dgm:pt modelId="{D6E65E62-8702-4A16-B80E-4A1A8702A3A2}" type="parTrans" cxnId="{DDC7DE02-7B64-4E4C-89C9-5C2ED86531DB}">
      <dgm:prSet/>
      <dgm:spPr/>
      <dgm:t>
        <a:bodyPr/>
        <a:lstStyle/>
        <a:p>
          <a:endParaRPr lang="es-EC"/>
        </a:p>
      </dgm:t>
    </dgm:pt>
    <dgm:pt modelId="{4AA60AEB-2835-4F6F-8BF2-11D9C7F355CF}" type="sibTrans" cxnId="{DDC7DE02-7B64-4E4C-89C9-5C2ED86531DB}">
      <dgm:prSet/>
      <dgm:spPr/>
      <dgm:t>
        <a:bodyPr/>
        <a:lstStyle/>
        <a:p>
          <a:endParaRPr lang="es-EC"/>
        </a:p>
      </dgm:t>
    </dgm:pt>
    <dgm:pt modelId="{AE761127-BCFB-4A16-9ED8-12316AA738AA}">
      <dgm:prSet phldrT="[Texto]"/>
      <dgm:spPr/>
      <dgm:t>
        <a:bodyPr/>
        <a:lstStyle/>
        <a:p>
          <a:pPr algn="just"/>
          <a:r>
            <a:rPr lang="es-EC" b="1" i="1" dirty="0" smtClean="0"/>
            <a:t>“La Defensa Regional se entiende como la serie de medidas, acciones, métodos o sistemas, que los Estados Naciones de la Región Suramericana, asumen y coordinan en forma de cooperación e interrelación, para alcanzar y mantener las condiciones de seguridad regional”</a:t>
          </a:r>
          <a:endParaRPr lang="es-EC" dirty="0"/>
        </a:p>
      </dgm:t>
    </dgm:pt>
    <dgm:pt modelId="{60D7ABE1-34F1-40E4-8BE8-5FF139D17516}" type="parTrans" cxnId="{CCE40A42-EA42-4795-A520-A012AE260F63}">
      <dgm:prSet/>
      <dgm:spPr/>
      <dgm:t>
        <a:bodyPr/>
        <a:lstStyle/>
        <a:p>
          <a:endParaRPr lang="es-EC"/>
        </a:p>
      </dgm:t>
    </dgm:pt>
    <dgm:pt modelId="{BB25EC34-26CA-4A86-98E2-596A8466B246}" type="sibTrans" cxnId="{CCE40A42-EA42-4795-A520-A012AE260F63}">
      <dgm:prSet/>
      <dgm:spPr/>
      <dgm:t>
        <a:bodyPr/>
        <a:lstStyle/>
        <a:p>
          <a:endParaRPr lang="es-EC"/>
        </a:p>
      </dgm:t>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32C30237-9924-4BF6-A6E4-A828F02CBF18}" type="pres">
      <dgm:prSet presAssocID="{1F6AA975-0D7D-4A73-B179-639B782A419E}" presName="linNode" presStyleCnt="0"/>
      <dgm:spPr/>
    </dgm:pt>
    <dgm:pt modelId="{56029A1A-9D7D-42D8-8662-D119FE208E40}" type="pres">
      <dgm:prSet presAssocID="{1F6AA975-0D7D-4A73-B179-639B782A419E}" presName="parentText" presStyleLbl="node1" presStyleIdx="0" presStyleCnt="2" custScaleX="63967" custLinFactNeighborX="-10134" custLinFactNeighborY="-2">
        <dgm:presLayoutVars>
          <dgm:chMax val="1"/>
          <dgm:bulletEnabled val="1"/>
        </dgm:presLayoutVars>
      </dgm:prSet>
      <dgm:spPr/>
      <dgm:t>
        <a:bodyPr/>
        <a:lstStyle/>
        <a:p>
          <a:endParaRPr lang="es-EC"/>
        </a:p>
      </dgm:t>
    </dgm:pt>
    <dgm:pt modelId="{145E785A-FFA1-41A8-9190-5C04AC16D22C}" type="pres">
      <dgm:prSet presAssocID="{1F6AA975-0D7D-4A73-B179-639B782A419E}" presName="descendantText" presStyleLbl="alignAccFollowNode1" presStyleIdx="0" presStyleCnt="2" custScaleX="118069" custScaleY="117888">
        <dgm:presLayoutVars>
          <dgm:bulletEnabled val="1"/>
        </dgm:presLayoutVars>
      </dgm:prSet>
      <dgm:spPr/>
      <dgm:t>
        <a:bodyPr/>
        <a:lstStyle/>
        <a:p>
          <a:endParaRPr lang="es-EC"/>
        </a:p>
      </dgm:t>
    </dgm:pt>
    <dgm:pt modelId="{12720901-E28D-41AE-ABE3-C3AAB370E25E}" type="pres">
      <dgm:prSet presAssocID="{B88B673A-CF2A-42B0-9DBE-9D1B884A74DC}" presName="sp" presStyleCnt="0"/>
      <dgm:spPr/>
    </dgm:pt>
    <dgm:pt modelId="{44233448-5342-4BD3-B778-1B9B699D2FC5}" type="pres">
      <dgm:prSet presAssocID="{77FED50F-D4DB-4FC6-B6EA-F13F83FF01D7}" presName="linNode" presStyleCnt="0"/>
      <dgm:spPr/>
    </dgm:pt>
    <dgm:pt modelId="{94BC99E1-85BA-452C-BA4B-DBF1AAE220B9}" type="pres">
      <dgm:prSet presAssocID="{77FED50F-D4DB-4FC6-B6EA-F13F83FF01D7}" presName="parentText" presStyleLbl="node1" presStyleIdx="1" presStyleCnt="2" custScaleX="63967" custLinFactNeighborX="-10134" custLinFactNeighborY="-2">
        <dgm:presLayoutVars>
          <dgm:chMax val="1"/>
          <dgm:bulletEnabled val="1"/>
        </dgm:presLayoutVars>
      </dgm:prSet>
      <dgm:spPr/>
      <dgm:t>
        <a:bodyPr/>
        <a:lstStyle/>
        <a:p>
          <a:endParaRPr lang="es-EC"/>
        </a:p>
      </dgm:t>
    </dgm:pt>
    <dgm:pt modelId="{A302A5D9-18E4-4B23-B6DF-5CC1ED6C9952}" type="pres">
      <dgm:prSet presAssocID="{77FED50F-D4DB-4FC6-B6EA-F13F83FF01D7}" presName="descendantText" presStyleLbl="alignAccFollowNode1" presStyleIdx="1" presStyleCnt="2" custScaleX="117371" custScaleY="117013">
        <dgm:presLayoutVars>
          <dgm:bulletEnabled val="1"/>
        </dgm:presLayoutVars>
      </dgm:prSet>
      <dgm:spPr/>
      <dgm:t>
        <a:bodyPr/>
        <a:lstStyle/>
        <a:p>
          <a:endParaRPr lang="es-EC"/>
        </a:p>
      </dgm:t>
    </dgm:pt>
  </dgm:ptLst>
  <dgm:cxnLst>
    <dgm:cxn modelId="{F9C23234-8129-4732-B0E8-5C673B8BD93D}" type="presOf" srcId="{AE761127-BCFB-4A16-9ED8-12316AA738AA}" destId="{A302A5D9-18E4-4B23-B6DF-5CC1ED6C9952}" srcOrd="0" destOrd="0" presId="urn:microsoft.com/office/officeart/2005/8/layout/vList5"/>
    <dgm:cxn modelId="{75560941-AA67-44A3-8754-673E817F107E}" type="presOf" srcId="{1054F36F-8AE2-49A9-9C51-92B2EAD21126}" destId="{145E785A-FFA1-41A8-9190-5C04AC16D22C}" srcOrd="0" destOrd="0" presId="urn:microsoft.com/office/officeart/2005/8/layout/vList5"/>
    <dgm:cxn modelId="{DDC7DE02-7B64-4E4C-89C9-5C2ED86531DB}" srcId="{55AB02B2-1E9C-4978-93D6-A70EB7AB0E9F}" destId="{77FED50F-D4DB-4FC6-B6EA-F13F83FF01D7}" srcOrd="1" destOrd="0" parTransId="{D6E65E62-8702-4A16-B80E-4A1A8702A3A2}" sibTransId="{4AA60AEB-2835-4F6F-8BF2-11D9C7F355CF}"/>
    <dgm:cxn modelId="{E5D269B0-C907-4EB6-990F-3F3E83F11EBB}" type="presOf" srcId="{77FED50F-D4DB-4FC6-B6EA-F13F83FF01D7}" destId="{94BC99E1-85BA-452C-BA4B-DBF1AAE220B9}" srcOrd="0" destOrd="0" presId="urn:microsoft.com/office/officeart/2005/8/layout/vList5"/>
    <dgm:cxn modelId="{A7C43415-7B78-4C4D-95C1-DEE64F82E4E0}" srcId="{1F6AA975-0D7D-4A73-B179-639B782A419E}" destId="{1054F36F-8AE2-49A9-9C51-92B2EAD21126}" srcOrd="0" destOrd="0" parTransId="{F57B60E8-ADBB-4F8F-82F0-22E0C36BE6D6}" sibTransId="{057375C8-70E5-4B33-9D7C-F695579AAFCD}"/>
    <dgm:cxn modelId="{30D766E2-B644-408D-8661-96907E6FBB2F}" type="presOf" srcId="{1F6AA975-0D7D-4A73-B179-639B782A419E}" destId="{56029A1A-9D7D-42D8-8662-D119FE208E40}" srcOrd="0" destOrd="0" presId="urn:microsoft.com/office/officeart/2005/8/layout/vList5"/>
    <dgm:cxn modelId="{BCBDECEE-7459-454C-BB4A-C1B2C5C3CBE6}" srcId="{55AB02B2-1E9C-4978-93D6-A70EB7AB0E9F}" destId="{1F6AA975-0D7D-4A73-B179-639B782A419E}" srcOrd="0" destOrd="0" parTransId="{5570BD91-C523-4155-BC90-AC3AC864A977}" sibTransId="{B88B673A-CF2A-42B0-9DBE-9D1B884A74DC}"/>
    <dgm:cxn modelId="{CCE40A42-EA42-4795-A520-A012AE260F63}" srcId="{77FED50F-D4DB-4FC6-B6EA-F13F83FF01D7}" destId="{AE761127-BCFB-4A16-9ED8-12316AA738AA}" srcOrd="0" destOrd="0" parTransId="{60D7ABE1-34F1-40E4-8BE8-5FF139D17516}" sibTransId="{BB25EC34-26CA-4A86-98E2-596A8466B246}"/>
    <dgm:cxn modelId="{C79AB537-5874-4EA6-8B80-09D87AFC6CC9}" type="presOf" srcId="{55AB02B2-1E9C-4978-93D6-A70EB7AB0E9F}" destId="{9EDC4273-9059-4D2B-AF7C-CE2E0F795973}" srcOrd="0" destOrd="0" presId="urn:microsoft.com/office/officeart/2005/8/layout/vList5"/>
    <dgm:cxn modelId="{78AE9F1B-E445-4106-A281-F622963D2D7E}" type="presParOf" srcId="{9EDC4273-9059-4D2B-AF7C-CE2E0F795973}" destId="{32C30237-9924-4BF6-A6E4-A828F02CBF18}" srcOrd="0" destOrd="0" presId="urn:microsoft.com/office/officeart/2005/8/layout/vList5"/>
    <dgm:cxn modelId="{DEBA3EF0-324E-4176-97F9-D7F199393FCA}" type="presParOf" srcId="{32C30237-9924-4BF6-A6E4-A828F02CBF18}" destId="{56029A1A-9D7D-42D8-8662-D119FE208E40}" srcOrd="0" destOrd="0" presId="urn:microsoft.com/office/officeart/2005/8/layout/vList5"/>
    <dgm:cxn modelId="{F6C1A147-6F7E-48EF-8EEB-01372D7A8273}" type="presParOf" srcId="{32C30237-9924-4BF6-A6E4-A828F02CBF18}" destId="{145E785A-FFA1-41A8-9190-5C04AC16D22C}" srcOrd="1" destOrd="0" presId="urn:microsoft.com/office/officeart/2005/8/layout/vList5"/>
    <dgm:cxn modelId="{CEF00D37-E97C-47F5-BB29-2C0F4AAA4B0D}" type="presParOf" srcId="{9EDC4273-9059-4D2B-AF7C-CE2E0F795973}" destId="{12720901-E28D-41AE-ABE3-C3AAB370E25E}" srcOrd="1" destOrd="0" presId="urn:microsoft.com/office/officeart/2005/8/layout/vList5"/>
    <dgm:cxn modelId="{3AE6E883-070C-4BD8-9B83-0F1262B2A4A6}" type="presParOf" srcId="{9EDC4273-9059-4D2B-AF7C-CE2E0F795973}" destId="{44233448-5342-4BD3-B778-1B9B699D2FC5}" srcOrd="2" destOrd="0" presId="urn:microsoft.com/office/officeart/2005/8/layout/vList5"/>
    <dgm:cxn modelId="{E606DB56-6AD7-462A-9441-1F36D9348DCC}" type="presParOf" srcId="{44233448-5342-4BD3-B778-1B9B699D2FC5}" destId="{94BC99E1-85BA-452C-BA4B-DBF1AAE220B9}" srcOrd="0" destOrd="0" presId="urn:microsoft.com/office/officeart/2005/8/layout/vList5"/>
    <dgm:cxn modelId="{6D3D7F99-E1E0-4322-8DB3-047B40C49861}" type="presParOf" srcId="{44233448-5342-4BD3-B778-1B9B699D2FC5}" destId="{A302A5D9-18E4-4B23-B6DF-5CC1ED6C9952}" srcOrd="1" destOrd="0" presId="urn:microsoft.com/office/officeart/2005/8/layout/vList5"/>
  </dgm:cxnLst>
  <dgm:bg/>
  <dgm:whole/>
</dgm:dataModel>
</file>

<file path=ppt/diagrams/data2.xml><?xml version="1.0" encoding="utf-8"?>
<dgm:dataModel xmlns:dgm="http://schemas.openxmlformats.org/drawingml/2006/diagram" xmlns:a="http://schemas.openxmlformats.org/drawingml/2006/main">
  <dgm:ptLst>
    <dgm:pt modelId="{5538F20D-6B4B-46C6-ACB2-A1E59F03DC6D}" type="doc">
      <dgm:prSet loTypeId="urn:microsoft.com/office/officeart/2005/8/layout/gear1" loCatId="cycle" qsTypeId="urn:microsoft.com/office/officeart/2005/8/quickstyle/simple1" qsCatId="simple" csTypeId="urn:microsoft.com/office/officeart/2005/8/colors/accent1_2" csCatId="accent1" phldr="1"/>
      <dgm:spPr/>
    </dgm:pt>
    <dgm:pt modelId="{9AA66BAE-90F6-4F56-8CF3-2CF9EBD66612}">
      <dgm:prSet phldrT="[Texto]" custT="1"/>
      <dgm:spPr>
        <a:solidFill>
          <a:srgbClr val="FF6600"/>
        </a:solidFill>
        <a:ln>
          <a:solidFill>
            <a:srgbClr val="FF3300"/>
          </a:solidFill>
        </a:ln>
      </dgm:spPr>
      <dgm:t>
        <a:bodyPr/>
        <a:lstStyle/>
        <a:p>
          <a:r>
            <a:rPr lang="es-EC" sz="1400" b="1" dirty="0" smtClean="0">
              <a:solidFill>
                <a:srgbClr val="FFFF99"/>
              </a:solidFill>
              <a:effectLst>
                <a:outerShdw blurRad="38100" dist="38100" dir="2700000" algn="tl">
                  <a:srgbClr val="000000">
                    <a:alpha val="43137"/>
                  </a:srgbClr>
                </a:outerShdw>
              </a:effectLst>
            </a:rPr>
            <a:t>INTEGRACIÓN EN INFRAESTRUCTURA</a:t>
          </a:r>
          <a:endParaRPr lang="es-EC" sz="1400" b="1" dirty="0">
            <a:solidFill>
              <a:srgbClr val="FFFF99"/>
            </a:solidFill>
            <a:effectLst>
              <a:outerShdw blurRad="38100" dist="38100" dir="2700000" algn="tl">
                <a:srgbClr val="000000">
                  <a:alpha val="43137"/>
                </a:srgbClr>
              </a:outerShdw>
            </a:effectLst>
          </a:endParaRPr>
        </a:p>
      </dgm:t>
    </dgm:pt>
    <dgm:pt modelId="{21300598-4EFE-494D-8C83-0A99B3784274}" type="parTrans" cxnId="{DED0E9F5-704A-48ED-A35C-AD7B4ECE62A5}">
      <dgm:prSet/>
      <dgm:spPr/>
      <dgm:t>
        <a:bodyPr/>
        <a:lstStyle/>
        <a:p>
          <a:endParaRPr lang="es-EC"/>
        </a:p>
      </dgm:t>
    </dgm:pt>
    <dgm:pt modelId="{A17F706F-8343-4705-98AB-4E5970CE9BE6}" type="sibTrans" cxnId="{DED0E9F5-704A-48ED-A35C-AD7B4ECE62A5}">
      <dgm:prSet/>
      <dgm:spPr/>
      <dgm:t>
        <a:bodyPr/>
        <a:lstStyle/>
        <a:p>
          <a:endParaRPr lang="es-EC"/>
        </a:p>
      </dgm:t>
    </dgm:pt>
    <dgm:pt modelId="{12CB3281-E1F7-4F68-9AAE-9DED0668E6DA}">
      <dgm:prSet phldrT="[Texto]" custT="1"/>
      <dgm:spPr>
        <a:solidFill>
          <a:srgbClr val="CC9900"/>
        </a:solidFill>
        <a:ln>
          <a:solidFill>
            <a:srgbClr val="808000"/>
          </a:solidFill>
        </a:ln>
      </dgm:spPr>
      <dgm:t>
        <a:bodyPr/>
        <a:lstStyle/>
        <a:p>
          <a:r>
            <a:rPr lang="es-EC" sz="1200" b="1" dirty="0" smtClean="0">
              <a:solidFill>
                <a:srgbClr val="FFFF99"/>
              </a:solidFill>
              <a:effectLst>
                <a:outerShdw blurRad="38100" dist="38100" dir="2700000" algn="tl">
                  <a:srgbClr val="000000">
                    <a:alpha val="43137"/>
                  </a:srgbClr>
                </a:outerShdw>
              </a:effectLst>
            </a:rPr>
            <a:t>ACTIVIDADES PRODUCTIVAS</a:t>
          </a:r>
          <a:endParaRPr lang="es-EC" sz="1200" b="1" dirty="0">
            <a:solidFill>
              <a:srgbClr val="FFFF99"/>
            </a:solidFill>
            <a:effectLst>
              <a:outerShdw blurRad="38100" dist="38100" dir="2700000" algn="tl">
                <a:srgbClr val="000000">
                  <a:alpha val="43137"/>
                </a:srgbClr>
              </a:outerShdw>
            </a:effectLst>
          </a:endParaRPr>
        </a:p>
      </dgm:t>
    </dgm:pt>
    <dgm:pt modelId="{EC89E3F3-0C89-484E-ADEC-E51F6D5B56E2}" type="parTrans" cxnId="{265899D2-E81C-4E6B-A14F-3B672FBE8D37}">
      <dgm:prSet/>
      <dgm:spPr/>
      <dgm:t>
        <a:bodyPr/>
        <a:lstStyle/>
        <a:p>
          <a:endParaRPr lang="es-EC"/>
        </a:p>
      </dgm:t>
    </dgm:pt>
    <dgm:pt modelId="{B1C8A640-4F4C-4958-AF71-DDA6478FA26C}" type="sibTrans" cxnId="{265899D2-E81C-4E6B-A14F-3B672FBE8D37}">
      <dgm:prSet/>
      <dgm:spPr/>
      <dgm:t>
        <a:bodyPr/>
        <a:lstStyle/>
        <a:p>
          <a:endParaRPr lang="es-EC"/>
        </a:p>
      </dgm:t>
    </dgm:pt>
    <dgm:pt modelId="{1ACB865F-F1C5-4CFB-9E44-3CA61444EEE1}">
      <dgm:prSet phldrT="[Texto]" custT="1"/>
      <dgm:spPr/>
      <dgm:t>
        <a:bodyPr/>
        <a:lstStyle/>
        <a:p>
          <a:r>
            <a:rPr lang="es-EC" sz="1600" b="1" dirty="0" smtClean="0">
              <a:solidFill>
                <a:srgbClr val="FFFF99"/>
              </a:solidFill>
              <a:effectLst>
                <a:outerShdw blurRad="38100" dist="38100" dir="2700000" algn="tl">
                  <a:srgbClr val="000000">
                    <a:alpha val="43137"/>
                  </a:srgbClr>
                </a:outerShdw>
              </a:effectLst>
            </a:rPr>
            <a:t>ESCALA REGIONAL</a:t>
          </a:r>
          <a:endParaRPr lang="es-EC" sz="1600" b="1" dirty="0">
            <a:solidFill>
              <a:srgbClr val="FFFF99"/>
            </a:solidFill>
            <a:effectLst>
              <a:outerShdw blurRad="38100" dist="38100" dir="2700000" algn="tl">
                <a:srgbClr val="000000">
                  <a:alpha val="43137"/>
                </a:srgbClr>
              </a:outerShdw>
            </a:effectLst>
          </a:endParaRPr>
        </a:p>
      </dgm:t>
    </dgm:pt>
    <dgm:pt modelId="{66199988-A918-4209-81B6-C7865983D729}" type="parTrans" cxnId="{B6993F55-8A02-4A45-9283-8749E97BD36A}">
      <dgm:prSet/>
      <dgm:spPr/>
      <dgm:t>
        <a:bodyPr/>
        <a:lstStyle/>
        <a:p>
          <a:endParaRPr lang="es-EC"/>
        </a:p>
      </dgm:t>
    </dgm:pt>
    <dgm:pt modelId="{A9CBE9A7-CE2E-4F06-9B7F-DB6463255A9D}" type="sibTrans" cxnId="{B6993F55-8A02-4A45-9283-8749E97BD36A}">
      <dgm:prSet/>
      <dgm:spPr/>
      <dgm:t>
        <a:bodyPr/>
        <a:lstStyle/>
        <a:p>
          <a:endParaRPr lang="es-EC"/>
        </a:p>
      </dgm:t>
    </dgm:pt>
    <dgm:pt modelId="{0B479A38-D71D-4426-ACDB-B764411A2722}" type="pres">
      <dgm:prSet presAssocID="{5538F20D-6B4B-46C6-ACB2-A1E59F03DC6D}" presName="composite" presStyleCnt="0">
        <dgm:presLayoutVars>
          <dgm:chMax val="3"/>
          <dgm:animLvl val="lvl"/>
          <dgm:resizeHandles val="exact"/>
        </dgm:presLayoutVars>
      </dgm:prSet>
      <dgm:spPr/>
    </dgm:pt>
    <dgm:pt modelId="{41B6B4D7-0772-4BA3-9FB6-98458951BC2D}" type="pres">
      <dgm:prSet presAssocID="{9AA66BAE-90F6-4F56-8CF3-2CF9EBD66612}" presName="gear1" presStyleLbl="node1" presStyleIdx="0" presStyleCnt="3">
        <dgm:presLayoutVars>
          <dgm:chMax val="1"/>
          <dgm:bulletEnabled val="1"/>
        </dgm:presLayoutVars>
      </dgm:prSet>
      <dgm:spPr/>
      <dgm:t>
        <a:bodyPr/>
        <a:lstStyle/>
        <a:p>
          <a:endParaRPr lang="es-EC"/>
        </a:p>
      </dgm:t>
    </dgm:pt>
    <dgm:pt modelId="{8A577384-F304-4BC6-8E4E-A45C5D09D41F}" type="pres">
      <dgm:prSet presAssocID="{9AA66BAE-90F6-4F56-8CF3-2CF9EBD66612}" presName="gear1srcNode" presStyleLbl="node1" presStyleIdx="0" presStyleCnt="3"/>
      <dgm:spPr/>
      <dgm:t>
        <a:bodyPr/>
        <a:lstStyle/>
        <a:p>
          <a:endParaRPr lang="es-EC"/>
        </a:p>
      </dgm:t>
    </dgm:pt>
    <dgm:pt modelId="{1C1E5382-7A7B-4BB7-8E7E-5A80FE00D81E}" type="pres">
      <dgm:prSet presAssocID="{9AA66BAE-90F6-4F56-8CF3-2CF9EBD66612}" presName="gear1dstNode" presStyleLbl="node1" presStyleIdx="0" presStyleCnt="3"/>
      <dgm:spPr/>
      <dgm:t>
        <a:bodyPr/>
        <a:lstStyle/>
        <a:p>
          <a:endParaRPr lang="es-EC"/>
        </a:p>
      </dgm:t>
    </dgm:pt>
    <dgm:pt modelId="{7FEDC52F-DF73-4571-A178-5F373BA95A14}" type="pres">
      <dgm:prSet presAssocID="{12CB3281-E1F7-4F68-9AAE-9DED0668E6DA}" presName="gear2" presStyleLbl="node1" presStyleIdx="1" presStyleCnt="3">
        <dgm:presLayoutVars>
          <dgm:chMax val="1"/>
          <dgm:bulletEnabled val="1"/>
        </dgm:presLayoutVars>
      </dgm:prSet>
      <dgm:spPr/>
      <dgm:t>
        <a:bodyPr/>
        <a:lstStyle/>
        <a:p>
          <a:endParaRPr lang="es-EC"/>
        </a:p>
      </dgm:t>
    </dgm:pt>
    <dgm:pt modelId="{6D462CCA-1B73-4D53-B076-A1D36501FD6E}" type="pres">
      <dgm:prSet presAssocID="{12CB3281-E1F7-4F68-9AAE-9DED0668E6DA}" presName="gear2srcNode" presStyleLbl="node1" presStyleIdx="1" presStyleCnt="3"/>
      <dgm:spPr/>
      <dgm:t>
        <a:bodyPr/>
        <a:lstStyle/>
        <a:p>
          <a:endParaRPr lang="es-EC"/>
        </a:p>
      </dgm:t>
    </dgm:pt>
    <dgm:pt modelId="{1A1DBA8B-3EEE-45A4-8895-CEC42C558C93}" type="pres">
      <dgm:prSet presAssocID="{12CB3281-E1F7-4F68-9AAE-9DED0668E6DA}" presName="gear2dstNode" presStyleLbl="node1" presStyleIdx="1" presStyleCnt="3"/>
      <dgm:spPr/>
      <dgm:t>
        <a:bodyPr/>
        <a:lstStyle/>
        <a:p>
          <a:endParaRPr lang="es-EC"/>
        </a:p>
      </dgm:t>
    </dgm:pt>
    <dgm:pt modelId="{B5CC961A-F6C4-477F-B0A3-5F24C007A503}" type="pres">
      <dgm:prSet presAssocID="{1ACB865F-F1C5-4CFB-9E44-3CA61444EEE1}" presName="gear3" presStyleLbl="node1" presStyleIdx="2" presStyleCnt="3"/>
      <dgm:spPr/>
      <dgm:t>
        <a:bodyPr/>
        <a:lstStyle/>
        <a:p>
          <a:endParaRPr lang="es-EC"/>
        </a:p>
      </dgm:t>
    </dgm:pt>
    <dgm:pt modelId="{61B97DF4-9934-4739-B4BB-5EF300903B66}" type="pres">
      <dgm:prSet presAssocID="{1ACB865F-F1C5-4CFB-9E44-3CA61444EEE1}" presName="gear3tx" presStyleLbl="node1" presStyleIdx="2" presStyleCnt="3">
        <dgm:presLayoutVars>
          <dgm:chMax val="1"/>
          <dgm:bulletEnabled val="1"/>
        </dgm:presLayoutVars>
      </dgm:prSet>
      <dgm:spPr/>
      <dgm:t>
        <a:bodyPr/>
        <a:lstStyle/>
        <a:p>
          <a:endParaRPr lang="es-EC"/>
        </a:p>
      </dgm:t>
    </dgm:pt>
    <dgm:pt modelId="{3B0FE9F9-CECC-4025-8B08-D54539EAE51E}" type="pres">
      <dgm:prSet presAssocID="{1ACB865F-F1C5-4CFB-9E44-3CA61444EEE1}" presName="gear3srcNode" presStyleLbl="node1" presStyleIdx="2" presStyleCnt="3"/>
      <dgm:spPr/>
      <dgm:t>
        <a:bodyPr/>
        <a:lstStyle/>
        <a:p>
          <a:endParaRPr lang="es-EC"/>
        </a:p>
      </dgm:t>
    </dgm:pt>
    <dgm:pt modelId="{F1049C05-7F70-438E-9CB8-64EAF7791A35}" type="pres">
      <dgm:prSet presAssocID="{1ACB865F-F1C5-4CFB-9E44-3CA61444EEE1}" presName="gear3dstNode" presStyleLbl="node1" presStyleIdx="2" presStyleCnt="3"/>
      <dgm:spPr/>
      <dgm:t>
        <a:bodyPr/>
        <a:lstStyle/>
        <a:p>
          <a:endParaRPr lang="es-EC"/>
        </a:p>
      </dgm:t>
    </dgm:pt>
    <dgm:pt modelId="{06340F57-5863-4A6B-9585-9B1A6DCD8ECC}" type="pres">
      <dgm:prSet presAssocID="{A17F706F-8343-4705-98AB-4E5970CE9BE6}" presName="connector1" presStyleLbl="sibTrans2D1" presStyleIdx="0" presStyleCnt="3"/>
      <dgm:spPr/>
      <dgm:t>
        <a:bodyPr/>
        <a:lstStyle/>
        <a:p>
          <a:endParaRPr lang="es-EC"/>
        </a:p>
      </dgm:t>
    </dgm:pt>
    <dgm:pt modelId="{60E4EB0B-CB17-49B9-9FE3-CA2029E6BFA9}" type="pres">
      <dgm:prSet presAssocID="{B1C8A640-4F4C-4958-AF71-DDA6478FA26C}" presName="connector2" presStyleLbl="sibTrans2D1" presStyleIdx="1" presStyleCnt="3"/>
      <dgm:spPr/>
      <dgm:t>
        <a:bodyPr/>
        <a:lstStyle/>
        <a:p>
          <a:endParaRPr lang="es-EC"/>
        </a:p>
      </dgm:t>
    </dgm:pt>
    <dgm:pt modelId="{5FA58B64-CC94-4506-9E36-F9FC38CCDF0C}" type="pres">
      <dgm:prSet presAssocID="{A9CBE9A7-CE2E-4F06-9B7F-DB6463255A9D}" presName="connector3" presStyleLbl="sibTrans2D1" presStyleIdx="2" presStyleCnt="3"/>
      <dgm:spPr/>
      <dgm:t>
        <a:bodyPr/>
        <a:lstStyle/>
        <a:p>
          <a:endParaRPr lang="es-EC"/>
        </a:p>
      </dgm:t>
    </dgm:pt>
  </dgm:ptLst>
  <dgm:cxnLst>
    <dgm:cxn modelId="{5B3F3AEE-AA9C-4BB9-9BE7-E6382338AE2C}" type="presOf" srcId="{9AA66BAE-90F6-4F56-8CF3-2CF9EBD66612}" destId="{8A577384-F304-4BC6-8E4E-A45C5D09D41F}" srcOrd="1" destOrd="0" presId="urn:microsoft.com/office/officeart/2005/8/layout/gear1"/>
    <dgm:cxn modelId="{80835EC4-2311-4231-9DAA-36CDBDAC67A8}" type="presOf" srcId="{1ACB865F-F1C5-4CFB-9E44-3CA61444EEE1}" destId="{3B0FE9F9-CECC-4025-8B08-D54539EAE51E}" srcOrd="2" destOrd="0" presId="urn:microsoft.com/office/officeart/2005/8/layout/gear1"/>
    <dgm:cxn modelId="{363872C1-9224-4345-AA47-83FA105BBE72}" type="presOf" srcId="{5538F20D-6B4B-46C6-ACB2-A1E59F03DC6D}" destId="{0B479A38-D71D-4426-ACDB-B764411A2722}" srcOrd="0" destOrd="0" presId="urn:microsoft.com/office/officeart/2005/8/layout/gear1"/>
    <dgm:cxn modelId="{C2CF29BF-93E5-44F3-B497-3B2789DE7FDF}" type="presOf" srcId="{12CB3281-E1F7-4F68-9AAE-9DED0668E6DA}" destId="{1A1DBA8B-3EEE-45A4-8895-CEC42C558C93}" srcOrd="2" destOrd="0" presId="urn:microsoft.com/office/officeart/2005/8/layout/gear1"/>
    <dgm:cxn modelId="{A29BE12E-C4E9-4022-85FF-2C7F8614CBB9}" type="presOf" srcId="{12CB3281-E1F7-4F68-9AAE-9DED0668E6DA}" destId="{6D462CCA-1B73-4D53-B076-A1D36501FD6E}" srcOrd="1" destOrd="0" presId="urn:microsoft.com/office/officeart/2005/8/layout/gear1"/>
    <dgm:cxn modelId="{7812EAB7-8AD3-4D69-B027-B3A22538232A}" type="presOf" srcId="{9AA66BAE-90F6-4F56-8CF3-2CF9EBD66612}" destId="{1C1E5382-7A7B-4BB7-8E7E-5A80FE00D81E}" srcOrd="2" destOrd="0" presId="urn:microsoft.com/office/officeart/2005/8/layout/gear1"/>
    <dgm:cxn modelId="{305B006B-3610-4666-B9EB-11E759F408CD}" type="presOf" srcId="{12CB3281-E1F7-4F68-9AAE-9DED0668E6DA}" destId="{7FEDC52F-DF73-4571-A178-5F373BA95A14}" srcOrd="0" destOrd="0" presId="urn:microsoft.com/office/officeart/2005/8/layout/gear1"/>
    <dgm:cxn modelId="{B70A5CA7-E51C-44C1-8A9A-84260A674023}" type="presOf" srcId="{9AA66BAE-90F6-4F56-8CF3-2CF9EBD66612}" destId="{41B6B4D7-0772-4BA3-9FB6-98458951BC2D}" srcOrd="0" destOrd="0" presId="urn:microsoft.com/office/officeart/2005/8/layout/gear1"/>
    <dgm:cxn modelId="{3C673FDF-3F1A-45FB-B0D4-BE09AA04166A}" type="presOf" srcId="{B1C8A640-4F4C-4958-AF71-DDA6478FA26C}" destId="{60E4EB0B-CB17-49B9-9FE3-CA2029E6BFA9}" srcOrd="0" destOrd="0" presId="urn:microsoft.com/office/officeart/2005/8/layout/gear1"/>
    <dgm:cxn modelId="{27D33AB8-E2A4-47A6-B2F5-82CEA03EC15A}" type="presOf" srcId="{1ACB865F-F1C5-4CFB-9E44-3CA61444EEE1}" destId="{F1049C05-7F70-438E-9CB8-64EAF7791A35}" srcOrd="3" destOrd="0" presId="urn:microsoft.com/office/officeart/2005/8/layout/gear1"/>
    <dgm:cxn modelId="{0C39E4D5-63B0-44E4-84E3-EEB90ED460F6}" type="presOf" srcId="{A17F706F-8343-4705-98AB-4E5970CE9BE6}" destId="{06340F57-5863-4A6B-9585-9B1A6DCD8ECC}" srcOrd="0" destOrd="0" presId="urn:microsoft.com/office/officeart/2005/8/layout/gear1"/>
    <dgm:cxn modelId="{C7CFA3DB-C543-44EA-9476-AED7CCF8E08C}" type="presOf" srcId="{1ACB865F-F1C5-4CFB-9E44-3CA61444EEE1}" destId="{61B97DF4-9934-4739-B4BB-5EF300903B66}" srcOrd="1" destOrd="0" presId="urn:microsoft.com/office/officeart/2005/8/layout/gear1"/>
    <dgm:cxn modelId="{B6993F55-8A02-4A45-9283-8749E97BD36A}" srcId="{5538F20D-6B4B-46C6-ACB2-A1E59F03DC6D}" destId="{1ACB865F-F1C5-4CFB-9E44-3CA61444EEE1}" srcOrd="2" destOrd="0" parTransId="{66199988-A918-4209-81B6-C7865983D729}" sibTransId="{A9CBE9A7-CE2E-4F06-9B7F-DB6463255A9D}"/>
    <dgm:cxn modelId="{DED0E9F5-704A-48ED-A35C-AD7B4ECE62A5}" srcId="{5538F20D-6B4B-46C6-ACB2-A1E59F03DC6D}" destId="{9AA66BAE-90F6-4F56-8CF3-2CF9EBD66612}" srcOrd="0" destOrd="0" parTransId="{21300598-4EFE-494D-8C83-0A99B3784274}" sibTransId="{A17F706F-8343-4705-98AB-4E5970CE9BE6}"/>
    <dgm:cxn modelId="{70545096-4235-4FB4-9ECF-0152D702F32C}" type="presOf" srcId="{A9CBE9A7-CE2E-4F06-9B7F-DB6463255A9D}" destId="{5FA58B64-CC94-4506-9E36-F9FC38CCDF0C}" srcOrd="0" destOrd="0" presId="urn:microsoft.com/office/officeart/2005/8/layout/gear1"/>
    <dgm:cxn modelId="{265899D2-E81C-4E6B-A14F-3B672FBE8D37}" srcId="{5538F20D-6B4B-46C6-ACB2-A1E59F03DC6D}" destId="{12CB3281-E1F7-4F68-9AAE-9DED0668E6DA}" srcOrd="1" destOrd="0" parTransId="{EC89E3F3-0C89-484E-ADEC-E51F6D5B56E2}" sibTransId="{B1C8A640-4F4C-4958-AF71-DDA6478FA26C}"/>
    <dgm:cxn modelId="{0289595E-C446-4BA3-8BC6-180CA44C52A2}" type="presOf" srcId="{1ACB865F-F1C5-4CFB-9E44-3CA61444EEE1}" destId="{B5CC961A-F6C4-477F-B0A3-5F24C007A503}" srcOrd="0" destOrd="0" presId="urn:microsoft.com/office/officeart/2005/8/layout/gear1"/>
    <dgm:cxn modelId="{F98BC8ED-D24E-40CA-8EA0-2B2675287379}" type="presParOf" srcId="{0B479A38-D71D-4426-ACDB-B764411A2722}" destId="{41B6B4D7-0772-4BA3-9FB6-98458951BC2D}" srcOrd="0" destOrd="0" presId="urn:microsoft.com/office/officeart/2005/8/layout/gear1"/>
    <dgm:cxn modelId="{2B029E08-3C56-419A-83A6-40D1E36239D5}" type="presParOf" srcId="{0B479A38-D71D-4426-ACDB-B764411A2722}" destId="{8A577384-F304-4BC6-8E4E-A45C5D09D41F}" srcOrd="1" destOrd="0" presId="urn:microsoft.com/office/officeart/2005/8/layout/gear1"/>
    <dgm:cxn modelId="{69BE0661-B63B-49AC-BF9A-1857CC4FA916}" type="presParOf" srcId="{0B479A38-D71D-4426-ACDB-B764411A2722}" destId="{1C1E5382-7A7B-4BB7-8E7E-5A80FE00D81E}" srcOrd="2" destOrd="0" presId="urn:microsoft.com/office/officeart/2005/8/layout/gear1"/>
    <dgm:cxn modelId="{977D61E1-C69D-41DE-B531-ED24E462AE62}" type="presParOf" srcId="{0B479A38-D71D-4426-ACDB-B764411A2722}" destId="{7FEDC52F-DF73-4571-A178-5F373BA95A14}" srcOrd="3" destOrd="0" presId="urn:microsoft.com/office/officeart/2005/8/layout/gear1"/>
    <dgm:cxn modelId="{29AE5758-B7B4-4F0C-A78A-EE45E383AF90}" type="presParOf" srcId="{0B479A38-D71D-4426-ACDB-B764411A2722}" destId="{6D462CCA-1B73-4D53-B076-A1D36501FD6E}" srcOrd="4" destOrd="0" presId="urn:microsoft.com/office/officeart/2005/8/layout/gear1"/>
    <dgm:cxn modelId="{3E4B2B4F-D8C0-4EBF-B2CC-6CDA35FB4F0D}" type="presParOf" srcId="{0B479A38-D71D-4426-ACDB-B764411A2722}" destId="{1A1DBA8B-3EEE-45A4-8895-CEC42C558C93}" srcOrd="5" destOrd="0" presId="urn:microsoft.com/office/officeart/2005/8/layout/gear1"/>
    <dgm:cxn modelId="{BE3D81A4-1EE3-4806-BF28-AD9B584D9E8E}" type="presParOf" srcId="{0B479A38-D71D-4426-ACDB-B764411A2722}" destId="{B5CC961A-F6C4-477F-B0A3-5F24C007A503}" srcOrd="6" destOrd="0" presId="urn:microsoft.com/office/officeart/2005/8/layout/gear1"/>
    <dgm:cxn modelId="{1B00A0BF-843F-4DC1-A983-96DCD8FDF1A4}" type="presParOf" srcId="{0B479A38-D71D-4426-ACDB-B764411A2722}" destId="{61B97DF4-9934-4739-B4BB-5EF300903B66}" srcOrd="7" destOrd="0" presId="urn:microsoft.com/office/officeart/2005/8/layout/gear1"/>
    <dgm:cxn modelId="{65970B0D-A495-426D-AB81-6229839202BC}" type="presParOf" srcId="{0B479A38-D71D-4426-ACDB-B764411A2722}" destId="{3B0FE9F9-CECC-4025-8B08-D54539EAE51E}" srcOrd="8" destOrd="0" presId="urn:microsoft.com/office/officeart/2005/8/layout/gear1"/>
    <dgm:cxn modelId="{76C81A11-FF9E-4CE8-879B-1074584122F1}" type="presParOf" srcId="{0B479A38-D71D-4426-ACDB-B764411A2722}" destId="{F1049C05-7F70-438E-9CB8-64EAF7791A35}" srcOrd="9" destOrd="0" presId="urn:microsoft.com/office/officeart/2005/8/layout/gear1"/>
    <dgm:cxn modelId="{18756FF0-C33F-4111-85ED-5CF95E21CD25}" type="presParOf" srcId="{0B479A38-D71D-4426-ACDB-B764411A2722}" destId="{06340F57-5863-4A6B-9585-9B1A6DCD8ECC}" srcOrd="10" destOrd="0" presId="urn:microsoft.com/office/officeart/2005/8/layout/gear1"/>
    <dgm:cxn modelId="{8C1FBF03-44A6-4911-A335-7E758151B5FB}" type="presParOf" srcId="{0B479A38-D71D-4426-ACDB-B764411A2722}" destId="{60E4EB0B-CB17-49B9-9FE3-CA2029E6BFA9}" srcOrd="11" destOrd="0" presId="urn:microsoft.com/office/officeart/2005/8/layout/gear1"/>
    <dgm:cxn modelId="{49F53F13-E1D6-473F-B623-BC16CFC54C79}" type="presParOf" srcId="{0B479A38-D71D-4426-ACDB-B764411A2722}" destId="{5FA58B64-CC94-4506-9E36-F9FC38CCDF0C}" srcOrd="12" destOrd="0" presId="urn:microsoft.com/office/officeart/2005/8/layout/gear1"/>
  </dgm:cxnLst>
  <dgm:bg/>
  <dgm:whole/>
</dgm:dataModel>
</file>

<file path=ppt/diagrams/data3.xml><?xml version="1.0" encoding="utf-8"?>
<dgm:dataModel xmlns:dgm="http://schemas.openxmlformats.org/drawingml/2006/diagram" xmlns:a="http://schemas.openxmlformats.org/drawingml/2006/main">
  <dgm:ptLst>
    <dgm:pt modelId="{55AE5B71-1908-4C75-80C3-CFD7598A1782}" type="doc">
      <dgm:prSet loTypeId="urn:microsoft.com/office/officeart/2005/8/layout/balance1" loCatId="relationship" qsTypeId="urn:microsoft.com/office/officeart/2005/8/quickstyle/3d1" qsCatId="3D" csTypeId="urn:microsoft.com/office/officeart/2005/8/colors/colorful5" csCatId="colorful" phldr="1"/>
      <dgm:spPr/>
      <dgm:t>
        <a:bodyPr/>
        <a:lstStyle/>
        <a:p>
          <a:endParaRPr lang="es-EC"/>
        </a:p>
      </dgm:t>
    </dgm:pt>
    <dgm:pt modelId="{E019800E-9445-411D-82D6-F1BF25ABAEEF}">
      <dgm:prSet phldrT="[Texto]"/>
      <dgm:spPr/>
      <dgm:t>
        <a:bodyPr/>
        <a:lstStyle/>
        <a:p>
          <a:r>
            <a:rPr lang="es-EC" dirty="0" smtClean="0"/>
            <a:t>PACTO</a:t>
          </a:r>
          <a:endParaRPr lang="es-EC" dirty="0"/>
        </a:p>
      </dgm:t>
    </dgm:pt>
    <dgm:pt modelId="{7A80DA25-FE91-4060-9D59-5F2FD73CF428}" type="parTrans" cxnId="{437828F2-21A2-4F40-A5D6-1F71B03A23EC}">
      <dgm:prSet/>
      <dgm:spPr/>
      <dgm:t>
        <a:bodyPr/>
        <a:lstStyle/>
        <a:p>
          <a:endParaRPr lang="es-EC"/>
        </a:p>
      </dgm:t>
    </dgm:pt>
    <dgm:pt modelId="{F257CBBC-C3AD-48B7-8054-94FBCBA674DA}" type="sibTrans" cxnId="{437828F2-21A2-4F40-A5D6-1F71B03A23EC}">
      <dgm:prSet/>
      <dgm:spPr/>
      <dgm:t>
        <a:bodyPr/>
        <a:lstStyle/>
        <a:p>
          <a:endParaRPr lang="es-EC"/>
        </a:p>
      </dgm:t>
    </dgm:pt>
    <dgm:pt modelId="{E23A5169-CEEF-469B-B378-466AB6F81CA1}">
      <dgm:prSet phldrT="[Texto]" custT="1"/>
      <dgm:spPr/>
      <dgm:t>
        <a:bodyPr/>
        <a:lstStyle/>
        <a:p>
          <a:r>
            <a:rPr lang="es-EC" sz="1600" b="1" dirty="0" smtClean="0">
              <a:solidFill>
                <a:srgbClr val="000099"/>
              </a:solidFill>
              <a:effectLst>
                <a:outerShdw blurRad="38100" dist="38100" dir="2700000" algn="tl">
                  <a:srgbClr val="000000">
                    <a:alpha val="43137"/>
                  </a:srgbClr>
                </a:outerShdw>
              </a:effectLst>
            </a:rPr>
            <a:t>DEFENSA</a:t>
          </a:r>
          <a:endParaRPr lang="es-EC" sz="1600" b="1" dirty="0">
            <a:solidFill>
              <a:srgbClr val="000099"/>
            </a:solidFill>
            <a:effectLst>
              <a:outerShdw blurRad="38100" dist="38100" dir="2700000" algn="tl">
                <a:srgbClr val="000000">
                  <a:alpha val="43137"/>
                </a:srgbClr>
              </a:outerShdw>
            </a:effectLst>
          </a:endParaRPr>
        </a:p>
      </dgm:t>
    </dgm:pt>
    <dgm:pt modelId="{555B83D6-316A-4B8F-90E1-DD7646ACA763}" type="parTrans" cxnId="{766DC35D-5B79-42CD-8ADE-D028679EAEC4}">
      <dgm:prSet/>
      <dgm:spPr/>
      <dgm:t>
        <a:bodyPr/>
        <a:lstStyle/>
        <a:p>
          <a:endParaRPr lang="es-EC"/>
        </a:p>
      </dgm:t>
    </dgm:pt>
    <dgm:pt modelId="{8538AFDE-E9CC-47A8-93C2-0F5E061CDA43}" type="sibTrans" cxnId="{766DC35D-5B79-42CD-8ADE-D028679EAEC4}">
      <dgm:prSet/>
      <dgm:spPr/>
      <dgm:t>
        <a:bodyPr/>
        <a:lstStyle/>
        <a:p>
          <a:endParaRPr lang="es-EC"/>
        </a:p>
      </dgm:t>
    </dgm:pt>
    <dgm:pt modelId="{DD946895-CC78-4297-97E1-C9CA351AEAD2}">
      <dgm:prSet phldrT="[Texto]"/>
      <dgm:spPr/>
      <dgm:t>
        <a:bodyPr/>
        <a:lstStyle/>
        <a:p>
          <a:r>
            <a:rPr lang="es-EC" b="1" dirty="0" smtClean="0">
              <a:solidFill>
                <a:schemeClr val="bg2">
                  <a:lumMod val="10000"/>
                </a:schemeClr>
              </a:solidFill>
              <a:effectLst>
                <a:outerShdw blurRad="38100" dist="38100" dir="2700000" algn="tl">
                  <a:srgbClr val="000000">
                    <a:alpha val="43137"/>
                  </a:srgbClr>
                </a:outerShdw>
              </a:effectLst>
            </a:rPr>
            <a:t>INFRAESTRUCTURA</a:t>
          </a:r>
          <a:endParaRPr lang="es-EC" b="1" dirty="0">
            <a:solidFill>
              <a:schemeClr val="bg2">
                <a:lumMod val="10000"/>
              </a:schemeClr>
            </a:solidFill>
            <a:effectLst>
              <a:outerShdw blurRad="38100" dist="38100" dir="2700000" algn="tl">
                <a:srgbClr val="000000">
                  <a:alpha val="43137"/>
                </a:srgbClr>
              </a:outerShdw>
            </a:effectLst>
          </a:endParaRPr>
        </a:p>
      </dgm:t>
    </dgm:pt>
    <dgm:pt modelId="{3B7C8E1B-5356-4F59-8EB5-82E544E00180}" type="parTrans" cxnId="{60B0C0F3-DC0D-471B-BE02-F07620E2340F}">
      <dgm:prSet/>
      <dgm:spPr/>
      <dgm:t>
        <a:bodyPr/>
        <a:lstStyle/>
        <a:p>
          <a:endParaRPr lang="es-EC"/>
        </a:p>
      </dgm:t>
    </dgm:pt>
    <dgm:pt modelId="{0A9AA1C1-A9C9-4926-8CBE-863F529E9FFD}" type="sibTrans" cxnId="{60B0C0F3-DC0D-471B-BE02-F07620E2340F}">
      <dgm:prSet/>
      <dgm:spPr/>
      <dgm:t>
        <a:bodyPr/>
        <a:lstStyle/>
        <a:p>
          <a:endParaRPr lang="es-EC"/>
        </a:p>
      </dgm:t>
    </dgm:pt>
    <dgm:pt modelId="{CF040722-369E-4ADA-9249-8F72069ABF0C}">
      <dgm:prSet phldrT="[Texto]" custT="1"/>
      <dgm:spPr/>
      <dgm:t>
        <a:bodyPr/>
        <a:lstStyle/>
        <a:p>
          <a:r>
            <a:rPr lang="es-EC" sz="2000" b="1" dirty="0" smtClean="0">
              <a:solidFill>
                <a:srgbClr val="FFFF99"/>
              </a:solidFill>
              <a:effectLst>
                <a:outerShdw blurRad="38100" dist="38100" dir="2700000" algn="tl">
                  <a:srgbClr val="000000">
                    <a:alpha val="43137"/>
                  </a:srgbClr>
                </a:outerShdw>
              </a:effectLst>
            </a:rPr>
            <a:t>SALUD</a:t>
          </a:r>
          <a:endParaRPr lang="es-EC" sz="2000" b="1" dirty="0">
            <a:solidFill>
              <a:srgbClr val="FFFF99"/>
            </a:solidFill>
            <a:effectLst>
              <a:outerShdw blurRad="38100" dist="38100" dir="2700000" algn="tl">
                <a:srgbClr val="000000">
                  <a:alpha val="43137"/>
                </a:srgbClr>
              </a:outerShdw>
            </a:effectLst>
          </a:endParaRPr>
        </a:p>
      </dgm:t>
    </dgm:pt>
    <dgm:pt modelId="{D82BE005-B386-48B3-BA6A-6A0458256C71}" type="parTrans" cxnId="{30D6B4CA-111D-482A-AFB1-1B4EA355525D}">
      <dgm:prSet/>
      <dgm:spPr/>
      <dgm:t>
        <a:bodyPr/>
        <a:lstStyle/>
        <a:p>
          <a:endParaRPr lang="es-EC"/>
        </a:p>
      </dgm:t>
    </dgm:pt>
    <dgm:pt modelId="{6E76195B-ACEE-4886-8161-6567B71CDDAC}" type="sibTrans" cxnId="{30D6B4CA-111D-482A-AFB1-1B4EA355525D}">
      <dgm:prSet/>
      <dgm:spPr/>
      <dgm:t>
        <a:bodyPr/>
        <a:lstStyle/>
        <a:p>
          <a:endParaRPr lang="es-EC"/>
        </a:p>
      </dgm:t>
    </dgm:pt>
    <dgm:pt modelId="{553C1488-D242-4BEF-A8F7-AB799A2C5D11}">
      <dgm:prSet phldrT="[Texto]" custT="1"/>
      <dgm:spPr/>
      <dgm:t>
        <a:bodyPr/>
        <a:lstStyle/>
        <a:p>
          <a:r>
            <a:rPr lang="es-EC" sz="1600" b="1" dirty="0" smtClean="0">
              <a:solidFill>
                <a:srgbClr val="FFFF99"/>
              </a:solidFill>
              <a:effectLst>
                <a:outerShdw blurRad="38100" dist="38100" dir="2700000" algn="tl">
                  <a:srgbClr val="000000">
                    <a:alpha val="43137"/>
                  </a:srgbClr>
                </a:outerShdw>
              </a:effectLst>
            </a:rPr>
            <a:t>EDUCACIÓN</a:t>
          </a:r>
          <a:endParaRPr lang="es-EC" sz="1600" b="1" dirty="0">
            <a:solidFill>
              <a:srgbClr val="FFFF99"/>
            </a:solidFill>
            <a:effectLst>
              <a:outerShdw blurRad="38100" dist="38100" dir="2700000" algn="tl">
                <a:srgbClr val="000000">
                  <a:alpha val="43137"/>
                </a:srgbClr>
              </a:outerShdw>
            </a:effectLst>
          </a:endParaRPr>
        </a:p>
      </dgm:t>
    </dgm:pt>
    <dgm:pt modelId="{5175C0F9-1322-4FC4-A875-1BBFE7AE4727}" type="parTrans" cxnId="{23D4ECBE-82C8-4C5A-9C88-6D48D50C59AB}">
      <dgm:prSet/>
      <dgm:spPr/>
      <dgm:t>
        <a:bodyPr/>
        <a:lstStyle/>
        <a:p>
          <a:endParaRPr lang="es-EC"/>
        </a:p>
      </dgm:t>
    </dgm:pt>
    <dgm:pt modelId="{A23816FF-8181-4DF8-9136-391F3CE3EC91}" type="sibTrans" cxnId="{23D4ECBE-82C8-4C5A-9C88-6D48D50C59AB}">
      <dgm:prSet/>
      <dgm:spPr/>
      <dgm:t>
        <a:bodyPr/>
        <a:lstStyle/>
        <a:p>
          <a:endParaRPr lang="es-EC"/>
        </a:p>
      </dgm:t>
    </dgm:pt>
    <dgm:pt modelId="{A168F173-5C88-48AD-AD45-DEB52BEBCCDD}">
      <dgm:prSet phldrT="[Texto]" custT="1"/>
      <dgm:spPr/>
      <dgm:t>
        <a:bodyPr/>
        <a:lstStyle/>
        <a:p>
          <a:r>
            <a:rPr lang="es-EC" sz="1600" b="1" dirty="0" smtClean="0">
              <a:solidFill>
                <a:srgbClr val="FFFF99"/>
              </a:solidFill>
              <a:effectLst>
                <a:outerShdw blurRad="38100" dist="38100" dir="2700000" algn="tl">
                  <a:srgbClr val="000000">
                    <a:alpha val="43137"/>
                  </a:srgbClr>
                </a:outerShdw>
              </a:effectLst>
            </a:rPr>
            <a:t>BIENESTAR</a:t>
          </a:r>
          <a:endParaRPr lang="es-EC" sz="1600" b="1" dirty="0">
            <a:solidFill>
              <a:srgbClr val="FFFF99"/>
            </a:solidFill>
            <a:effectLst>
              <a:outerShdw blurRad="38100" dist="38100" dir="2700000" algn="tl">
                <a:srgbClr val="000000">
                  <a:alpha val="43137"/>
                </a:srgbClr>
              </a:outerShdw>
            </a:effectLst>
          </a:endParaRPr>
        </a:p>
      </dgm:t>
    </dgm:pt>
    <dgm:pt modelId="{E7819C3A-0D8A-4B75-A20B-A51EDCEA289B}" type="parTrans" cxnId="{84EAD56F-28CB-4A46-8B73-15AF52C14271}">
      <dgm:prSet/>
      <dgm:spPr/>
      <dgm:t>
        <a:bodyPr/>
        <a:lstStyle/>
        <a:p>
          <a:endParaRPr lang="es-EC"/>
        </a:p>
      </dgm:t>
    </dgm:pt>
    <dgm:pt modelId="{F7C74997-71A5-45F4-86BB-C39B32B33F0A}" type="sibTrans" cxnId="{84EAD56F-28CB-4A46-8B73-15AF52C14271}">
      <dgm:prSet/>
      <dgm:spPr/>
      <dgm:t>
        <a:bodyPr/>
        <a:lstStyle/>
        <a:p>
          <a:endParaRPr lang="es-EC"/>
        </a:p>
      </dgm:t>
    </dgm:pt>
    <dgm:pt modelId="{4FB58C91-CF2A-4712-A9F2-CFFF546B533A}">
      <dgm:prSet phldrT="[Texto]"/>
      <dgm:spPr/>
      <dgm:t>
        <a:bodyPr/>
        <a:lstStyle/>
        <a:p>
          <a:r>
            <a:rPr lang="es-EC" dirty="0" smtClean="0"/>
            <a:t>FISCAL</a:t>
          </a:r>
          <a:endParaRPr lang="es-EC" dirty="0"/>
        </a:p>
      </dgm:t>
    </dgm:pt>
    <dgm:pt modelId="{8B810B8D-771E-4977-8F23-9E69F31D6C93}" type="sibTrans" cxnId="{E7409FC1-F689-459E-A5BC-A34EB116D18C}">
      <dgm:prSet/>
      <dgm:spPr/>
      <dgm:t>
        <a:bodyPr/>
        <a:lstStyle/>
        <a:p>
          <a:endParaRPr lang="es-EC"/>
        </a:p>
      </dgm:t>
    </dgm:pt>
    <dgm:pt modelId="{EC03CF63-DC7C-46E0-B76B-5631A809497A}" type="parTrans" cxnId="{E7409FC1-F689-459E-A5BC-A34EB116D18C}">
      <dgm:prSet/>
      <dgm:spPr/>
      <dgm:t>
        <a:bodyPr/>
        <a:lstStyle/>
        <a:p>
          <a:endParaRPr lang="es-EC"/>
        </a:p>
      </dgm:t>
    </dgm:pt>
    <dgm:pt modelId="{35522364-7F14-4BA1-A4CB-E9C7EBBF3A92}" type="pres">
      <dgm:prSet presAssocID="{55AE5B71-1908-4C75-80C3-CFD7598A1782}" presName="outerComposite" presStyleCnt="0">
        <dgm:presLayoutVars>
          <dgm:chMax val="2"/>
          <dgm:animLvl val="lvl"/>
          <dgm:resizeHandles val="exact"/>
        </dgm:presLayoutVars>
      </dgm:prSet>
      <dgm:spPr/>
      <dgm:t>
        <a:bodyPr/>
        <a:lstStyle/>
        <a:p>
          <a:endParaRPr lang="es-EC"/>
        </a:p>
      </dgm:t>
    </dgm:pt>
    <dgm:pt modelId="{AAAEADED-420A-4E9D-B2FA-BBA036438FEE}" type="pres">
      <dgm:prSet presAssocID="{55AE5B71-1908-4C75-80C3-CFD7598A1782}" presName="dummyMaxCanvas" presStyleCnt="0"/>
      <dgm:spPr/>
    </dgm:pt>
    <dgm:pt modelId="{41E862CB-C520-46C5-9F67-2FCCA99AFDA5}" type="pres">
      <dgm:prSet presAssocID="{55AE5B71-1908-4C75-80C3-CFD7598A1782}" presName="parentComposite" presStyleCnt="0"/>
      <dgm:spPr/>
    </dgm:pt>
    <dgm:pt modelId="{05373258-F6ED-4AA4-8A13-208D2A05DC92}" type="pres">
      <dgm:prSet presAssocID="{55AE5B71-1908-4C75-80C3-CFD7598A1782}" presName="parent1" presStyleLbl="alignAccFollowNode1" presStyleIdx="0" presStyleCnt="4">
        <dgm:presLayoutVars>
          <dgm:chMax val="4"/>
        </dgm:presLayoutVars>
      </dgm:prSet>
      <dgm:spPr/>
      <dgm:t>
        <a:bodyPr/>
        <a:lstStyle/>
        <a:p>
          <a:endParaRPr lang="es-EC"/>
        </a:p>
      </dgm:t>
    </dgm:pt>
    <dgm:pt modelId="{5E6163D5-B6BD-4964-ADBF-E27C064E49DA}" type="pres">
      <dgm:prSet presAssocID="{55AE5B71-1908-4C75-80C3-CFD7598A1782}" presName="parent2" presStyleLbl="alignAccFollowNode1" presStyleIdx="1" presStyleCnt="4" custLinFactNeighborX="8957" custLinFactNeighborY="-10204">
        <dgm:presLayoutVars>
          <dgm:chMax val="4"/>
        </dgm:presLayoutVars>
      </dgm:prSet>
      <dgm:spPr/>
      <dgm:t>
        <a:bodyPr/>
        <a:lstStyle/>
        <a:p>
          <a:endParaRPr lang="es-EC"/>
        </a:p>
      </dgm:t>
    </dgm:pt>
    <dgm:pt modelId="{E0001CDB-0D29-4F2C-88C4-142D7862C8C3}" type="pres">
      <dgm:prSet presAssocID="{55AE5B71-1908-4C75-80C3-CFD7598A1782}" presName="childrenComposite" presStyleCnt="0"/>
      <dgm:spPr/>
    </dgm:pt>
    <dgm:pt modelId="{7EC32655-4488-4F0F-929A-397DC47DC882}" type="pres">
      <dgm:prSet presAssocID="{55AE5B71-1908-4C75-80C3-CFD7598A1782}" presName="dummyMaxCanvas_ChildArea" presStyleCnt="0"/>
      <dgm:spPr/>
    </dgm:pt>
    <dgm:pt modelId="{8B758374-09BD-4B51-8FA3-2DBB30243702}" type="pres">
      <dgm:prSet presAssocID="{55AE5B71-1908-4C75-80C3-CFD7598A1782}" presName="fulcrum" presStyleLbl="alignAccFollowNode1" presStyleIdx="2" presStyleCnt="4"/>
      <dgm:spPr>
        <a:solidFill>
          <a:srgbClr val="0000FF">
            <a:alpha val="89804"/>
          </a:srgbClr>
        </a:solidFill>
        <a:effectLst>
          <a:glow rad="139700">
            <a:schemeClr val="accent1">
              <a:satMod val="175000"/>
              <a:alpha val="40000"/>
            </a:schemeClr>
          </a:glow>
        </a:effectLst>
      </dgm:spPr>
    </dgm:pt>
    <dgm:pt modelId="{E04D80BE-FB0C-4E18-87D6-0A1B6C703489}" type="pres">
      <dgm:prSet presAssocID="{55AE5B71-1908-4C75-80C3-CFD7598A1782}" presName="balance_23" presStyleLbl="alignAccFollowNode1" presStyleIdx="3" presStyleCnt="4">
        <dgm:presLayoutVars>
          <dgm:bulletEnabled val="1"/>
        </dgm:presLayoutVars>
      </dgm:prSet>
      <dgm:spPr>
        <a:solidFill>
          <a:srgbClr val="0000CC">
            <a:alpha val="89804"/>
          </a:srgbClr>
        </a:solidFill>
      </dgm:spPr>
    </dgm:pt>
    <dgm:pt modelId="{ECCB0506-83A5-4EDD-B2FF-3B885453CD4F}" type="pres">
      <dgm:prSet presAssocID="{55AE5B71-1908-4C75-80C3-CFD7598A1782}" presName="right_23_1" presStyleLbl="node1" presStyleIdx="0" presStyleCnt="5">
        <dgm:presLayoutVars>
          <dgm:bulletEnabled val="1"/>
        </dgm:presLayoutVars>
      </dgm:prSet>
      <dgm:spPr/>
      <dgm:t>
        <a:bodyPr/>
        <a:lstStyle/>
        <a:p>
          <a:endParaRPr lang="es-EC"/>
        </a:p>
      </dgm:t>
    </dgm:pt>
    <dgm:pt modelId="{9F51DB2B-20EB-44BD-AC42-56848667845E}" type="pres">
      <dgm:prSet presAssocID="{55AE5B71-1908-4C75-80C3-CFD7598A1782}" presName="right_23_2" presStyleLbl="node1" presStyleIdx="1" presStyleCnt="5">
        <dgm:presLayoutVars>
          <dgm:bulletEnabled val="1"/>
        </dgm:presLayoutVars>
      </dgm:prSet>
      <dgm:spPr/>
      <dgm:t>
        <a:bodyPr/>
        <a:lstStyle/>
        <a:p>
          <a:endParaRPr lang="es-EC"/>
        </a:p>
      </dgm:t>
    </dgm:pt>
    <dgm:pt modelId="{D932D006-F86E-43CB-BCDC-2A5E35F3FD06}" type="pres">
      <dgm:prSet presAssocID="{55AE5B71-1908-4C75-80C3-CFD7598A1782}" presName="right_23_3" presStyleLbl="node1" presStyleIdx="2" presStyleCnt="5">
        <dgm:presLayoutVars>
          <dgm:bulletEnabled val="1"/>
        </dgm:presLayoutVars>
      </dgm:prSet>
      <dgm:spPr/>
      <dgm:t>
        <a:bodyPr/>
        <a:lstStyle/>
        <a:p>
          <a:endParaRPr lang="es-EC"/>
        </a:p>
      </dgm:t>
    </dgm:pt>
    <dgm:pt modelId="{67F46B5F-9056-40C4-A175-86E103BBC0B5}" type="pres">
      <dgm:prSet presAssocID="{55AE5B71-1908-4C75-80C3-CFD7598A1782}" presName="left_23_1" presStyleLbl="node1" presStyleIdx="3" presStyleCnt="5">
        <dgm:presLayoutVars>
          <dgm:bulletEnabled val="1"/>
        </dgm:presLayoutVars>
      </dgm:prSet>
      <dgm:spPr/>
      <dgm:t>
        <a:bodyPr/>
        <a:lstStyle/>
        <a:p>
          <a:endParaRPr lang="es-EC"/>
        </a:p>
      </dgm:t>
    </dgm:pt>
    <dgm:pt modelId="{7CB3B6D0-A5CF-4D63-B18E-AE623C2EA35F}" type="pres">
      <dgm:prSet presAssocID="{55AE5B71-1908-4C75-80C3-CFD7598A1782}" presName="left_23_2" presStyleLbl="node1" presStyleIdx="4" presStyleCnt="5">
        <dgm:presLayoutVars>
          <dgm:bulletEnabled val="1"/>
        </dgm:presLayoutVars>
      </dgm:prSet>
      <dgm:spPr/>
      <dgm:t>
        <a:bodyPr/>
        <a:lstStyle/>
        <a:p>
          <a:endParaRPr lang="es-EC"/>
        </a:p>
      </dgm:t>
    </dgm:pt>
  </dgm:ptLst>
  <dgm:cxnLst>
    <dgm:cxn modelId="{B245E25F-69B5-41CC-9DE0-57FF73FB8F7C}" type="presOf" srcId="{55AE5B71-1908-4C75-80C3-CFD7598A1782}" destId="{35522364-7F14-4BA1-A4CB-E9C7EBBF3A92}" srcOrd="0" destOrd="0" presId="urn:microsoft.com/office/officeart/2005/8/layout/balance1"/>
    <dgm:cxn modelId="{60B0C0F3-DC0D-471B-BE02-F07620E2340F}" srcId="{E019800E-9445-411D-82D6-F1BF25ABAEEF}" destId="{DD946895-CC78-4297-97E1-C9CA351AEAD2}" srcOrd="1" destOrd="0" parTransId="{3B7C8E1B-5356-4F59-8EB5-82E544E00180}" sibTransId="{0A9AA1C1-A9C9-4926-8CBE-863F529E9FFD}"/>
    <dgm:cxn modelId="{437828F2-21A2-4F40-A5D6-1F71B03A23EC}" srcId="{55AE5B71-1908-4C75-80C3-CFD7598A1782}" destId="{E019800E-9445-411D-82D6-F1BF25ABAEEF}" srcOrd="0" destOrd="0" parTransId="{7A80DA25-FE91-4060-9D59-5F2FD73CF428}" sibTransId="{F257CBBC-C3AD-48B7-8054-94FBCBA674DA}"/>
    <dgm:cxn modelId="{30D6B4CA-111D-482A-AFB1-1B4EA355525D}" srcId="{4FB58C91-CF2A-4712-A9F2-CFFF546B533A}" destId="{CF040722-369E-4ADA-9249-8F72069ABF0C}" srcOrd="0" destOrd="0" parTransId="{D82BE005-B386-48B3-BA6A-6A0458256C71}" sibTransId="{6E76195B-ACEE-4886-8161-6567B71CDDAC}"/>
    <dgm:cxn modelId="{D7B8FB6B-1BFD-48A7-A8B8-BC43CA408782}" type="presOf" srcId="{553C1488-D242-4BEF-A8F7-AB799A2C5D11}" destId="{9F51DB2B-20EB-44BD-AC42-56848667845E}" srcOrd="0" destOrd="0" presId="urn:microsoft.com/office/officeart/2005/8/layout/balance1"/>
    <dgm:cxn modelId="{95551CAD-9DA7-4A0F-91D5-56A585E804EB}" type="presOf" srcId="{A168F173-5C88-48AD-AD45-DEB52BEBCCDD}" destId="{D932D006-F86E-43CB-BCDC-2A5E35F3FD06}" srcOrd="0" destOrd="0" presId="urn:microsoft.com/office/officeart/2005/8/layout/balance1"/>
    <dgm:cxn modelId="{6A654A74-1792-43BF-8631-B12D4830CD64}" type="presOf" srcId="{4FB58C91-CF2A-4712-A9F2-CFFF546B533A}" destId="{5E6163D5-B6BD-4964-ADBF-E27C064E49DA}" srcOrd="0" destOrd="0" presId="urn:microsoft.com/office/officeart/2005/8/layout/balance1"/>
    <dgm:cxn modelId="{9B073980-A08A-47BE-89F7-0A48BAB8E4D2}" type="presOf" srcId="{E23A5169-CEEF-469B-B378-466AB6F81CA1}" destId="{67F46B5F-9056-40C4-A175-86E103BBC0B5}" srcOrd="0" destOrd="0" presId="urn:microsoft.com/office/officeart/2005/8/layout/balance1"/>
    <dgm:cxn modelId="{CB6E3F74-C8B8-4D5B-AFAC-78677A06D0DE}" type="presOf" srcId="{E019800E-9445-411D-82D6-F1BF25ABAEEF}" destId="{05373258-F6ED-4AA4-8A13-208D2A05DC92}" srcOrd="0" destOrd="0" presId="urn:microsoft.com/office/officeart/2005/8/layout/balance1"/>
    <dgm:cxn modelId="{E7409FC1-F689-459E-A5BC-A34EB116D18C}" srcId="{55AE5B71-1908-4C75-80C3-CFD7598A1782}" destId="{4FB58C91-CF2A-4712-A9F2-CFFF546B533A}" srcOrd="1" destOrd="0" parTransId="{EC03CF63-DC7C-46E0-B76B-5631A809497A}" sibTransId="{8B810B8D-771E-4977-8F23-9E69F31D6C93}"/>
    <dgm:cxn modelId="{766DC35D-5B79-42CD-8ADE-D028679EAEC4}" srcId="{E019800E-9445-411D-82D6-F1BF25ABAEEF}" destId="{E23A5169-CEEF-469B-B378-466AB6F81CA1}" srcOrd="0" destOrd="0" parTransId="{555B83D6-316A-4B8F-90E1-DD7646ACA763}" sibTransId="{8538AFDE-E9CC-47A8-93C2-0F5E061CDA43}"/>
    <dgm:cxn modelId="{DEEA9316-1009-4FFA-B11D-0EA1FEFA1309}" type="presOf" srcId="{CF040722-369E-4ADA-9249-8F72069ABF0C}" destId="{ECCB0506-83A5-4EDD-B2FF-3B885453CD4F}" srcOrd="0" destOrd="0" presId="urn:microsoft.com/office/officeart/2005/8/layout/balance1"/>
    <dgm:cxn modelId="{84EAD56F-28CB-4A46-8B73-15AF52C14271}" srcId="{4FB58C91-CF2A-4712-A9F2-CFFF546B533A}" destId="{A168F173-5C88-48AD-AD45-DEB52BEBCCDD}" srcOrd="2" destOrd="0" parTransId="{E7819C3A-0D8A-4B75-A20B-A51EDCEA289B}" sibTransId="{F7C74997-71A5-45F4-86BB-C39B32B33F0A}"/>
    <dgm:cxn modelId="{23D4ECBE-82C8-4C5A-9C88-6D48D50C59AB}" srcId="{4FB58C91-CF2A-4712-A9F2-CFFF546B533A}" destId="{553C1488-D242-4BEF-A8F7-AB799A2C5D11}" srcOrd="1" destOrd="0" parTransId="{5175C0F9-1322-4FC4-A875-1BBFE7AE4727}" sibTransId="{A23816FF-8181-4DF8-9136-391F3CE3EC91}"/>
    <dgm:cxn modelId="{BE5A2253-412E-4EB4-873C-8B96D33E440F}" type="presOf" srcId="{DD946895-CC78-4297-97E1-C9CA351AEAD2}" destId="{7CB3B6D0-A5CF-4D63-B18E-AE623C2EA35F}" srcOrd="0" destOrd="0" presId="urn:microsoft.com/office/officeart/2005/8/layout/balance1"/>
    <dgm:cxn modelId="{AEF71FB9-B136-48AE-9A55-8C70C25A8E45}" type="presParOf" srcId="{35522364-7F14-4BA1-A4CB-E9C7EBBF3A92}" destId="{AAAEADED-420A-4E9D-B2FA-BBA036438FEE}" srcOrd="0" destOrd="0" presId="urn:microsoft.com/office/officeart/2005/8/layout/balance1"/>
    <dgm:cxn modelId="{150EDE5E-4125-488B-8783-B8ABD343C97A}" type="presParOf" srcId="{35522364-7F14-4BA1-A4CB-E9C7EBBF3A92}" destId="{41E862CB-C520-46C5-9F67-2FCCA99AFDA5}" srcOrd="1" destOrd="0" presId="urn:microsoft.com/office/officeart/2005/8/layout/balance1"/>
    <dgm:cxn modelId="{CAC8D2EF-3853-4F04-A908-E176CAD78E3F}" type="presParOf" srcId="{41E862CB-C520-46C5-9F67-2FCCA99AFDA5}" destId="{05373258-F6ED-4AA4-8A13-208D2A05DC92}" srcOrd="0" destOrd="0" presId="urn:microsoft.com/office/officeart/2005/8/layout/balance1"/>
    <dgm:cxn modelId="{29A3B1EA-F446-4703-B726-30BE7611D725}" type="presParOf" srcId="{41E862CB-C520-46C5-9F67-2FCCA99AFDA5}" destId="{5E6163D5-B6BD-4964-ADBF-E27C064E49DA}" srcOrd="1" destOrd="0" presId="urn:microsoft.com/office/officeart/2005/8/layout/balance1"/>
    <dgm:cxn modelId="{BFD13E14-DA7C-4FFA-811F-0B4A89A9132A}" type="presParOf" srcId="{35522364-7F14-4BA1-A4CB-E9C7EBBF3A92}" destId="{E0001CDB-0D29-4F2C-88C4-142D7862C8C3}" srcOrd="2" destOrd="0" presId="urn:microsoft.com/office/officeart/2005/8/layout/balance1"/>
    <dgm:cxn modelId="{11304557-E3C6-4AB9-ABC2-90E9769267EF}" type="presParOf" srcId="{E0001CDB-0D29-4F2C-88C4-142D7862C8C3}" destId="{7EC32655-4488-4F0F-929A-397DC47DC882}" srcOrd="0" destOrd="0" presId="urn:microsoft.com/office/officeart/2005/8/layout/balance1"/>
    <dgm:cxn modelId="{5C66C8A3-1491-4A7B-BB37-573FD5F27476}" type="presParOf" srcId="{E0001CDB-0D29-4F2C-88C4-142D7862C8C3}" destId="{8B758374-09BD-4B51-8FA3-2DBB30243702}" srcOrd="1" destOrd="0" presId="urn:microsoft.com/office/officeart/2005/8/layout/balance1"/>
    <dgm:cxn modelId="{FC6D289A-E097-4CD3-AD83-FC7B848890D9}" type="presParOf" srcId="{E0001CDB-0D29-4F2C-88C4-142D7862C8C3}" destId="{E04D80BE-FB0C-4E18-87D6-0A1B6C703489}" srcOrd="2" destOrd="0" presId="urn:microsoft.com/office/officeart/2005/8/layout/balance1"/>
    <dgm:cxn modelId="{A33E03C0-B97F-47C6-966C-BCBA2EDC5039}" type="presParOf" srcId="{E0001CDB-0D29-4F2C-88C4-142D7862C8C3}" destId="{ECCB0506-83A5-4EDD-B2FF-3B885453CD4F}" srcOrd="3" destOrd="0" presId="urn:microsoft.com/office/officeart/2005/8/layout/balance1"/>
    <dgm:cxn modelId="{06F27E6B-C745-4875-913D-A14A019DF18B}" type="presParOf" srcId="{E0001CDB-0D29-4F2C-88C4-142D7862C8C3}" destId="{9F51DB2B-20EB-44BD-AC42-56848667845E}" srcOrd="4" destOrd="0" presId="urn:microsoft.com/office/officeart/2005/8/layout/balance1"/>
    <dgm:cxn modelId="{4429CF80-1071-4279-9B0E-3DA660BBDE3E}" type="presParOf" srcId="{E0001CDB-0D29-4F2C-88C4-142D7862C8C3}" destId="{D932D006-F86E-43CB-BCDC-2A5E35F3FD06}" srcOrd="5" destOrd="0" presId="urn:microsoft.com/office/officeart/2005/8/layout/balance1"/>
    <dgm:cxn modelId="{92839D14-C17D-4D95-BEE9-0B78BFC186C5}" type="presParOf" srcId="{E0001CDB-0D29-4F2C-88C4-142D7862C8C3}" destId="{67F46B5F-9056-40C4-A175-86E103BBC0B5}" srcOrd="6" destOrd="0" presId="urn:microsoft.com/office/officeart/2005/8/layout/balance1"/>
    <dgm:cxn modelId="{360F9E19-0EC1-4154-9FC5-B896995F9EBC}" type="presParOf" srcId="{E0001CDB-0D29-4F2C-88C4-142D7862C8C3}" destId="{7CB3B6D0-A5CF-4D63-B18E-AE623C2EA35F}" srcOrd="7" destOrd="0" presId="urn:microsoft.com/office/officeart/2005/8/layout/balance1"/>
  </dgm:cxnLst>
  <dgm:bg/>
  <dgm:whole/>
</dgm:dataModel>
</file>

<file path=ppt/diagrams/data4.xml><?xml version="1.0" encoding="utf-8"?>
<dgm:dataModel xmlns:dgm="http://schemas.openxmlformats.org/drawingml/2006/diagram" xmlns:a="http://schemas.openxmlformats.org/drawingml/2006/main">
  <dgm:ptLst>
    <dgm:pt modelId="{ADE69450-8E37-4F93-AEA5-AE515868BEF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C"/>
        </a:p>
      </dgm:t>
    </dgm:pt>
    <dgm:pt modelId="{F8C4EA8D-25CC-4293-9360-2812637381F0}">
      <dgm:prSet phldrT="[Texto]" custT="1"/>
      <dgm:spPr/>
      <dgm:t>
        <a:bodyPr/>
        <a:lstStyle/>
        <a:p>
          <a:r>
            <a:rPr lang="es-EC" sz="2000" dirty="0" smtClean="0"/>
            <a:t>Económica</a:t>
          </a:r>
          <a:endParaRPr lang="es-EC" sz="2000" dirty="0"/>
        </a:p>
      </dgm:t>
    </dgm:pt>
    <dgm:pt modelId="{671A6F69-AEE2-4A80-8BD9-1A8ABAC6B2BE}" type="parTrans" cxnId="{D9417316-69E5-4A5A-A2B0-F0D7F87185C7}">
      <dgm:prSet/>
      <dgm:spPr/>
      <dgm:t>
        <a:bodyPr/>
        <a:lstStyle/>
        <a:p>
          <a:endParaRPr lang="es-EC"/>
        </a:p>
      </dgm:t>
    </dgm:pt>
    <dgm:pt modelId="{254AFB87-8F6F-4A7F-9A9B-837115C5F762}" type="sibTrans" cxnId="{D9417316-69E5-4A5A-A2B0-F0D7F87185C7}">
      <dgm:prSet/>
      <dgm:spPr/>
      <dgm:t>
        <a:bodyPr/>
        <a:lstStyle/>
        <a:p>
          <a:endParaRPr lang="es-EC"/>
        </a:p>
      </dgm:t>
    </dgm:pt>
    <dgm:pt modelId="{2E0E2B32-574E-4DC3-9F99-211828EF50C0}">
      <dgm:prSet phldrT="[Texto]"/>
      <dgm:spPr/>
      <dgm:t>
        <a:bodyPr/>
        <a:lstStyle/>
        <a:p>
          <a:r>
            <a:rPr lang="es-EC" dirty="0" smtClean="0"/>
            <a:t>Eficiencia y productividad</a:t>
          </a:r>
          <a:endParaRPr lang="es-EC" dirty="0"/>
        </a:p>
      </dgm:t>
    </dgm:pt>
    <dgm:pt modelId="{FB1368F8-C2D9-4515-AF85-E70A5EEFD666}" type="parTrans" cxnId="{30F4F5DD-F041-433D-A435-F07F7B62A8B9}">
      <dgm:prSet/>
      <dgm:spPr/>
      <dgm:t>
        <a:bodyPr/>
        <a:lstStyle/>
        <a:p>
          <a:endParaRPr lang="es-EC"/>
        </a:p>
      </dgm:t>
    </dgm:pt>
    <dgm:pt modelId="{06F36DBC-19CE-430B-AEC9-FA44F932D357}" type="sibTrans" cxnId="{30F4F5DD-F041-433D-A435-F07F7B62A8B9}">
      <dgm:prSet/>
      <dgm:spPr/>
      <dgm:t>
        <a:bodyPr/>
        <a:lstStyle/>
        <a:p>
          <a:endParaRPr lang="es-EC"/>
        </a:p>
      </dgm:t>
    </dgm:pt>
    <dgm:pt modelId="{01635F33-721E-4A75-B971-EEBB1CC8FCDA}">
      <dgm:prSet phldrT="[Texto]"/>
      <dgm:spPr/>
      <dgm:t>
        <a:bodyPr/>
        <a:lstStyle/>
        <a:p>
          <a:r>
            <a:rPr lang="es-EC" dirty="0" smtClean="0"/>
            <a:t>En procesos productivos</a:t>
          </a:r>
          <a:endParaRPr lang="es-EC" dirty="0"/>
        </a:p>
      </dgm:t>
    </dgm:pt>
    <dgm:pt modelId="{EF0B93ED-89A3-4F83-83C8-FF686F5F8591}" type="parTrans" cxnId="{BB36BD71-0F96-4480-A051-3CF0E45DDBD3}">
      <dgm:prSet/>
      <dgm:spPr/>
      <dgm:t>
        <a:bodyPr/>
        <a:lstStyle/>
        <a:p>
          <a:endParaRPr lang="es-EC"/>
        </a:p>
      </dgm:t>
    </dgm:pt>
    <dgm:pt modelId="{B41E051E-439E-41A8-8DE3-E1AD297B9703}" type="sibTrans" cxnId="{BB36BD71-0F96-4480-A051-3CF0E45DDBD3}">
      <dgm:prSet/>
      <dgm:spPr/>
      <dgm:t>
        <a:bodyPr/>
        <a:lstStyle/>
        <a:p>
          <a:endParaRPr lang="es-EC"/>
        </a:p>
      </dgm:t>
    </dgm:pt>
    <dgm:pt modelId="{2BD9F344-DF0C-41FC-A7A1-1BA651E2E809}">
      <dgm:prSet phldrT="[Texto]" custT="1"/>
      <dgm:spPr/>
      <dgm:t>
        <a:bodyPr/>
        <a:lstStyle/>
        <a:p>
          <a:r>
            <a:rPr lang="es-EC" sz="2000" dirty="0" smtClean="0"/>
            <a:t>Social</a:t>
          </a:r>
          <a:endParaRPr lang="es-EC" sz="2000" dirty="0"/>
        </a:p>
      </dgm:t>
    </dgm:pt>
    <dgm:pt modelId="{E66150FA-73A4-4C9F-8EF8-8C66134CB5DA}" type="parTrans" cxnId="{7C74431D-0621-401D-8703-14CF7F08C4C3}">
      <dgm:prSet/>
      <dgm:spPr/>
      <dgm:t>
        <a:bodyPr/>
        <a:lstStyle/>
        <a:p>
          <a:endParaRPr lang="es-EC"/>
        </a:p>
      </dgm:t>
    </dgm:pt>
    <dgm:pt modelId="{7C1A34F1-AF65-432B-BC2F-914615BEB258}" type="sibTrans" cxnId="{7C74431D-0621-401D-8703-14CF7F08C4C3}">
      <dgm:prSet/>
      <dgm:spPr/>
      <dgm:t>
        <a:bodyPr/>
        <a:lstStyle/>
        <a:p>
          <a:endParaRPr lang="es-EC"/>
        </a:p>
      </dgm:t>
    </dgm:pt>
    <dgm:pt modelId="{86C953B8-279F-4F47-85A3-A5FFAE1FC6BE}">
      <dgm:prSet phldrT="[Texto]"/>
      <dgm:spPr/>
      <dgm:t>
        <a:bodyPr/>
        <a:lstStyle/>
        <a:p>
          <a:r>
            <a:rPr lang="es-EC" dirty="0" smtClean="0"/>
            <a:t>Impacto crecimiento económico</a:t>
          </a:r>
          <a:endParaRPr lang="es-EC" dirty="0"/>
        </a:p>
      </dgm:t>
    </dgm:pt>
    <dgm:pt modelId="{66ABB230-7A64-45A7-BA43-1FECE6044B12}" type="parTrans" cxnId="{5947E5D0-1E33-4DA9-B151-7D3F9D9BA941}">
      <dgm:prSet/>
      <dgm:spPr/>
      <dgm:t>
        <a:bodyPr/>
        <a:lstStyle/>
        <a:p>
          <a:endParaRPr lang="es-EC"/>
        </a:p>
      </dgm:t>
    </dgm:pt>
    <dgm:pt modelId="{2163F87B-B4F2-4527-9D29-B5506F407755}" type="sibTrans" cxnId="{5947E5D0-1E33-4DA9-B151-7D3F9D9BA941}">
      <dgm:prSet/>
      <dgm:spPr/>
      <dgm:t>
        <a:bodyPr/>
        <a:lstStyle/>
        <a:p>
          <a:endParaRPr lang="es-EC"/>
        </a:p>
      </dgm:t>
    </dgm:pt>
    <dgm:pt modelId="{95A816FA-5364-4708-A8B7-93830733676A}">
      <dgm:prSet phldrT="[Texto]"/>
      <dgm:spPr/>
      <dgm:t>
        <a:bodyPr/>
        <a:lstStyle/>
        <a:p>
          <a:r>
            <a:rPr lang="es-EC" dirty="0" smtClean="0"/>
            <a:t>Sobre calidad de vida</a:t>
          </a:r>
          <a:endParaRPr lang="es-EC" dirty="0"/>
        </a:p>
      </dgm:t>
    </dgm:pt>
    <dgm:pt modelId="{65657B70-3829-47A9-BA84-5C8A58F6C5C2}" type="parTrans" cxnId="{437B117E-1BB4-49A6-93E9-5AF4AFE08346}">
      <dgm:prSet/>
      <dgm:spPr/>
      <dgm:t>
        <a:bodyPr/>
        <a:lstStyle/>
        <a:p>
          <a:endParaRPr lang="es-EC"/>
        </a:p>
      </dgm:t>
    </dgm:pt>
    <dgm:pt modelId="{FB0B8867-F251-4F02-BAC6-8F7B4D300A56}" type="sibTrans" cxnId="{437B117E-1BB4-49A6-93E9-5AF4AFE08346}">
      <dgm:prSet/>
      <dgm:spPr/>
      <dgm:t>
        <a:bodyPr/>
        <a:lstStyle/>
        <a:p>
          <a:endParaRPr lang="es-EC"/>
        </a:p>
      </dgm:t>
    </dgm:pt>
    <dgm:pt modelId="{4FBE49CF-B645-4B18-9A27-A491C4C371F9}">
      <dgm:prSet phldrT="[Texto]" custT="1"/>
      <dgm:spPr/>
      <dgm:t>
        <a:bodyPr/>
        <a:lstStyle/>
        <a:p>
          <a:r>
            <a:rPr lang="es-EC" sz="2000" dirty="0" smtClean="0"/>
            <a:t>Ambiental</a:t>
          </a:r>
          <a:endParaRPr lang="es-EC" sz="2000" dirty="0"/>
        </a:p>
      </dgm:t>
    </dgm:pt>
    <dgm:pt modelId="{5CC52DE2-D495-41FB-AF3C-58A8D924056D}" type="parTrans" cxnId="{9039A592-7079-454C-A6B3-C0F696E39519}">
      <dgm:prSet/>
      <dgm:spPr/>
      <dgm:t>
        <a:bodyPr/>
        <a:lstStyle/>
        <a:p>
          <a:endParaRPr lang="es-EC"/>
        </a:p>
      </dgm:t>
    </dgm:pt>
    <dgm:pt modelId="{251D4608-2412-4579-8217-3DAE19ECB501}" type="sibTrans" cxnId="{9039A592-7079-454C-A6B3-C0F696E39519}">
      <dgm:prSet/>
      <dgm:spPr/>
      <dgm:t>
        <a:bodyPr/>
        <a:lstStyle/>
        <a:p>
          <a:endParaRPr lang="es-EC"/>
        </a:p>
      </dgm:t>
    </dgm:pt>
    <dgm:pt modelId="{CD75A9EF-6868-4F2D-A4BB-4824137CFD89}">
      <dgm:prSet phldrT="[Texto]" custT="1"/>
      <dgm:spPr/>
      <dgm:t>
        <a:bodyPr/>
        <a:lstStyle/>
        <a:p>
          <a:r>
            <a:rPr lang="es-EC" sz="2000" dirty="0" smtClean="0"/>
            <a:t>Político - institucional</a:t>
          </a:r>
          <a:endParaRPr lang="es-EC" sz="2000" dirty="0"/>
        </a:p>
      </dgm:t>
    </dgm:pt>
    <dgm:pt modelId="{207F0785-A1C9-4A06-B478-4A3956CAE949}" type="parTrans" cxnId="{6A76B437-FFA6-4480-971E-52E324777935}">
      <dgm:prSet/>
      <dgm:spPr/>
      <dgm:t>
        <a:bodyPr/>
        <a:lstStyle/>
        <a:p>
          <a:endParaRPr lang="es-EC"/>
        </a:p>
      </dgm:t>
    </dgm:pt>
    <dgm:pt modelId="{B4318499-1E50-4080-9177-99EC381EF52E}" type="sibTrans" cxnId="{6A76B437-FFA6-4480-971E-52E324777935}">
      <dgm:prSet/>
      <dgm:spPr/>
      <dgm:t>
        <a:bodyPr/>
        <a:lstStyle/>
        <a:p>
          <a:endParaRPr lang="es-EC"/>
        </a:p>
      </dgm:t>
    </dgm:pt>
    <dgm:pt modelId="{8FF4FD05-5332-4F33-9D45-137EAB5B1CBF}">
      <dgm:prSet/>
      <dgm:spPr/>
      <dgm:t>
        <a:bodyPr/>
        <a:lstStyle/>
        <a:p>
          <a:r>
            <a:rPr lang="es-EC" dirty="0" smtClean="0"/>
            <a:t>Uso racional de recursos</a:t>
          </a:r>
          <a:endParaRPr lang="es-EC" dirty="0"/>
        </a:p>
      </dgm:t>
    </dgm:pt>
    <dgm:pt modelId="{8C13819F-F8B4-4F98-98E1-97C6CE1FB486}" type="parTrans" cxnId="{D2C6BEF4-DC64-4314-A2AC-A6567294F219}">
      <dgm:prSet/>
      <dgm:spPr/>
      <dgm:t>
        <a:bodyPr/>
        <a:lstStyle/>
        <a:p>
          <a:endParaRPr lang="es-EC"/>
        </a:p>
      </dgm:t>
    </dgm:pt>
    <dgm:pt modelId="{C763B986-B6F0-4328-A851-14AF5061691F}" type="sibTrans" cxnId="{D2C6BEF4-DC64-4314-A2AC-A6567294F219}">
      <dgm:prSet/>
      <dgm:spPr/>
      <dgm:t>
        <a:bodyPr/>
        <a:lstStyle/>
        <a:p>
          <a:endParaRPr lang="es-EC"/>
        </a:p>
      </dgm:t>
    </dgm:pt>
    <dgm:pt modelId="{606C9426-6394-4496-915C-47C219FD68D6}">
      <dgm:prSet/>
      <dgm:spPr/>
      <dgm:t>
        <a:bodyPr/>
        <a:lstStyle/>
        <a:p>
          <a:r>
            <a:rPr lang="es-EC" dirty="0" smtClean="0"/>
            <a:t>Conservación patrimonio ecológico</a:t>
          </a:r>
          <a:endParaRPr lang="es-EC" dirty="0"/>
        </a:p>
      </dgm:t>
    </dgm:pt>
    <dgm:pt modelId="{E0E41498-2B2D-4576-99BE-D20F895FF869}" type="parTrans" cxnId="{85AA8F3E-7362-48BD-B336-1C5465691ADB}">
      <dgm:prSet/>
      <dgm:spPr/>
      <dgm:t>
        <a:bodyPr/>
        <a:lstStyle/>
        <a:p>
          <a:endParaRPr lang="es-EC"/>
        </a:p>
      </dgm:t>
    </dgm:pt>
    <dgm:pt modelId="{A2B126D1-6BC2-4C02-90B2-79EADFA640C6}" type="sibTrans" cxnId="{85AA8F3E-7362-48BD-B336-1C5465691ADB}">
      <dgm:prSet/>
      <dgm:spPr/>
      <dgm:t>
        <a:bodyPr/>
        <a:lstStyle/>
        <a:p>
          <a:endParaRPr lang="es-EC"/>
        </a:p>
      </dgm:t>
    </dgm:pt>
    <dgm:pt modelId="{0F296251-3114-4E47-819B-8AAED55CD309}">
      <dgm:prSet/>
      <dgm:spPr/>
      <dgm:t>
        <a:bodyPr/>
        <a:lstStyle/>
        <a:p>
          <a:r>
            <a:rPr lang="es-EC" dirty="0" smtClean="0"/>
            <a:t>Condiciones para contribuir a desarrollo e integración</a:t>
          </a:r>
          <a:endParaRPr lang="es-EC" dirty="0"/>
        </a:p>
      </dgm:t>
    </dgm:pt>
    <dgm:pt modelId="{0181FF24-C679-4C3A-A48C-D8F616C7633F}" type="parTrans" cxnId="{E90E863F-A636-4966-9B89-00EAEA71EEAA}">
      <dgm:prSet/>
      <dgm:spPr/>
      <dgm:t>
        <a:bodyPr/>
        <a:lstStyle/>
        <a:p>
          <a:endParaRPr lang="es-EC"/>
        </a:p>
      </dgm:t>
    </dgm:pt>
    <dgm:pt modelId="{25A5741E-04BB-42A7-8BF4-62D2C9B3239A}" type="sibTrans" cxnId="{E90E863F-A636-4966-9B89-00EAEA71EEAA}">
      <dgm:prSet/>
      <dgm:spPr/>
      <dgm:t>
        <a:bodyPr/>
        <a:lstStyle/>
        <a:p>
          <a:endParaRPr lang="es-EC"/>
        </a:p>
      </dgm:t>
    </dgm:pt>
    <dgm:pt modelId="{F93C090A-FCAC-40A4-9906-00C2FDC46535}">
      <dgm:prSet/>
      <dgm:spPr/>
      <dgm:t>
        <a:bodyPr/>
        <a:lstStyle/>
        <a:p>
          <a:r>
            <a:rPr lang="es-EC" dirty="0" smtClean="0"/>
            <a:t>De agentes públicos y privados</a:t>
          </a:r>
          <a:endParaRPr lang="es-EC" dirty="0"/>
        </a:p>
      </dgm:t>
    </dgm:pt>
    <dgm:pt modelId="{DA995430-120E-4EAB-85C4-3B32C47EB7AC}" type="parTrans" cxnId="{A0D4101B-B785-4A78-B4B5-7DE9642D800E}">
      <dgm:prSet/>
      <dgm:spPr/>
      <dgm:t>
        <a:bodyPr/>
        <a:lstStyle/>
        <a:p>
          <a:endParaRPr lang="es-EC"/>
        </a:p>
      </dgm:t>
    </dgm:pt>
    <dgm:pt modelId="{CDF39D1F-1791-418B-B2E5-84F44C4DE187}" type="sibTrans" cxnId="{A0D4101B-B785-4A78-B4B5-7DE9642D800E}">
      <dgm:prSet/>
      <dgm:spPr/>
      <dgm:t>
        <a:bodyPr/>
        <a:lstStyle/>
        <a:p>
          <a:endParaRPr lang="es-EC"/>
        </a:p>
      </dgm:t>
    </dgm:pt>
    <dgm:pt modelId="{27BB7129-E826-4967-9DDF-C4FC8930D629}" type="pres">
      <dgm:prSet presAssocID="{ADE69450-8E37-4F93-AEA5-AE515868BEFB}" presName="Name0" presStyleCnt="0">
        <dgm:presLayoutVars>
          <dgm:dir/>
          <dgm:animLvl val="lvl"/>
          <dgm:resizeHandles/>
        </dgm:presLayoutVars>
      </dgm:prSet>
      <dgm:spPr/>
      <dgm:t>
        <a:bodyPr/>
        <a:lstStyle/>
        <a:p>
          <a:endParaRPr lang="es-EC"/>
        </a:p>
      </dgm:t>
    </dgm:pt>
    <dgm:pt modelId="{AACF12E8-9CF7-4879-BA32-ED83CEA67C3F}" type="pres">
      <dgm:prSet presAssocID="{F8C4EA8D-25CC-4293-9360-2812637381F0}" presName="linNode" presStyleCnt="0"/>
      <dgm:spPr/>
    </dgm:pt>
    <dgm:pt modelId="{96DB4821-FC16-432E-9BC1-03422F48FCDC}" type="pres">
      <dgm:prSet presAssocID="{F8C4EA8D-25CC-4293-9360-2812637381F0}" presName="parentShp" presStyleLbl="node1" presStyleIdx="0" presStyleCnt="4" custScaleX="88743" custLinFactNeighborX="-14493">
        <dgm:presLayoutVars>
          <dgm:bulletEnabled val="1"/>
        </dgm:presLayoutVars>
      </dgm:prSet>
      <dgm:spPr/>
      <dgm:t>
        <a:bodyPr/>
        <a:lstStyle/>
        <a:p>
          <a:endParaRPr lang="es-EC"/>
        </a:p>
      </dgm:t>
    </dgm:pt>
    <dgm:pt modelId="{26435402-D388-435B-936E-E9F0AAAD9832}" type="pres">
      <dgm:prSet presAssocID="{F8C4EA8D-25CC-4293-9360-2812637381F0}" presName="childShp" presStyleLbl="bgAccFollowNode1" presStyleIdx="0" presStyleCnt="4" custScaleX="156074">
        <dgm:presLayoutVars>
          <dgm:bulletEnabled val="1"/>
        </dgm:presLayoutVars>
      </dgm:prSet>
      <dgm:spPr/>
      <dgm:t>
        <a:bodyPr/>
        <a:lstStyle/>
        <a:p>
          <a:endParaRPr lang="es-EC"/>
        </a:p>
      </dgm:t>
    </dgm:pt>
    <dgm:pt modelId="{6E8D4819-8C41-4BF0-B402-E9DB231FFC98}" type="pres">
      <dgm:prSet presAssocID="{254AFB87-8F6F-4A7F-9A9B-837115C5F762}" presName="spacing" presStyleCnt="0"/>
      <dgm:spPr/>
    </dgm:pt>
    <dgm:pt modelId="{D30AC794-359F-4DC4-91EE-9910803028D6}" type="pres">
      <dgm:prSet presAssocID="{2BD9F344-DF0C-41FC-A7A1-1BA651E2E809}" presName="linNode" presStyleCnt="0"/>
      <dgm:spPr/>
    </dgm:pt>
    <dgm:pt modelId="{29888D00-E4B9-4E5D-869C-7F1C17961C42}" type="pres">
      <dgm:prSet presAssocID="{2BD9F344-DF0C-41FC-A7A1-1BA651E2E809}" presName="parentShp" presStyleLbl="node1" presStyleIdx="1" presStyleCnt="4" custScaleX="88743" custLinFactNeighborX="-14493">
        <dgm:presLayoutVars>
          <dgm:bulletEnabled val="1"/>
        </dgm:presLayoutVars>
      </dgm:prSet>
      <dgm:spPr/>
      <dgm:t>
        <a:bodyPr/>
        <a:lstStyle/>
        <a:p>
          <a:endParaRPr lang="es-EC"/>
        </a:p>
      </dgm:t>
    </dgm:pt>
    <dgm:pt modelId="{016EEEEA-D5B3-4DBC-BC3C-ED9B71D19642}" type="pres">
      <dgm:prSet presAssocID="{2BD9F344-DF0C-41FC-A7A1-1BA651E2E809}" presName="childShp" presStyleLbl="bgAccFollowNode1" presStyleIdx="1" presStyleCnt="4" custScaleX="156074">
        <dgm:presLayoutVars>
          <dgm:bulletEnabled val="1"/>
        </dgm:presLayoutVars>
      </dgm:prSet>
      <dgm:spPr/>
      <dgm:t>
        <a:bodyPr/>
        <a:lstStyle/>
        <a:p>
          <a:endParaRPr lang="es-EC"/>
        </a:p>
      </dgm:t>
    </dgm:pt>
    <dgm:pt modelId="{3A75B57C-E35C-4BCA-83E5-E36CFED48894}" type="pres">
      <dgm:prSet presAssocID="{7C1A34F1-AF65-432B-BC2F-914615BEB258}" presName="spacing" presStyleCnt="0"/>
      <dgm:spPr/>
    </dgm:pt>
    <dgm:pt modelId="{B0B878A5-4C2A-4097-9D28-957B518B3F22}" type="pres">
      <dgm:prSet presAssocID="{4FBE49CF-B645-4B18-9A27-A491C4C371F9}" presName="linNode" presStyleCnt="0"/>
      <dgm:spPr/>
    </dgm:pt>
    <dgm:pt modelId="{4BE90A33-0E3C-4619-A6D9-3455640AA31D}" type="pres">
      <dgm:prSet presAssocID="{4FBE49CF-B645-4B18-9A27-A491C4C371F9}" presName="parentShp" presStyleLbl="node1" presStyleIdx="2" presStyleCnt="4" custScaleX="88743" custLinFactNeighborX="-14493">
        <dgm:presLayoutVars>
          <dgm:bulletEnabled val="1"/>
        </dgm:presLayoutVars>
      </dgm:prSet>
      <dgm:spPr/>
      <dgm:t>
        <a:bodyPr/>
        <a:lstStyle/>
        <a:p>
          <a:endParaRPr lang="es-EC"/>
        </a:p>
      </dgm:t>
    </dgm:pt>
    <dgm:pt modelId="{C1D2F385-99AB-4354-A95F-4380DE649ABD}" type="pres">
      <dgm:prSet presAssocID="{4FBE49CF-B645-4B18-9A27-A491C4C371F9}" presName="childShp" presStyleLbl="bgAccFollowNode1" presStyleIdx="2" presStyleCnt="4" custScaleX="156074">
        <dgm:presLayoutVars>
          <dgm:bulletEnabled val="1"/>
        </dgm:presLayoutVars>
      </dgm:prSet>
      <dgm:spPr/>
      <dgm:t>
        <a:bodyPr/>
        <a:lstStyle/>
        <a:p>
          <a:endParaRPr lang="es-EC"/>
        </a:p>
      </dgm:t>
    </dgm:pt>
    <dgm:pt modelId="{8E5120DA-A57E-4BE3-9823-98C0D583F173}" type="pres">
      <dgm:prSet presAssocID="{251D4608-2412-4579-8217-3DAE19ECB501}" presName="spacing" presStyleCnt="0"/>
      <dgm:spPr/>
    </dgm:pt>
    <dgm:pt modelId="{9B505312-6ED6-4D6E-A478-2F5B4A5A5C77}" type="pres">
      <dgm:prSet presAssocID="{CD75A9EF-6868-4F2D-A4BB-4824137CFD89}" presName="linNode" presStyleCnt="0"/>
      <dgm:spPr/>
    </dgm:pt>
    <dgm:pt modelId="{3B5B304F-56C8-4499-B33A-CDA56F8EA3E6}" type="pres">
      <dgm:prSet presAssocID="{CD75A9EF-6868-4F2D-A4BB-4824137CFD89}" presName="parentShp" presStyleLbl="node1" presStyleIdx="3" presStyleCnt="4" custScaleX="88743" custLinFactNeighborX="-14493">
        <dgm:presLayoutVars>
          <dgm:bulletEnabled val="1"/>
        </dgm:presLayoutVars>
      </dgm:prSet>
      <dgm:spPr/>
      <dgm:t>
        <a:bodyPr/>
        <a:lstStyle/>
        <a:p>
          <a:endParaRPr lang="es-EC"/>
        </a:p>
      </dgm:t>
    </dgm:pt>
    <dgm:pt modelId="{71ED1166-4118-4097-BFC9-C7FC7439D164}" type="pres">
      <dgm:prSet presAssocID="{CD75A9EF-6868-4F2D-A4BB-4824137CFD89}" presName="childShp" presStyleLbl="bgAccFollowNode1" presStyleIdx="3" presStyleCnt="4" custScaleX="156074">
        <dgm:presLayoutVars>
          <dgm:bulletEnabled val="1"/>
        </dgm:presLayoutVars>
      </dgm:prSet>
      <dgm:spPr/>
      <dgm:t>
        <a:bodyPr/>
        <a:lstStyle/>
        <a:p>
          <a:endParaRPr lang="es-EC"/>
        </a:p>
      </dgm:t>
    </dgm:pt>
  </dgm:ptLst>
  <dgm:cxnLst>
    <dgm:cxn modelId="{30F4F5DD-F041-433D-A435-F07F7B62A8B9}" srcId="{F8C4EA8D-25CC-4293-9360-2812637381F0}" destId="{2E0E2B32-574E-4DC3-9F99-211828EF50C0}" srcOrd="0" destOrd="0" parTransId="{FB1368F8-C2D9-4515-AF85-E70A5EEFD666}" sibTransId="{06F36DBC-19CE-430B-AEC9-FA44F932D357}"/>
    <dgm:cxn modelId="{E3E75253-874F-4341-8840-285D04038888}" type="presOf" srcId="{01635F33-721E-4A75-B971-EEBB1CC8FCDA}" destId="{26435402-D388-435B-936E-E9F0AAAD9832}" srcOrd="0" destOrd="1" presId="urn:microsoft.com/office/officeart/2005/8/layout/vList6"/>
    <dgm:cxn modelId="{2C713F24-BA98-4EF3-A7D3-0E2F13D1856C}" type="presOf" srcId="{ADE69450-8E37-4F93-AEA5-AE515868BEFB}" destId="{27BB7129-E826-4967-9DDF-C4FC8930D629}" srcOrd="0" destOrd="0" presId="urn:microsoft.com/office/officeart/2005/8/layout/vList6"/>
    <dgm:cxn modelId="{9039A592-7079-454C-A6B3-C0F696E39519}" srcId="{ADE69450-8E37-4F93-AEA5-AE515868BEFB}" destId="{4FBE49CF-B645-4B18-9A27-A491C4C371F9}" srcOrd="2" destOrd="0" parTransId="{5CC52DE2-D495-41FB-AF3C-58A8D924056D}" sibTransId="{251D4608-2412-4579-8217-3DAE19ECB501}"/>
    <dgm:cxn modelId="{BB06071E-BD87-40B3-9362-DB82F638A013}" type="presOf" srcId="{2BD9F344-DF0C-41FC-A7A1-1BA651E2E809}" destId="{29888D00-E4B9-4E5D-869C-7F1C17961C42}" srcOrd="0" destOrd="0" presId="urn:microsoft.com/office/officeart/2005/8/layout/vList6"/>
    <dgm:cxn modelId="{A0D4101B-B785-4A78-B4B5-7DE9642D800E}" srcId="{CD75A9EF-6868-4F2D-A4BB-4824137CFD89}" destId="{F93C090A-FCAC-40A4-9906-00C2FDC46535}" srcOrd="1" destOrd="0" parTransId="{DA995430-120E-4EAB-85C4-3B32C47EB7AC}" sibTransId="{CDF39D1F-1791-418B-B2E5-84F44C4DE187}"/>
    <dgm:cxn modelId="{D2C6BEF4-DC64-4314-A2AC-A6567294F219}" srcId="{4FBE49CF-B645-4B18-9A27-A491C4C371F9}" destId="{8FF4FD05-5332-4F33-9D45-137EAB5B1CBF}" srcOrd="0" destOrd="0" parTransId="{8C13819F-F8B4-4F98-98E1-97C6CE1FB486}" sibTransId="{C763B986-B6F0-4328-A851-14AF5061691F}"/>
    <dgm:cxn modelId="{B418CC96-403C-4940-AB6B-8DA566FA3FB9}" type="presOf" srcId="{86C953B8-279F-4F47-85A3-A5FFAE1FC6BE}" destId="{016EEEEA-D5B3-4DBC-BC3C-ED9B71D19642}" srcOrd="0" destOrd="0" presId="urn:microsoft.com/office/officeart/2005/8/layout/vList6"/>
    <dgm:cxn modelId="{E90E863F-A636-4966-9B89-00EAEA71EEAA}" srcId="{CD75A9EF-6868-4F2D-A4BB-4824137CFD89}" destId="{0F296251-3114-4E47-819B-8AAED55CD309}" srcOrd="0" destOrd="0" parTransId="{0181FF24-C679-4C3A-A48C-D8F616C7633F}" sibTransId="{25A5741E-04BB-42A7-8BF4-62D2C9B3239A}"/>
    <dgm:cxn modelId="{C9FB2AB7-E34F-44A8-8CFA-63D1C839A739}" type="presOf" srcId="{0F296251-3114-4E47-819B-8AAED55CD309}" destId="{71ED1166-4118-4097-BFC9-C7FC7439D164}" srcOrd="0" destOrd="0" presId="urn:microsoft.com/office/officeart/2005/8/layout/vList6"/>
    <dgm:cxn modelId="{437B117E-1BB4-49A6-93E9-5AF4AFE08346}" srcId="{2BD9F344-DF0C-41FC-A7A1-1BA651E2E809}" destId="{95A816FA-5364-4708-A8B7-93830733676A}" srcOrd="1" destOrd="0" parTransId="{65657B70-3829-47A9-BA84-5C8A58F6C5C2}" sibTransId="{FB0B8867-F251-4F02-BAC6-8F7B4D300A56}"/>
    <dgm:cxn modelId="{7C74431D-0621-401D-8703-14CF7F08C4C3}" srcId="{ADE69450-8E37-4F93-AEA5-AE515868BEFB}" destId="{2BD9F344-DF0C-41FC-A7A1-1BA651E2E809}" srcOrd="1" destOrd="0" parTransId="{E66150FA-73A4-4C9F-8EF8-8C66134CB5DA}" sibTransId="{7C1A34F1-AF65-432B-BC2F-914615BEB258}"/>
    <dgm:cxn modelId="{6A76B437-FFA6-4480-971E-52E324777935}" srcId="{ADE69450-8E37-4F93-AEA5-AE515868BEFB}" destId="{CD75A9EF-6868-4F2D-A4BB-4824137CFD89}" srcOrd="3" destOrd="0" parTransId="{207F0785-A1C9-4A06-B478-4A3956CAE949}" sibTransId="{B4318499-1E50-4080-9177-99EC381EF52E}"/>
    <dgm:cxn modelId="{E96E55B8-7A55-47F8-A9FD-2754BB6A44B8}" type="presOf" srcId="{CD75A9EF-6868-4F2D-A4BB-4824137CFD89}" destId="{3B5B304F-56C8-4499-B33A-CDA56F8EA3E6}" srcOrd="0" destOrd="0" presId="urn:microsoft.com/office/officeart/2005/8/layout/vList6"/>
    <dgm:cxn modelId="{581E7E09-4BAF-4A8A-8061-1E4E8013C0EF}" type="presOf" srcId="{606C9426-6394-4496-915C-47C219FD68D6}" destId="{C1D2F385-99AB-4354-A95F-4380DE649ABD}" srcOrd="0" destOrd="1" presId="urn:microsoft.com/office/officeart/2005/8/layout/vList6"/>
    <dgm:cxn modelId="{BB36BD71-0F96-4480-A051-3CF0E45DDBD3}" srcId="{F8C4EA8D-25CC-4293-9360-2812637381F0}" destId="{01635F33-721E-4A75-B971-EEBB1CC8FCDA}" srcOrd="1" destOrd="0" parTransId="{EF0B93ED-89A3-4F83-83C8-FF686F5F8591}" sibTransId="{B41E051E-439E-41A8-8DE3-E1AD297B9703}"/>
    <dgm:cxn modelId="{8CBF3A28-4354-4084-8FE1-72B70A57A2A9}" type="presOf" srcId="{8FF4FD05-5332-4F33-9D45-137EAB5B1CBF}" destId="{C1D2F385-99AB-4354-A95F-4380DE649ABD}" srcOrd="0" destOrd="0" presId="urn:microsoft.com/office/officeart/2005/8/layout/vList6"/>
    <dgm:cxn modelId="{2B5E81A9-5E2B-40D0-902C-64EC456D25D9}" type="presOf" srcId="{95A816FA-5364-4708-A8B7-93830733676A}" destId="{016EEEEA-D5B3-4DBC-BC3C-ED9B71D19642}" srcOrd="0" destOrd="1" presId="urn:microsoft.com/office/officeart/2005/8/layout/vList6"/>
    <dgm:cxn modelId="{09040ED1-A63F-46F4-86D9-DC28DBF1C93F}" type="presOf" srcId="{F8C4EA8D-25CC-4293-9360-2812637381F0}" destId="{96DB4821-FC16-432E-9BC1-03422F48FCDC}" srcOrd="0" destOrd="0" presId="urn:microsoft.com/office/officeart/2005/8/layout/vList6"/>
    <dgm:cxn modelId="{D9417316-69E5-4A5A-A2B0-F0D7F87185C7}" srcId="{ADE69450-8E37-4F93-AEA5-AE515868BEFB}" destId="{F8C4EA8D-25CC-4293-9360-2812637381F0}" srcOrd="0" destOrd="0" parTransId="{671A6F69-AEE2-4A80-8BD9-1A8ABAC6B2BE}" sibTransId="{254AFB87-8F6F-4A7F-9A9B-837115C5F762}"/>
    <dgm:cxn modelId="{5947E5D0-1E33-4DA9-B151-7D3F9D9BA941}" srcId="{2BD9F344-DF0C-41FC-A7A1-1BA651E2E809}" destId="{86C953B8-279F-4F47-85A3-A5FFAE1FC6BE}" srcOrd="0" destOrd="0" parTransId="{66ABB230-7A64-45A7-BA43-1FECE6044B12}" sibTransId="{2163F87B-B4F2-4527-9D29-B5506F407755}"/>
    <dgm:cxn modelId="{85AA8F3E-7362-48BD-B336-1C5465691ADB}" srcId="{4FBE49CF-B645-4B18-9A27-A491C4C371F9}" destId="{606C9426-6394-4496-915C-47C219FD68D6}" srcOrd="1" destOrd="0" parTransId="{E0E41498-2B2D-4576-99BE-D20F895FF869}" sibTransId="{A2B126D1-6BC2-4C02-90B2-79EADFA640C6}"/>
    <dgm:cxn modelId="{40A7BDBB-921A-4B9A-B6E9-7EA1B92A6132}" type="presOf" srcId="{F93C090A-FCAC-40A4-9906-00C2FDC46535}" destId="{71ED1166-4118-4097-BFC9-C7FC7439D164}" srcOrd="0" destOrd="1" presId="urn:microsoft.com/office/officeart/2005/8/layout/vList6"/>
    <dgm:cxn modelId="{897965C2-4ED3-4B99-90B4-C891D0A1FABC}" type="presOf" srcId="{2E0E2B32-574E-4DC3-9F99-211828EF50C0}" destId="{26435402-D388-435B-936E-E9F0AAAD9832}" srcOrd="0" destOrd="0" presId="urn:microsoft.com/office/officeart/2005/8/layout/vList6"/>
    <dgm:cxn modelId="{A305D7C2-1039-4B94-BF50-ED2389E384EB}" type="presOf" srcId="{4FBE49CF-B645-4B18-9A27-A491C4C371F9}" destId="{4BE90A33-0E3C-4619-A6D9-3455640AA31D}" srcOrd="0" destOrd="0" presId="urn:microsoft.com/office/officeart/2005/8/layout/vList6"/>
    <dgm:cxn modelId="{5990B13D-D891-44D1-B338-7D997A278855}" type="presParOf" srcId="{27BB7129-E826-4967-9DDF-C4FC8930D629}" destId="{AACF12E8-9CF7-4879-BA32-ED83CEA67C3F}" srcOrd="0" destOrd="0" presId="urn:microsoft.com/office/officeart/2005/8/layout/vList6"/>
    <dgm:cxn modelId="{78D28626-17D2-48DA-86BC-E240E4EE1EF8}" type="presParOf" srcId="{AACF12E8-9CF7-4879-BA32-ED83CEA67C3F}" destId="{96DB4821-FC16-432E-9BC1-03422F48FCDC}" srcOrd="0" destOrd="0" presId="urn:microsoft.com/office/officeart/2005/8/layout/vList6"/>
    <dgm:cxn modelId="{CBB7C1EF-A724-4432-9459-CDA2E1453568}" type="presParOf" srcId="{AACF12E8-9CF7-4879-BA32-ED83CEA67C3F}" destId="{26435402-D388-435B-936E-E9F0AAAD9832}" srcOrd="1" destOrd="0" presId="urn:microsoft.com/office/officeart/2005/8/layout/vList6"/>
    <dgm:cxn modelId="{3186729D-0436-4796-A7A4-424A19099B9B}" type="presParOf" srcId="{27BB7129-E826-4967-9DDF-C4FC8930D629}" destId="{6E8D4819-8C41-4BF0-B402-E9DB231FFC98}" srcOrd="1" destOrd="0" presId="urn:microsoft.com/office/officeart/2005/8/layout/vList6"/>
    <dgm:cxn modelId="{80B8A2B3-5D02-4807-9407-3A2902C99EA8}" type="presParOf" srcId="{27BB7129-E826-4967-9DDF-C4FC8930D629}" destId="{D30AC794-359F-4DC4-91EE-9910803028D6}" srcOrd="2" destOrd="0" presId="urn:microsoft.com/office/officeart/2005/8/layout/vList6"/>
    <dgm:cxn modelId="{309298B0-BE68-4C5E-B925-30BC21D4E776}" type="presParOf" srcId="{D30AC794-359F-4DC4-91EE-9910803028D6}" destId="{29888D00-E4B9-4E5D-869C-7F1C17961C42}" srcOrd="0" destOrd="0" presId="urn:microsoft.com/office/officeart/2005/8/layout/vList6"/>
    <dgm:cxn modelId="{14522D38-2142-4B54-B617-64F623CFECE6}" type="presParOf" srcId="{D30AC794-359F-4DC4-91EE-9910803028D6}" destId="{016EEEEA-D5B3-4DBC-BC3C-ED9B71D19642}" srcOrd="1" destOrd="0" presId="urn:microsoft.com/office/officeart/2005/8/layout/vList6"/>
    <dgm:cxn modelId="{C5157228-9F58-46C5-8997-19E6E5C4AE7D}" type="presParOf" srcId="{27BB7129-E826-4967-9DDF-C4FC8930D629}" destId="{3A75B57C-E35C-4BCA-83E5-E36CFED48894}" srcOrd="3" destOrd="0" presId="urn:microsoft.com/office/officeart/2005/8/layout/vList6"/>
    <dgm:cxn modelId="{5ACD2A84-0214-464C-84FE-585417C4DA76}" type="presParOf" srcId="{27BB7129-E826-4967-9DDF-C4FC8930D629}" destId="{B0B878A5-4C2A-4097-9D28-957B518B3F22}" srcOrd="4" destOrd="0" presId="urn:microsoft.com/office/officeart/2005/8/layout/vList6"/>
    <dgm:cxn modelId="{EBBFE1A1-7852-46A4-8867-C973CA9CF9FD}" type="presParOf" srcId="{B0B878A5-4C2A-4097-9D28-957B518B3F22}" destId="{4BE90A33-0E3C-4619-A6D9-3455640AA31D}" srcOrd="0" destOrd="0" presId="urn:microsoft.com/office/officeart/2005/8/layout/vList6"/>
    <dgm:cxn modelId="{2DAB0F4D-3452-45DA-A372-B9D4EB501F99}" type="presParOf" srcId="{B0B878A5-4C2A-4097-9D28-957B518B3F22}" destId="{C1D2F385-99AB-4354-A95F-4380DE649ABD}" srcOrd="1" destOrd="0" presId="urn:microsoft.com/office/officeart/2005/8/layout/vList6"/>
    <dgm:cxn modelId="{4DB01B57-EEF5-4A58-8310-FEA584A7A223}" type="presParOf" srcId="{27BB7129-E826-4967-9DDF-C4FC8930D629}" destId="{8E5120DA-A57E-4BE3-9823-98C0D583F173}" srcOrd="5" destOrd="0" presId="urn:microsoft.com/office/officeart/2005/8/layout/vList6"/>
    <dgm:cxn modelId="{B6180513-86D7-4F3B-9144-95BD81803A9A}" type="presParOf" srcId="{27BB7129-E826-4967-9DDF-C4FC8930D629}" destId="{9B505312-6ED6-4D6E-A478-2F5B4A5A5C77}" srcOrd="6" destOrd="0" presId="urn:microsoft.com/office/officeart/2005/8/layout/vList6"/>
    <dgm:cxn modelId="{9FFFB7D0-A8DA-4859-9BA4-455E6A8DD3C9}" type="presParOf" srcId="{9B505312-6ED6-4D6E-A478-2F5B4A5A5C77}" destId="{3B5B304F-56C8-4499-B33A-CDA56F8EA3E6}" srcOrd="0" destOrd="0" presId="urn:microsoft.com/office/officeart/2005/8/layout/vList6"/>
    <dgm:cxn modelId="{0C6D9724-DB4D-47F8-A958-79423F26249F}" type="presParOf" srcId="{9B505312-6ED6-4D6E-A478-2F5B4A5A5C77}" destId="{71ED1166-4118-4097-BFC9-C7FC7439D164}" srcOrd="1" destOrd="0" presId="urn:microsoft.com/office/officeart/2005/8/layout/vList6"/>
  </dgm:cxnLst>
  <dgm:bg/>
  <dgm:whole/>
</dgm:dataModel>
</file>

<file path=ppt/diagrams/data5.xml><?xml version="1.0" encoding="utf-8"?>
<dgm:dataModel xmlns:dgm="http://schemas.openxmlformats.org/drawingml/2006/diagram" xmlns:a="http://schemas.openxmlformats.org/drawingml/2006/main">
  <dgm:ptLst>
    <dgm:pt modelId="{1B272EC5-91C5-4DA1-B47B-C67E13FB5F9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DAADCDA6-115A-46F9-9734-24CE74446B55}">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dirty="0" smtClean="0"/>
            <a:t>irrestricto respeto a la soberanía</a:t>
          </a:r>
          <a:endParaRPr lang="es-EC" dirty="0"/>
        </a:p>
      </dgm:t>
    </dgm:pt>
    <dgm:pt modelId="{D9FE0B02-04E6-4949-A014-CCDFB680EDAE}" type="parTrans" cxnId="{98A5B887-F7FC-4307-A22A-1F5BBD14D092}">
      <dgm:prSet/>
      <dgm:spPr/>
      <dgm:t>
        <a:bodyPr/>
        <a:lstStyle/>
        <a:p>
          <a:endParaRPr lang="es-EC"/>
        </a:p>
      </dgm:t>
    </dgm:pt>
    <dgm:pt modelId="{D00F15D2-EBD8-4E5F-832E-FBDBAFFBD47E}" type="sibTrans" cxnId="{98A5B887-F7FC-4307-A22A-1F5BBD14D092}">
      <dgm:prSet/>
      <dgm:spPr/>
      <dgm:t>
        <a:bodyPr/>
        <a:lstStyle/>
        <a:p>
          <a:endParaRPr lang="es-EC"/>
        </a:p>
      </dgm:t>
    </dgm:pt>
    <dgm:pt modelId="{A0F267C5-F0A7-4394-A835-1FBF2433B381}">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dirty="0" smtClean="0"/>
            <a:t>autodeterminación de los pueblos</a:t>
          </a:r>
          <a:endParaRPr lang="es-EC" dirty="0"/>
        </a:p>
      </dgm:t>
    </dgm:pt>
    <dgm:pt modelId="{41B73362-CB40-4476-A63F-C56D87D42356}" type="parTrans" cxnId="{ED35C1E3-B95B-4C2E-90D7-15B2CD7067A5}">
      <dgm:prSet/>
      <dgm:spPr/>
      <dgm:t>
        <a:bodyPr/>
        <a:lstStyle/>
        <a:p>
          <a:endParaRPr lang="es-EC"/>
        </a:p>
      </dgm:t>
    </dgm:pt>
    <dgm:pt modelId="{AE301AB6-51D6-415F-9EF7-839E775F1269}" type="sibTrans" cxnId="{ED35C1E3-B95B-4C2E-90D7-15B2CD7067A5}">
      <dgm:prSet/>
      <dgm:spPr/>
      <dgm:t>
        <a:bodyPr/>
        <a:lstStyle/>
        <a:p>
          <a:endParaRPr lang="es-EC"/>
        </a:p>
      </dgm:t>
    </dgm:pt>
    <dgm:pt modelId="{A89CB563-EB06-4A09-ACBB-61EF4D7DB904}">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dirty="0" smtClean="0"/>
            <a:t>Solidaridad</a:t>
          </a:r>
        </a:p>
        <a:p>
          <a:r>
            <a:rPr lang="es-EC" dirty="0" smtClean="0"/>
            <a:t>Cooperación</a:t>
          </a:r>
        </a:p>
        <a:p>
          <a:r>
            <a:rPr lang="es-EC" dirty="0" smtClean="0"/>
            <a:t>paz</a:t>
          </a:r>
          <a:endParaRPr lang="es-EC" dirty="0"/>
        </a:p>
      </dgm:t>
    </dgm:pt>
    <dgm:pt modelId="{F9820A11-8908-4806-AE85-795C257BE05C}" type="parTrans" cxnId="{BDF9BE01-2792-4865-823B-752734F01D8C}">
      <dgm:prSet/>
      <dgm:spPr/>
      <dgm:t>
        <a:bodyPr/>
        <a:lstStyle/>
        <a:p>
          <a:endParaRPr lang="es-EC"/>
        </a:p>
      </dgm:t>
    </dgm:pt>
    <dgm:pt modelId="{B044F6CB-F05E-41F1-A673-D52904E2A0BB}" type="sibTrans" cxnId="{BDF9BE01-2792-4865-823B-752734F01D8C}">
      <dgm:prSet/>
      <dgm:spPr/>
      <dgm:t>
        <a:bodyPr/>
        <a:lstStyle/>
        <a:p>
          <a:endParaRPr lang="es-EC"/>
        </a:p>
      </dgm:t>
    </dgm:pt>
    <dgm:pt modelId="{8FEB0DEF-8B01-4E52-8F5D-2313D1D0A311}">
      <dgm:prSet>
        <dgm:style>
          <a:lnRef idx="0">
            <a:schemeClr val="accent1"/>
          </a:lnRef>
          <a:fillRef idx="3">
            <a:schemeClr val="accent1"/>
          </a:fillRef>
          <a:effectRef idx="3">
            <a:schemeClr val="accent1"/>
          </a:effectRef>
          <a:fontRef idx="minor">
            <a:schemeClr val="lt1"/>
          </a:fontRef>
        </dgm:style>
      </dgm:prSet>
      <dgm:spPr/>
      <dgm:t>
        <a:bodyPr/>
        <a:lstStyle/>
        <a:p>
          <a:r>
            <a:rPr lang="es-EC" smtClean="0"/>
            <a:t>integridad e inviolabilidad territorial </a:t>
          </a:r>
          <a:endParaRPr lang="es-EC"/>
        </a:p>
      </dgm:t>
    </dgm:pt>
    <dgm:pt modelId="{E26528CB-7491-4E0E-AB21-46E46489DF7C}" type="parTrans" cxnId="{3FA7B7F9-47C1-4B98-8458-918A4400BC84}">
      <dgm:prSet/>
      <dgm:spPr/>
      <dgm:t>
        <a:bodyPr/>
        <a:lstStyle/>
        <a:p>
          <a:endParaRPr lang="es-EC"/>
        </a:p>
      </dgm:t>
    </dgm:pt>
    <dgm:pt modelId="{FAE48268-24B2-4FAB-8A22-D8168243AE80}" type="sibTrans" cxnId="{3FA7B7F9-47C1-4B98-8458-918A4400BC84}">
      <dgm:prSet/>
      <dgm:spPr/>
      <dgm:t>
        <a:bodyPr/>
        <a:lstStyle/>
        <a:p>
          <a:endParaRPr lang="es-EC"/>
        </a:p>
      </dgm:t>
    </dgm:pt>
    <dgm:pt modelId="{2EEC9BF3-53CD-4808-9481-2359A3B3681F}">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dirty="0" smtClean="0"/>
            <a:t>armonía con la naturaleza para un desarrollo sostenible</a:t>
          </a:r>
          <a:endParaRPr lang="es-EC" dirty="0"/>
        </a:p>
      </dgm:t>
    </dgm:pt>
    <dgm:pt modelId="{F70E7F3A-0786-4B42-8BD8-C2B3154DD7CE}" type="parTrans" cxnId="{5AA5F9A3-693F-4983-8C39-62C80CC3653D}">
      <dgm:prSet/>
      <dgm:spPr/>
      <dgm:t>
        <a:bodyPr/>
        <a:lstStyle/>
        <a:p>
          <a:endParaRPr lang="es-EC"/>
        </a:p>
      </dgm:t>
    </dgm:pt>
    <dgm:pt modelId="{31CCA7BD-E5BA-4096-B596-BE13F8329848}" type="sibTrans" cxnId="{5AA5F9A3-693F-4983-8C39-62C80CC3653D}">
      <dgm:prSet/>
      <dgm:spPr/>
      <dgm:t>
        <a:bodyPr/>
        <a:lstStyle/>
        <a:p>
          <a:endParaRPr lang="es-EC"/>
        </a:p>
      </dgm:t>
    </dgm:pt>
    <dgm:pt modelId="{EBE16D5E-69B9-41EC-8FA1-A464546C4F21}" type="pres">
      <dgm:prSet presAssocID="{1B272EC5-91C5-4DA1-B47B-C67E13FB5F9A}" presName="diagram" presStyleCnt="0">
        <dgm:presLayoutVars>
          <dgm:dir/>
          <dgm:resizeHandles val="exact"/>
        </dgm:presLayoutVars>
      </dgm:prSet>
      <dgm:spPr/>
      <dgm:t>
        <a:bodyPr/>
        <a:lstStyle/>
        <a:p>
          <a:endParaRPr lang="es-EC"/>
        </a:p>
      </dgm:t>
    </dgm:pt>
    <dgm:pt modelId="{8448502E-9FE6-4167-973C-DE68ACC8DA39}" type="pres">
      <dgm:prSet presAssocID="{DAADCDA6-115A-46F9-9734-24CE74446B55}" presName="node" presStyleLbl="node1" presStyleIdx="0" presStyleCnt="5">
        <dgm:presLayoutVars>
          <dgm:bulletEnabled val="1"/>
        </dgm:presLayoutVars>
      </dgm:prSet>
      <dgm:spPr/>
      <dgm:t>
        <a:bodyPr/>
        <a:lstStyle/>
        <a:p>
          <a:endParaRPr lang="es-EC"/>
        </a:p>
      </dgm:t>
    </dgm:pt>
    <dgm:pt modelId="{F4012939-0C3E-4E22-909A-094FFA2FB0F8}" type="pres">
      <dgm:prSet presAssocID="{D00F15D2-EBD8-4E5F-832E-FBDBAFFBD47E}" presName="sibTrans" presStyleCnt="0"/>
      <dgm:spPr/>
    </dgm:pt>
    <dgm:pt modelId="{61C2415A-87CE-49CE-B4CC-B30AD333522E}" type="pres">
      <dgm:prSet presAssocID="{A0F267C5-F0A7-4394-A835-1FBF2433B381}" presName="node" presStyleLbl="node1" presStyleIdx="1" presStyleCnt="5">
        <dgm:presLayoutVars>
          <dgm:bulletEnabled val="1"/>
        </dgm:presLayoutVars>
      </dgm:prSet>
      <dgm:spPr/>
      <dgm:t>
        <a:bodyPr/>
        <a:lstStyle/>
        <a:p>
          <a:endParaRPr lang="es-EC"/>
        </a:p>
      </dgm:t>
    </dgm:pt>
    <dgm:pt modelId="{EB8AC772-9B40-4CE4-89EE-A120727E4C01}" type="pres">
      <dgm:prSet presAssocID="{AE301AB6-51D6-415F-9EF7-839E775F1269}" presName="sibTrans" presStyleCnt="0"/>
      <dgm:spPr/>
    </dgm:pt>
    <dgm:pt modelId="{49BEFF2D-2DDC-4451-A128-9417BCBC92F7}" type="pres">
      <dgm:prSet presAssocID="{8FEB0DEF-8B01-4E52-8F5D-2313D1D0A311}" presName="node" presStyleLbl="node1" presStyleIdx="2" presStyleCnt="5">
        <dgm:presLayoutVars>
          <dgm:bulletEnabled val="1"/>
        </dgm:presLayoutVars>
      </dgm:prSet>
      <dgm:spPr/>
      <dgm:t>
        <a:bodyPr/>
        <a:lstStyle/>
        <a:p>
          <a:endParaRPr lang="es-EC"/>
        </a:p>
      </dgm:t>
    </dgm:pt>
    <dgm:pt modelId="{95A272CD-DF02-4B21-8C93-E547CB284CDD}" type="pres">
      <dgm:prSet presAssocID="{FAE48268-24B2-4FAB-8A22-D8168243AE80}" presName="sibTrans" presStyleCnt="0"/>
      <dgm:spPr/>
    </dgm:pt>
    <dgm:pt modelId="{6860F20E-027F-4117-8388-620307702F4A}" type="pres">
      <dgm:prSet presAssocID="{A89CB563-EB06-4A09-ACBB-61EF4D7DB904}" presName="node" presStyleLbl="node1" presStyleIdx="3" presStyleCnt="5">
        <dgm:presLayoutVars>
          <dgm:bulletEnabled val="1"/>
        </dgm:presLayoutVars>
      </dgm:prSet>
      <dgm:spPr/>
      <dgm:t>
        <a:bodyPr/>
        <a:lstStyle/>
        <a:p>
          <a:endParaRPr lang="es-EC"/>
        </a:p>
      </dgm:t>
    </dgm:pt>
    <dgm:pt modelId="{94F23839-C23E-41C5-A757-8FC81FEE472C}" type="pres">
      <dgm:prSet presAssocID="{B044F6CB-F05E-41F1-A673-D52904E2A0BB}" presName="sibTrans" presStyleCnt="0"/>
      <dgm:spPr/>
    </dgm:pt>
    <dgm:pt modelId="{5CF91D3F-CEE2-484E-A839-7E77889C3843}" type="pres">
      <dgm:prSet presAssocID="{2EEC9BF3-53CD-4808-9481-2359A3B3681F}" presName="node" presStyleLbl="node1" presStyleIdx="4" presStyleCnt="5">
        <dgm:presLayoutVars>
          <dgm:bulletEnabled val="1"/>
        </dgm:presLayoutVars>
      </dgm:prSet>
      <dgm:spPr/>
      <dgm:t>
        <a:bodyPr/>
        <a:lstStyle/>
        <a:p>
          <a:endParaRPr lang="es-EC"/>
        </a:p>
      </dgm:t>
    </dgm:pt>
  </dgm:ptLst>
  <dgm:cxnLst>
    <dgm:cxn modelId="{ED35C1E3-B95B-4C2E-90D7-15B2CD7067A5}" srcId="{1B272EC5-91C5-4DA1-B47B-C67E13FB5F9A}" destId="{A0F267C5-F0A7-4394-A835-1FBF2433B381}" srcOrd="1" destOrd="0" parTransId="{41B73362-CB40-4476-A63F-C56D87D42356}" sibTransId="{AE301AB6-51D6-415F-9EF7-839E775F1269}"/>
    <dgm:cxn modelId="{3FA7B7F9-47C1-4B98-8458-918A4400BC84}" srcId="{1B272EC5-91C5-4DA1-B47B-C67E13FB5F9A}" destId="{8FEB0DEF-8B01-4E52-8F5D-2313D1D0A311}" srcOrd="2" destOrd="0" parTransId="{E26528CB-7491-4E0E-AB21-46E46489DF7C}" sibTransId="{FAE48268-24B2-4FAB-8A22-D8168243AE80}"/>
    <dgm:cxn modelId="{BDF9BE01-2792-4865-823B-752734F01D8C}" srcId="{1B272EC5-91C5-4DA1-B47B-C67E13FB5F9A}" destId="{A89CB563-EB06-4A09-ACBB-61EF4D7DB904}" srcOrd="3" destOrd="0" parTransId="{F9820A11-8908-4806-AE85-795C257BE05C}" sibTransId="{B044F6CB-F05E-41F1-A673-D52904E2A0BB}"/>
    <dgm:cxn modelId="{4BB34B25-C6C0-4947-9D2A-BAEB96C93DBF}" type="presOf" srcId="{2EEC9BF3-53CD-4808-9481-2359A3B3681F}" destId="{5CF91D3F-CEE2-484E-A839-7E77889C3843}" srcOrd="0" destOrd="0" presId="urn:microsoft.com/office/officeart/2005/8/layout/default"/>
    <dgm:cxn modelId="{852B00DB-7FA4-426A-8D66-79EF238A5481}" type="presOf" srcId="{A0F267C5-F0A7-4394-A835-1FBF2433B381}" destId="{61C2415A-87CE-49CE-B4CC-B30AD333522E}" srcOrd="0" destOrd="0" presId="urn:microsoft.com/office/officeart/2005/8/layout/default"/>
    <dgm:cxn modelId="{6865BF90-B783-4A83-8495-954CFF91D6DB}" type="presOf" srcId="{1B272EC5-91C5-4DA1-B47B-C67E13FB5F9A}" destId="{EBE16D5E-69B9-41EC-8FA1-A464546C4F21}" srcOrd="0" destOrd="0" presId="urn:microsoft.com/office/officeart/2005/8/layout/default"/>
    <dgm:cxn modelId="{5AA5F9A3-693F-4983-8C39-62C80CC3653D}" srcId="{1B272EC5-91C5-4DA1-B47B-C67E13FB5F9A}" destId="{2EEC9BF3-53CD-4808-9481-2359A3B3681F}" srcOrd="4" destOrd="0" parTransId="{F70E7F3A-0786-4B42-8BD8-C2B3154DD7CE}" sibTransId="{31CCA7BD-E5BA-4096-B596-BE13F8329848}"/>
    <dgm:cxn modelId="{412CCFBF-169F-4598-B851-F6986C62EECD}" type="presOf" srcId="{DAADCDA6-115A-46F9-9734-24CE74446B55}" destId="{8448502E-9FE6-4167-973C-DE68ACC8DA39}" srcOrd="0" destOrd="0" presId="urn:microsoft.com/office/officeart/2005/8/layout/default"/>
    <dgm:cxn modelId="{EFB5E877-EDE1-40DD-8CF0-9DE3CBE4A5D0}" type="presOf" srcId="{A89CB563-EB06-4A09-ACBB-61EF4D7DB904}" destId="{6860F20E-027F-4117-8388-620307702F4A}" srcOrd="0" destOrd="0" presId="urn:microsoft.com/office/officeart/2005/8/layout/default"/>
    <dgm:cxn modelId="{98A5B887-F7FC-4307-A22A-1F5BBD14D092}" srcId="{1B272EC5-91C5-4DA1-B47B-C67E13FB5F9A}" destId="{DAADCDA6-115A-46F9-9734-24CE74446B55}" srcOrd="0" destOrd="0" parTransId="{D9FE0B02-04E6-4949-A014-CCDFB680EDAE}" sibTransId="{D00F15D2-EBD8-4E5F-832E-FBDBAFFBD47E}"/>
    <dgm:cxn modelId="{031D85E0-E576-48DC-86CD-FB6B99818844}" type="presOf" srcId="{8FEB0DEF-8B01-4E52-8F5D-2313D1D0A311}" destId="{49BEFF2D-2DDC-4451-A128-9417BCBC92F7}" srcOrd="0" destOrd="0" presId="urn:microsoft.com/office/officeart/2005/8/layout/default"/>
    <dgm:cxn modelId="{6A62DE20-58C9-4DA1-A65C-C7116E3F8525}" type="presParOf" srcId="{EBE16D5E-69B9-41EC-8FA1-A464546C4F21}" destId="{8448502E-9FE6-4167-973C-DE68ACC8DA39}" srcOrd="0" destOrd="0" presId="urn:microsoft.com/office/officeart/2005/8/layout/default"/>
    <dgm:cxn modelId="{E6FCEFC2-F974-4B3F-AED3-38D3C9816B7E}" type="presParOf" srcId="{EBE16D5E-69B9-41EC-8FA1-A464546C4F21}" destId="{F4012939-0C3E-4E22-909A-094FFA2FB0F8}" srcOrd="1" destOrd="0" presId="urn:microsoft.com/office/officeart/2005/8/layout/default"/>
    <dgm:cxn modelId="{3DC249C8-83CE-4A3A-829A-2D577C31B3D7}" type="presParOf" srcId="{EBE16D5E-69B9-41EC-8FA1-A464546C4F21}" destId="{61C2415A-87CE-49CE-B4CC-B30AD333522E}" srcOrd="2" destOrd="0" presId="urn:microsoft.com/office/officeart/2005/8/layout/default"/>
    <dgm:cxn modelId="{604676B9-087F-43C1-B22B-369C670B7DE5}" type="presParOf" srcId="{EBE16D5E-69B9-41EC-8FA1-A464546C4F21}" destId="{EB8AC772-9B40-4CE4-89EE-A120727E4C01}" srcOrd="3" destOrd="0" presId="urn:microsoft.com/office/officeart/2005/8/layout/default"/>
    <dgm:cxn modelId="{51BCD11C-4008-48FF-BB8B-A3293C3C7C6C}" type="presParOf" srcId="{EBE16D5E-69B9-41EC-8FA1-A464546C4F21}" destId="{49BEFF2D-2DDC-4451-A128-9417BCBC92F7}" srcOrd="4" destOrd="0" presId="urn:microsoft.com/office/officeart/2005/8/layout/default"/>
    <dgm:cxn modelId="{330D96BE-2494-4945-89B1-B095140B3164}" type="presParOf" srcId="{EBE16D5E-69B9-41EC-8FA1-A464546C4F21}" destId="{95A272CD-DF02-4B21-8C93-E547CB284CDD}" srcOrd="5" destOrd="0" presId="urn:microsoft.com/office/officeart/2005/8/layout/default"/>
    <dgm:cxn modelId="{7D6577A8-A0C3-48AF-9046-1A20D670AD28}" type="presParOf" srcId="{EBE16D5E-69B9-41EC-8FA1-A464546C4F21}" destId="{6860F20E-027F-4117-8388-620307702F4A}" srcOrd="6" destOrd="0" presId="urn:microsoft.com/office/officeart/2005/8/layout/default"/>
    <dgm:cxn modelId="{0007E02A-2582-4693-9743-61C8BBF5C421}" type="presParOf" srcId="{EBE16D5E-69B9-41EC-8FA1-A464546C4F21}" destId="{94F23839-C23E-41C5-A757-8FC81FEE472C}" srcOrd="7" destOrd="0" presId="urn:microsoft.com/office/officeart/2005/8/layout/default"/>
    <dgm:cxn modelId="{8DB824F0-D181-4C7F-BE7A-2E5960CBE1B9}" type="presParOf" srcId="{EBE16D5E-69B9-41EC-8FA1-A464546C4F21}" destId="{5CF91D3F-CEE2-484E-A839-7E77889C3843}" srcOrd="8" destOrd="0" presId="urn:microsoft.com/office/officeart/2005/8/layout/default"/>
  </dgm:cxnLst>
  <dgm:bg/>
  <dgm:whole/>
</dgm:dataModel>
</file>

<file path=ppt/diagrams/data6.xml><?xml version="1.0" encoding="utf-8"?>
<dgm:dataModel xmlns:dgm="http://schemas.openxmlformats.org/drawingml/2006/diagram" xmlns:a="http://schemas.openxmlformats.org/drawingml/2006/main">
  <dgm:ptLst>
    <dgm:pt modelId="{1B272EC5-91C5-4DA1-B47B-C67E13FB5F9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28320A31-2D1C-4E9F-90E6-A05DFCB17D9A}">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dirty="0" smtClean="0"/>
            <a:t>derechos humanos universales, indivisibles e interdependientes</a:t>
          </a:r>
          <a:endParaRPr lang="es-EC" dirty="0"/>
        </a:p>
      </dgm:t>
    </dgm:pt>
    <dgm:pt modelId="{E0152B18-3712-486B-8860-207994355F4D}" type="parTrans" cxnId="{0D4B41A3-A02C-41CA-A245-0C0DA5DE958C}">
      <dgm:prSet/>
      <dgm:spPr/>
      <dgm:t>
        <a:bodyPr/>
        <a:lstStyle/>
        <a:p>
          <a:endParaRPr lang="es-EC"/>
        </a:p>
      </dgm:t>
    </dgm:pt>
    <dgm:pt modelId="{1BA7D302-E058-41DB-8249-E9BDBE3B3368}" type="sibTrans" cxnId="{0D4B41A3-A02C-41CA-A245-0C0DA5DE958C}">
      <dgm:prSet/>
      <dgm:spPr/>
      <dgm:t>
        <a:bodyPr/>
        <a:lstStyle/>
        <a:p>
          <a:endParaRPr lang="es-EC"/>
        </a:p>
      </dgm:t>
    </dgm:pt>
    <dgm:pt modelId="{C5909D30-2C0C-4B53-B98E-19E2D7EE590B}">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dirty="0" smtClean="0"/>
            <a:t>democracia; participación ciudadana y pluralismo</a:t>
          </a:r>
          <a:endParaRPr lang="es-EC" dirty="0"/>
        </a:p>
      </dgm:t>
    </dgm:pt>
    <dgm:pt modelId="{F446851D-6AE4-40D9-A151-DB03E63E57BC}" type="parTrans" cxnId="{A668C340-2A01-4A17-8681-0F859AB372DD}">
      <dgm:prSet/>
      <dgm:spPr/>
      <dgm:t>
        <a:bodyPr/>
        <a:lstStyle/>
        <a:p>
          <a:endParaRPr lang="es-EC"/>
        </a:p>
      </dgm:t>
    </dgm:pt>
    <dgm:pt modelId="{AFB203DD-4F1A-4840-A14F-7F46118696BD}" type="sibTrans" cxnId="{A668C340-2A01-4A17-8681-0F859AB372DD}">
      <dgm:prSet/>
      <dgm:spPr/>
      <dgm:t>
        <a:bodyPr/>
        <a:lstStyle/>
        <a:p>
          <a:endParaRPr lang="es-EC"/>
        </a:p>
      </dgm:t>
    </dgm:pt>
    <dgm:pt modelId="{E33F1EAE-EA01-48DB-B994-91E06BC7FABE}">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dirty="0" smtClean="0"/>
            <a:t>reducción de las asimetrías </a:t>
          </a:r>
          <a:endParaRPr lang="es-EC" dirty="0"/>
        </a:p>
      </dgm:t>
    </dgm:pt>
    <dgm:pt modelId="{31D915AB-7B6C-423C-B6A2-6A2C4141014A}" type="parTrans" cxnId="{39363D1E-3BDB-4901-8AF6-66F561EA40D9}">
      <dgm:prSet/>
      <dgm:spPr/>
      <dgm:t>
        <a:bodyPr/>
        <a:lstStyle/>
        <a:p>
          <a:endParaRPr lang="es-EC"/>
        </a:p>
      </dgm:t>
    </dgm:pt>
    <dgm:pt modelId="{C17C036C-C14F-41F1-A62D-847A2817B2E2}" type="sibTrans" cxnId="{39363D1E-3BDB-4901-8AF6-66F561EA40D9}">
      <dgm:prSet/>
      <dgm:spPr/>
      <dgm:t>
        <a:bodyPr/>
        <a:lstStyle/>
        <a:p>
          <a:endParaRPr lang="es-EC"/>
        </a:p>
      </dgm:t>
    </dgm:pt>
    <dgm:pt modelId="{EBE16D5E-69B9-41EC-8FA1-A464546C4F21}" type="pres">
      <dgm:prSet presAssocID="{1B272EC5-91C5-4DA1-B47B-C67E13FB5F9A}" presName="diagram" presStyleCnt="0">
        <dgm:presLayoutVars>
          <dgm:dir/>
          <dgm:resizeHandles val="exact"/>
        </dgm:presLayoutVars>
      </dgm:prSet>
      <dgm:spPr/>
      <dgm:t>
        <a:bodyPr/>
        <a:lstStyle/>
        <a:p>
          <a:endParaRPr lang="es-EC"/>
        </a:p>
      </dgm:t>
    </dgm:pt>
    <dgm:pt modelId="{651747B6-9D2B-4E37-A29E-2FC1090CCC4B}" type="pres">
      <dgm:prSet presAssocID="{28320A31-2D1C-4E9F-90E6-A05DFCB17D9A}" presName="node" presStyleLbl="node1" presStyleIdx="0" presStyleCnt="3">
        <dgm:presLayoutVars>
          <dgm:bulletEnabled val="1"/>
        </dgm:presLayoutVars>
      </dgm:prSet>
      <dgm:spPr/>
      <dgm:t>
        <a:bodyPr/>
        <a:lstStyle/>
        <a:p>
          <a:endParaRPr lang="es-EC"/>
        </a:p>
      </dgm:t>
    </dgm:pt>
    <dgm:pt modelId="{ADEFD8D1-6DD9-4068-B521-2043B6D58298}" type="pres">
      <dgm:prSet presAssocID="{1BA7D302-E058-41DB-8249-E9BDBE3B3368}" presName="sibTrans" presStyleCnt="0"/>
      <dgm:spPr/>
    </dgm:pt>
    <dgm:pt modelId="{C8CA05A9-DFED-473D-A01F-1059450EDAC8}" type="pres">
      <dgm:prSet presAssocID="{C5909D30-2C0C-4B53-B98E-19E2D7EE590B}" presName="node" presStyleLbl="node1" presStyleIdx="1" presStyleCnt="3">
        <dgm:presLayoutVars>
          <dgm:bulletEnabled val="1"/>
        </dgm:presLayoutVars>
      </dgm:prSet>
      <dgm:spPr/>
      <dgm:t>
        <a:bodyPr/>
        <a:lstStyle/>
        <a:p>
          <a:endParaRPr lang="es-EC"/>
        </a:p>
      </dgm:t>
    </dgm:pt>
    <dgm:pt modelId="{1A121A83-B73A-4F05-B244-AD004D4D7FC9}" type="pres">
      <dgm:prSet presAssocID="{AFB203DD-4F1A-4840-A14F-7F46118696BD}" presName="sibTrans" presStyleCnt="0"/>
      <dgm:spPr/>
    </dgm:pt>
    <dgm:pt modelId="{5C939C0B-E9DC-4287-BF97-5A16C9F6F9CE}" type="pres">
      <dgm:prSet presAssocID="{E33F1EAE-EA01-48DB-B994-91E06BC7FABE}" presName="node" presStyleLbl="node1" presStyleIdx="2" presStyleCnt="3">
        <dgm:presLayoutVars>
          <dgm:bulletEnabled val="1"/>
        </dgm:presLayoutVars>
      </dgm:prSet>
      <dgm:spPr/>
      <dgm:t>
        <a:bodyPr/>
        <a:lstStyle/>
        <a:p>
          <a:endParaRPr lang="es-EC"/>
        </a:p>
      </dgm:t>
    </dgm:pt>
  </dgm:ptLst>
  <dgm:cxnLst>
    <dgm:cxn modelId="{3E3A9B7A-513B-4E46-9F14-08C5D137E641}" type="presOf" srcId="{C5909D30-2C0C-4B53-B98E-19E2D7EE590B}" destId="{C8CA05A9-DFED-473D-A01F-1059450EDAC8}" srcOrd="0" destOrd="0" presId="urn:microsoft.com/office/officeart/2005/8/layout/default"/>
    <dgm:cxn modelId="{1C21ABB8-BBBA-4F2A-8373-A6C824FCD326}" type="presOf" srcId="{E33F1EAE-EA01-48DB-B994-91E06BC7FABE}" destId="{5C939C0B-E9DC-4287-BF97-5A16C9F6F9CE}" srcOrd="0" destOrd="0" presId="urn:microsoft.com/office/officeart/2005/8/layout/default"/>
    <dgm:cxn modelId="{0D4B41A3-A02C-41CA-A245-0C0DA5DE958C}" srcId="{1B272EC5-91C5-4DA1-B47B-C67E13FB5F9A}" destId="{28320A31-2D1C-4E9F-90E6-A05DFCB17D9A}" srcOrd="0" destOrd="0" parTransId="{E0152B18-3712-486B-8860-207994355F4D}" sibTransId="{1BA7D302-E058-41DB-8249-E9BDBE3B3368}"/>
    <dgm:cxn modelId="{39363D1E-3BDB-4901-8AF6-66F561EA40D9}" srcId="{1B272EC5-91C5-4DA1-B47B-C67E13FB5F9A}" destId="{E33F1EAE-EA01-48DB-B994-91E06BC7FABE}" srcOrd="2" destOrd="0" parTransId="{31D915AB-7B6C-423C-B6A2-6A2C4141014A}" sibTransId="{C17C036C-C14F-41F1-A62D-847A2817B2E2}"/>
    <dgm:cxn modelId="{861BA0CF-E8A1-4DE6-A1E2-3A0DF55BEFAB}" type="presOf" srcId="{1B272EC5-91C5-4DA1-B47B-C67E13FB5F9A}" destId="{EBE16D5E-69B9-41EC-8FA1-A464546C4F21}" srcOrd="0" destOrd="0" presId="urn:microsoft.com/office/officeart/2005/8/layout/default"/>
    <dgm:cxn modelId="{A668C340-2A01-4A17-8681-0F859AB372DD}" srcId="{1B272EC5-91C5-4DA1-B47B-C67E13FB5F9A}" destId="{C5909D30-2C0C-4B53-B98E-19E2D7EE590B}" srcOrd="1" destOrd="0" parTransId="{F446851D-6AE4-40D9-A151-DB03E63E57BC}" sibTransId="{AFB203DD-4F1A-4840-A14F-7F46118696BD}"/>
    <dgm:cxn modelId="{BC6E69C2-4454-44DE-844D-83AD3050FC67}" type="presOf" srcId="{28320A31-2D1C-4E9F-90E6-A05DFCB17D9A}" destId="{651747B6-9D2B-4E37-A29E-2FC1090CCC4B}" srcOrd="0" destOrd="0" presId="urn:microsoft.com/office/officeart/2005/8/layout/default"/>
    <dgm:cxn modelId="{34B0DA61-F0A2-4BC6-B6EB-9D55018F5798}" type="presParOf" srcId="{EBE16D5E-69B9-41EC-8FA1-A464546C4F21}" destId="{651747B6-9D2B-4E37-A29E-2FC1090CCC4B}" srcOrd="0" destOrd="0" presId="urn:microsoft.com/office/officeart/2005/8/layout/default"/>
    <dgm:cxn modelId="{3BDE5D22-93AE-427B-B8CA-C651D461850B}" type="presParOf" srcId="{EBE16D5E-69B9-41EC-8FA1-A464546C4F21}" destId="{ADEFD8D1-6DD9-4068-B521-2043B6D58298}" srcOrd="1" destOrd="0" presId="urn:microsoft.com/office/officeart/2005/8/layout/default"/>
    <dgm:cxn modelId="{34C55085-34FF-47D1-B934-877C1C40C6A7}" type="presParOf" srcId="{EBE16D5E-69B9-41EC-8FA1-A464546C4F21}" destId="{C8CA05A9-DFED-473D-A01F-1059450EDAC8}" srcOrd="2" destOrd="0" presId="urn:microsoft.com/office/officeart/2005/8/layout/default"/>
    <dgm:cxn modelId="{BED3C623-C33D-4CA7-AA6F-6198E6D8A3B3}" type="presParOf" srcId="{EBE16D5E-69B9-41EC-8FA1-A464546C4F21}" destId="{1A121A83-B73A-4F05-B244-AD004D4D7FC9}" srcOrd="3" destOrd="0" presId="urn:microsoft.com/office/officeart/2005/8/layout/default"/>
    <dgm:cxn modelId="{485748BB-941A-497F-8D37-4291BF8C05AA}" type="presParOf" srcId="{EBE16D5E-69B9-41EC-8FA1-A464546C4F21}" destId="{5C939C0B-E9DC-4287-BF97-5A16C9F6F9CE}" srcOrd="4" destOrd="0" presId="urn:microsoft.com/office/officeart/2005/8/layout/default"/>
  </dgm:cxnLst>
  <dgm:bg/>
  <dgm:whole/>
</dgm:dataModel>
</file>

<file path=ppt/diagrams/data7.xml><?xml version="1.0" encoding="utf-8"?>
<dgm:dataModel xmlns:dgm="http://schemas.openxmlformats.org/drawingml/2006/diagram" xmlns:a="http://schemas.openxmlformats.org/drawingml/2006/main">
  <dgm:ptLst>
    <dgm:pt modelId="{D30F4AAF-E0DE-49BF-B4B7-DDBC67C8F19C}"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EC"/>
        </a:p>
      </dgm:t>
    </dgm:pt>
    <dgm:pt modelId="{3E40F614-B8DF-4474-B132-354BF2DDF280}">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b="1" dirty="0" smtClean="0">
              <a:solidFill>
                <a:srgbClr val="FFFF00"/>
              </a:solidFill>
              <a:effectLst>
                <a:outerShdw blurRad="38100" dist="38100" dir="2700000" algn="tl">
                  <a:srgbClr val="000000">
                    <a:alpha val="43137"/>
                  </a:srgbClr>
                </a:outerShdw>
              </a:effectLst>
            </a:rPr>
            <a:t>Integración en infraestructura</a:t>
          </a:r>
          <a:endParaRPr lang="es-EC" b="1" dirty="0">
            <a:solidFill>
              <a:srgbClr val="FFFF00"/>
            </a:solidFill>
            <a:effectLst>
              <a:outerShdw blurRad="38100" dist="38100" dir="2700000" algn="tl">
                <a:srgbClr val="000000">
                  <a:alpha val="43137"/>
                </a:srgbClr>
              </a:outerShdw>
            </a:effectLst>
          </a:endParaRPr>
        </a:p>
      </dgm:t>
    </dgm:pt>
    <dgm:pt modelId="{FAD315E9-DCC5-4D7E-BCE2-D2C7ED78B093}" type="parTrans" cxnId="{D7CEAE8F-4260-43AE-957C-53D1EEF87198}">
      <dgm:prSet/>
      <dgm:spPr/>
      <dgm:t>
        <a:bodyPr/>
        <a:lstStyle/>
        <a:p>
          <a:endParaRPr lang="es-EC"/>
        </a:p>
      </dgm:t>
    </dgm:pt>
    <dgm:pt modelId="{1D94ADEC-4232-4792-B6B0-2B72411D958F}" type="sibTrans" cxnId="{D7CEAE8F-4260-43AE-957C-53D1EEF87198}">
      <dgm:prSet/>
      <dgm:spPr/>
      <dgm:t>
        <a:bodyPr/>
        <a:lstStyle/>
        <a:p>
          <a:endParaRPr lang="es-EC"/>
        </a:p>
      </dgm:t>
    </dgm:pt>
    <dgm:pt modelId="{5E22029F-8DD2-4BE0-8C49-24A70D9BDE16}">
      <dgm:prSet phldrT="[Texto]">
        <dgm:style>
          <a:lnRef idx="0">
            <a:schemeClr val="accent1"/>
          </a:lnRef>
          <a:fillRef idx="3">
            <a:schemeClr val="accent1"/>
          </a:fillRef>
          <a:effectRef idx="3">
            <a:schemeClr val="accent1"/>
          </a:effectRef>
          <a:fontRef idx="minor">
            <a:schemeClr val="lt1"/>
          </a:fontRef>
        </dgm:style>
      </dgm:prSet>
      <dgm:spPr>
        <a:solidFill>
          <a:srgbClr val="339966"/>
        </a:solidFill>
        <a:ln>
          <a:solidFill>
            <a:srgbClr val="00CC00"/>
          </a:solidFill>
        </a:ln>
      </dgm:spPr>
      <dgm:t>
        <a:bodyPr/>
        <a:lstStyle/>
        <a:p>
          <a:r>
            <a:rPr lang="es-EC" b="1" dirty="0" smtClean="0">
              <a:effectLst>
                <a:outerShdw blurRad="38100" dist="38100" dir="2700000" algn="tl">
                  <a:srgbClr val="000000">
                    <a:alpha val="43137"/>
                  </a:srgbClr>
                </a:outerShdw>
              </a:effectLst>
            </a:rPr>
            <a:t>DISCUSIÓN POLÍTICA Y ESTRATÉGICA</a:t>
          </a:r>
          <a:endParaRPr lang="es-EC" b="1" dirty="0">
            <a:effectLst>
              <a:outerShdw blurRad="38100" dist="38100" dir="2700000" algn="tl">
                <a:srgbClr val="000000">
                  <a:alpha val="43137"/>
                </a:srgbClr>
              </a:outerShdw>
            </a:effectLst>
          </a:endParaRPr>
        </a:p>
      </dgm:t>
    </dgm:pt>
    <dgm:pt modelId="{DD5C3842-3406-4471-BDD3-AD2CF95580C2}" type="parTrans" cxnId="{6530688B-8C95-47B0-B23B-A548B83B1EBD}">
      <dgm:prSet/>
      <dgm:spPr/>
      <dgm:t>
        <a:bodyPr/>
        <a:lstStyle/>
        <a:p>
          <a:endParaRPr lang="es-EC"/>
        </a:p>
      </dgm:t>
    </dgm:pt>
    <dgm:pt modelId="{DF66206B-85CF-4383-A9AA-40F70EBC29C3}" type="sibTrans" cxnId="{6530688B-8C95-47B0-B23B-A548B83B1EBD}">
      <dgm:prSet/>
      <dgm:spPr/>
      <dgm:t>
        <a:bodyPr/>
        <a:lstStyle/>
        <a:p>
          <a:endParaRPr lang="es-EC"/>
        </a:p>
      </dgm:t>
    </dgm:pt>
    <dgm:pt modelId="{10A34DCA-CACA-4923-9971-8E3D346A03F6}">
      <dgm:prSet phldrT="[Texto]">
        <dgm:style>
          <a:lnRef idx="0">
            <a:schemeClr val="accent1"/>
          </a:lnRef>
          <a:fillRef idx="3">
            <a:schemeClr val="accent1"/>
          </a:fillRef>
          <a:effectRef idx="3">
            <a:schemeClr val="accent1"/>
          </a:effectRef>
          <a:fontRef idx="minor">
            <a:schemeClr val="lt1"/>
          </a:fontRef>
        </dgm:style>
      </dgm:prSet>
      <dgm:spPr>
        <a:solidFill>
          <a:srgbClr val="92D050"/>
        </a:solidFill>
        <a:ln>
          <a:solidFill>
            <a:srgbClr val="006600"/>
          </a:solidFill>
        </a:ln>
      </dgm:spPr>
      <dgm:t>
        <a:bodyPr/>
        <a:lstStyle/>
        <a:p>
          <a:r>
            <a:rPr lang="es-EC" b="1" dirty="0" smtClean="0">
              <a:solidFill>
                <a:schemeClr val="tx2">
                  <a:lumMod val="50000"/>
                </a:schemeClr>
              </a:solidFill>
              <a:effectLst>
                <a:outerShdw blurRad="38100" dist="38100" dir="2700000" algn="tl">
                  <a:srgbClr val="000000">
                    <a:alpha val="43137"/>
                  </a:srgbClr>
                </a:outerShdw>
              </a:effectLst>
            </a:rPr>
            <a:t>CONSULTA</a:t>
          </a:r>
          <a:endParaRPr lang="es-EC" b="1" dirty="0">
            <a:solidFill>
              <a:schemeClr val="tx2">
                <a:lumMod val="50000"/>
              </a:schemeClr>
            </a:solidFill>
            <a:effectLst>
              <a:outerShdw blurRad="38100" dist="38100" dir="2700000" algn="tl">
                <a:srgbClr val="000000">
                  <a:alpha val="43137"/>
                </a:srgbClr>
              </a:outerShdw>
            </a:effectLst>
          </a:endParaRPr>
        </a:p>
      </dgm:t>
    </dgm:pt>
    <dgm:pt modelId="{3E804098-89A2-4F75-A3AF-49E0E4BF0FCE}" type="parTrans" cxnId="{E250CCD0-BBAA-49F0-B176-F55C90361F07}">
      <dgm:prSet/>
      <dgm:spPr/>
      <dgm:t>
        <a:bodyPr/>
        <a:lstStyle/>
        <a:p>
          <a:endParaRPr lang="es-EC"/>
        </a:p>
      </dgm:t>
    </dgm:pt>
    <dgm:pt modelId="{93F56B62-722E-477E-8ED7-538CCF2700C8}" type="sibTrans" cxnId="{E250CCD0-BBAA-49F0-B176-F55C90361F07}">
      <dgm:prSet/>
      <dgm:spPr/>
      <dgm:t>
        <a:bodyPr/>
        <a:lstStyle/>
        <a:p>
          <a:endParaRPr lang="es-EC"/>
        </a:p>
      </dgm:t>
    </dgm:pt>
    <dgm:pt modelId="{23CC599C-F4C7-49AF-982B-2E80134AA064}">
      <dgm:prSet phldrT="[Texto]">
        <dgm:style>
          <a:lnRef idx="0">
            <a:schemeClr val="accent1"/>
          </a:lnRef>
          <a:fillRef idx="3">
            <a:schemeClr val="accent1"/>
          </a:fillRef>
          <a:effectRef idx="3">
            <a:schemeClr val="accent1"/>
          </a:effectRef>
          <a:fontRef idx="minor">
            <a:schemeClr val="lt1"/>
          </a:fontRef>
        </dgm:style>
      </dgm:prSet>
      <dgm:spPr>
        <a:solidFill>
          <a:srgbClr val="CC9900"/>
        </a:solidFill>
        <a:ln>
          <a:solidFill>
            <a:srgbClr val="669900"/>
          </a:solidFill>
        </a:ln>
      </dgm:spPr>
      <dgm:t>
        <a:bodyPr/>
        <a:lstStyle/>
        <a:p>
          <a:r>
            <a:rPr lang="es-EC" b="1" dirty="0" smtClean="0">
              <a:solidFill>
                <a:schemeClr val="bg1"/>
              </a:solidFill>
              <a:effectLst>
                <a:outerShdw blurRad="38100" dist="38100" dir="2700000" algn="tl">
                  <a:srgbClr val="000000">
                    <a:alpha val="43137"/>
                  </a:srgbClr>
                </a:outerShdw>
              </a:effectLst>
            </a:rPr>
            <a:t>EVALUACIÓN</a:t>
          </a:r>
          <a:endParaRPr lang="es-EC" b="1" dirty="0">
            <a:solidFill>
              <a:schemeClr val="bg1"/>
            </a:solidFill>
            <a:effectLst>
              <a:outerShdw blurRad="38100" dist="38100" dir="2700000" algn="tl">
                <a:srgbClr val="000000">
                  <a:alpha val="43137"/>
                </a:srgbClr>
              </a:outerShdw>
            </a:effectLst>
          </a:endParaRPr>
        </a:p>
      </dgm:t>
    </dgm:pt>
    <dgm:pt modelId="{F1EDCDE6-1C97-449E-B5AC-F8C28C19FF76}" type="parTrans" cxnId="{310B2CD5-DF8D-4C0B-A7C1-29D917FB2507}">
      <dgm:prSet/>
      <dgm:spPr/>
      <dgm:t>
        <a:bodyPr/>
        <a:lstStyle/>
        <a:p>
          <a:endParaRPr lang="es-EC"/>
        </a:p>
      </dgm:t>
    </dgm:pt>
    <dgm:pt modelId="{59F48601-9D38-432A-B28C-A2B9DDC4CEDC}" type="sibTrans" cxnId="{310B2CD5-DF8D-4C0B-A7C1-29D917FB2507}">
      <dgm:prSet/>
      <dgm:spPr/>
      <dgm:t>
        <a:bodyPr/>
        <a:lstStyle/>
        <a:p>
          <a:endParaRPr lang="es-EC"/>
        </a:p>
      </dgm:t>
    </dgm:pt>
    <dgm:pt modelId="{7F393FDB-0B43-449A-8341-C1FF8ED72447}">
      <dgm:prSet phldrT="[Texto]">
        <dgm:style>
          <a:lnRef idx="0">
            <a:schemeClr val="accent1"/>
          </a:lnRef>
          <a:fillRef idx="3">
            <a:schemeClr val="accent1"/>
          </a:fillRef>
          <a:effectRef idx="3">
            <a:schemeClr val="accent1"/>
          </a:effectRef>
          <a:fontRef idx="minor">
            <a:schemeClr val="lt1"/>
          </a:fontRef>
        </dgm:style>
      </dgm:prSet>
      <dgm:spPr>
        <a:solidFill>
          <a:srgbClr val="FFC000"/>
        </a:solidFill>
        <a:ln>
          <a:solidFill>
            <a:srgbClr val="FF9900"/>
          </a:solidFill>
        </a:ln>
      </dgm:spPr>
      <dgm:t>
        <a:bodyPr/>
        <a:lstStyle/>
        <a:p>
          <a:r>
            <a:rPr lang="es-EC" b="1" dirty="0" smtClean="0">
              <a:solidFill>
                <a:srgbClr val="3333CC"/>
              </a:solidFill>
              <a:effectLst>
                <a:outerShdw blurRad="38100" dist="38100" dir="2700000" algn="tl">
                  <a:srgbClr val="000000">
                    <a:alpha val="43137"/>
                  </a:srgbClr>
                </a:outerShdw>
              </a:effectLst>
            </a:rPr>
            <a:t>COOPERACIÓN</a:t>
          </a:r>
          <a:endParaRPr lang="es-EC" b="1" dirty="0">
            <a:solidFill>
              <a:srgbClr val="3333CC"/>
            </a:solidFill>
            <a:effectLst>
              <a:outerShdw blurRad="38100" dist="38100" dir="2700000" algn="tl">
                <a:srgbClr val="000000">
                  <a:alpha val="43137"/>
                </a:srgbClr>
              </a:outerShdw>
            </a:effectLst>
          </a:endParaRPr>
        </a:p>
      </dgm:t>
    </dgm:pt>
    <dgm:pt modelId="{2C775DB5-515D-4D60-A927-8AFE6BE56E62}" type="parTrans" cxnId="{45876D5E-3FFE-4A5A-A72E-20281FE51864}">
      <dgm:prSet/>
      <dgm:spPr/>
      <dgm:t>
        <a:bodyPr/>
        <a:lstStyle/>
        <a:p>
          <a:endParaRPr lang="es-EC"/>
        </a:p>
      </dgm:t>
    </dgm:pt>
    <dgm:pt modelId="{890BDA84-D14A-47FD-870D-1E1A45259EB6}" type="sibTrans" cxnId="{45876D5E-3FFE-4A5A-A72E-20281FE51864}">
      <dgm:prSet/>
      <dgm:spPr/>
      <dgm:t>
        <a:bodyPr/>
        <a:lstStyle/>
        <a:p>
          <a:endParaRPr lang="es-EC"/>
        </a:p>
      </dgm:t>
    </dgm:pt>
    <dgm:pt modelId="{5198FA9A-8FA6-423B-B165-16586F82DD42}">
      <dgm:prSet phldrT="[Texto]">
        <dgm:style>
          <a:lnRef idx="0">
            <a:schemeClr val="accent1"/>
          </a:lnRef>
          <a:fillRef idx="3">
            <a:schemeClr val="accent1"/>
          </a:fillRef>
          <a:effectRef idx="3">
            <a:schemeClr val="accent1"/>
          </a:effectRef>
          <a:fontRef idx="minor">
            <a:schemeClr val="lt1"/>
          </a:fontRef>
        </dgm:style>
      </dgm:prSet>
      <dgm:spPr>
        <a:solidFill>
          <a:srgbClr val="0066FF"/>
        </a:solidFill>
        <a:ln>
          <a:solidFill>
            <a:srgbClr val="66FFFF"/>
          </a:solidFill>
        </a:ln>
      </dgm:spPr>
      <dgm:t>
        <a:bodyPr/>
        <a:lstStyle/>
        <a:p>
          <a:r>
            <a:rPr lang="es-EC" b="1" u="none" dirty="0" smtClean="0">
              <a:solidFill>
                <a:schemeClr val="bg1"/>
              </a:solidFill>
              <a:effectLst>
                <a:outerShdw blurRad="38100" dist="38100" dir="2700000" algn="tl">
                  <a:srgbClr val="000000">
                    <a:alpha val="43137"/>
                  </a:srgbClr>
                </a:outerShdw>
              </a:effectLst>
            </a:rPr>
            <a:t>ARTICULACIÓN</a:t>
          </a:r>
          <a:endParaRPr lang="es-EC" b="1" u="none" dirty="0">
            <a:solidFill>
              <a:schemeClr val="bg1"/>
            </a:solidFill>
            <a:effectLst>
              <a:outerShdw blurRad="38100" dist="38100" dir="2700000" algn="tl">
                <a:srgbClr val="000000">
                  <a:alpha val="43137"/>
                </a:srgbClr>
              </a:outerShdw>
            </a:effectLst>
          </a:endParaRPr>
        </a:p>
      </dgm:t>
    </dgm:pt>
    <dgm:pt modelId="{188D3703-5D69-418C-A5BE-A11D67737389}" type="parTrans" cxnId="{CE55FFEA-617D-4705-AEDB-49171093BC80}">
      <dgm:prSet/>
      <dgm:spPr/>
      <dgm:t>
        <a:bodyPr/>
        <a:lstStyle/>
        <a:p>
          <a:endParaRPr lang="es-EC"/>
        </a:p>
      </dgm:t>
    </dgm:pt>
    <dgm:pt modelId="{03431578-BAFE-4530-B523-46C0BE579209}" type="sibTrans" cxnId="{CE55FFEA-617D-4705-AEDB-49171093BC80}">
      <dgm:prSet/>
      <dgm:spPr/>
      <dgm:t>
        <a:bodyPr/>
        <a:lstStyle/>
        <a:p>
          <a:endParaRPr lang="es-EC"/>
        </a:p>
      </dgm:t>
    </dgm:pt>
    <dgm:pt modelId="{BC0A0619-9E82-4B4F-B344-86F618932B88}">
      <dgm:prSet phldrT="[Texto]">
        <dgm:style>
          <a:lnRef idx="0">
            <a:schemeClr val="accent1"/>
          </a:lnRef>
          <a:fillRef idx="3">
            <a:schemeClr val="accent1"/>
          </a:fillRef>
          <a:effectRef idx="3">
            <a:schemeClr val="accent1"/>
          </a:effectRef>
          <a:fontRef idx="minor">
            <a:schemeClr val="lt1"/>
          </a:fontRef>
        </dgm:style>
      </dgm:prSet>
      <dgm:spPr>
        <a:solidFill>
          <a:srgbClr val="CCCC00"/>
        </a:solidFill>
        <a:ln>
          <a:solidFill>
            <a:srgbClr val="CC9900"/>
          </a:solidFill>
        </a:ln>
      </dgm:spPr>
      <dgm:t>
        <a:bodyPr/>
        <a:lstStyle/>
        <a:p>
          <a:r>
            <a:rPr lang="es-EC" b="1" dirty="0" smtClean="0">
              <a:solidFill>
                <a:srgbClr val="003300"/>
              </a:solidFill>
              <a:effectLst>
                <a:outerShdw blurRad="38100" dist="38100" dir="2700000" algn="tl">
                  <a:srgbClr val="000000">
                    <a:alpha val="43137"/>
                  </a:srgbClr>
                </a:outerShdw>
              </a:effectLst>
            </a:rPr>
            <a:t>PLANIFICACIÓN</a:t>
          </a:r>
          <a:endParaRPr lang="es-EC" b="1" dirty="0">
            <a:solidFill>
              <a:srgbClr val="003300"/>
            </a:solidFill>
            <a:effectLst>
              <a:outerShdw blurRad="38100" dist="38100" dir="2700000" algn="tl">
                <a:srgbClr val="000000">
                  <a:alpha val="43137"/>
                </a:srgbClr>
              </a:outerShdw>
            </a:effectLst>
          </a:endParaRPr>
        </a:p>
      </dgm:t>
    </dgm:pt>
    <dgm:pt modelId="{9AA7B66D-CC09-4D19-B926-D088C5FEAE50}" type="parTrans" cxnId="{713845F8-C138-4FA6-8CCF-EA185D3040D0}">
      <dgm:prSet/>
      <dgm:spPr/>
      <dgm:t>
        <a:bodyPr/>
        <a:lstStyle/>
        <a:p>
          <a:endParaRPr lang="es-EC"/>
        </a:p>
      </dgm:t>
    </dgm:pt>
    <dgm:pt modelId="{C4D93522-B54F-4719-9F56-7CBB8151E9F1}" type="sibTrans" cxnId="{713845F8-C138-4FA6-8CCF-EA185D3040D0}">
      <dgm:prSet/>
      <dgm:spPr/>
      <dgm:t>
        <a:bodyPr/>
        <a:lstStyle/>
        <a:p>
          <a:endParaRPr lang="es-EC"/>
        </a:p>
      </dgm:t>
    </dgm:pt>
    <dgm:pt modelId="{73F0CC5B-CD57-4C57-8226-62A4B06FB761}">
      <dgm:prSet phldrT="[Texto]" custT="1">
        <dgm:style>
          <a:lnRef idx="0">
            <a:schemeClr val="accent1"/>
          </a:lnRef>
          <a:fillRef idx="3">
            <a:schemeClr val="accent1"/>
          </a:fillRef>
          <a:effectRef idx="3">
            <a:schemeClr val="accent1"/>
          </a:effectRef>
          <a:fontRef idx="minor">
            <a:schemeClr val="lt1"/>
          </a:fontRef>
        </dgm:style>
      </dgm:prSet>
      <dgm:spPr>
        <a:solidFill>
          <a:srgbClr val="FF9900"/>
        </a:solidFill>
        <a:ln>
          <a:solidFill>
            <a:srgbClr val="FFFF66"/>
          </a:solidFill>
        </a:ln>
      </dgm:spPr>
      <dgm:t>
        <a:bodyPr/>
        <a:lstStyle/>
        <a:p>
          <a:r>
            <a:rPr lang="es-EC" sz="900" b="1" dirty="0" smtClean="0">
              <a:solidFill>
                <a:srgbClr val="000099"/>
              </a:solidFill>
              <a:effectLst>
                <a:outerShdw blurRad="38100" dist="38100" dir="2700000" algn="tl">
                  <a:srgbClr val="000000">
                    <a:alpha val="43137"/>
                  </a:srgbClr>
                </a:outerShdw>
              </a:effectLst>
            </a:rPr>
            <a:t>COORDINACIÓN</a:t>
          </a:r>
          <a:endParaRPr lang="es-EC" sz="900" b="1" dirty="0">
            <a:solidFill>
              <a:srgbClr val="000099"/>
            </a:solidFill>
            <a:effectLst>
              <a:outerShdw blurRad="38100" dist="38100" dir="2700000" algn="tl">
                <a:srgbClr val="000000">
                  <a:alpha val="43137"/>
                </a:srgbClr>
              </a:outerShdw>
            </a:effectLst>
          </a:endParaRPr>
        </a:p>
      </dgm:t>
    </dgm:pt>
    <dgm:pt modelId="{78B5622C-C832-4B0D-9688-FD96721729C4}" type="parTrans" cxnId="{CEC0F8F3-65A4-46F8-81AE-F5D1D9C8ECC8}">
      <dgm:prSet/>
      <dgm:spPr/>
      <dgm:t>
        <a:bodyPr/>
        <a:lstStyle/>
        <a:p>
          <a:endParaRPr lang="es-EC"/>
        </a:p>
      </dgm:t>
    </dgm:pt>
    <dgm:pt modelId="{9FEE9EFB-4281-4CD9-A18B-D75311149D36}" type="sibTrans" cxnId="{CEC0F8F3-65A4-46F8-81AE-F5D1D9C8ECC8}">
      <dgm:prSet/>
      <dgm:spPr/>
      <dgm:t>
        <a:bodyPr/>
        <a:lstStyle/>
        <a:p>
          <a:endParaRPr lang="es-EC"/>
        </a:p>
      </dgm:t>
    </dgm:pt>
    <dgm:pt modelId="{F46CC30B-B616-455D-8017-34F208B29BFF}" type="pres">
      <dgm:prSet presAssocID="{D30F4AAF-E0DE-49BF-B4B7-DDBC67C8F19C}" presName="Name0" presStyleCnt="0">
        <dgm:presLayoutVars>
          <dgm:chMax val="1"/>
          <dgm:dir/>
          <dgm:animLvl val="ctr"/>
          <dgm:resizeHandles val="exact"/>
        </dgm:presLayoutVars>
      </dgm:prSet>
      <dgm:spPr/>
      <dgm:t>
        <a:bodyPr/>
        <a:lstStyle/>
        <a:p>
          <a:endParaRPr lang="es-EC"/>
        </a:p>
      </dgm:t>
    </dgm:pt>
    <dgm:pt modelId="{C1DC70DD-6EF9-4DA7-8018-71EE8BDE6850}" type="pres">
      <dgm:prSet presAssocID="{3E40F614-B8DF-4474-B132-354BF2DDF280}" presName="centerShape" presStyleLbl="node0" presStyleIdx="0" presStyleCnt="1"/>
      <dgm:spPr/>
      <dgm:t>
        <a:bodyPr/>
        <a:lstStyle/>
        <a:p>
          <a:endParaRPr lang="es-EC"/>
        </a:p>
      </dgm:t>
    </dgm:pt>
    <dgm:pt modelId="{C0713059-F96D-484A-9BEC-7D3A5B99698E}" type="pres">
      <dgm:prSet presAssocID="{5E22029F-8DD2-4BE0-8C49-24A70D9BDE16}" presName="node" presStyleLbl="node1" presStyleIdx="0" presStyleCnt="7">
        <dgm:presLayoutVars>
          <dgm:bulletEnabled val="1"/>
        </dgm:presLayoutVars>
      </dgm:prSet>
      <dgm:spPr/>
      <dgm:t>
        <a:bodyPr/>
        <a:lstStyle/>
        <a:p>
          <a:endParaRPr lang="es-EC"/>
        </a:p>
      </dgm:t>
    </dgm:pt>
    <dgm:pt modelId="{A3D80535-FF55-41B7-9351-712F5A076CCB}" type="pres">
      <dgm:prSet presAssocID="{5E22029F-8DD2-4BE0-8C49-24A70D9BDE16}" presName="dummy" presStyleCnt="0"/>
      <dgm:spPr/>
    </dgm:pt>
    <dgm:pt modelId="{CD033AC6-0314-4618-BF97-96CE7CB7FBAC}" type="pres">
      <dgm:prSet presAssocID="{DF66206B-85CF-4383-A9AA-40F70EBC29C3}" presName="sibTrans" presStyleLbl="sibTrans2D1" presStyleIdx="0" presStyleCnt="7"/>
      <dgm:spPr/>
      <dgm:t>
        <a:bodyPr/>
        <a:lstStyle/>
        <a:p>
          <a:endParaRPr lang="es-EC"/>
        </a:p>
      </dgm:t>
    </dgm:pt>
    <dgm:pt modelId="{145D7828-97B7-496F-968B-FB7121F50657}" type="pres">
      <dgm:prSet presAssocID="{10A34DCA-CACA-4923-9971-8E3D346A03F6}" presName="node" presStyleLbl="node1" presStyleIdx="1" presStyleCnt="7">
        <dgm:presLayoutVars>
          <dgm:bulletEnabled val="1"/>
        </dgm:presLayoutVars>
      </dgm:prSet>
      <dgm:spPr/>
      <dgm:t>
        <a:bodyPr/>
        <a:lstStyle/>
        <a:p>
          <a:endParaRPr lang="es-EC"/>
        </a:p>
      </dgm:t>
    </dgm:pt>
    <dgm:pt modelId="{AF97A2FD-3559-4736-86DE-C31820A73E5C}" type="pres">
      <dgm:prSet presAssocID="{10A34DCA-CACA-4923-9971-8E3D346A03F6}" presName="dummy" presStyleCnt="0"/>
      <dgm:spPr/>
    </dgm:pt>
    <dgm:pt modelId="{75BBD557-DA2C-4170-AFC2-E0A526070941}" type="pres">
      <dgm:prSet presAssocID="{93F56B62-722E-477E-8ED7-538CCF2700C8}" presName="sibTrans" presStyleLbl="sibTrans2D1" presStyleIdx="1" presStyleCnt="7"/>
      <dgm:spPr/>
      <dgm:t>
        <a:bodyPr/>
        <a:lstStyle/>
        <a:p>
          <a:endParaRPr lang="es-EC"/>
        </a:p>
      </dgm:t>
    </dgm:pt>
    <dgm:pt modelId="{A09FEF34-04C3-42C8-9FEB-3421C18413D8}" type="pres">
      <dgm:prSet presAssocID="{23CC599C-F4C7-49AF-982B-2E80134AA064}" presName="node" presStyleLbl="node1" presStyleIdx="2" presStyleCnt="7">
        <dgm:presLayoutVars>
          <dgm:bulletEnabled val="1"/>
        </dgm:presLayoutVars>
      </dgm:prSet>
      <dgm:spPr/>
      <dgm:t>
        <a:bodyPr/>
        <a:lstStyle/>
        <a:p>
          <a:endParaRPr lang="es-EC"/>
        </a:p>
      </dgm:t>
    </dgm:pt>
    <dgm:pt modelId="{071CF455-A096-4A1E-8818-AD629B8AE134}" type="pres">
      <dgm:prSet presAssocID="{23CC599C-F4C7-49AF-982B-2E80134AA064}" presName="dummy" presStyleCnt="0"/>
      <dgm:spPr/>
    </dgm:pt>
    <dgm:pt modelId="{07120D8F-E4C0-4DB4-A7C7-36F4F1BF0DB4}" type="pres">
      <dgm:prSet presAssocID="{59F48601-9D38-432A-B28C-A2B9DDC4CEDC}" presName="sibTrans" presStyleLbl="sibTrans2D1" presStyleIdx="2" presStyleCnt="7"/>
      <dgm:spPr/>
      <dgm:t>
        <a:bodyPr/>
        <a:lstStyle/>
        <a:p>
          <a:endParaRPr lang="es-EC"/>
        </a:p>
      </dgm:t>
    </dgm:pt>
    <dgm:pt modelId="{CF8DD6D4-7785-4684-9357-781F2C3B56AB}" type="pres">
      <dgm:prSet presAssocID="{7F393FDB-0B43-449A-8341-C1FF8ED72447}" presName="node" presStyleLbl="node1" presStyleIdx="3" presStyleCnt="7">
        <dgm:presLayoutVars>
          <dgm:bulletEnabled val="1"/>
        </dgm:presLayoutVars>
      </dgm:prSet>
      <dgm:spPr/>
      <dgm:t>
        <a:bodyPr/>
        <a:lstStyle/>
        <a:p>
          <a:endParaRPr lang="es-EC"/>
        </a:p>
      </dgm:t>
    </dgm:pt>
    <dgm:pt modelId="{23C9592B-B69A-4941-8FD4-E5EAC7676FC6}" type="pres">
      <dgm:prSet presAssocID="{7F393FDB-0B43-449A-8341-C1FF8ED72447}" presName="dummy" presStyleCnt="0"/>
      <dgm:spPr/>
    </dgm:pt>
    <dgm:pt modelId="{1D61AC5C-5461-4EA3-B61E-5C28804CC93B}" type="pres">
      <dgm:prSet presAssocID="{890BDA84-D14A-47FD-870D-1E1A45259EB6}" presName="sibTrans" presStyleLbl="sibTrans2D1" presStyleIdx="3" presStyleCnt="7"/>
      <dgm:spPr/>
      <dgm:t>
        <a:bodyPr/>
        <a:lstStyle/>
        <a:p>
          <a:endParaRPr lang="es-EC"/>
        </a:p>
      </dgm:t>
    </dgm:pt>
    <dgm:pt modelId="{1E9268AF-26CF-4C87-8358-8856175AE57E}" type="pres">
      <dgm:prSet presAssocID="{BC0A0619-9E82-4B4F-B344-86F618932B88}" presName="node" presStyleLbl="node1" presStyleIdx="4" presStyleCnt="7">
        <dgm:presLayoutVars>
          <dgm:bulletEnabled val="1"/>
        </dgm:presLayoutVars>
      </dgm:prSet>
      <dgm:spPr/>
      <dgm:t>
        <a:bodyPr/>
        <a:lstStyle/>
        <a:p>
          <a:endParaRPr lang="es-EC"/>
        </a:p>
      </dgm:t>
    </dgm:pt>
    <dgm:pt modelId="{38F483B4-A72E-4D0D-9EDB-0B28E4487AB1}" type="pres">
      <dgm:prSet presAssocID="{BC0A0619-9E82-4B4F-B344-86F618932B88}" presName="dummy" presStyleCnt="0"/>
      <dgm:spPr/>
    </dgm:pt>
    <dgm:pt modelId="{99F685D2-4F28-4133-857C-42ACAC54DE9D}" type="pres">
      <dgm:prSet presAssocID="{C4D93522-B54F-4719-9F56-7CBB8151E9F1}" presName="sibTrans" presStyleLbl="sibTrans2D1" presStyleIdx="4" presStyleCnt="7"/>
      <dgm:spPr/>
      <dgm:t>
        <a:bodyPr/>
        <a:lstStyle/>
        <a:p>
          <a:endParaRPr lang="es-EC"/>
        </a:p>
      </dgm:t>
    </dgm:pt>
    <dgm:pt modelId="{EEBF60E7-B992-4F49-990C-9BA436F750AC}" type="pres">
      <dgm:prSet presAssocID="{73F0CC5B-CD57-4C57-8226-62A4B06FB761}" presName="node" presStyleLbl="node1" presStyleIdx="5" presStyleCnt="7">
        <dgm:presLayoutVars>
          <dgm:bulletEnabled val="1"/>
        </dgm:presLayoutVars>
      </dgm:prSet>
      <dgm:spPr/>
      <dgm:t>
        <a:bodyPr/>
        <a:lstStyle/>
        <a:p>
          <a:endParaRPr lang="es-EC"/>
        </a:p>
      </dgm:t>
    </dgm:pt>
    <dgm:pt modelId="{18252967-676A-49DC-BBAD-C0758079FC4C}" type="pres">
      <dgm:prSet presAssocID="{73F0CC5B-CD57-4C57-8226-62A4B06FB761}" presName="dummy" presStyleCnt="0"/>
      <dgm:spPr/>
    </dgm:pt>
    <dgm:pt modelId="{12618E37-C917-436D-B1DB-A8D538B83A96}" type="pres">
      <dgm:prSet presAssocID="{9FEE9EFB-4281-4CD9-A18B-D75311149D36}" presName="sibTrans" presStyleLbl="sibTrans2D1" presStyleIdx="5" presStyleCnt="7"/>
      <dgm:spPr/>
      <dgm:t>
        <a:bodyPr/>
        <a:lstStyle/>
        <a:p>
          <a:endParaRPr lang="es-EC"/>
        </a:p>
      </dgm:t>
    </dgm:pt>
    <dgm:pt modelId="{6E35F4BA-A6A2-4C73-8256-F3E075AAB998}" type="pres">
      <dgm:prSet presAssocID="{5198FA9A-8FA6-423B-B165-16586F82DD42}" presName="node" presStyleLbl="node1" presStyleIdx="6" presStyleCnt="7">
        <dgm:presLayoutVars>
          <dgm:bulletEnabled val="1"/>
        </dgm:presLayoutVars>
      </dgm:prSet>
      <dgm:spPr/>
      <dgm:t>
        <a:bodyPr/>
        <a:lstStyle/>
        <a:p>
          <a:endParaRPr lang="es-EC"/>
        </a:p>
      </dgm:t>
    </dgm:pt>
    <dgm:pt modelId="{CF9FDFCF-B6CF-4AF8-BADD-39810B3784B9}" type="pres">
      <dgm:prSet presAssocID="{5198FA9A-8FA6-423B-B165-16586F82DD42}" presName="dummy" presStyleCnt="0"/>
      <dgm:spPr/>
    </dgm:pt>
    <dgm:pt modelId="{268D3316-3400-4FA6-9359-74F4672BB2E5}" type="pres">
      <dgm:prSet presAssocID="{03431578-BAFE-4530-B523-46C0BE579209}" presName="sibTrans" presStyleLbl="sibTrans2D1" presStyleIdx="6" presStyleCnt="7"/>
      <dgm:spPr/>
      <dgm:t>
        <a:bodyPr/>
        <a:lstStyle/>
        <a:p>
          <a:endParaRPr lang="es-EC"/>
        </a:p>
      </dgm:t>
    </dgm:pt>
  </dgm:ptLst>
  <dgm:cxnLst>
    <dgm:cxn modelId="{529D87F7-AC63-4E18-B5FF-A0D79D15A4B4}" type="presOf" srcId="{C4D93522-B54F-4719-9F56-7CBB8151E9F1}" destId="{99F685D2-4F28-4133-857C-42ACAC54DE9D}" srcOrd="0" destOrd="0" presId="urn:microsoft.com/office/officeart/2005/8/layout/radial6"/>
    <dgm:cxn modelId="{79C7BE2A-BE67-4829-82E9-65FC25BEB1F6}" type="presOf" srcId="{5198FA9A-8FA6-423B-B165-16586F82DD42}" destId="{6E35F4BA-A6A2-4C73-8256-F3E075AAB998}" srcOrd="0" destOrd="0" presId="urn:microsoft.com/office/officeart/2005/8/layout/radial6"/>
    <dgm:cxn modelId="{1244F0B2-E3B6-4A51-8748-FE1AF497B74D}" type="presOf" srcId="{7F393FDB-0B43-449A-8341-C1FF8ED72447}" destId="{CF8DD6D4-7785-4684-9357-781F2C3B56AB}" srcOrd="0" destOrd="0" presId="urn:microsoft.com/office/officeart/2005/8/layout/radial6"/>
    <dgm:cxn modelId="{CEC0F8F3-65A4-46F8-81AE-F5D1D9C8ECC8}" srcId="{3E40F614-B8DF-4474-B132-354BF2DDF280}" destId="{73F0CC5B-CD57-4C57-8226-62A4B06FB761}" srcOrd="5" destOrd="0" parTransId="{78B5622C-C832-4B0D-9688-FD96721729C4}" sibTransId="{9FEE9EFB-4281-4CD9-A18B-D75311149D36}"/>
    <dgm:cxn modelId="{AAD4E84E-3726-45DA-B065-F25D5BB3704D}" type="presOf" srcId="{10A34DCA-CACA-4923-9971-8E3D346A03F6}" destId="{145D7828-97B7-496F-968B-FB7121F50657}" srcOrd="0" destOrd="0" presId="urn:microsoft.com/office/officeart/2005/8/layout/radial6"/>
    <dgm:cxn modelId="{E250CCD0-BBAA-49F0-B176-F55C90361F07}" srcId="{3E40F614-B8DF-4474-B132-354BF2DDF280}" destId="{10A34DCA-CACA-4923-9971-8E3D346A03F6}" srcOrd="1" destOrd="0" parTransId="{3E804098-89A2-4F75-A3AF-49E0E4BF0FCE}" sibTransId="{93F56B62-722E-477E-8ED7-538CCF2700C8}"/>
    <dgm:cxn modelId="{B9D12AF8-089B-4620-B43D-95E1115A4AEF}" type="presOf" srcId="{03431578-BAFE-4530-B523-46C0BE579209}" destId="{268D3316-3400-4FA6-9359-74F4672BB2E5}" srcOrd="0" destOrd="0" presId="urn:microsoft.com/office/officeart/2005/8/layout/radial6"/>
    <dgm:cxn modelId="{310B2CD5-DF8D-4C0B-A7C1-29D917FB2507}" srcId="{3E40F614-B8DF-4474-B132-354BF2DDF280}" destId="{23CC599C-F4C7-49AF-982B-2E80134AA064}" srcOrd="2" destOrd="0" parTransId="{F1EDCDE6-1C97-449E-B5AC-F8C28C19FF76}" sibTransId="{59F48601-9D38-432A-B28C-A2B9DDC4CEDC}"/>
    <dgm:cxn modelId="{819BD313-33FE-4294-A97F-92D0BCFC029C}" type="presOf" srcId="{D30F4AAF-E0DE-49BF-B4B7-DDBC67C8F19C}" destId="{F46CC30B-B616-455D-8017-34F208B29BFF}" srcOrd="0" destOrd="0" presId="urn:microsoft.com/office/officeart/2005/8/layout/radial6"/>
    <dgm:cxn modelId="{713845F8-C138-4FA6-8CCF-EA185D3040D0}" srcId="{3E40F614-B8DF-4474-B132-354BF2DDF280}" destId="{BC0A0619-9E82-4B4F-B344-86F618932B88}" srcOrd="4" destOrd="0" parTransId="{9AA7B66D-CC09-4D19-B926-D088C5FEAE50}" sibTransId="{C4D93522-B54F-4719-9F56-7CBB8151E9F1}"/>
    <dgm:cxn modelId="{1B7E2649-261B-417D-B530-7E4E2F751510}" type="presOf" srcId="{BC0A0619-9E82-4B4F-B344-86F618932B88}" destId="{1E9268AF-26CF-4C87-8358-8856175AE57E}" srcOrd="0" destOrd="0" presId="urn:microsoft.com/office/officeart/2005/8/layout/radial6"/>
    <dgm:cxn modelId="{97BE06A2-76AD-4551-9F0C-99DAFAEABF05}" type="presOf" srcId="{93F56B62-722E-477E-8ED7-538CCF2700C8}" destId="{75BBD557-DA2C-4170-AFC2-E0A526070941}" srcOrd="0" destOrd="0" presId="urn:microsoft.com/office/officeart/2005/8/layout/radial6"/>
    <dgm:cxn modelId="{50EB2972-D836-4CCE-BB83-333A11E0C70F}" type="presOf" srcId="{23CC599C-F4C7-49AF-982B-2E80134AA064}" destId="{A09FEF34-04C3-42C8-9FEB-3421C18413D8}" srcOrd="0" destOrd="0" presId="urn:microsoft.com/office/officeart/2005/8/layout/radial6"/>
    <dgm:cxn modelId="{D7CEAE8F-4260-43AE-957C-53D1EEF87198}" srcId="{D30F4AAF-E0DE-49BF-B4B7-DDBC67C8F19C}" destId="{3E40F614-B8DF-4474-B132-354BF2DDF280}" srcOrd="0" destOrd="0" parTransId="{FAD315E9-DCC5-4D7E-BCE2-D2C7ED78B093}" sibTransId="{1D94ADEC-4232-4792-B6B0-2B72411D958F}"/>
    <dgm:cxn modelId="{7842EA26-1336-4762-9867-8AFCDA791F56}" type="presOf" srcId="{DF66206B-85CF-4383-A9AA-40F70EBC29C3}" destId="{CD033AC6-0314-4618-BF97-96CE7CB7FBAC}" srcOrd="0" destOrd="0" presId="urn:microsoft.com/office/officeart/2005/8/layout/radial6"/>
    <dgm:cxn modelId="{9F450BA6-B156-4C7D-BD3A-1FF17CCD39F4}" type="presOf" srcId="{9FEE9EFB-4281-4CD9-A18B-D75311149D36}" destId="{12618E37-C917-436D-B1DB-A8D538B83A96}" srcOrd="0" destOrd="0" presId="urn:microsoft.com/office/officeart/2005/8/layout/radial6"/>
    <dgm:cxn modelId="{C03DD0DA-E417-408A-9361-FFFA2687A991}" type="presOf" srcId="{5E22029F-8DD2-4BE0-8C49-24A70D9BDE16}" destId="{C0713059-F96D-484A-9BEC-7D3A5B99698E}" srcOrd="0" destOrd="0" presId="urn:microsoft.com/office/officeart/2005/8/layout/radial6"/>
    <dgm:cxn modelId="{C2F6F4F1-340F-4ACE-B7D0-B4788A8AE317}" type="presOf" srcId="{3E40F614-B8DF-4474-B132-354BF2DDF280}" destId="{C1DC70DD-6EF9-4DA7-8018-71EE8BDE6850}" srcOrd="0" destOrd="0" presId="urn:microsoft.com/office/officeart/2005/8/layout/radial6"/>
    <dgm:cxn modelId="{70FF0D3D-EB74-4237-8F7B-C9BD3F0173E3}" type="presOf" srcId="{73F0CC5B-CD57-4C57-8226-62A4B06FB761}" destId="{EEBF60E7-B992-4F49-990C-9BA436F750AC}" srcOrd="0" destOrd="0" presId="urn:microsoft.com/office/officeart/2005/8/layout/radial6"/>
    <dgm:cxn modelId="{45876D5E-3FFE-4A5A-A72E-20281FE51864}" srcId="{3E40F614-B8DF-4474-B132-354BF2DDF280}" destId="{7F393FDB-0B43-449A-8341-C1FF8ED72447}" srcOrd="3" destOrd="0" parTransId="{2C775DB5-515D-4D60-A927-8AFE6BE56E62}" sibTransId="{890BDA84-D14A-47FD-870D-1E1A45259EB6}"/>
    <dgm:cxn modelId="{DFDE3C80-8828-4058-9F42-CF5468BB7297}" type="presOf" srcId="{59F48601-9D38-432A-B28C-A2B9DDC4CEDC}" destId="{07120D8F-E4C0-4DB4-A7C7-36F4F1BF0DB4}" srcOrd="0" destOrd="0" presId="urn:microsoft.com/office/officeart/2005/8/layout/radial6"/>
    <dgm:cxn modelId="{CE55FFEA-617D-4705-AEDB-49171093BC80}" srcId="{3E40F614-B8DF-4474-B132-354BF2DDF280}" destId="{5198FA9A-8FA6-423B-B165-16586F82DD42}" srcOrd="6" destOrd="0" parTransId="{188D3703-5D69-418C-A5BE-A11D67737389}" sibTransId="{03431578-BAFE-4530-B523-46C0BE579209}"/>
    <dgm:cxn modelId="{058E3AD2-46C0-4CBA-8DD0-28A13BE2D0C9}" type="presOf" srcId="{890BDA84-D14A-47FD-870D-1E1A45259EB6}" destId="{1D61AC5C-5461-4EA3-B61E-5C28804CC93B}" srcOrd="0" destOrd="0" presId="urn:microsoft.com/office/officeart/2005/8/layout/radial6"/>
    <dgm:cxn modelId="{6530688B-8C95-47B0-B23B-A548B83B1EBD}" srcId="{3E40F614-B8DF-4474-B132-354BF2DDF280}" destId="{5E22029F-8DD2-4BE0-8C49-24A70D9BDE16}" srcOrd="0" destOrd="0" parTransId="{DD5C3842-3406-4471-BDD3-AD2CF95580C2}" sibTransId="{DF66206B-85CF-4383-A9AA-40F70EBC29C3}"/>
    <dgm:cxn modelId="{52AF0231-B4EE-4324-9DF4-3E01C35F8911}" type="presParOf" srcId="{F46CC30B-B616-455D-8017-34F208B29BFF}" destId="{C1DC70DD-6EF9-4DA7-8018-71EE8BDE6850}" srcOrd="0" destOrd="0" presId="urn:microsoft.com/office/officeart/2005/8/layout/radial6"/>
    <dgm:cxn modelId="{E1E5DB89-BED8-4F0E-A8D4-4E69AF43480E}" type="presParOf" srcId="{F46CC30B-B616-455D-8017-34F208B29BFF}" destId="{C0713059-F96D-484A-9BEC-7D3A5B99698E}" srcOrd="1" destOrd="0" presId="urn:microsoft.com/office/officeart/2005/8/layout/radial6"/>
    <dgm:cxn modelId="{1B95AB48-655E-4F07-B6F0-30A44EE94182}" type="presParOf" srcId="{F46CC30B-B616-455D-8017-34F208B29BFF}" destId="{A3D80535-FF55-41B7-9351-712F5A076CCB}" srcOrd="2" destOrd="0" presId="urn:microsoft.com/office/officeart/2005/8/layout/radial6"/>
    <dgm:cxn modelId="{DAC908BD-9D92-4E68-B479-DEF06A1C0171}" type="presParOf" srcId="{F46CC30B-B616-455D-8017-34F208B29BFF}" destId="{CD033AC6-0314-4618-BF97-96CE7CB7FBAC}" srcOrd="3" destOrd="0" presId="urn:microsoft.com/office/officeart/2005/8/layout/radial6"/>
    <dgm:cxn modelId="{86BDA4E3-F986-4909-8BBB-002C0A9E6DCC}" type="presParOf" srcId="{F46CC30B-B616-455D-8017-34F208B29BFF}" destId="{145D7828-97B7-496F-968B-FB7121F50657}" srcOrd="4" destOrd="0" presId="urn:microsoft.com/office/officeart/2005/8/layout/radial6"/>
    <dgm:cxn modelId="{4A0B2829-CEE7-4346-9EDF-7B62E0E13FD9}" type="presParOf" srcId="{F46CC30B-B616-455D-8017-34F208B29BFF}" destId="{AF97A2FD-3559-4736-86DE-C31820A73E5C}" srcOrd="5" destOrd="0" presId="urn:microsoft.com/office/officeart/2005/8/layout/radial6"/>
    <dgm:cxn modelId="{963597C9-57EE-45D7-B112-48184A36F7BB}" type="presParOf" srcId="{F46CC30B-B616-455D-8017-34F208B29BFF}" destId="{75BBD557-DA2C-4170-AFC2-E0A526070941}" srcOrd="6" destOrd="0" presId="urn:microsoft.com/office/officeart/2005/8/layout/radial6"/>
    <dgm:cxn modelId="{EA9842A3-9B7E-4202-A922-E98899C42F7E}" type="presParOf" srcId="{F46CC30B-B616-455D-8017-34F208B29BFF}" destId="{A09FEF34-04C3-42C8-9FEB-3421C18413D8}" srcOrd="7" destOrd="0" presId="urn:microsoft.com/office/officeart/2005/8/layout/radial6"/>
    <dgm:cxn modelId="{75301A5A-4E2A-4B9D-80C3-BC42B96493B2}" type="presParOf" srcId="{F46CC30B-B616-455D-8017-34F208B29BFF}" destId="{071CF455-A096-4A1E-8818-AD629B8AE134}" srcOrd="8" destOrd="0" presId="urn:microsoft.com/office/officeart/2005/8/layout/radial6"/>
    <dgm:cxn modelId="{C8B5AC43-5CC4-4415-84E9-A1ECC02AD6E3}" type="presParOf" srcId="{F46CC30B-B616-455D-8017-34F208B29BFF}" destId="{07120D8F-E4C0-4DB4-A7C7-36F4F1BF0DB4}" srcOrd="9" destOrd="0" presId="urn:microsoft.com/office/officeart/2005/8/layout/radial6"/>
    <dgm:cxn modelId="{7C0831AC-6BE8-4163-9716-CC23F9DF939F}" type="presParOf" srcId="{F46CC30B-B616-455D-8017-34F208B29BFF}" destId="{CF8DD6D4-7785-4684-9357-781F2C3B56AB}" srcOrd="10" destOrd="0" presId="urn:microsoft.com/office/officeart/2005/8/layout/radial6"/>
    <dgm:cxn modelId="{4F1E4D7C-A0AD-41B0-8CE0-7240DA7854E8}" type="presParOf" srcId="{F46CC30B-B616-455D-8017-34F208B29BFF}" destId="{23C9592B-B69A-4941-8FD4-E5EAC7676FC6}" srcOrd="11" destOrd="0" presId="urn:microsoft.com/office/officeart/2005/8/layout/radial6"/>
    <dgm:cxn modelId="{273D3B6E-71B0-4677-B16F-37AF8E1EB990}" type="presParOf" srcId="{F46CC30B-B616-455D-8017-34F208B29BFF}" destId="{1D61AC5C-5461-4EA3-B61E-5C28804CC93B}" srcOrd="12" destOrd="0" presId="urn:microsoft.com/office/officeart/2005/8/layout/radial6"/>
    <dgm:cxn modelId="{806148A6-17C4-402A-802B-ACD275AF3FF6}" type="presParOf" srcId="{F46CC30B-B616-455D-8017-34F208B29BFF}" destId="{1E9268AF-26CF-4C87-8358-8856175AE57E}" srcOrd="13" destOrd="0" presId="urn:microsoft.com/office/officeart/2005/8/layout/radial6"/>
    <dgm:cxn modelId="{6DE617D7-645E-418C-874F-26937FDD52EB}" type="presParOf" srcId="{F46CC30B-B616-455D-8017-34F208B29BFF}" destId="{38F483B4-A72E-4D0D-9EDB-0B28E4487AB1}" srcOrd="14" destOrd="0" presId="urn:microsoft.com/office/officeart/2005/8/layout/radial6"/>
    <dgm:cxn modelId="{E55C2CD0-DECB-461C-822E-15CF771CEC02}" type="presParOf" srcId="{F46CC30B-B616-455D-8017-34F208B29BFF}" destId="{99F685D2-4F28-4133-857C-42ACAC54DE9D}" srcOrd="15" destOrd="0" presId="urn:microsoft.com/office/officeart/2005/8/layout/radial6"/>
    <dgm:cxn modelId="{A448EEFA-57BE-4751-AA16-8B70C129249A}" type="presParOf" srcId="{F46CC30B-B616-455D-8017-34F208B29BFF}" destId="{EEBF60E7-B992-4F49-990C-9BA436F750AC}" srcOrd="16" destOrd="0" presId="urn:microsoft.com/office/officeart/2005/8/layout/radial6"/>
    <dgm:cxn modelId="{911A7DA7-E2E6-47E1-8EF1-6244691843F7}" type="presParOf" srcId="{F46CC30B-B616-455D-8017-34F208B29BFF}" destId="{18252967-676A-49DC-BBAD-C0758079FC4C}" srcOrd="17" destOrd="0" presId="urn:microsoft.com/office/officeart/2005/8/layout/radial6"/>
    <dgm:cxn modelId="{CBD538A9-8F80-4907-A5D3-DF77B8960980}" type="presParOf" srcId="{F46CC30B-B616-455D-8017-34F208B29BFF}" destId="{12618E37-C917-436D-B1DB-A8D538B83A96}" srcOrd="18" destOrd="0" presId="urn:microsoft.com/office/officeart/2005/8/layout/radial6"/>
    <dgm:cxn modelId="{23A427AD-EFD2-4450-A1D9-F86F0D8B3E52}" type="presParOf" srcId="{F46CC30B-B616-455D-8017-34F208B29BFF}" destId="{6E35F4BA-A6A2-4C73-8256-F3E075AAB998}" srcOrd="19" destOrd="0" presId="urn:microsoft.com/office/officeart/2005/8/layout/radial6"/>
    <dgm:cxn modelId="{8821F19B-2B56-430C-B432-A295B2ADF3D2}" type="presParOf" srcId="{F46CC30B-B616-455D-8017-34F208B29BFF}" destId="{CF9FDFCF-B6CF-4AF8-BADD-39810B3784B9}" srcOrd="20" destOrd="0" presId="urn:microsoft.com/office/officeart/2005/8/layout/radial6"/>
    <dgm:cxn modelId="{D5355409-026E-4949-9BAD-B5DD63A453D3}" type="presParOf" srcId="{F46CC30B-B616-455D-8017-34F208B29BFF}" destId="{268D3316-3400-4FA6-9359-74F4672BB2E5}" srcOrd="21" destOrd="0" presId="urn:microsoft.com/office/officeart/2005/8/layout/radial6"/>
  </dgm:cxnLst>
  <dgm:bg/>
  <dgm:whole/>
</dgm:dataModel>
</file>

<file path=ppt/diagrams/data8.xml><?xml version="1.0" encoding="utf-8"?>
<dgm:dataModel xmlns:dgm="http://schemas.openxmlformats.org/drawingml/2006/diagram" xmlns:a="http://schemas.openxmlformats.org/drawingml/2006/main">
  <dgm:ptLst>
    <dgm:pt modelId="{24B6CDFD-2303-4109-A09E-3C882FF3D992}"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s-EC"/>
        </a:p>
      </dgm:t>
    </dgm:pt>
    <dgm:pt modelId="{ABF4AFD2-7D68-40A5-9EF0-5CA597151003}">
      <dgm:prSet phldrT="[Texto]">
        <dgm:style>
          <a:lnRef idx="0">
            <a:schemeClr val="accent1"/>
          </a:lnRef>
          <a:fillRef idx="3">
            <a:schemeClr val="accent1"/>
          </a:fillRef>
          <a:effectRef idx="3">
            <a:schemeClr val="accent1"/>
          </a:effectRef>
          <a:fontRef idx="minor">
            <a:schemeClr val="lt1"/>
          </a:fontRef>
        </dgm:style>
      </dgm:prSet>
      <dgm:spPr>
        <a:solidFill>
          <a:srgbClr val="003399"/>
        </a:solidFill>
      </dgm:spPr>
      <dgm:t>
        <a:bodyPr/>
        <a:lstStyle/>
        <a:p>
          <a:r>
            <a:rPr lang="es-EC" b="1" dirty="0" smtClean="0">
              <a:solidFill>
                <a:srgbClr val="FFFF66"/>
              </a:solidFill>
              <a:effectLst>
                <a:outerShdw blurRad="38100" dist="38100" dir="2700000" algn="tl">
                  <a:srgbClr val="000000">
                    <a:alpha val="43137"/>
                  </a:srgbClr>
                </a:outerShdw>
              </a:effectLst>
            </a:rPr>
            <a:t>DEFENSA Y SEGURIDAD REGIONAL</a:t>
          </a:r>
          <a:endParaRPr lang="es-EC" b="1" dirty="0">
            <a:solidFill>
              <a:srgbClr val="FFFF66"/>
            </a:solidFill>
            <a:effectLst>
              <a:outerShdw blurRad="38100" dist="38100" dir="2700000" algn="tl">
                <a:srgbClr val="000000">
                  <a:alpha val="43137"/>
                </a:srgbClr>
              </a:outerShdw>
            </a:effectLst>
          </a:endParaRPr>
        </a:p>
      </dgm:t>
    </dgm:pt>
    <dgm:pt modelId="{E09049BA-B5C7-4274-B6C1-C34E1C4BD5B4}" type="parTrans" cxnId="{CEBD184E-B739-4CDC-8BD3-AF334F39B6CB}">
      <dgm:prSet/>
      <dgm:spPr/>
      <dgm:t>
        <a:bodyPr/>
        <a:lstStyle/>
        <a:p>
          <a:endParaRPr lang="es-EC"/>
        </a:p>
      </dgm:t>
    </dgm:pt>
    <dgm:pt modelId="{FCC58CA1-1781-4F98-9F39-DC53E526B740}" type="sibTrans" cxnId="{CEBD184E-B739-4CDC-8BD3-AF334F39B6CB}">
      <dgm:prSet/>
      <dgm:spPr/>
      <dgm:t>
        <a:bodyPr/>
        <a:lstStyle/>
        <a:p>
          <a:endParaRPr lang="es-EC"/>
        </a:p>
      </dgm:t>
    </dgm:pt>
    <dgm:pt modelId="{F900553C-3508-481E-AB23-B68A45300E40}">
      <dgm:prSet phldrT="[Texto]">
        <dgm:style>
          <a:lnRef idx="0">
            <a:schemeClr val="accent1"/>
          </a:lnRef>
          <a:fillRef idx="3">
            <a:schemeClr val="accent1"/>
          </a:fillRef>
          <a:effectRef idx="3">
            <a:schemeClr val="accent1"/>
          </a:effectRef>
          <a:fontRef idx="minor">
            <a:schemeClr val="lt1"/>
          </a:fontRef>
        </dgm:style>
      </dgm:prSet>
      <dgm:spPr>
        <a:solidFill>
          <a:srgbClr val="0033CC"/>
        </a:solidFill>
      </dgm:spPr>
      <dgm:t>
        <a:bodyPr/>
        <a:lstStyle/>
        <a:p>
          <a:r>
            <a:rPr lang="es-EC" b="1" smtClean="0">
              <a:effectLst>
                <a:outerShdw blurRad="38100" dist="38100" dir="2700000" algn="tl">
                  <a:srgbClr val="000000">
                    <a:alpha val="43137"/>
                  </a:srgbClr>
                </a:outerShdw>
              </a:effectLst>
            </a:rPr>
            <a:t>CONSOLIDACIÓN DE PRINCIPIOS Y OBJETIVOS DEL CDS</a:t>
          </a:r>
          <a:endParaRPr lang="es-EC" b="1" dirty="0">
            <a:effectLst>
              <a:outerShdw blurRad="38100" dist="38100" dir="2700000" algn="tl">
                <a:srgbClr val="000000">
                  <a:alpha val="43137"/>
                </a:srgbClr>
              </a:outerShdw>
            </a:effectLst>
          </a:endParaRPr>
        </a:p>
      </dgm:t>
    </dgm:pt>
    <dgm:pt modelId="{D9C68EAA-5EDE-4EB1-B099-A19A465DDDF5}" type="parTrans" cxnId="{BA072348-7E37-430B-AAD6-08725CCAE3EC}">
      <dgm:prSet/>
      <dgm:spPr/>
      <dgm:t>
        <a:bodyPr/>
        <a:lstStyle/>
        <a:p>
          <a:endParaRPr lang="es-EC"/>
        </a:p>
      </dgm:t>
    </dgm:pt>
    <dgm:pt modelId="{17FD2B97-18D3-4D9E-B9E0-C9FF94B8522A}" type="sibTrans" cxnId="{BA072348-7E37-430B-AAD6-08725CCAE3EC}">
      <dgm:prSet/>
      <dgm:spPr/>
      <dgm:t>
        <a:bodyPr/>
        <a:lstStyle/>
        <a:p>
          <a:endParaRPr lang="es-EC"/>
        </a:p>
      </dgm:t>
    </dgm:pt>
    <dgm:pt modelId="{48F18A97-7746-4A09-8129-29F7580210D1}">
      <dgm:prSet phldrT="[Texto]">
        <dgm:style>
          <a:lnRef idx="0">
            <a:schemeClr val="accent1"/>
          </a:lnRef>
          <a:fillRef idx="3">
            <a:schemeClr val="accent1"/>
          </a:fillRef>
          <a:effectRef idx="3">
            <a:schemeClr val="accent1"/>
          </a:effectRef>
          <a:fontRef idx="minor">
            <a:schemeClr val="lt1"/>
          </a:fontRef>
        </dgm:style>
      </dgm:prSet>
      <dgm:spPr>
        <a:solidFill>
          <a:srgbClr val="6666FF"/>
        </a:solidFill>
      </dgm:spPr>
      <dgm:t>
        <a:bodyPr/>
        <a:lstStyle/>
        <a:p>
          <a:r>
            <a:rPr lang="es-EC" b="1" dirty="0" smtClean="0">
              <a:effectLst>
                <a:outerShdw blurRad="38100" dist="38100" dir="2700000" algn="tl">
                  <a:srgbClr val="000000">
                    <a:alpha val="43137"/>
                  </a:srgbClr>
                </a:outerShdw>
              </a:effectLst>
            </a:rPr>
            <a:t>COORDINACIÓN Y ARMONIZACIÓN DE POLÍTICAS DE DEFENSA</a:t>
          </a:r>
          <a:endParaRPr lang="es-EC" b="1" dirty="0">
            <a:effectLst>
              <a:outerShdw blurRad="38100" dist="38100" dir="2700000" algn="tl">
                <a:srgbClr val="000000">
                  <a:alpha val="43137"/>
                </a:srgbClr>
              </a:outerShdw>
            </a:effectLst>
          </a:endParaRPr>
        </a:p>
      </dgm:t>
    </dgm:pt>
    <dgm:pt modelId="{634F4E36-49C5-41B1-A6F2-36AC14FBC6BD}" type="parTrans" cxnId="{9F03DB08-3B0B-43DA-A2AE-E886D6C0EC3C}">
      <dgm:prSet/>
      <dgm:spPr/>
      <dgm:t>
        <a:bodyPr/>
        <a:lstStyle/>
        <a:p>
          <a:endParaRPr lang="es-EC"/>
        </a:p>
      </dgm:t>
    </dgm:pt>
    <dgm:pt modelId="{57EE007E-ED25-4524-809A-56B837E79BA5}" type="sibTrans" cxnId="{9F03DB08-3B0B-43DA-A2AE-E886D6C0EC3C}">
      <dgm:prSet/>
      <dgm:spPr/>
      <dgm:t>
        <a:bodyPr/>
        <a:lstStyle/>
        <a:p>
          <a:endParaRPr lang="es-EC"/>
        </a:p>
      </dgm:t>
    </dgm:pt>
    <dgm:pt modelId="{A69E0791-F839-4139-967A-FC77DE5712C8}">
      <dgm:prSet phldrT="[Texto]">
        <dgm:style>
          <a:lnRef idx="0">
            <a:schemeClr val="accent1"/>
          </a:lnRef>
          <a:fillRef idx="3">
            <a:schemeClr val="accent1"/>
          </a:fillRef>
          <a:effectRef idx="3">
            <a:schemeClr val="accent1"/>
          </a:effectRef>
          <a:fontRef idx="minor">
            <a:schemeClr val="lt1"/>
          </a:fontRef>
        </dgm:style>
      </dgm:prSet>
      <dgm:spPr>
        <a:solidFill>
          <a:srgbClr val="33CCFF"/>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b="1" dirty="0" smtClean="0">
              <a:effectLst>
                <a:outerShdw blurRad="38100" dist="38100" dir="2700000" algn="tl">
                  <a:srgbClr val="000000">
                    <a:alpha val="43137"/>
                  </a:srgbClr>
                </a:outerShdw>
              </a:effectLst>
            </a:rPr>
            <a:t>GENERACIÓN DE CONOCIMIENTO</a:t>
          </a:r>
        </a:p>
        <a:p>
          <a:pPr defTabSz="800100">
            <a:lnSpc>
              <a:spcPct val="90000"/>
            </a:lnSpc>
            <a:spcBef>
              <a:spcPct val="0"/>
            </a:spcBef>
            <a:spcAft>
              <a:spcPct val="35000"/>
            </a:spcAft>
          </a:pPr>
          <a:endParaRPr lang="es-EC" b="1" dirty="0">
            <a:effectLst>
              <a:outerShdw blurRad="38100" dist="38100" dir="2700000" algn="tl">
                <a:srgbClr val="000000">
                  <a:alpha val="43137"/>
                </a:srgbClr>
              </a:outerShdw>
            </a:effectLst>
          </a:endParaRPr>
        </a:p>
      </dgm:t>
    </dgm:pt>
    <dgm:pt modelId="{489FFABC-E4DF-406A-AE3C-F44D4B34FA54}" type="parTrans" cxnId="{F9BDEC4B-FAAB-4E3A-9F1F-E2D77BC33BD3}">
      <dgm:prSet/>
      <dgm:spPr/>
      <dgm:t>
        <a:bodyPr/>
        <a:lstStyle/>
        <a:p>
          <a:endParaRPr lang="es-EC"/>
        </a:p>
      </dgm:t>
    </dgm:pt>
    <dgm:pt modelId="{B2A6E294-7438-4404-9565-759408B9397F}" type="sibTrans" cxnId="{F9BDEC4B-FAAB-4E3A-9F1F-E2D77BC33BD3}">
      <dgm:prSet/>
      <dgm:spPr/>
      <dgm:t>
        <a:bodyPr/>
        <a:lstStyle/>
        <a:p>
          <a:endParaRPr lang="es-EC"/>
        </a:p>
      </dgm:t>
    </dgm:pt>
    <dgm:pt modelId="{6DC0C0C5-B3C2-46F3-824F-73DD12059222}">
      <dgm:prSet phldrT="[Texto]">
        <dgm:style>
          <a:lnRef idx="0">
            <a:schemeClr val="accent1"/>
          </a:lnRef>
          <a:fillRef idx="3">
            <a:schemeClr val="accent1"/>
          </a:fillRef>
          <a:effectRef idx="3">
            <a:schemeClr val="accent1"/>
          </a:effectRef>
          <a:fontRef idx="minor">
            <a:schemeClr val="lt1"/>
          </a:fontRef>
        </dgm:style>
      </dgm:prSet>
      <dgm:spPr>
        <a:solidFill>
          <a:srgbClr val="6699FF"/>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C" b="1" dirty="0" smtClean="0">
              <a:effectLst>
                <a:outerShdw blurRad="38100" dist="38100" dir="2700000" algn="tl">
                  <a:srgbClr val="000000">
                    <a:alpha val="43137"/>
                  </a:srgbClr>
                </a:outerShdw>
              </a:effectLst>
            </a:rPr>
            <a:t>DIFUSIÓN DE PENSAMIENTO</a:t>
          </a:r>
        </a:p>
        <a:p>
          <a:pPr defTabSz="800100">
            <a:lnSpc>
              <a:spcPct val="90000"/>
            </a:lnSpc>
            <a:spcBef>
              <a:spcPct val="0"/>
            </a:spcBef>
            <a:spcAft>
              <a:spcPct val="35000"/>
            </a:spcAft>
          </a:pPr>
          <a:endParaRPr lang="es-EC" b="1" dirty="0">
            <a:effectLst>
              <a:outerShdw blurRad="38100" dist="38100" dir="2700000" algn="tl">
                <a:srgbClr val="000000">
                  <a:alpha val="43137"/>
                </a:srgbClr>
              </a:outerShdw>
            </a:effectLst>
          </a:endParaRPr>
        </a:p>
      </dgm:t>
    </dgm:pt>
    <dgm:pt modelId="{0AACE40C-345F-4500-A3D4-2C5A26EBB935}" type="parTrans" cxnId="{9B913DD5-69E4-4295-8A7A-C5D6E74E9A92}">
      <dgm:prSet/>
      <dgm:spPr/>
      <dgm:t>
        <a:bodyPr/>
        <a:lstStyle/>
        <a:p>
          <a:endParaRPr lang="es-EC"/>
        </a:p>
      </dgm:t>
    </dgm:pt>
    <dgm:pt modelId="{5F4D199B-9F0B-4F56-ACA8-D7AB266CC07B}" type="sibTrans" cxnId="{9B913DD5-69E4-4295-8A7A-C5D6E74E9A92}">
      <dgm:prSet/>
      <dgm:spPr/>
      <dgm:t>
        <a:bodyPr/>
        <a:lstStyle/>
        <a:p>
          <a:endParaRPr lang="es-EC"/>
        </a:p>
      </dgm:t>
    </dgm:pt>
    <dgm:pt modelId="{E72A3F9A-B263-4894-B6E7-52FFD218B167}" type="pres">
      <dgm:prSet presAssocID="{24B6CDFD-2303-4109-A09E-3C882FF3D992}" presName="diagram" presStyleCnt="0">
        <dgm:presLayoutVars>
          <dgm:chMax val="1"/>
          <dgm:dir/>
          <dgm:animLvl val="ctr"/>
          <dgm:resizeHandles val="exact"/>
        </dgm:presLayoutVars>
      </dgm:prSet>
      <dgm:spPr/>
      <dgm:t>
        <a:bodyPr/>
        <a:lstStyle/>
        <a:p>
          <a:endParaRPr lang="es-EC"/>
        </a:p>
      </dgm:t>
    </dgm:pt>
    <dgm:pt modelId="{CE4B42C5-8CC5-4E6B-A60B-EB2CF7640F62}" type="pres">
      <dgm:prSet presAssocID="{24B6CDFD-2303-4109-A09E-3C882FF3D992}" presName="matrix" presStyleCnt="0"/>
      <dgm:spPr/>
    </dgm:pt>
    <dgm:pt modelId="{AD534D8F-9C1E-49A4-A6BA-DD69DE5B3A39}" type="pres">
      <dgm:prSet presAssocID="{24B6CDFD-2303-4109-A09E-3C882FF3D992}" presName="tile1" presStyleLbl="node1" presStyleIdx="0" presStyleCnt="4" custLinFactNeighborX="-2344"/>
      <dgm:spPr/>
      <dgm:t>
        <a:bodyPr/>
        <a:lstStyle/>
        <a:p>
          <a:endParaRPr lang="es-EC"/>
        </a:p>
      </dgm:t>
    </dgm:pt>
    <dgm:pt modelId="{52E9C804-D01F-4D90-834A-B84E5D3348D9}" type="pres">
      <dgm:prSet presAssocID="{24B6CDFD-2303-4109-A09E-3C882FF3D992}" presName="tile1text" presStyleLbl="node1" presStyleIdx="0" presStyleCnt="4">
        <dgm:presLayoutVars>
          <dgm:chMax val="0"/>
          <dgm:chPref val="0"/>
          <dgm:bulletEnabled val="1"/>
        </dgm:presLayoutVars>
      </dgm:prSet>
      <dgm:spPr/>
      <dgm:t>
        <a:bodyPr/>
        <a:lstStyle/>
        <a:p>
          <a:endParaRPr lang="es-EC"/>
        </a:p>
      </dgm:t>
    </dgm:pt>
    <dgm:pt modelId="{0B0F27EA-B5E2-4CCC-820D-EF5CC3DE758A}" type="pres">
      <dgm:prSet presAssocID="{24B6CDFD-2303-4109-A09E-3C882FF3D992}" presName="tile2" presStyleLbl="node1" presStyleIdx="1" presStyleCnt="4"/>
      <dgm:spPr/>
      <dgm:t>
        <a:bodyPr/>
        <a:lstStyle/>
        <a:p>
          <a:endParaRPr lang="es-EC"/>
        </a:p>
      </dgm:t>
    </dgm:pt>
    <dgm:pt modelId="{9AB81C14-C05F-4AF8-969E-031108876246}" type="pres">
      <dgm:prSet presAssocID="{24B6CDFD-2303-4109-A09E-3C882FF3D992}" presName="tile2text" presStyleLbl="node1" presStyleIdx="1" presStyleCnt="4">
        <dgm:presLayoutVars>
          <dgm:chMax val="0"/>
          <dgm:chPref val="0"/>
          <dgm:bulletEnabled val="1"/>
        </dgm:presLayoutVars>
      </dgm:prSet>
      <dgm:spPr/>
      <dgm:t>
        <a:bodyPr/>
        <a:lstStyle/>
        <a:p>
          <a:endParaRPr lang="es-EC"/>
        </a:p>
      </dgm:t>
    </dgm:pt>
    <dgm:pt modelId="{9C147A7D-CC49-4BF0-AC33-D4428FAB649D}" type="pres">
      <dgm:prSet presAssocID="{24B6CDFD-2303-4109-A09E-3C882FF3D992}" presName="tile3" presStyleLbl="node1" presStyleIdx="2" presStyleCnt="4" custLinFactNeighborY="1954"/>
      <dgm:spPr/>
      <dgm:t>
        <a:bodyPr/>
        <a:lstStyle/>
        <a:p>
          <a:endParaRPr lang="es-EC"/>
        </a:p>
      </dgm:t>
    </dgm:pt>
    <dgm:pt modelId="{7C874427-59A9-45D6-AD56-BD34B0593729}" type="pres">
      <dgm:prSet presAssocID="{24B6CDFD-2303-4109-A09E-3C882FF3D992}" presName="tile3text" presStyleLbl="node1" presStyleIdx="2" presStyleCnt="4">
        <dgm:presLayoutVars>
          <dgm:chMax val="0"/>
          <dgm:chPref val="0"/>
          <dgm:bulletEnabled val="1"/>
        </dgm:presLayoutVars>
      </dgm:prSet>
      <dgm:spPr/>
      <dgm:t>
        <a:bodyPr/>
        <a:lstStyle/>
        <a:p>
          <a:endParaRPr lang="es-EC"/>
        </a:p>
      </dgm:t>
    </dgm:pt>
    <dgm:pt modelId="{3668E200-5DF1-440A-92D1-A84822474524}" type="pres">
      <dgm:prSet presAssocID="{24B6CDFD-2303-4109-A09E-3C882FF3D992}" presName="tile4" presStyleLbl="node1" presStyleIdx="3" presStyleCnt="4" custLinFactNeighborX="782" custLinFactNeighborY="-1562"/>
      <dgm:spPr/>
      <dgm:t>
        <a:bodyPr/>
        <a:lstStyle/>
        <a:p>
          <a:endParaRPr lang="es-EC"/>
        </a:p>
      </dgm:t>
    </dgm:pt>
    <dgm:pt modelId="{03952754-F8E0-4565-8678-28C729384D67}" type="pres">
      <dgm:prSet presAssocID="{24B6CDFD-2303-4109-A09E-3C882FF3D992}" presName="tile4text" presStyleLbl="node1" presStyleIdx="3" presStyleCnt="4">
        <dgm:presLayoutVars>
          <dgm:chMax val="0"/>
          <dgm:chPref val="0"/>
          <dgm:bulletEnabled val="1"/>
        </dgm:presLayoutVars>
      </dgm:prSet>
      <dgm:spPr/>
      <dgm:t>
        <a:bodyPr/>
        <a:lstStyle/>
        <a:p>
          <a:endParaRPr lang="es-EC"/>
        </a:p>
      </dgm:t>
    </dgm:pt>
    <dgm:pt modelId="{BA9DC8AF-6B02-45CF-B769-BF58DA4B32AB}" type="pres">
      <dgm:prSet presAssocID="{24B6CDFD-2303-4109-A09E-3C882FF3D992}" presName="centerTile" presStyleLbl="fgShp" presStyleIdx="0" presStyleCnt="1">
        <dgm:presLayoutVars>
          <dgm:chMax val="0"/>
          <dgm:chPref val="0"/>
        </dgm:presLayoutVars>
      </dgm:prSet>
      <dgm:spPr/>
      <dgm:t>
        <a:bodyPr/>
        <a:lstStyle/>
        <a:p>
          <a:endParaRPr lang="es-EC"/>
        </a:p>
      </dgm:t>
    </dgm:pt>
  </dgm:ptLst>
  <dgm:cxnLst>
    <dgm:cxn modelId="{AFACACF9-4D15-4460-85C0-09564C343F34}" type="presOf" srcId="{A69E0791-F839-4139-967A-FC77DE5712C8}" destId="{9C147A7D-CC49-4BF0-AC33-D4428FAB649D}" srcOrd="0" destOrd="0" presId="urn:microsoft.com/office/officeart/2005/8/layout/matrix1"/>
    <dgm:cxn modelId="{21E177C8-7EC4-4B10-888D-1F30DAA9D70E}" type="presOf" srcId="{6DC0C0C5-B3C2-46F3-824F-73DD12059222}" destId="{3668E200-5DF1-440A-92D1-A84822474524}" srcOrd="0" destOrd="0" presId="urn:microsoft.com/office/officeart/2005/8/layout/matrix1"/>
    <dgm:cxn modelId="{FAC472A1-8F2F-48CF-903D-14912F59EE0C}" type="presOf" srcId="{6DC0C0C5-B3C2-46F3-824F-73DD12059222}" destId="{03952754-F8E0-4565-8678-28C729384D67}" srcOrd="1" destOrd="0" presId="urn:microsoft.com/office/officeart/2005/8/layout/matrix1"/>
    <dgm:cxn modelId="{E65324CD-D65F-4031-AC19-DE7EAA6B0016}" type="presOf" srcId="{F900553C-3508-481E-AB23-B68A45300E40}" destId="{52E9C804-D01F-4D90-834A-B84E5D3348D9}" srcOrd="1" destOrd="0" presId="urn:microsoft.com/office/officeart/2005/8/layout/matrix1"/>
    <dgm:cxn modelId="{8E2DB7A1-93C0-4F3B-B5B7-BF6D7C9794EF}" type="presOf" srcId="{48F18A97-7746-4A09-8129-29F7580210D1}" destId="{9AB81C14-C05F-4AF8-969E-031108876246}" srcOrd="1" destOrd="0" presId="urn:microsoft.com/office/officeart/2005/8/layout/matrix1"/>
    <dgm:cxn modelId="{F9BDEC4B-FAAB-4E3A-9F1F-E2D77BC33BD3}" srcId="{ABF4AFD2-7D68-40A5-9EF0-5CA597151003}" destId="{A69E0791-F839-4139-967A-FC77DE5712C8}" srcOrd="2" destOrd="0" parTransId="{489FFABC-E4DF-406A-AE3C-F44D4B34FA54}" sibTransId="{B2A6E294-7438-4404-9565-759408B9397F}"/>
    <dgm:cxn modelId="{CEBD184E-B739-4CDC-8BD3-AF334F39B6CB}" srcId="{24B6CDFD-2303-4109-A09E-3C882FF3D992}" destId="{ABF4AFD2-7D68-40A5-9EF0-5CA597151003}" srcOrd="0" destOrd="0" parTransId="{E09049BA-B5C7-4274-B6C1-C34E1C4BD5B4}" sibTransId="{FCC58CA1-1781-4F98-9F39-DC53E526B740}"/>
    <dgm:cxn modelId="{DDCB73DA-FCF7-41CE-93E0-1ED39C50B88D}" type="presOf" srcId="{F900553C-3508-481E-AB23-B68A45300E40}" destId="{AD534D8F-9C1E-49A4-A6BA-DD69DE5B3A39}" srcOrd="0" destOrd="0" presId="urn:microsoft.com/office/officeart/2005/8/layout/matrix1"/>
    <dgm:cxn modelId="{7F2A009D-A9F9-4385-A025-90D881CAD2F8}" type="presOf" srcId="{A69E0791-F839-4139-967A-FC77DE5712C8}" destId="{7C874427-59A9-45D6-AD56-BD34B0593729}" srcOrd="1" destOrd="0" presId="urn:microsoft.com/office/officeart/2005/8/layout/matrix1"/>
    <dgm:cxn modelId="{2C746F15-E00B-4580-90EB-85A3077ED897}" type="presOf" srcId="{24B6CDFD-2303-4109-A09E-3C882FF3D992}" destId="{E72A3F9A-B263-4894-B6E7-52FFD218B167}" srcOrd="0" destOrd="0" presId="urn:microsoft.com/office/officeart/2005/8/layout/matrix1"/>
    <dgm:cxn modelId="{DCB67865-0D31-4103-B84F-961F3EA9101C}" type="presOf" srcId="{ABF4AFD2-7D68-40A5-9EF0-5CA597151003}" destId="{BA9DC8AF-6B02-45CF-B769-BF58DA4B32AB}" srcOrd="0" destOrd="0" presId="urn:microsoft.com/office/officeart/2005/8/layout/matrix1"/>
    <dgm:cxn modelId="{9F03DB08-3B0B-43DA-A2AE-E886D6C0EC3C}" srcId="{ABF4AFD2-7D68-40A5-9EF0-5CA597151003}" destId="{48F18A97-7746-4A09-8129-29F7580210D1}" srcOrd="1" destOrd="0" parTransId="{634F4E36-49C5-41B1-A6F2-36AC14FBC6BD}" sibTransId="{57EE007E-ED25-4524-809A-56B837E79BA5}"/>
    <dgm:cxn modelId="{ECEF6362-5DE0-477F-B880-65008C3D33AF}" type="presOf" srcId="{48F18A97-7746-4A09-8129-29F7580210D1}" destId="{0B0F27EA-B5E2-4CCC-820D-EF5CC3DE758A}" srcOrd="0" destOrd="0" presId="urn:microsoft.com/office/officeart/2005/8/layout/matrix1"/>
    <dgm:cxn modelId="{BA072348-7E37-430B-AAD6-08725CCAE3EC}" srcId="{ABF4AFD2-7D68-40A5-9EF0-5CA597151003}" destId="{F900553C-3508-481E-AB23-B68A45300E40}" srcOrd="0" destOrd="0" parTransId="{D9C68EAA-5EDE-4EB1-B099-A19A465DDDF5}" sibTransId="{17FD2B97-18D3-4D9E-B9E0-C9FF94B8522A}"/>
    <dgm:cxn modelId="{9B913DD5-69E4-4295-8A7A-C5D6E74E9A92}" srcId="{ABF4AFD2-7D68-40A5-9EF0-5CA597151003}" destId="{6DC0C0C5-B3C2-46F3-824F-73DD12059222}" srcOrd="3" destOrd="0" parTransId="{0AACE40C-345F-4500-A3D4-2C5A26EBB935}" sibTransId="{5F4D199B-9F0B-4F56-ACA8-D7AB266CC07B}"/>
    <dgm:cxn modelId="{F9C46A66-6583-4457-B9DD-220244DD0075}" type="presParOf" srcId="{E72A3F9A-B263-4894-B6E7-52FFD218B167}" destId="{CE4B42C5-8CC5-4E6B-A60B-EB2CF7640F62}" srcOrd="0" destOrd="0" presId="urn:microsoft.com/office/officeart/2005/8/layout/matrix1"/>
    <dgm:cxn modelId="{C72C84CC-0DC2-4D76-9DF2-501F3095FFBD}" type="presParOf" srcId="{CE4B42C5-8CC5-4E6B-A60B-EB2CF7640F62}" destId="{AD534D8F-9C1E-49A4-A6BA-DD69DE5B3A39}" srcOrd="0" destOrd="0" presId="urn:microsoft.com/office/officeart/2005/8/layout/matrix1"/>
    <dgm:cxn modelId="{978929EC-132F-4227-AB07-76A66AB67342}" type="presParOf" srcId="{CE4B42C5-8CC5-4E6B-A60B-EB2CF7640F62}" destId="{52E9C804-D01F-4D90-834A-B84E5D3348D9}" srcOrd="1" destOrd="0" presId="urn:microsoft.com/office/officeart/2005/8/layout/matrix1"/>
    <dgm:cxn modelId="{6EF98080-E4D2-4578-920C-C1FD9882F91D}" type="presParOf" srcId="{CE4B42C5-8CC5-4E6B-A60B-EB2CF7640F62}" destId="{0B0F27EA-B5E2-4CCC-820D-EF5CC3DE758A}" srcOrd="2" destOrd="0" presId="urn:microsoft.com/office/officeart/2005/8/layout/matrix1"/>
    <dgm:cxn modelId="{A0F19868-5159-4B60-AD02-9F6AEBFEDC78}" type="presParOf" srcId="{CE4B42C5-8CC5-4E6B-A60B-EB2CF7640F62}" destId="{9AB81C14-C05F-4AF8-969E-031108876246}" srcOrd="3" destOrd="0" presId="urn:microsoft.com/office/officeart/2005/8/layout/matrix1"/>
    <dgm:cxn modelId="{1061EB9A-B7E1-4D14-811F-1C7624A973B9}" type="presParOf" srcId="{CE4B42C5-8CC5-4E6B-A60B-EB2CF7640F62}" destId="{9C147A7D-CC49-4BF0-AC33-D4428FAB649D}" srcOrd="4" destOrd="0" presId="urn:microsoft.com/office/officeart/2005/8/layout/matrix1"/>
    <dgm:cxn modelId="{3A2B41B7-F3B0-40E8-A1F7-F701A10400F4}" type="presParOf" srcId="{CE4B42C5-8CC5-4E6B-A60B-EB2CF7640F62}" destId="{7C874427-59A9-45D6-AD56-BD34B0593729}" srcOrd="5" destOrd="0" presId="urn:microsoft.com/office/officeart/2005/8/layout/matrix1"/>
    <dgm:cxn modelId="{72CC9A0F-BC27-4DE8-A9A9-9DDA9DB84927}" type="presParOf" srcId="{CE4B42C5-8CC5-4E6B-A60B-EB2CF7640F62}" destId="{3668E200-5DF1-440A-92D1-A84822474524}" srcOrd="6" destOrd="0" presId="urn:microsoft.com/office/officeart/2005/8/layout/matrix1"/>
    <dgm:cxn modelId="{81A7856F-E772-46C5-AF8F-7C3DE62CB23C}" type="presParOf" srcId="{CE4B42C5-8CC5-4E6B-A60B-EB2CF7640F62}" destId="{03952754-F8E0-4565-8678-28C729384D67}" srcOrd="7" destOrd="0" presId="urn:microsoft.com/office/officeart/2005/8/layout/matrix1"/>
    <dgm:cxn modelId="{8C284743-DAAB-444B-BF9E-3BE4A56A0E87}" type="presParOf" srcId="{E72A3F9A-B263-4894-B6E7-52FFD218B167}" destId="{BA9DC8AF-6B02-45CF-B769-BF58DA4B32AB}" srcOrd="1" destOrd="0" presId="urn:microsoft.com/office/officeart/2005/8/layout/matrix1"/>
  </dgm:cxnLst>
  <dgm:bg/>
  <dgm:whole/>
</dgm:dataModel>
</file>

<file path=ppt/diagrams/data9.xml><?xml version="1.0" encoding="utf-8"?>
<dgm:dataModel xmlns:dgm="http://schemas.openxmlformats.org/drawingml/2006/diagram" xmlns:a="http://schemas.openxmlformats.org/drawingml/2006/main">
  <dgm:ptLst>
    <dgm:pt modelId="{55AB02B2-1E9C-4978-93D6-A70EB7AB0E9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C"/>
        </a:p>
      </dgm:t>
    </dgm:pt>
    <dgm:pt modelId="{1F6AA975-0D7D-4A73-B179-639B782A419E}">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b="1" dirty="0" smtClean="0">
              <a:effectLst>
                <a:outerShdw blurRad="38100" dist="38100" dir="2700000" algn="tl">
                  <a:srgbClr val="000000">
                    <a:alpha val="43137"/>
                  </a:srgbClr>
                </a:outerShdw>
              </a:effectLst>
            </a:rPr>
            <a:t>GEOPOLÍTICA</a:t>
          </a:r>
          <a:endParaRPr lang="es-EC" b="1" dirty="0">
            <a:effectLst>
              <a:outerShdw blurRad="38100" dist="38100" dir="2700000" algn="tl">
                <a:srgbClr val="000000">
                  <a:alpha val="43137"/>
                </a:srgbClr>
              </a:outerShdw>
            </a:effectLst>
          </a:endParaRPr>
        </a:p>
      </dgm:t>
    </dgm:pt>
    <dgm:pt modelId="{5570BD91-C523-4155-BC90-AC3AC864A977}" type="parTrans" cxnId="{BCBDECEE-7459-454C-BB4A-C1B2C5C3CBE6}">
      <dgm:prSet/>
      <dgm:spPr/>
      <dgm:t>
        <a:bodyPr/>
        <a:lstStyle/>
        <a:p>
          <a:endParaRPr lang="es-EC"/>
        </a:p>
      </dgm:t>
    </dgm:pt>
    <dgm:pt modelId="{B88B673A-CF2A-42B0-9DBE-9D1B884A74DC}" type="sibTrans" cxnId="{BCBDECEE-7459-454C-BB4A-C1B2C5C3CBE6}">
      <dgm:prSet/>
      <dgm:spPr/>
      <dgm:t>
        <a:bodyPr/>
        <a:lstStyle/>
        <a:p>
          <a:endParaRPr lang="es-EC"/>
        </a:p>
      </dgm:t>
    </dgm:pt>
    <dgm:pt modelId="{1054F36F-8AE2-49A9-9C51-92B2EAD21126}">
      <dgm:prSet phldrT="[Texto]" custT="1"/>
      <dgm:spPr/>
      <dgm:t>
        <a:bodyPr/>
        <a:lstStyle/>
        <a:p>
          <a:pPr algn="just"/>
          <a:r>
            <a:rPr lang="es-EC" sz="1800" dirty="0" smtClean="0"/>
            <a:t>El crecimiento demográfico ascendente ha empujado a la naturaleza a sitios comprimidos</a:t>
          </a:r>
          <a:endParaRPr lang="es-EC" sz="1800" dirty="0"/>
        </a:p>
      </dgm:t>
    </dgm:pt>
    <dgm:pt modelId="{F57B60E8-ADBB-4F8F-82F0-22E0C36BE6D6}" type="parTrans" cxnId="{A7C43415-7B78-4C4D-95C1-DEE64F82E4E0}">
      <dgm:prSet/>
      <dgm:spPr/>
      <dgm:t>
        <a:bodyPr/>
        <a:lstStyle/>
        <a:p>
          <a:endParaRPr lang="es-EC"/>
        </a:p>
      </dgm:t>
    </dgm:pt>
    <dgm:pt modelId="{057375C8-70E5-4B33-9D7C-F695579AAFCD}" type="sibTrans" cxnId="{A7C43415-7B78-4C4D-95C1-DEE64F82E4E0}">
      <dgm:prSet/>
      <dgm:spPr/>
      <dgm:t>
        <a:bodyPr/>
        <a:lstStyle/>
        <a:p>
          <a:endParaRPr lang="es-EC"/>
        </a:p>
      </dgm:t>
    </dgm:pt>
    <dgm:pt modelId="{2EF78C1E-7C59-4A93-833D-4D538324FD86}">
      <dgm:prSet phldrT="[Texto]" custT="1"/>
      <dgm:spPr/>
      <dgm:t>
        <a:bodyPr/>
        <a:lstStyle/>
        <a:p>
          <a:pPr algn="just"/>
          <a:r>
            <a:rPr lang="es-EC" sz="1800" dirty="0" smtClean="0"/>
            <a:t>Bipolar,  unipolar y luego a un orden </a:t>
          </a:r>
          <a:r>
            <a:rPr lang="es-EC" sz="1800" dirty="0" err="1" smtClean="0"/>
            <a:t>multipolar</a:t>
          </a:r>
          <a:endParaRPr lang="es-EC" sz="1800" dirty="0"/>
        </a:p>
      </dgm:t>
    </dgm:pt>
    <dgm:pt modelId="{534ACBE3-5813-4FE2-B932-CEF07C66133D}" type="parTrans" cxnId="{2984BC1B-FF87-46C2-831D-1F191A66F0E5}">
      <dgm:prSet/>
      <dgm:spPr/>
      <dgm:t>
        <a:bodyPr/>
        <a:lstStyle/>
        <a:p>
          <a:endParaRPr lang="es-EC"/>
        </a:p>
      </dgm:t>
    </dgm:pt>
    <dgm:pt modelId="{441BC327-8369-4290-9B49-32CA013C17E0}" type="sibTrans" cxnId="{2984BC1B-FF87-46C2-831D-1F191A66F0E5}">
      <dgm:prSet/>
      <dgm:spPr/>
      <dgm:t>
        <a:bodyPr/>
        <a:lstStyle/>
        <a:p>
          <a:endParaRPr lang="es-EC"/>
        </a:p>
      </dgm:t>
    </dgm:pt>
    <dgm:pt modelId="{77FED50F-D4DB-4FC6-B6EA-F13F83FF01D7}">
      <dgm:prSet phldrT="[Texto]">
        <dgm:style>
          <a:lnRef idx="0">
            <a:schemeClr val="accent1"/>
          </a:lnRef>
          <a:fillRef idx="3">
            <a:schemeClr val="accent1"/>
          </a:fillRef>
          <a:effectRef idx="3">
            <a:schemeClr val="accent1"/>
          </a:effectRef>
          <a:fontRef idx="minor">
            <a:schemeClr val="lt1"/>
          </a:fontRef>
        </dgm:style>
      </dgm:prSet>
      <dgm:spPr/>
      <dgm:t>
        <a:bodyPr/>
        <a:lstStyle/>
        <a:p>
          <a:r>
            <a:rPr lang="es-EC" b="1" dirty="0" smtClean="0">
              <a:effectLst>
                <a:outerShdw blurRad="38100" dist="38100" dir="2700000" algn="tl">
                  <a:srgbClr val="000000">
                    <a:alpha val="43137"/>
                  </a:srgbClr>
                </a:outerShdw>
              </a:effectLst>
            </a:rPr>
            <a:t>OCEANOPOLÍTICA</a:t>
          </a:r>
          <a:endParaRPr lang="es-EC" b="1" dirty="0">
            <a:effectLst>
              <a:outerShdw blurRad="38100" dist="38100" dir="2700000" algn="tl">
                <a:srgbClr val="000000">
                  <a:alpha val="43137"/>
                </a:srgbClr>
              </a:outerShdw>
            </a:effectLst>
          </a:endParaRPr>
        </a:p>
      </dgm:t>
    </dgm:pt>
    <dgm:pt modelId="{D6E65E62-8702-4A16-B80E-4A1A8702A3A2}" type="parTrans" cxnId="{DDC7DE02-7B64-4E4C-89C9-5C2ED86531DB}">
      <dgm:prSet/>
      <dgm:spPr/>
      <dgm:t>
        <a:bodyPr/>
        <a:lstStyle/>
        <a:p>
          <a:endParaRPr lang="es-EC"/>
        </a:p>
      </dgm:t>
    </dgm:pt>
    <dgm:pt modelId="{4AA60AEB-2835-4F6F-8BF2-11D9C7F355CF}" type="sibTrans" cxnId="{DDC7DE02-7B64-4E4C-89C9-5C2ED86531DB}">
      <dgm:prSet/>
      <dgm:spPr/>
      <dgm:t>
        <a:bodyPr/>
        <a:lstStyle/>
        <a:p>
          <a:endParaRPr lang="es-EC"/>
        </a:p>
      </dgm:t>
    </dgm:pt>
    <dgm:pt modelId="{AE761127-BCFB-4A16-9ED8-12316AA738AA}">
      <dgm:prSet phldrT="[Texto]" custT="1"/>
      <dgm:spPr/>
      <dgm:t>
        <a:bodyPr/>
        <a:lstStyle/>
        <a:p>
          <a:pPr algn="just"/>
          <a:r>
            <a:rPr lang="es-EC" sz="1800" dirty="0" smtClean="0"/>
            <a:t>Espacio para analizar y racionalizar las relaciones generadas entre los estados y regiones a través de los mares y océanos</a:t>
          </a:r>
          <a:endParaRPr lang="es-EC" sz="1800" dirty="0"/>
        </a:p>
      </dgm:t>
    </dgm:pt>
    <dgm:pt modelId="{60D7ABE1-34F1-40E4-8BE8-5FF139D17516}" type="parTrans" cxnId="{CCE40A42-EA42-4795-A520-A012AE260F63}">
      <dgm:prSet/>
      <dgm:spPr/>
      <dgm:t>
        <a:bodyPr/>
        <a:lstStyle/>
        <a:p>
          <a:endParaRPr lang="es-EC"/>
        </a:p>
      </dgm:t>
    </dgm:pt>
    <dgm:pt modelId="{BB25EC34-26CA-4A86-98E2-596A8466B246}" type="sibTrans" cxnId="{CCE40A42-EA42-4795-A520-A012AE260F63}">
      <dgm:prSet/>
      <dgm:spPr/>
      <dgm:t>
        <a:bodyPr/>
        <a:lstStyle/>
        <a:p>
          <a:endParaRPr lang="es-EC"/>
        </a:p>
      </dgm:t>
    </dgm:pt>
    <dgm:pt modelId="{EC8FD293-18C4-4F40-BC5D-B2A7A17F916C}">
      <dgm:prSet phldrT="[Texto]" custT="1"/>
      <dgm:spPr/>
      <dgm:t>
        <a:bodyPr/>
        <a:lstStyle/>
        <a:p>
          <a:pPr algn="just"/>
          <a:r>
            <a:rPr lang="es-EC" sz="1800" dirty="0" smtClean="0"/>
            <a:t>Dificultad de limitar desde la perspectiva de fronteras</a:t>
          </a:r>
          <a:endParaRPr lang="es-EC" sz="1800" dirty="0"/>
        </a:p>
      </dgm:t>
    </dgm:pt>
    <dgm:pt modelId="{7B8835B9-8145-43AF-9869-EAD07868AD64}" type="parTrans" cxnId="{00F7211D-4AEB-4D03-9C4E-B377B5F358EB}">
      <dgm:prSet/>
      <dgm:spPr/>
      <dgm:t>
        <a:bodyPr/>
        <a:lstStyle/>
        <a:p>
          <a:endParaRPr lang="es-EC"/>
        </a:p>
      </dgm:t>
    </dgm:pt>
    <dgm:pt modelId="{B0E3B7B4-FD25-496A-95C3-005A536A38B0}" type="sibTrans" cxnId="{00F7211D-4AEB-4D03-9C4E-B377B5F358EB}">
      <dgm:prSet/>
      <dgm:spPr/>
      <dgm:t>
        <a:bodyPr/>
        <a:lstStyle/>
        <a:p>
          <a:endParaRPr lang="es-EC"/>
        </a:p>
      </dgm:t>
    </dgm:pt>
    <dgm:pt modelId="{DA1D669B-0F69-43F5-A91C-6CFFA6485A87}">
      <dgm:prSet phldrT="[Texto]" custT="1"/>
      <dgm:spPr/>
      <dgm:t>
        <a:bodyPr/>
        <a:lstStyle/>
        <a:p>
          <a:pPr algn="just"/>
          <a:r>
            <a:rPr lang="es-EC" sz="1800" dirty="0" smtClean="0"/>
            <a:t>Cómo usar las condiciones geográficas, políticas, sociales e históricas es  reto para Estados y regiones, recordando que seguridad y desarrollo están ligados.</a:t>
          </a:r>
          <a:endParaRPr lang="es-EC" sz="1800" dirty="0"/>
        </a:p>
      </dgm:t>
    </dgm:pt>
    <dgm:pt modelId="{B5693937-35A4-479F-8773-4B63265E7F25}" type="parTrans" cxnId="{86A87158-6F40-47D3-BBA8-72D895EA28B5}">
      <dgm:prSet/>
      <dgm:spPr/>
      <dgm:t>
        <a:bodyPr/>
        <a:lstStyle/>
        <a:p>
          <a:endParaRPr lang="es-EC"/>
        </a:p>
      </dgm:t>
    </dgm:pt>
    <dgm:pt modelId="{DC458EE6-67C2-4878-B1A7-E7C9485BFAD6}" type="sibTrans" cxnId="{86A87158-6F40-47D3-BBA8-72D895EA28B5}">
      <dgm:prSet/>
      <dgm:spPr/>
      <dgm:t>
        <a:bodyPr/>
        <a:lstStyle/>
        <a:p>
          <a:endParaRPr lang="es-EC"/>
        </a:p>
      </dgm:t>
    </dgm:pt>
    <dgm:pt modelId="{73FFFA8F-F587-440D-96CD-88B140654AD1}">
      <dgm:prSet phldrT="[Texto]" custT="1"/>
      <dgm:spPr/>
      <dgm:t>
        <a:bodyPr/>
        <a:lstStyle/>
        <a:p>
          <a:pPr algn="just"/>
          <a:r>
            <a:rPr lang="es-EC" sz="1800" dirty="0" smtClean="0"/>
            <a:t>Debilitamiento de las soberanías que las fronteras limitan</a:t>
          </a:r>
          <a:endParaRPr lang="es-EC" sz="1800" dirty="0"/>
        </a:p>
      </dgm:t>
    </dgm:pt>
    <dgm:pt modelId="{C0908E1E-CE56-44FF-B103-317B68008477}" type="parTrans" cxnId="{85B949E3-60EC-4BAD-9CC2-EA919D230026}">
      <dgm:prSet/>
      <dgm:spPr/>
      <dgm:t>
        <a:bodyPr/>
        <a:lstStyle/>
        <a:p>
          <a:endParaRPr lang="es-EC"/>
        </a:p>
      </dgm:t>
    </dgm:pt>
    <dgm:pt modelId="{14A91DD3-9A78-482E-9AB7-4C3BF1722967}" type="sibTrans" cxnId="{85B949E3-60EC-4BAD-9CC2-EA919D230026}">
      <dgm:prSet/>
      <dgm:spPr/>
      <dgm:t>
        <a:bodyPr/>
        <a:lstStyle/>
        <a:p>
          <a:endParaRPr lang="es-EC"/>
        </a:p>
      </dgm:t>
    </dgm:pt>
    <dgm:pt modelId="{F15D019F-9764-4B74-9439-B4DA468B59EE}">
      <dgm:prSet phldrT="[Texto]" custT="1"/>
      <dgm:spPr/>
      <dgm:t>
        <a:bodyPr/>
        <a:lstStyle/>
        <a:p>
          <a:pPr algn="just"/>
          <a:r>
            <a:rPr lang="es-EC" sz="1800" dirty="0" smtClean="0"/>
            <a:t>La historia ha consolidado al Atlántico como un centro de gravedad marítimo</a:t>
          </a:r>
          <a:endParaRPr lang="es-EC" sz="1800" dirty="0"/>
        </a:p>
      </dgm:t>
    </dgm:pt>
    <dgm:pt modelId="{E2D67C06-6EA2-4A7C-9A9C-0F841473C081}" type="parTrans" cxnId="{70D3741D-616B-4472-9785-6514D7DCEBB7}">
      <dgm:prSet/>
      <dgm:spPr/>
      <dgm:t>
        <a:bodyPr/>
        <a:lstStyle/>
        <a:p>
          <a:endParaRPr lang="es-EC"/>
        </a:p>
      </dgm:t>
    </dgm:pt>
    <dgm:pt modelId="{EA8225EE-20B8-4EFC-B563-4CADF642F3D9}" type="sibTrans" cxnId="{70D3741D-616B-4472-9785-6514D7DCEBB7}">
      <dgm:prSet/>
      <dgm:spPr/>
      <dgm:t>
        <a:bodyPr/>
        <a:lstStyle/>
        <a:p>
          <a:endParaRPr lang="es-EC"/>
        </a:p>
      </dgm:t>
    </dgm:pt>
    <dgm:pt modelId="{D9C25FE7-62F4-49AC-B429-445C04C90463}">
      <dgm:prSet phldrT="[Texto]" custT="1"/>
      <dgm:spPr/>
      <dgm:t>
        <a:bodyPr/>
        <a:lstStyle/>
        <a:p>
          <a:pPr algn="just"/>
          <a:r>
            <a:rPr lang="es-EC" sz="1800" dirty="0" smtClean="0"/>
            <a:t>Consideramos al mar prioritariamente como una fuente de recursos o si lo consideramos como un espacio de conexiones y relaciones de toda naturaleza</a:t>
          </a:r>
          <a:endParaRPr lang="es-EC" sz="1800" dirty="0"/>
        </a:p>
      </dgm:t>
    </dgm:pt>
    <dgm:pt modelId="{91F4BE70-D5CC-480E-92B3-958D1C363138}" type="parTrans" cxnId="{9E9196F1-5F9B-4AF2-BA5A-EF8E2E40A645}">
      <dgm:prSet/>
      <dgm:spPr/>
      <dgm:t>
        <a:bodyPr/>
        <a:lstStyle/>
        <a:p>
          <a:endParaRPr lang="es-EC"/>
        </a:p>
      </dgm:t>
    </dgm:pt>
    <dgm:pt modelId="{08D6C572-FF00-4798-B2FC-EBB421C9B534}" type="sibTrans" cxnId="{9E9196F1-5F9B-4AF2-BA5A-EF8E2E40A645}">
      <dgm:prSet/>
      <dgm:spPr/>
      <dgm:t>
        <a:bodyPr/>
        <a:lstStyle/>
        <a:p>
          <a:endParaRPr lang="es-EC"/>
        </a:p>
      </dgm:t>
    </dgm:pt>
    <dgm:pt modelId="{07E7A3B6-95BF-43BB-ADBB-ACC9F0E60979}">
      <dgm:prSet phldrT="[Texto]" custT="1"/>
      <dgm:spPr/>
      <dgm:t>
        <a:bodyPr/>
        <a:lstStyle/>
        <a:p>
          <a:pPr algn="l"/>
          <a:endParaRPr lang="es-EC" sz="1800" dirty="0"/>
        </a:p>
      </dgm:t>
    </dgm:pt>
    <dgm:pt modelId="{8BDA2365-6510-4EAC-BE58-3DAE63010080}" type="parTrans" cxnId="{D1C9351F-9AB0-45AF-805A-17904DBD96DB}">
      <dgm:prSet/>
      <dgm:spPr/>
      <dgm:t>
        <a:bodyPr/>
        <a:lstStyle/>
        <a:p>
          <a:endParaRPr lang="es-EC"/>
        </a:p>
      </dgm:t>
    </dgm:pt>
    <dgm:pt modelId="{5DE67824-A84D-4D4A-BDB8-1D2536244DF6}" type="sibTrans" cxnId="{D1C9351F-9AB0-45AF-805A-17904DBD96DB}">
      <dgm:prSet/>
      <dgm:spPr/>
      <dgm:t>
        <a:bodyPr/>
        <a:lstStyle/>
        <a:p>
          <a:endParaRPr lang="es-EC"/>
        </a:p>
      </dgm:t>
    </dgm:pt>
    <dgm:pt modelId="{9EDC4273-9059-4D2B-AF7C-CE2E0F795973}" type="pres">
      <dgm:prSet presAssocID="{55AB02B2-1E9C-4978-93D6-A70EB7AB0E9F}" presName="Name0" presStyleCnt="0">
        <dgm:presLayoutVars>
          <dgm:dir/>
          <dgm:animLvl val="lvl"/>
          <dgm:resizeHandles val="exact"/>
        </dgm:presLayoutVars>
      </dgm:prSet>
      <dgm:spPr/>
      <dgm:t>
        <a:bodyPr/>
        <a:lstStyle/>
        <a:p>
          <a:endParaRPr lang="es-EC"/>
        </a:p>
      </dgm:t>
    </dgm:pt>
    <dgm:pt modelId="{32C30237-9924-4BF6-A6E4-A828F02CBF18}" type="pres">
      <dgm:prSet presAssocID="{1F6AA975-0D7D-4A73-B179-639B782A419E}" presName="linNode" presStyleCnt="0"/>
      <dgm:spPr/>
    </dgm:pt>
    <dgm:pt modelId="{56029A1A-9D7D-42D8-8662-D119FE208E40}" type="pres">
      <dgm:prSet presAssocID="{1F6AA975-0D7D-4A73-B179-639B782A419E}" presName="parentText" presStyleLbl="node1" presStyleIdx="0" presStyleCnt="2" custScaleX="53653" custLinFactNeighborX="-10294">
        <dgm:presLayoutVars>
          <dgm:chMax val="1"/>
          <dgm:bulletEnabled val="1"/>
        </dgm:presLayoutVars>
      </dgm:prSet>
      <dgm:spPr/>
      <dgm:t>
        <a:bodyPr/>
        <a:lstStyle/>
        <a:p>
          <a:endParaRPr lang="es-EC"/>
        </a:p>
      </dgm:t>
    </dgm:pt>
    <dgm:pt modelId="{145E785A-FFA1-41A8-9190-5C04AC16D22C}" type="pres">
      <dgm:prSet presAssocID="{1F6AA975-0D7D-4A73-B179-639B782A419E}" presName="descendantText" presStyleLbl="alignAccFollowNode1" presStyleIdx="0" presStyleCnt="2" custScaleX="123106" custScaleY="120719">
        <dgm:presLayoutVars>
          <dgm:bulletEnabled val="1"/>
        </dgm:presLayoutVars>
      </dgm:prSet>
      <dgm:spPr/>
      <dgm:t>
        <a:bodyPr/>
        <a:lstStyle/>
        <a:p>
          <a:endParaRPr lang="es-EC"/>
        </a:p>
      </dgm:t>
    </dgm:pt>
    <dgm:pt modelId="{12720901-E28D-41AE-ABE3-C3AAB370E25E}" type="pres">
      <dgm:prSet presAssocID="{B88B673A-CF2A-42B0-9DBE-9D1B884A74DC}" presName="sp" presStyleCnt="0"/>
      <dgm:spPr/>
    </dgm:pt>
    <dgm:pt modelId="{44233448-5342-4BD3-B778-1B9B699D2FC5}" type="pres">
      <dgm:prSet presAssocID="{77FED50F-D4DB-4FC6-B6EA-F13F83FF01D7}" presName="linNode" presStyleCnt="0"/>
      <dgm:spPr/>
    </dgm:pt>
    <dgm:pt modelId="{94BC99E1-85BA-452C-BA4B-DBF1AAE220B9}" type="pres">
      <dgm:prSet presAssocID="{77FED50F-D4DB-4FC6-B6EA-F13F83FF01D7}" presName="parentText" presStyleLbl="node1" presStyleIdx="1" presStyleCnt="2" custScaleX="53653" custLinFactNeighborX="-10294">
        <dgm:presLayoutVars>
          <dgm:chMax val="1"/>
          <dgm:bulletEnabled val="1"/>
        </dgm:presLayoutVars>
      </dgm:prSet>
      <dgm:spPr/>
      <dgm:t>
        <a:bodyPr/>
        <a:lstStyle/>
        <a:p>
          <a:endParaRPr lang="es-EC"/>
        </a:p>
      </dgm:t>
    </dgm:pt>
    <dgm:pt modelId="{A302A5D9-18E4-4B23-B6DF-5CC1ED6C9952}" type="pres">
      <dgm:prSet presAssocID="{77FED50F-D4DB-4FC6-B6EA-F13F83FF01D7}" presName="descendantText" presStyleLbl="alignAccFollowNode1" presStyleIdx="1" presStyleCnt="2" custScaleX="123053" custScaleY="120719">
        <dgm:presLayoutVars>
          <dgm:bulletEnabled val="1"/>
        </dgm:presLayoutVars>
      </dgm:prSet>
      <dgm:spPr/>
      <dgm:t>
        <a:bodyPr/>
        <a:lstStyle/>
        <a:p>
          <a:endParaRPr lang="es-EC"/>
        </a:p>
      </dgm:t>
    </dgm:pt>
  </dgm:ptLst>
  <dgm:cxnLst>
    <dgm:cxn modelId="{00F7211D-4AEB-4D03-9C4E-B377B5F358EB}" srcId="{77FED50F-D4DB-4FC6-B6EA-F13F83FF01D7}" destId="{EC8FD293-18C4-4F40-BC5D-B2A7A17F916C}" srcOrd="1" destOrd="0" parTransId="{7B8835B9-8145-43AF-9869-EAD07868AD64}" sibTransId="{B0E3B7B4-FD25-496A-95C3-005A536A38B0}"/>
    <dgm:cxn modelId="{1B74359D-91FC-4FCA-9974-2B37FBF298AD}" type="presOf" srcId="{DA1D669B-0F69-43F5-A91C-6CFFA6485A87}" destId="{145E785A-FFA1-41A8-9190-5C04AC16D22C}" srcOrd="0" destOrd="2" presId="urn:microsoft.com/office/officeart/2005/8/layout/vList5"/>
    <dgm:cxn modelId="{70D3741D-616B-4472-9785-6514D7DCEBB7}" srcId="{77FED50F-D4DB-4FC6-B6EA-F13F83FF01D7}" destId="{F15D019F-9764-4B74-9439-B4DA468B59EE}" srcOrd="2" destOrd="0" parTransId="{E2D67C06-6EA2-4A7C-9A9C-0F841473C081}" sibTransId="{EA8225EE-20B8-4EFC-B563-4CADF642F3D9}"/>
    <dgm:cxn modelId="{755A8D4A-EB03-44ED-9577-D68FC3748003}" type="presOf" srcId="{D9C25FE7-62F4-49AC-B429-445C04C90463}" destId="{A302A5D9-18E4-4B23-B6DF-5CC1ED6C9952}" srcOrd="0" destOrd="3" presId="urn:microsoft.com/office/officeart/2005/8/layout/vList5"/>
    <dgm:cxn modelId="{2D125464-4740-485B-9D99-F2C61ED21A0A}" type="presOf" srcId="{1054F36F-8AE2-49A9-9C51-92B2EAD21126}" destId="{145E785A-FFA1-41A8-9190-5C04AC16D22C}" srcOrd="0" destOrd="0" presId="urn:microsoft.com/office/officeart/2005/8/layout/vList5"/>
    <dgm:cxn modelId="{DA6C2A44-41EA-4D6C-954E-35A6AE145CA0}" type="presOf" srcId="{F15D019F-9764-4B74-9439-B4DA468B59EE}" destId="{A302A5D9-18E4-4B23-B6DF-5CC1ED6C9952}" srcOrd="0" destOrd="2" presId="urn:microsoft.com/office/officeart/2005/8/layout/vList5"/>
    <dgm:cxn modelId="{A9769E04-6A4A-4221-8CE4-540A58090B8A}" type="presOf" srcId="{1F6AA975-0D7D-4A73-B179-639B782A419E}" destId="{56029A1A-9D7D-42D8-8662-D119FE208E40}" srcOrd="0" destOrd="0" presId="urn:microsoft.com/office/officeart/2005/8/layout/vList5"/>
    <dgm:cxn modelId="{A7C43415-7B78-4C4D-95C1-DEE64F82E4E0}" srcId="{1F6AA975-0D7D-4A73-B179-639B782A419E}" destId="{1054F36F-8AE2-49A9-9C51-92B2EAD21126}" srcOrd="0" destOrd="0" parTransId="{F57B60E8-ADBB-4F8F-82F0-22E0C36BE6D6}" sibTransId="{057375C8-70E5-4B33-9D7C-F695579AAFCD}"/>
    <dgm:cxn modelId="{2984BC1B-FF87-46C2-831D-1F191A66F0E5}" srcId="{1F6AA975-0D7D-4A73-B179-639B782A419E}" destId="{2EF78C1E-7C59-4A93-833D-4D538324FD86}" srcOrd="1" destOrd="0" parTransId="{534ACBE3-5813-4FE2-B932-CEF07C66133D}" sibTransId="{441BC327-8369-4290-9B49-32CA013C17E0}"/>
    <dgm:cxn modelId="{85B949E3-60EC-4BAD-9CC2-EA919D230026}" srcId="{1F6AA975-0D7D-4A73-B179-639B782A419E}" destId="{73FFFA8F-F587-440D-96CD-88B140654AD1}" srcOrd="3" destOrd="0" parTransId="{C0908E1E-CE56-44FF-B103-317B68008477}" sibTransId="{14A91DD3-9A78-482E-9AB7-4C3BF1722967}"/>
    <dgm:cxn modelId="{D1C9351F-9AB0-45AF-805A-17904DBD96DB}" srcId="{77FED50F-D4DB-4FC6-B6EA-F13F83FF01D7}" destId="{07E7A3B6-95BF-43BB-ADBB-ACC9F0E60979}" srcOrd="4" destOrd="0" parTransId="{8BDA2365-6510-4EAC-BE58-3DAE63010080}" sibTransId="{5DE67824-A84D-4D4A-BDB8-1D2536244DF6}"/>
    <dgm:cxn modelId="{121DD710-1EF5-4546-B0C7-86C6C04E4D1E}" type="presOf" srcId="{AE761127-BCFB-4A16-9ED8-12316AA738AA}" destId="{A302A5D9-18E4-4B23-B6DF-5CC1ED6C9952}" srcOrd="0" destOrd="0" presId="urn:microsoft.com/office/officeart/2005/8/layout/vList5"/>
    <dgm:cxn modelId="{DCE98B18-40D8-4E4E-9665-EFF1B14CC99E}" type="presOf" srcId="{2EF78C1E-7C59-4A93-833D-4D538324FD86}" destId="{145E785A-FFA1-41A8-9190-5C04AC16D22C}" srcOrd="0" destOrd="1" presId="urn:microsoft.com/office/officeart/2005/8/layout/vList5"/>
    <dgm:cxn modelId="{BCBDECEE-7459-454C-BB4A-C1B2C5C3CBE6}" srcId="{55AB02B2-1E9C-4978-93D6-A70EB7AB0E9F}" destId="{1F6AA975-0D7D-4A73-B179-639B782A419E}" srcOrd="0" destOrd="0" parTransId="{5570BD91-C523-4155-BC90-AC3AC864A977}" sibTransId="{B88B673A-CF2A-42B0-9DBE-9D1B884A74DC}"/>
    <dgm:cxn modelId="{29B2B727-4EA4-4121-A35D-CC4DB27C1C04}" type="presOf" srcId="{07E7A3B6-95BF-43BB-ADBB-ACC9F0E60979}" destId="{A302A5D9-18E4-4B23-B6DF-5CC1ED6C9952}" srcOrd="0" destOrd="4" presId="urn:microsoft.com/office/officeart/2005/8/layout/vList5"/>
    <dgm:cxn modelId="{DAD4AFC9-3CF6-4FA7-AFC4-7A7CB28015D5}" type="presOf" srcId="{77FED50F-D4DB-4FC6-B6EA-F13F83FF01D7}" destId="{94BC99E1-85BA-452C-BA4B-DBF1AAE220B9}" srcOrd="0" destOrd="0" presId="urn:microsoft.com/office/officeart/2005/8/layout/vList5"/>
    <dgm:cxn modelId="{86A87158-6F40-47D3-BBA8-72D895EA28B5}" srcId="{1F6AA975-0D7D-4A73-B179-639B782A419E}" destId="{DA1D669B-0F69-43F5-A91C-6CFFA6485A87}" srcOrd="2" destOrd="0" parTransId="{B5693937-35A4-479F-8773-4B63265E7F25}" sibTransId="{DC458EE6-67C2-4878-B1A7-E7C9485BFAD6}"/>
    <dgm:cxn modelId="{CCE40A42-EA42-4795-A520-A012AE260F63}" srcId="{77FED50F-D4DB-4FC6-B6EA-F13F83FF01D7}" destId="{AE761127-BCFB-4A16-9ED8-12316AA738AA}" srcOrd="0" destOrd="0" parTransId="{60D7ABE1-34F1-40E4-8BE8-5FF139D17516}" sibTransId="{BB25EC34-26CA-4A86-98E2-596A8466B246}"/>
    <dgm:cxn modelId="{9E9196F1-5F9B-4AF2-BA5A-EF8E2E40A645}" srcId="{77FED50F-D4DB-4FC6-B6EA-F13F83FF01D7}" destId="{D9C25FE7-62F4-49AC-B429-445C04C90463}" srcOrd="3" destOrd="0" parTransId="{91F4BE70-D5CC-480E-92B3-958D1C363138}" sibTransId="{08D6C572-FF00-4798-B2FC-EBB421C9B534}"/>
    <dgm:cxn modelId="{DDC7DE02-7B64-4E4C-89C9-5C2ED86531DB}" srcId="{55AB02B2-1E9C-4978-93D6-A70EB7AB0E9F}" destId="{77FED50F-D4DB-4FC6-B6EA-F13F83FF01D7}" srcOrd="1" destOrd="0" parTransId="{D6E65E62-8702-4A16-B80E-4A1A8702A3A2}" sibTransId="{4AA60AEB-2835-4F6F-8BF2-11D9C7F355CF}"/>
    <dgm:cxn modelId="{1FA49725-A606-461C-BF7B-65646B1BD26A}" type="presOf" srcId="{55AB02B2-1E9C-4978-93D6-A70EB7AB0E9F}" destId="{9EDC4273-9059-4D2B-AF7C-CE2E0F795973}" srcOrd="0" destOrd="0" presId="urn:microsoft.com/office/officeart/2005/8/layout/vList5"/>
    <dgm:cxn modelId="{05A4DEC3-5884-4A8B-9B1F-5FA7CFEC0291}" type="presOf" srcId="{73FFFA8F-F587-440D-96CD-88B140654AD1}" destId="{145E785A-FFA1-41A8-9190-5C04AC16D22C}" srcOrd="0" destOrd="3" presId="urn:microsoft.com/office/officeart/2005/8/layout/vList5"/>
    <dgm:cxn modelId="{FA39C6CE-C8D9-474D-AB69-5398796C95C0}" type="presOf" srcId="{EC8FD293-18C4-4F40-BC5D-B2A7A17F916C}" destId="{A302A5D9-18E4-4B23-B6DF-5CC1ED6C9952}" srcOrd="0" destOrd="1" presId="urn:microsoft.com/office/officeart/2005/8/layout/vList5"/>
    <dgm:cxn modelId="{522A891D-5B21-495A-B128-124AA7AD53D2}" type="presParOf" srcId="{9EDC4273-9059-4D2B-AF7C-CE2E0F795973}" destId="{32C30237-9924-4BF6-A6E4-A828F02CBF18}" srcOrd="0" destOrd="0" presId="urn:microsoft.com/office/officeart/2005/8/layout/vList5"/>
    <dgm:cxn modelId="{6F8B8285-35DF-4410-A6A7-31D93FB82720}" type="presParOf" srcId="{32C30237-9924-4BF6-A6E4-A828F02CBF18}" destId="{56029A1A-9D7D-42D8-8662-D119FE208E40}" srcOrd="0" destOrd="0" presId="urn:microsoft.com/office/officeart/2005/8/layout/vList5"/>
    <dgm:cxn modelId="{F851441E-BF6E-4633-A0F9-E2F3D459C49E}" type="presParOf" srcId="{32C30237-9924-4BF6-A6E4-A828F02CBF18}" destId="{145E785A-FFA1-41A8-9190-5C04AC16D22C}" srcOrd="1" destOrd="0" presId="urn:microsoft.com/office/officeart/2005/8/layout/vList5"/>
    <dgm:cxn modelId="{24A39F19-DC18-4F6B-815D-E95B4686DA75}" type="presParOf" srcId="{9EDC4273-9059-4D2B-AF7C-CE2E0F795973}" destId="{12720901-E28D-41AE-ABE3-C3AAB370E25E}" srcOrd="1" destOrd="0" presId="urn:microsoft.com/office/officeart/2005/8/layout/vList5"/>
    <dgm:cxn modelId="{6900FE1D-81EA-4F13-9EB7-E633684DB0BD}" type="presParOf" srcId="{9EDC4273-9059-4D2B-AF7C-CE2E0F795973}" destId="{44233448-5342-4BD3-B778-1B9B699D2FC5}" srcOrd="2" destOrd="0" presId="urn:microsoft.com/office/officeart/2005/8/layout/vList5"/>
    <dgm:cxn modelId="{48B7DFD5-B02C-4FB1-BC6E-2E41BF70E467}" type="presParOf" srcId="{44233448-5342-4BD3-B778-1B9B699D2FC5}" destId="{94BC99E1-85BA-452C-BA4B-DBF1AAE220B9}" srcOrd="0" destOrd="0" presId="urn:microsoft.com/office/officeart/2005/8/layout/vList5"/>
    <dgm:cxn modelId="{439C1F42-3447-47C5-BF00-B5FFBED942B1}" type="presParOf" srcId="{44233448-5342-4BD3-B778-1B9B699D2FC5}" destId="{A302A5D9-18E4-4B23-B6DF-5CC1ED6C9952}" srcOrd="1" destOrd="0" presId="urn:microsoft.com/office/officeart/2005/8/layout/vList5"/>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A6783-F69C-4CEB-BC77-F34F3BD81329}" type="datetimeFigureOut">
              <a:rPr lang="es-EC" smtClean="0"/>
              <a:pPr/>
              <a:t>24/04/2015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B03A57-AA54-4133-A2C4-A86D47BF5343}" type="slidenum">
              <a:rPr lang="es-EC" smtClean="0"/>
              <a:pPr/>
              <a:t>‹Nº›</a:t>
            </a:fld>
            <a:endParaRPr lang="es-EC"/>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5901AD14-6163-46D6-A3E0-05D5480AC0AC}" type="datetime1">
              <a:rPr lang="es-EC" smtClean="0"/>
              <a:pPr/>
              <a:t>24/04/2015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D62D3EE-7B70-42CE-9F48-C0FE68E1EF39}" type="datetime1">
              <a:rPr lang="es-EC" smtClean="0"/>
              <a:pPr/>
              <a:t>24/04/2015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9DC22DDD-8788-4A99-B58A-C620BF271438}" type="datetime1">
              <a:rPr lang="es-EC" smtClean="0"/>
              <a:pPr/>
              <a:t>24/04/2015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6EE9896-38D5-452C-B033-DF454613FF8C}" type="datetime1">
              <a:rPr lang="es-EC" smtClean="0"/>
              <a:pPr/>
              <a:t>24/04/2015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5E614AF-9CE0-417C-91D7-EDDFE6EBCEB6}" type="datetime1">
              <a:rPr lang="es-EC" smtClean="0"/>
              <a:pPr/>
              <a:t>24/04/2015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C2BB0F30-BEAD-49EF-874F-FB7004331C3A}" type="datetime1">
              <a:rPr lang="es-EC" smtClean="0"/>
              <a:pPr/>
              <a:t>24/04/2015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E85F8A47-8404-4A8B-9F2F-960632805371}" type="datetime1">
              <a:rPr lang="es-EC" smtClean="0"/>
              <a:pPr/>
              <a:t>24/04/2015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8EFF3DCC-5605-4C57-8865-1293FF3EF336}" type="datetime1">
              <a:rPr lang="es-EC" smtClean="0"/>
              <a:pPr/>
              <a:t>24/04/2015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B0FF368-634D-4B41-A0F3-99BD6CBACF14}" type="datetime1">
              <a:rPr lang="es-EC" smtClean="0"/>
              <a:pPr/>
              <a:t>24/04/2015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F527ECD-099D-4F0A-B23A-94583418453E}" type="datetime1">
              <a:rPr lang="es-EC" smtClean="0"/>
              <a:pPr/>
              <a:t>24/04/2015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E334DC6-E644-47F6-BB1C-814990D5818D}" type="datetime1">
              <a:rPr lang="es-EC" smtClean="0"/>
              <a:pPr/>
              <a:t>24/04/2015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1B88477A-E3DD-4017-8099-1E932860C309}"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C5164-86E0-4E7A-A1E3-DF64ED64BF59}" type="datetime1">
              <a:rPr lang="es-EC" smtClean="0"/>
              <a:pPr/>
              <a:t>24/04/2015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8477A-E3DD-4017-8099-1E932860C309}" type="slidenum">
              <a:rPr lang="es-EC" smtClean="0"/>
              <a:pPr/>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7.xml"/><Relationship Id="rId7" Type="http://schemas.openxmlformats.org/officeDocument/2006/relationships/image" Target="../media/image1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Data" Target="../diagrams/data2.xml"/><Relationship Id="rId7" Type="http://schemas.openxmlformats.org/officeDocument/2006/relationships/diagramData" Target="../diagrams/data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diagramColors" Target="../diagrams/colors3.xml"/><Relationship Id="rId4" Type="http://schemas.openxmlformats.org/officeDocument/2006/relationships/diagramLayout" Target="../diagrams/layout2.xml"/><Relationship Id="rId9"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Layout" Target="../diagrams/layout4.xml"/><Relationship Id="rId7" Type="http://schemas.openxmlformats.org/officeDocument/2006/relationships/image" Target="../media/image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1.png"/><Relationship Id="rId7" Type="http://schemas.openxmlformats.org/officeDocument/2006/relationships/diagramQuickStyle" Target="../diagrams/quickStyle5.xml"/><Relationship Id="rId12" Type="http://schemas.openxmlformats.org/officeDocument/2006/relationships/diagramColors" Target="../diagrams/colors6.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5.xml"/><Relationship Id="rId11" Type="http://schemas.openxmlformats.org/officeDocument/2006/relationships/diagramQuickStyle" Target="../diagrams/quickStyle6.xml"/><Relationship Id="rId5" Type="http://schemas.openxmlformats.org/officeDocument/2006/relationships/diagramData" Target="../diagrams/data5.xml"/><Relationship Id="rId10" Type="http://schemas.openxmlformats.org/officeDocument/2006/relationships/diagramLayout" Target="../diagrams/layout6.xml"/><Relationship Id="rId4" Type="http://schemas.openxmlformats.org/officeDocument/2006/relationships/image" Target="../media/image12.emf"/><Relationship Id="rId9"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txBox="1">
            <a:spLocks/>
          </p:cNvSpPr>
          <p:nvPr/>
        </p:nvSpPr>
        <p:spPr>
          <a:xfrm>
            <a:off x="928662" y="2214554"/>
            <a:ext cx="7149480" cy="1214446"/>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1" i="0" u="none" strike="noStrike" kern="1200" cap="none" spc="0" normalizeH="0" baseline="0" noProof="0" dirty="0" smtClean="0">
                <a:ln>
                  <a:noFill/>
                </a:ln>
                <a:solidFill>
                  <a:srgbClr val="336600"/>
                </a:solidFill>
                <a:effectLst>
                  <a:outerShdw blurRad="38100" dist="38100" dir="2700000" algn="tl">
                    <a:srgbClr val="000000">
                      <a:alpha val="43137"/>
                    </a:srgbClr>
                  </a:outerShdw>
                </a:effectLst>
                <a:uLnTx/>
                <a:uFillTx/>
                <a:latin typeface="+mj-lt"/>
                <a:ea typeface="+mj-ea"/>
                <a:cs typeface="+mj-cs"/>
              </a:rPr>
              <a:t>EXPOSICIÓN DE TRABAJO DE INVESTIGACIÓN</a:t>
            </a:r>
            <a:endParaRPr kumimoji="0" lang="es-EC" sz="44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8" name="2 Marcador de contenido"/>
          <p:cNvSpPr txBox="1">
            <a:spLocks/>
          </p:cNvSpPr>
          <p:nvPr/>
        </p:nvSpPr>
        <p:spPr>
          <a:xfrm>
            <a:off x="571472" y="3500438"/>
            <a:ext cx="8229600" cy="295232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endParaRPr kumimoji="0" lang="es-ES" sz="1600" b="1" i="0" u="none" strike="noStrike" kern="1200" cap="none" spc="0" normalizeH="0" baseline="0" noProof="0" dirty="0" smtClean="0">
              <a:ln>
                <a:noFill/>
              </a:ln>
              <a:solidFill>
                <a:srgbClr val="008000"/>
              </a:solidFill>
              <a:effectLst/>
              <a:uLnTx/>
              <a:uFillTx/>
              <a:latin typeface="Arial" charset="0"/>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s-ES"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a:t>
            </a:r>
            <a:r>
              <a:rPr kumimoji="0" lang="es-ES" sz="2400" b="1" i="1"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CORREDORES BIOCEÁNICOS Y SU INFLUENCIA EN LA GEOESTRATEGIA DE LA REGIÓN</a:t>
            </a:r>
            <a:r>
              <a:rPr kumimoji="0" lang="es-ES" b="1" i="1"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a:t>
            </a:r>
            <a:endParaRPr kumimoji="0" lang="es-EC"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endParaRPr kumimoji="0" lang="es-ES"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 AUTOR:</a:t>
            </a:r>
            <a:endParaRPr kumimoji="0" lang="es-EC" sz="2000" b="0"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s-MX" sz="2000"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CPNV-EMC FABIÁN ESPINOSA RIOFRÍO </a:t>
            </a:r>
            <a:endParaRPr kumimoji="0" lang="es-EC" sz="2000" b="0"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s-MX" sz="2000"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 </a:t>
            </a:r>
            <a:endParaRPr kumimoji="0" lang="es-EC" sz="2000" b="0"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s-ES" sz="2000"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DIRECTOR:</a:t>
            </a:r>
            <a:endParaRPr kumimoji="0" lang="es-EC" sz="2000" b="0"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endParaRPr>
          </a:p>
          <a:p>
            <a:pPr marL="0" marR="0" lvl="0" indent="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s-MX" sz="2000"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CPNV DR</a:t>
            </a:r>
            <a:r>
              <a:rPr kumimoji="0" lang="es-MX"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 </a:t>
            </a:r>
            <a:r>
              <a:rPr kumimoji="0" lang="es-MX" sz="2000" b="1" i="0" u="none" strike="noStrike" kern="1200" cap="none" spc="0" normalizeH="0" baseline="0" noProof="0" dirty="0" smtClean="0">
                <a:ln>
                  <a:noFill/>
                </a:ln>
                <a:solidFill>
                  <a:srgbClr val="008000"/>
                </a:solidFill>
                <a:effectLst>
                  <a:outerShdw blurRad="38100" dist="38100" dir="2700000" algn="tl">
                    <a:srgbClr val="000000">
                      <a:alpha val="43137"/>
                    </a:srgbClr>
                  </a:outerShdw>
                </a:effectLst>
                <a:uLnTx/>
                <a:uFillTx/>
                <a:latin typeface="+mj-lt"/>
                <a:ea typeface="+mn-ea"/>
                <a:cs typeface="+mn-cs"/>
              </a:rPr>
              <a:t>GABRIEL RECALDE GALARZA</a:t>
            </a:r>
            <a:endParaRPr kumimoji="0" lang="es-EC" sz="2000" b="0" i="0" u="none" strike="noStrike" kern="1200" cap="none" spc="0" normalizeH="0" baseline="0" noProof="0" dirty="0">
              <a:ln>
                <a:noFill/>
              </a:ln>
              <a:solidFill>
                <a:srgbClr val="008000"/>
              </a:solidFill>
              <a:effectLst>
                <a:outerShdw blurRad="38100" dist="38100" dir="2700000" algn="tl">
                  <a:srgbClr val="000000">
                    <a:alpha val="43137"/>
                  </a:srgbClr>
                </a:outerShdw>
              </a:effectLst>
              <a:uLnTx/>
              <a:uFillTx/>
              <a:latin typeface="+mj-lt"/>
              <a:ea typeface="+mn-ea"/>
              <a:cs typeface="+mn-cs"/>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57356" y="571480"/>
            <a:ext cx="5402263" cy="13737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10 Marcador de número de diapositiva"/>
          <p:cNvSpPr>
            <a:spLocks noGrp="1"/>
          </p:cNvSpPr>
          <p:nvPr>
            <p:ph type="sldNum" sz="quarter" idx="12"/>
          </p:nvPr>
        </p:nvSpPr>
        <p:spPr/>
        <p:txBody>
          <a:bodyPr/>
          <a:lstStyle/>
          <a:p>
            <a:fld id="{1B88477A-E3DD-4017-8099-1E932860C309}" type="slidenum">
              <a:rPr lang="es-EC" smtClean="0"/>
              <a:pPr/>
              <a:t>1</a:t>
            </a:fld>
            <a:endParaRPr lang="es-EC"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Diagrama"/>
          <p:cNvGraphicFramePr/>
          <p:nvPr/>
        </p:nvGraphicFramePr>
        <p:xfrm>
          <a:off x="1833586" y="1357298"/>
          <a:ext cx="8453454" cy="5357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5000628" y="71414"/>
            <a:ext cx="4143404" cy="654032"/>
          </a:xfrm>
        </p:spPr>
        <p:txBody>
          <a:bodyPr>
            <a:noAutofit/>
          </a:bodyPr>
          <a:lstStyle/>
          <a:p>
            <a:r>
              <a:rPr lang="es-EC" sz="2400" dirty="0" smtClean="0">
                <a:solidFill>
                  <a:schemeClr val="tx1"/>
                </a:solidFill>
              </a:rPr>
              <a:t> </a:t>
            </a:r>
            <a:r>
              <a:rPr lang="es-EC" sz="2400" dirty="0" smtClean="0"/>
              <a:t>Consejo Suramericano de Infraestructura y Planeamiento</a:t>
            </a:r>
            <a:endParaRPr lang="es-EC" sz="2400" dirty="0">
              <a:solidFill>
                <a:schemeClr val="tx1"/>
              </a:solidFill>
            </a:endParaRPr>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10</a:t>
            </a:fld>
            <a:endParaRPr lang="es-EC" dirty="0">
              <a:solidFill>
                <a:schemeClr val="tx1"/>
              </a:solidFill>
            </a:endParaRPr>
          </a:p>
        </p:txBody>
      </p:sp>
      <p:pic>
        <p:nvPicPr>
          <p:cNvPr id="1026" name="Picture 2"/>
          <p:cNvPicPr>
            <a:picLocks noChangeAspect="1" noChangeArrowheads="1"/>
          </p:cNvPicPr>
          <p:nvPr/>
        </p:nvPicPr>
        <p:blipFill>
          <a:blip r:embed="rId7"/>
          <a:srcRect l="33492" t="10742" r="31369" b="390"/>
          <a:stretch>
            <a:fillRect/>
          </a:stretch>
        </p:blipFill>
        <p:spPr bwMode="auto">
          <a:xfrm>
            <a:off x="357158" y="2214554"/>
            <a:ext cx="2662832" cy="3786214"/>
          </a:xfrm>
          <a:prstGeom prst="rect">
            <a:avLst/>
          </a:prstGeom>
          <a:ln>
            <a:headEnd/>
            <a:tailEnd/>
          </a:ln>
        </p:spPr>
        <p:style>
          <a:lnRef idx="0">
            <a:schemeClr val="accent1"/>
          </a:lnRef>
          <a:fillRef idx="3">
            <a:schemeClr val="accent1"/>
          </a:fillRef>
          <a:effectRef idx="3">
            <a:schemeClr val="accent1"/>
          </a:effectRef>
          <a:fontRef idx="minor">
            <a:schemeClr val="lt1"/>
          </a:fontRef>
        </p:style>
      </p:pic>
      <p:pic>
        <p:nvPicPr>
          <p:cNvPr id="1027" name="Picture 3"/>
          <p:cNvPicPr>
            <a:picLocks noChangeAspect="1" noChangeArrowheads="1"/>
          </p:cNvPicPr>
          <p:nvPr/>
        </p:nvPicPr>
        <p:blipFill>
          <a:blip r:embed="rId8" cstate="print"/>
          <a:srcRect l="37884" t="31250" r="31369" b="12109"/>
          <a:stretch>
            <a:fillRect/>
          </a:stretch>
        </p:blipFill>
        <p:spPr bwMode="auto">
          <a:xfrm>
            <a:off x="3428992" y="0"/>
            <a:ext cx="1000132" cy="1035851"/>
          </a:xfrm>
          <a:prstGeom prst="rect">
            <a:avLst/>
          </a:prstGeom>
          <a:noFill/>
          <a:ln w="9525">
            <a:solidFill>
              <a:srgbClr val="000099"/>
            </a:solidFill>
            <a:miter lim="800000"/>
            <a:headEnd/>
            <a:tailEnd/>
          </a:ln>
          <a:effectLst/>
        </p:spPr>
      </p:pic>
      <p:sp>
        <p:nvSpPr>
          <p:cNvPr id="8" name="1 Título"/>
          <p:cNvSpPr txBox="1">
            <a:spLocks/>
          </p:cNvSpPr>
          <p:nvPr/>
        </p:nvSpPr>
        <p:spPr>
          <a:xfrm>
            <a:off x="2714612" y="1142984"/>
            <a:ext cx="2357454" cy="5715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400" b="0" i="0" u="none" strike="noStrike" kern="1200" cap="none" spc="0" normalizeH="0" baseline="0" noProof="0" dirty="0" smtClean="0">
                <a:ln>
                  <a:noFill/>
                </a:ln>
                <a:solidFill>
                  <a:schemeClr val="tx1"/>
                </a:solidFill>
                <a:effectLst/>
                <a:uLnTx/>
                <a:uFillTx/>
                <a:latin typeface="+mj-lt"/>
                <a:ea typeface="+mj-ea"/>
                <a:cs typeface="+mj-cs"/>
              </a:rPr>
              <a:t> Instancia</a:t>
            </a:r>
            <a:endParaRPr kumimoji="0" lang="es-EC"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p:cNvPicPr/>
          <p:nvPr/>
        </p:nvPicPr>
        <p:blipFill>
          <a:blip r:embed="rId2"/>
          <a:srcRect l="24398" t="15027" r="14144" b="6550"/>
          <a:stretch>
            <a:fillRect/>
          </a:stretch>
        </p:blipFill>
        <p:spPr bwMode="auto">
          <a:xfrm>
            <a:off x="214282" y="71437"/>
            <a:ext cx="8501122" cy="6429397"/>
          </a:xfrm>
          <a:prstGeom prst="rect">
            <a:avLst/>
          </a:prstGeom>
          <a:noFill/>
          <a:ln w="9525">
            <a:noFill/>
            <a:miter lim="800000"/>
            <a:headEnd/>
            <a:tailEnd/>
          </a:ln>
        </p:spPr>
      </p:pic>
      <p:sp>
        <p:nvSpPr>
          <p:cNvPr id="5" name="4 Marcador de número de diapositiva"/>
          <p:cNvSpPr>
            <a:spLocks noGrp="1"/>
          </p:cNvSpPr>
          <p:nvPr>
            <p:ph type="sldNum" sz="quarter" idx="12"/>
          </p:nvPr>
        </p:nvSpPr>
        <p:spPr>
          <a:xfrm>
            <a:off x="7010400" y="6500834"/>
            <a:ext cx="2133600" cy="365125"/>
          </a:xfrm>
        </p:spPr>
        <p:txBody>
          <a:bodyPr/>
          <a:lstStyle/>
          <a:p>
            <a:fld id="{1B88477A-E3DD-4017-8099-1E932860C309}" type="slidenum">
              <a:rPr lang="es-EC" b="1" smtClean="0">
                <a:solidFill>
                  <a:schemeClr val="tx1"/>
                </a:solidFill>
              </a:rPr>
              <a:pPr/>
              <a:t>11</a:t>
            </a:fld>
            <a:endParaRPr lang="es-EC" b="1" dirty="0">
              <a:solidFill>
                <a:schemeClr val="tx1"/>
              </a:solidFill>
            </a:endParaRPr>
          </a:p>
        </p:txBody>
      </p:sp>
      <p:sp>
        <p:nvSpPr>
          <p:cNvPr id="12" name="11 Rectángulo"/>
          <p:cNvSpPr/>
          <p:nvPr/>
        </p:nvSpPr>
        <p:spPr>
          <a:xfrm>
            <a:off x="5018280" y="6438149"/>
            <a:ext cx="1268232" cy="276999"/>
          </a:xfrm>
          <a:prstGeom prst="rect">
            <a:avLst/>
          </a:prstGeom>
        </p:spPr>
        <p:txBody>
          <a:bodyPr wrap="none">
            <a:spAutoFit/>
          </a:bodyPr>
          <a:lstStyle/>
          <a:p>
            <a:r>
              <a:rPr lang="es-EC" sz="1200" b="1" dirty="0" smtClean="0"/>
              <a:t>Fuente: API 2014</a:t>
            </a:r>
            <a:endParaRPr lang="es-EC"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12</a:t>
            </a:fld>
            <a:endParaRPr lang="es-EC" dirty="0">
              <a:solidFill>
                <a:schemeClr val="tx1"/>
              </a:solidFill>
            </a:endParaRPr>
          </a:p>
        </p:txBody>
      </p:sp>
      <p:graphicFrame>
        <p:nvGraphicFramePr>
          <p:cNvPr id="11" name="10 Diagrama"/>
          <p:cNvGraphicFramePr/>
          <p:nvPr/>
        </p:nvGraphicFramePr>
        <p:xfrm>
          <a:off x="1357290" y="221455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4" name="Picture 4"/>
          <p:cNvPicPr>
            <a:picLocks noChangeAspect="1" noChangeArrowheads="1"/>
          </p:cNvPicPr>
          <p:nvPr/>
        </p:nvPicPr>
        <p:blipFill>
          <a:blip r:embed="rId6"/>
          <a:srcRect l="14861" t="17773" r="16508" b="62696"/>
          <a:stretch>
            <a:fillRect/>
          </a:stretch>
        </p:blipFill>
        <p:spPr bwMode="auto">
          <a:xfrm>
            <a:off x="142876" y="71414"/>
            <a:ext cx="8929718" cy="1428760"/>
          </a:xfrm>
          <a:prstGeom prst="rect">
            <a:avLst/>
          </a:prstGeom>
          <a:ln>
            <a:headEnd/>
            <a:tailEnd/>
          </a:ln>
        </p:spPr>
        <p:style>
          <a:lnRef idx="0">
            <a:schemeClr val="accent1"/>
          </a:lnRef>
          <a:fillRef idx="3">
            <a:schemeClr val="accent1"/>
          </a:fillRef>
          <a:effectRef idx="3">
            <a:schemeClr val="accent1"/>
          </a:effectRef>
          <a:fontRef idx="minor">
            <a:schemeClr val="lt1"/>
          </a:fontRef>
        </p:style>
      </p:pic>
      <p:sp>
        <p:nvSpPr>
          <p:cNvPr id="6" name="1 Título"/>
          <p:cNvSpPr txBox="1">
            <a:spLocks/>
          </p:cNvSpPr>
          <p:nvPr/>
        </p:nvSpPr>
        <p:spPr>
          <a:xfrm>
            <a:off x="285720" y="1571612"/>
            <a:ext cx="2357454" cy="57150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400" b="0" i="0" u="none" strike="noStrike" kern="1200" cap="none" spc="0" normalizeH="0" baseline="0" noProof="0" dirty="0" smtClean="0">
                <a:ln>
                  <a:noFill/>
                </a:ln>
                <a:solidFill>
                  <a:schemeClr val="tx1"/>
                </a:solidFill>
                <a:effectLst/>
                <a:uLnTx/>
                <a:uFillTx/>
                <a:latin typeface="+mj-lt"/>
                <a:ea typeface="+mj-ea"/>
                <a:cs typeface="+mj-cs"/>
              </a:rPr>
              <a:t> MISIÓN</a:t>
            </a:r>
            <a:endParaRPr kumimoji="0" lang="es-EC"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p:cNvSpPr>
          <p:nvPr>
            <p:ph type="title"/>
          </p:nvPr>
        </p:nvSpPr>
        <p:spPr>
          <a:xfrm>
            <a:off x="1428728" y="117439"/>
            <a:ext cx="7786710" cy="954107"/>
          </a:xfrm>
          <a:prstGeom prst="rect">
            <a:avLst/>
          </a:prstGeom>
          <a:noFill/>
        </p:spPr>
        <p:txBody>
          <a:bodyPr wrap="square" rtlCol="0">
            <a:spAutoFit/>
          </a:bodyPr>
          <a:lstStyle/>
          <a:p>
            <a:pPr algn="ctr" fontAlgn="auto">
              <a:spcBef>
                <a:spcPts val="0"/>
              </a:spcBef>
              <a:spcAft>
                <a:spcPts val="0"/>
              </a:spcAft>
              <a:defRPr/>
            </a:pPr>
            <a:r>
              <a:rPr lang="es-EC" sz="28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 </a:t>
            </a:r>
            <a:r>
              <a:rPr lang="es-EC" sz="28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FUNDAMENTACIÓN TEÓRICA</a:t>
            </a:r>
            <a:br>
              <a:rPr lang="es-EC" sz="28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br>
            <a:r>
              <a:rPr lang="es-EC" sz="2800"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GEOPOLÍTICA Y GEOESTRATEGIA PARA SURAMÉRICA</a:t>
            </a:r>
            <a:endParaRPr lang="es-EC" sz="4800" dirty="0"/>
          </a:p>
        </p:txBody>
      </p:sp>
      <p:graphicFrame>
        <p:nvGraphicFramePr>
          <p:cNvPr id="7" name="3 Marcador de contenido"/>
          <p:cNvGraphicFramePr>
            <a:graphicFrameLocks noGrp="1"/>
          </p:cNvGraphicFramePr>
          <p:nvPr>
            <p:ph idx="1"/>
          </p:nvPr>
        </p:nvGraphicFramePr>
        <p:xfrm>
          <a:off x="142844" y="1357298"/>
          <a:ext cx="8929718"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Marcador de número de diapositiva"/>
          <p:cNvSpPr>
            <a:spLocks noGrp="1"/>
          </p:cNvSpPr>
          <p:nvPr>
            <p:ph type="sldNum" sz="quarter" idx="12"/>
          </p:nvPr>
        </p:nvSpPr>
        <p:spPr>
          <a:xfrm>
            <a:off x="6553200" y="6492899"/>
            <a:ext cx="2133600" cy="365125"/>
          </a:xfrm>
        </p:spPr>
        <p:txBody>
          <a:bodyPr/>
          <a:lstStyle/>
          <a:p>
            <a:fld id="{1B88477A-E3DD-4017-8099-1E932860C309}" type="slidenum">
              <a:rPr lang="es-EC" smtClean="0">
                <a:solidFill>
                  <a:schemeClr val="tx1"/>
                </a:solidFill>
              </a:rPr>
              <a:pPr/>
              <a:t>13</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p:cNvSpPr>
          <p:nvPr>
            <p:ph type="title"/>
          </p:nvPr>
        </p:nvSpPr>
        <p:spPr>
          <a:xfrm>
            <a:off x="1428728" y="117439"/>
            <a:ext cx="7786710" cy="954107"/>
          </a:xfrm>
          <a:prstGeom prst="rect">
            <a:avLst/>
          </a:prstGeom>
          <a:noFill/>
        </p:spPr>
        <p:txBody>
          <a:bodyPr wrap="square" rtlCol="0">
            <a:spAutoFit/>
          </a:bodyPr>
          <a:lstStyle/>
          <a:p>
            <a:pPr algn="ctr" fontAlgn="auto">
              <a:spcBef>
                <a:spcPts val="0"/>
              </a:spcBef>
              <a:spcAft>
                <a:spcPts val="0"/>
              </a:spcAft>
              <a:defRPr/>
            </a:pPr>
            <a:r>
              <a:rPr lang="es-EC" sz="28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 </a:t>
            </a:r>
            <a:r>
              <a:rPr lang="es-EC" sz="28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FUNDAMENTACIÓN TEÓRICA</a:t>
            </a:r>
            <a:br>
              <a:rPr lang="es-EC" sz="28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br>
            <a:r>
              <a:rPr lang="es-EC" sz="2800"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GEOPOLÍTICA Y GEOESTRATEGIA PARA SURAMÉRICA</a:t>
            </a:r>
            <a:endParaRPr lang="es-EC" sz="4800" dirty="0"/>
          </a:p>
        </p:txBody>
      </p:sp>
      <p:graphicFrame>
        <p:nvGraphicFramePr>
          <p:cNvPr id="7" name="3 Marcador de contenido"/>
          <p:cNvGraphicFramePr>
            <a:graphicFrameLocks noGrp="1"/>
          </p:cNvGraphicFramePr>
          <p:nvPr>
            <p:ph idx="1"/>
          </p:nvPr>
        </p:nvGraphicFramePr>
        <p:xfrm>
          <a:off x="214282" y="1357298"/>
          <a:ext cx="8643998" cy="5286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Marcador de número de diapositiva"/>
          <p:cNvSpPr>
            <a:spLocks noGrp="1"/>
          </p:cNvSpPr>
          <p:nvPr>
            <p:ph type="sldNum" sz="quarter" idx="12"/>
          </p:nvPr>
        </p:nvSpPr>
        <p:spPr>
          <a:xfrm>
            <a:off x="6724680" y="6421461"/>
            <a:ext cx="2133600" cy="365125"/>
          </a:xfrm>
        </p:spPr>
        <p:txBody>
          <a:bodyPr/>
          <a:lstStyle/>
          <a:p>
            <a:fld id="{1B88477A-E3DD-4017-8099-1E932860C309}" type="slidenum">
              <a:rPr lang="es-EC" smtClean="0">
                <a:solidFill>
                  <a:schemeClr val="tx1"/>
                </a:solidFill>
              </a:rPr>
              <a:pPr/>
              <a:t>14</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15</a:t>
            </a:fld>
            <a:endParaRPr lang="es-EC" dirty="0">
              <a:solidFill>
                <a:schemeClr val="tx1"/>
              </a:solidFill>
            </a:endParaRPr>
          </a:p>
        </p:txBody>
      </p:sp>
      <p:pic>
        <p:nvPicPr>
          <p:cNvPr id="5" name="4 Imagen" descr="https://vallca.files.wordpress.com/2012/08/sistema-mundial-de-transporte-maritimo1.jpg"/>
          <p:cNvPicPr/>
          <p:nvPr/>
        </p:nvPicPr>
        <p:blipFill>
          <a:blip r:embed="rId2"/>
          <a:srcRect/>
          <a:stretch>
            <a:fillRect/>
          </a:stretch>
        </p:blipFill>
        <p:spPr bwMode="auto">
          <a:xfrm>
            <a:off x="197563" y="1142984"/>
            <a:ext cx="8660717" cy="4529470"/>
          </a:xfrm>
          <a:prstGeom prst="rect">
            <a:avLst/>
          </a:prstGeom>
          <a:noFill/>
          <a:ln w="9525">
            <a:solidFill>
              <a:schemeClr val="tx2"/>
            </a:solidFill>
            <a:miter lim="800000"/>
            <a:headEnd/>
            <a:tailEnd/>
          </a:ln>
        </p:spPr>
      </p:pic>
      <p:sp>
        <p:nvSpPr>
          <p:cNvPr id="6" name="5 Rectángulo"/>
          <p:cNvSpPr/>
          <p:nvPr/>
        </p:nvSpPr>
        <p:spPr>
          <a:xfrm>
            <a:off x="2643174" y="500042"/>
            <a:ext cx="2977097" cy="369332"/>
          </a:xfrm>
          <a:prstGeom prst="rect">
            <a:avLst/>
          </a:prstGeom>
        </p:spPr>
        <p:txBody>
          <a:bodyPr wrap="none">
            <a:spAutoFit/>
          </a:bodyPr>
          <a:lstStyle/>
          <a:p>
            <a:r>
              <a:rPr lang="es-EC" dirty="0" smtClean="0"/>
              <a:t>Densidad del tráfico marítimo</a:t>
            </a:r>
            <a:endParaRPr lang="es-EC" dirty="0"/>
          </a:p>
        </p:txBody>
      </p:sp>
      <p:sp>
        <p:nvSpPr>
          <p:cNvPr id="7" name="6 Rectángulo"/>
          <p:cNvSpPr/>
          <p:nvPr/>
        </p:nvSpPr>
        <p:spPr>
          <a:xfrm>
            <a:off x="500034" y="6050181"/>
            <a:ext cx="7929618" cy="307777"/>
          </a:xfrm>
          <a:prstGeom prst="rect">
            <a:avLst/>
          </a:prstGeom>
        </p:spPr>
        <p:txBody>
          <a:bodyPr wrap="square">
            <a:spAutoFit/>
          </a:bodyPr>
          <a:lstStyle/>
          <a:p>
            <a:r>
              <a:rPr lang="es-EC" sz="1400" b="1" dirty="0" smtClean="0"/>
              <a:t>Fuente:   </a:t>
            </a:r>
            <a:r>
              <a:rPr lang="es-EC" sz="1400" b="1" dirty="0" err="1" smtClean="0"/>
              <a:t>wordpress</a:t>
            </a:r>
            <a:r>
              <a:rPr lang="es-EC" sz="1400" b="1" dirty="0" smtClean="0"/>
              <a:t> 2012</a:t>
            </a:r>
            <a:endParaRPr lang="es-EC"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dirty="0"/>
          </a:p>
        </p:txBody>
      </p:sp>
      <p:graphicFrame>
        <p:nvGraphicFramePr>
          <p:cNvPr id="4" name="3 Marcador de contenido"/>
          <p:cNvGraphicFramePr>
            <a:graphicFrameLocks/>
          </p:cNvGraphicFramePr>
          <p:nvPr/>
        </p:nvGraphicFramePr>
        <p:xfrm>
          <a:off x="142844" y="1071546"/>
          <a:ext cx="8858312" cy="5207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2"/>
          <p:cNvSpPr txBox="1">
            <a:spLocks noGrp="1"/>
          </p:cNvSpPr>
          <p:nvPr>
            <p:ph type="title"/>
          </p:nvPr>
        </p:nvSpPr>
        <p:spPr>
          <a:xfrm>
            <a:off x="1928794" y="71414"/>
            <a:ext cx="6830752" cy="646331"/>
          </a:xfrm>
          <a:prstGeom prst="rect">
            <a:avLst/>
          </a:prstGeom>
          <a:noFill/>
        </p:spPr>
        <p:txBody>
          <a:bodyPr wrap="square" rtlCol="0">
            <a:spAutoFit/>
          </a:bodyPr>
          <a:lstStyle/>
          <a:p>
            <a:pPr algn="ctr" fontAlgn="auto">
              <a:spcBef>
                <a:spcPts val="0"/>
              </a:spcBef>
              <a:spcAft>
                <a:spcPts val="0"/>
              </a:spcAft>
              <a:defRPr/>
            </a:pPr>
            <a:r>
              <a:rPr lang="es-EC" sz="36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 </a:t>
            </a:r>
            <a:r>
              <a:rPr lang="es-EC" sz="36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CORREDORES BIOCEÁNICOS</a:t>
            </a:r>
            <a:endParaRPr lang="es-EC" sz="6000" dirty="0"/>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16</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492875"/>
            <a:ext cx="2133600" cy="365125"/>
          </a:xfrm>
        </p:spPr>
        <p:txBody>
          <a:bodyPr/>
          <a:lstStyle/>
          <a:p>
            <a:fld id="{1B88477A-E3DD-4017-8099-1E932860C309}" type="slidenum">
              <a:rPr lang="es-EC" smtClean="0">
                <a:solidFill>
                  <a:schemeClr val="tx1"/>
                </a:solidFill>
              </a:rPr>
              <a:pPr/>
              <a:t>17</a:t>
            </a:fld>
            <a:endParaRPr lang="es-EC" dirty="0">
              <a:solidFill>
                <a:schemeClr val="tx1"/>
              </a:solidFill>
            </a:endParaRPr>
          </a:p>
        </p:txBody>
      </p:sp>
      <p:pic>
        <p:nvPicPr>
          <p:cNvPr id="5" name="4 Imagen"/>
          <p:cNvPicPr/>
          <p:nvPr/>
        </p:nvPicPr>
        <p:blipFill>
          <a:blip r:embed="rId2"/>
          <a:srcRect/>
          <a:stretch>
            <a:fillRect/>
          </a:stretch>
        </p:blipFill>
        <p:spPr bwMode="auto">
          <a:xfrm>
            <a:off x="714348" y="214290"/>
            <a:ext cx="7929618" cy="6000792"/>
          </a:xfrm>
          <a:prstGeom prst="rect">
            <a:avLst/>
          </a:prstGeom>
          <a:noFill/>
          <a:ln w="9525">
            <a:noFill/>
            <a:miter lim="800000"/>
            <a:headEnd/>
            <a:tailEnd/>
          </a:ln>
        </p:spPr>
      </p:pic>
      <p:sp>
        <p:nvSpPr>
          <p:cNvPr id="6" name="5 Rectángulo"/>
          <p:cNvSpPr/>
          <p:nvPr/>
        </p:nvSpPr>
        <p:spPr>
          <a:xfrm>
            <a:off x="714348" y="6357958"/>
            <a:ext cx="4572000" cy="307777"/>
          </a:xfrm>
          <a:prstGeom prst="rect">
            <a:avLst/>
          </a:prstGeom>
        </p:spPr>
        <p:txBody>
          <a:bodyPr>
            <a:spAutoFit/>
          </a:bodyPr>
          <a:lstStyle/>
          <a:p>
            <a:r>
              <a:rPr lang="es-EC" sz="1400" b="1" dirty="0" smtClean="0"/>
              <a:t>Fuente: Cartera de Proyectos del COSIPLAN 2014</a:t>
            </a:r>
            <a:endParaRPr lang="es-EC" sz="1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EC" dirty="0"/>
          </a:p>
        </p:txBody>
      </p:sp>
      <p:graphicFrame>
        <p:nvGraphicFramePr>
          <p:cNvPr id="4" name="3 Marcador de contenido"/>
          <p:cNvGraphicFramePr>
            <a:graphicFrameLocks/>
          </p:cNvGraphicFramePr>
          <p:nvPr/>
        </p:nvGraphicFramePr>
        <p:xfrm>
          <a:off x="142844" y="1071546"/>
          <a:ext cx="8858312" cy="5207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2"/>
          <p:cNvSpPr txBox="1">
            <a:spLocks noGrp="1"/>
          </p:cNvSpPr>
          <p:nvPr>
            <p:ph type="title"/>
          </p:nvPr>
        </p:nvSpPr>
        <p:spPr>
          <a:xfrm>
            <a:off x="1928794" y="71414"/>
            <a:ext cx="6830752" cy="646331"/>
          </a:xfrm>
          <a:prstGeom prst="rect">
            <a:avLst/>
          </a:prstGeom>
          <a:noFill/>
        </p:spPr>
        <p:txBody>
          <a:bodyPr wrap="square" rtlCol="0">
            <a:spAutoFit/>
          </a:bodyPr>
          <a:lstStyle/>
          <a:p>
            <a:pPr algn="ctr" fontAlgn="auto">
              <a:spcBef>
                <a:spcPts val="0"/>
              </a:spcBef>
              <a:spcAft>
                <a:spcPts val="0"/>
              </a:spcAft>
              <a:defRPr/>
            </a:pPr>
            <a:r>
              <a:rPr lang="es-EC" sz="36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 </a:t>
            </a:r>
            <a:r>
              <a:rPr lang="es-EC" sz="36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CORREDORES BIOCEÁNICOS</a:t>
            </a:r>
            <a:endParaRPr lang="es-EC" sz="6000" dirty="0"/>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18</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19</a:t>
            </a:fld>
            <a:endParaRPr lang="es-EC" dirty="0">
              <a:solidFill>
                <a:schemeClr val="tx1"/>
              </a:solidFill>
            </a:endParaRPr>
          </a:p>
        </p:txBody>
      </p:sp>
      <p:pic>
        <p:nvPicPr>
          <p:cNvPr id="5" name="4 Imagen"/>
          <p:cNvPicPr/>
          <p:nvPr/>
        </p:nvPicPr>
        <p:blipFill>
          <a:blip r:embed="rId2"/>
          <a:srcRect l="15107" t="16625" r="27513" b="6879"/>
          <a:stretch>
            <a:fillRect/>
          </a:stretch>
        </p:blipFill>
        <p:spPr bwMode="auto">
          <a:xfrm>
            <a:off x="857224" y="928670"/>
            <a:ext cx="7572428" cy="5572164"/>
          </a:xfrm>
          <a:prstGeom prst="rect">
            <a:avLst/>
          </a:prstGeom>
          <a:noFill/>
          <a:ln w="9525">
            <a:noFill/>
            <a:miter lim="800000"/>
            <a:headEnd/>
            <a:tailEnd/>
          </a:ln>
        </p:spPr>
      </p:pic>
      <p:sp>
        <p:nvSpPr>
          <p:cNvPr id="6" name="5 Rectángulo"/>
          <p:cNvSpPr/>
          <p:nvPr/>
        </p:nvSpPr>
        <p:spPr>
          <a:xfrm>
            <a:off x="500034" y="285728"/>
            <a:ext cx="7858180" cy="369332"/>
          </a:xfrm>
          <a:prstGeom prst="rect">
            <a:avLst/>
          </a:prstGeom>
        </p:spPr>
        <p:txBody>
          <a:bodyPr wrap="square">
            <a:spAutoFit/>
          </a:bodyPr>
          <a:lstStyle/>
          <a:p>
            <a:pPr algn="ctr"/>
            <a:r>
              <a:rPr lang="es-EC" dirty="0" smtClean="0"/>
              <a:t>Ciudades de 20.000 habitantes o más, censos de 1950 y 2010</a:t>
            </a:r>
            <a:endParaRPr lang="es-EC" dirty="0"/>
          </a:p>
        </p:txBody>
      </p:sp>
      <p:sp>
        <p:nvSpPr>
          <p:cNvPr id="7" name="6 Rectángulo"/>
          <p:cNvSpPr/>
          <p:nvPr/>
        </p:nvSpPr>
        <p:spPr>
          <a:xfrm>
            <a:off x="1000100" y="6488668"/>
            <a:ext cx="1237839" cy="307777"/>
          </a:xfrm>
          <a:prstGeom prst="rect">
            <a:avLst/>
          </a:prstGeom>
        </p:spPr>
        <p:txBody>
          <a:bodyPr wrap="none">
            <a:spAutoFit/>
          </a:bodyPr>
          <a:lstStyle/>
          <a:p>
            <a:r>
              <a:rPr lang="es-EC" sz="1400" b="1" dirty="0" smtClean="0"/>
              <a:t>Fuente: CEPAL</a:t>
            </a:r>
            <a:endParaRPr lang="es-EC"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 Título"/>
          <p:cNvSpPr>
            <a:spLocks noGrp="1"/>
          </p:cNvSpPr>
          <p:nvPr>
            <p:ph type="title"/>
          </p:nvPr>
        </p:nvSpPr>
        <p:spPr>
          <a:xfrm>
            <a:off x="457200" y="917580"/>
            <a:ext cx="8229600" cy="725470"/>
          </a:xfrm>
        </p:spPr>
        <p:txBody>
          <a:bodyPr>
            <a:noAutofit/>
          </a:bodyPr>
          <a:lstStyle/>
          <a:p>
            <a:pPr algn="ctr">
              <a:defRPr/>
            </a:pPr>
            <a:r>
              <a:rPr lang="es-EC" sz="6000" b="1" i="0" kern="10" dirty="0">
                <a:ln w="3175">
                  <a:solidFill>
                    <a:schemeClr val="tx1"/>
                  </a:solidFill>
                  <a:round/>
                  <a:headEnd/>
                  <a:tailEnd/>
                </a:ln>
                <a:solidFill>
                  <a:srgbClr val="92D050"/>
                </a:solidFill>
                <a:effectLst>
                  <a:outerShdw dist="35921" dir="2700000" algn="ctr" rotWithShape="0">
                    <a:srgbClr val="C0C0C0">
                      <a:alpha val="79999"/>
                    </a:srgbClr>
                  </a:outerShdw>
                </a:effectLst>
                <a:latin typeface="+mn-lt"/>
                <a:ea typeface="+mn-ea"/>
                <a:cs typeface="+mn-cs"/>
              </a:rPr>
              <a:t>SUMARIO</a:t>
            </a:r>
          </a:p>
        </p:txBody>
      </p:sp>
      <p:sp>
        <p:nvSpPr>
          <p:cNvPr id="17" name="16 CuadroTexto"/>
          <p:cNvSpPr txBox="1"/>
          <p:nvPr/>
        </p:nvSpPr>
        <p:spPr>
          <a:xfrm>
            <a:off x="500034" y="2071678"/>
            <a:ext cx="8358246" cy="3785652"/>
          </a:xfrm>
          <a:prstGeom prst="rect">
            <a:avLst/>
          </a:prstGeom>
          <a:noFill/>
        </p:spPr>
        <p:txBody>
          <a:bodyPr wrap="square" rtlCol="0">
            <a:spAutoFit/>
          </a:bodyPr>
          <a:lstStyle/>
          <a:p>
            <a:pPr marL="627063" indent="-627063">
              <a:lnSpc>
                <a:spcPct val="150000"/>
              </a:lnSpc>
            </a:pPr>
            <a:r>
              <a:rPr lang="es-EC" sz="4000" b="1" dirty="0" smtClean="0"/>
              <a:t>I	El Problema</a:t>
            </a:r>
          </a:p>
          <a:p>
            <a:pPr marL="627063" indent="-627063">
              <a:lnSpc>
                <a:spcPct val="150000"/>
              </a:lnSpc>
            </a:pPr>
            <a:r>
              <a:rPr lang="es-EC" sz="4000" b="1" dirty="0" smtClean="0"/>
              <a:t>II	Marco Teórico</a:t>
            </a:r>
          </a:p>
          <a:p>
            <a:pPr marL="627063" indent="-627063">
              <a:lnSpc>
                <a:spcPct val="150000"/>
              </a:lnSpc>
            </a:pPr>
            <a:r>
              <a:rPr lang="es-EC" sz="4000" b="1" dirty="0" smtClean="0"/>
              <a:t>III	Metodología de la Investigación</a:t>
            </a:r>
          </a:p>
          <a:p>
            <a:pPr marL="627063" indent="-627063">
              <a:lnSpc>
                <a:spcPct val="150000"/>
              </a:lnSpc>
            </a:pPr>
            <a:r>
              <a:rPr lang="es-EC" sz="4000" b="1" dirty="0" smtClean="0"/>
              <a:t>IV	Conclusiones y Recomendaciones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Marcador de número de diapositiva"/>
          <p:cNvSpPr>
            <a:spLocks noGrp="1"/>
          </p:cNvSpPr>
          <p:nvPr>
            <p:ph type="sldNum" sz="quarter" idx="12"/>
          </p:nvPr>
        </p:nvSpPr>
        <p:spPr>
          <a:xfrm>
            <a:off x="6786578" y="6492875"/>
            <a:ext cx="2133600" cy="365125"/>
          </a:xfrm>
        </p:spPr>
        <p:txBody>
          <a:bodyPr vert="horz" lIns="91440" tIns="45720" rIns="91440" bIns="45720" rtlCol="0" anchor="ctr"/>
          <a:lstStyle/>
          <a:p>
            <a:fld id="{1B88477A-E3DD-4017-8099-1E932860C309}" type="slidenum">
              <a:rPr lang="es-EC" b="1" smtClean="0">
                <a:solidFill>
                  <a:schemeClr val="tx1"/>
                </a:solidFill>
              </a:rPr>
              <a:pPr/>
              <a:t>2</a:t>
            </a:fld>
            <a:endParaRPr lang="es-EC"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20</a:t>
            </a:fld>
            <a:endParaRPr lang="es-EC" dirty="0">
              <a:solidFill>
                <a:schemeClr val="tx1"/>
              </a:solidFill>
            </a:endParaRPr>
          </a:p>
        </p:txBody>
      </p:sp>
      <p:pic>
        <p:nvPicPr>
          <p:cNvPr id="5" name="4 Imagen"/>
          <p:cNvPicPr/>
          <p:nvPr/>
        </p:nvPicPr>
        <p:blipFill>
          <a:blip r:embed="rId2"/>
          <a:srcRect l="15899" t="16418" r="11056" b="16197"/>
          <a:stretch>
            <a:fillRect/>
          </a:stretch>
        </p:blipFill>
        <p:spPr bwMode="auto">
          <a:xfrm>
            <a:off x="0" y="857232"/>
            <a:ext cx="9144000" cy="5286412"/>
          </a:xfrm>
          <a:prstGeom prst="rect">
            <a:avLst/>
          </a:prstGeom>
          <a:noFill/>
          <a:ln w="9525">
            <a:noFill/>
            <a:miter lim="800000"/>
            <a:headEnd/>
            <a:tailEnd/>
          </a:ln>
        </p:spPr>
      </p:pic>
      <p:sp>
        <p:nvSpPr>
          <p:cNvPr id="6" name="5 Rectángulo"/>
          <p:cNvSpPr/>
          <p:nvPr/>
        </p:nvSpPr>
        <p:spPr>
          <a:xfrm>
            <a:off x="571472" y="142852"/>
            <a:ext cx="8143932" cy="369332"/>
          </a:xfrm>
          <a:prstGeom prst="rect">
            <a:avLst/>
          </a:prstGeom>
        </p:spPr>
        <p:txBody>
          <a:bodyPr wrap="square">
            <a:spAutoFit/>
          </a:bodyPr>
          <a:lstStyle/>
          <a:p>
            <a:r>
              <a:rPr lang="es-EC" dirty="0" smtClean="0"/>
              <a:t>(UNASUR): distribución de las exportaciones totales, según principales destinos, 2013 </a:t>
            </a:r>
            <a:endParaRPr lang="es-EC" dirty="0"/>
          </a:p>
        </p:txBody>
      </p:sp>
      <p:sp>
        <p:nvSpPr>
          <p:cNvPr id="7" name="6 Rectángulo"/>
          <p:cNvSpPr/>
          <p:nvPr/>
        </p:nvSpPr>
        <p:spPr>
          <a:xfrm>
            <a:off x="785786" y="6376594"/>
            <a:ext cx="7572428" cy="338554"/>
          </a:xfrm>
          <a:prstGeom prst="rect">
            <a:avLst/>
          </a:prstGeom>
        </p:spPr>
        <p:txBody>
          <a:bodyPr wrap="square">
            <a:spAutoFit/>
          </a:bodyPr>
          <a:lstStyle/>
          <a:p>
            <a:r>
              <a:rPr lang="es-EC" sz="1600" b="1" dirty="0" smtClean="0"/>
              <a:t>Fuente: CEPAL</a:t>
            </a:r>
            <a:endParaRPr lang="es-EC"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p:cNvSpPr>
          <p:nvPr>
            <p:ph type="title"/>
          </p:nvPr>
        </p:nvSpPr>
        <p:spPr>
          <a:xfrm>
            <a:off x="2428860" y="71414"/>
            <a:ext cx="6330686" cy="584775"/>
          </a:xfrm>
          <a:prstGeom prst="rect">
            <a:avLst/>
          </a:prstGeom>
          <a:noFill/>
        </p:spPr>
        <p:txBody>
          <a:bodyPr wrap="square" rtlCol="0">
            <a:spAutoFit/>
          </a:bodyPr>
          <a:lstStyle/>
          <a:p>
            <a:pPr algn="ctr" fontAlgn="auto">
              <a:spcBef>
                <a:spcPts val="0"/>
              </a:spcBef>
              <a:spcAft>
                <a:spcPts val="0"/>
              </a:spcAft>
              <a:defRPr/>
            </a:pPr>
            <a:r>
              <a:rPr lang="es-EC" sz="32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MARCO LEGAL</a:t>
            </a:r>
            <a:endParaRPr lang="es-EC" sz="5400" dirty="0"/>
          </a:p>
        </p:txBody>
      </p:sp>
      <p:graphicFrame>
        <p:nvGraphicFramePr>
          <p:cNvPr id="6" name="3 Marcador de contenido"/>
          <p:cNvGraphicFramePr>
            <a:graphicFrameLocks/>
          </p:cNvGraphicFramePr>
          <p:nvPr/>
        </p:nvGraphicFramePr>
        <p:xfrm>
          <a:off x="214282" y="1000108"/>
          <a:ext cx="8786874"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21</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p:cNvSpPr>
          <p:nvPr>
            <p:ph type="title"/>
          </p:nvPr>
        </p:nvSpPr>
        <p:spPr>
          <a:xfrm>
            <a:off x="2214546" y="71414"/>
            <a:ext cx="6858048" cy="461665"/>
          </a:xfrm>
          <a:prstGeom prst="rect">
            <a:avLst/>
          </a:prstGeom>
          <a:noFill/>
        </p:spPr>
        <p:txBody>
          <a:bodyPr wrap="square" rtlCol="0">
            <a:spAutoFit/>
          </a:bodyPr>
          <a:lstStyle/>
          <a:p>
            <a:pPr algn="ctr" fontAlgn="auto">
              <a:spcBef>
                <a:spcPts val="0"/>
              </a:spcBef>
              <a:spcAft>
                <a:spcPts val="0"/>
              </a:spcAft>
              <a:defRPr/>
            </a:pPr>
            <a:r>
              <a:rPr lang="es-EC" sz="24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METODOLOGÍA DE LA INVESTIGACIÓN</a:t>
            </a:r>
            <a:endParaRPr lang="es-EC" dirty="0"/>
          </a:p>
        </p:txBody>
      </p:sp>
      <p:graphicFrame>
        <p:nvGraphicFramePr>
          <p:cNvPr id="6" name="3 Marcador de contenido"/>
          <p:cNvGraphicFramePr>
            <a:graphicFrameLocks/>
          </p:cNvGraphicFramePr>
          <p:nvPr/>
        </p:nvGraphicFramePr>
        <p:xfrm>
          <a:off x="142844" y="857232"/>
          <a:ext cx="8858312" cy="5421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22</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2"/>
          <p:cNvSpPr txBox="1">
            <a:spLocks/>
          </p:cNvSpPr>
          <p:nvPr/>
        </p:nvSpPr>
        <p:spPr>
          <a:xfrm>
            <a:off x="1571604" y="71414"/>
            <a:ext cx="7715304" cy="954107"/>
          </a:xfrm>
          <a:prstGeom prst="rect">
            <a:avLst/>
          </a:prstGeom>
          <a:no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0" cap="none" spc="0" normalizeH="0" baseline="0" noProof="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SEGURIDAD Y DEFENSA EN LA REGIÓN</a:t>
            </a:r>
            <a:endParaRPr kumimoji="0" lang="es-EC" sz="48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6" name="3 Marcador de contenido"/>
          <p:cNvGraphicFramePr>
            <a:graphicFrameLocks/>
          </p:cNvGraphicFramePr>
          <p:nvPr/>
        </p:nvGraphicFramePr>
        <p:xfrm>
          <a:off x="142844" y="1071547"/>
          <a:ext cx="8858312" cy="5286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23</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noGrp="1"/>
          </p:cNvSpPr>
          <p:nvPr>
            <p:ph type="title"/>
          </p:nvPr>
        </p:nvSpPr>
        <p:spPr>
          <a:xfrm>
            <a:off x="1571604" y="71414"/>
            <a:ext cx="7715304" cy="954107"/>
          </a:xfrm>
          <a:prstGeom prst="rect">
            <a:avLst/>
          </a:prstGeom>
          <a:noFill/>
        </p:spPr>
        <p:txBody>
          <a:bodyPr wrap="square" rtlCol="0">
            <a:spAutoFit/>
          </a:bodyPr>
          <a:lstStyle/>
          <a:p>
            <a:pPr algn="ctr" fontAlgn="auto">
              <a:spcBef>
                <a:spcPts val="0"/>
              </a:spcBef>
              <a:spcAft>
                <a:spcPts val="0"/>
              </a:spcAft>
              <a:defRPr/>
            </a:pPr>
            <a:r>
              <a:rPr lang="es-EC" sz="28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SEGURIDAD Y DEFENSA EN LA REGIÓN</a:t>
            </a:r>
            <a:endParaRPr lang="es-EC" sz="4800" dirty="0"/>
          </a:p>
        </p:txBody>
      </p:sp>
      <p:graphicFrame>
        <p:nvGraphicFramePr>
          <p:cNvPr id="6" name="3 Marcador de contenido"/>
          <p:cNvGraphicFramePr>
            <a:graphicFrameLocks/>
          </p:cNvGraphicFramePr>
          <p:nvPr/>
        </p:nvGraphicFramePr>
        <p:xfrm>
          <a:off x="214282" y="1000108"/>
          <a:ext cx="8729634" cy="5143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6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24</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2600325" y="460375"/>
            <a:ext cx="3943350" cy="5943600"/>
          </a:xfrm>
          <a:prstGeom prst="rect">
            <a:avLst/>
          </a:prstGeom>
          <a:noFill/>
          <a:ln w="9525">
            <a:noFill/>
            <a:miter lim="800000"/>
            <a:headEnd/>
            <a:tailEnd/>
          </a:ln>
          <a:effectLst/>
        </p:spPr>
      </p:pic>
      <p:sp>
        <p:nvSpPr>
          <p:cNvPr id="4" name="CuadroTexto 2"/>
          <p:cNvSpPr txBox="1">
            <a:spLocks noGrp="1"/>
          </p:cNvSpPr>
          <p:nvPr>
            <p:ph type="title"/>
          </p:nvPr>
        </p:nvSpPr>
        <p:spPr>
          <a:xfrm>
            <a:off x="357158" y="2786058"/>
            <a:ext cx="8401080" cy="954107"/>
          </a:xfrm>
          <a:prstGeom prst="rect">
            <a:avLst/>
          </a:prstGeom>
          <a:noFill/>
        </p:spPr>
        <p:txBody>
          <a:bodyPr wrap="square" rtlCol="0">
            <a:spAutoFit/>
          </a:bodyPr>
          <a:lstStyle/>
          <a:p>
            <a:pPr algn="ctr" fontAlgn="auto">
              <a:spcBef>
                <a:spcPts val="0"/>
              </a:spcBef>
              <a:spcAft>
                <a:spcPts val="0"/>
              </a:spcAft>
              <a:defRPr/>
            </a:pPr>
            <a:r>
              <a:rPr lang="es-EC" sz="2800" b="1" kern="10" dirty="0" smtClean="0">
                <a:ln w="3175">
                  <a:solidFill>
                    <a:srgbClr val="000000"/>
                  </a:solidFill>
                  <a:round/>
                  <a:headEnd/>
                  <a:tailEnd/>
                </a:ln>
                <a:solidFill>
                  <a:srgbClr val="008000"/>
                </a:solidFill>
                <a:effectLst>
                  <a:glow rad="139700">
                    <a:schemeClr val="accent3">
                      <a:satMod val="175000"/>
                      <a:alpha val="40000"/>
                    </a:schemeClr>
                  </a:glow>
                  <a:outerShdw dist="35921" dir="2700000" algn="ctr" rotWithShape="0">
                    <a:srgbClr val="C0C0C0">
                      <a:alpha val="79999"/>
                    </a:srgbClr>
                  </a:outerShdw>
                </a:effectLst>
                <a:latin typeface="Arial Black" pitchFamily="34" charset="0"/>
              </a:rPr>
              <a:t>ANÁLISIS DE CORREDORES BIOCEÁNICOS</a:t>
            </a:r>
            <a:endParaRPr lang="es-EC" sz="4800" dirty="0">
              <a:ln w="3175">
                <a:solidFill>
                  <a:srgbClr val="000000"/>
                </a:solidFill>
                <a:round/>
                <a:headEnd/>
                <a:tailEnd/>
              </a:ln>
              <a:solidFill>
                <a:srgbClr val="008000"/>
              </a:solidFill>
              <a:effectLst>
                <a:glow rad="139700">
                  <a:schemeClr val="accent3">
                    <a:satMod val="175000"/>
                    <a:alpha val="40000"/>
                  </a:schemeClr>
                </a:glow>
                <a:outerShdw dist="35921" dir="2700000" algn="ctr" rotWithShape="0">
                  <a:srgbClr val="C0C0C0">
                    <a:alpha val="79999"/>
                  </a:srgbClr>
                </a:outerShdw>
              </a:effectLst>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25</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830997"/>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DEL AMAZONAS</a:t>
            </a:r>
          </a:p>
          <a:p>
            <a:pPr marL="0" marR="0" lvl="0" indent="0" algn="ctr" defTabSz="914400" rtl="0" eaLnBrk="0" fontAlgn="auto" latinLnBrk="0" hangingPunct="0">
              <a:lnSpc>
                <a:spcPct val="100000"/>
              </a:lnSpc>
              <a:spcBef>
                <a:spcPts val="0"/>
              </a:spcBef>
              <a:spcAft>
                <a:spcPts val="0"/>
              </a:spcAft>
              <a:buClrTx/>
              <a:buSzTx/>
              <a:buFontTx/>
              <a:buNone/>
              <a:tabLst/>
              <a:defRPr/>
            </a:pPr>
            <a:r>
              <a:rPr lang="es-EC" sz="24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AREA DE INFLUENCIA</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26</a:t>
            </a:fld>
            <a:endParaRPr lang="es-EC" dirty="0">
              <a:solidFill>
                <a:schemeClr val="tx1"/>
              </a:solidFill>
            </a:endParaRPr>
          </a:p>
        </p:txBody>
      </p:sp>
      <p:sp>
        <p:nvSpPr>
          <p:cNvPr id="9" name="8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pic>
        <p:nvPicPr>
          <p:cNvPr id="2050" name="Picture 2"/>
          <p:cNvPicPr>
            <a:picLocks noChangeAspect="1" noChangeArrowheads="1"/>
          </p:cNvPicPr>
          <p:nvPr/>
        </p:nvPicPr>
        <p:blipFill>
          <a:blip r:embed="rId3"/>
          <a:srcRect/>
          <a:stretch>
            <a:fillRect/>
          </a:stretch>
        </p:blipFill>
        <p:spPr bwMode="auto">
          <a:xfrm>
            <a:off x="566738" y="1008063"/>
            <a:ext cx="8010525" cy="4848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461665"/>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DEL AMAZONAS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27</a:t>
            </a:fld>
            <a:endParaRPr lang="es-EC" dirty="0">
              <a:solidFill>
                <a:schemeClr val="tx1"/>
              </a:solidFill>
            </a:endParaRPr>
          </a:p>
        </p:txBody>
      </p:sp>
      <p:sp>
        <p:nvSpPr>
          <p:cNvPr id="11" name="10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pic>
        <p:nvPicPr>
          <p:cNvPr id="9" name="8 Imagen"/>
          <p:cNvPicPr/>
          <p:nvPr/>
        </p:nvPicPr>
        <p:blipFill>
          <a:blip r:embed="rId3"/>
          <a:srcRect t="7798" r="27361"/>
          <a:stretch>
            <a:fillRect/>
          </a:stretch>
        </p:blipFill>
        <p:spPr bwMode="auto">
          <a:xfrm>
            <a:off x="1167440" y="973594"/>
            <a:ext cx="6809119" cy="4910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830997"/>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DEL AMAZONAS</a:t>
            </a:r>
          </a:p>
          <a:p>
            <a:pPr marL="0" marR="0" lvl="0" indent="0" algn="ctr" defTabSz="914400" rtl="0" eaLnBrk="0" fontAlgn="auto" latinLnBrk="0" hangingPunct="0">
              <a:lnSpc>
                <a:spcPct val="100000"/>
              </a:lnSpc>
              <a:spcBef>
                <a:spcPts val="0"/>
              </a:spcBef>
              <a:spcAft>
                <a:spcPts val="0"/>
              </a:spcAft>
              <a:buClrTx/>
              <a:buSzTx/>
              <a:buFontTx/>
              <a:buNone/>
              <a:tabLst/>
              <a:defRPr/>
            </a:pPr>
            <a:r>
              <a:rPr lang="es-EC" sz="24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GRUPOS DE PROYECTOS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28</a:t>
            </a:fld>
            <a:endParaRPr lang="es-EC" dirty="0">
              <a:solidFill>
                <a:schemeClr val="tx1"/>
              </a:solidFill>
            </a:endParaRPr>
          </a:p>
        </p:txBody>
      </p:sp>
      <p:sp>
        <p:nvSpPr>
          <p:cNvPr id="9" name="8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pic>
        <p:nvPicPr>
          <p:cNvPr id="4098" name="Picture 2"/>
          <p:cNvPicPr>
            <a:picLocks noChangeAspect="1" noChangeArrowheads="1"/>
          </p:cNvPicPr>
          <p:nvPr/>
        </p:nvPicPr>
        <p:blipFill>
          <a:blip r:embed="rId3"/>
          <a:srcRect/>
          <a:stretch>
            <a:fillRect/>
          </a:stretch>
        </p:blipFill>
        <p:spPr bwMode="auto">
          <a:xfrm>
            <a:off x="1223963" y="1017588"/>
            <a:ext cx="6696075" cy="4829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830997"/>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INTEROCEÁNICO</a:t>
            </a:r>
          </a:p>
          <a:p>
            <a:pPr marL="0" marR="0" lvl="0" indent="0" algn="ctr" defTabSz="914400" rtl="0" eaLnBrk="0" fontAlgn="auto" latinLnBrk="0" hangingPunct="0">
              <a:lnSpc>
                <a:spcPct val="100000"/>
              </a:lnSpc>
              <a:spcBef>
                <a:spcPts val="0"/>
              </a:spcBef>
              <a:spcAft>
                <a:spcPts val="0"/>
              </a:spcAft>
              <a:buClrTx/>
              <a:buSzTx/>
              <a:buFontTx/>
              <a:buNone/>
              <a:tabLst/>
              <a:defRPr/>
            </a:pPr>
            <a:r>
              <a:rPr lang="es-EC" sz="24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AREA DE INFLUENCIA</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29</a:t>
            </a:fld>
            <a:endParaRPr lang="es-EC" dirty="0">
              <a:solidFill>
                <a:schemeClr val="tx1"/>
              </a:solidFill>
            </a:endParaRPr>
          </a:p>
        </p:txBody>
      </p:sp>
      <p:sp>
        <p:nvSpPr>
          <p:cNvPr id="10" name="9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pic>
        <p:nvPicPr>
          <p:cNvPr id="5122" name="Picture 2"/>
          <p:cNvPicPr>
            <a:picLocks noChangeAspect="1" noChangeArrowheads="1"/>
          </p:cNvPicPr>
          <p:nvPr/>
        </p:nvPicPr>
        <p:blipFill>
          <a:blip r:embed="rId3"/>
          <a:srcRect/>
          <a:stretch>
            <a:fillRect/>
          </a:stretch>
        </p:blipFill>
        <p:spPr bwMode="auto">
          <a:xfrm>
            <a:off x="628650" y="1050925"/>
            <a:ext cx="7886700" cy="4762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2428868"/>
            <a:ext cx="8229600" cy="4071966"/>
          </a:xfrm>
          <a:solidFill>
            <a:schemeClr val="tx2">
              <a:lumMod val="75000"/>
            </a:schemeClr>
          </a:solidFill>
          <a:effectLst>
            <a:outerShdw blurRad="444500" dist="190500" dir="19380000" algn="bl" rotWithShape="0">
              <a:prstClr val="black">
                <a:alpha val="40000"/>
              </a:prstClr>
            </a:outerShdw>
          </a:effectLst>
          <a:scene3d>
            <a:camera prst="orthographicFront">
              <a:rot lat="0" lon="0" rev="0"/>
            </a:camera>
            <a:lightRig rig="threePt" dir="t">
              <a:rot lat="0" lon="0" rev="1200000"/>
            </a:lightRig>
          </a:scene3d>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a:noAutofit/>
          </a:bodyPr>
          <a:lstStyle/>
          <a:p>
            <a:pPr marL="96838" indent="12700" algn="just">
              <a:buNone/>
            </a:pPr>
            <a:r>
              <a:rPr lang="es-EC" b="1" dirty="0" smtClean="0">
                <a:solidFill>
                  <a:schemeClr val="bg1">
                    <a:lumMod val="95000"/>
                  </a:schemeClr>
                </a:solidFill>
                <a:effectLst>
                  <a:outerShdw blurRad="38100" dist="38100" dir="2700000" algn="tl">
                    <a:srgbClr val="000000">
                      <a:alpha val="43137"/>
                    </a:srgbClr>
                  </a:outerShdw>
                </a:effectLst>
              </a:rPr>
              <a:t>¿Cómo influyen los corredores </a:t>
            </a:r>
            <a:r>
              <a:rPr lang="es-EC" b="1" dirty="0" err="1" smtClean="0">
                <a:solidFill>
                  <a:schemeClr val="bg1">
                    <a:lumMod val="95000"/>
                  </a:schemeClr>
                </a:solidFill>
                <a:effectLst>
                  <a:outerShdw blurRad="38100" dist="38100" dir="2700000" algn="tl">
                    <a:srgbClr val="000000">
                      <a:alpha val="43137"/>
                    </a:srgbClr>
                  </a:outerShdw>
                </a:effectLst>
              </a:rPr>
              <a:t>bioceánicos</a:t>
            </a:r>
            <a:r>
              <a:rPr lang="es-EC" b="1" dirty="0" smtClean="0">
                <a:solidFill>
                  <a:schemeClr val="bg1">
                    <a:lumMod val="95000"/>
                  </a:schemeClr>
                </a:solidFill>
                <a:effectLst>
                  <a:outerShdw blurRad="38100" dist="38100" dir="2700000" algn="tl">
                    <a:srgbClr val="000000">
                      <a:alpha val="43137"/>
                    </a:srgbClr>
                  </a:outerShdw>
                </a:effectLst>
              </a:rPr>
              <a:t> en la </a:t>
            </a:r>
            <a:r>
              <a:rPr lang="es-EC" b="1" dirty="0" err="1" smtClean="0">
                <a:solidFill>
                  <a:schemeClr val="bg1">
                    <a:lumMod val="95000"/>
                  </a:schemeClr>
                </a:solidFill>
                <a:effectLst>
                  <a:outerShdw blurRad="38100" dist="38100" dir="2700000" algn="tl">
                    <a:srgbClr val="000000">
                      <a:alpha val="43137"/>
                    </a:srgbClr>
                  </a:outerShdw>
                </a:effectLst>
              </a:rPr>
              <a:t>geoestrategia</a:t>
            </a:r>
            <a:r>
              <a:rPr lang="es-EC" b="1" dirty="0" smtClean="0">
                <a:solidFill>
                  <a:schemeClr val="bg1">
                    <a:lumMod val="95000"/>
                  </a:schemeClr>
                </a:solidFill>
                <a:effectLst>
                  <a:outerShdw blurRad="38100" dist="38100" dir="2700000" algn="tl">
                    <a:srgbClr val="000000">
                      <a:alpha val="43137"/>
                    </a:srgbClr>
                  </a:outerShdw>
                </a:effectLst>
              </a:rPr>
              <a:t> de la región suramericana, mediante los esfuerzos de la UNASUR, con sus consejos: de Seguridad (CDS) y de Infraestructura (COSIPLAN), para consolidar los conceptos de seguridad y defensa regionales planteados por el Centro de Estudios Estratégicos de la Defensa (CEED)?</a:t>
            </a:r>
            <a:endParaRPr lang="es-EC" b="1" dirty="0">
              <a:solidFill>
                <a:schemeClr val="bg1">
                  <a:lumMod val="95000"/>
                </a:schemeClr>
              </a:solidFill>
              <a:effectLst>
                <a:outerShdw blurRad="38100" dist="38100" dir="2700000" algn="tl">
                  <a:srgbClr val="000000">
                    <a:alpha val="43137"/>
                  </a:srgbClr>
                </a:outerShdw>
              </a:effectLst>
            </a:endParaRPr>
          </a:p>
        </p:txBody>
      </p:sp>
      <p:sp>
        <p:nvSpPr>
          <p:cNvPr id="4" name="CuadroTexto 2"/>
          <p:cNvSpPr txBox="1">
            <a:spLocks noGrp="1"/>
          </p:cNvSpPr>
          <p:nvPr>
            <p:ph type="title"/>
          </p:nvPr>
        </p:nvSpPr>
        <p:spPr>
          <a:xfrm>
            <a:off x="571472" y="642918"/>
            <a:ext cx="8229600" cy="1261884"/>
          </a:xfrm>
          <a:prstGeom prst="rect">
            <a:avLst/>
          </a:prstGeom>
          <a:noFill/>
        </p:spPr>
        <p:txBody>
          <a:bodyPr wrap="square" rtlCol="0">
            <a:spAutoFit/>
          </a:bodyPr>
          <a:lstStyle/>
          <a:p>
            <a:pPr algn="ctr" fontAlgn="auto">
              <a:spcBef>
                <a:spcPts val="0"/>
              </a:spcBef>
              <a:spcAft>
                <a:spcPts val="0"/>
              </a:spcAft>
              <a:defRPr/>
            </a:pPr>
            <a:r>
              <a:rPr lang="es-EC" sz="3600" b="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rPr>
              <a:t> </a:t>
            </a:r>
            <a:r>
              <a:rPr lang="es-EC" sz="4000" b="1" i="0" kern="10" dirty="0">
                <a:ln w="3175">
                  <a:solidFill>
                    <a:schemeClr val="tx1"/>
                  </a:solidFill>
                  <a:round/>
                  <a:headEnd/>
                  <a:tailEnd/>
                </a:ln>
                <a:solidFill>
                  <a:srgbClr val="92D050"/>
                </a:solidFill>
                <a:effectLst>
                  <a:outerShdw dist="35921" dir="2700000" algn="ctr" rotWithShape="0">
                    <a:srgbClr val="C0C0C0">
                      <a:alpha val="79999"/>
                    </a:srgbClr>
                  </a:outerShdw>
                </a:effectLst>
              </a:rPr>
              <a:t>EL PROBLEMA DE INVESTIGACIÓN</a:t>
            </a:r>
            <a:r>
              <a:rPr lang="es-EC" sz="3600" b="1" i="0" kern="10" dirty="0">
                <a:ln w="3175">
                  <a:solidFill>
                    <a:schemeClr val="tx1"/>
                  </a:solidFill>
                  <a:round/>
                  <a:headEnd/>
                  <a:tailEnd/>
                </a:ln>
                <a:solidFill>
                  <a:srgbClr val="92D050"/>
                </a:solidFill>
                <a:effectLst>
                  <a:outerShdw dist="35921" dir="2700000" algn="ctr" rotWithShape="0">
                    <a:srgbClr val="C0C0C0">
                      <a:alpha val="79999"/>
                    </a:srgbClr>
                  </a:outerShdw>
                </a:effectLst>
              </a:rPr>
              <a:t> </a:t>
            </a:r>
            <a:r>
              <a:rPr lang="es-EC" sz="36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
            </a:r>
            <a:br>
              <a:rPr lang="es-EC" sz="36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br>
            <a:r>
              <a:rPr lang="es-EC" sz="3600" b="1" i="0" kern="10" dirty="0" smtClean="0">
                <a:ln w="3175">
                  <a:solidFill>
                    <a:schemeClr val="tx1"/>
                  </a:solidFill>
                  <a:round/>
                  <a:headEnd/>
                  <a:tailEnd/>
                </a:ln>
                <a:solidFill>
                  <a:srgbClr val="92D050"/>
                </a:solidFill>
                <a:effectLst>
                  <a:outerShdw dist="35921" dir="2700000" algn="ctr" rotWithShape="0">
                    <a:srgbClr val="C0C0C0">
                      <a:alpha val="79999"/>
                    </a:srgbClr>
                  </a:outerShdw>
                </a:effectLst>
              </a:rPr>
              <a:t>FORMULACIÓN DEL PROBLEMA</a:t>
            </a:r>
            <a:endParaRPr lang="es-EC" sz="6000" b="1"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número de diapositiva"/>
          <p:cNvSpPr>
            <a:spLocks noGrp="1"/>
          </p:cNvSpPr>
          <p:nvPr>
            <p:ph type="sldNum" sz="quarter" idx="12"/>
          </p:nvPr>
        </p:nvSpPr>
        <p:spPr>
          <a:xfrm>
            <a:off x="6581804" y="6492899"/>
            <a:ext cx="2133600" cy="365125"/>
          </a:xfrm>
        </p:spPr>
        <p:txBody>
          <a:bodyPr/>
          <a:lstStyle/>
          <a:p>
            <a:fld id="{1B88477A-E3DD-4017-8099-1E932860C309}" type="slidenum">
              <a:rPr lang="es-EC" smtClean="0">
                <a:solidFill>
                  <a:schemeClr val="tx1"/>
                </a:solidFill>
              </a:rPr>
              <a:pPr/>
              <a:t>3</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461665"/>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INTEROCEÁNICO</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30</a:t>
            </a:fld>
            <a:endParaRPr lang="es-EC" dirty="0">
              <a:solidFill>
                <a:schemeClr val="tx1"/>
              </a:solidFill>
            </a:endParaRPr>
          </a:p>
        </p:txBody>
      </p:sp>
      <p:sp>
        <p:nvSpPr>
          <p:cNvPr id="11" name="10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pic>
        <p:nvPicPr>
          <p:cNvPr id="6146" name="Picture 2"/>
          <p:cNvPicPr>
            <a:picLocks noChangeAspect="1" noChangeArrowheads="1"/>
          </p:cNvPicPr>
          <p:nvPr/>
        </p:nvPicPr>
        <p:blipFill>
          <a:blip r:embed="rId3"/>
          <a:srcRect/>
          <a:stretch>
            <a:fillRect/>
          </a:stretch>
        </p:blipFill>
        <p:spPr bwMode="auto">
          <a:xfrm>
            <a:off x="1271588" y="1084263"/>
            <a:ext cx="6600825" cy="4695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830997"/>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INTEROCEÁNICO</a:t>
            </a:r>
          </a:p>
          <a:p>
            <a:pPr marL="0" marR="0" lvl="0" indent="0" algn="ctr" defTabSz="914400" rtl="0" eaLnBrk="0" fontAlgn="auto" latinLnBrk="0" hangingPunct="0">
              <a:lnSpc>
                <a:spcPct val="100000"/>
              </a:lnSpc>
              <a:spcBef>
                <a:spcPts val="0"/>
              </a:spcBef>
              <a:spcAft>
                <a:spcPts val="0"/>
              </a:spcAft>
              <a:buClrTx/>
              <a:buSzTx/>
              <a:buFontTx/>
              <a:buNone/>
              <a:tabLst/>
              <a:defRPr/>
            </a:pPr>
            <a:r>
              <a:rPr lang="es-EC" sz="24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GRUPOS DE PROYECTOS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31</a:t>
            </a:fld>
            <a:endParaRPr lang="es-EC" dirty="0">
              <a:solidFill>
                <a:schemeClr val="tx1"/>
              </a:solidFill>
            </a:endParaRPr>
          </a:p>
        </p:txBody>
      </p:sp>
      <p:sp>
        <p:nvSpPr>
          <p:cNvPr id="10" name="9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pic>
        <p:nvPicPr>
          <p:cNvPr id="7170" name="Picture 2"/>
          <p:cNvPicPr>
            <a:picLocks noChangeAspect="1" noChangeArrowheads="1"/>
          </p:cNvPicPr>
          <p:nvPr/>
        </p:nvPicPr>
        <p:blipFill>
          <a:blip r:embed="rId3"/>
          <a:srcRect/>
          <a:stretch>
            <a:fillRect/>
          </a:stretch>
        </p:blipFill>
        <p:spPr bwMode="auto">
          <a:xfrm>
            <a:off x="1185863" y="1008063"/>
            <a:ext cx="6772275" cy="48482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830997"/>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MERCOSUR CHILE</a:t>
            </a:r>
          </a:p>
          <a:p>
            <a:pPr marL="0" marR="0" lvl="0" indent="0" algn="ctr" defTabSz="914400" rtl="0" eaLnBrk="0" fontAlgn="auto" latinLnBrk="0" hangingPunct="0">
              <a:lnSpc>
                <a:spcPct val="100000"/>
              </a:lnSpc>
              <a:spcBef>
                <a:spcPts val="0"/>
              </a:spcBef>
              <a:spcAft>
                <a:spcPts val="0"/>
              </a:spcAft>
              <a:buClrTx/>
              <a:buSzTx/>
              <a:buFontTx/>
              <a:buNone/>
              <a:tabLst/>
              <a:defRPr/>
            </a:pPr>
            <a:r>
              <a:rPr lang="es-EC" sz="24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AREA DE INFLUENCIA</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32</a:t>
            </a:fld>
            <a:endParaRPr lang="es-EC" dirty="0">
              <a:solidFill>
                <a:schemeClr val="tx1"/>
              </a:solidFill>
            </a:endParaRPr>
          </a:p>
        </p:txBody>
      </p:sp>
      <p:pic>
        <p:nvPicPr>
          <p:cNvPr id="8194" name="Picture 2"/>
          <p:cNvPicPr>
            <a:picLocks noChangeAspect="1" noChangeArrowheads="1"/>
          </p:cNvPicPr>
          <p:nvPr/>
        </p:nvPicPr>
        <p:blipFill>
          <a:blip r:embed="rId3"/>
          <a:srcRect/>
          <a:stretch>
            <a:fillRect/>
          </a:stretch>
        </p:blipFill>
        <p:spPr bwMode="auto">
          <a:xfrm>
            <a:off x="681038" y="1055688"/>
            <a:ext cx="7781925" cy="4752975"/>
          </a:xfrm>
          <a:prstGeom prst="rect">
            <a:avLst/>
          </a:prstGeom>
          <a:noFill/>
          <a:ln w="9525">
            <a:noFill/>
            <a:miter lim="800000"/>
            <a:headEnd/>
            <a:tailEnd/>
          </a:ln>
          <a:effectLst/>
        </p:spPr>
      </p:pic>
      <p:sp>
        <p:nvSpPr>
          <p:cNvPr id="10" name="9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461665"/>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MERCOSUR CHILE</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33</a:t>
            </a:fld>
            <a:endParaRPr lang="es-EC" dirty="0">
              <a:solidFill>
                <a:schemeClr val="tx1"/>
              </a:solidFill>
            </a:endParaRPr>
          </a:p>
        </p:txBody>
      </p:sp>
      <p:sp>
        <p:nvSpPr>
          <p:cNvPr id="11" name="10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pic>
        <p:nvPicPr>
          <p:cNvPr id="9218" name="Picture 2"/>
          <p:cNvPicPr>
            <a:picLocks noChangeAspect="1" noChangeArrowheads="1"/>
          </p:cNvPicPr>
          <p:nvPr/>
        </p:nvPicPr>
        <p:blipFill>
          <a:blip r:embed="rId3"/>
          <a:srcRect/>
          <a:stretch>
            <a:fillRect/>
          </a:stretch>
        </p:blipFill>
        <p:spPr bwMode="auto">
          <a:xfrm>
            <a:off x="1309688" y="1103313"/>
            <a:ext cx="6524625" cy="4657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p:cNvSpPr txBox="1">
            <a:spLocks/>
          </p:cNvSpPr>
          <p:nvPr/>
        </p:nvSpPr>
        <p:spPr>
          <a:xfrm>
            <a:off x="314324" y="142852"/>
            <a:ext cx="8401080" cy="830997"/>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2400" b="1" i="1" u="none" strike="noStrike" kern="10" cap="none" spc="0" normalizeH="0" baseline="0" noProof="0" dirty="0" smtClean="0">
                <a:ln w="3175">
                  <a:solidFill>
                    <a:schemeClr val="tx1"/>
                  </a:solidFill>
                  <a:round/>
                  <a:headEnd/>
                  <a:tailEnd/>
                </a:ln>
                <a:solidFill>
                  <a:srgbClr val="92D050"/>
                </a:solidFill>
                <a:effectLst>
                  <a:outerShdw dist="35921" dir="2700000" algn="ctr" rotWithShape="0">
                    <a:srgbClr val="C0C0C0">
                      <a:alpha val="79999"/>
                    </a:srgbClr>
                  </a:outerShdw>
                </a:effectLst>
                <a:uLnTx/>
                <a:uFillTx/>
                <a:latin typeface="Arial Black" pitchFamily="34" charset="0"/>
                <a:ea typeface="+mj-ea"/>
                <a:cs typeface="+mj-cs"/>
              </a:rPr>
              <a:t>EJE MERCOSUR CHILE</a:t>
            </a:r>
          </a:p>
          <a:p>
            <a:pPr marL="0" marR="0" lvl="0" indent="0" algn="ctr" defTabSz="914400" rtl="0" eaLnBrk="0" fontAlgn="auto" latinLnBrk="0" hangingPunct="0">
              <a:lnSpc>
                <a:spcPct val="100000"/>
              </a:lnSpc>
              <a:spcBef>
                <a:spcPts val="0"/>
              </a:spcBef>
              <a:spcAft>
                <a:spcPts val="0"/>
              </a:spcAft>
              <a:buClrTx/>
              <a:buSzTx/>
              <a:buFontTx/>
              <a:buNone/>
              <a:tabLst/>
              <a:defRPr/>
            </a:pPr>
            <a:r>
              <a:rPr lang="es-EC" sz="24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GRUPOS DE PROYECTOS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7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34</a:t>
            </a:fld>
            <a:endParaRPr lang="es-EC" dirty="0">
              <a:solidFill>
                <a:schemeClr val="tx1"/>
              </a:solidFill>
            </a:endParaRPr>
          </a:p>
        </p:txBody>
      </p:sp>
      <p:pic>
        <p:nvPicPr>
          <p:cNvPr id="9" name="8 Imagen"/>
          <p:cNvPicPr/>
          <p:nvPr/>
        </p:nvPicPr>
        <p:blipFill>
          <a:blip r:embed="rId3"/>
          <a:srcRect t="7889" r="27282"/>
          <a:stretch>
            <a:fillRect/>
          </a:stretch>
        </p:blipFill>
        <p:spPr bwMode="auto">
          <a:xfrm>
            <a:off x="1216936" y="1041991"/>
            <a:ext cx="6710127" cy="4774018"/>
          </a:xfrm>
          <a:prstGeom prst="rect">
            <a:avLst/>
          </a:prstGeom>
          <a:noFill/>
          <a:ln w="9525">
            <a:noFill/>
            <a:miter lim="800000"/>
            <a:headEnd/>
            <a:tailEnd/>
          </a:ln>
        </p:spPr>
      </p:pic>
      <p:sp>
        <p:nvSpPr>
          <p:cNvPr id="10" name="9 Rectángulo"/>
          <p:cNvSpPr/>
          <p:nvPr/>
        </p:nvSpPr>
        <p:spPr>
          <a:xfrm>
            <a:off x="1142976" y="6072206"/>
            <a:ext cx="4572000" cy="276999"/>
          </a:xfrm>
          <a:prstGeom prst="rect">
            <a:avLst/>
          </a:prstGeom>
        </p:spPr>
        <p:txBody>
          <a:bodyPr>
            <a:spAutoFit/>
          </a:bodyPr>
          <a:lstStyle/>
          <a:p>
            <a:r>
              <a:rPr lang="es-EC" sz="1200" b="1" dirty="0" smtClean="0"/>
              <a:t>Fuente: Cartera de Proyectos del COSIPLAN 2014</a:t>
            </a:r>
            <a:endParaRPr lang="es-EC"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a:spLocks/>
          </p:cNvSpPr>
          <p:nvPr/>
        </p:nvSpPr>
        <p:spPr>
          <a:xfrm>
            <a:off x="857224" y="1857364"/>
            <a:ext cx="7572428" cy="3170099"/>
          </a:xfrm>
          <a:prstGeom prst="rect">
            <a:avLst/>
          </a:prstGeom>
          <a:noFill/>
          <a:ln>
            <a:solidFill>
              <a:srgbClr val="006600"/>
            </a:solidFill>
          </a:ln>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s-EC" sz="4000" b="1" i="1" u="none" strike="noStrike" kern="10" cap="none" spc="0" normalizeH="0" baseline="0" noProof="0" dirty="0" smtClean="0">
                <a:ln w="3175">
                  <a:solidFill>
                    <a:schemeClr val="tx1"/>
                  </a:solidFill>
                  <a:round/>
                  <a:headEnd/>
                  <a:tailEnd/>
                </a:ln>
                <a:solidFill>
                  <a:srgbClr val="92D050"/>
                </a:solidFill>
                <a:effectLst>
                  <a:glow rad="139700">
                    <a:schemeClr val="accent6">
                      <a:satMod val="175000"/>
                      <a:alpha val="40000"/>
                    </a:schemeClr>
                  </a:glow>
                  <a:outerShdw blurRad="63500" sx="102000" sy="102000" algn="ctr" rotWithShape="0">
                    <a:prstClr val="black">
                      <a:alpha val="40000"/>
                    </a:prstClr>
                  </a:outerShdw>
                </a:effectLst>
                <a:uLnTx/>
                <a:uFillTx/>
                <a:latin typeface="Arial Black" pitchFamily="34" charset="0"/>
                <a:ea typeface="+mj-ea"/>
                <a:cs typeface="+mj-cs"/>
              </a:rPr>
              <a:t>RELACIONAMIENTO </a:t>
            </a:r>
            <a:r>
              <a:rPr lang="es-EC" sz="4000" b="1" i="1" kern="10" dirty="0" smtClean="0">
                <a:ln w="3175">
                  <a:solidFill>
                    <a:schemeClr val="tx1"/>
                  </a:solidFill>
                  <a:round/>
                  <a:headEnd/>
                  <a:tailEnd/>
                </a:ln>
                <a:solidFill>
                  <a:srgbClr val="92D050"/>
                </a:solidFill>
                <a:effectLst>
                  <a:glow rad="139700">
                    <a:schemeClr val="accent6">
                      <a:satMod val="175000"/>
                      <a:alpha val="40000"/>
                    </a:schemeClr>
                  </a:glow>
                  <a:outerShdw blurRad="63500" sx="102000" sy="102000" algn="ctr" rotWithShape="0">
                    <a:prstClr val="black">
                      <a:alpha val="40000"/>
                    </a:prstClr>
                  </a:outerShdw>
                </a:effectLst>
                <a:latin typeface="Arial Black" pitchFamily="34" charset="0"/>
                <a:ea typeface="+mj-ea"/>
                <a:cs typeface="+mj-cs"/>
              </a:rPr>
              <a:t>ENTRE</a:t>
            </a:r>
            <a:r>
              <a:rPr kumimoji="0" lang="es-EC" sz="4000" b="1" i="1" u="none" strike="noStrike" kern="10" cap="none" spc="0" normalizeH="0" baseline="0" noProof="0" dirty="0" smtClean="0">
                <a:ln w="3175">
                  <a:solidFill>
                    <a:schemeClr val="tx1"/>
                  </a:solidFill>
                  <a:round/>
                  <a:headEnd/>
                  <a:tailEnd/>
                </a:ln>
                <a:solidFill>
                  <a:srgbClr val="92D050"/>
                </a:solidFill>
                <a:effectLst>
                  <a:glow rad="139700">
                    <a:schemeClr val="accent6">
                      <a:satMod val="175000"/>
                      <a:alpha val="40000"/>
                    </a:schemeClr>
                  </a:glow>
                  <a:outerShdw blurRad="63500" sx="102000" sy="102000" algn="ctr" rotWithShape="0">
                    <a:prstClr val="black">
                      <a:alpha val="40000"/>
                    </a:prstClr>
                  </a:outerShdw>
                </a:effectLst>
                <a:uLnTx/>
                <a:uFillTx/>
                <a:latin typeface="Arial Black" pitchFamily="34" charset="0"/>
                <a:ea typeface="+mj-ea"/>
                <a:cs typeface="+mj-cs"/>
              </a:rPr>
              <a:t> PRINCIPIOS, OBJETIVOS CON PROYECTOS DE INTEGRACIÓN FÍSICA</a:t>
            </a:r>
            <a:endParaRPr kumimoji="0" lang="es-EC" sz="4800" b="1" i="1" u="none" strike="noStrike" kern="0" cap="none" spc="0" normalizeH="0" baseline="0" noProof="0" dirty="0">
              <a:ln>
                <a:noFill/>
              </a:ln>
              <a:solidFill>
                <a:srgbClr val="FFFFCC"/>
              </a:solidFill>
              <a:effectLst>
                <a:glow rad="139700">
                  <a:schemeClr val="accent6">
                    <a:satMod val="175000"/>
                    <a:alpha val="40000"/>
                  </a:schemeClr>
                </a:glow>
                <a:outerShdw blurRad="63500" sx="102000" sy="102000" algn="ctr" rotWithShape="0">
                  <a:prstClr val="black">
                    <a:alpha val="40000"/>
                  </a:prstClr>
                </a:outerShdw>
              </a:effectLst>
              <a:uLnTx/>
              <a:uFillTx/>
              <a:latin typeface="+mj-lt"/>
              <a:ea typeface="+mj-ea"/>
              <a:cs typeface="+mj-cs"/>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5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35</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lstStyle/>
          <a:p>
            <a:endParaRPr lang="es-EC"/>
          </a:p>
        </p:txBody>
      </p:sp>
      <p:graphicFrame>
        <p:nvGraphicFramePr>
          <p:cNvPr id="4" name="3 Marcador de contenido"/>
          <p:cNvGraphicFramePr>
            <a:graphicFrameLocks noGrp="1"/>
          </p:cNvGraphicFramePr>
          <p:nvPr>
            <p:ph idx="1"/>
          </p:nvPr>
        </p:nvGraphicFramePr>
        <p:xfrm>
          <a:off x="0" y="166520"/>
          <a:ext cx="8858280" cy="6644640"/>
        </p:xfrm>
        <a:graphic>
          <a:graphicData uri="http://schemas.openxmlformats.org/drawingml/2006/table">
            <a:tbl>
              <a:tblPr/>
              <a:tblGrid>
                <a:gridCol w="8097047"/>
                <a:gridCol w="346029"/>
                <a:gridCol w="415204"/>
              </a:tblGrid>
              <a:tr h="284996">
                <a:tc rowSpan="2">
                  <a:txBody>
                    <a:bodyPr/>
                    <a:lstStyle/>
                    <a:p>
                      <a:pPr marL="0" indent="0" algn="ctr">
                        <a:lnSpc>
                          <a:spcPct val="200000"/>
                        </a:lnSpc>
                        <a:spcAft>
                          <a:spcPts val="0"/>
                        </a:spcAft>
                      </a:pPr>
                      <a:r>
                        <a:rPr lang="es-EC" sz="1100" dirty="0" smtClean="0">
                          <a:latin typeface="Arial"/>
                          <a:ea typeface="Calibri"/>
                          <a:cs typeface="Times New Roman"/>
                        </a:rPr>
                        <a:t>CUMPLIMIENTO DE PRINCIPIOS</a:t>
                      </a:r>
                      <a:r>
                        <a:rPr lang="es-EC" sz="1100" dirty="0">
                          <a:latin typeface="Arial"/>
                          <a:ea typeface="Calibri"/>
                          <a:cs typeface="Times New Roman"/>
                        </a:rPr>
                        <a:t>, OBJETIVOS DE ORGANISMOS </a:t>
                      </a:r>
                      <a:r>
                        <a:rPr lang="es-EC" sz="1100" dirty="0" smtClean="0">
                          <a:latin typeface="Arial"/>
                          <a:ea typeface="Calibri"/>
                          <a:cs typeface="Times New Roman"/>
                        </a:rPr>
                        <a:t>REGIONALES CON IMPLEMENTACIÓN DE EJES</a:t>
                      </a:r>
                      <a:endParaRPr lang="es-EC" sz="1200" dirty="0">
                        <a:latin typeface="Calibri"/>
                        <a:ea typeface="Calibri"/>
                        <a:cs typeface="Times New Roman"/>
                      </a:endParaRPr>
                    </a:p>
                  </a:txBody>
                  <a:tcPr marL="37577" marR="37577" marT="0" marB="0" anchor="ctr">
                    <a:lnL>
                      <a:noFill/>
                    </a:lnL>
                    <a:lnR>
                      <a:noFill/>
                    </a:lnR>
                    <a:lnT>
                      <a:noFill/>
                    </a:lnT>
                    <a:lnB>
                      <a:noFill/>
                    </a:lnB>
                    <a:solidFill>
                      <a:srgbClr val="FFCC99"/>
                    </a:solidFill>
                  </a:tcPr>
                </a:tc>
                <a:tc gridSpan="2">
                  <a:txBody>
                    <a:bodyPr/>
                    <a:lstStyle/>
                    <a:p>
                      <a:pPr marL="0" indent="0" algn="ctr">
                        <a:lnSpc>
                          <a:spcPct val="200000"/>
                        </a:lnSpc>
                        <a:spcAft>
                          <a:spcPts val="0"/>
                        </a:spcAft>
                      </a:pPr>
                      <a:r>
                        <a:rPr lang="es-EC" sz="1100" dirty="0">
                          <a:latin typeface="Arial"/>
                          <a:ea typeface="Calibri"/>
                          <a:cs typeface="Times New Roman"/>
                        </a:rPr>
                        <a:t>INCLUYE</a:t>
                      </a:r>
                      <a:endParaRPr lang="es-EC" sz="1200" dirty="0">
                        <a:latin typeface="Calibri"/>
                        <a:ea typeface="Calibri"/>
                        <a:cs typeface="Times New Roman"/>
                      </a:endParaRPr>
                    </a:p>
                  </a:txBody>
                  <a:tcPr marL="37577" marR="37577" marT="0" marB="0" anchor="ctr">
                    <a:lnL>
                      <a:noFill/>
                    </a:lnL>
                    <a:lnR>
                      <a:noFill/>
                    </a:lnR>
                    <a:lnT>
                      <a:noFill/>
                    </a:lnT>
                    <a:lnB>
                      <a:noFill/>
                    </a:lnB>
                    <a:solidFill>
                      <a:srgbClr val="FFCC99"/>
                    </a:solidFill>
                  </a:tcPr>
                </a:tc>
                <a:tc hMerge="1">
                  <a:txBody>
                    <a:bodyPr/>
                    <a:lstStyle/>
                    <a:p>
                      <a:endParaRPr lang="es-EC"/>
                    </a:p>
                  </a:txBody>
                  <a:tcPr/>
                </a:tc>
              </a:tr>
              <a:tr h="284996">
                <a:tc vMerge="1">
                  <a:txBody>
                    <a:bodyPr/>
                    <a:lstStyle/>
                    <a:p>
                      <a:endParaRPr lang="es-EC"/>
                    </a:p>
                  </a:txBody>
                  <a:tcPr/>
                </a:tc>
                <a:tc>
                  <a:txBody>
                    <a:bodyPr/>
                    <a:lstStyle/>
                    <a:p>
                      <a:pPr marL="0" indent="0" algn="ctr">
                        <a:lnSpc>
                          <a:spcPct val="200000"/>
                        </a:lnSpc>
                        <a:spcAft>
                          <a:spcPts val="0"/>
                        </a:spcAft>
                      </a:pPr>
                      <a:r>
                        <a:rPr lang="es-EC" sz="1100" dirty="0">
                          <a:latin typeface="Arial"/>
                          <a:ea typeface="Calibri"/>
                          <a:cs typeface="Times New Roman"/>
                        </a:rPr>
                        <a:t>SI</a:t>
                      </a:r>
                      <a:endParaRPr lang="es-EC" sz="1100" dirty="0">
                        <a:latin typeface="Calibri"/>
                        <a:ea typeface="Calibri"/>
                        <a:cs typeface="Times New Roman"/>
                      </a:endParaRPr>
                    </a:p>
                  </a:txBody>
                  <a:tcPr marL="37577" marR="37577" marT="0" marB="0" anchor="ctr">
                    <a:lnL>
                      <a:noFill/>
                    </a:lnL>
                    <a:lnR>
                      <a:noFill/>
                    </a:lnR>
                    <a:lnT>
                      <a:noFill/>
                    </a:lnT>
                    <a:lnB>
                      <a:noFill/>
                    </a:lnB>
                    <a:solidFill>
                      <a:srgbClr val="FFCC99"/>
                    </a:solidFill>
                  </a:tcPr>
                </a:tc>
                <a:tc>
                  <a:txBody>
                    <a:bodyPr/>
                    <a:lstStyle/>
                    <a:p>
                      <a:pPr marL="0" indent="0" algn="ctr">
                        <a:lnSpc>
                          <a:spcPct val="200000"/>
                        </a:lnSpc>
                        <a:spcAft>
                          <a:spcPts val="0"/>
                        </a:spcAft>
                      </a:pPr>
                      <a:r>
                        <a:rPr lang="es-EC" sz="1100" dirty="0">
                          <a:solidFill>
                            <a:schemeClr val="tx1"/>
                          </a:solidFill>
                          <a:latin typeface="Arial"/>
                          <a:ea typeface="Calibri"/>
                          <a:cs typeface="Times New Roman"/>
                        </a:rPr>
                        <a:t>N</a:t>
                      </a:r>
                      <a:r>
                        <a:rPr lang="es-EC" sz="1100" dirty="0">
                          <a:latin typeface="Arial"/>
                          <a:ea typeface="Calibri"/>
                          <a:cs typeface="Times New Roman"/>
                        </a:rPr>
                        <a:t>O</a:t>
                      </a:r>
                      <a:endParaRPr lang="es-EC" sz="1100" dirty="0">
                        <a:latin typeface="Calibri"/>
                        <a:ea typeface="Calibri"/>
                        <a:cs typeface="Times New Roman"/>
                      </a:endParaRPr>
                    </a:p>
                  </a:txBody>
                  <a:tcPr marL="37577" marR="37577" marT="0" marB="0" anchor="ctr">
                    <a:lnL>
                      <a:noFill/>
                    </a:lnL>
                    <a:lnR>
                      <a:noFill/>
                    </a:lnR>
                    <a:lnT>
                      <a:noFill/>
                    </a:lnT>
                    <a:lnB>
                      <a:noFill/>
                    </a:lnB>
                    <a:solidFill>
                      <a:srgbClr val="FFCC99"/>
                    </a:solidFill>
                  </a:tcPr>
                </a:tc>
              </a:tr>
              <a:tr h="412501">
                <a:tc>
                  <a:txBody>
                    <a:bodyPr/>
                    <a:lstStyle/>
                    <a:p>
                      <a:pPr marL="0" indent="0" algn="just">
                        <a:lnSpc>
                          <a:spcPct val="100000"/>
                        </a:lnSpc>
                        <a:spcBef>
                          <a:spcPts val="400"/>
                        </a:spcBef>
                        <a:spcAft>
                          <a:spcPts val="400"/>
                        </a:spcAft>
                      </a:pPr>
                      <a:r>
                        <a:rPr lang="es-EC" sz="1100" b="1" dirty="0">
                          <a:latin typeface="Arial"/>
                          <a:ea typeface="Calibri"/>
                          <a:cs typeface="Times New Roman"/>
                        </a:rPr>
                        <a:t>IIRSA – ELEMENTOS DE SOSTENIBILIDAD</a:t>
                      </a:r>
                      <a:endParaRPr lang="es-EC" sz="1200" dirty="0">
                        <a:latin typeface="Calibri"/>
                        <a:ea typeface="Calibri"/>
                        <a:cs typeface="Times New Roman"/>
                      </a:endParaRPr>
                    </a:p>
                  </a:txBody>
                  <a:tcPr marL="37577" marR="37577" marT="0" marB="0" anchor="ctr">
                    <a:lnL>
                      <a:noFill/>
                    </a:lnL>
                    <a:lnR>
                      <a:noFill/>
                    </a:lnR>
                    <a:lnT>
                      <a:noFill/>
                    </a:lnT>
                    <a:lnB>
                      <a:noFill/>
                    </a:lnB>
                    <a:solidFill>
                      <a:srgbClr val="CCFFFF"/>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solidFill>
                      <a:srgbClr val="FFFFFF"/>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tcPr>
                </a:tc>
              </a:tr>
              <a:tr h="412501">
                <a:tc>
                  <a:txBody>
                    <a:bodyPr/>
                    <a:lstStyle/>
                    <a:p>
                      <a:pPr marL="88900" indent="0" algn="just">
                        <a:lnSpc>
                          <a:spcPct val="100000"/>
                        </a:lnSpc>
                        <a:spcBef>
                          <a:spcPts val="0"/>
                        </a:spcBef>
                        <a:spcAft>
                          <a:spcPts val="0"/>
                        </a:spcAft>
                      </a:pPr>
                      <a:r>
                        <a:rPr lang="es-EC" sz="1100" dirty="0">
                          <a:latin typeface="Arial"/>
                          <a:ea typeface="Calibri"/>
                          <a:cs typeface="Times New Roman"/>
                        </a:rPr>
                        <a:t>Sostenibilidad económica.</a:t>
                      </a:r>
                      <a:endParaRPr lang="es-EC" sz="1200" dirty="0">
                        <a:latin typeface="Calibri"/>
                        <a:ea typeface="Calibri"/>
                        <a:cs typeface="Times New Roman"/>
                      </a:endParaRPr>
                    </a:p>
                  </a:txBody>
                  <a:tcPr marL="37577" marR="37577" marT="0" marB="0" anchor="ctr">
                    <a:lnL>
                      <a:noFill/>
                    </a:lnL>
                    <a:lnR>
                      <a:noFill/>
                    </a:lnR>
                    <a:lnT>
                      <a:noFill/>
                    </a:lnT>
                    <a:lnB>
                      <a:noFill/>
                    </a:lnB>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tcPr>
                </a:tc>
              </a:tr>
              <a:tr h="412501">
                <a:tc>
                  <a:txBody>
                    <a:bodyPr/>
                    <a:lstStyle/>
                    <a:p>
                      <a:pPr marL="88900" indent="0" algn="just">
                        <a:lnSpc>
                          <a:spcPct val="100000"/>
                        </a:lnSpc>
                        <a:spcBef>
                          <a:spcPts val="400"/>
                        </a:spcBef>
                        <a:spcAft>
                          <a:spcPts val="400"/>
                        </a:spcAft>
                      </a:pPr>
                      <a:r>
                        <a:rPr lang="es-EC" sz="1100" dirty="0">
                          <a:latin typeface="Arial"/>
                          <a:ea typeface="Calibri"/>
                          <a:cs typeface="Times New Roman"/>
                        </a:rPr>
                        <a:t>Sostenibilidad social.</a:t>
                      </a:r>
                      <a:endParaRPr lang="es-EC" sz="1200" dirty="0">
                        <a:latin typeface="Calibri"/>
                        <a:ea typeface="Calibri"/>
                        <a:cs typeface="Times New Roman"/>
                      </a:endParaRPr>
                    </a:p>
                  </a:txBody>
                  <a:tcPr marL="37577" marR="37577" marT="0" marB="0" anchor="ctr">
                    <a:lnL>
                      <a:noFill/>
                    </a:lnL>
                    <a:lnR>
                      <a:noFill/>
                    </a:lnR>
                    <a:lnT>
                      <a:noFill/>
                    </a:lnT>
                    <a:lnB>
                      <a:noFill/>
                    </a:lnB>
                    <a:solidFill>
                      <a:srgbClr val="CCFFFF"/>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tcPr>
                </a:tc>
              </a:tr>
              <a:tr h="353572">
                <a:tc>
                  <a:txBody>
                    <a:bodyPr/>
                    <a:lstStyle/>
                    <a:p>
                      <a:pPr marL="88900" indent="0" algn="just">
                        <a:lnSpc>
                          <a:spcPct val="100000"/>
                        </a:lnSpc>
                        <a:spcBef>
                          <a:spcPts val="400"/>
                        </a:spcBef>
                        <a:spcAft>
                          <a:spcPts val="400"/>
                        </a:spcAft>
                      </a:pPr>
                      <a:r>
                        <a:rPr lang="es-EC" sz="1100" kern="1200" dirty="0">
                          <a:solidFill>
                            <a:schemeClr val="tx1"/>
                          </a:solidFill>
                          <a:latin typeface="Arial"/>
                          <a:ea typeface="Calibri"/>
                          <a:cs typeface="Times New Roman"/>
                        </a:rPr>
                        <a:t>Sostenibilidad</a:t>
                      </a:r>
                      <a:r>
                        <a:rPr lang="es-EC" sz="1100" dirty="0">
                          <a:latin typeface="Arial"/>
                          <a:ea typeface="Calibri"/>
                          <a:cs typeface="Times New Roman"/>
                        </a:rPr>
                        <a:t> </a:t>
                      </a:r>
                      <a:r>
                        <a:rPr lang="es-EC" sz="1100" kern="1200" dirty="0">
                          <a:solidFill>
                            <a:schemeClr val="tx1"/>
                          </a:solidFill>
                          <a:latin typeface="Arial"/>
                          <a:ea typeface="Calibri"/>
                          <a:cs typeface="Times New Roman"/>
                        </a:rPr>
                        <a:t>ambiental</a:t>
                      </a:r>
                      <a:r>
                        <a:rPr lang="es-EC" sz="1100" dirty="0">
                          <a:latin typeface="Arial"/>
                          <a:ea typeface="Calibri"/>
                          <a:cs typeface="Times New Roman"/>
                        </a:rPr>
                        <a:t>.</a:t>
                      </a:r>
                      <a:endParaRPr lang="es-EC" sz="1200" dirty="0">
                        <a:latin typeface="Calibri"/>
                        <a:ea typeface="Calibri"/>
                        <a:cs typeface="Times New Roman"/>
                      </a:endParaRPr>
                    </a:p>
                  </a:txBody>
                  <a:tcPr marL="37577" marR="37577" marT="0" marB="0" anchor="ctr">
                    <a:lnL>
                      <a:noFill/>
                    </a:lnL>
                    <a:lnR>
                      <a:noFill/>
                    </a:lnR>
                    <a:lnT>
                      <a:noFill/>
                    </a:lnT>
                    <a:lnB>
                      <a:noFill/>
                    </a:lnB>
                  </a:tcPr>
                </a:tc>
                <a:tc>
                  <a:txBody>
                    <a:bodyPr/>
                    <a:lstStyle/>
                    <a:p>
                      <a:pPr marL="457200" algn="just">
                        <a:lnSpc>
                          <a:spcPct val="200000"/>
                        </a:lnSpc>
                        <a:spcAft>
                          <a:spcPts val="0"/>
                        </a:spcAft>
                      </a:pPr>
                      <a:endParaRPr lang="es-EC" sz="1200">
                        <a:latin typeface="Calibri"/>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200">
                        <a:latin typeface="Calibri"/>
                        <a:ea typeface="Calibri"/>
                        <a:cs typeface="Times New Roman"/>
                      </a:endParaRPr>
                    </a:p>
                  </a:txBody>
                  <a:tcPr marL="37577" marR="37577" marT="0" marB="0">
                    <a:lnL>
                      <a:noFill/>
                    </a:lnL>
                    <a:lnR>
                      <a:noFill/>
                    </a:lnR>
                    <a:lnT>
                      <a:noFill/>
                    </a:lnT>
                    <a:lnB>
                      <a:noFill/>
                    </a:lnB>
                  </a:tcPr>
                </a:tc>
              </a:tr>
              <a:tr h="412501">
                <a:tc>
                  <a:txBody>
                    <a:bodyPr/>
                    <a:lstStyle/>
                    <a:p>
                      <a:pPr marL="88900" indent="0" algn="just">
                        <a:lnSpc>
                          <a:spcPct val="100000"/>
                        </a:lnSpc>
                        <a:spcBef>
                          <a:spcPts val="400"/>
                        </a:spcBef>
                        <a:spcAft>
                          <a:spcPts val="400"/>
                        </a:spcAft>
                      </a:pPr>
                      <a:r>
                        <a:rPr lang="es-EC" sz="1100" dirty="0">
                          <a:latin typeface="Arial"/>
                          <a:ea typeface="Calibri"/>
                          <a:cs typeface="Times New Roman"/>
                        </a:rPr>
                        <a:t>Sostenibilidad político-institucional.</a:t>
                      </a:r>
                      <a:endParaRPr lang="es-EC" sz="1200" dirty="0">
                        <a:latin typeface="Calibri"/>
                        <a:ea typeface="Calibri"/>
                        <a:cs typeface="Times New Roman"/>
                      </a:endParaRPr>
                    </a:p>
                  </a:txBody>
                  <a:tcPr marL="37577" marR="37577" marT="0" marB="0" anchor="ctr">
                    <a:lnL>
                      <a:noFill/>
                    </a:lnL>
                    <a:lnR>
                      <a:noFill/>
                    </a:lnR>
                    <a:lnT>
                      <a:noFill/>
                    </a:lnT>
                    <a:lnB>
                      <a:noFill/>
                    </a:lnB>
                    <a:solidFill>
                      <a:srgbClr val="CCFFFF"/>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tcPr>
                </a:tc>
              </a:tr>
              <a:tr h="412501">
                <a:tc>
                  <a:txBody>
                    <a:bodyPr/>
                    <a:lstStyle/>
                    <a:p>
                      <a:pPr marL="0" indent="0" algn="just">
                        <a:lnSpc>
                          <a:spcPct val="100000"/>
                        </a:lnSpc>
                        <a:spcBef>
                          <a:spcPts val="400"/>
                        </a:spcBef>
                        <a:spcAft>
                          <a:spcPts val="400"/>
                        </a:spcAft>
                      </a:pPr>
                      <a:r>
                        <a:rPr lang="es-EC" sz="1100" b="1" dirty="0">
                          <a:latin typeface="Arial"/>
                          <a:ea typeface="Calibri"/>
                          <a:cs typeface="Times New Roman"/>
                        </a:rPr>
                        <a:t>UNASUR – OBJETIVO</a:t>
                      </a:r>
                      <a:endParaRPr lang="es-EC" sz="1200" dirty="0">
                        <a:latin typeface="Calibri"/>
                        <a:ea typeface="Calibri"/>
                        <a:cs typeface="Times New Roman"/>
                      </a:endParaRPr>
                    </a:p>
                  </a:txBody>
                  <a:tcPr marL="37577" marR="37577" marT="0" marB="0" anchor="ctr">
                    <a:lnL>
                      <a:noFill/>
                    </a:lnL>
                    <a:lnR>
                      <a:noFill/>
                    </a:lnR>
                    <a:lnT>
                      <a:noFill/>
                    </a:lnT>
                    <a:lnB>
                      <a:noFill/>
                    </a:lnB>
                    <a:solidFill>
                      <a:srgbClr val="66FFCC"/>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tcPr>
                </a:tc>
              </a:tr>
              <a:tr h="648216">
                <a:tc>
                  <a:txBody>
                    <a:bodyPr/>
                    <a:lstStyle/>
                    <a:p>
                      <a:pPr marL="95250" indent="0" algn="just">
                        <a:lnSpc>
                          <a:spcPct val="100000"/>
                        </a:lnSpc>
                        <a:spcBef>
                          <a:spcPts val="400"/>
                        </a:spcBef>
                        <a:spcAft>
                          <a:spcPts val="400"/>
                        </a:spcAft>
                      </a:pPr>
                      <a:r>
                        <a:rPr lang="es-EC" sz="1100" dirty="0">
                          <a:latin typeface="Arial"/>
                          <a:ea typeface="Calibri"/>
                          <a:cs typeface="Times New Roman"/>
                        </a:rPr>
                        <a:t>Construir, de manera participativa y consensuada, un espacio de integración y unión en lo cultural, social, económico y </a:t>
                      </a:r>
                      <a:r>
                        <a:rPr lang="es-EC" sz="1100" dirty="0" smtClean="0">
                          <a:latin typeface="Arial"/>
                          <a:ea typeface="Calibri"/>
                          <a:cs typeface="Times New Roman"/>
                        </a:rPr>
                        <a:t>político, </a:t>
                      </a:r>
                      <a:r>
                        <a:rPr lang="es-EC" sz="1100" dirty="0">
                          <a:latin typeface="Arial"/>
                          <a:ea typeface="Calibri"/>
                          <a:cs typeface="Times New Roman"/>
                        </a:rPr>
                        <a:t>otorgando prioridad al diálogo político, las políticas sociales, la educación, la energía, la infraestructura, el financiamiento y el medio ambiente, </a:t>
                      </a:r>
                      <a:r>
                        <a:rPr lang="es-EC" sz="1100" dirty="0" smtClean="0">
                          <a:latin typeface="Arial"/>
                          <a:ea typeface="Calibri"/>
                          <a:cs typeface="Times New Roman"/>
                        </a:rPr>
                        <a:t>eliminar </a:t>
                      </a:r>
                      <a:r>
                        <a:rPr lang="es-EC" sz="1100" dirty="0">
                          <a:latin typeface="Arial"/>
                          <a:ea typeface="Calibri"/>
                          <a:cs typeface="Times New Roman"/>
                        </a:rPr>
                        <a:t>la desigualdad socioeconómica, lograr la inclusión social y la participación ciudadana, fortalecer la democracia y reducir las asimetrías en el marco del fortalecimiento de la soberanía e independencia de los estados.</a:t>
                      </a:r>
                      <a:endParaRPr lang="es-EC" sz="1200" dirty="0">
                        <a:latin typeface="Calibri"/>
                        <a:ea typeface="Calibri"/>
                        <a:cs typeface="Times New Roman"/>
                      </a:endParaRPr>
                    </a:p>
                  </a:txBody>
                  <a:tcPr marL="37577" marR="37577" marT="0" marB="0">
                    <a:lnL>
                      <a:noFill/>
                    </a:lnL>
                    <a:lnR>
                      <a:noFill/>
                    </a:lnR>
                    <a:lnT>
                      <a:noFill/>
                    </a:lnT>
                    <a:lnB>
                      <a:noFill/>
                    </a:lnB>
                  </a:tcPr>
                </a:tc>
                <a:tc>
                  <a:txBody>
                    <a:bodyPr/>
                    <a:lstStyle/>
                    <a:p>
                      <a:pPr marL="457200" algn="just" defTabSz="914400" rtl="0" eaLnBrk="1" latinLnBrk="0" hangingPunct="1">
                        <a:lnSpc>
                          <a:spcPct val="200000"/>
                        </a:lnSpc>
                        <a:spcAft>
                          <a:spcPts val="0"/>
                        </a:spcAft>
                      </a:pPr>
                      <a:endParaRPr lang="es-EC" sz="1400" kern="1200" dirty="0">
                        <a:solidFill>
                          <a:schemeClr val="tx1"/>
                        </a:solidFill>
                        <a:latin typeface="Arial"/>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tcPr>
                </a:tc>
              </a:tr>
              <a:tr h="412501">
                <a:tc>
                  <a:txBody>
                    <a:bodyPr/>
                    <a:lstStyle/>
                    <a:p>
                      <a:pPr marL="0" indent="0" algn="just">
                        <a:lnSpc>
                          <a:spcPct val="100000"/>
                        </a:lnSpc>
                        <a:spcBef>
                          <a:spcPts val="200"/>
                        </a:spcBef>
                        <a:spcAft>
                          <a:spcPts val="200"/>
                        </a:spcAft>
                      </a:pPr>
                      <a:r>
                        <a:rPr lang="es-EC" sz="1100" b="1" dirty="0">
                          <a:latin typeface="Arial"/>
                          <a:ea typeface="Calibri"/>
                          <a:cs typeface="Times New Roman"/>
                        </a:rPr>
                        <a:t>UNASUR – OBJETIVOS ESPECÍFICOS</a:t>
                      </a:r>
                      <a:endParaRPr lang="es-EC" sz="1200" dirty="0">
                        <a:latin typeface="Calibri"/>
                        <a:ea typeface="Calibri"/>
                        <a:cs typeface="Times New Roman"/>
                      </a:endParaRPr>
                    </a:p>
                  </a:txBody>
                  <a:tcPr marL="37577" marR="37577" marT="0" marB="0" anchor="ctr">
                    <a:lnL>
                      <a:noFill/>
                    </a:lnL>
                    <a:lnR>
                      <a:noFill/>
                    </a:lnR>
                    <a:lnT>
                      <a:noFill/>
                    </a:lnT>
                    <a:lnB>
                      <a:noFill/>
                    </a:lnB>
                    <a:solidFill>
                      <a:srgbClr val="66FFCC"/>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solidFill>
                      <a:srgbClr val="66FFCC"/>
                    </a:solidFill>
                  </a:tcPr>
                </a:tc>
                <a:tc>
                  <a:txBody>
                    <a:bodyPr/>
                    <a:lstStyle/>
                    <a:p>
                      <a:pPr marL="457200"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solidFill>
                      <a:srgbClr val="66FFCC"/>
                    </a:solidFill>
                  </a:tcPr>
                </a:tc>
              </a:tr>
              <a:tr h="412501">
                <a:tc>
                  <a:txBody>
                    <a:bodyPr/>
                    <a:lstStyle/>
                    <a:p>
                      <a:pPr marL="95250" indent="0" algn="just">
                        <a:lnSpc>
                          <a:spcPct val="100000"/>
                        </a:lnSpc>
                        <a:spcBef>
                          <a:spcPts val="0"/>
                        </a:spcBef>
                        <a:spcAft>
                          <a:spcPts val="0"/>
                        </a:spcAft>
                      </a:pPr>
                      <a:r>
                        <a:rPr lang="es-EC" sz="1100" dirty="0">
                          <a:latin typeface="Arial"/>
                          <a:ea typeface="Calibri"/>
                          <a:cs typeface="Times New Roman"/>
                        </a:rPr>
                        <a:t>d) La integración energética para el aprovechamiento integral, sostenible y solidario de los recursos de la región.</a:t>
                      </a:r>
                      <a:endParaRPr lang="es-EC" sz="1200" dirty="0">
                        <a:latin typeface="Calibri"/>
                        <a:ea typeface="Calibri"/>
                        <a:cs typeface="Times New Roman"/>
                      </a:endParaRPr>
                    </a:p>
                  </a:txBody>
                  <a:tcPr marL="37577" marR="37577" marT="0" marB="0" anchor="ctr">
                    <a:lnL>
                      <a:noFill/>
                    </a:lnL>
                    <a:lnR>
                      <a:noFill/>
                    </a:lnR>
                    <a:lnT>
                      <a:noFill/>
                    </a:lnT>
                    <a:lnB>
                      <a:noFill/>
                    </a:lnB>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tcPr>
                </a:tc>
              </a:tr>
              <a:tr h="412501">
                <a:tc>
                  <a:txBody>
                    <a:bodyPr/>
                    <a:lstStyle/>
                    <a:p>
                      <a:pPr marL="95250" indent="0" algn="just">
                        <a:lnSpc>
                          <a:spcPct val="100000"/>
                        </a:lnSpc>
                        <a:spcBef>
                          <a:spcPts val="400"/>
                        </a:spcBef>
                        <a:spcAft>
                          <a:spcPts val="400"/>
                        </a:spcAft>
                      </a:pPr>
                      <a:r>
                        <a:rPr lang="es-EC" sz="1100" dirty="0">
                          <a:latin typeface="Arial"/>
                          <a:ea typeface="Calibri"/>
                          <a:cs typeface="Times New Roman"/>
                        </a:rPr>
                        <a:t>e) El desarrollo de una infraestructura para la interconexión de la región y entre nuestros pueblos de acuerdo a criterios de desarrollo social y económico sustentables.</a:t>
                      </a:r>
                      <a:endParaRPr lang="es-EC" sz="1200" dirty="0">
                        <a:latin typeface="Calibri"/>
                        <a:ea typeface="Calibri"/>
                        <a:cs typeface="Times New Roman"/>
                      </a:endParaRPr>
                    </a:p>
                  </a:txBody>
                  <a:tcPr marL="37577" marR="37577" marT="0" marB="0" anchor="ctr">
                    <a:lnL>
                      <a:noFill/>
                    </a:lnL>
                    <a:lnR>
                      <a:noFill/>
                    </a:lnR>
                    <a:lnT>
                      <a:noFill/>
                    </a:lnT>
                    <a:lnB>
                      <a:noFill/>
                    </a:lnB>
                    <a:solidFill>
                      <a:srgbClr val="66FFCC"/>
                    </a:solidFill>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tcPr>
                </a:tc>
              </a:tr>
              <a:tr h="423570">
                <a:tc>
                  <a:txBody>
                    <a:bodyPr/>
                    <a:lstStyle/>
                    <a:p>
                      <a:pPr marL="88900" indent="0" algn="just">
                        <a:lnSpc>
                          <a:spcPct val="100000"/>
                        </a:lnSpc>
                        <a:spcBef>
                          <a:spcPts val="400"/>
                        </a:spcBef>
                        <a:spcAft>
                          <a:spcPts val="400"/>
                        </a:spcAft>
                      </a:pPr>
                      <a:r>
                        <a:rPr lang="es-EC" sz="1100" dirty="0">
                          <a:latin typeface="Arial"/>
                          <a:ea typeface="Calibri"/>
                          <a:cs typeface="Times New Roman"/>
                        </a:rPr>
                        <a:t>g) La protección de la biodiversidad, los recursos hídricos y los ecosistemas, así como la cooperación en la prevención de las catástrofes y en la lucha contra las causas y los efectos del cambio climático.</a:t>
                      </a:r>
                      <a:endParaRPr lang="es-EC" sz="1200" dirty="0">
                        <a:latin typeface="Calibri"/>
                        <a:ea typeface="Calibri"/>
                        <a:cs typeface="Times New Roman"/>
                      </a:endParaRPr>
                    </a:p>
                  </a:txBody>
                  <a:tcPr marL="37577" marR="37577" marT="0" marB="0" anchor="ctr">
                    <a:lnL>
                      <a:noFill/>
                    </a:lnL>
                    <a:lnR>
                      <a:noFill/>
                    </a:lnR>
                    <a:lnT>
                      <a:noFill/>
                    </a:lnT>
                    <a:lnB>
                      <a:noFill/>
                    </a:lnB>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solidFill>
                      <a:srgbClr val="92D050"/>
                    </a:solidFill>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tcPr>
                </a:tc>
              </a:tr>
              <a:tr h="648216">
                <a:tc>
                  <a:txBody>
                    <a:bodyPr/>
                    <a:lstStyle/>
                    <a:p>
                      <a:pPr marL="88900" indent="0" algn="just">
                        <a:lnSpc>
                          <a:spcPct val="100000"/>
                        </a:lnSpc>
                        <a:spcBef>
                          <a:spcPts val="400"/>
                        </a:spcBef>
                        <a:spcAft>
                          <a:spcPts val="400"/>
                        </a:spcAft>
                      </a:pPr>
                      <a:r>
                        <a:rPr lang="es-EC" sz="1100" dirty="0">
                          <a:latin typeface="Arial"/>
                          <a:ea typeface="Calibri"/>
                          <a:cs typeface="Times New Roman"/>
                        </a:rPr>
                        <a:t>q) La coordinación entre los organismos especializados de los Estados Miembros, </a:t>
                      </a:r>
                      <a:r>
                        <a:rPr lang="es-EC" sz="1100" dirty="0" smtClean="0">
                          <a:latin typeface="Arial"/>
                          <a:ea typeface="Calibri"/>
                          <a:cs typeface="Times New Roman"/>
                        </a:rPr>
                        <a:t>teniendo en cuenta las normas internacionales, para </a:t>
                      </a:r>
                      <a:r>
                        <a:rPr lang="es-EC" sz="1100" dirty="0">
                          <a:latin typeface="Arial"/>
                          <a:ea typeface="Calibri"/>
                          <a:cs typeface="Times New Roman"/>
                        </a:rPr>
                        <a:t>fortalecer la lucha contra el terrorismo, la corrupción, el problema mundial de las drogas, la trata de personas, el tráfico de armas pequeñas y ligeras, el crimen organizado transnacional y otras amenazas, así como para el desarme, la no proliferación de armas nucleares y de destrucción masiva, y el desminado.</a:t>
                      </a:r>
                      <a:endParaRPr lang="es-EC" sz="1200" dirty="0">
                        <a:latin typeface="Calibri"/>
                        <a:ea typeface="Calibri"/>
                        <a:cs typeface="Times New Roman"/>
                      </a:endParaRPr>
                    </a:p>
                  </a:txBody>
                  <a:tcPr marL="37577" marR="37577" marT="0" marB="0" anchor="ctr">
                    <a:lnL>
                      <a:noFill/>
                    </a:lnL>
                    <a:lnR>
                      <a:noFill/>
                    </a:lnR>
                    <a:lnT>
                      <a:noFill/>
                    </a:lnT>
                    <a:lnB>
                      <a:noFill/>
                    </a:lnB>
                    <a:solidFill>
                      <a:srgbClr val="66FFCC"/>
                    </a:solidFill>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tcPr>
                </a:tc>
                <a:tc>
                  <a:txBody>
                    <a:bodyPr/>
                    <a:lstStyle/>
                    <a:p>
                      <a:pPr marL="457200"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solidFill>
                      <a:srgbClr val="FF0000"/>
                    </a:solidFill>
                  </a:tcPr>
                </a:tc>
              </a:tr>
              <a:tr h="412501">
                <a:tc>
                  <a:txBody>
                    <a:bodyPr/>
                    <a:lstStyle/>
                    <a:p>
                      <a:pPr marL="0" indent="0" algn="just">
                        <a:lnSpc>
                          <a:spcPct val="200000"/>
                        </a:lnSpc>
                        <a:spcBef>
                          <a:spcPts val="400"/>
                        </a:spcBef>
                        <a:spcAft>
                          <a:spcPts val="400"/>
                        </a:spcAft>
                      </a:pPr>
                      <a:r>
                        <a:rPr lang="es-EC" sz="1100" dirty="0">
                          <a:latin typeface="Arial"/>
                          <a:ea typeface="Calibri"/>
                          <a:cs typeface="Times New Roman"/>
                        </a:rPr>
                        <a:t>s) El intercambio de información y de experiencias en materia de defensa.</a:t>
                      </a:r>
                      <a:endParaRPr lang="es-EC" sz="1200" dirty="0">
                        <a:latin typeface="Calibri"/>
                        <a:ea typeface="Calibri"/>
                        <a:cs typeface="Times New Roman"/>
                      </a:endParaRPr>
                    </a:p>
                  </a:txBody>
                  <a:tcPr marL="37577" marR="37577" marT="0" marB="0">
                    <a:lnL>
                      <a:noFill/>
                    </a:lnL>
                    <a:lnR>
                      <a:noFill/>
                    </a:lnR>
                    <a:lnT>
                      <a:noFill/>
                    </a:lnT>
                    <a:lnB>
                      <a:noFill/>
                    </a:lnB>
                  </a:tcPr>
                </a:tc>
                <a:tc>
                  <a:txBody>
                    <a:bodyPr/>
                    <a:lstStyle/>
                    <a:p>
                      <a:pPr marL="20955" algn="just">
                        <a:lnSpc>
                          <a:spcPct val="200000"/>
                        </a:lnSpc>
                        <a:spcAft>
                          <a:spcPts val="0"/>
                        </a:spcAft>
                      </a:pPr>
                      <a:endParaRPr lang="es-EC" sz="1400">
                        <a:latin typeface="Arial"/>
                        <a:ea typeface="Calibri"/>
                        <a:cs typeface="Times New Roman"/>
                      </a:endParaRPr>
                    </a:p>
                  </a:txBody>
                  <a:tcPr marL="37577" marR="37577" marT="0" marB="0">
                    <a:lnL>
                      <a:noFill/>
                    </a:lnL>
                    <a:lnR>
                      <a:noFill/>
                    </a:lnR>
                    <a:lnT>
                      <a:noFill/>
                    </a:lnT>
                    <a:lnB>
                      <a:noFill/>
                    </a:lnB>
                  </a:tcPr>
                </a:tc>
                <a:tc>
                  <a:txBody>
                    <a:bodyPr/>
                    <a:lstStyle/>
                    <a:p>
                      <a:pPr marL="20955" algn="just">
                        <a:lnSpc>
                          <a:spcPct val="200000"/>
                        </a:lnSpc>
                        <a:spcAft>
                          <a:spcPts val="0"/>
                        </a:spcAft>
                      </a:pPr>
                      <a:endParaRPr lang="es-EC" sz="1400" dirty="0">
                        <a:latin typeface="Arial"/>
                        <a:ea typeface="Calibri"/>
                        <a:cs typeface="Times New Roman"/>
                      </a:endParaRPr>
                    </a:p>
                  </a:txBody>
                  <a:tcPr marL="37577" marR="37577" marT="0" marB="0">
                    <a:lnL>
                      <a:noFill/>
                    </a:lnL>
                    <a:lnR>
                      <a:noFill/>
                    </a:lnR>
                    <a:lnT>
                      <a:noFill/>
                    </a:lnT>
                    <a:lnB>
                      <a:noFill/>
                    </a:lnB>
                    <a:solidFill>
                      <a:srgbClr val="FF0000"/>
                    </a:solidFill>
                  </a:tcPr>
                </a:tc>
              </a:tr>
            </a:tbl>
          </a:graphicData>
        </a:graphic>
      </p:graphicFrame>
      <p:sp>
        <p:nvSpPr>
          <p:cNvPr id="6" name="5 Marcador de número de diapositiva"/>
          <p:cNvSpPr>
            <a:spLocks noGrp="1"/>
          </p:cNvSpPr>
          <p:nvPr>
            <p:ph type="sldNum" sz="quarter" idx="12"/>
          </p:nvPr>
        </p:nvSpPr>
        <p:spPr>
          <a:xfrm>
            <a:off x="7010400" y="6492875"/>
            <a:ext cx="2133600" cy="365125"/>
          </a:xfrm>
        </p:spPr>
        <p:txBody>
          <a:bodyPr/>
          <a:lstStyle/>
          <a:p>
            <a:fld id="{1B88477A-E3DD-4017-8099-1E932860C309}" type="slidenum">
              <a:rPr lang="es-EC" smtClean="0">
                <a:solidFill>
                  <a:schemeClr val="tx1"/>
                </a:solidFill>
              </a:rPr>
              <a:pPr/>
              <a:t>36</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0" y="0"/>
            <a:ext cx="9144000" cy="68580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7" name="6 Tabla"/>
          <p:cNvGraphicFramePr>
            <a:graphicFrameLocks noGrp="1"/>
          </p:cNvGraphicFramePr>
          <p:nvPr/>
        </p:nvGraphicFramePr>
        <p:xfrm>
          <a:off x="1" y="428599"/>
          <a:ext cx="8786840" cy="6001135"/>
        </p:xfrm>
        <a:graphic>
          <a:graphicData uri="http://schemas.openxmlformats.org/drawingml/2006/table">
            <a:tbl>
              <a:tblPr/>
              <a:tblGrid>
                <a:gridCol w="8031748"/>
                <a:gridCol w="343238"/>
                <a:gridCol w="411854"/>
              </a:tblGrid>
              <a:tr h="334947">
                <a:tc rowSpan="2">
                  <a:txBody>
                    <a:bodyPr/>
                    <a:lstStyle/>
                    <a:p>
                      <a:pPr marL="0" indent="0" algn="ctr">
                        <a:lnSpc>
                          <a:spcPct val="200000"/>
                        </a:lnSpc>
                        <a:spcAft>
                          <a:spcPts val="0"/>
                        </a:spcAft>
                      </a:pPr>
                      <a:r>
                        <a:rPr lang="es-EC" sz="1100" dirty="0" smtClean="0">
                          <a:latin typeface="Arial"/>
                          <a:ea typeface="Calibri"/>
                          <a:cs typeface="Times New Roman"/>
                        </a:rPr>
                        <a:t>CUMPLIMIENTO DE PRINCIPIOS</a:t>
                      </a:r>
                      <a:r>
                        <a:rPr lang="es-EC" sz="1100" dirty="0">
                          <a:latin typeface="Arial"/>
                          <a:ea typeface="Calibri"/>
                          <a:cs typeface="Times New Roman"/>
                        </a:rPr>
                        <a:t>, OBJETIVOS DE ORGANISMOS </a:t>
                      </a:r>
                      <a:r>
                        <a:rPr lang="es-EC" sz="1100" dirty="0" smtClean="0">
                          <a:latin typeface="Arial"/>
                          <a:ea typeface="Calibri"/>
                          <a:cs typeface="Times New Roman"/>
                        </a:rPr>
                        <a:t>REGIONALES CON IMPLEMENTACIÓN DE EJES</a:t>
                      </a:r>
                      <a:endParaRPr lang="es-EC" sz="1200" dirty="0">
                        <a:latin typeface="Calibri"/>
                        <a:ea typeface="Calibri"/>
                        <a:cs typeface="Times New Roman"/>
                      </a:endParaRPr>
                    </a:p>
                  </a:txBody>
                  <a:tcPr marL="37577" marR="37577" marT="0" marB="0" anchor="ctr">
                    <a:lnL>
                      <a:noFill/>
                    </a:lnL>
                    <a:lnR>
                      <a:noFill/>
                    </a:lnR>
                    <a:lnT>
                      <a:noFill/>
                    </a:lnT>
                    <a:lnB>
                      <a:noFill/>
                    </a:lnB>
                    <a:solidFill>
                      <a:srgbClr val="FFCC99"/>
                    </a:solidFill>
                  </a:tcPr>
                </a:tc>
                <a:tc gridSpan="2">
                  <a:txBody>
                    <a:bodyPr/>
                    <a:lstStyle/>
                    <a:p>
                      <a:pPr marL="0" indent="0" algn="ctr">
                        <a:lnSpc>
                          <a:spcPct val="200000"/>
                        </a:lnSpc>
                        <a:spcAft>
                          <a:spcPts val="0"/>
                        </a:spcAft>
                      </a:pPr>
                      <a:r>
                        <a:rPr lang="es-EC" sz="1100" dirty="0">
                          <a:latin typeface="Arial"/>
                          <a:ea typeface="Calibri"/>
                          <a:cs typeface="Times New Roman"/>
                        </a:rPr>
                        <a:t>INCLUYE</a:t>
                      </a:r>
                      <a:endParaRPr lang="es-EC" sz="1200" dirty="0">
                        <a:latin typeface="Calibri"/>
                        <a:ea typeface="Calibri"/>
                        <a:cs typeface="Times New Roman"/>
                      </a:endParaRPr>
                    </a:p>
                  </a:txBody>
                  <a:tcPr marL="37577" marR="37577" marT="0" marB="0" anchor="ctr">
                    <a:lnL>
                      <a:noFill/>
                    </a:lnL>
                    <a:lnR>
                      <a:noFill/>
                    </a:lnR>
                    <a:lnT>
                      <a:noFill/>
                    </a:lnT>
                    <a:lnB>
                      <a:noFill/>
                    </a:lnB>
                    <a:solidFill>
                      <a:srgbClr val="FFCC99"/>
                    </a:solidFill>
                  </a:tcPr>
                </a:tc>
                <a:tc hMerge="1">
                  <a:txBody>
                    <a:bodyPr/>
                    <a:lstStyle/>
                    <a:p>
                      <a:endParaRPr lang="es-EC"/>
                    </a:p>
                  </a:txBody>
                  <a:tcPr/>
                </a:tc>
              </a:tr>
              <a:tr h="355320">
                <a:tc vMerge="1">
                  <a:txBody>
                    <a:bodyPr/>
                    <a:lstStyle/>
                    <a:p>
                      <a:endParaRPr lang="es-EC"/>
                    </a:p>
                  </a:txBody>
                  <a:tcPr/>
                </a:tc>
                <a:tc>
                  <a:txBody>
                    <a:bodyPr/>
                    <a:lstStyle/>
                    <a:p>
                      <a:pPr marL="0" indent="0" algn="ctr">
                        <a:lnSpc>
                          <a:spcPct val="200000"/>
                        </a:lnSpc>
                        <a:spcAft>
                          <a:spcPts val="0"/>
                        </a:spcAft>
                      </a:pPr>
                      <a:r>
                        <a:rPr lang="es-EC" sz="1100" dirty="0">
                          <a:latin typeface="Arial"/>
                          <a:ea typeface="Calibri"/>
                          <a:cs typeface="Times New Roman"/>
                        </a:rPr>
                        <a:t>SI</a:t>
                      </a:r>
                      <a:endParaRPr lang="es-EC" sz="1100" dirty="0">
                        <a:latin typeface="Calibri"/>
                        <a:ea typeface="Calibri"/>
                        <a:cs typeface="Times New Roman"/>
                      </a:endParaRPr>
                    </a:p>
                  </a:txBody>
                  <a:tcPr marL="37577" marR="37577" marT="0" marB="0" anchor="ctr">
                    <a:lnL>
                      <a:noFill/>
                    </a:lnL>
                    <a:lnR>
                      <a:noFill/>
                    </a:lnR>
                    <a:lnT>
                      <a:noFill/>
                    </a:lnT>
                    <a:lnB>
                      <a:noFill/>
                    </a:lnB>
                    <a:solidFill>
                      <a:srgbClr val="FFCC99"/>
                    </a:solidFill>
                  </a:tcPr>
                </a:tc>
                <a:tc>
                  <a:txBody>
                    <a:bodyPr/>
                    <a:lstStyle/>
                    <a:p>
                      <a:pPr marL="0" indent="0" algn="ctr">
                        <a:lnSpc>
                          <a:spcPct val="200000"/>
                        </a:lnSpc>
                        <a:spcAft>
                          <a:spcPts val="0"/>
                        </a:spcAft>
                      </a:pPr>
                      <a:r>
                        <a:rPr lang="es-EC" sz="1100" dirty="0">
                          <a:solidFill>
                            <a:schemeClr val="tx1"/>
                          </a:solidFill>
                          <a:latin typeface="Arial"/>
                          <a:ea typeface="Calibri"/>
                          <a:cs typeface="Times New Roman"/>
                        </a:rPr>
                        <a:t>N</a:t>
                      </a:r>
                      <a:r>
                        <a:rPr lang="es-EC" sz="1100" dirty="0">
                          <a:latin typeface="Arial"/>
                          <a:ea typeface="Calibri"/>
                          <a:cs typeface="Times New Roman"/>
                        </a:rPr>
                        <a:t>O</a:t>
                      </a:r>
                      <a:endParaRPr lang="es-EC" sz="1100" dirty="0">
                        <a:latin typeface="Calibri"/>
                        <a:ea typeface="Calibri"/>
                        <a:cs typeface="Times New Roman"/>
                      </a:endParaRPr>
                    </a:p>
                  </a:txBody>
                  <a:tcPr marL="37577" marR="37577" marT="0" marB="0" anchor="ctr">
                    <a:lnL>
                      <a:noFill/>
                    </a:lnL>
                    <a:lnR>
                      <a:noFill/>
                    </a:lnR>
                    <a:lnT>
                      <a:noFill/>
                    </a:lnT>
                    <a:lnB>
                      <a:noFill/>
                    </a:lnB>
                    <a:solidFill>
                      <a:srgbClr val="FFCC99"/>
                    </a:solidFill>
                  </a:tcPr>
                </a:tc>
              </a:tr>
              <a:tr h="234288">
                <a:tc>
                  <a:txBody>
                    <a:bodyPr/>
                    <a:lstStyle/>
                    <a:p>
                      <a:pPr marL="0" indent="0" algn="just">
                        <a:lnSpc>
                          <a:spcPct val="100000"/>
                        </a:lnSpc>
                        <a:spcBef>
                          <a:spcPts val="0"/>
                        </a:spcBef>
                        <a:spcAft>
                          <a:spcPts val="0"/>
                        </a:spcAft>
                      </a:pPr>
                      <a:r>
                        <a:rPr lang="es-EC" sz="1100" b="1" dirty="0">
                          <a:latin typeface="Arial"/>
                          <a:ea typeface="Calibri"/>
                          <a:cs typeface="Times New Roman"/>
                        </a:rPr>
                        <a:t>CDS - PRINCIPIOS</a:t>
                      </a:r>
                      <a:endParaRPr lang="es-EC" sz="1100" dirty="0">
                        <a:latin typeface="Calibri"/>
                        <a:ea typeface="Calibri"/>
                        <a:cs typeface="Times New Roman"/>
                      </a:endParaRPr>
                    </a:p>
                  </a:txBody>
                  <a:tcPr marL="29882" marR="29882" marT="0" marB="0" anchor="ctr">
                    <a:lnL>
                      <a:noFill/>
                    </a:lnL>
                    <a:lnR>
                      <a:noFill/>
                    </a:lnR>
                    <a:lnT>
                      <a:noFill/>
                    </a:lnT>
                    <a:lnB>
                      <a:noFill/>
                    </a:lnB>
                    <a:solidFill>
                      <a:srgbClr val="66FF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66FF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66FFFF"/>
                    </a:solidFill>
                  </a:tcPr>
                </a:tc>
              </a:tr>
              <a:tr h="234288">
                <a:tc>
                  <a:txBody>
                    <a:bodyPr/>
                    <a:lstStyle/>
                    <a:p>
                      <a:pPr marL="95250" indent="0" algn="just">
                        <a:lnSpc>
                          <a:spcPct val="100000"/>
                        </a:lnSpc>
                        <a:spcBef>
                          <a:spcPts val="0"/>
                        </a:spcBef>
                        <a:spcAft>
                          <a:spcPts val="0"/>
                        </a:spcAft>
                      </a:pPr>
                      <a:r>
                        <a:rPr lang="es-EC" sz="1100" dirty="0">
                          <a:latin typeface="Arial"/>
                          <a:ea typeface="Calibri"/>
                          <a:cs typeface="Times New Roman"/>
                        </a:rPr>
                        <a:t>c) Promueve la paz y la solución pacífica de controversias.</a:t>
                      </a:r>
                      <a:endParaRPr lang="es-EC" sz="1100" dirty="0">
                        <a:latin typeface="Calibri"/>
                        <a:ea typeface="Calibri"/>
                        <a:cs typeface="Times New Roman"/>
                      </a:endParaRPr>
                    </a:p>
                  </a:txBody>
                  <a:tcPr marL="29882" marR="29882" marT="0" marB="0" anchor="ctr">
                    <a:lnL>
                      <a:noFill/>
                    </a:lnL>
                    <a:lnR>
                      <a:noFill/>
                    </a:lnR>
                    <a:lnT>
                      <a:noFill/>
                    </a:lnT>
                    <a:lnB>
                      <a:noFill/>
                    </a:lnB>
                    <a:solidFill>
                      <a:srgbClr val="B9E9FF"/>
                    </a:solidFill>
                  </a:tcPr>
                </a:tc>
                <a:tc>
                  <a:txBody>
                    <a:bodyPr/>
                    <a:lstStyle/>
                    <a:p>
                      <a:pPr marL="20955"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20955"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tcPr>
                </a:tc>
              </a:tr>
              <a:tr h="390481">
                <a:tc>
                  <a:txBody>
                    <a:bodyPr/>
                    <a:lstStyle/>
                    <a:p>
                      <a:pPr marL="88900" indent="0" algn="just">
                        <a:lnSpc>
                          <a:spcPct val="100000"/>
                        </a:lnSpc>
                        <a:spcBef>
                          <a:spcPts val="0"/>
                        </a:spcBef>
                        <a:spcAft>
                          <a:spcPts val="0"/>
                        </a:spcAft>
                      </a:pPr>
                      <a:r>
                        <a:rPr lang="es-EC" sz="1100" dirty="0">
                          <a:latin typeface="Arial"/>
                          <a:ea typeface="Calibri"/>
                          <a:cs typeface="Times New Roman"/>
                        </a:rPr>
                        <a:t>d) Fortalece el diálogo y el consenso en materia de defensa mediante el fomento de medidas de confianza y transparencia.</a:t>
                      </a:r>
                      <a:endParaRPr lang="es-EC" sz="1100" dirty="0">
                        <a:latin typeface="Calibri"/>
                        <a:ea typeface="Calibri"/>
                        <a:cs typeface="Times New Roman"/>
                      </a:endParaRPr>
                    </a:p>
                  </a:txBody>
                  <a:tcPr marL="29882" marR="29882" marT="0" marB="0" anchor="ctr">
                    <a:lnL>
                      <a:noFill/>
                    </a:lnL>
                    <a:lnR>
                      <a:noFill/>
                    </a:lnR>
                    <a:lnT>
                      <a:noFill/>
                    </a:lnT>
                    <a:lnB>
                      <a:noFill/>
                    </a:lnB>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FFFFFF"/>
                    </a:solidFill>
                  </a:tcPr>
                </a:tc>
              </a:tr>
              <a:tr h="390481">
                <a:tc>
                  <a:txBody>
                    <a:bodyPr/>
                    <a:lstStyle/>
                    <a:p>
                      <a:pPr marL="88900" indent="0" algn="just">
                        <a:lnSpc>
                          <a:spcPct val="100000"/>
                        </a:lnSpc>
                        <a:spcBef>
                          <a:spcPts val="0"/>
                        </a:spcBef>
                        <a:spcAft>
                          <a:spcPts val="0"/>
                        </a:spcAft>
                      </a:pPr>
                      <a:r>
                        <a:rPr lang="es-EC" sz="1100" dirty="0">
                          <a:latin typeface="Arial"/>
                          <a:ea typeface="Calibri"/>
                          <a:cs typeface="Times New Roman"/>
                        </a:rPr>
                        <a:t>f) Preserva y fortalece Suramérica como un espacio libre de armas nucleares y de destrucción masiva, promoviendo el desarme y la cultura de paz en el mundo.</a:t>
                      </a:r>
                      <a:endParaRPr lang="es-EC" sz="1100" dirty="0">
                        <a:latin typeface="Calibri"/>
                        <a:ea typeface="Calibri"/>
                        <a:cs typeface="Times New Roman"/>
                      </a:endParaRPr>
                    </a:p>
                  </a:txBody>
                  <a:tcPr marL="29882" marR="29882" marT="0" marB="0" anchor="ctr">
                    <a:lnL>
                      <a:noFill/>
                    </a:lnL>
                    <a:lnR>
                      <a:noFill/>
                    </a:lnR>
                    <a:lnT>
                      <a:noFill/>
                    </a:lnT>
                    <a:lnB>
                      <a:noFill/>
                    </a:lnB>
                    <a:solidFill>
                      <a:srgbClr val="B9E9FF"/>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FFFFFF"/>
                    </a:solidFill>
                  </a:tcPr>
                </a:tc>
              </a:tr>
              <a:tr h="234288">
                <a:tc>
                  <a:txBody>
                    <a:bodyPr/>
                    <a:lstStyle/>
                    <a:p>
                      <a:pPr marL="88900" indent="0" algn="just">
                        <a:lnSpc>
                          <a:spcPct val="100000"/>
                        </a:lnSpc>
                        <a:spcBef>
                          <a:spcPts val="0"/>
                        </a:spcBef>
                        <a:spcAft>
                          <a:spcPts val="0"/>
                        </a:spcAft>
                      </a:pPr>
                      <a:r>
                        <a:rPr lang="es-EC" sz="1100" dirty="0">
                          <a:latin typeface="Arial"/>
                          <a:ea typeface="Calibri"/>
                          <a:cs typeface="Times New Roman"/>
                        </a:rPr>
                        <a:t>j) Fomenta la defensa soberana de los recursos naturales de nuestras naciones.</a:t>
                      </a:r>
                      <a:endParaRPr lang="es-EC" sz="1100" dirty="0">
                        <a:latin typeface="Calibri"/>
                        <a:ea typeface="Calibri"/>
                        <a:cs typeface="Times New Roman"/>
                      </a:endParaRPr>
                    </a:p>
                  </a:txBody>
                  <a:tcPr marL="29882" marR="29882" marT="0" marB="0" anchor="ctr">
                    <a:lnL>
                      <a:noFill/>
                    </a:lnL>
                    <a:lnR>
                      <a:noFill/>
                    </a:lnR>
                    <a:lnT>
                      <a:noFill/>
                    </a:lnT>
                    <a:lnB>
                      <a:noFill/>
                    </a:lnB>
                    <a:solidFill>
                      <a:srgbClr val="FFFF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FFFFFF"/>
                    </a:solidFill>
                  </a:tcPr>
                </a:tc>
              </a:tr>
              <a:tr h="390481">
                <a:tc>
                  <a:txBody>
                    <a:bodyPr/>
                    <a:lstStyle/>
                    <a:p>
                      <a:pPr marL="95250" indent="0" algn="just">
                        <a:lnSpc>
                          <a:spcPct val="100000"/>
                        </a:lnSpc>
                        <a:spcBef>
                          <a:spcPts val="0"/>
                        </a:spcBef>
                        <a:spcAft>
                          <a:spcPts val="0"/>
                        </a:spcAft>
                      </a:pPr>
                      <a:r>
                        <a:rPr lang="es-EC" sz="1100" dirty="0">
                          <a:latin typeface="Arial"/>
                          <a:ea typeface="Calibri"/>
                          <a:cs typeface="Times New Roman"/>
                        </a:rPr>
                        <a:t>k) Promueve, de conformidad al ordenamiento constitucional y legal de los Estados Miembros, la responsabilidad y la participación ciudadana en los temas de la defensa, en cuanto bien público que atañe al conjunto de la sociedad.</a:t>
                      </a:r>
                      <a:endParaRPr lang="es-EC" sz="1100" dirty="0">
                        <a:latin typeface="Calibri"/>
                        <a:ea typeface="Calibri"/>
                        <a:cs typeface="Times New Roman"/>
                      </a:endParaRPr>
                    </a:p>
                  </a:txBody>
                  <a:tcPr marL="29882" marR="29882" marT="0" marB="0" anchor="ctr">
                    <a:lnL>
                      <a:noFill/>
                    </a:lnL>
                    <a:lnR>
                      <a:noFill/>
                    </a:lnR>
                    <a:lnT>
                      <a:noFill/>
                    </a:lnT>
                    <a:lnB>
                      <a:noFill/>
                    </a:lnB>
                    <a:solidFill>
                      <a:srgbClr val="B9E9FF"/>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tcPr>
                </a:tc>
              </a:tr>
              <a:tr h="780959">
                <a:tc>
                  <a:txBody>
                    <a:bodyPr/>
                    <a:lstStyle/>
                    <a:p>
                      <a:pPr marL="95250" indent="0" algn="just">
                        <a:lnSpc>
                          <a:spcPct val="100000"/>
                        </a:lnSpc>
                        <a:spcBef>
                          <a:spcPts val="0"/>
                        </a:spcBef>
                        <a:spcAft>
                          <a:spcPts val="0"/>
                        </a:spcAft>
                      </a:pPr>
                      <a:r>
                        <a:rPr lang="es-EC" sz="1100" dirty="0">
                          <a:latin typeface="Arial"/>
                          <a:ea typeface="Calibri"/>
                          <a:cs typeface="Times New Roman"/>
                        </a:rPr>
                        <a:t>m) Reafirma la convivencia pacífica de los pueblos, la vigencia de los sistemas democráticos de gobierno y su protección, en materia de defensa, frente a amenazas o acciones externas o internas, en el marco de las normativas nacionales. Asimismo, rechaza la presencia o acción de grupos armados al margen de la ley, que ejerzan o propicien la violencia cualquiera sea su origen.</a:t>
                      </a:r>
                      <a:endParaRPr lang="es-EC" sz="1100" dirty="0">
                        <a:latin typeface="Calibri"/>
                        <a:ea typeface="Calibri"/>
                        <a:cs typeface="Times New Roman"/>
                      </a:endParaRPr>
                    </a:p>
                  </a:txBody>
                  <a:tcPr marL="29882" marR="29882" marT="0" marB="0" anchor="ctr">
                    <a:lnL>
                      <a:noFill/>
                    </a:lnL>
                    <a:lnR>
                      <a:noFill/>
                    </a:lnR>
                    <a:lnT>
                      <a:noFill/>
                    </a:lnT>
                    <a:lnB>
                      <a:noFill/>
                    </a:lnB>
                    <a:solidFill>
                      <a:srgbClr val="FFFFFF"/>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tcPr>
                </a:tc>
              </a:tr>
              <a:tr h="234288">
                <a:tc>
                  <a:txBody>
                    <a:bodyPr/>
                    <a:lstStyle/>
                    <a:p>
                      <a:pPr marL="0" indent="0" algn="just">
                        <a:lnSpc>
                          <a:spcPct val="100000"/>
                        </a:lnSpc>
                        <a:spcBef>
                          <a:spcPts val="0"/>
                        </a:spcBef>
                        <a:spcAft>
                          <a:spcPts val="0"/>
                        </a:spcAft>
                      </a:pPr>
                      <a:r>
                        <a:rPr lang="es-EC" sz="1100" b="1" dirty="0">
                          <a:latin typeface="Arial"/>
                          <a:ea typeface="Calibri"/>
                          <a:cs typeface="Times New Roman"/>
                        </a:rPr>
                        <a:t>CDS – OBJETIVOS GENERALES</a:t>
                      </a:r>
                      <a:endParaRPr lang="es-EC" sz="1100" dirty="0">
                        <a:latin typeface="Calibri"/>
                        <a:ea typeface="Calibri"/>
                        <a:cs typeface="Times New Roman"/>
                      </a:endParaRPr>
                    </a:p>
                  </a:txBody>
                  <a:tcPr marL="29882" marR="29882" marT="0" marB="0" anchor="ctr">
                    <a:lnL>
                      <a:noFill/>
                    </a:lnL>
                    <a:lnR>
                      <a:noFill/>
                    </a:lnR>
                    <a:lnT>
                      <a:noFill/>
                    </a:lnT>
                    <a:lnB>
                      <a:noFill/>
                    </a:lnB>
                    <a:solidFill>
                      <a:srgbClr val="66FF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66FF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66FFFF"/>
                    </a:solidFill>
                  </a:tcPr>
                </a:tc>
              </a:tr>
              <a:tr h="390481">
                <a:tc>
                  <a:txBody>
                    <a:bodyPr/>
                    <a:lstStyle/>
                    <a:p>
                      <a:pPr marL="88900" indent="0" algn="just">
                        <a:lnSpc>
                          <a:spcPct val="100000"/>
                        </a:lnSpc>
                        <a:spcBef>
                          <a:spcPts val="0"/>
                        </a:spcBef>
                        <a:spcAft>
                          <a:spcPts val="0"/>
                        </a:spcAft>
                      </a:pPr>
                      <a:r>
                        <a:rPr lang="es-EC" sz="1100" dirty="0">
                          <a:latin typeface="Arial"/>
                          <a:ea typeface="Calibri"/>
                          <a:cs typeface="Times New Roman"/>
                        </a:rPr>
                        <a:t>a) Consolidar Suramérica como una zona de paz, base para la estabilidad democrática y el desarrollo integral de nuestros pueblos, y como contribución a la paz mundial.</a:t>
                      </a:r>
                      <a:endParaRPr lang="es-EC" sz="1100" dirty="0">
                        <a:latin typeface="Calibri"/>
                        <a:ea typeface="Calibri"/>
                        <a:cs typeface="Times New Roman"/>
                      </a:endParaRPr>
                    </a:p>
                  </a:txBody>
                  <a:tcPr marL="29882" marR="29882" marT="0" marB="0" anchor="ctr">
                    <a:lnL>
                      <a:noFill/>
                    </a:lnL>
                    <a:lnR>
                      <a:noFill/>
                    </a:lnR>
                    <a:lnT>
                      <a:noFill/>
                    </a:lnT>
                    <a:lnB>
                      <a:noFill/>
                    </a:lnB>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tcPr>
                </a:tc>
              </a:tr>
              <a:tr h="390481">
                <a:tc>
                  <a:txBody>
                    <a:bodyPr/>
                    <a:lstStyle/>
                    <a:p>
                      <a:pPr marL="95250" indent="0" algn="just">
                        <a:lnSpc>
                          <a:spcPct val="100000"/>
                        </a:lnSpc>
                        <a:spcBef>
                          <a:spcPts val="0"/>
                        </a:spcBef>
                        <a:spcAft>
                          <a:spcPts val="0"/>
                        </a:spcAft>
                      </a:pPr>
                      <a:r>
                        <a:rPr lang="es-EC" sz="1100" dirty="0">
                          <a:latin typeface="Arial"/>
                          <a:ea typeface="Calibri"/>
                          <a:cs typeface="Times New Roman"/>
                        </a:rPr>
                        <a:t>b) Construir una identidad suramericana en materia de defensa, que tome en cuenta las características subregionales y nacionales y que contribuya al fortalecimiento de la unidad de América Latina y el Caribe.</a:t>
                      </a:r>
                      <a:endParaRPr lang="es-EC" sz="1100" dirty="0">
                        <a:latin typeface="Calibri"/>
                        <a:ea typeface="Calibri"/>
                        <a:cs typeface="Times New Roman"/>
                      </a:endParaRPr>
                    </a:p>
                  </a:txBody>
                  <a:tcPr marL="29882" marR="29882" marT="0" marB="0" anchor="ctr">
                    <a:lnL>
                      <a:noFill/>
                    </a:lnL>
                    <a:lnR>
                      <a:noFill/>
                    </a:lnR>
                    <a:lnT>
                      <a:noFill/>
                    </a:lnT>
                    <a:lnB>
                      <a:noFill/>
                    </a:lnB>
                    <a:solidFill>
                      <a:srgbClr val="B9E9FF"/>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tcPr>
                </a:tc>
              </a:tr>
              <a:tr h="234288">
                <a:tc>
                  <a:txBody>
                    <a:bodyPr/>
                    <a:lstStyle/>
                    <a:p>
                      <a:pPr marL="88900" indent="0" algn="just">
                        <a:lnSpc>
                          <a:spcPct val="100000"/>
                        </a:lnSpc>
                        <a:spcBef>
                          <a:spcPts val="0"/>
                        </a:spcBef>
                        <a:spcAft>
                          <a:spcPts val="0"/>
                        </a:spcAft>
                      </a:pPr>
                      <a:r>
                        <a:rPr lang="es-EC" sz="1100" dirty="0">
                          <a:latin typeface="Arial"/>
                          <a:ea typeface="Calibri"/>
                          <a:cs typeface="Times New Roman"/>
                        </a:rPr>
                        <a:t>c) Generar consensos para fortalecer la cooperación regional en materia de defensa.</a:t>
                      </a:r>
                      <a:endParaRPr lang="es-EC" sz="1100" dirty="0">
                        <a:latin typeface="Calibri"/>
                        <a:ea typeface="Calibri"/>
                        <a:cs typeface="Times New Roman"/>
                      </a:endParaRPr>
                    </a:p>
                  </a:txBody>
                  <a:tcPr marL="29882" marR="29882" marT="0" marB="0" anchor="ctr">
                    <a:lnL>
                      <a:noFill/>
                    </a:lnL>
                    <a:lnR>
                      <a:noFill/>
                    </a:lnR>
                    <a:lnT>
                      <a:noFill/>
                    </a:lnT>
                    <a:lnB>
                      <a:noFill/>
                    </a:lnB>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tcPr>
                </a:tc>
              </a:tr>
              <a:tr h="234288">
                <a:tc>
                  <a:txBody>
                    <a:bodyPr/>
                    <a:lstStyle/>
                    <a:p>
                      <a:pPr marL="0" indent="0" algn="just">
                        <a:lnSpc>
                          <a:spcPct val="100000"/>
                        </a:lnSpc>
                        <a:spcBef>
                          <a:spcPts val="0"/>
                        </a:spcBef>
                        <a:spcAft>
                          <a:spcPts val="0"/>
                        </a:spcAft>
                      </a:pPr>
                      <a:r>
                        <a:rPr lang="es-EC" sz="1100" b="1" dirty="0">
                          <a:latin typeface="Arial"/>
                          <a:ea typeface="Calibri"/>
                          <a:cs typeface="Times New Roman"/>
                        </a:rPr>
                        <a:t>CDS – OBJETIVOS ESPECÍFICOS</a:t>
                      </a:r>
                      <a:endParaRPr lang="es-EC" sz="1100" dirty="0">
                        <a:latin typeface="Calibri"/>
                        <a:ea typeface="Calibri"/>
                        <a:cs typeface="Times New Roman"/>
                      </a:endParaRPr>
                    </a:p>
                  </a:txBody>
                  <a:tcPr marL="29882" marR="29882" marT="0" marB="0" anchor="ctr">
                    <a:lnL>
                      <a:noFill/>
                    </a:lnL>
                    <a:lnR>
                      <a:noFill/>
                    </a:lnR>
                    <a:lnT>
                      <a:noFill/>
                    </a:lnT>
                    <a:lnB>
                      <a:noFill/>
                    </a:lnB>
                    <a:solidFill>
                      <a:srgbClr val="66FF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66FF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66FFFF"/>
                    </a:solidFill>
                  </a:tcPr>
                </a:tc>
              </a:tr>
              <a:tr h="390481">
                <a:tc>
                  <a:txBody>
                    <a:bodyPr/>
                    <a:lstStyle/>
                    <a:p>
                      <a:pPr marL="95250" indent="0" algn="just">
                        <a:lnSpc>
                          <a:spcPct val="100000"/>
                        </a:lnSpc>
                        <a:spcBef>
                          <a:spcPts val="0"/>
                        </a:spcBef>
                        <a:spcAft>
                          <a:spcPts val="0"/>
                        </a:spcAft>
                      </a:pPr>
                      <a:r>
                        <a:rPr lang="es-EC" sz="1100" dirty="0">
                          <a:latin typeface="Arial"/>
                          <a:ea typeface="Calibri"/>
                          <a:cs typeface="Times New Roman"/>
                        </a:rPr>
                        <a:t>b) Promover el intercambio de información y análisis sobre la situación regional e internacional, con el propósito de identificar los factores de riesgos y amenazas que puedan afectar la paz regional y mundial.</a:t>
                      </a:r>
                      <a:endParaRPr lang="es-EC" sz="1100" dirty="0">
                        <a:latin typeface="Calibri"/>
                        <a:ea typeface="Calibri"/>
                        <a:cs typeface="Times New Roman"/>
                      </a:endParaRPr>
                    </a:p>
                  </a:txBody>
                  <a:tcPr marL="29882" marR="29882" marT="0" marB="0" anchor="ctr">
                    <a:lnL>
                      <a:noFill/>
                    </a:lnL>
                    <a:lnR>
                      <a:noFill/>
                    </a:lnR>
                    <a:lnT>
                      <a:noFill/>
                    </a:lnT>
                    <a:lnB>
                      <a:noFill/>
                    </a:lnB>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chemeClr val="bg1"/>
                    </a:solidFill>
                  </a:tcPr>
                </a:tc>
                <a:tc>
                  <a:txBody>
                    <a:bodyPr/>
                    <a:lstStyle/>
                    <a:p>
                      <a:pPr marL="0" indent="0" algn="just">
                        <a:lnSpc>
                          <a:spcPct val="100000"/>
                        </a:lnSpc>
                        <a:spcBef>
                          <a:spcPts val="0"/>
                        </a:spcBef>
                        <a:spcAft>
                          <a:spcPts val="0"/>
                        </a:spcAft>
                      </a:pPr>
                      <a:endParaRPr lang="es-EC" sz="1100" dirty="0">
                        <a:latin typeface="+mn-lt"/>
                        <a:ea typeface="Calibri"/>
                        <a:cs typeface="Times New Roman"/>
                      </a:endParaRPr>
                    </a:p>
                  </a:txBody>
                  <a:tcPr marL="29882" marR="29882" marT="0" marB="0" anchor="ctr">
                    <a:lnL>
                      <a:noFill/>
                    </a:lnL>
                    <a:lnR>
                      <a:noFill/>
                    </a:lnR>
                    <a:lnT>
                      <a:noFill/>
                    </a:lnT>
                    <a:lnB>
                      <a:noFill/>
                    </a:lnB>
                    <a:solidFill>
                      <a:srgbClr val="FF0000"/>
                    </a:solidFill>
                  </a:tcPr>
                </a:tc>
              </a:tr>
              <a:tr h="390481">
                <a:tc>
                  <a:txBody>
                    <a:bodyPr/>
                    <a:lstStyle/>
                    <a:p>
                      <a:pPr marL="88900" indent="0" algn="just">
                        <a:lnSpc>
                          <a:spcPct val="100000"/>
                        </a:lnSpc>
                        <a:spcBef>
                          <a:spcPts val="0"/>
                        </a:spcBef>
                        <a:spcAft>
                          <a:spcPts val="0"/>
                        </a:spcAft>
                      </a:pPr>
                      <a:r>
                        <a:rPr lang="es-EC" sz="1100" dirty="0">
                          <a:latin typeface="Arial"/>
                          <a:ea typeface="Calibri"/>
                          <a:cs typeface="Times New Roman"/>
                        </a:rPr>
                        <a:t>c) Contribuir a la articulación de posiciones conjuntas de la región en foros multilaterales sobre defensa, dentro del marco del artículo 14° del Tratado Constitutivo de la UNASUR.</a:t>
                      </a:r>
                      <a:endParaRPr lang="es-EC" sz="1100" dirty="0">
                        <a:latin typeface="Calibri"/>
                        <a:ea typeface="Calibri"/>
                        <a:cs typeface="Times New Roman"/>
                      </a:endParaRPr>
                    </a:p>
                  </a:txBody>
                  <a:tcPr marL="29882" marR="29882" marT="0" marB="0" anchor="ctr">
                    <a:lnL>
                      <a:noFill/>
                    </a:lnL>
                    <a:lnR>
                      <a:noFill/>
                    </a:lnR>
                    <a:lnT>
                      <a:noFill/>
                    </a:lnT>
                    <a:lnB>
                      <a:noFill/>
                    </a:lnB>
                    <a:solidFill>
                      <a:srgbClr val="B9E9FF"/>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tcPr>
                </a:tc>
              </a:tr>
              <a:tr h="390481">
                <a:tc>
                  <a:txBody>
                    <a:bodyPr/>
                    <a:lstStyle/>
                    <a:p>
                      <a:pPr marL="88900" indent="0" algn="just">
                        <a:lnSpc>
                          <a:spcPct val="100000"/>
                        </a:lnSpc>
                        <a:spcBef>
                          <a:spcPts val="0"/>
                        </a:spcBef>
                        <a:spcAft>
                          <a:spcPts val="0"/>
                        </a:spcAft>
                      </a:pPr>
                      <a:r>
                        <a:rPr lang="es-EC" sz="1100" dirty="0">
                          <a:latin typeface="Arial"/>
                          <a:ea typeface="Calibri"/>
                          <a:cs typeface="Times New Roman"/>
                        </a:rPr>
                        <a:t>d) Avanzar en la construcción de una visión compartida respecto de las tareas de la defensa y promover el dialogo y la cooperación preferente con otros países de América Latina y el Caribe.</a:t>
                      </a:r>
                      <a:endParaRPr lang="es-EC" sz="1100" dirty="0">
                        <a:latin typeface="Calibri"/>
                        <a:ea typeface="Calibri"/>
                        <a:cs typeface="Times New Roman"/>
                      </a:endParaRPr>
                    </a:p>
                  </a:txBody>
                  <a:tcPr marL="29882" marR="29882" marT="0" marB="0" anchor="ctr">
                    <a:lnL>
                      <a:noFill/>
                    </a:lnL>
                    <a:lnR>
                      <a:noFill/>
                    </a:lnR>
                    <a:lnT>
                      <a:noFill/>
                    </a:lnT>
                    <a:lnB>
                      <a:noFill/>
                    </a:lnB>
                  </a:tcPr>
                </a:tc>
                <a:tc>
                  <a:txBody>
                    <a:bodyPr/>
                    <a:lstStyle/>
                    <a:p>
                      <a:pPr marL="457200" algn="just">
                        <a:lnSpc>
                          <a:spcPct val="100000"/>
                        </a:lnSpc>
                        <a:spcBef>
                          <a:spcPts val="0"/>
                        </a:spcBef>
                        <a:spcAft>
                          <a:spcPts val="0"/>
                        </a:spcAft>
                      </a:pPr>
                      <a:endParaRPr lang="es-EC" sz="1100">
                        <a:latin typeface="Arial"/>
                        <a:ea typeface="Calibri"/>
                        <a:cs typeface="Times New Roman"/>
                      </a:endParaRPr>
                    </a:p>
                  </a:txBody>
                  <a:tcPr marL="29882" marR="29882" marT="0" marB="0" anchor="ctr">
                    <a:lnL>
                      <a:noFill/>
                    </a:lnL>
                    <a:lnR>
                      <a:noFill/>
                    </a:lnR>
                    <a:lnT>
                      <a:noFill/>
                    </a:lnT>
                    <a:lnB>
                      <a:noFill/>
                    </a:lnB>
                    <a:solidFill>
                      <a:srgbClr val="92D050"/>
                    </a:solidFill>
                  </a:tcPr>
                </a:tc>
                <a:tc>
                  <a:txBody>
                    <a:bodyPr/>
                    <a:lstStyle/>
                    <a:p>
                      <a:pPr marL="457200" algn="just">
                        <a:lnSpc>
                          <a:spcPct val="100000"/>
                        </a:lnSpc>
                        <a:spcBef>
                          <a:spcPts val="0"/>
                        </a:spcBef>
                        <a:spcAft>
                          <a:spcPts val="0"/>
                        </a:spcAft>
                      </a:pPr>
                      <a:endParaRPr lang="es-EC" sz="1100" dirty="0">
                        <a:latin typeface="Arial"/>
                        <a:ea typeface="Calibri"/>
                        <a:cs typeface="Times New Roman"/>
                      </a:endParaRPr>
                    </a:p>
                  </a:txBody>
                  <a:tcPr marL="29882" marR="29882" marT="0" marB="0" anchor="ctr">
                    <a:lnL>
                      <a:noFill/>
                    </a:lnL>
                    <a:lnR>
                      <a:noFill/>
                    </a:lnR>
                    <a:lnT>
                      <a:noFill/>
                    </a:lnT>
                    <a:lnB>
                      <a:noFill/>
                    </a:lnB>
                  </a:tcPr>
                </a:tc>
              </a:tr>
            </a:tbl>
          </a:graphicData>
        </a:graphic>
      </p:graphicFrame>
      <p:sp>
        <p:nvSpPr>
          <p:cNvPr id="4" name="3 Marcador de número de diapositiva"/>
          <p:cNvSpPr>
            <a:spLocks noGrp="1"/>
          </p:cNvSpPr>
          <p:nvPr>
            <p:ph type="sldNum" sz="quarter" idx="12"/>
          </p:nvPr>
        </p:nvSpPr>
        <p:spPr>
          <a:xfrm>
            <a:off x="6938994" y="6492899"/>
            <a:ext cx="2133600" cy="365125"/>
          </a:xfrm>
        </p:spPr>
        <p:txBody>
          <a:bodyPr/>
          <a:lstStyle/>
          <a:p>
            <a:fld id="{1B88477A-E3DD-4017-8099-1E932860C309}" type="slidenum">
              <a:rPr lang="es-EC" smtClean="0">
                <a:solidFill>
                  <a:schemeClr val="tx1"/>
                </a:solidFill>
              </a:rPr>
              <a:pPr/>
              <a:t>37</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2"/>
          <p:cNvSpPr txBox="1">
            <a:spLocks/>
          </p:cNvSpPr>
          <p:nvPr/>
        </p:nvSpPr>
        <p:spPr>
          <a:xfrm>
            <a:off x="2457432" y="68025"/>
            <a:ext cx="6686568" cy="646331"/>
          </a:xfrm>
          <a:prstGeom prst="rect">
            <a:avLst/>
          </a:prstGeom>
          <a:noFill/>
        </p:spPr>
        <p:txBody>
          <a:bodyPr wrap="square" rtlCol="0">
            <a:spAutoFit/>
          </a:bodyPr>
          <a:lstStyle/>
          <a:p>
            <a:pPr lvl="0" algn="ctr" eaLnBrk="0" hangingPunct="0">
              <a:defRPr/>
            </a:pPr>
            <a:r>
              <a:rPr lang="es-EC"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Matriz de probabilidad de ocurrencia o presencia de Amenazas, Factores de Riesgo y Desafíos</a:t>
            </a:r>
            <a:endParaRPr kumimoji="0" lang="es-EC" sz="24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4" name="3 Tabla"/>
          <p:cNvGraphicFramePr>
            <a:graphicFrameLocks noGrp="1"/>
          </p:cNvGraphicFramePr>
          <p:nvPr/>
        </p:nvGraphicFramePr>
        <p:xfrm>
          <a:off x="1" y="714357"/>
          <a:ext cx="8643964" cy="5481830"/>
        </p:xfrm>
        <a:graphic>
          <a:graphicData uri="http://schemas.openxmlformats.org/drawingml/2006/table">
            <a:tbl>
              <a:tblPr/>
              <a:tblGrid>
                <a:gridCol w="414437"/>
                <a:gridCol w="2809879"/>
                <a:gridCol w="617428"/>
                <a:gridCol w="617428"/>
                <a:gridCol w="632479"/>
                <a:gridCol w="3552313"/>
              </a:tblGrid>
              <a:tr h="330026">
                <a:tc>
                  <a:txBody>
                    <a:bodyPr/>
                    <a:lstStyle/>
                    <a:p>
                      <a:pPr marL="457200" algn="ctr">
                        <a:lnSpc>
                          <a:spcPct val="200000"/>
                        </a:lnSpc>
                        <a:spcBef>
                          <a:spcPts val="600"/>
                        </a:spcBef>
                        <a:spcAft>
                          <a:spcPts val="600"/>
                        </a:spcAft>
                      </a:pPr>
                      <a:endParaRPr lang="es-EC" sz="1100" dirty="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dirty="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indent="0" algn="ctr">
                        <a:lnSpc>
                          <a:spcPct val="200000"/>
                        </a:lnSpc>
                        <a:spcBef>
                          <a:spcPts val="600"/>
                        </a:spcBef>
                        <a:spcAft>
                          <a:spcPts val="0"/>
                        </a:spcAft>
                      </a:pPr>
                      <a:r>
                        <a:rPr lang="es-EC" sz="1100" dirty="0">
                          <a:latin typeface="Arial"/>
                          <a:ea typeface="Calibri"/>
                          <a:cs typeface="Times New Roman"/>
                        </a:rPr>
                        <a:t>PROBABILIDAD </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marL="0" indent="0" algn="ctr">
                        <a:lnSpc>
                          <a:spcPct val="200000"/>
                        </a:lnSpc>
                        <a:spcBef>
                          <a:spcPts val="600"/>
                        </a:spcBef>
                        <a:spcAft>
                          <a:spcPts val="600"/>
                        </a:spcAft>
                      </a:pPr>
                      <a:r>
                        <a:rPr lang="es-EC" sz="1100" dirty="0">
                          <a:latin typeface="Arial"/>
                          <a:ea typeface="Calibri"/>
                          <a:cs typeface="Times New Roman"/>
                        </a:rPr>
                        <a:t>OBSERVACIONES</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a:txBody>
                    <a:bodyPr/>
                    <a:lstStyle/>
                    <a:p>
                      <a:pPr marL="457200">
                        <a:lnSpc>
                          <a:spcPct val="200000"/>
                        </a:lnSpc>
                        <a:spcAft>
                          <a:spcPts val="0"/>
                        </a:spcAft>
                        <a:tabLst>
                          <a:tab pos="1138555" algn="l"/>
                        </a:tabLs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200000"/>
                        </a:lnSpc>
                        <a:spcAft>
                          <a:spcPts val="0"/>
                        </a:spcAft>
                        <a:tabLst>
                          <a:tab pos="1138555" algn="l"/>
                        </a:tabLs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200000"/>
                        </a:lnSpc>
                        <a:spcBef>
                          <a:spcPts val="600"/>
                        </a:spcBef>
                        <a:spcAft>
                          <a:spcPts val="600"/>
                        </a:spcAft>
                      </a:pPr>
                      <a:r>
                        <a:rPr lang="es-EC" sz="1100" dirty="0">
                          <a:latin typeface="Arial"/>
                          <a:ea typeface="Calibri"/>
                          <a:cs typeface="Times New Roman"/>
                        </a:rPr>
                        <a:t>ALTA</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200000"/>
                        </a:lnSpc>
                        <a:spcBef>
                          <a:spcPts val="600"/>
                        </a:spcBef>
                        <a:spcAft>
                          <a:spcPts val="600"/>
                        </a:spcAft>
                      </a:pPr>
                      <a:r>
                        <a:rPr lang="es-EC" sz="1100" dirty="0">
                          <a:latin typeface="Arial"/>
                          <a:ea typeface="Calibri"/>
                          <a:cs typeface="Times New Roman"/>
                        </a:rPr>
                        <a:t>MEDIA</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200000"/>
                        </a:lnSpc>
                        <a:spcBef>
                          <a:spcPts val="600"/>
                        </a:spcBef>
                        <a:spcAft>
                          <a:spcPts val="600"/>
                        </a:spcAft>
                      </a:pPr>
                      <a:r>
                        <a:rPr lang="es-EC" sz="1100" dirty="0">
                          <a:latin typeface="Arial"/>
                          <a:ea typeface="Calibri"/>
                          <a:cs typeface="Times New Roman"/>
                        </a:rPr>
                        <a:t>NULA</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rowSpan="3">
                  <a:txBody>
                    <a:bodyPr/>
                    <a:lstStyle/>
                    <a:p>
                      <a:pPr marL="0" indent="0" algn="ctr">
                        <a:lnSpc>
                          <a:spcPct val="150000"/>
                        </a:lnSpc>
                        <a:spcBef>
                          <a:spcPts val="400"/>
                        </a:spcBef>
                        <a:spcAft>
                          <a:spcPts val="400"/>
                        </a:spcAft>
                      </a:pPr>
                      <a:r>
                        <a:rPr lang="es-EC" sz="1100" b="1" dirty="0">
                          <a:latin typeface="Arial"/>
                          <a:ea typeface="Calibri"/>
                          <a:cs typeface="Times New Roman"/>
                        </a:rPr>
                        <a:t>AMENAZAS</a:t>
                      </a:r>
                      <a:endParaRPr lang="es-EC" sz="1100" b="1" dirty="0">
                        <a:latin typeface="Calibri"/>
                        <a:ea typeface="Calibri"/>
                        <a:cs typeface="Times New Roman"/>
                      </a:endParaRPr>
                    </a:p>
                  </a:txBody>
                  <a:tcPr marL="1633" marR="163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200000"/>
                        </a:lnSpc>
                        <a:spcBef>
                          <a:spcPts val="400"/>
                        </a:spcBef>
                        <a:spcAft>
                          <a:spcPts val="400"/>
                        </a:spcAft>
                      </a:pPr>
                      <a:r>
                        <a:rPr lang="es-EC" sz="1100" dirty="0">
                          <a:latin typeface="Arial"/>
                          <a:ea typeface="Calibri"/>
                          <a:cs typeface="Times New Roman"/>
                        </a:rPr>
                        <a:t>Agresión armada externa</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88900" indent="0" algn="just">
                        <a:lnSpc>
                          <a:spcPct val="200000"/>
                        </a:lnSpc>
                        <a:spcBef>
                          <a:spcPts val="400"/>
                        </a:spcBef>
                        <a:spcAft>
                          <a:spcPts val="400"/>
                        </a:spcAft>
                      </a:pPr>
                      <a:r>
                        <a:rPr lang="es-EC" sz="1100" dirty="0">
                          <a:latin typeface="Arial"/>
                          <a:ea typeface="Calibri"/>
                          <a:cs typeface="Times New Roman"/>
                        </a:rPr>
                        <a:t>De parte de estados que no pertenecen a la UNASUR.</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vMerge="1">
                  <a:txBody>
                    <a:bodyPr/>
                    <a:lstStyle/>
                    <a:p>
                      <a:endParaRPr lang="es-EC"/>
                    </a:p>
                  </a:txBody>
                  <a:tcPr/>
                </a:tc>
                <a:tc>
                  <a:txBody>
                    <a:bodyPr/>
                    <a:lstStyle/>
                    <a:p>
                      <a:pPr marL="88900" indent="0">
                        <a:lnSpc>
                          <a:spcPct val="200000"/>
                        </a:lnSpc>
                        <a:spcBef>
                          <a:spcPts val="400"/>
                        </a:spcBef>
                        <a:spcAft>
                          <a:spcPts val="400"/>
                        </a:spcAft>
                      </a:pPr>
                      <a:r>
                        <a:rPr lang="es-EC" sz="1100" dirty="0">
                          <a:latin typeface="Arial"/>
                          <a:ea typeface="Calibri"/>
                          <a:cs typeface="Times New Roman"/>
                        </a:rPr>
                        <a:t>Ocupación territorial </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s-EC"/>
                    </a:p>
                  </a:txBody>
                  <a:tcPr/>
                </a:tc>
              </a:tr>
              <a:tr h="392284">
                <a:tc vMerge="1">
                  <a:txBody>
                    <a:bodyPr/>
                    <a:lstStyle/>
                    <a:p>
                      <a:endParaRPr lang="es-EC"/>
                    </a:p>
                  </a:txBody>
                  <a:tcPr/>
                </a:tc>
                <a:tc>
                  <a:txBody>
                    <a:bodyPr/>
                    <a:lstStyle/>
                    <a:p>
                      <a:pPr marL="95250" indent="0">
                        <a:lnSpc>
                          <a:spcPct val="200000"/>
                        </a:lnSpc>
                        <a:spcBef>
                          <a:spcPts val="400"/>
                        </a:spcBef>
                        <a:spcAft>
                          <a:spcPts val="400"/>
                        </a:spcAft>
                      </a:pPr>
                      <a:r>
                        <a:rPr lang="es-EC" sz="1100" dirty="0">
                          <a:latin typeface="Arial"/>
                          <a:ea typeface="Calibri"/>
                          <a:cs typeface="Times New Roman"/>
                        </a:rPr>
                        <a:t>Conflictos bélicos</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s-EC"/>
                    </a:p>
                  </a:txBody>
                  <a:tcPr/>
                </a:tc>
              </a:tr>
              <a:tr h="330026">
                <a:tc rowSpan="10">
                  <a:txBody>
                    <a:bodyPr/>
                    <a:lstStyle/>
                    <a:p>
                      <a:pPr marL="0" indent="0" algn="ctr">
                        <a:lnSpc>
                          <a:spcPct val="150000"/>
                        </a:lnSpc>
                        <a:spcBef>
                          <a:spcPts val="400"/>
                        </a:spcBef>
                        <a:spcAft>
                          <a:spcPts val="400"/>
                        </a:spcAft>
                      </a:pPr>
                      <a:r>
                        <a:rPr lang="es-EC" sz="1100" b="1" dirty="0">
                          <a:latin typeface="Arial"/>
                          <a:ea typeface="Calibri"/>
                          <a:cs typeface="Times New Roman"/>
                        </a:rPr>
                        <a:t>AMENAZAS SEGURIDAD PÚBLICA</a:t>
                      </a:r>
                      <a:endParaRPr lang="es-EC" sz="1100" b="1" dirty="0">
                        <a:latin typeface="Calibri"/>
                        <a:ea typeface="Calibri"/>
                        <a:cs typeface="Times New Roman"/>
                      </a:endParaRPr>
                    </a:p>
                  </a:txBody>
                  <a:tcPr marL="1633" marR="1633"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400"/>
                        </a:spcBef>
                        <a:spcAft>
                          <a:spcPts val="400"/>
                        </a:spcAft>
                      </a:pPr>
                      <a:r>
                        <a:rPr lang="es-EC" sz="1100" dirty="0">
                          <a:latin typeface="Arial"/>
                          <a:ea typeface="Calibri"/>
                          <a:cs typeface="Times New Roman"/>
                        </a:rPr>
                        <a:t>Crimen Organizado y delincuencia transnacional</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gn="just">
                        <a:lnSpc>
                          <a:spcPct val="100000"/>
                        </a:lnSpc>
                        <a:spcBef>
                          <a:spcPts val="400"/>
                        </a:spcBef>
                        <a:spcAft>
                          <a:spcPts val="400"/>
                        </a:spcAft>
                      </a:pPr>
                      <a:r>
                        <a:rPr lang="es-EC" sz="1100" dirty="0">
                          <a:latin typeface="Arial"/>
                          <a:ea typeface="Calibri"/>
                          <a:cs typeface="Times New Roman"/>
                        </a:rPr>
                        <a:t>Sobre uno o varios estados de la UNASUR, usando infraestructura creada para integración.</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vMerge="1">
                  <a:txBody>
                    <a:bodyPr/>
                    <a:lstStyle/>
                    <a:p>
                      <a:endParaRPr lang="es-EC"/>
                    </a:p>
                  </a:txBody>
                  <a:tcPr/>
                </a:tc>
                <a:tc>
                  <a:txBody>
                    <a:bodyPr/>
                    <a:lstStyle/>
                    <a:p>
                      <a:pPr marL="88900" indent="0">
                        <a:lnSpc>
                          <a:spcPct val="100000"/>
                        </a:lnSpc>
                        <a:spcBef>
                          <a:spcPts val="400"/>
                        </a:spcBef>
                        <a:spcAft>
                          <a:spcPts val="400"/>
                        </a:spcAft>
                      </a:pPr>
                      <a:r>
                        <a:rPr lang="es-EC" sz="1100" dirty="0">
                          <a:latin typeface="Arial"/>
                          <a:ea typeface="Calibri"/>
                          <a:cs typeface="Times New Roman"/>
                        </a:rPr>
                        <a:t>Narcotráfico</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indent="0" algn="just">
                        <a:lnSpc>
                          <a:spcPct val="100000"/>
                        </a:lnSpc>
                        <a:spcBef>
                          <a:spcPts val="400"/>
                        </a:spcBef>
                        <a:spcAft>
                          <a:spcPts val="400"/>
                        </a:spcAft>
                      </a:pPr>
                      <a:r>
                        <a:rPr lang="es-EC" sz="1100" dirty="0">
                          <a:latin typeface="Arial"/>
                          <a:ea typeface="Calibri"/>
                          <a:cs typeface="Times New Roman"/>
                        </a:rPr>
                        <a:t>A través y sobre las fronteras de los estados de UNASUR</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vMerge="1">
                  <a:txBody>
                    <a:bodyPr/>
                    <a:lstStyle/>
                    <a:p>
                      <a:endParaRPr lang="es-EC"/>
                    </a:p>
                  </a:txBody>
                  <a:tcPr/>
                </a:tc>
                <a:tc>
                  <a:txBody>
                    <a:bodyPr/>
                    <a:lstStyle/>
                    <a:p>
                      <a:pPr marL="95250" indent="0">
                        <a:lnSpc>
                          <a:spcPct val="100000"/>
                        </a:lnSpc>
                        <a:spcBef>
                          <a:spcPts val="400"/>
                        </a:spcBef>
                        <a:spcAft>
                          <a:spcPts val="400"/>
                        </a:spcAft>
                      </a:pPr>
                      <a:r>
                        <a:rPr lang="es-EC" sz="1100" dirty="0">
                          <a:latin typeface="Arial"/>
                          <a:ea typeface="Calibri"/>
                          <a:cs typeface="Times New Roman"/>
                        </a:rPr>
                        <a:t>Terrorismo</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indent="0">
                        <a:lnSpc>
                          <a:spcPct val="100000"/>
                        </a:lnSpc>
                        <a:spcAft>
                          <a:spcPts val="0"/>
                        </a:spcAft>
                      </a:pPr>
                      <a:r>
                        <a:rPr lang="es-EC" sz="1100" dirty="0">
                          <a:latin typeface="Arial"/>
                          <a:ea typeface="Calibri"/>
                          <a:cs typeface="Times New Roman"/>
                        </a:rPr>
                        <a:t>A través y sobre las fronteras de los estados de UNASUR</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vMerge="1">
                  <a:txBody>
                    <a:bodyPr/>
                    <a:lstStyle/>
                    <a:p>
                      <a:endParaRPr lang="es-EC"/>
                    </a:p>
                  </a:txBody>
                  <a:tcPr/>
                </a:tc>
                <a:tc>
                  <a:txBody>
                    <a:bodyPr/>
                    <a:lstStyle/>
                    <a:p>
                      <a:pPr marL="95250" indent="0">
                        <a:lnSpc>
                          <a:spcPct val="100000"/>
                        </a:lnSpc>
                        <a:spcBef>
                          <a:spcPts val="400"/>
                        </a:spcBef>
                        <a:spcAft>
                          <a:spcPts val="400"/>
                        </a:spcAft>
                      </a:pPr>
                      <a:r>
                        <a:rPr lang="es-EC" sz="1100" dirty="0">
                          <a:latin typeface="Arial"/>
                          <a:ea typeface="Calibri"/>
                          <a:cs typeface="Times New Roman"/>
                        </a:rPr>
                        <a:t>Tráfico de Armas</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indent="0">
                        <a:lnSpc>
                          <a:spcPct val="100000"/>
                        </a:lnSpc>
                        <a:spcAft>
                          <a:spcPts val="0"/>
                        </a:spcAft>
                      </a:pPr>
                      <a:r>
                        <a:rPr lang="es-EC" sz="1100" dirty="0">
                          <a:latin typeface="Arial"/>
                          <a:ea typeface="Calibri"/>
                          <a:cs typeface="Times New Roman"/>
                        </a:rPr>
                        <a:t>A través y sobre las fronteras de los estados de UNASUR</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vMerge="1">
                  <a:txBody>
                    <a:bodyPr/>
                    <a:lstStyle/>
                    <a:p>
                      <a:endParaRPr lang="es-EC"/>
                    </a:p>
                  </a:txBody>
                  <a:tcPr/>
                </a:tc>
                <a:tc>
                  <a:txBody>
                    <a:bodyPr/>
                    <a:lstStyle/>
                    <a:p>
                      <a:pPr marL="88900" indent="0">
                        <a:lnSpc>
                          <a:spcPct val="100000"/>
                        </a:lnSpc>
                        <a:spcBef>
                          <a:spcPts val="400"/>
                        </a:spcBef>
                        <a:spcAft>
                          <a:spcPts val="400"/>
                        </a:spcAft>
                      </a:pPr>
                      <a:r>
                        <a:rPr lang="es-EC" sz="1100" dirty="0">
                          <a:latin typeface="Arial"/>
                          <a:ea typeface="Calibri"/>
                          <a:cs typeface="Times New Roman"/>
                        </a:rPr>
                        <a:t>Lavado de Activos</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lnSpc>
                          <a:spcPct val="100000"/>
                        </a:lnSpc>
                        <a:spcBef>
                          <a:spcPts val="400"/>
                        </a:spcBef>
                        <a:spcAft>
                          <a:spcPts val="400"/>
                        </a:spcAft>
                      </a:pPr>
                      <a:endParaRPr lang="es-EC" sz="1100" dirty="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0026">
                <a:tc vMerge="1">
                  <a:txBody>
                    <a:bodyPr/>
                    <a:lstStyle/>
                    <a:p>
                      <a:endParaRPr lang="es-EC"/>
                    </a:p>
                  </a:txBody>
                  <a:tcPr/>
                </a:tc>
                <a:tc>
                  <a:txBody>
                    <a:bodyPr/>
                    <a:lstStyle/>
                    <a:p>
                      <a:pPr marL="95250" indent="0">
                        <a:lnSpc>
                          <a:spcPct val="100000"/>
                        </a:lnSpc>
                        <a:spcBef>
                          <a:spcPts val="400"/>
                        </a:spcBef>
                        <a:spcAft>
                          <a:spcPts val="400"/>
                        </a:spcAft>
                      </a:pPr>
                      <a:r>
                        <a:rPr lang="es-EC" sz="1100" dirty="0">
                          <a:latin typeface="Arial"/>
                          <a:ea typeface="Calibri"/>
                          <a:cs typeface="Times New Roman"/>
                        </a:rPr>
                        <a:t>Tráfico Ilícito de Bienes</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gn="just">
                        <a:lnSpc>
                          <a:spcPct val="100000"/>
                        </a:lnSpc>
                        <a:spcBef>
                          <a:spcPts val="400"/>
                        </a:spcBef>
                        <a:spcAft>
                          <a:spcPts val="400"/>
                        </a:spcAft>
                      </a:pPr>
                      <a:r>
                        <a:rPr lang="es-EC" sz="1100" dirty="0">
                          <a:latin typeface="Arial"/>
                          <a:ea typeface="Calibri"/>
                          <a:cs typeface="Times New Roman"/>
                        </a:rPr>
                        <a:t>A través y sobre las fronteras de los estados de UNASUR</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867">
                <a:tc vMerge="1">
                  <a:txBody>
                    <a:bodyPr/>
                    <a:lstStyle/>
                    <a:p>
                      <a:endParaRPr lang="es-EC"/>
                    </a:p>
                  </a:txBody>
                  <a:tcPr/>
                </a:tc>
                <a:tc>
                  <a:txBody>
                    <a:bodyPr/>
                    <a:lstStyle/>
                    <a:p>
                      <a:pPr marL="88900" indent="0">
                        <a:lnSpc>
                          <a:spcPct val="100000"/>
                        </a:lnSpc>
                        <a:spcBef>
                          <a:spcPts val="400"/>
                        </a:spcBef>
                        <a:spcAft>
                          <a:spcPts val="400"/>
                        </a:spcAft>
                      </a:pPr>
                      <a:r>
                        <a:rPr lang="es-EC" sz="1100" dirty="0">
                          <a:latin typeface="Arial"/>
                          <a:ea typeface="Calibri"/>
                          <a:cs typeface="Times New Roman"/>
                        </a:rPr>
                        <a:t>Tráfico de Personas</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gn="just">
                        <a:lnSpc>
                          <a:spcPct val="100000"/>
                        </a:lnSpc>
                        <a:spcBef>
                          <a:spcPts val="400"/>
                        </a:spcBef>
                        <a:spcAft>
                          <a:spcPts val="400"/>
                        </a:spcAft>
                      </a:pPr>
                      <a:r>
                        <a:rPr lang="es-EC" sz="1100" dirty="0">
                          <a:latin typeface="Arial"/>
                          <a:ea typeface="Calibri"/>
                          <a:cs typeface="Times New Roman"/>
                        </a:rPr>
                        <a:t>Sobre poblaciones asentadas en el área de influencia de los ejes.</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034">
                <a:tc vMerge="1">
                  <a:txBody>
                    <a:bodyPr/>
                    <a:lstStyle/>
                    <a:p>
                      <a:endParaRPr lang="es-EC"/>
                    </a:p>
                  </a:txBody>
                  <a:tcPr/>
                </a:tc>
                <a:tc>
                  <a:txBody>
                    <a:bodyPr/>
                    <a:lstStyle/>
                    <a:p>
                      <a:pPr marL="95250" indent="0">
                        <a:lnSpc>
                          <a:spcPct val="100000"/>
                        </a:lnSpc>
                        <a:spcBef>
                          <a:spcPts val="400"/>
                        </a:spcBef>
                        <a:spcAft>
                          <a:spcPts val="400"/>
                        </a:spcAft>
                      </a:pPr>
                      <a:r>
                        <a:rPr lang="es-EC" sz="1100" dirty="0">
                          <a:latin typeface="Arial"/>
                          <a:ea typeface="Calibri"/>
                          <a:cs typeface="Times New Roman"/>
                        </a:rPr>
                        <a:t>Actividades Violentas (secuestro, extorsión, </a:t>
                      </a:r>
                      <a:r>
                        <a:rPr lang="es-EC" sz="1100" dirty="0" err="1">
                          <a:latin typeface="Arial"/>
                          <a:ea typeface="Calibri"/>
                          <a:cs typeface="Times New Roman"/>
                        </a:rPr>
                        <a:t>sicariato</a:t>
                      </a:r>
                      <a:r>
                        <a:rPr lang="es-EC" sz="1100" dirty="0">
                          <a:latin typeface="Arial"/>
                          <a:ea typeface="Calibri"/>
                          <a:cs typeface="Times New Roman"/>
                        </a:rPr>
                        <a:t>)</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gn="just">
                        <a:lnSpc>
                          <a:spcPct val="100000"/>
                        </a:lnSpc>
                        <a:spcBef>
                          <a:spcPts val="400"/>
                        </a:spcBef>
                        <a:spcAft>
                          <a:spcPts val="400"/>
                        </a:spcAft>
                      </a:pPr>
                      <a:r>
                        <a:rPr lang="es-EC" sz="1100" dirty="0">
                          <a:latin typeface="Arial"/>
                          <a:ea typeface="Calibri"/>
                          <a:cs typeface="Times New Roman"/>
                        </a:rPr>
                        <a:t>Sobre poblaciones asentadas en el área de influencia de los ejes.</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789">
                <a:tc vMerge="1">
                  <a:txBody>
                    <a:bodyPr/>
                    <a:lstStyle/>
                    <a:p>
                      <a:endParaRPr lang="es-EC"/>
                    </a:p>
                  </a:txBody>
                  <a:tcPr/>
                </a:tc>
                <a:tc>
                  <a:txBody>
                    <a:bodyPr/>
                    <a:lstStyle/>
                    <a:p>
                      <a:pPr marL="95250" indent="0">
                        <a:lnSpc>
                          <a:spcPct val="100000"/>
                        </a:lnSpc>
                        <a:spcBef>
                          <a:spcPts val="400"/>
                        </a:spcBef>
                        <a:spcAft>
                          <a:spcPts val="400"/>
                        </a:spcAft>
                      </a:pPr>
                      <a:r>
                        <a:rPr lang="es-EC" sz="1100" dirty="0">
                          <a:latin typeface="Arial"/>
                          <a:ea typeface="Calibri"/>
                          <a:cs typeface="Times New Roman"/>
                        </a:rPr>
                        <a:t>Delitos cibernéticos</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indent="0" algn="just">
                        <a:lnSpc>
                          <a:spcPct val="100000"/>
                        </a:lnSpc>
                        <a:spcBef>
                          <a:spcPts val="400"/>
                        </a:spcBef>
                        <a:spcAft>
                          <a:spcPts val="400"/>
                        </a:spcAft>
                      </a:pPr>
                      <a:r>
                        <a:rPr lang="es-EC" sz="1100" dirty="0">
                          <a:latin typeface="Arial"/>
                          <a:ea typeface="Calibri"/>
                          <a:cs typeface="Times New Roman"/>
                        </a:rPr>
                        <a:t>Sobre componentes de la Infraestructura física implementada.</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056">
                <a:tc vMerge="1">
                  <a:txBody>
                    <a:bodyPr/>
                    <a:lstStyle/>
                    <a:p>
                      <a:endParaRPr lang="es-EC"/>
                    </a:p>
                  </a:txBody>
                  <a:tcPr/>
                </a:tc>
                <a:tc>
                  <a:txBody>
                    <a:bodyPr/>
                    <a:lstStyle/>
                    <a:p>
                      <a:pPr marL="95250" indent="0">
                        <a:lnSpc>
                          <a:spcPct val="100000"/>
                        </a:lnSpc>
                        <a:spcBef>
                          <a:spcPts val="400"/>
                        </a:spcBef>
                        <a:spcAft>
                          <a:spcPts val="400"/>
                        </a:spcAft>
                      </a:pPr>
                      <a:r>
                        <a:rPr lang="es-EC" sz="1100" dirty="0">
                          <a:latin typeface="Arial"/>
                          <a:ea typeface="Calibri"/>
                          <a:cs typeface="Times New Roman"/>
                        </a:rPr>
                        <a:t>Grupos Armados al margen de la Ley</a:t>
                      </a:r>
                      <a:endParaRPr lang="es-EC" sz="1100" dirty="0">
                        <a:latin typeface="Calibri"/>
                        <a:ea typeface="Calibri"/>
                        <a:cs typeface="Times New Roman"/>
                      </a:endParaRPr>
                    </a:p>
                  </a:txBody>
                  <a:tcPr marL="1633" marR="16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100">
                        <a:latin typeface="Arial"/>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gn="just">
                        <a:lnSpc>
                          <a:spcPct val="100000"/>
                        </a:lnSpc>
                        <a:spcBef>
                          <a:spcPts val="400"/>
                        </a:spcBef>
                        <a:spcAft>
                          <a:spcPts val="400"/>
                        </a:spcAft>
                      </a:pPr>
                      <a:r>
                        <a:rPr lang="es-EC" sz="1100" dirty="0">
                          <a:latin typeface="Arial"/>
                          <a:ea typeface="Calibri"/>
                          <a:cs typeface="Times New Roman"/>
                        </a:rPr>
                        <a:t>A través y sobre las fronteras de los estados de UNASUR</a:t>
                      </a:r>
                      <a:endParaRPr lang="es-EC" sz="1100" dirty="0">
                        <a:latin typeface="Calibri"/>
                        <a:ea typeface="Calibri"/>
                        <a:cs typeface="Times New Roman"/>
                      </a:endParaRPr>
                    </a:p>
                  </a:txBody>
                  <a:tcPr marL="1633" marR="16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4 Marcador de número de diapositiva"/>
          <p:cNvSpPr>
            <a:spLocks noGrp="1"/>
          </p:cNvSpPr>
          <p:nvPr>
            <p:ph type="sldNum" sz="quarter" idx="12"/>
          </p:nvPr>
        </p:nvSpPr>
        <p:spPr>
          <a:xfrm>
            <a:off x="8601132" y="6421461"/>
            <a:ext cx="471462" cy="365125"/>
          </a:xfrm>
        </p:spPr>
        <p:txBody>
          <a:bodyPr/>
          <a:lstStyle/>
          <a:p>
            <a:fld id="{1B88477A-E3DD-4017-8099-1E932860C309}" type="slidenum">
              <a:rPr lang="es-EC" smtClean="0">
                <a:solidFill>
                  <a:schemeClr val="tx1"/>
                </a:solidFill>
              </a:rPr>
              <a:pPr/>
              <a:t>38</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42846" y="951691"/>
          <a:ext cx="8929748" cy="5549143"/>
        </p:xfrm>
        <a:graphic>
          <a:graphicData uri="http://schemas.openxmlformats.org/drawingml/2006/table">
            <a:tbl>
              <a:tblPr/>
              <a:tblGrid>
                <a:gridCol w="488349"/>
                <a:gridCol w="3348681"/>
                <a:gridCol w="558113"/>
                <a:gridCol w="488349"/>
                <a:gridCol w="558113"/>
                <a:gridCol w="3488143"/>
              </a:tblGrid>
              <a:tr h="375012">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indent="0" algn="ctr">
                        <a:lnSpc>
                          <a:spcPct val="200000"/>
                        </a:lnSpc>
                        <a:spcBef>
                          <a:spcPts val="600"/>
                        </a:spcBef>
                        <a:spcAft>
                          <a:spcPts val="0"/>
                        </a:spcAft>
                      </a:pPr>
                      <a:r>
                        <a:rPr lang="es-EC" sz="1200" dirty="0" smtClean="0">
                          <a:latin typeface="Arial"/>
                          <a:ea typeface="Calibri"/>
                          <a:cs typeface="Times New Roman"/>
                        </a:rPr>
                        <a:t>PROBABILIDAD</a:t>
                      </a:r>
                      <a:endParaRPr lang="es-EC" sz="1200" dirty="0">
                        <a:latin typeface="Calibri"/>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a:txBody>
                    <a:bodyPr/>
                    <a:lstStyle/>
                    <a:p>
                      <a:pPr marL="0" indent="0" algn="ctr">
                        <a:lnSpc>
                          <a:spcPct val="200000"/>
                        </a:lnSpc>
                        <a:spcBef>
                          <a:spcPts val="600"/>
                        </a:spcBef>
                        <a:spcAft>
                          <a:spcPts val="600"/>
                        </a:spcAft>
                      </a:pPr>
                      <a:r>
                        <a:rPr lang="es-EC" sz="1200" dirty="0">
                          <a:latin typeface="Arial"/>
                          <a:ea typeface="Calibri"/>
                          <a:cs typeface="Times New Roman"/>
                        </a:rPr>
                        <a:t>OBSERVACIONES</a:t>
                      </a:r>
                      <a:endParaRPr lang="es-EC" sz="1200" dirty="0">
                        <a:latin typeface="Calibri"/>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5012">
                <a:tc>
                  <a:txBody>
                    <a:bodyPr/>
                    <a:lstStyle/>
                    <a:p>
                      <a:pPr marL="457200">
                        <a:lnSpc>
                          <a:spcPct val="200000"/>
                        </a:lnSpc>
                        <a:spcAft>
                          <a:spcPts val="0"/>
                        </a:spcAft>
                        <a:tabLst>
                          <a:tab pos="1138555" algn="l"/>
                        </a:tabLs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200000"/>
                        </a:lnSpc>
                        <a:spcAft>
                          <a:spcPts val="0"/>
                        </a:spcAft>
                        <a:tabLst>
                          <a:tab pos="1138555" algn="l"/>
                        </a:tabLs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200000"/>
                        </a:lnSpc>
                        <a:spcBef>
                          <a:spcPts val="600"/>
                        </a:spcBef>
                        <a:spcAft>
                          <a:spcPts val="600"/>
                        </a:spcAft>
                      </a:pPr>
                      <a:r>
                        <a:rPr lang="es-EC" sz="1200" dirty="0">
                          <a:latin typeface="Arial"/>
                          <a:ea typeface="Calibri"/>
                          <a:cs typeface="Times New Roman"/>
                        </a:rPr>
                        <a:t>ALTA</a:t>
                      </a:r>
                      <a:endParaRPr lang="es-EC" sz="1200" dirty="0">
                        <a:latin typeface="Calibri"/>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200000"/>
                        </a:lnSpc>
                        <a:spcBef>
                          <a:spcPts val="600"/>
                        </a:spcBef>
                        <a:spcAft>
                          <a:spcPts val="600"/>
                        </a:spcAft>
                      </a:pPr>
                      <a:r>
                        <a:rPr lang="es-EC" sz="1200" dirty="0">
                          <a:latin typeface="Arial"/>
                          <a:ea typeface="Calibri"/>
                          <a:cs typeface="Times New Roman"/>
                        </a:rPr>
                        <a:t>MEDIA</a:t>
                      </a:r>
                      <a:endParaRPr lang="es-EC" sz="1200" dirty="0">
                        <a:latin typeface="Calibri"/>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200000"/>
                        </a:lnSpc>
                        <a:spcBef>
                          <a:spcPts val="600"/>
                        </a:spcBef>
                        <a:spcAft>
                          <a:spcPts val="600"/>
                        </a:spcAft>
                      </a:pPr>
                      <a:r>
                        <a:rPr lang="es-EC" sz="1200" dirty="0">
                          <a:latin typeface="Arial"/>
                          <a:ea typeface="Calibri"/>
                          <a:cs typeface="Times New Roman"/>
                        </a:rPr>
                        <a:t>NULA</a:t>
                      </a:r>
                      <a:endParaRPr lang="es-EC" sz="1200" dirty="0">
                        <a:latin typeface="Calibri"/>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4953">
                <a:tc rowSpan="4">
                  <a:txBody>
                    <a:bodyPr/>
                    <a:lstStyle/>
                    <a:p>
                      <a:pPr marL="0" indent="0" algn="ctr">
                        <a:lnSpc>
                          <a:spcPct val="150000"/>
                        </a:lnSpc>
                        <a:spcBef>
                          <a:spcPts val="400"/>
                        </a:spcBef>
                        <a:spcAft>
                          <a:spcPts val="400"/>
                        </a:spcAft>
                      </a:pPr>
                      <a:r>
                        <a:rPr lang="es-EC" sz="1200" dirty="0">
                          <a:latin typeface="Arial"/>
                          <a:ea typeface="Calibri"/>
                          <a:cs typeface="Times New Roman"/>
                        </a:rPr>
                        <a:t>FACTORES DE RIESGO</a:t>
                      </a:r>
                      <a:endParaRPr lang="es-EC" sz="1200" dirty="0">
                        <a:latin typeface="Calibri"/>
                        <a:ea typeface="Calibri"/>
                        <a:cs typeface="Times New Roman"/>
                      </a:endParaRPr>
                    </a:p>
                  </a:txBody>
                  <a:tcPr marL="2784" marR="278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indent="0">
                        <a:lnSpc>
                          <a:spcPct val="100000"/>
                        </a:lnSpc>
                        <a:spcBef>
                          <a:spcPts val="0"/>
                        </a:spcBef>
                        <a:spcAft>
                          <a:spcPts val="0"/>
                        </a:spcAft>
                      </a:pPr>
                      <a:r>
                        <a:rPr lang="es-EC" sz="1200" dirty="0">
                          <a:latin typeface="Arial"/>
                          <a:ea typeface="Calibri"/>
                          <a:cs typeface="Times New Roman"/>
                        </a:rPr>
                        <a:t>Desastres Naturales y </a:t>
                      </a:r>
                      <a:r>
                        <a:rPr lang="es-EC" sz="1200" dirty="0" err="1">
                          <a:latin typeface="Arial"/>
                          <a:ea typeface="Calibri"/>
                          <a:cs typeface="Times New Roman"/>
                        </a:rPr>
                        <a:t>Antrópicos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indent="0">
                        <a:lnSpc>
                          <a:spcPct val="100000"/>
                        </a:lnSpc>
                        <a:spcBef>
                          <a:spcPts val="0"/>
                        </a:spcBef>
                        <a:spcAft>
                          <a:spcPts val="0"/>
                        </a:spcAft>
                      </a:pPr>
                      <a:r>
                        <a:rPr lang="es-EC" sz="1200" dirty="0">
                          <a:latin typeface="Arial"/>
                          <a:ea typeface="Calibri"/>
                          <a:cs typeface="Times New Roman"/>
                        </a:rPr>
                        <a:t>En zonas focalizadas en los ejes y que atraviesan fronteras.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2518">
                <a:tc vMerge="1">
                  <a:txBody>
                    <a:bodyPr/>
                    <a:lstStyle/>
                    <a:p>
                      <a:endParaRPr lang="es-EC"/>
                    </a:p>
                  </a:txBody>
                  <a:tcPr/>
                </a:tc>
                <a:tc>
                  <a:txBody>
                    <a:bodyPr/>
                    <a:lstStyle/>
                    <a:p>
                      <a:pPr marL="95250" indent="0" algn="l">
                        <a:lnSpc>
                          <a:spcPct val="100000"/>
                        </a:lnSpc>
                        <a:spcBef>
                          <a:spcPts val="0"/>
                        </a:spcBef>
                        <a:spcAft>
                          <a:spcPts val="0"/>
                        </a:spcAft>
                      </a:pPr>
                      <a:r>
                        <a:rPr lang="es-EC" sz="1200" dirty="0">
                          <a:latin typeface="Arial"/>
                          <a:ea typeface="Calibri"/>
                          <a:cs typeface="Times New Roman"/>
                        </a:rPr>
                        <a:t>Relacionados con Amenazas a la soberanía de Recursos Naturales y Estratégicos</a:t>
                      </a:r>
                      <a:endParaRPr lang="es-EC" sz="1200" dirty="0">
                        <a:latin typeface="Calibri"/>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dirty="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0000"/>
                        </a:lnSpc>
                        <a:spcBef>
                          <a:spcPts val="0"/>
                        </a:spcBef>
                        <a:spcAft>
                          <a:spcPts val="0"/>
                        </a:spcAft>
                      </a:pPr>
                      <a:endParaRPr lang="es-EC" sz="1200" dirty="0">
                        <a:latin typeface="Arial"/>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835">
                <a:tc vMerge="1">
                  <a:txBody>
                    <a:bodyPr/>
                    <a:lstStyle/>
                    <a:p>
                      <a:endParaRPr lang="es-EC"/>
                    </a:p>
                  </a:txBody>
                  <a:tcPr/>
                </a:tc>
                <a:tc>
                  <a:txBody>
                    <a:bodyPr/>
                    <a:lstStyle/>
                    <a:p>
                      <a:pPr marL="95250" indent="0">
                        <a:lnSpc>
                          <a:spcPct val="100000"/>
                        </a:lnSpc>
                        <a:spcBef>
                          <a:spcPts val="0"/>
                        </a:spcBef>
                        <a:spcAft>
                          <a:spcPts val="0"/>
                        </a:spcAft>
                      </a:pPr>
                      <a:r>
                        <a:rPr lang="es-EC" sz="1200" dirty="0">
                          <a:latin typeface="Arial"/>
                          <a:ea typeface="Calibri"/>
                          <a:cs typeface="Times New Roman"/>
                        </a:rPr>
                        <a:t>Relacionados con Amenazas de DEFENSA</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0"/>
                        </a:spcBef>
                        <a:spcAft>
                          <a:spcPts val="0"/>
                        </a:spcAft>
                      </a:pPr>
                      <a:r>
                        <a:rPr lang="es-EC" sz="1200" dirty="0">
                          <a:latin typeface="Arial"/>
                          <a:ea typeface="Calibri"/>
                          <a:cs typeface="Times New Roman"/>
                        </a:rPr>
                        <a:t>En la región.</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2715">
                <a:tc vMerge="1">
                  <a:txBody>
                    <a:bodyPr/>
                    <a:lstStyle/>
                    <a:p>
                      <a:endParaRPr lang="es-EC"/>
                    </a:p>
                  </a:txBody>
                  <a:tcPr/>
                </a:tc>
                <a:tc>
                  <a:txBody>
                    <a:bodyPr/>
                    <a:lstStyle/>
                    <a:p>
                      <a:pPr marL="95250" indent="0">
                        <a:lnSpc>
                          <a:spcPct val="100000"/>
                        </a:lnSpc>
                        <a:spcBef>
                          <a:spcPts val="0"/>
                        </a:spcBef>
                        <a:spcAft>
                          <a:spcPts val="0"/>
                        </a:spcAft>
                      </a:pPr>
                      <a:r>
                        <a:rPr lang="es-EC" sz="1200" dirty="0">
                          <a:latin typeface="Arial"/>
                          <a:ea typeface="Calibri"/>
                          <a:cs typeface="Times New Roman"/>
                        </a:rPr>
                        <a:t>Relacionados con Amenazas de SEGURIDAD PÚBLICA</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5250" indent="0">
                        <a:lnSpc>
                          <a:spcPct val="100000"/>
                        </a:lnSpc>
                        <a:spcBef>
                          <a:spcPts val="0"/>
                        </a:spcBef>
                        <a:spcAft>
                          <a:spcPts val="0"/>
                        </a:spcAft>
                      </a:pPr>
                      <a:r>
                        <a:rPr lang="es-EC" sz="1200" dirty="0">
                          <a:latin typeface="Arial"/>
                          <a:ea typeface="Calibri"/>
                          <a:cs typeface="Times New Roman"/>
                        </a:rPr>
                        <a:t>En cada estado.</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7417">
                <a:tc rowSpan="5">
                  <a:txBody>
                    <a:bodyPr/>
                    <a:lstStyle/>
                    <a:p>
                      <a:pPr marL="457200">
                        <a:lnSpc>
                          <a:spcPct val="150000"/>
                        </a:lnSpc>
                        <a:spcBef>
                          <a:spcPts val="400"/>
                        </a:spcBef>
                        <a:spcAft>
                          <a:spcPts val="400"/>
                        </a:spcAft>
                      </a:pPr>
                      <a:r>
                        <a:rPr lang="es-EC" sz="1200" dirty="0">
                          <a:latin typeface="Arial"/>
                          <a:ea typeface="Calibri"/>
                          <a:cs typeface="Times New Roman"/>
                        </a:rPr>
                        <a:t>DESAFÍOS</a:t>
                      </a:r>
                      <a:endParaRPr lang="es-EC" sz="1200" dirty="0">
                        <a:latin typeface="Calibri"/>
                        <a:ea typeface="Calibri"/>
                        <a:cs typeface="Times New Roman"/>
                      </a:endParaRPr>
                    </a:p>
                  </a:txBody>
                  <a:tcPr marL="2784" marR="2784"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0"/>
                        </a:spcBef>
                        <a:spcAft>
                          <a:spcPts val="0"/>
                        </a:spcAft>
                      </a:pPr>
                      <a:r>
                        <a:rPr lang="es-EC" sz="1200" dirty="0">
                          <a:latin typeface="Arial"/>
                          <a:ea typeface="Calibri"/>
                          <a:cs typeface="Times New Roman"/>
                        </a:rPr>
                        <a:t>Acción ante desastres naturales.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0"/>
                        </a:spcBef>
                        <a:spcAft>
                          <a:spcPts val="0"/>
                        </a:spcAft>
                      </a:pPr>
                      <a:r>
                        <a:rPr lang="es-EC" sz="1200" dirty="0">
                          <a:latin typeface="Arial"/>
                          <a:ea typeface="Calibri"/>
                          <a:cs typeface="Times New Roman"/>
                        </a:rPr>
                        <a:t>En zonas focalizadas en los ejes y que atraviesan fronteras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066">
                <a:tc vMerge="1">
                  <a:txBody>
                    <a:bodyPr/>
                    <a:lstStyle/>
                    <a:p>
                      <a:endParaRPr lang="es-EC"/>
                    </a:p>
                  </a:txBody>
                  <a:tcPr/>
                </a:tc>
                <a:tc>
                  <a:txBody>
                    <a:bodyPr/>
                    <a:lstStyle/>
                    <a:p>
                      <a:pPr marL="88900" indent="0">
                        <a:lnSpc>
                          <a:spcPct val="100000"/>
                        </a:lnSpc>
                        <a:spcBef>
                          <a:spcPts val="0"/>
                        </a:spcBef>
                        <a:spcAft>
                          <a:spcPts val="0"/>
                        </a:spcAft>
                      </a:pPr>
                      <a:r>
                        <a:rPr lang="es-EC" sz="1200" dirty="0">
                          <a:latin typeface="Arial"/>
                          <a:ea typeface="Calibri"/>
                          <a:cs typeface="Times New Roman"/>
                        </a:rPr>
                        <a:t>Protección de recursos naturales y estratégicos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0"/>
                        </a:spcBef>
                        <a:spcAft>
                          <a:spcPts val="0"/>
                        </a:spcAft>
                      </a:pPr>
                      <a:r>
                        <a:rPr lang="es-EC" sz="1200" dirty="0">
                          <a:latin typeface="Arial"/>
                          <a:ea typeface="Calibri"/>
                          <a:cs typeface="Times New Roman"/>
                        </a:rPr>
                        <a:t>En zonas focalizadas en los ejes y que atraviesan fronteras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066">
                <a:tc vMerge="1">
                  <a:txBody>
                    <a:bodyPr/>
                    <a:lstStyle/>
                    <a:p>
                      <a:endParaRPr lang="es-EC"/>
                    </a:p>
                  </a:txBody>
                  <a:tcPr/>
                </a:tc>
                <a:tc>
                  <a:txBody>
                    <a:bodyPr/>
                    <a:lstStyle/>
                    <a:p>
                      <a:pPr marL="95250" indent="0">
                        <a:lnSpc>
                          <a:spcPct val="100000"/>
                        </a:lnSpc>
                        <a:spcBef>
                          <a:spcPts val="0"/>
                        </a:spcBef>
                        <a:spcAft>
                          <a:spcPts val="0"/>
                        </a:spcAft>
                      </a:pPr>
                      <a:r>
                        <a:rPr lang="es-EC" sz="1200" dirty="0">
                          <a:latin typeface="Arial"/>
                          <a:ea typeface="Calibri"/>
                          <a:cs typeface="Times New Roman"/>
                        </a:rPr>
                        <a:t>Protección del Medio Ambiente</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0"/>
                        </a:spcBef>
                        <a:spcAft>
                          <a:spcPts val="0"/>
                        </a:spcAft>
                      </a:pPr>
                      <a:r>
                        <a:rPr lang="es-EC" sz="1200" dirty="0">
                          <a:latin typeface="Arial"/>
                          <a:ea typeface="Calibri"/>
                          <a:cs typeface="Times New Roman"/>
                        </a:rPr>
                        <a:t>En zonas focalizadas en los ejes y que atraviesan fronteras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3537">
                <a:tc vMerge="1">
                  <a:txBody>
                    <a:bodyPr/>
                    <a:lstStyle/>
                    <a:p>
                      <a:endParaRPr lang="es-EC"/>
                    </a:p>
                  </a:txBody>
                  <a:tcPr/>
                </a:tc>
                <a:tc>
                  <a:txBody>
                    <a:bodyPr/>
                    <a:lstStyle/>
                    <a:p>
                      <a:pPr marL="95250" indent="0">
                        <a:lnSpc>
                          <a:spcPct val="100000"/>
                        </a:lnSpc>
                        <a:spcBef>
                          <a:spcPts val="0"/>
                        </a:spcBef>
                        <a:spcAft>
                          <a:spcPts val="0"/>
                        </a:spcAft>
                      </a:pPr>
                      <a:r>
                        <a:rPr lang="es-EC" sz="1200" dirty="0">
                          <a:latin typeface="Arial"/>
                          <a:ea typeface="Calibri"/>
                          <a:cs typeface="Times New Roman"/>
                        </a:rPr>
                        <a:t>Cooperación en Seguridad Internacional (OMP y Asistencia Desastres)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0"/>
                        </a:spcBef>
                        <a:spcAft>
                          <a:spcPts val="0"/>
                        </a:spcAft>
                      </a:pPr>
                      <a:r>
                        <a:rPr lang="es-EC" sz="1200" dirty="0">
                          <a:latin typeface="Arial"/>
                          <a:ea typeface="Calibri"/>
                          <a:cs typeface="Times New Roman"/>
                        </a:rPr>
                        <a:t>En zonas focalizadas en los ejes y que atraviesan fronteras</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5012">
                <a:tc vMerge="1">
                  <a:txBody>
                    <a:bodyPr/>
                    <a:lstStyle/>
                    <a:p>
                      <a:endParaRPr lang="es-EC"/>
                    </a:p>
                  </a:txBody>
                  <a:tcPr/>
                </a:tc>
                <a:tc>
                  <a:txBody>
                    <a:bodyPr/>
                    <a:lstStyle/>
                    <a:p>
                      <a:pPr marL="88900" indent="0">
                        <a:lnSpc>
                          <a:spcPct val="100000"/>
                        </a:lnSpc>
                        <a:spcBef>
                          <a:spcPts val="0"/>
                        </a:spcBef>
                        <a:spcAft>
                          <a:spcPts val="0"/>
                        </a:spcAft>
                      </a:pPr>
                      <a:r>
                        <a:rPr lang="es-EC" sz="1200" dirty="0">
                          <a:latin typeface="Arial"/>
                          <a:ea typeface="Calibri"/>
                          <a:cs typeface="Times New Roman"/>
                        </a:rPr>
                        <a:t>Cooperación en Seguridad y Defensa Regional</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457200" algn="ctr">
                        <a:lnSpc>
                          <a:spcPct val="200000"/>
                        </a:lnSpc>
                        <a:spcBef>
                          <a:spcPts val="600"/>
                        </a:spcBef>
                        <a:spcAft>
                          <a:spcPts val="600"/>
                        </a:spcAft>
                      </a:pPr>
                      <a:endParaRPr lang="es-EC" sz="1200">
                        <a:latin typeface="Arial"/>
                        <a:ea typeface="Calibri"/>
                        <a:cs typeface="Times New Roman"/>
                      </a:endParaRPr>
                    </a:p>
                  </a:txBody>
                  <a:tcPr marL="2784" marR="27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8900" indent="0">
                        <a:lnSpc>
                          <a:spcPct val="100000"/>
                        </a:lnSpc>
                        <a:spcBef>
                          <a:spcPts val="0"/>
                        </a:spcBef>
                        <a:spcAft>
                          <a:spcPts val="0"/>
                        </a:spcAft>
                      </a:pPr>
                      <a:r>
                        <a:rPr lang="es-EC" sz="1200" dirty="0">
                          <a:latin typeface="Arial"/>
                          <a:ea typeface="Calibri"/>
                          <a:cs typeface="Times New Roman"/>
                        </a:rPr>
                        <a:t>En toda la región.</a:t>
                      </a:r>
                      <a:endParaRPr lang="es-EC" sz="1200" dirty="0">
                        <a:latin typeface="Calibri"/>
                        <a:ea typeface="Calibri"/>
                        <a:cs typeface="Times New Roman"/>
                      </a:endParaRPr>
                    </a:p>
                  </a:txBody>
                  <a:tcPr marL="2784" marR="278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uadroTexto 2"/>
          <p:cNvSpPr txBox="1">
            <a:spLocks/>
          </p:cNvSpPr>
          <p:nvPr/>
        </p:nvSpPr>
        <p:spPr>
          <a:xfrm>
            <a:off x="2457432" y="68025"/>
            <a:ext cx="6686568" cy="646331"/>
          </a:xfrm>
          <a:prstGeom prst="rect">
            <a:avLst/>
          </a:prstGeom>
          <a:noFill/>
        </p:spPr>
        <p:txBody>
          <a:bodyPr wrap="square" rtlCol="0">
            <a:spAutoFit/>
          </a:bodyPr>
          <a:lstStyle/>
          <a:p>
            <a:pPr lvl="0" algn="ctr" eaLnBrk="0" hangingPunct="0">
              <a:defRPr/>
            </a:pPr>
            <a:r>
              <a:rPr lang="es-EC"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Matriz de probabilidad de ocurrencia o presencia de Amenazas, Factores de Riesgo y Desafíos</a:t>
            </a:r>
            <a:endParaRPr kumimoji="0" lang="es-EC" sz="24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sp>
        <p:nvSpPr>
          <p:cNvPr id="6" name="5 Marcador de número de diapositiva"/>
          <p:cNvSpPr>
            <a:spLocks noGrp="1"/>
          </p:cNvSpPr>
          <p:nvPr>
            <p:ph type="sldNum" sz="quarter" idx="12"/>
          </p:nvPr>
        </p:nvSpPr>
        <p:spPr>
          <a:xfrm>
            <a:off x="6867556" y="6492899"/>
            <a:ext cx="2133600" cy="365125"/>
          </a:xfrm>
        </p:spPr>
        <p:txBody>
          <a:bodyPr/>
          <a:lstStyle/>
          <a:p>
            <a:fld id="{1B88477A-E3DD-4017-8099-1E932860C309}" type="slidenum">
              <a:rPr lang="es-EC" smtClean="0">
                <a:solidFill>
                  <a:schemeClr val="tx1"/>
                </a:solidFill>
              </a:rPr>
              <a:pPr/>
              <a:t>39</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43240" y="214290"/>
            <a:ext cx="5800708" cy="642958"/>
          </a:xfrm>
        </p:spPr>
        <p:txBody>
          <a:bodyPr>
            <a:normAutofit fontScale="90000"/>
          </a:bodyPr>
          <a:lstStyle/>
          <a:p>
            <a:pPr algn="ctr"/>
            <a:r>
              <a:rPr lang="es-EC" dirty="0" smtClean="0"/>
              <a:t>OBJETIVOS</a:t>
            </a:r>
            <a:endParaRPr lang="es-EC" dirty="0"/>
          </a:p>
        </p:txBody>
      </p:sp>
      <p:graphicFrame>
        <p:nvGraphicFramePr>
          <p:cNvPr id="6" name="5 Marcador de contenido"/>
          <p:cNvGraphicFramePr>
            <a:graphicFrameLocks noGrp="1"/>
          </p:cNvGraphicFramePr>
          <p:nvPr>
            <p:ph idx="1"/>
          </p:nvPr>
        </p:nvGraphicFramePr>
        <p:xfrm>
          <a:off x="-32" y="1000108"/>
          <a:ext cx="8929718"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número de diapositiva"/>
          <p:cNvSpPr>
            <a:spLocks noGrp="1"/>
          </p:cNvSpPr>
          <p:nvPr>
            <p:ph type="sldNum" sz="quarter" idx="12"/>
          </p:nvPr>
        </p:nvSpPr>
        <p:spPr/>
        <p:txBody>
          <a:bodyPr/>
          <a:lstStyle/>
          <a:p>
            <a:fld id="{1B88477A-E3DD-4017-8099-1E932860C309}" type="slidenum">
              <a:rPr lang="es-EC" smtClean="0"/>
              <a:pPr/>
              <a:t>4</a:t>
            </a:fld>
            <a:endParaRPr lang="es-EC"/>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Marcador de contenido"/>
          <p:cNvSpPr txBox="1">
            <a:spLocks/>
          </p:cNvSpPr>
          <p:nvPr/>
        </p:nvSpPr>
        <p:spPr>
          <a:xfrm>
            <a:off x="285720" y="4143380"/>
            <a:ext cx="8572560" cy="2571768"/>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000" b="1" dirty="0" smtClean="0">
                <a:solidFill>
                  <a:srgbClr val="FFFF00"/>
                </a:solidFill>
                <a:effectLst>
                  <a:outerShdw blurRad="38100" dist="38100" dir="2700000" algn="tl">
                    <a:srgbClr val="000000">
                      <a:alpha val="43137"/>
                    </a:srgbClr>
                  </a:outerShdw>
                </a:effectLst>
              </a:rPr>
              <a:t>La </a:t>
            </a:r>
            <a:r>
              <a:rPr lang="es-EC" sz="2000" b="1" u="sng" dirty="0" smtClean="0">
                <a:solidFill>
                  <a:srgbClr val="FFFF00"/>
                </a:solidFill>
                <a:effectLst>
                  <a:outerShdw blurRad="38100" dist="38100" dir="2700000" algn="tl">
                    <a:srgbClr val="000000">
                      <a:alpha val="43137"/>
                    </a:srgbClr>
                  </a:outerShdw>
                </a:effectLst>
              </a:rPr>
              <a:t>geopolítica</a:t>
            </a:r>
            <a:r>
              <a:rPr lang="es-EC" sz="2000" b="1" dirty="0" smtClean="0">
                <a:solidFill>
                  <a:srgbClr val="FFFF00"/>
                </a:solidFill>
                <a:effectLst>
                  <a:outerShdw blurRad="38100" dist="38100" dir="2700000" algn="tl">
                    <a:srgbClr val="000000">
                      <a:alpha val="43137"/>
                    </a:srgbClr>
                  </a:outerShdw>
                </a:effectLst>
              </a:rPr>
              <a:t> ha tenido gran importancia en los análisis y determinación de estrategias estatales o regionales, pero no es la geopolítica, ni su uso la que determina los mejores caminos para lograr beneficiosas condiciones para el desarrollo de los estados, sino más bien son las condiciones geográficas, políticas, sociales e históricas en medio de un espacio geográfico las que marcan el camino adecuado para el desarrollo armónico de grupos sociales. </a:t>
            </a:r>
            <a:r>
              <a:rPr lang="es-EC" sz="2000" b="1" u="sng" dirty="0" smtClean="0">
                <a:solidFill>
                  <a:srgbClr val="FFFF00"/>
                </a:solidFill>
              </a:rPr>
              <a:t>Determinar cuáles y como deben ser usadas esas condiciones, es el reto de los Estados y las regiones que cohabitan en estos espacios naturales e influyentes.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uadroTexto 2"/>
          <p:cNvSpPr txBox="1">
            <a:spLocks/>
          </p:cNvSpPr>
          <p:nvPr/>
        </p:nvSpPr>
        <p:spPr>
          <a:xfrm>
            <a:off x="1500166" y="214290"/>
            <a:ext cx="6686568" cy="523220"/>
          </a:xfrm>
          <a:prstGeom prst="rect">
            <a:avLst/>
          </a:prstGeom>
          <a:noFill/>
        </p:spPr>
        <p:txBody>
          <a:bodyPr wrap="square" rtlCol="0">
            <a:spAutoFit/>
          </a:bodyPr>
          <a:lstStyle/>
          <a:p>
            <a:pPr lvl="0" algn="ctr" eaLnBrk="0" hangingPunct="0">
              <a:defRPr/>
            </a:pPr>
            <a:r>
              <a:rPr lang="es-EC" sz="28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CONCLUSIONES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sp>
        <p:nvSpPr>
          <p:cNvPr id="6" name="5 Marcador de número de diapositiva"/>
          <p:cNvSpPr>
            <a:spLocks noGrp="1"/>
          </p:cNvSpPr>
          <p:nvPr>
            <p:ph type="sldNum" sz="quarter" idx="12"/>
          </p:nvPr>
        </p:nvSpPr>
        <p:spPr>
          <a:xfrm>
            <a:off x="8724944" y="6564337"/>
            <a:ext cx="419088" cy="365125"/>
          </a:xfrm>
        </p:spPr>
        <p:txBody>
          <a:bodyPr/>
          <a:lstStyle/>
          <a:p>
            <a:fld id="{1B88477A-E3DD-4017-8099-1E932860C309}" type="slidenum">
              <a:rPr lang="es-EC" smtClean="0">
                <a:solidFill>
                  <a:schemeClr val="tx1"/>
                </a:solidFill>
              </a:rPr>
              <a:pPr/>
              <a:t>40</a:t>
            </a:fld>
            <a:endParaRPr lang="es-EC" dirty="0">
              <a:solidFill>
                <a:schemeClr val="tx1"/>
              </a:solidFill>
            </a:endParaRPr>
          </a:p>
        </p:txBody>
      </p:sp>
      <p:sp>
        <p:nvSpPr>
          <p:cNvPr id="8" name="2 Marcador de contenido"/>
          <p:cNvSpPr txBox="1">
            <a:spLocks/>
          </p:cNvSpPr>
          <p:nvPr/>
        </p:nvSpPr>
        <p:spPr>
          <a:xfrm>
            <a:off x="285720" y="785794"/>
            <a:ext cx="8572560" cy="3214710"/>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000" b="1" dirty="0" smtClean="0">
                <a:solidFill>
                  <a:srgbClr val="FFFF00"/>
                </a:solidFill>
                <a:effectLst>
                  <a:outerShdw blurRad="38100" dist="38100" dir="2700000" algn="tl">
                    <a:srgbClr val="000000">
                      <a:alpha val="43137"/>
                    </a:srgbClr>
                  </a:outerShdw>
                </a:effectLst>
              </a:rPr>
              <a:t>Los </a:t>
            </a:r>
            <a:r>
              <a:rPr lang="es-EC" sz="2000" b="1" u="sng" dirty="0" smtClean="0">
                <a:solidFill>
                  <a:srgbClr val="FFFF00"/>
                </a:solidFill>
                <a:effectLst>
                  <a:outerShdw blurRad="38100" dist="38100" dir="2700000" algn="tl">
                    <a:srgbClr val="000000">
                      <a:alpha val="43137"/>
                    </a:srgbClr>
                  </a:outerShdw>
                </a:effectLst>
              </a:rPr>
              <a:t>lineamientos geoestratégicos</a:t>
            </a:r>
            <a:r>
              <a:rPr lang="es-EC" sz="2000" b="1" dirty="0" smtClean="0">
                <a:solidFill>
                  <a:srgbClr val="FFFF00"/>
                </a:solidFill>
                <a:effectLst>
                  <a:outerShdw blurRad="38100" dist="38100" dir="2700000" algn="tl">
                    <a:srgbClr val="000000">
                      <a:alpha val="43137"/>
                    </a:srgbClr>
                  </a:outerShdw>
                </a:effectLst>
              </a:rPr>
              <a:t> de la región apuntan a conseguir el fortalecimiento hacia adentro a través de la integración en infraestructura, que no es sino un </a:t>
            </a:r>
            <a:r>
              <a:rPr lang="es-EC" sz="2000" b="1" u="sng" dirty="0" smtClean="0">
                <a:solidFill>
                  <a:srgbClr val="FFFF00"/>
                </a:solidFill>
                <a:effectLst>
                  <a:outerShdw blurRad="38100" dist="38100" dir="2700000" algn="tl">
                    <a:srgbClr val="000000">
                      <a:alpha val="43137"/>
                    </a:srgbClr>
                  </a:outerShdw>
                </a:effectLst>
              </a:rPr>
              <a:t>instrumento para tejer sistemática y técnicamente las bases sólidas</a:t>
            </a:r>
            <a:r>
              <a:rPr lang="es-EC" sz="2000" b="1" dirty="0" smtClean="0">
                <a:solidFill>
                  <a:srgbClr val="FFFF00"/>
                </a:solidFill>
                <a:effectLst>
                  <a:outerShdw blurRad="38100" dist="38100" dir="2700000" algn="tl">
                    <a:srgbClr val="000000">
                      <a:alpha val="43137"/>
                    </a:srgbClr>
                  </a:outerShdw>
                </a:effectLst>
              </a:rPr>
              <a:t> que permitan a la región el uso y disputa de los canales de comercio con una economía fuerte, sustentable, sostenible, que prevea el uso de recursos para generaciones futuras, por lo tanto la implementación de ejes de integración y desarrollo en la región, que contienen varios corredores </a:t>
            </a:r>
            <a:r>
              <a:rPr lang="es-EC" sz="2000" b="1" dirty="0" err="1" smtClean="0">
                <a:solidFill>
                  <a:srgbClr val="FFFF00"/>
                </a:solidFill>
                <a:effectLst>
                  <a:outerShdw blurRad="38100" dist="38100" dir="2700000" algn="tl">
                    <a:srgbClr val="000000">
                      <a:alpha val="43137"/>
                    </a:srgbClr>
                  </a:outerShdw>
                </a:effectLst>
              </a:rPr>
              <a:t>bioceánicos</a:t>
            </a:r>
            <a:r>
              <a:rPr lang="es-EC" sz="2000" b="1" dirty="0" smtClean="0">
                <a:solidFill>
                  <a:srgbClr val="FFFF00"/>
                </a:solidFill>
                <a:effectLst>
                  <a:outerShdw blurRad="38100" dist="38100" dir="2700000" algn="tl">
                    <a:srgbClr val="000000">
                      <a:alpha val="43137"/>
                    </a:srgbClr>
                  </a:outerShdw>
                </a:effectLst>
              </a:rPr>
              <a:t>, </a:t>
            </a:r>
            <a:r>
              <a:rPr lang="es-EC" sz="2000" b="1" i="1" u="sng" dirty="0" smtClean="0">
                <a:solidFill>
                  <a:srgbClr val="FFFF00"/>
                </a:solidFill>
                <a:effectLst>
                  <a:outerShdw blurRad="38100" dist="38100" dir="2700000" algn="tl">
                    <a:srgbClr val="000000">
                      <a:alpha val="43137"/>
                    </a:srgbClr>
                  </a:outerShdw>
                </a:effectLst>
              </a:rPr>
              <a:t>consolidan aspectos sociales, económicos, comerciales, de desarrollo de infraestructura para la integración, de seguridad y defensa</a:t>
            </a:r>
            <a:r>
              <a:rPr lang="es-EC" sz="2000" b="1" dirty="0" smtClean="0">
                <a:solidFill>
                  <a:srgbClr val="FFFF00"/>
                </a:solidFill>
                <a:effectLst>
                  <a:outerShdw blurRad="38100" dist="38100" dir="2700000" algn="tl">
                    <a:srgbClr val="000000">
                      <a:alpha val="43137"/>
                    </a:srgbClr>
                  </a:outerShdw>
                </a:effectLst>
              </a:rPr>
              <a:t>, que tienen una influencia directa en la </a:t>
            </a:r>
            <a:r>
              <a:rPr lang="es-EC" sz="2000" b="1" dirty="0" err="1" smtClean="0">
                <a:solidFill>
                  <a:srgbClr val="FFFF00"/>
                </a:solidFill>
                <a:effectLst>
                  <a:outerShdw blurRad="38100" dist="38100" dir="2700000" algn="tl">
                    <a:srgbClr val="000000">
                      <a:alpha val="43137"/>
                    </a:srgbClr>
                  </a:outerShdw>
                </a:effectLst>
              </a:rPr>
              <a:t>geoestrategia</a:t>
            </a:r>
            <a:r>
              <a:rPr lang="es-EC" sz="2000" b="1" dirty="0" smtClean="0">
                <a:solidFill>
                  <a:srgbClr val="FFFF00"/>
                </a:solidFill>
                <a:effectLst>
                  <a:outerShdw blurRad="38100" dist="38100" dir="2700000" algn="tl">
                    <a:srgbClr val="000000">
                      <a:alpha val="43137"/>
                    </a:srgbClr>
                  </a:outerShdw>
                </a:effectLst>
              </a:rPr>
              <a:t> de la región.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Marcador de contenido"/>
          <p:cNvSpPr txBox="1">
            <a:spLocks/>
          </p:cNvSpPr>
          <p:nvPr/>
        </p:nvSpPr>
        <p:spPr>
          <a:xfrm>
            <a:off x="285720" y="4500570"/>
            <a:ext cx="8572560" cy="2071702"/>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000" b="1" dirty="0" smtClean="0">
                <a:solidFill>
                  <a:srgbClr val="FFFF00"/>
                </a:solidFill>
                <a:effectLst>
                  <a:outerShdw blurRad="38100" dist="38100" dir="2700000" algn="tl">
                    <a:srgbClr val="000000">
                      <a:alpha val="43137"/>
                    </a:srgbClr>
                  </a:outerShdw>
                </a:effectLst>
              </a:rPr>
              <a:t>El Atlántico se ha consolidado como un </a:t>
            </a:r>
            <a:r>
              <a:rPr lang="es-EC" sz="2000" b="1" u="sng" dirty="0" smtClean="0">
                <a:solidFill>
                  <a:srgbClr val="FFFF00"/>
                </a:solidFill>
                <a:effectLst>
                  <a:outerShdw blurRad="38100" dist="38100" dir="2700000" algn="tl">
                    <a:srgbClr val="000000">
                      <a:alpha val="43137"/>
                    </a:srgbClr>
                  </a:outerShdw>
                </a:effectLst>
              </a:rPr>
              <a:t>centro de gravedad marítimo</a:t>
            </a:r>
            <a:r>
              <a:rPr lang="es-EC" sz="2000" b="1" dirty="0" smtClean="0">
                <a:solidFill>
                  <a:srgbClr val="FFFF00"/>
                </a:solidFill>
                <a:effectLst>
                  <a:outerShdw blurRad="38100" dist="38100" dir="2700000" algn="tl">
                    <a:srgbClr val="000000">
                      <a:alpha val="43137"/>
                    </a:srgbClr>
                  </a:outerShdw>
                </a:effectLst>
              </a:rPr>
              <a:t>, más allá del concepto de dominio marítimo relacionado con el poder naval para ejercer hegemonía sobre los mares, pues en él se ha desarrollado la mayor cantidad de actividad en virtud del intercambio comercial marcado por bloques regionales y hegemónicos del hemisferio norte, generando un área de influencia geopolítica marcada por la realidad geográfica.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uadroTexto 2"/>
          <p:cNvSpPr txBox="1">
            <a:spLocks/>
          </p:cNvSpPr>
          <p:nvPr/>
        </p:nvSpPr>
        <p:spPr>
          <a:xfrm>
            <a:off x="1500166" y="214290"/>
            <a:ext cx="6686568" cy="523220"/>
          </a:xfrm>
          <a:prstGeom prst="rect">
            <a:avLst/>
          </a:prstGeom>
          <a:noFill/>
        </p:spPr>
        <p:txBody>
          <a:bodyPr wrap="square" rtlCol="0">
            <a:spAutoFit/>
          </a:bodyPr>
          <a:lstStyle/>
          <a:p>
            <a:pPr lvl="0" algn="ctr" eaLnBrk="0" hangingPunct="0">
              <a:defRPr/>
            </a:pPr>
            <a:r>
              <a:rPr lang="es-EC" sz="28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CONCLUSIONES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sp>
        <p:nvSpPr>
          <p:cNvPr id="6" name="5 Marcador de número de diapositiva"/>
          <p:cNvSpPr>
            <a:spLocks noGrp="1"/>
          </p:cNvSpPr>
          <p:nvPr>
            <p:ph type="sldNum" sz="quarter" idx="12"/>
          </p:nvPr>
        </p:nvSpPr>
        <p:spPr>
          <a:xfrm>
            <a:off x="8724944" y="6564337"/>
            <a:ext cx="419088" cy="365125"/>
          </a:xfrm>
        </p:spPr>
        <p:txBody>
          <a:bodyPr/>
          <a:lstStyle/>
          <a:p>
            <a:fld id="{1B88477A-E3DD-4017-8099-1E932860C309}" type="slidenum">
              <a:rPr lang="es-EC" smtClean="0">
                <a:solidFill>
                  <a:schemeClr val="tx1"/>
                </a:solidFill>
              </a:rPr>
              <a:pPr/>
              <a:t>41</a:t>
            </a:fld>
            <a:endParaRPr lang="es-EC" dirty="0">
              <a:solidFill>
                <a:schemeClr val="tx1"/>
              </a:solidFill>
            </a:endParaRPr>
          </a:p>
        </p:txBody>
      </p:sp>
      <p:sp>
        <p:nvSpPr>
          <p:cNvPr id="8" name="2 Marcador de contenido"/>
          <p:cNvSpPr txBox="1">
            <a:spLocks/>
          </p:cNvSpPr>
          <p:nvPr/>
        </p:nvSpPr>
        <p:spPr>
          <a:xfrm>
            <a:off x="285720" y="928670"/>
            <a:ext cx="8572560" cy="3000396"/>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000" b="1" dirty="0" smtClean="0">
                <a:solidFill>
                  <a:srgbClr val="FFFF00"/>
                </a:solidFill>
                <a:effectLst>
                  <a:outerShdw blurRad="38100" dist="38100" dir="2700000" algn="tl">
                    <a:srgbClr val="000000">
                      <a:alpha val="43137"/>
                    </a:srgbClr>
                  </a:outerShdw>
                </a:effectLst>
              </a:rPr>
              <a:t>La tendencia de los Estados a manejarse dentro de grupos regionales, bloques o cualquier otro intento de relaciones económicas, políticas, culturales, de seguridad, etc. obedece a la </a:t>
            </a:r>
            <a:r>
              <a:rPr lang="es-EC" sz="2000" b="1" u="sng" dirty="0" smtClean="0">
                <a:solidFill>
                  <a:srgbClr val="FFFF00"/>
                </a:solidFill>
                <a:effectLst>
                  <a:outerShdw blurRad="38100" dist="38100" dir="2700000" algn="tl">
                    <a:srgbClr val="000000">
                      <a:alpha val="43137"/>
                    </a:srgbClr>
                  </a:outerShdw>
                </a:effectLst>
              </a:rPr>
              <a:t>natural expansión de necesidades </a:t>
            </a:r>
            <a:r>
              <a:rPr lang="es-EC" sz="2000" b="1" dirty="0" smtClean="0">
                <a:solidFill>
                  <a:srgbClr val="FFFF00"/>
                </a:solidFill>
                <a:effectLst>
                  <a:outerShdw blurRad="38100" dist="38100" dir="2700000" algn="tl">
                    <a:srgbClr val="000000">
                      <a:alpha val="43137"/>
                    </a:srgbClr>
                  </a:outerShdw>
                </a:effectLst>
              </a:rPr>
              <a:t>y convierte a los espacios que albergan masas humanas en objetivos estatales y hasta regionales, por ello la </a:t>
            </a:r>
            <a:r>
              <a:rPr lang="es-EC" sz="2000" b="1" u="sng" dirty="0" smtClean="0">
                <a:solidFill>
                  <a:srgbClr val="FFFF00"/>
                </a:solidFill>
                <a:effectLst>
                  <a:outerShdw blurRad="38100" dist="38100" dir="2700000" algn="tl">
                    <a:srgbClr val="000000">
                      <a:alpha val="43137"/>
                    </a:srgbClr>
                  </a:outerShdw>
                </a:effectLst>
              </a:rPr>
              <a:t>constante presencia de conflictos o disputas por los recursos escasos configuran nuevas estructuras de las relaciones internacionales </a:t>
            </a:r>
            <a:r>
              <a:rPr lang="es-EC" sz="2000" b="1" dirty="0" smtClean="0">
                <a:solidFill>
                  <a:srgbClr val="FFFF00"/>
                </a:solidFill>
                <a:effectLst>
                  <a:outerShdw blurRad="38100" dist="38100" dir="2700000" algn="tl">
                    <a:srgbClr val="000000">
                      <a:alpha val="43137"/>
                    </a:srgbClr>
                  </a:outerShdw>
                </a:effectLst>
              </a:rPr>
              <a:t>en respuesta a aparición de nuevas formas de amenaza, que buscan finalmente la supervivencia de poblaciones, que </a:t>
            </a:r>
            <a:r>
              <a:rPr lang="es-EC" sz="2000" b="1" u="sng" dirty="0" smtClean="0">
                <a:solidFill>
                  <a:srgbClr val="FFFF00"/>
                </a:solidFill>
                <a:effectLst>
                  <a:outerShdw blurRad="38100" dist="38100" dir="2700000" algn="tl">
                    <a:srgbClr val="000000">
                      <a:alpha val="43137"/>
                    </a:srgbClr>
                  </a:outerShdw>
                </a:effectLst>
              </a:rPr>
              <a:t>con su tecnología transforma y traspasa los obstáculos naturales que la geografía le presenta</a:t>
            </a:r>
            <a:r>
              <a:rPr lang="es-EC" sz="2000" dirty="0" smtClean="0">
                <a:solidFill>
                  <a:srgbClr val="FFFF00"/>
                </a:solidFill>
              </a:rPr>
              <a:t>. </a:t>
            </a:r>
            <a:endParaRPr lang="es-EC" sz="2000" b="1" dirty="0" smtClean="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Marcador de contenido"/>
          <p:cNvSpPr txBox="1">
            <a:spLocks/>
          </p:cNvSpPr>
          <p:nvPr/>
        </p:nvSpPr>
        <p:spPr>
          <a:xfrm>
            <a:off x="285720" y="4357694"/>
            <a:ext cx="8572560" cy="2071702"/>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000" b="1" dirty="0" smtClean="0">
                <a:solidFill>
                  <a:srgbClr val="FFFF00"/>
                </a:solidFill>
                <a:effectLst>
                  <a:outerShdw blurRad="38100" dist="38100" dir="2700000" algn="tl">
                    <a:srgbClr val="000000">
                      <a:alpha val="43137"/>
                    </a:srgbClr>
                  </a:outerShdw>
                </a:effectLst>
              </a:rPr>
              <a:t>Considerando los principios y propósitos del CDS, relacionados con los principios y propósitos del COSIPLAN, se infiere que </a:t>
            </a:r>
            <a:r>
              <a:rPr lang="es-EC" sz="2000" b="1" u="sng" dirty="0" smtClean="0">
                <a:solidFill>
                  <a:srgbClr val="FFFF00"/>
                </a:solidFill>
                <a:effectLst>
                  <a:outerShdw blurRad="38100" dist="38100" dir="2700000" algn="tl">
                    <a:srgbClr val="000000">
                      <a:alpha val="43137"/>
                    </a:srgbClr>
                  </a:outerShdw>
                </a:effectLst>
              </a:rPr>
              <a:t>la defensa en la actualidad para Suramérica incorpora como eje de interés común la seguridad regional y la integración suramericana</a:t>
            </a:r>
            <a:r>
              <a:rPr lang="es-EC" sz="2000" b="1" dirty="0" smtClean="0">
                <a:solidFill>
                  <a:srgbClr val="FFFF00"/>
                </a:solidFill>
                <a:effectLst>
                  <a:outerShdw blurRad="38100" dist="38100" dir="2700000" algn="tl">
                    <a:srgbClr val="000000">
                      <a:alpha val="43137"/>
                    </a:srgbClr>
                  </a:outerShdw>
                </a:effectLst>
              </a:rPr>
              <a:t>, por lo que la integración regional se constituye en fundamento político para la cooperación en defensa y seguridad regional.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uadroTexto 2"/>
          <p:cNvSpPr txBox="1">
            <a:spLocks/>
          </p:cNvSpPr>
          <p:nvPr/>
        </p:nvSpPr>
        <p:spPr>
          <a:xfrm>
            <a:off x="1500166" y="214290"/>
            <a:ext cx="6686568" cy="523220"/>
          </a:xfrm>
          <a:prstGeom prst="rect">
            <a:avLst/>
          </a:prstGeom>
          <a:noFill/>
        </p:spPr>
        <p:txBody>
          <a:bodyPr wrap="square" rtlCol="0">
            <a:spAutoFit/>
          </a:bodyPr>
          <a:lstStyle/>
          <a:p>
            <a:pPr lvl="0" algn="ctr" eaLnBrk="0" hangingPunct="0">
              <a:defRPr/>
            </a:pPr>
            <a:r>
              <a:rPr lang="es-EC" sz="28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CONCLUSIONES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sp>
        <p:nvSpPr>
          <p:cNvPr id="6" name="5 Marcador de número de diapositiva"/>
          <p:cNvSpPr>
            <a:spLocks noGrp="1"/>
          </p:cNvSpPr>
          <p:nvPr>
            <p:ph type="sldNum" sz="quarter" idx="12"/>
          </p:nvPr>
        </p:nvSpPr>
        <p:spPr>
          <a:xfrm>
            <a:off x="8724944" y="6564337"/>
            <a:ext cx="419088" cy="365125"/>
          </a:xfrm>
        </p:spPr>
        <p:txBody>
          <a:bodyPr/>
          <a:lstStyle/>
          <a:p>
            <a:fld id="{1B88477A-E3DD-4017-8099-1E932860C309}" type="slidenum">
              <a:rPr lang="es-EC" smtClean="0">
                <a:solidFill>
                  <a:schemeClr val="tx1"/>
                </a:solidFill>
              </a:rPr>
              <a:pPr/>
              <a:t>42</a:t>
            </a:fld>
            <a:endParaRPr lang="es-EC" dirty="0">
              <a:solidFill>
                <a:schemeClr val="tx1"/>
              </a:solidFill>
            </a:endParaRPr>
          </a:p>
        </p:txBody>
      </p:sp>
      <p:sp>
        <p:nvSpPr>
          <p:cNvPr id="8" name="2 Marcador de contenido"/>
          <p:cNvSpPr txBox="1">
            <a:spLocks/>
          </p:cNvSpPr>
          <p:nvPr/>
        </p:nvSpPr>
        <p:spPr>
          <a:xfrm>
            <a:off x="285720" y="1071546"/>
            <a:ext cx="8572560" cy="3000396"/>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000" b="1" dirty="0" smtClean="0">
                <a:solidFill>
                  <a:srgbClr val="FFFF00"/>
                </a:solidFill>
                <a:effectLst>
                  <a:outerShdw blurRad="38100" dist="38100" dir="2700000" algn="tl">
                    <a:srgbClr val="000000">
                      <a:alpha val="43137"/>
                    </a:srgbClr>
                  </a:outerShdw>
                </a:effectLst>
              </a:rPr>
              <a:t>La </a:t>
            </a:r>
            <a:r>
              <a:rPr lang="es-EC" sz="2000" b="1" u="sng" dirty="0" smtClean="0">
                <a:solidFill>
                  <a:srgbClr val="FFFF00"/>
                </a:solidFill>
                <a:effectLst>
                  <a:outerShdw blurRad="38100" dist="38100" dir="2700000" algn="tl">
                    <a:srgbClr val="000000">
                      <a:alpha val="43137"/>
                    </a:srgbClr>
                  </a:outerShdw>
                </a:effectLst>
              </a:rPr>
              <a:t>proyección de los corredores </a:t>
            </a:r>
            <a:r>
              <a:rPr lang="es-EC" sz="2000" b="1" u="sng" dirty="0" err="1" smtClean="0">
                <a:solidFill>
                  <a:srgbClr val="FFFF00"/>
                </a:solidFill>
                <a:effectLst>
                  <a:outerShdw blurRad="38100" dist="38100" dir="2700000" algn="tl">
                    <a:srgbClr val="000000">
                      <a:alpha val="43137"/>
                    </a:srgbClr>
                  </a:outerShdw>
                </a:effectLst>
              </a:rPr>
              <a:t>bioceánicos</a:t>
            </a:r>
            <a:r>
              <a:rPr lang="es-EC" sz="2000" b="1" u="sng" dirty="0" smtClean="0">
                <a:solidFill>
                  <a:srgbClr val="FFFF00"/>
                </a:solidFill>
                <a:effectLst>
                  <a:outerShdw blurRad="38100" dist="38100" dir="2700000" algn="tl">
                    <a:srgbClr val="000000">
                      <a:alpha val="43137"/>
                    </a:srgbClr>
                  </a:outerShdw>
                </a:effectLst>
              </a:rPr>
              <a:t> hacia el mar en América del Sur </a:t>
            </a:r>
            <a:r>
              <a:rPr lang="es-EC" sz="2000" b="1" dirty="0" smtClean="0">
                <a:solidFill>
                  <a:srgbClr val="FFFF00"/>
                </a:solidFill>
                <a:effectLst>
                  <a:outerShdw blurRad="38100" dist="38100" dir="2700000" algn="tl">
                    <a:srgbClr val="000000">
                      <a:alpha val="43137"/>
                    </a:srgbClr>
                  </a:outerShdw>
                </a:effectLst>
              </a:rPr>
              <a:t>está sujeta a establecer una competencia eficiente para revertir el flujo y densidad real del comercio marítimo concentrado en el hemisferio norte, y poder convertir a Suramérica en el centro y eje de este flujo y densidad del comercio marítimo, soportado en la serie de potencialidades y ventajas con respecto a otros bloques regionales, así como en su importante cantidad de recursos naturales y energéticos que permitirían el desarrollo de un mercado de consumo regional con un amplio espacio de crecimiento para empresas nacionales  e internacionales</a:t>
            </a:r>
            <a:r>
              <a:rPr lang="es-EC" sz="2000" dirty="0" smtClean="0">
                <a:solidFill>
                  <a:srgbClr val="FFFF00"/>
                </a:solidFill>
              </a:rPr>
              <a:t>. </a:t>
            </a:r>
            <a:endParaRPr lang="es-EC" sz="2000" b="1" dirty="0" smtClean="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2 Marcador de contenido"/>
          <p:cNvSpPr txBox="1">
            <a:spLocks/>
          </p:cNvSpPr>
          <p:nvPr/>
        </p:nvSpPr>
        <p:spPr>
          <a:xfrm>
            <a:off x="285720" y="4143380"/>
            <a:ext cx="8572560" cy="2286016"/>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400" b="1" dirty="0" smtClean="0">
                <a:solidFill>
                  <a:srgbClr val="FFFF00"/>
                </a:solidFill>
                <a:effectLst>
                  <a:outerShdw blurRad="38100" dist="38100" dir="2700000" algn="tl">
                    <a:srgbClr val="000000">
                      <a:alpha val="43137"/>
                    </a:srgbClr>
                  </a:outerShdw>
                </a:effectLst>
              </a:rPr>
              <a:t>Abordar la </a:t>
            </a:r>
            <a:r>
              <a:rPr lang="es-EC" sz="2400" b="1" dirty="0" err="1" smtClean="0">
                <a:solidFill>
                  <a:srgbClr val="FFFF00"/>
                </a:solidFill>
                <a:effectLst>
                  <a:outerShdw blurRad="38100" dist="38100" dir="2700000" algn="tl">
                    <a:srgbClr val="000000">
                      <a:alpha val="43137"/>
                    </a:srgbClr>
                  </a:outerShdw>
                </a:effectLst>
              </a:rPr>
              <a:t>geoestrategia</a:t>
            </a:r>
            <a:r>
              <a:rPr lang="es-EC" sz="2400" b="1" dirty="0" smtClean="0">
                <a:solidFill>
                  <a:srgbClr val="FFFF00"/>
                </a:solidFill>
                <a:effectLst>
                  <a:outerShdw blurRad="38100" dist="38100" dir="2700000" algn="tl">
                    <a:srgbClr val="000000">
                      <a:alpha val="43137"/>
                    </a:srgbClr>
                  </a:outerShdw>
                </a:effectLst>
              </a:rPr>
              <a:t> en Suramérica con una concepción holística, en función del objetivo último que es alcanzar desarrollo y seguridad regional enfrentando organizaciones </a:t>
            </a:r>
            <a:r>
              <a:rPr lang="es-EC" sz="2400" b="1" dirty="0" err="1" smtClean="0">
                <a:solidFill>
                  <a:srgbClr val="FFFF00"/>
                </a:solidFill>
                <a:effectLst>
                  <a:outerShdw blurRad="38100" dist="38100" dir="2700000" algn="tl">
                    <a:srgbClr val="000000">
                      <a:alpha val="43137"/>
                    </a:srgbClr>
                  </a:outerShdw>
                </a:effectLst>
              </a:rPr>
              <a:t>supraestatales</a:t>
            </a:r>
            <a:r>
              <a:rPr lang="es-EC" sz="2400" b="1" dirty="0" smtClean="0">
                <a:solidFill>
                  <a:srgbClr val="FFFF00"/>
                </a:solidFill>
                <a:effectLst>
                  <a:outerShdw blurRad="38100" dist="38100" dir="2700000" algn="tl">
                    <a:srgbClr val="000000">
                      <a:alpha val="43137"/>
                    </a:srgbClr>
                  </a:outerShdw>
                </a:effectLst>
              </a:rPr>
              <a:t> que debilitaron los conceptos de fronteras y estados con la vigencia del fenómeno de la globalización.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uadroTexto 2"/>
          <p:cNvSpPr txBox="1">
            <a:spLocks/>
          </p:cNvSpPr>
          <p:nvPr/>
        </p:nvSpPr>
        <p:spPr>
          <a:xfrm>
            <a:off x="1500166" y="214290"/>
            <a:ext cx="6686568" cy="523220"/>
          </a:xfrm>
          <a:prstGeom prst="rect">
            <a:avLst/>
          </a:prstGeom>
          <a:noFill/>
        </p:spPr>
        <p:txBody>
          <a:bodyPr wrap="square" rtlCol="0">
            <a:spAutoFit/>
          </a:bodyPr>
          <a:lstStyle/>
          <a:p>
            <a:pPr lvl="0" algn="ctr" eaLnBrk="0" hangingPunct="0">
              <a:defRPr/>
            </a:pPr>
            <a:r>
              <a:rPr lang="es-EC" sz="28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RECOMENDACIONES</a:t>
            </a:r>
            <a:endParaRPr kumimoji="0" lang="es-EC" sz="32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sp>
        <p:nvSpPr>
          <p:cNvPr id="6" name="5 Marcador de número de diapositiva"/>
          <p:cNvSpPr>
            <a:spLocks noGrp="1"/>
          </p:cNvSpPr>
          <p:nvPr>
            <p:ph type="sldNum" sz="quarter" idx="12"/>
          </p:nvPr>
        </p:nvSpPr>
        <p:spPr>
          <a:xfrm>
            <a:off x="8724944" y="6564337"/>
            <a:ext cx="419088" cy="365125"/>
          </a:xfrm>
        </p:spPr>
        <p:txBody>
          <a:bodyPr/>
          <a:lstStyle/>
          <a:p>
            <a:fld id="{1B88477A-E3DD-4017-8099-1E932860C309}" type="slidenum">
              <a:rPr lang="es-EC" smtClean="0">
                <a:solidFill>
                  <a:schemeClr val="tx1"/>
                </a:solidFill>
              </a:rPr>
              <a:pPr/>
              <a:t>43</a:t>
            </a:fld>
            <a:endParaRPr lang="es-EC" dirty="0">
              <a:solidFill>
                <a:schemeClr val="tx1"/>
              </a:solidFill>
            </a:endParaRPr>
          </a:p>
        </p:txBody>
      </p:sp>
      <p:sp>
        <p:nvSpPr>
          <p:cNvPr id="8" name="2 Marcador de contenido"/>
          <p:cNvSpPr txBox="1">
            <a:spLocks/>
          </p:cNvSpPr>
          <p:nvPr/>
        </p:nvSpPr>
        <p:spPr>
          <a:xfrm>
            <a:off x="285720" y="928670"/>
            <a:ext cx="8572560" cy="2714644"/>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400" b="1" dirty="0" smtClean="0">
                <a:solidFill>
                  <a:srgbClr val="FFFF00"/>
                </a:solidFill>
                <a:effectLst>
                  <a:outerShdw blurRad="38100" dist="38100" dir="2700000" algn="tl">
                    <a:srgbClr val="000000">
                      <a:alpha val="43137"/>
                    </a:srgbClr>
                  </a:outerShdw>
                </a:effectLst>
              </a:rPr>
              <a:t>Reforzar en los foros de discusión y centros de estudios estratégicos de la defensa, los temas relacionados con la nueva configuración de las relaciones internacionales de manera que las amenazas, factores de riesgo y desafíos se vean expuestos a una acción mancomunada por medio de políticas públicas regionales que guarden </a:t>
            </a:r>
            <a:r>
              <a:rPr lang="es-EC" sz="2400" b="1" dirty="0" err="1" smtClean="0">
                <a:solidFill>
                  <a:srgbClr val="FFFF00"/>
                </a:solidFill>
                <a:effectLst>
                  <a:outerShdw blurRad="38100" dist="38100" dir="2700000" algn="tl">
                    <a:srgbClr val="000000">
                      <a:alpha val="43137"/>
                    </a:srgbClr>
                  </a:outerShdw>
                </a:effectLst>
              </a:rPr>
              <a:t>transversalidad</a:t>
            </a:r>
            <a:r>
              <a:rPr lang="es-EC" sz="2400" b="1" dirty="0" smtClean="0">
                <a:solidFill>
                  <a:srgbClr val="FFFF00"/>
                </a:solidFill>
                <a:effectLst>
                  <a:outerShdw blurRad="38100" dist="38100" dir="2700000" algn="tl">
                    <a:srgbClr val="000000">
                      <a:alpha val="43137"/>
                    </a:srgbClr>
                  </a:outerShdw>
                </a:effectLst>
              </a:rPr>
              <a:t> en todos los campos de acción de organismos regionales.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uadroTexto 2"/>
          <p:cNvSpPr txBox="1">
            <a:spLocks/>
          </p:cNvSpPr>
          <p:nvPr/>
        </p:nvSpPr>
        <p:spPr>
          <a:xfrm>
            <a:off x="1500166" y="191136"/>
            <a:ext cx="6686568" cy="523220"/>
          </a:xfrm>
          <a:prstGeom prst="rect">
            <a:avLst/>
          </a:prstGeom>
          <a:noFill/>
        </p:spPr>
        <p:txBody>
          <a:bodyPr wrap="square" rtlCol="0">
            <a:spAutoFit/>
          </a:bodyPr>
          <a:lstStyle/>
          <a:p>
            <a:pPr lvl="0" algn="ctr" eaLnBrk="0" hangingPunct="0">
              <a:defRPr/>
            </a:pPr>
            <a:r>
              <a:rPr lang="es-EC" sz="2800" b="1" i="1" kern="10" dirty="0" smtClean="0">
                <a:ln w="3175">
                  <a:solidFill>
                    <a:schemeClr val="tx1"/>
                  </a:solidFill>
                  <a:round/>
                  <a:headEnd/>
                  <a:tailEnd/>
                </a:ln>
                <a:solidFill>
                  <a:srgbClr val="92D050"/>
                </a:solidFill>
                <a:effectLst>
                  <a:outerShdw dist="35921" dir="2700000" algn="ctr" rotWithShape="0">
                    <a:srgbClr val="C0C0C0">
                      <a:alpha val="79999"/>
                    </a:srgbClr>
                  </a:outerShdw>
                </a:effectLst>
                <a:latin typeface="Arial Black" pitchFamily="34" charset="0"/>
                <a:ea typeface="+mj-ea"/>
                <a:cs typeface="+mj-cs"/>
              </a:rPr>
              <a:t>RECOMENDACIONES</a:t>
            </a:r>
            <a:endParaRPr kumimoji="0" lang="es-EC" sz="3600" b="1" i="1" u="none"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endParaRPr>
          </a:p>
        </p:txBody>
      </p:sp>
      <p:sp>
        <p:nvSpPr>
          <p:cNvPr id="6" name="5 Marcador de número de diapositiva"/>
          <p:cNvSpPr>
            <a:spLocks noGrp="1"/>
          </p:cNvSpPr>
          <p:nvPr>
            <p:ph type="sldNum" sz="quarter" idx="12"/>
          </p:nvPr>
        </p:nvSpPr>
        <p:spPr>
          <a:xfrm>
            <a:off x="8724944" y="6564337"/>
            <a:ext cx="419088" cy="365125"/>
          </a:xfrm>
        </p:spPr>
        <p:txBody>
          <a:bodyPr/>
          <a:lstStyle/>
          <a:p>
            <a:fld id="{1B88477A-E3DD-4017-8099-1E932860C309}" type="slidenum">
              <a:rPr lang="es-EC" smtClean="0">
                <a:solidFill>
                  <a:schemeClr val="tx1"/>
                </a:solidFill>
              </a:rPr>
              <a:pPr/>
              <a:t>44</a:t>
            </a:fld>
            <a:endParaRPr lang="es-EC" dirty="0">
              <a:solidFill>
                <a:schemeClr val="tx1"/>
              </a:solidFill>
            </a:endParaRPr>
          </a:p>
        </p:txBody>
      </p:sp>
      <p:sp>
        <p:nvSpPr>
          <p:cNvPr id="8" name="2 Marcador de contenido"/>
          <p:cNvSpPr txBox="1">
            <a:spLocks/>
          </p:cNvSpPr>
          <p:nvPr/>
        </p:nvSpPr>
        <p:spPr>
          <a:xfrm>
            <a:off x="285720" y="4357694"/>
            <a:ext cx="8572560" cy="2143140"/>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600" b="1" dirty="0" smtClean="0">
                <a:solidFill>
                  <a:srgbClr val="FFFF00"/>
                </a:solidFill>
                <a:effectLst>
                  <a:outerShdw blurRad="38100" dist="38100" dir="2700000" algn="tl">
                    <a:srgbClr val="000000">
                      <a:alpha val="43137"/>
                    </a:srgbClr>
                  </a:outerShdw>
                </a:effectLst>
              </a:rPr>
              <a:t>Priorizar en la planificación de Fuerzas Armadas regionales capacidades enfocadas a operación cooperativa en función de la protección de bienes regionales como los ejes de Integración y Desarrollo que se convierten en bienes públicos regionales.</a:t>
            </a:r>
          </a:p>
        </p:txBody>
      </p:sp>
      <p:sp>
        <p:nvSpPr>
          <p:cNvPr id="7" name="2 Marcador de contenido"/>
          <p:cNvSpPr txBox="1">
            <a:spLocks/>
          </p:cNvSpPr>
          <p:nvPr/>
        </p:nvSpPr>
        <p:spPr>
          <a:xfrm>
            <a:off x="285720" y="1000108"/>
            <a:ext cx="8572560" cy="3000396"/>
          </a:xfrm>
          <a:prstGeom prst="rect">
            <a:avLst/>
          </a:prstGeom>
          <a:solidFill>
            <a:srgbClr val="0000FF"/>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r>
              <a:rPr lang="es-EC" sz="2600" b="1" dirty="0" smtClean="0">
                <a:solidFill>
                  <a:srgbClr val="FFFF00"/>
                </a:solidFill>
                <a:effectLst>
                  <a:outerShdw blurRad="38100" dist="38100" dir="2700000" algn="tl">
                    <a:srgbClr val="000000">
                      <a:alpha val="43137"/>
                    </a:srgbClr>
                  </a:outerShdw>
                </a:effectLst>
              </a:rPr>
              <a:t>En consideración de los significativos esfuerzos en inversión que se requieren para consolidar la infraestructura física regional, que tienen la finalidad de robustecer a la región en integración e infraestructura, con miras a disputar y revertir el flujo comercial preponderante del hemisferio norte, se debe incluir en los procesos de análisis y planificación de Fuerzas Armadas regionales estos elementos.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71670" y="1214422"/>
            <a:ext cx="4978223" cy="1285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uadroTexto 2"/>
          <p:cNvSpPr txBox="1">
            <a:spLocks/>
          </p:cNvSpPr>
          <p:nvPr/>
        </p:nvSpPr>
        <p:spPr>
          <a:xfrm>
            <a:off x="1285852" y="3630043"/>
            <a:ext cx="6686568" cy="584775"/>
          </a:xfrm>
          <a:prstGeom prst="rect">
            <a:avLst/>
          </a:prstGeom>
          <a:noFill/>
        </p:spPr>
        <p:txBody>
          <a:bodyPr wrap="square" rtlCol="0">
            <a:spAutoFit/>
          </a:bodyPr>
          <a:lstStyle/>
          <a:p>
            <a:pPr lvl="0" algn="ctr" eaLnBrk="0" hangingPunct="0">
              <a:defRPr/>
            </a:pPr>
            <a:r>
              <a:rPr kumimoji="0" lang="es-EC" sz="3200" b="1" i="1" u="none" strike="noStrike" kern="10" cap="none" spc="0" normalizeH="0" baseline="0" noProof="0" dirty="0" smtClean="0">
                <a:ln w="3175">
                  <a:solidFill>
                    <a:schemeClr val="tx1"/>
                  </a:solidFill>
                  <a:round/>
                  <a:headEnd/>
                  <a:tailEnd/>
                </a:ln>
                <a:solidFill>
                  <a:srgbClr val="006600"/>
                </a:solidFill>
                <a:effectLst>
                  <a:outerShdw dist="35921" dir="2700000" algn="ctr" rotWithShape="0">
                    <a:srgbClr val="C0C0C0">
                      <a:alpha val="79999"/>
                    </a:srgbClr>
                  </a:outerShdw>
                </a:effectLst>
                <a:uLnTx/>
                <a:uFillTx/>
                <a:latin typeface="Arial Black" pitchFamily="34" charset="0"/>
                <a:ea typeface="+mj-ea"/>
                <a:cs typeface="+mj-cs"/>
              </a:rPr>
              <a:t>GRACIAS</a:t>
            </a:r>
            <a:r>
              <a:rPr kumimoji="0" lang="es-EC" sz="3200" b="1" i="1" u="none" strike="noStrike" kern="10" cap="none" spc="0" normalizeH="0" noProof="0" dirty="0" smtClean="0">
                <a:ln w="3175">
                  <a:solidFill>
                    <a:schemeClr val="tx1"/>
                  </a:solidFill>
                  <a:round/>
                  <a:headEnd/>
                  <a:tailEnd/>
                </a:ln>
                <a:solidFill>
                  <a:srgbClr val="006600"/>
                </a:solidFill>
                <a:effectLst>
                  <a:outerShdw dist="35921" dir="2700000" algn="ctr" rotWithShape="0">
                    <a:srgbClr val="C0C0C0">
                      <a:alpha val="79999"/>
                    </a:srgbClr>
                  </a:outerShdw>
                </a:effectLst>
                <a:uLnTx/>
                <a:uFillTx/>
                <a:latin typeface="Arial Black" pitchFamily="34" charset="0"/>
                <a:ea typeface="+mj-ea"/>
                <a:cs typeface="+mj-cs"/>
              </a:rPr>
              <a:t> POR SU ATENCIÓN</a:t>
            </a:r>
            <a:endParaRPr kumimoji="0" lang="es-EC" sz="4000" b="1" i="1" u="none" strike="noStrike" kern="0" cap="none" spc="0" normalizeH="0" baseline="0" noProof="0" dirty="0">
              <a:ln>
                <a:noFill/>
              </a:ln>
              <a:solidFill>
                <a:srgbClr val="006600"/>
              </a:solidFill>
              <a:effectLst>
                <a:outerShdw blurRad="38100" dist="38100" dir="2700000" algn="tl">
                  <a:srgbClr val="C0C0C0"/>
                </a:outerShdw>
              </a:effectLst>
              <a:uLnTx/>
              <a:uFillTx/>
              <a:latin typeface="+mj-lt"/>
              <a:ea typeface="+mj-ea"/>
              <a:cs typeface="+mj-cs"/>
            </a:endParaRPr>
          </a:p>
        </p:txBody>
      </p:sp>
      <p:sp>
        <p:nvSpPr>
          <p:cNvPr id="6" name="5 Marcador de número de diapositiva"/>
          <p:cNvSpPr>
            <a:spLocks noGrp="1"/>
          </p:cNvSpPr>
          <p:nvPr>
            <p:ph type="sldNum" sz="quarter" idx="12"/>
          </p:nvPr>
        </p:nvSpPr>
        <p:spPr>
          <a:xfrm>
            <a:off x="8724944" y="6564337"/>
            <a:ext cx="419088" cy="365125"/>
          </a:xfrm>
        </p:spPr>
        <p:txBody>
          <a:bodyPr/>
          <a:lstStyle/>
          <a:p>
            <a:fld id="{1B88477A-E3DD-4017-8099-1E932860C309}" type="slidenum">
              <a:rPr lang="es-EC" smtClean="0">
                <a:solidFill>
                  <a:schemeClr val="tx1"/>
                </a:solidFill>
              </a:rPr>
              <a:pPr/>
              <a:t>45</a:t>
            </a:fld>
            <a:endParaRPr lang="es-EC"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14480" y="0"/>
            <a:ext cx="6786578" cy="785794"/>
          </a:xfrm>
        </p:spPr>
        <p:txBody>
          <a:bodyPr>
            <a:normAutofit/>
          </a:bodyPr>
          <a:lstStyle/>
          <a:p>
            <a:pPr algn="ctr"/>
            <a:r>
              <a:rPr lang="es-EC" dirty="0" smtClean="0"/>
              <a:t>MARCO TEÓRICO</a:t>
            </a:r>
            <a:endParaRPr lang="es-EC" dirty="0"/>
          </a:p>
        </p:txBody>
      </p:sp>
      <p:sp>
        <p:nvSpPr>
          <p:cNvPr id="3" name="2 Marcador de contenido"/>
          <p:cNvSpPr>
            <a:spLocks noGrp="1"/>
          </p:cNvSpPr>
          <p:nvPr>
            <p:ph idx="1"/>
          </p:nvPr>
        </p:nvSpPr>
        <p:spPr>
          <a:xfrm>
            <a:off x="2428860" y="642918"/>
            <a:ext cx="5614998" cy="685792"/>
          </a:xfrm>
        </p:spPr>
        <p:txBody>
          <a:bodyPr/>
          <a:lstStyle/>
          <a:p>
            <a:pPr>
              <a:buNone/>
            </a:pPr>
            <a:r>
              <a:rPr lang="es-EC" dirty="0" smtClean="0">
                <a:solidFill>
                  <a:schemeClr val="tx1"/>
                </a:solidFill>
              </a:rPr>
              <a:t>INICIATIVAS DE INTEGRACIÓN</a:t>
            </a:r>
          </a:p>
          <a:p>
            <a:endParaRPr lang="es-EC" dirty="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5" name="4 Diagrama"/>
          <p:cNvGraphicFramePr/>
          <p:nvPr/>
        </p:nvGraphicFramePr>
        <p:xfrm>
          <a:off x="-857288" y="1571612"/>
          <a:ext cx="6191240" cy="4746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Diagrama"/>
          <p:cNvGraphicFramePr/>
          <p:nvPr/>
        </p:nvGraphicFramePr>
        <p:xfrm>
          <a:off x="5143504" y="1571612"/>
          <a:ext cx="3500462" cy="49292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6 Marcador de número de diapositiva"/>
          <p:cNvSpPr>
            <a:spLocks noGrp="1"/>
          </p:cNvSpPr>
          <p:nvPr>
            <p:ph type="sldNum" sz="quarter" idx="12"/>
          </p:nvPr>
        </p:nvSpPr>
        <p:spPr/>
        <p:txBody>
          <a:bodyPr/>
          <a:lstStyle/>
          <a:p>
            <a:fld id="{1B88477A-E3DD-4017-8099-1E932860C309}" type="slidenum">
              <a:rPr lang="es-EC" smtClean="0"/>
              <a:pPr/>
              <a:t>5</a:t>
            </a:fld>
            <a:endParaRPr lang="es-EC"/>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00496" y="142852"/>
            <a:ext cx="5143504" cy="1071562"/>
          </a:xfrm>
        </p:spPr>
        <p:txBody>
          <a:bodyPr>
            <a:noAutofit/>
          </a:bodyPr>
          <a:lstStyle/>
          <a:p>
            <a:r>
              <a:rPr lang="es-EC" sz="2400" dirty="0" smtClean="0"/>
              <a:t>Comisión Económica para América Latina y el Caribe (</a:t>
            </a:r>
            <a:r>
              <a:rPr lang="es-EC" sz="2400" dirty="0" smtClean="0">
                <a:solidFill>
                  <a:schemeClr val="tx1"/>
                </a:solidFill>
              </a:rPr>
              <a:t>CEPAL)</a:t>
            </a:r>
            <a:endParaRPr lang="es-EC" sz="2400" dirty="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698" name="Picture 2" descr="UN emblem blue.svg"/>
          <p:cNvPicPr>
            <a:picLocks noChangeAspect="1" noChangeArrowheads="1"/>
          </p:cNvPicPr>
          <p:nvPr/>
        </p:nvPicPr>
        <p:blipFill>
          <a:blip r:embed="rId3" cstate="print"/>
          <a:srcRect/>
          <a:stretch>
            <a:fillRect/>
          </a:stretch>
        </p:blipFill>
        <p:spPr bwMode="auto">
          <a:xfrm>
            <a:off x="2691454" y="214290"/>
            <a:ext cx="1094728" cy="928694"/>
          </a:xfrm>
          <a:prstGeom prst="rect">
            <a:avLst/>
          </a:prstGeom>
          <a:noFill/>
        </p:spPr>
      </p:pic>
      <p:pic>
        <p:nvPicPr>
          <p:cNvPr id="29699" name="Picture 3"/>
          <p:cNvPicPr>
            <a:picLocks noChangeAspect="1" noChangeArrowheads="1"/>
          </p:cNvPicPr>
          <p:nvPr/>
        </p:nvPicPr>
        <p:blipFill>
          <a:blip r:embed="rId4" cstate="print"/>
          <a:srcRect l="22511" t="16601" r="19839" b="6250"/>
          <a:stretch>
            <a:fillRect/>
          </a:stretch>
        </p:blipFill>
        <p:spPr bwMode="auto">
          <a:xfrm>
            <a:off x="436724" y="4786322"/>
            <a:ext cx="2563640" cy="1928826"/>
          </a:xfrm>
          <a:prstGeom prst="rect">
            <a:avLst/>
          </a:prstGeom>
          <a:noFill/>
          <a:ln w="9525">
            <a:noFill/>
            <a:miter lim="800000"/>
            <a:headEnd/>
            <a:tailEnd/>
          </a:ln>
          <a:effectLst/>
          <a:scene3d>
            <a:camera prst="orthographicFront"/>
            <a:lightRig rig="threePt" dir="t"/>
          </a:scene3d>
          <a:sp3d>
            <a:bevelT/>
          </a:sp3d>
        </p:spPr>
      </p:pic>
      <p:sp>
        <p:nvSpPr>
          <p:cNvPr id="6" name="5 Marcador de número de diapositiva"/>
          <p:cNvSpPr>
            <a:spLocks noGrp="1"/>
          </p:cNvSpPr>
          <p:nvPr>
            <p:ph type="sldNum" sz="quarter" idx="12"/>
          </p:nvPr>
        </p:nvSpPr>
        <p:spPr>
          <a:xfrm>
            <a:off x="8815446" y="6421461"/>
            <a:ext cx="257148" cy="365125"/>
          </a:xfrm>
        </p:spPr>
        <p:txBody>
          <a:bodyPr/>
          <a:lstStyle/>
          <a:p>
            <a:fld id="{1B88477A-E3DD-4017-8099-1E932860C309}" type="slidenum">
              <a:rPr lang="es-EC" b="1" smtClean="0">
                <a:solidFill>
                  <a:schemeClr val="tx1"/>
                </a:solidFill>
              </a:rPr>
              <a:pPr/>
              <a:t>6</a:t>
            </a:fld>
            <a:endParaRPr lang="es-EC" b="1" dirty="0">
              <a:solidFill>
                <a:schemeClr val="tx1"/>
              </a:solidFill>
            </a:endParaRPr>
          </a:p>
        </p:txBody>
      </p:sp>
      <p:pic>
        <p:nvPicPr>
          <p:cNvPr id="2050" name="Picture 2"/>
          <p:cNvPicPr>
            <a:picLocks noChangeAspect="1" noChangeArrowheads="1"/>
          </p:cNvPicPr>
          <p:nvPr/>
        </p:nvPicPr>
        <p:blipFill>
          <a:blip r:embed="rId5"/>
          <a:srcRect l="31296" t="17578" r="32467" b="390"/>
          <a:stretch>
            <a:fillRect/>
          </a:stretch>
        </p:blipFill>
        <p:spPr bwMode="auto">
          <a:xfrm>
            <a:off x="357157" y="1214422"/>
            <a:ext cx="2750363" cy="3500462"/>
          </a:xfrm>
          <a:prstGeom prst="rect">
            <a:avLst/>
          </a:prstGeom>
          <a:noFill/>
          <a:ln w="9525">
            <a:noFill/>
            <a:miter lim="800000"/>
            <a:headEnd/>
            <a:tailEnd/>
          </a:ln>
          <a:effectLst>
            <a:outerShdw blurRad="50800" dist="38100" algn="l" rotWithShape="0">
              <a:prstClr val="black">
                <a:alpha val="40000"/>
              </a:prstClr>
            </a:outerShdw>
          </a:effectLst>
          <a:scene3d>
            <a:camera prst="orthographicFront"/>
            <a:lightRig rig="threePt" dir="t"/>
          </a:scene3d>
          <a:sp3d>
            <a:bevelT/>
          </a:sp3d>
        </p:spPr>
      </p:pic>
      <p:sp>
        <p:nvSpPr>
          <p:cNvPr id="8" name="2 Marcador de contenido"/>
          <p:cNvSpPr>
            <a:spLocks noGrp="1"/>
          </p:cNvSpPr>
          <p:nvPr>
            <p:ph idx="1"/>
          </p:nvPr>
        </p:nvSpPr>
        <p:spPr>
          <a:xfrm>
            <a:off x="3428992" y="1357298"/>
            <a:ext cx="5157766" cy="714380"/>
          </a:xfrm>
          <a:solidFill>
            <a:srgbClr val="00B050"/>
          </a:solidFill>
          <a:effectLst>
            <a:outerShdw blurRad="444500" dist="190500" dir="19380000" algn="bl" rotWithShape="0">
              <a:prstClr val="black">
                <a:alpha val="40000"/>
              </a:prstClr>
            </a:outerShdw>
          </a:effectLst>
          <a:scene3d>
            <a:camera prst="orthographicFront">
              <a:rot lat="0" lon="0" rev="0"/>
            </a:camera>
            <a:lightRig rig="threePt" dir="t">
              <a:rot lat="0" lon="0" rev="1200000"/>
            </a:lightRig>
          </a:scene3d>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a:noAutofit/>
          </a:bodyPr>
          <a:lstStyle/>
          <a:p>
            <a:pPr marL="96838" indent="12700" algn="just">
              <a:buNone/>
            </a:pPr>
            <a:r>
              <a:rPr lang="es-EC" sz="2000" dirty="0" smtClean="0"/>
              <a:t>Infraestructura desconectada del desarrollo territorial y productivo.</a:t>
            </a:r>
            <a:endParaRPr lang="es-EC" sz="2000" dirty="0">
              <a:solidFill>
                <a:schemeClr val="tx1"/>
              </a:solidFill>
            </a:endParaRPr>
          </a:p>
        </p:txBody>
      </p:sp>
      <p:sp>
        <p:nvSpPr>
          <p:cNvPr id="9" name="2 Marcador de contenido"/>
          <p:cNvSpPr txBox="1">
            <a:spLocks/>
          </p:cNvSpPr>
          <p:nvPr/>
        </p:nvSpPr>
        <p:spPr>
          <a:xfrm>
            <a:off x="3428992" y="2143116"/>
            <a:ext cx="5157766" cy="785818"/>
          </a:xfrm>
          <a:prstGeom prst="rect">
            <a:avLst/>
          </a:prstGeom>
          <a:solidFill>
            <a:srgbClr val="00B050"/>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kumimoji="0" lang="es-EC" sz="2000" b="0" i="0" u="none" strike="noStrike" kern="1200" cap="none" spc="0" normalizeH="0" baseline="0" noProof="0" dirty="0" smtClean="0">
                <a:ln>
                  <a:noFill/>
                </a:ln>
                <a:solidFill>
                  <a:schemeClr val="lt1"/>
                </a:solidFill>
                <a:effectLst/>
                <a:uLnTx/>
                <a:uFillTx/>
                <a:latin typeface="+mn-lt"/>
                <a:ea typeface="+mn-ea"/>
                <a:cs typeface="+mn-cs"/>
              </a:rPr>
              <a:t>P</a:t>
            </a:r>
            <a:r>
              <a:rPr lang="es-EC" sz="2000" dirty="0" err="1" smtClean="0"/>
              <a:t>rofundas</a:t>
            </a:r>
            <a:r>
              <a:rPr lang="es-EC" sz="2000" dirty="0" smtClean="0"/>
              <a:t> asimetrías del orden global, que afectan a América Latina y el Caribe</a:t>
            </a:r>
          </a:p>
        </p:txBody>
      </p:sp>
      <p:sp>
        <p:nvSpPr>
          <p:cNvPr id="10" name="2 Marcador de contenido"/>
          <p:cNvSpPr txBox="1">
            <a:spLocks/>
          </p:cNvSpPr>
          <p:nvPr/>
        </p:nvSpPr>
        <p:spPr>
          <a:xfrm>
            <a:off x="3428992" y="3071810"/>
            <a:ext cx="5157766" cy="1071570"/>
          </a:xfrm>
          <a:prstGeom prst="rect">
            <a:avLst/>
          </a:prstGeom>
          <a:solidFill>
            <a:srgbClr val="00B050"/>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pPr>
            <a:r>
              <a:rPr lang="es-EC" sz="2000" dirty="0" smtClean="0"/>
              <a:t>La adecuada provisión de servicios de infraestructura es un elemento clave en toda estrategia de desarrollo</a:t>
            </a:r>
          </a:p>
        </p:txBody>
      </p:sp>
      <p:sp>
        <p:nvSpPr>
          <p:cNvPr id="11" name="2 Marcador de contenido"/>
          <p:cNvSpPr txBox="1">
            <a:spLocks/>
          </p:cNvSpPr>
          <p:nvPr/>
        </p:nvSpPr>
        <p:spPr>
          <a:xfrm>
            <a:off x="3428992" y="4357694"/>
            <a:ext cx="5157766" cy="2143140"/>
          </a:xfrm>
          <a:prstGeom prst="rect">
            <a:avLst/>
          </a:prstGeom>
          <a:solidFill>
            <a:srgbClr val="00CC99"/>
          </a:solidFill>
          <a:effectLst>
            <a:outerShdw blurRad="444500" dist="190500" dir="19380000" algn="bl" rotWithShape="0">
              <a:prstClr val="black">
                <a:alpha val="40000"/>
              </a:prstClr>
            </a:outerShdw>
          </a:effectLst>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p>
            <a:pPr marL="96838" lvl="0" indent="12700" algn="just">
              <a:spcBef>
                <a:spcPct val="20000"/>
              </a:spcBef>
              <a:buFont typeface="Arial" pitchFamily="34" charset="0"/>
              <a:buChar char="•"/>
            </a:pPr>
            <a:r>
              <a:rPr lang="es-EC" sz="2000" b="1" dirty="0" smtClean="0">
                <a:effectLst>
                  <a:outerShdw blurRad="38100" dist="38100" dir="2700000" algn="tl">
                    <a:srgbClr val="000000">
                      <a:alpha val="43137"/>
                    </a:srgbClr>
                  </a:outerShdw>
                </a:effectLst>
              </a:rPr>
              <a:t>Territorial (conexión de los habitantes con su entorno) ;</a:t>
            </a:r>
          </a:p>
          <a:p>
            <a:pPr marL="96838" lvl="0" indent="12700" algn="just">
              <a:spcBef>
                <a:spcPct val="20000"/>
              </a:spcBef>
              <a:buFont typeface="Arial" pitchFamily="34" charset="0"/>
              <a:buChar char="•"/>
            </a:pPr>
            <a:r>
              <a:rPr lang="es-EC" sz="2000" b="1" dirty="0" smtClean="0">
                <a:effectLst>
                  <a:outerShdw blurRad="38100" dist="38100" dir="2700000" algn="tl">
                    <a:srgbClr val="000000">
                      <a:alpha val="43137"/>
                    </a:srgbClr>
                  </a:outerShdw>
                </a:effectLst>
              </a:rPr>
              <a:t>Económico (entrega de servicios fundamentales para la producción) y </a:t>
            </a:r>
          </a:p>
          <a:p>
            <a:pPr marL="96838" lvl="0" indent="12700" algn="just">
              <a:spcBef>
                <a:spcPct val="20000"/>
              </a:spcBef>
              <a:buFont typeface="Arial" pitchFamily="34" charset="0"/>
              <a:buChar char="•"/>
            </a:pPr>
            <a:r>
              <a:rPr lang="es-EC" sz="2000" b="1" dirty="0" smtClean="0">
                <a:effectLst>
                  <a:outerShdw blurRad="38100" dist="38100" dir="2700000" algn="tl">
                    <a:srgbClr val="000000">
                      <a:alpha val="43137"/>
                    </a:srgbClr>
                  </a:outerShdw>
                </a:effectLst>
              </a:rPr>
              <a:t>Social (mejoramiento de las condiciones y calidad de vida)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14744" y="71414"/>
            <a:ext cx="5329246" cy="1143000"/>
          </a:xfrm>
        </p:spPr>
        <p:txBody>
          <a:bodyPr>
            <a:noAutofit/>
          </a:bodyPr>
          <a:lstStyle/>
          <a:p>
            <a:pPr algn="ctr"/>
            <a:r>
              <a:rPr lang="es-EC" sz="2400" dirty="0" smtClean="0">
                <a:solidFill>
                  <a:schemeClr val="tx1"/>
                </a:solidFill>
              </a:rPr>
              <a:t>Iniciativa para la Integración de la Infraestructura Suramericana (IIRSA)</a:t>
            </a:r>
            <a:endParaRPr lang="es-EC" sz="2400" dirty="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7</a:t>
            </a:fld>
            <a:endParaRPr lang="es-EC" dirty="0">
              <a:solidFill>
                <a:schemeClr val="tx1"/>
              </a:solidFill>
            </a:endParaRPr>
          </a:p>
        </p:txBody>
      </p:sp>
      <p:pic>
        <p:nvPicPr>
          <p:cNvPr id="3074" name="Picture 2"/>
          <p:cNvPicPr>
            <a:picLocks noChangeAspect="1" noChangeArrowheads="1"/>
          </p:cNvPicPr>
          <p:nvPr/>
        </p:nvPicPr>
        <p:blipFill>
          <a:blip r:embed="rId3"/>
          <a:srcRect l="31845" t="10742" r="29722" b="1367"/>
          <a:stretch>
            <a:fillRect/>
          </a:stretch>
        </p:blipFill>
        <p:spPr bwMode="auto">
          <a:xfrm>
            <a:off x="357158" y="1602198"/>
            <a:ext cx="3643338" cy="4684322"/>
          </a:xfrm>
          <a:prstGeom prst="rect">
            <a:avLst/>
          </a:prstGeom>
          <a:noFill/>
          <a:ln w="9525">
            <a:noFill/>
            <a:miter lim="800000"/>
            <a:headEnd/>
            <a:tailEnd/>
          </a:ln>
          <a:effectLst>
            <a:outerShdw blurRad="50800" dist="38100" dir="18900000" algn="bl" rotWithShape="0">
              <a:prstClr val="black">
                <a:alpha val="40000"/>
              </a:prstClr>
            </a:outerShdw>
          </a:effectLst>
          <a:scene3d>
            <a:camera prst="orthographicFront"/>
            <a:lightRig rig="threePt" dir="t"/>
          </a:scene3d>
          <a:sp3d>
            <a:bevelT/>
          </a:sp3d>
        </p:spPr>
      </p:pic>
      <p:pic>
        <p:nvPicPr>
          <p:cNvPr id="3075" name="Picture 3"/>
          <p:cNvPicPr>
            <a:picLocks noChangeAspect="1" noChangeArrowheads="1"/>
          </p:cNvPicPr>
          <p:nvPr/>
        </p:nvPicPr>
        <p:blipFill>
          <a:blip r:embed="rId4" cstate="print"/>
          <a:srcRect l="46670" t="10742" r="9955" b="13085"/>
          <a:stretch>
            <a:fillRect/>
          </a:stretch>
        </p:blipFill>
        <p:spPr bwMode="auto">
          <a:xfrm>
            <a:off x="2357422" y="0"/>
            <a:ext cx="1214446" cy="1199073"/>
          </a:xfrm>
          <a:prstGeom prst="rect">
            <a:avLst/>
          </a:prstGeom>
          <a:noFill/>
          <a:ln w="9525">
            <a:solidFill>
              <a:schemeClr val="tx1"/>
            </a:solidFill>
            <a:miter lim="800000"/>
            <a:headEnd/>
            <a:tailEnd/>
          </a:ln>
          <a:effectLst/>
        </p:spPr>
      </p:pic>
      <p:pic>
        <p:nvPicPr>
          <p:cNvPr id="3078" name="Picture 6"/>
          <p:cNvPicPr>
            <a:picLocks noChangeAspect="1" noChangeArrowheads="1"/>
          </p:cNvPicPr>
          <p:nvPr/>
        </p:nvPicPr>
        <p:blipFill>
          <a:blip r:embed="rId5"/>
          <a:srcRect l="32431" t="18750" r="34077" b="6054"/>
          <a:stretch>
            <a:fillRect/>
          </a:stretch>
        </p:blipFill>
        <p:spPr bwMode="auto">
          <a:xfrm>
            <a:off x="4489428" y="1857364"/>
            <a:ext cx="3225844" cy="4071966"/>
          </a:xfrm>
          <a:prstGeom prst="rect">
            <a:avLst/>
          </a:prstGeom>
          <a:noFill/>
          <a:ln w="9525">
            <a:solidFill>
              <a:schemeClr val="tx1"/>
            </a:solidFill>
            <a:miter lim="800000"/>
            <a:headEnd/>
            <a:tailEnd/>
          </a:ln>
          <a:effectLst>
            <a:outerShdw blurRad="50800" dist="38100" algn="l" rotWithShape="0">
              <a:prstClr val="black">
                <a:alpha val="40000"/>
              </a:prstClr>
            </a:outerShdw>
          </a:effectLst>
        </p:spPr>
      </p:pic>
      <p:sp>
        <p:nvSpPr>
          <p:cNvPr id="11" name="10 Elipse"/>
          <p:cNvSpPr/>
          <p:nvPr/>
        </p:nvSpPr>
        <p:spPr>
          <a:xfrm>
            <a:off x="4357686" y="3643314"/>
            <a:ext cx="3357586"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Elipse"/>
          <p:cNvSpPr/>
          <p:nvPr/>
        </p:nvSpPr>
        <p:spPr>
          <a:xfrm>
            <a:off x="214282" y="2071678"/>
            <a:ext cx="3357586" cy="9286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9 Diagrama"/>
          <p:cNvGraphicFramePr/>
          <p:nvPr/>
        </p:nvGraphicFramePr>
        <p:xfrm>
          <a:off x="142844" y="2500306"/>
          <a:ext cx="878687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3714744" y="71414"/>
            <a:ext cx="5114900" cy="1143000"/>
          </a:xfrm>
        </p:spPr>
        <p:txBody>
          <a:bodyPr>
            <a:noAutofit/>
          </a:bodyPr>
          <a:lstStyle/>
          <a:p>
            <a:pPr algn="ctr"/>
            <a:r>
              <a:rPr lang="es-EC" sz="2400" dirty="0" smtClean="0">
                <a:solidFill>
                  <a:schemeClr val="tx1"/>
                </a:solidFill>
              </a:rPr>
              <a:t>Iniciativa para la Integración de la Infraestructura Suramericana (IIRSA)</a:t>
            </a:r>
            <a:endParaRPr lang="es-EC" sz="2400" dirty="0">
              <a:solidFill>
                <a:schemeClr val="tx1"/>
              </a:solidFill>
            </a:endParaRPr>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número de diapositiva"/>
          <p:cNvSpPr>
            <a:spLocks noGrp="1"/>
          </p:cNvSpPr>
          <p:nvPr>
            <p:ph type="sldNum" sz="quarter" idx="12"/>
          </p:nvPr>
        </p:nvSpPr>
        <p:spPr>
          <a:xfrm>
            <a:off x="6867556" y="6492899"/>
            <a:ext cx="2133600" cy="365125"/>
          </a:xfrm>
        </p:spPr>
        <p:txBody>
          <a:bodyPr/>
          <a:lstStyle/>
          <a:p>
            <a:fld id="{1B88477A-E3DD-4017-8099-1E932860C309}" type="slidenum">
              <a:rPr lang="es-EC" smtClean="0">
                <a:solidFill>
                  <a:schemeClr val="tx1"/>
                </a:solidFill>
              </a:rPr>
              <a:pPr/>
              <a:t>8</a:t>
            </a:fld>
            <a:endParaRPr lang="es-EC" dirty="0">
              <a:solidFill>
                <a:schemeClr val="tx1"/>
              </a:solidFill>
            </a:endParaRPr>
          </a:p>
        </p:txBody>
      </p:sp>
      <p:pic>
        <p:nvPicPr>
          <p:cNvPr id="3074" name="Picture 2"/>
          <p:cNvPicPr>
            <a:picLocks noChangeAspect="1" noChangeArrowheads="1"/>
          </p:cNvPicPr>
          <p:nvPr/>
        </p:nvPicPr>
        <p:blipFill>
          <a:blip r:embed="rId7" cstate="print"/>
          <a:srcRect l="31845" t="10742" r="29722" b="1367"/>
          <a:stretch>
            <a:fillRect/>
          </a:stretch>
        </p:blipFill>
        <p:spPr bwMode="auto">
          <a:xfrm>
            <a:off x="357158" y="785794"/>
            <a:ext cx="922221" cy="1185721"/>
          </a:xfrm>
          <a:prstGeom prst="rect">
            <a:avLst/>
          </a:prstGeom>
          <a:noFill/>
          <a:ln w="9525">
            <a:noFill/>
            <a:miter lim="800000"/>
            <a:headEnd/>
            <a:tailEnd/>
          </a:ln>
          <a:effectLst>
            <a:outerShdw blurRad="50800" dist="38100" dir="18900000" algn="bl" rotWithShape="0">
              <a:prstClr val="black">
                <a:alpha val="40000"/>
              </a:prstClr>
            </a:outerShdw>
          </a:effectLst>
          <a:scene3d>
            <a:camera prst="orthographicFront"/>
            <a:lightRig rig="threePt" dir="t"/>
          </a:scene3d>
          <a:sp3d>
            <a:bevelT/>
          </a:sp3d>
        </p:spPr>
      </p:pic>
      <p:pic>
        <p:nvPicPr>
          <p:cNvPr id="3075" name="Picture 3"/>
          <p:cNvPicPr>
            <a:picLocks noChangeAspect="1" noChangeArrowheads="1"/>
          </p:cNvPicPr>
          <p:nvPr/>
        </p:nvPicPr>
        <p:blipFill>
          <a:blip r:embed="rId8" cstate="print"/>
          <a:srcRect l="46670" t="10742" r="9955" b="13085"/>
          <a:stretch>
            <a:fillRect/>
          </a:stretch>
        </p:blipFill>
        <p:spPr bwMode="auto">
          <a:xfrm>
            <a:off x="2500298" y="0"/>
            <a:ext cx="1214446" cy="1199073"/>
          </a:xfrm>
          <a:prstGeom prst="rect">
            <a:avLst/>
          </a:prstGeom>
          <a:noFill/>
          <a:ln w="9525">
            <a:solidFill>
              <a:schemeClr val="tx1"/>
            </a:solidFill>
            <a:miter lim="800000"/>
            <a:headEnd/>
            <a:tailEnd/>
          </a:ln>
          <a:effectLst/>
        </p:spPr>
      </p:pic>
      <p:pic>
        <p:nvPicPr>
          <p:cNvPr id="3078" name="Picture 6"/>
          <p:cNvPicPr>
            <a:picLocks noChangeAspect="1" noChangeArrowheads="1"/>
          </p:cNvPicPr>
          <p:nvPr/>
        </p:nvPicPr>
        <p:blipFill>
          <a:blip r:embed="rId9" cstate="print"/>
          <a:srcRect l="32431" t="18750" r="34077" b="6054"/>
          <a:stretch>
            <a:fillRect/>
          </a:stretch>
        </p:blipFill>
        <p:spPr bwMode="auto">
          <a:xfrm>
            <a:off x="1500166" y="857232"/>
            <a:ext cx="816543" cy="1030718"/>
          </a:xfrm>
          <a:prstGeom prst="rect">
            <a:avLst/>
          </a:prstGeom>
          <a:noFill/>
          <a:ln w="9525">
            <a:solidFill>
              <a:schemeClr val="tx1"/>
            </a:solidFill>
            <a:miter lim="800000"/>
            <a:headEnd/>
            <a:tailEnd/>
          </a:ln>
          <a:effectLst>
            <a:outerShdw blurRad="50800" dist="38100" algn="l" rotWithShape="0">
              <a:prstClr val="black">
                <a:alpha val="40000"/>
              </a:prstClr>
            </a:outerShdw>
          </a:effectLst>
        </p:spPr>
      </p:pic>
      <p:sp>
        <p:nvSpPr>
          <p:cNvPr id="9" name="2 Marcador de contenido"/>
          <p:cNvSpPr>
            <a:spLocks noGrp="1"/>
          </p:cNvSpPr>
          <p:nvPr>
            <p:ph idx="1"/>
          </p:nvPr>
        </p:nvSpPr>
        <p:spPr>
          <a:xfrm>
            <a:off x="3428992" y="1357298"/>
            <a:ext cx="5157766" cy="1000132"/>
          </a:xfrm>
          <a:solidFill>
            <a:srgbClr val="00B050"/>
          </a:solidFill>
          <a:effectLst>
            <a:outerShdw blurRad="444500" dist="190500" dir="19380000" algn="bl" rotWithShape="0">
              <a:prstClr val="black">
                <a:alpha val="40000"/>
              </a:prstClr>
            </a:outerShdw>
          </a:effectLst>
          <a:scene3d>
            <a:camera prst="orthographicFront">
              <a:rot lat="0" lon="0" rev="0"/>
            </a:camera>
            <a:lightRig rig="threePt" dir="t">
              <a:rot lat="0" lon="0" rev="1200000"/>
            </a:lightRig>
          </a:scene3d>
          <a:sp3d extrusionH="12700" contourW="12700">
            <a:bevelT w="63500" h="25400"/>
          </a:sp3d>
        </p:spPr>
        <p:style>
          <a:lnRef idx="0">
            <a:schemeClr val="accent1"/>
          </a:lnRef>
          <a:fillRef idx="3">
            <a:schemeClr val="accent1"/>
          </a:fillRef>
          <a:effectRef idx="3">
            <a:schemeClr val="accent1"/>
          </a:effectRef>
          <a:fontRef idx="minor">
            <a:schemeClr val="lt1"/>
          </a:fontRef>
        </p:style>
        <p:txBody>
          <a:bodyPr>
            <a:noAutofit/>
          </a:bodyPr>
          <a:lstStyle/>
          <a:p>
            <a:pPr marL="96838" indent="12700" algn="just">
              <a:buNone/>
            </a:pPr>
            <a:r>
              <a:rPr lang="es-EC" sz="2000" dirty="0" smtClean="0"/>
              <a:t>Realizar acciones conjuntas para impulsar el proceso de integración política, social y económica suramericana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86290" y="-24"/>
            <a:ext cx="4614866" cy="857256"/>
          </a:xfrm>
        </p:spPr>
        <p:txBody>
          <a:bodyPr>
            <a:noAutofit/>
          </a:bodyPr>
          <a:lstStyle/>
          <a:p>
            <a:pPr algn="ctr"/>
            <a:r>
              <a:rPr lang="es-EC" sz="2400" dirty="0" smtClean="0">
                <a:solidFill>
                  <a:schemeClr val="tx1"/>
                </a:solidFill>
              </a:rPr>
              <a:t>Unión de Naciones Suramericanas</a:t>
            </a:r>
            <a:endParaRPr lang="es-EC" sz="2400" dirty="0">
              <a:solidFill>
                <a:schemeClr val="tx1"/>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63" y="51745"/>
            <a:ext cx="1735555" cy="4482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4 Marcador de número de diapositiva"/>
          <p:cNvSpPr>
            <a:spLocks noGrp="1"/>
          </p:cNvSpPr>
          <p:nvPr>
            <p:ph type="sldNum" sz="quarter" idx="12"/>
          </p:nvPr>
        </p:nvSpPr>
        <p:spPr/>
        <p:txBody>
          <a:bodyPr/>
          <a:lstStyle/>
          <a:p>
            <a:fld id="{1B88477A-E3DD-4017-8099-1E932860C309}" type="slidenum">
              <a:rPr lang="es-EC" smtClean="0">
                <a:solidFill>
                  <a:schemeClr val="tx1"/>
                </a:solidFill>
              </a:rPr>
              <a:pPr/>
              <a:t>9</a:t>
            </a:fld>
            <a:endParaRPr lang="es-EC" dirty="0">
              <a:solidFill>
                <a:schemeClr val="tx1"/>
              </a:solidFill>
            </a:endParaRPr>
          </a:p>
        </p:txBody>
      </p:sp>
      <p:pic>
        <p:nvPicPr>
          <p:cNvPr id="4098" name="Picture 2"/>
          <p:cNvPicPr>
            <a:picLocks noChangeAspect="1" noChangeArrowheads="1"/>
          </p:cNvPicPr>
          <p:nvPr/>
        </p:nvPicPr>
        <p:blipFill>
          <a:blip r:embed="rId3"/>
          <a:srcRect l="27453" t="61524" r="59370" b="30664"/>
          <a:stretch>
            <a:fillRect/>
          </a:stretch>
        </p:blipFill>
        <p:spPr bwMode="auto">
          <a:xfrm>
            <a:off x="2571736" y="142852"/>
            <a:ext cx="1714512" cy="571504"/>
          </a:xfrm>
          <a:prstGeom prst="rect">
            <a:avLst/>
          </a:prstGeom>
          <a:noFill/>
          <a:ln w="9525">
            <a:solidFill>
              <a:schemeClr val="tx2"/>
            </a:solidFill>
            <a:miter lim="800000"/>
            <a:headEnd/>
            <a:tailEnd/>
          </a:ln>
          <a:effectLst/>
        </p:spPr>
      </p:pic>
      <p:pic>
        <p:nvPicPr>
          <p:cNvPr id="7" name="6 Imagen"/>
          <p:cNvPicPr/>
          <p:nvPr/>
        </p:nvPicPr>
        <p:blipFill>
          <a:blip r:embed="rId4"/>
          <a:srcRect/>
          <a:stretch>
            <a:fillRect/>
          </a:stretch>
        </p:blipFill>
        <p:spPr bwMode="auto">
          <a:xfrm>
            <a:off x="66045" y="1000108"/>
            <a:ext cx="5220335" cy="3869189"/>
          </a:xfrm>
          <a:prstGeom prst="rect">
            <a:avLst/>
          </a:prstGeom>
          <a:noFill/>
          <a:ln w="9525">
            <a:solidFill>
              <a:schemeClr val="tx2"/>
            </a:solidFill>
            <a:miter lim="800000"/>
            <a:headEnd/>
            <a:tailEnd/>
          </a:ln>
        </p:spPr>
      </p:pic>
      <p:sp>
        <p:nvSpPr>
          <p:cNvPr id="8" name="7 Rectángulo"/>
          <p:cNvSpPr/>
          <p:nvPr/>
        </p:nvSpPr>
        <p:spPr>
          <a:xfrm>
            <a:off x="285720" y="4500570"/>
            <a:ext cx="1168910" cy="261610"/>
          </a:xfrm>
          <a:prstGeom prst="rect">
            <a:avLst/>
          </a:prstGeom>
        </p:spPr>
        <p:txBody>
          <a:bodyPr wrap="none">
            <a:spAutoFit/>
          </a:bodyPr>
          <a:lstStyle/>
          <a:p>
            <a:r>
              <a:rPr lang="es-EC" sz="1050" b="1" dirty="0" smtClean="0"/>
              <a:t>Fuente: UNASUR</a:t>
            </a:r>
            <a:endParaRPr lang="es-EC" sz="1050" dirty="0"/>
          </a:p>
        </p:txBody>
      </p:sp>
      <p:graphicFrame>
        <p:nvGraphicFramePr>
          <p:cNvPr id="10" name="9 Diagrama"/>
          <p:cNvGraphicFramePr/>
          <p:nvPr/>
        </p:nvGraphicFramePr>
        <p:xfrm>
          <a:off x="5929322" y="1142984"/>
          <a:ext cx="3000396" cy="5000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11 Diagrama"/>
          <p:cNvGraphicFramePr/>
          <p:nvPr/>
        </p:nvGraphicFramePr>
        <p:xfrm>
          <a:off x="642910" y="5000636"/>
          <a:ext cx="5143536" cy="142876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1493</TotalTime>
  <Words>3423</Words>
  <Application>Microsoft Office PowerPoint</Application>
  <PresentationFormat>Presentación en pantalla (4:3)</PresentationFormat>
  <Paragraphs>336</Paragraphs>
  <Slides>45</Slides>
  <Notes>0</Notes>
  <HiddenSlides>0</HiddenSlides>
  <MMClips>0</MMClips>
  <ScaleCrop>false</ScaleCrop>
  <HeadingPairs>
    <vt:vector size="4" baseType="variant">
      <vt:variant>
        <vt:lpstr>Tema</vt:lpstr>
      </vt:variant>
      <vt:variant>
        <vt:i4>1</vt:i4>
      </vt:variant>
      <vt:variant>
        <vt:lpstr>Títulos de diapositiva</vt:lpstr>
      </vt:variant>
      <vt:variant>
        <vt:i4>45</vt:i4>
      </vt:variant>
    </vt:vector>
  </HeadingPairs>
  <TitlesOfParts>
    <vt:vector size="46" baseType="lpstr">
      <vt:lpstr>Tema de Office</vt:lpstr>
      <vt:lpstr>Diapositiva 1</vt:lpstr>
      <vt:lpstr>SUMARIO</vt:lpstr>
      <vt:lpstr> EL PROBLEMA DE INVESTIGACIÓN  FORMULACIÓN DEL PROBLEMA</vt:lpstr>
      <vt:lpstr>OBJETIVOS</vt:lpstr>
      <vt:lpstr>MARCO TEÓRICO</vt:lpstr>
      <vt:lpstr>Comisión Económica para América Latina y el Caribe (CEPAL)</vt:lpstr>
      <vt:lpstr>Iniciativa para la Integración de la Infraestructura Suramericana (IIRSA)</vt:lpstr>
      <vt:lpstr>Iniciativa para la Integración de la Infraestructura Suramericana (IIRSA)</vt:lpstr>
      <vt:lpstr>Unión de Naciones Suramericanas</vt:lpstr>
      <vt:lpstr> Consejo Suramericano de Infraestructura y Planeamiento</vt:lpstr>
      <vt:lpstr>Diapositiva 11</vt:lpstr>
      <vt:lpstr>Diapositiva 12</vt:lpstr>
      <vt:lpstr> FUNDAMENTACIÓN TEÓRICA GEOPOLÍTICA Y GEOESTRATEGIA PARA SURAMÉRICA</vt:lpstr>
      <vt:lpstr> FUNDAMENTACIÓN TEÓRICA GEOPOLÍTICA Y GEOESTRATEGIA PARA SURAMÉRICA</vt:lpstr>
      <vt:lpstr>Diapositiva 15</vt:lpstr>
      <vt:lpstr> CORREDORES BIOCEÁNICOS</vt:lpstr>
      <vt:lpstr>Diapositiva 17</vt:lpstr>
      <vt:lpstr> CORREDORES BIOCEÁNICOS</vt:lpstr>
      <vt:lpstr>Diapositiva 19</vt:lpstr>
      <vt:lpstr>Diapositiva 20</vt:lpstr>
      <vt:lpstr>MARCO LEGAL</vt:lpstr>
      <vt:lpstr>METODOLOGÍA DE LA INVESTIGACIÓN</vt:lpstr>
      <vt:lpstr>Diapositiva 23</vt:lpstr>
      <vt:lpstr>SEGURIDAD Y DEFENSA EN LA REGIÓN</vt:lpstr>
      <vt:lpstr>ANÁLISIS DE CORREDORES BIOCEÁNICOS</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rpoveda</dc:creator>
  <cp:lastModifiedBy>rpoveda</cp:lastModifiedBy>
  <cp:revision>118</cp:revision>
  <dcterms:created xsi:type="dcterms:W3CDTF">2015-04-20T23:26:29Z</dcterms:created>
  <dcterms:modified xsi:type="dcterms:W3CDTF">2015-04-24T19:25:54Z</dcterms:modified>
</cp:coreProperties>
</file>