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3" r:id="rId1"/>
  </p:sldMasterIdLst>
  <p:sldIdLst>
    <p:sldId id="256" r:id="rId2"/>
    <p:sldId id="257" r:id="rId3"/>
    <p:sldId id="266" r:id="rId4"/>
    <p:sldId id="273" r:id="rId5"/>
    <p:sldId id="261" r:id="rId6"/>
    <p:sldId id="283" r:id="rId7"/>
    <p:sldId id="262" r:id="rId8"/>
    <p:sldId id="282" r:id="rId9"/>
    <p:sldId id="265" r:id="rId10"/>
    <p:sldId id="280" r:id="rId11"/>
    <p:sldId id="279" r:id="rId12"/>
    <p:sldId id="278" r:id="rId13"/>
    <p:sldId id="275" r:id="rId14"/>
    <p:sldId id="267" r:id="rId15"/>
    <p:sldId id="268" r:id="rId16"/>
    <p:sldId id="269" r:id="rId17"/>
    <p:sldId id="270" r:id="rId18"/>
    <p:sldId id="271" r:id="rId19"/>
    <p:sldId id="272" r:id="rId20"/>
    <p:sldId id="274"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57" d="100"/>
          <a:sy n="57" d="100"/>
        </p:scale>
        <p:origin x="45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ublic\Documents\Personal\maestria\tesis%20definitiva\encuesta%20competenc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ublic\Documents\Personal\maestria\tesis%20definitiva\encuesta%20competenci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ublic\Documents\Personal\maestria\tesis%20definitiva\encuesta%20competenci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ublic\Documents\Personal\maestria\tesis%20definitiva\encuesta%20competenci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ublic\Documents\Personal\maestria\tesis%20definitiva\encuesta%20competenci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C"/>
              <a:t>¿Quiénes son sus principales clientes?</a:t>
            </a:r>
          </a:p>
        </c:rich>
      </c:tx>
      <c:overlay val="0"/>
      <c:spPr>
        <a:noFill/>
        <a:ln>
          <a:noFill/>
        </a:ln>
        <a:effectLst/>
      </c:spPr>
      <c:txPr>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EC"/>
        </a:p>
      </c:txPr>
    </c:title>
    <c:autoTitleDeleted val="0"/>
    <c:plotArea>
      <c:layout/>
      <c:barChart>
        <c:barDir val="col"/>
        <c:grouping val="clustered"/>
        <c:varyColors val="0"/>
        <c:ser>
          <c:idx val="0"/>
          <c:order val="0"/>
          <c:tx>
            <c:strRef>
              <c:f>'preg 1 tabulación diferente'!$A$6:$A$9</c:f>
              <c:strCache>
                <c:ptCount val="4"/>
                <c:pt idx="3">
                  <c:v>Empresas Públicas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diferente'!$A$10</c:f>
              <c:numCache>
                <c:formatCode>0.00%</c:formatCode>
                <c:ptCount val="1"/>
                <c:pt idx="0">
                  <c:v>0.83299999999999996</c:v>
                </c:pt>
              </c:numCache>
            </c:numRef>
          </c:val>
        </c:ser>
        <c:ser>
          <c:idx val="1"/>
          <c:order val="1"/>
          <c:tx>
            <c:strRef>
              <c:f>'preg 1 tabulación diferente'!$B$6:$B$9</c:f>
              <c:strCache>
                <c:ptCount val="4"/>
                <c:pt idx="3">
                  <c:v>Empresas Privadas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diferente'!$B$10</c:f>
              <c:numCache>
                <c:formatCode>0.00%</c:formatCode>
                <c:ptCount val="1"/>
                <c:pt idx="0">
                  <c:v>0.33329999999999999</c:v>
                </c:pt>
              </c:numCache>
            </c:numRef>
          </c:val>
        </c:ser>
        <c:ser>
          <c:idx val="2"/>
          <c:order val="2"/>
          <c:tx>
            <c:strRef>
              <c:f>'preg 1 tabulación diferente'!$C$6:$C$9</c:f>
              <c:strCache>
                <c:ptCount val="4"/>
                <c:pt idx="3">
                  <c:v>Empresas Privadas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diferente'!$C$10</c:f>
            </c:numRef>
          </c:val>
        </c:ser>
        <c:ser>
          <c:idx val="3"/>
          <c:order val="3"/>
          <c:tx>
            <c:strRef>
              <c:f>'preg 1 tabulación diferente'!$D$6:$D$9</c:f>
              <c:strCache>
                <c:ptCount val="4"/>
                <c:pt idx="3">
                  <c:v>Empresas Privadas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diferente'!$D$10</c:f>
            </c:numRef>
          </c:val>
        </c:ser>
        <c:ser>
          <c:idx val="4"/>
          <c:order val="4"/>
          <c:tx>
            <c:strRef>
              <c:f>'preg 1 tabulación diferente'!$E$6:$E$9</c:f>
              <c:strCache>
                <c:ptCount val="4"/>
                <c:pt idx="3">
                  <c:v>Empresas Privadas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diferente'!$E$10</c:f>
            </c:numRef>
          </c:val>
        </c:ser>
        <c:ser>
          <c:idx val="5"/>
          <c:order val="5"/>
          <c:tx>
            <c:strRef>
              <c:f>'preg 1 tabulación diferente'!$F$6:$F$9</c:f>
              <c:strCache>
                <c:ptCount val="4"/>
                <c:pt idx="3">
                  <c:v>Empresas Privadas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diferente'!$F$10</c:f>
            </c:numRef>
          </c:val>
        </c:ser>
        <c:ser>
          <c:idx val="6"/>
          <c:order val="6"/>
          <c:tx>
            <c:strRef>
              <c:f>'preg 1 tabulación diferente'!$G$6:$G$9</c:f>
              <c:strCache>
                <c:ptCount val="4"/>
                <c:pt idx="3">
                  <c:v>Empresas Privadas</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diferente'!$G$10</c:f>
            </c:numRef>
          </c:val>
        </c:ser>
        <c:ser>
          <c:idx val="7"/>
          <c:order val="7"/>
          <c:tx>
            <c:strRef>
              <c:f>'preg 1 tabulación diferente'!$H$6:$H$9</c:f>
              <c:strCache>
                <c:ptCount val="4"/>
                <c:pt idx="3">
                  <c:v>Empresas Privadas</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diferente'!$H$10</c:f>
            </c:numRef>
          </c:val>
        </c:ser>
        <c:ser>
          <c:idx val="8"/>
          <c:order val="8"/>
          <c:tx>
            <c:strRef>
              <c:f>'preg 1 tabulación diferente'!$I$6:$I$9</c:f>
              <c:strCache>
                <c:ptCount val="4"/>
                <c:pt idx="3">
                  <c:v>Empresas Públicas y Privadas</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'preg 1 tabulación diferente'!$I$10</c:f>
              <c:numCache>
                <c:formatCode>0.00%</c:formatCode>
                <c:ptCount val="1"/>
                <c:pt idx="0">
                  <c:v>0.66666666666666674</c:v>
                </c:pt>
              </c:numCache>
            </c:numRef>
          </c:val>
        </c:ser>
        <c:dLbls>
          <c:dLblPos val="inEnd"/>
          <c:showLegendKey val="0"/>
          <c:showVal val="1"/>
          <c:showCatName val="0"/>
          <c:showSerName val="0"/>
          <c:showPercent val="0"/>
          <c:showBubbleSize val="0"/>
        </c:dLbls>
        <c:gapWidth val="100"/>
        <c:overlap val="-24"/>
        <c:axId val="300792136"/>
        <c:axId val="300516368"/>
      </c:barChart>
      <c:catAx>
        <c:axId val="30079213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crossAx val="300516368"/>
        <c:crosses val="autoZero"/>
        <c:auto val="1"/>
        <c:lblAlgn val="ctr"/>
        <c:lblOffset val="100"/>
        <c:noMultiLvlLbl val="0"/>
      </c:catAx>
      <c:valAx>
        <c:axId val="30051636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crossAx val="300792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2000"/>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cap="all" baseline="0">
                <a:solidFill>
                  <a:schemeClr val="lt1"/>
                </a:solidFill>
                <a:latin typeface="+mn-lt"/>
                <a:ea typeface="+mn-ea"/>
                <a:cs typeface="+mn-cs"/>
              </a:defRPr>
            </a:pPr>
            <a:r>
              <a:rPr lang="es-EC"/>
              <a:t>¿Cuáles son los principales productos de su competencia?</a:t>
            </a:r>
          </a:p>
        </c:rich>
      </c:tx>
      <c:layout>
        <c:manualLayout>
          <c:xMode val="edge"/>
          <c:yMode val="edge"/>
          <c:x val="6.2489063867017492E-4"/>
          <c:y val="0"/>
        </c:manualLayout>
      </c:layout>
      <c:overlay val="0"/>
      <c:spPr>
        <a:noFill/>
        <a:ln>
          <a:noFill/>
        </a:ln>
        <a:effectLst/>
      </c:spPr>
      <c:txPr>
        <a:bodyPr rot="0" spcFirstLastPara="1" vertOverflow="ellipsis" vert="horz" wrap="square" anchor="ctr" anchorCtr="1"/>
        <a:lstStyle/>
        <a:p>
          <a:pPr>
            <a:defRPr sz="2160" b="0" i="0" u="none" strike="noStrike" kern="1200" cap="all" baseline="0">
              <a:solidFill>
                <a:schemeClr val="lt1"/>
              </a:solidFill>
              <a:latin typeface="+mn-lt"/>
              <a:ea typeface="+mn-ea"/>
              <a:cs typeface="+mn-cs"/>
            </a:defRPr>
          </a:pPr>
          <a:endParaRPr lang="es-EC"/>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rgbClr val="5B9BD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800" b="1" i="0" u="none" strike="noStrike" kern="1200" baseline="0">
                    <a:solidFill>
                      <a:schemeClr val="lt1"/>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preg8tabdif!$B$9:$F$9</c:f>
              <c:strCache>
                <c:ptCount val="5"/>
                <c:pt idx="0">
                  <c:v>Soluciones Informáticas desarrolladas en código libre.</c:v>
                </c:pt>
                <c:pt idx="1">
                  <c:v>Soluciones informáticas desarrolladas con software propietario</c:v>
                </c:pt>
                <c:pt idx="2">
                  <c:v>Soporte</c:v>
                </c:pt>
                <c:pt idx="3">
                  <c:v>Desarrollo a medida </c:v>
                </c:pt>
                <c:pt idx="4">
                  <c:v>Capacitación a nivel de certificación</c:v>
                </c:pt>
              </c:strCache>
            </c:strRef>
          </c:cat>
          <c:val>
            <c:numRef>
              <c:f>preg8tabdif!$B$10:$F$10</c:f>
              <c:numCache>
                <c:formatCode>0%</c:formatCode>
                <c:ptCount val="5"/>
                <c:pt idx="0">
                  <c:v>0.83333333333333337</c:v>
                </c:pt>
                <c:pt idx="1">
                  <c:v>0.66666666666666663</c:v>
                </c:pt>
                <c:pt idx="2">
                  <c:v>0.83333333333333337</c:v>
                </c:pt>
                <c:pt idx="3">
                  <c:v>0.83333333333333337</c:v>
                </c:pt>
                <c:pt idx="4">
                  <c:v>0.83333333333333337</c:v>
                </c:pt>
              </c:numCache>
            </c:numRef>
          </c:val>
        </c:ser>
        <c:dLbls>
          <c:showLegendKey val="0"/>
          <c:showVal val="1"/>
          <c:showCatName val="0"/>
          <c:showSerName val="0"/>
          <c:showPercent val="0"/>
          <c:showBubbleSize val="0"/>
        </c:dLbls>
        <c:gapWidth val="84"/>
        <c:gapDepth val="53"/>
        <c:shape val="box"/>
        <c:axId val="300714944"/>
        <c:axId val="301240944"/>
        <c:axId val="300712024"/>
      </c:bar3DChart>
      <c:catAx>
        <c:axId val="3007149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s-EC"/>
          </a:p>
        </c:txPr>
        <c:crossAx val="301240944"/>
        <c:crosses val="autoZero"/>
        <c:auto val="1"/>
        <c:lblAlgn val="ctr"/>
        <c:lblOffset val="100"/>
        <c:noMultiLvlLbl val="0"/>
      </c:catAx>
      <c:valAx>
        <c:axId val="301240944"/>
        <c:scaling>
          <c:orientation val="minMax"/>
        </c:scaling>
        <c:delete val="1"/>
        <c:axPos val="l"/>
        <c:numFmt formatCode="0%" sourceLinked="1"/>
        <c:majorTickMark val="out"/>
        <c:minorTickMark val="none"/>
        <c:tickLblPos val="nextTo"/>
        <c:crossAx val="300714944"/>
        <c:crosses val="autoZero"/>
        <c:crossBetween val="between"/>
      </c:valAx>
      <c:serAx>
        <c:axId val="300712024"/>
        <c:scaling>
          <c:orientation val="minMax"/>
        </c:scaling>
        <c:delete val="1"/>
        <c:axPos val="b"/>
        <c:majorTickMark val="none"/>
        <c:minorTickMark val="none"/>
        <c:tickLblPos val="nextTo"/>
        <c:crossAx val="301240944"/>
        <c:crosses val="autoZero"/>
      </c:ser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sz="1800"/>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C"/>
              <a:t>¿Cuáles son sus canales de distribución?</a:t>
            </a:r>
          </a:p>
        </c:rich>
      </c:tx>
      <c:layout>
        <c:manualLayout>
          <c:xMode val="edge"/>
          <c:yMode val="edge"/>
          <c:x val="0.20395613004308658"/>
          <c:y val="0"/>
        </c:manualLayout>
      </c:layout>
      <c:overlay val="0"/>
      <c:spPr>
        <a:noFill/>
        <a:ln>
          <a:noFill/>
        </a:ln>
        <a:effectLst/>
      </c:spPr>
      <c:txPr>
        <a:bodyPr rot="0" spcFirstLastPara="1" vertOverflow="ellipsis" vert="horz" wrap="square" anchor="ctr" anchorCtr="1"/>
        <a:lstStyle/>
        <a:p>
          <a:pPr>
            <a:defRPr sz="216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EC"/>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line3DChart>
        <c:grouping val="standard"/>
        <c:varyColors val="0"/>
        <c:ser>
          <c:idx val="0"/>
          <c:order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c:spPr>
          <c:dLbls>
            <c:spPr>
              <a:noFill/>
              <a:ln>
                <a:noFill/>
              </a:ln>
              <a:effectLst/>
            </c:spPr>
            <c:txPr>
              <a:bodyPr rot="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preg4tabdif!$B$9:$K$9</c:f>
              <c:strCache>
                <c:ptCount val="4"/>
                <c:pt idx="0">
                  <c:v>Internet vía remota</c:v>
                </c:pt>
                <c:pt idx="1">
                  <c:v>Instalación y Entrega de Productos y Servicios in situ</c:v>
                </c:pt>
                <c:pt idx="2">
                  <c:v>Correo Regular</c:v>
                </c:pt>
                <c:pt idx="3">
                  <c:v>A través de los partners, asociaciones o gremios de tecnología</c:v>
                </c:pt>
              </c:strCache>
            </c:strRef>
          </c:cat>
          <c:val>
            <c:numRef>
              <c:f>preg4tabdif!$B$10:$K$10</c:f>
              <c:numCache>
                <c:formatCode>0%</c:formatCode>
                <c:ptCount val="4"/>
                <c:pt idx="0">
                  <c:v>1</c:v>
                </c:pt>
                <c:pt idx="1">
                  <c:v>1</c:v>
                </c:pt>
                <c:pt idx="2">
                  <c:v>0</c:v>
                </c:pt>
                <c:pt idx="3">
                  <c:v>0.33333333333333331</c:v>
                </c:pt>
              </c:numCache>
            </c:numRef>
          </c:val>
          <c:smooth val="0"/>
        </c:ser>
        <c:dLbls>
          <c:showLegendKey val="0"/>
          <c:showVal val="1"/>
          <c:showCatName val="0"/>
          <c:showSerName val="0"/>
          <c:showPercent val="0"/>
          <c:showBubbleSize val="0"/>
        </c:dLbls>
        <c:axId val="301220440"/>
        <c:axId val="233477696"/>
        <c:axId val="301908336"/>
      </c:line3DChart>
      <c:catAx>
        <c:axId val="301220440"/>
        <c:scaling>
          <c:orientation val="minMax"/>
        </c:scaling>
        <c:delete val="0"/>
        <c:axPos val="b"/>
        <c:numFmt formatCode="General" sourceLinked="1"/>
        <c:majorTickMark val="out"/>
        <c:minorTickMark val="none"/>
        <c:tickLblPos val="nextTo"/>
        <c:spPr>
          <a:noFill/>
          <a:ln w="9525" cap="flat" cmpd="sng" algn="ctr">
            <a:solidFill>
              <a:schemeClr val="dk1">
                <a:lumMod val="50000"/>
                <a:lumOff val="50000"/>
              </a:schemeClr>
            </a:solidFill>
            <a:round/>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s-EC"/>
          </a:p>
        </c:txPr>
        <c:crossAx val="233477696"/>
        <c:crosses val="autoZero"/>
        <c:auto val="1"/>
        <c:lblAlgn val="ctr"/>
        <c:lblOffset val="100"/>
        <c:noMultiLvlLbl val="0"/>
      </c:catAx>
      <c:valAx>
        <c:axId val="233477696"/>
        <c:scaling>
          <c:orientation val="minMax"/>
        </c:scaling>
        <c:delete val="0"/>
        <c:axPos val="l"/>
        <c:majorGridlines>
          <c:spPr>
            <a:ln w="9525" cap="flat" cmpd="sng" algn="ctr">
              <a:solidFill>
                <a:schemeClr val="dk1">
                  <a:lumMod val="50000"/>
                  <a:lumOff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s-EC"/>
          </a:p>
        </c:txPr>
        <c:crossAx val="301220440"/>
        <c:crosses val="autoZero"/>
        <c:crossBetween val="between"/>
      </c:valAx>
      <c:serAx>
        <c:axId val="301908336"/>
        <c:scaling>
          <c:orientation val="minMax"/>
        </c:scaling>
        <c:delete val="1"/>
        <c:axPos val="b"/>
        <c:majorTickMark val="out"/>
        <c:minorTickMark val="none"/>
        <c:tickLblPos val="nextTo"/>
        <c:crossAx val="233477696"/>
        <c:crosses val="autoZero"/>
      </c:ser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EC"/>
              <a:t>¿Qué tipo de publicidad utilizan?</a:t>
            </a:r>
          </a:p>
        </c:rich>
      </c:tx>
      <c:overlay val="0"/>
      <c:spPr>
        <a:noFill/>
        <a:ln>
          <a:noFill/>
        </a:ln>
        <a:effectLst/>
      </c:spPr>
      <c:txPr>
        <a:bodyPr rot="0" spcFirstLastPara="1" vertOverflow="ellipsis" vert="horz" wrap="square" anchor="ctr" anchorCtr="1"/>
        <a:lstStyle/>
        <a:p>
          <a:pPr>
            <a:defRPr sz="2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EC"/>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preg5tabdif!$D$9:$M$9</c:f>
              <c:strCache>
                <c:ptCount val="4"/>
                <c:pt idx="0">
                  <c:v>Revistas locales, entrevistas a medios de comunicación, prensa escrita</c:v>
                </c:pt>
                <c:pt idx="1">
                  <c:v>Internet, redes sociales</c:v>
                </c:pt>
                <c:pt idx="2">
                  <c:v>Eventos de Tecnología</c:v>
                </c:pt>
                <c:pt idx="3">
                  <c:v>Referencia de Clientes</c:v>
                </c:pt>
              </c:strCache>
            </c:strRef>
          </c:cat>
          <c:val>
            <c:numRef>
              <c:f>preg5tabdif!$D$10:$M$10</c:f>
              <c:numCache>
                <c:formatCode>0%</c:formatCode>
                <c:ptCount val="4"/>
                <c:pt idx="0">
                  <c:v>0.5</c:v>
                </c:pt>
                <c:pt idx="1">
                  <c:v>0.5</c:v>
                </c:pt>
                <c:pt idx="2">
                  <c:v>1</c:v>
                </c:pt>
                <c:pt idx="3">
                  <c:v>1</c:v>
                </c:pt>
              </c:numCache>
            </c:numRef>
          </c:val>
        </c:ser>
        <c:dLbls>
          <c:dLblPos val="inEnd"/>
          <c:showLegendKey val="0"/>
          <c:showVal val="1"/>
          <c:showCatName val="0"/>
          <c:showSerName val="0"/>
          <c:showPercent val="0"/>
          <c:showBubbleSize val="0"/>
        </c:dLbls>
        <c:gapWidth val="100"/>
        <c:overlap val="-24"/>
        <c:axId val="233480440"/>
        <c:axId val="233480832"/>
      </c:barChart>
      <c:catAx>
        <c:axId val="2334804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crossAx val="233480832"/>
        <c:crosses val="autoZero"/>
        <c:auto val="1"/>
        <c:lblAlgn val="ctr"/>
        <c:lblOffset val="100"/>
        <c:noMultiLvlLbl val="0"/>
      </c:catAx>
      <c:valAx>
        <c:axId val="233480832"/>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s-EC"/>
          </a:p>
        </c:txPr>
        <c:crossAx val="23348044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2000"/>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cap="none" baseline="0">
                <a:solidFill>
                  <a:schemeClr val="lt1">
                    <a:lumMod val="85000"/>
                  </a:schemeClr>
                </a:solidFill>
                <a:latin typeface="+mn-lt"/>
                <a:ea typeface="+mn-ea"/>
                <a:cs typeface="+mn-cs"/>
              </a:defRPr>
            </a:pPr>
            <a:r>
              <a:rPr lang="es-EC"/>
              <a:t>¿Quiénes son sus proveedores?</a:t>
            </a:r>
          </a:p>
        </c:rich>
      </c:tx>
      <c:overlay val="0"/>
      <c:spPr>
        <a:noFill/>
        <a:ln>
          <a:noFill/>
        </a:ln>
        <a:effectLst/>
      </c:spPr>
      <c:txPr>
        <a:bodyPr rot="0" spcFirstLastPara="1" vertOverflow="ellipsis" vert="horz" wrap="square" anchor="ctr" anchorCtr="1"/>
        <a:lstStyle/>
        <a:p>
          <a:pPr>
            <a:defRPr sz="1920" b="1" i="0" u="none" strike="noStrike" kern="1200" cap="none" baseline="0">
              <a:solidFill>
                <a:schemeClr val="lt1">
                  <a:lumMod val="85000"/>
                </a:schemeClr>
              </a:solidFill>
              <a:latin typeface="+mn-lt"/>
              <a:ea typeface="+mn-ea"/>
              <a:cs typeface="+mn-cs"/>
            </a:defRPr>
          </a:pPr>
          <a:endParaRPr lang="es-EC"/>
        </a:p>
      </c:txPr>
    </c:title>
    <c:autoTitleDeleted val="0"/>
    <c:plotArea>
      <c:layout/>
      <c:lineChart>
        <c:grouping val="standard"/>
        <c:varyColors val="0"/>
        <c:ser>
          <c:idx val="1"/>
          <c:order val="1"/>
          <c:spPr>
            <a:ln w="22225" cap="rnd">
              <a:solidFill>
                <a:schemeClr val="accent2"/>
              </a:solidFill>
            </a:ln>
            <a:effectLst>
              <a:glow rad="139700">
                <a:schemeClr val="accent2">
                  <a:satMod val="175000"/>
                  <a:alpha val="14000"/>
                </a:schemeClr>
              </a:glow>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s-EC"/>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'preg2 tabulacion diferente'!$B$13:$L$13</c:f>
              <c:strCache>
                <c:ptCount val="5"/>
                <c:pt idx="0">
                  <c:v>Empresas locales pequeñas que venden materiales y útiles de oficina</c:v>
                </c:pt>
                <c:pt idx="1">
                  <c:v>Empresas grandes dedicadas a la venta de hardware.</c:v>
                </c:pt>
                <c:pt idx="2">
                  <c:v>Empresas de alquiler de infraestructura en Cloud</c:v>
                </c:pt>
                <c:pt idx="3">
                  <c:v>Empresas proveedoras de sw para representación local</c:v>
                </c:pt>
                <c:pt idx="4">
                  <c:v>Empresas similares o profesionales independientes</c:v>
                </c:pt>
              </c:strCache>
            </c:strRef>
          </c:cat>
          <c:val>
            <c:numRef>
              <c:f>'preg2 tabulacion diferente'!$B$15:$L$15</c:f>
              <c:numCache>
                <c:formatCode>0%</c:formatCode>
                <c:ptCount val="5"/>
                <c:pt idx="0">
                  <c:v>0.83333333333333337</c:v>
                </c:pt>
                <c:pt idx="1">
                  <c:v>0.83333333333333337</c:v>
                </c:pt>
                <c:pt idx="2">
                  <c:v>1</c:v>
                </c:pt>
                <c:pt idx="3">
                  <c:v>1</c:v>
                </c:pt>
                <c:pt idx="4">
                  <c:v>0.16666666666666666</c:v>
                </c:pt>
              </c:numCache>
            </c:numRef>
          </c:val>
          <c:smooth val="0"/>
        </c:ser>
        <c:dLbls>
          <c:dLblPos val="ctr"/>
          <c:showLegendKey val="0"/>
          <c:showVal val="1"/>
          <c:showCatName val="0"/>
          <c:showSerName val="0"/>
          <c:showPercent val="0"/>
          <c:showBubbleSize val="0"/>
        </c:dLbls>
        <c:smooth val="0"/>
        <c:axId val="233481616"/>
        <c:axId val="233482008"/>
        <c:extLst>
          <c:ext xmlns:c15="http://schemas.microsoft.com/office/drawing/2012/chart" uri="{02D57815-91ED-43cb-92C2-25804820EDAC}">
            <c15:filteredLineSeries>
              <c15:ser>
                <c:idx val="0"/>
                <c:order val="0"/>
                <c:spPr>
                  <a:ln w="22225" cap="rnd">
                    <a:solidFill>
                      <a:schemeClr val="accent1"/>
                    </a:solidFill>
                  </a:ln>
                  <a:effectLst>
                    <a:glow rad="139700">
                      <a:schemeClr val="accent1">
                        <a:satMod val="175000"/>
                        <a:alpha val="14000"/>
                      </a:schemeClr>
                    </a:glo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lt1">
                              <a:lumMod val="75000"/>
                            </a:schemeClr>
                          </a:solidFill>
                          <a:latin typeface="+mn-lt"/>
                          <a:ea typeface="+mn-ea"/>
                          <a:cs typeface="+mn-cs"/>
                        </a:defRPr>
                      </a:pPr>
                      <a:endParaRPr lang="es-EC"/>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strRef>
                    <c:extLst>
                      <c:ext uri="{02D57815-91ED-43cb-92C2-25804820EDAC}">
                        <c15:formulaRef>
                          <c15:sqref>'preg2 tabulacion diferente'!$B$13:$L$13</c15:sqref>
                        </c15:formulaRef>
                      </c:ext>
                    </c:extLst>
                    <c:strCache>
                      <c:ptCount val="5"/>
                      <c:pt idx="0">
                        <c:v>Empresas locales pequeñas que venden materiales y útiles de oficina</c:v>
                      </c:pt>
                      <c:pt idx="1">
                        <c:v>Empresas grandes dedicadas a la venta de hardware.</c:v>
                      </c:pt>
                      <c:pt idx="2">
                        <c:v>Empresas de alquiler de infraestructura en Cloud</c:v>
                      </c:pt>
                      <c:pt idx="3">
                        <c:v>Empresas proveedoras de sw para representación local</c:v>
                      </c:pt>
                      <c:pt idx="4">
                        <c:v>Empresas similares o profesionales independientes</c:v>
                      </c:pt>
                    </c:strCache>
                  </c:strRef>
                </c:cat>
                <c:val>
                  <c:numRef>
                    <c:extLst>
                      <c:ext uri="{02D57815-91ED-43cb-92C2-25804820EDAC}">
                        <c15:formulaRef>
                          <c15:sqref>'preg2 tabulacion diferente'!$B$14:$L$14</c15:sqref>
                        </c15:formulaRef>
                      </c:ext>
                    </c:extLst>
                    <c:numCache>
                      <c:formatCode>General</c:formatCode>
                      <c:ptCount val="5"/>
                    </c:numCache>
                  </c:numRef>
                </c:val>
                <c:smooth val="0"/>
              </c15:ser>
            </c15:filteredLineSeries>
          </c:ext>
        </c:extLst>
      </c:lineChart>
      <c:catAx>
        <c:axId val="233481616"/>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s-EC"/>
          </a:p>
        </c:txPr>
        <c:crossAx val="233482008"/>
        <c:crosses val="autoZero"/>
        <c:auto val="1"/>
        <c:lblAlgn val="ctr"/>
        <c:lblOffset val="100"/>
        <c:noMultiLvlLbl val="0"/>
      </c:catAx>
      <c:valAx>
        <c:axId val="233482008"/>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s-EC"/>
          </a:p>
        </c:txPr>
        <c:crossAx val="233481616"/>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sz="1600"/>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3.xml><?xml version="1.0" encoding="utf-8"?>
<cs:chartStyle xmlns:cs="http://schemas.microsoft.com/office/drawing/2012/chartStyle" xmlns:a="http://schemas.openxmlformats.org/drawingml/2006/main" id="3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dk1">
            <a:lumMod val="50000"/>
            <a:lumOff val="5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9525" cap="flat" cmpd="sng" algn="ctr">
        <a:solidFill>
          <a:schemeClr val="dk1">
            <a:lumMod val="50000"/>
            <a:lumOff val="50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ata10.xml.rels><?xml version="1.0" encoding="UTF-8" standalone="yes"?>
<Relationships xmlns="http://schemas.openxmlformats.org/package/2006/relationships"><Relationship Id="rId1" Type="http://schemas.openxmlformats.org/officeDocument/2006/relationships/image" Target="../media/image7.png"/></Relationships>
</file>

<file path=ppt/diagrams/_rels/data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s>
</file>

<file path=ppt/diagrams/_rels/data18.xml.rels><?xml version="1.0" encoding="UTF-8" standalone="yes"?>
<Relationships xmlns="http://schemas.openxmlformats.org/package/2006/relationships"><Relationship Id="rId1" Type="http://schemas.openxmlformats.org/officeDocument/2006/relationships/image" Target="../media/image10.jpg"/></Relationships>
</file>

<file path=ppt/diagrams/_rels/data19.xml.rels><?xml version="1.0" encoding="UTF-8" standalone="yes"?>
<Relationships xmlns="http://schemas.openxmlformats.org/package/2006/relationships"><Relationship Id="rId1" Type="http://schemas.openxmlformats.org/officeDocument/2006/relationships/image" Target="../media/image8.jpg"/></Relationships>
</file>

<file path=ppt/diagrams/_rels/data20.xml.rels><?xml version="1.0" encoding="UTF-8" standalone="yes"?>
<Relationships xmlns="http://schemas.openxmlformats.org/package/2006/relationships"><Relationship Id="rId1" Type="http://schemas.openxmlformats.org/officeDocument/2006/relationships/image" Target="../media/image8.jpg"/></Relationships>
</file>

<file path=ppt/diagrams/_rels/data4.xml.rels><?xml version="1.0" encoding="UTF-8" standalone="yes"?>
<Relationships xmlns="http://schemas.openxmlformats.org/package/2006/relationships"><Relationship Id="rId1" Type="http://schemas.openxmlformats.org/officeDocument/2006/relationships/image" Target="../media/image4.png"/></Relationships>
</file>

<file path=ppt/diagrams/_rels/data6.xml.rels><?xml version="1.0" encoding="UTF-8" standalone="yes"?>
<Relationships xmlns="http://schemas.openxmlformats.org/package/2006/relationships"><Relationship Id="rId1" Type="http://schemas.openxmlformats.org/officeDocument/2006/relationships/image" Target="../media/image5.png"/></Relationships>
</file>

<file path=ppt/diagrams/_rels/data8.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F2075-C886-4CF1-BF14-4D14A700C613}" type="doc">
      <dgm:prSet loTypeId="urn:microsoft.com/office/officeart/2008/layout/AscendingPictureAccentProcess" loCatId="process" qsTypeId="urn:microsoft.com/office/officeart/2005/8/quickstyle/simple1" qsCatId="simple" csTypeId="urn:microsoft.com/office/officeart/2005/8/colors/accent1_2" csCatId="accent1" phldr="1"/>
      <dgm:spPr/>
    </dgm:pt>
    <dgm:pt modelId="{DBAA4DCA-3163-4636-867F-25DCDE6A1611}">
      <dgm:prSet phldrT="[Texto]"/>
      <dgm:spPr>
        <a:blipFill rotWithShape="0">
          <a:blip xmlns:r="http://schemas.openxmlformats.org/officeDocument/2006/relationships" r:embed="rId1"/>
          <a:stretch>
            <a:fillRect/>
          </a:stretch>
        </a:blipFill>
      </dgm:spPr>
      <dgm:t>
        <a:bodyPr/>
        <a:lstStyle/>
        <a:p>
          <a:r>
            <a:rPr lang="es-EC" dirty="0" smtClean="0"/>
            <a:t>Empresa pequeña dedicada a ofrecer productos y servicios de tecnología. </a:t>
          </a:r>
        </a:p>
        <a:p>
          <a:r>
            <a:rPr lang="es-EC" dirty="0" smtClean="0"/>
            <a:t>Con más de 10 años de experiencia.</a:t>
          </a:r>
        </a:p>
        <a:p>
          <a:r>
            <a:rPr lang="es-EC" dirty="0" smtClean="0"/>
            <a:t>Presencia en el mercado local Personal experto .</a:t>
          </a:r>
        </a:p>
        <a:p>
          <a:r>
            <a:rPr lang="es-EC" dirty="0" smtClean="0"/>
            <a:t>Clientes fidelizados.</a:t>
          </a:r>
        </a:p>
        <a:p>
          <a:endParaRPr lang="es-EC" dirty="0" smtClean="0"/>
        </a:p>
      </dgm:t>
    </dgm:pt>
    <dgm:pt modelId="{46BF437E-3DE6-4DA6-BD19-B9B16A8325C0}" type="parTrans" cxnId="{8F0A21C2-B5AA-4DD2-B255-C5F8018E8695}">
      <dgm:prSet/>
      <dgm:spPr/>
      <dgm:t>
        <a:bodyPr/>
        <a:lstStyle/>
        <a:p>
          <a:endParaRPr lang="es-EC"/>
        </a:p>
      </dgm:t>
    </dgm:pt>
    <dgm:pt modelId="{9E40B77F-408B-4359-BC6A-67308307F9DE}" type="sibTrans" cxnId="{8F0A21C2-B5AA-4DD2-B255-C5F8018E8695}">
      <dgm:prSet/>
      <dgm:spPr>
        <a:blipFill rotWithShape="1">
          <a:blip xmlns:r="http://schemas.openxmlformats.org/officeDocument/2006/relationships" r:embed="rId2"/>
          <a:stretch>
            <a:fillRect/>
          </a:stretch>
        </a:blipFill>
      </dgm:spPr>
      <dgm:t>
        <a:bodyPr/>
        <a:lstStyle/>
        <a:p>
          <a:endParaRPr lang="es-EC"/>
        </a:p>
      </dgm:t>
    </dgm:pt>
    <dgm:pt modelId="{C30C36A2-09D7-4D6E-9118-34683D709005}" type="pres">
      <dgm:prSet presAssocID="{468F2075-C886-4CF1-BF14-4D14A700C613}" presName="Name0" presStyleCnt="0">
        <dgm:presLayoutVars>
          <dgm:chMax val="7"/>
          <dgm:chPref val="7"/>
          <dgm:dir/>
        </dgm:presLayoutVars>
      </dgm:prSet>
      <dgm:spPr/>
    </dgm:pt>
    <dgm:pt modelId="{1AC3F427-6562-4871-A506-C07556C62E51}" type="pres">
      <dgm:prSet presAssocID="{DBAA4DCA-3163-4636-867F-25DCDE6A1611}" presName="parTx1" presStyleLbl="node1" presStyleIdx="0" presStyleCnt="1" custScaleY="248913"/>
      <dgm:spPr/>
      <dgm:t>
        <a:bodyPr/>
        <a:lstStyle/>
        <a:p>
          <a:endParaRPr lang="es-EC"/>
        </a:p>
      </dgm:t>
    </dgm:pt>
    <dgm:pt modelId="{CB396840-B78A-478B-A180-95579A0CE129}" type="pres">
      <dgm:prSet presAssocID="{9E40B77F-408B-4359-BC6A-67308307F9DE}" presName="picture1" presStyleCnt="0"/>
      <dgm:spPr/>
    </dgm:pt>
    <dgm:pt modelId="{D6040A23-FC93-4D8F-B749-065C6A8EF5B9}" type="pres">
      <dgm:prSet presAssocID="{9E40B77F-408B-4359-BC6A-67308307F9DE}" presName="imageRepeatNode" presStyleLbl="fgImgPlace1" presStyleIdx="0" presStyleCnt="1" custScaleX="72783" custScaleY="66011"/>
      <dgm:spPr/>
      <dgm:t>
        <a:bodyPr/>
        <a:lstStyle/>
        <a:p>
          <a:endParaRPr lang="es-EC"/>
        </a:p>
      </dgm:t>
    </dgm:pt>
  </dgm:ptLst>
  <dgm:cxnLst>
    <dgm:cxn modelId="{6E883AAA-6E94-460E-9E95-07034B13D987}" type="presOf" srcId="{468F2075-C886-4CF1-BF14-4D14A700C613}" destId="{C30C36A2-09D7-4D6E-9118-34683D709005}" srcOrd="0" destOrd="0" presId="urn:microsoft.com/office/officeart/2008/layout/AscendingPictureAccentProcess"/>
    <dgm:cxn modelId="{65177C42-D64A-4B74-B52F-DE227514FF5C}" type="presOf" srcId="{DBAA4DCA-3163-4636-867F-25DCDE6A1611}" destId="{1AC3F427-6562-4871-A506-C07556C62E51}" srcOrd="0" destOrd="0" presId="urn:microsoft.com/office/officeart/2008/layout/AscendingPictureAccentProcess"/>
    <dgm:cxn modelId="{5B67239B-95CA-478D-A07E-6623C6280FEF}" type="presOf" srcId="{9E40B77F-408B-4359-BC6A-67308307F9DE}" destId="{D6040A23-FC93-4D8F-B749-065C6A8EF5B9}" srcOrd="0" destOrd="0" presId="urn:microsoft.com/office/officeart/2008/layout/AscendingPictureAccentProcess"/>
    <dgm:cxn modelId="{8F0A21C2-B5AA-4DD2-B255-C5F8018E8695}" srcId="{468F2075-C886-4CF1-BF14-4D14A700C613}" destId="{DBAA4DCA-3163-4636-867F-25DCDE6A1611}" srcOrd="0" destOrd="0" parTransId="{46BF437E-3DE6-4DA6-BD19-B9B16A8325C0}" sibTransId="{9E40B77F-408B-4359-BC6A-67308307F9DE}"/>
    <dgm:cxn modelId="{4296D6DE-2755-4C13-84A5-1EB9F4A0CB74}" type="presParOf" srcId="{C30C36A2-09D7-4D6E-9118-34683D709005}" destId="{1AC3F427-6562-4871-A506-C07556C62E51}" srcOrd="0" destOrd="0" presId="urn:microsoft.com/office/officeart/2008/layout/AscendingPictureAccentProcess"/>
    <dgm:cxn modelId="{135E6358-9A03-4484-9E93-24B5081F36E6}" type="presParOf" srcId="{C30C36A2-09D7-4D6E-9118-34683D709005}" destId="{CB396840-B78A-478B-A180-95579A0CE129}" srcOrd="1" destOrd="0" presId="urn:microsoft.com/office/officeart/2008/layout/AscendingPictureAccentProcess"/>
    <dgm:cxn modelId="{A91683C0-BFB0-42A4-ADF4-80EAFFAAFB54}" type="presParOf" srcId="{CB396840-B78A-478B-A180-95579A0CE129}" destId="{D6040A23-FC93-4D8F-B749-065C6A8EF5B9}"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7FD4F35-D93F-4F76-9743-8DA27F6F68FF}" type="doc">
      <dgm:prSet loTypeId="urn:microsoft.com/office/officeart/2008/layout/PictureLineup" loCatId="picture" qsTypeId="urn:microsoft.com/office/officeart/2005/8/quickstyle/simple1" qsCatId="simple" csTypeId="urn:microsoft.com/office/officeart/2005/8/colors/accent1_2" csCatId="accent1" phldr="1"/>
      <dgm:spPr/>
      <dgm:t>
        <a:bodyPr/>
        <a:lstStyle/>
        <a:p>
          <a:endParaRPr lang="es-EC"/>
        </a:p>
      </dgm:t>
    </dgm:pt>
    <dgm:pt modelId="{F36CCA1E-E893-43FE-A204-AC26EEF511CE}">
      <dgm:prSet phldrT="[Texto]"/>
      <dgm:spPr/>
      <dgm:t>
        <a:bodyPr/>
        <a:lstStyle/>
        <a:p>
          <a:r>
            <a:rPr lang="es-EC" dirty="0" smtClean="0">
              <a:solidFill>
                <a:schemeClr val="bg1"/>
              </a:solidFill>
            </a:rPr>
            <a:t>Amenazas</a:t>
          </a:r>
          <a:endParaRPr lang="es-EC" dirty="0">
            <a:solidFill>
              <a:schemeClr val="bg1"/>
            </a:solidFill>
          </a:endParaRPr>
        </a:p>
      </dgm:t>
    </dgm:pt>
    <dgm:pt modelId="{D3BB5695-B955-4ADD-B5F6-1FD6875C687D}" type="parTrans" cxnId="{287AE119-58D2-45AE-80A2-3F14EF600E51}">
      <dgm:prSet/>
      <dgm:spPr/>
      <dgm:t>
        <a:bodyPr/>
        <a:lstStyle/>
        <a:p>
          <a:endParaRPr lang="es-EC"/>
        </a:p>
      </dgm:t>
    </dgm:pt>
    <dgm:pt modelId="{80432999-98A0-48EE-A42A-3AF3A41E448A}" type="sibTrans" cxnId="{287AE119-58D2-45AE-80A2-3F14EF600E51}">
      <dgm:prSet/>
      <dgm:spPr/>
      <dgm:t>
        <a:bodyPr/>
        <a:lstStyle/>
        <a:p>
          <a:endParaRPr lang="es-EC"/>
        </a:p>
      </dgm:t>
    </dgm:pt>
    <dgm:pt modelId="{4AEE5F5F-F663-40B5-9D9F-94627DB979AD}" type="pres">
      <dgm:prSet presAssocID="{D7FD4F35-D93F-4F76-9743-8DA27F6F68FF}" presName="Name0" presStyleCnt="0">
        <dgm:presLayoutVars>
          <dgm:chMax/>
          <dgm:chPref/>
          <dgm:dir/>
          <dgm:animLvl val="lvl"/>
          <dgm:resizeHandles val="exact"/>
        </dgm:presLayoutVars>
      </dgm:prSet>
      <dgm:spPr/>
      <dgm:t>
        <a:bodyPr/>
        <a:lstStyle/>
        <a:p>
          <a:endParaRPr lang="es-EC"/>
        </a:p>
      </dgm:t>
    </dgm:pt>
    <dgm:pt modelId="{E0F22E5A-C7C5-4701-B2C9-1ABFD7D5BD1A}" type="pres">
      <dgm:prSet presAssocID="{F36CCA1E-E893-43FE-A204-AC26EEF511CE}" presName="composite" presStyleCnt="0"/>
      <dgm:spPr/>
    </dgm:pt>
    <dgm:pt modelId="{99BE8258-A1DF-4298-BB60-38D2D30FE3D7}" type="pres">
      <dgm:prSet presAssocID="{F36CCA1E-E893-43FE-A204-AC26EEF511CE}" presName="Image" presStyleLbl="alignNode1" presStyleIdx="0" presStyleCnt="1" custLinFactNeighborY="28571"/>
      <dgm:spPr>
        <a:blipFill rotWithShape="1">
          <a:blip xmlns:r="http://schemas.openxmlformats.org/officeDocument/2006/relationships" r:embed="rId1"/>
          <a:stretch>
            <a:fillRect/>
          </a:stretch>
        </a:blipFill>
      </dgm:spPr>
    </dgm:pt>
    <dgm:pt modelId="{AEA7AA71-FE2F-4A8F-8680-B6FFB462243F}" type="pres">
      <dgm:prSet presAssocID="{F36CCA1E-E893-43FE-A204-AC26EEF511CE}" presName="Accent" presStyleLbl="parChTrans1D1" presStyleIdx="0" presStyleCnt="1"/>
      <dgm:spPr/>
    </dgm:pt>
    <dgm:pt modelId="{145DF096-5641-421E-98BE-74F3E150B8BF}" type="pres">
      <dgm:prSet presAssocID="{F36CCA1E-E893-43FE-A204-AC26EEF511CE}" presName="Parent" presStyleLbl="revTx" presStyleIdx="0" presStyleCnt="1" custLinFactNeighborX="664" custLinFactNeighborY="39867">
        <dgm:presLayoutVars>
          <dgm:chMax val="0"/>
          <dgm:chPref val="0"/>
          <dgm:bulletEnabled val="1"/>
        </dgm:presLayoutVars>
      </dgm:prSet>
      <dgm:spPr/>
      <dgm:t>
        <a:bodyPr/>
        <a:lstStyle/>
        <a:p>
          <a:endParaRPr lang="es-EC"/>
        </a:p>
      </dgm:t>
    </dgm:pt>
  </dgm:ptLst>
  <dgm:cxnLst>
    <dgm:cxn modelId="{E0F459F1-0B8C-4881-928A-BA0E2DA9AB4F}" type="presOf" srcId="{D7FD4F35-D93F-4F76-9743-8DA27F6F68FF}" destId="{4AEE5F5F-F663-40B5-9D9F-94627DB979AD}" srcOrd="0" destOrd="0" presId="urn:microsoft.com/office/officeart/2008/layout/PictureLineup"/>
    <dgm:cxn modelId="{287AE119-58D2-45AE-80A2-3F14EF600E51}" srcId="{D7FD4F35-D93F-4F76-9743-8DA27F6F68FF}" destId="{F36CCA1E-E893-43FE-A204-AC26EEF511CE}" srcOrd="0" destOrd="0" parTransId="{D3BB5695-B955-4ADD-B5F6-1FD6875C687D}" sibTransId="{80432999-98A0-48EE-A42A-3AF3A41E448A}"/>
    <dgm:cxn modelId="{A1202670-CE45-49B5-A2F8-93BF438A4207}" type="presOf" srcId="{F36CCA1E-E893-43FE-A204-AC26EEF511CE}" destId="{145DF096-5641-421E-98BE-74F3E150B8BF}" srcOrd="0" destOrd="0" presId="urn:microsoft.com/office/officeart/2008/layout/PictureLineup"/>
    <dgm:cxn modelId="{4927971A-9B14-4A08-A9E0-95BAADCB29E0}" type="presParOf" srcId="{4AEE5F5F-F663-40B5-9D9F-94627DB979AD}" destId="{E0F22E5A-C7C5-4701-B2C9-1ABFD7D5BD1A}" srcOrd="0" destOrd="0" presId="urn:microsoft.com/office/officeart/2008/layout/PictureLineup"/>
    <dgm:cxn modelId="{DEF32FA2-260A-4056-B2C9-2F4AD597E8EB}" type="presParOf" srcId="{E0F22E5A-C7C5-4701-B2C9-1ABFD7D5BD1A}" destId="{99BE8258-A1DF-4298-BB60-38D2D30FE3D7}" srcOrd="0" destOrd="0" presId="urn:microsoft.com/office/officeart/2008/layout/PictureLineup"/>
    <dgm:cxn modelId="{739B04D1-F933-4F38-8402-5A4FA2B3D17C}" type="presParOf" srcId="{E0F22E5A-C7C5-4701-B2C9-1ABFD7D5BD1A}" destId="{AEA7AA71-FE2F-4A8F-8680-B6FFB462243F}" srcOrd="1" destOrd="0" presId="urn:microsoft.com/office/officeart/2008/layout/PictureLineup"/>
    <dgm:cxn modelId="{378AE697-B011-4D85-83D5-2E444A790C60}" type="presParOf" srcId="{E0F22E5A-C7C5-4701-B2C9-1ABFD7D5BD1A}" destId="{145DF096-5641-421E-98BE-74F3E150B8BF}" srcOrd="2" destOrd="0" presId="urn:microsoft.com/office/officeart/2008/layout/PictureLineup"/>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CF70EE-BA51-49AF-819C-113D60D83768}"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s-EC"/>
        </a:p>
      </dgm:t>
    </dgm:pt>
    <dgm:pt modelId="{F03DC13F-311A-4E95-9975-23E6E7C3853C}">
      <dgm:prSet phldrT="[Texto]" custT="1"/>
      <dgm:spPr/>
      <dgm:t>
        <a:bodyPr/>
        <a:lstStyle/>
        <a:p>
          <a:pPr algn="ctr"/>
          <a:r>
            <a:rPr lang="es-EC" sz="4000" dirty="0"/>
            <a:t>Objetivos </a:t>
          </a:r>
          <a:r>
            <a:rPr lang="es-EC" sz="4000" dirty="0" smtClean="0"/>
            <a:t>Estratégicos</a:t>
          </a:r>
          <a:endParaRPr lang="es-EC" sz="4000" dirty="0"/>
        </a:p>
      </dgm:t>
    </dgm:pt>
    <dgm:pt modelId="{3BB5DF68-2FC7-4C6A-B49F-70B5B8D5244A}" type="parTrans" cxnId="{65C02014-4E6F-40A1-B1D6-5F1F13AED899}">
      <dgm:prSet/>
      <dgm:spPr/>
      <dgm:t>
        <a:bodyPr/>
        <a:lstStyle/>
        <a:p>
          <a:endParaRPr lang="es-EC" sz="3200"/>
        </a:p>
      </dgm:t>
    </dgm:pt>
    <dgm:pt modelId="{278EE53F-DBF8-4C3C-BD16-8CA8EFB4F128}" type="sibTrans" cxnId="{65C02014-4E6F-40A1-B1D6-5F1F13AED899}">
      <dgm:prSet/>
      <dgm:spPr/>
      <dgm:t>
        <a:bodyPr/>
        <a:lstStyle/>
        <a:p>
          <a:endParaRPr lang="es-EC" sz="3200"/>
        </a:p>
      </dgm:t>
    </dgm:pt>
    <dgm:pt modelId="{649FABD0-D53B-4B00-95C8-99828BDA286C}">
      <dgm:prSet phldrT="[Texto]" custT="1"/>
      <dgm:spPr/>
      <dgm:t>
        <a:bodyPr/>
        <a:lstStyle/>
        <a:p>
          <a:r>
            <a:rPr lang="es-EC" sz="1400" dirty="0"/>
            <a:t>Sobrepasar las expectativas de los clientes para ser referenciados a nuevos clientes.</a:t>
          </a:r>
        </a:p>
      </dgm:t>
    </dgm:pt>
    <dgm:pt modelId="{E37802F0-5788-4DB1-A401-EBF6C04DD2B8}" type="parTrans" cxnId="{B67477B3-5E3A-4AB7-B2C9-E201AE9FABFC}">
      <dgm:prSet/>
      <dgm:spPr/>
      <dgm:t>
        <a:bodyPr/>
        <a:lstStyle/>
        <a:p>
          <a:endParaRPr lang="es-EC" sz="3200"/>
        </a:p>
      </dgm:t>
    </dgm:pt>
    <dgm:pt modelId="{56FECE6B-82C1-4203-A1C7-4DC2F43197C1}" type="sibTrans" cxnId="{B67477B3-5E3A-4AB7-B2C9-E201AE9FABFC}">
      <dgm:prSet/>
      <dgm:spPr/>
      <dgm:t>
        <a:bodyPr/>
        <a:lstStyle/>
        <a:p>
          <a:endParaRPr lang="es-EC" sz="3200"/>
        </a:p>
      </dgm:t>
    </dgm:pt>
    <dgm:pt modelId="{EB44FE54-18FD-4EB4-A848-5E9CA10C12B9}">
      <dgm:prSet phldrT="[Texto]" custT="1"/>
      <dgm:spPr/>
      <dgm:t>
        <a:bodyPr/>
        <a:lstStyle/>
        <a:p>
          <a:r>
            <a:rPr lang="es-EC" sz="1400"/>
            <a:t>Invertir con mayor seguridad en el campo tecnológico en el mercado nacional.</a:t>
          </a:r>
        </a:p>
      </dgm:t>
    </dgm:pt>
    <dgm:pt modelId="{150E0DA7-9CAE-4F5C-9A9E-81C460D89BF5}" type="parTrans" cxnId="{CF31E802-D55B-4211-B0A8-D8CB5718CDF9}">
      <dgm:prSet/>
      <dgm:spPr/>
      <dgm:t>
        <a:bodyPr/>
        <a:lstStyle/>
        <a:p>
          <a:endParaRPr lang="es-EC" sz="3200"/>
        </a:p>
      </dgm:t>
    </dgm:pt>
    <dgm:pt modelId="{EEDF5D34-F30A-4FFC-AA7E-35F2019C3B2A}" type="sibTrans" cxnId="{CF31E802-D55B-4211-B0A8-D8CB5718CDF9}">
      <dgm:prSet/>
      <dgm:spPr/>
      <dgm:t>
        <a:bodyPr/>
        <a:lstStyle/>
        <a:p>
          <a:endParaRPr lang="es-EC" sz="3200"/>
        </a:p>
      </dgm:t>
    </dgm:pt>
    <dgm:pt modelId="{0FE547E2-5B00-4B42-9C5D-679921D6C2F3}">
      <dgm:prSet phldrT="[Texto]" custT="1"/>
      <dgm:spPr/>
      <dgm:t>
        <a:bodyPr/>
        <a:lstStyle/>
        <a:p>
          <a:r>
            <a:rPr lang="es-EC" sz="1400"/>
            <a:t>Conocer las regulaciones en tecnología que emiten las entidades públicas.</a:t>
          </a:r>
        </a:p>
      </dgm:t>
    </dgm:pt>
    <dgm:pt modelId="{A9B0A18D-0D31-4164-AF78-AC84D365C304}" type="parTrans" cxnId="{64DE21CB-2C66-4231-8117-D70068742B72}">
      <dgm:prSet/>
      <dgm:spPr/>
      <dgm:t>
        <a:bodyPr/>
        <a:lstStyle/>
        <a:p>
          <a:endParaRPr lang="es-EC" sz="3200"/>
        </a:p>
      </dgm:t>
    </dgm:pt>
    <dgm:pt modelId="{849AC0E4-CCEE-4382-A01D-48CF2F7CB76A}" type="sibTrans" cxnId="{64DE21CB-2C66-4231-8117-D70068742B72}">
      <dgm:prSet/>
      <dgm:spPr/>
      <dgm:t>
        <a:bodyPr/>
        <a:lstStyle/>
        <a:p>
          <a:endParaRPr lang="es-EC" sz="3200"/>
        </a:p>
      </dgm:t>
    </dgm:pt>
    <dgm:pt modelId="{8B186430-9AB6-41D7-9B83-AE45AA7FC93C}">
      <dgm:prSet phldrT="[Texto]" custT="1"/>
      <dgm:spPr/>
      <dgm:t>
        <a:bodyPr/>
        <a:lstStyle/>
        <a:p>
          <a:r>
            <a:rPr lang="es-EC" sz="1400"/>
            <a:t>Generar recursos y fuentes de financiamiento alternos a la banca.</a:t>
          </a:r>
        </a:p>
      </dgm:t>
    </dgm:pt>
    <dgm:pt modelId="{8D315338-D47C-4F92-AA14-8DE01D176F04}" type="parTrans" cxnId="{105D2C68-9850-4830-900B-1BD50B9CAA5E}">
      <dgm:prSet/>
      <dgm:spPr/>
      <dgm:t>
        <a:bodyPr/>
        <a:lstStyle/>
        <a:p>
          <a:endParaRPr lang="es-EC" sz="3200"/>
        </a:p>
      </dgm:t>
    </dgm:pt>
    <dgm:pt modelId="{64F63824-5C2B-4D96-9A9A-FC0FA931B408}" type="sibTrans" cxnId="{105D2C68-9850-4830-900B-1BD50B9CAA5E}">
      <dgm:prSet/>
      <dgm:spPr/>
      <dgm:t>
        <a:bodyPr/>
        <a:lstStyle/>
        <a:p>
          <a:endParaRPr lang="es-EC" sz="3200"/>
        </a:p>
      </dgm:t>
    </dgm:pt>
    <dgm:pt modelId="{12969BD6-C356-49EF-90B5-73A887979E90}">
      <dgm:prSet phldrT="[Texto]" custT="1"/>
      <dgm:spPr/>
      <dgm:t>
        <a:bodyPr/>
        <a:lstStyle/>
        <a:p>
          <a:r>
            <a:rPr lang="es-EC" sz="1400"/>
            <a:t>Participar en  procesos de exportación e importación de tecnología con empresas que tengan experiencia en este campo.</a:t>
          </a:r>
        </a:p>
      </dgm:t>
    </dgm:pt>
    <dgm:pt modelId="{EC7F3538-1D63-406C-BD96-189B24D3A497}" type="parTrans" cxnId="{E126BF8A-D5CD-4C06-9B5B-A4D6574D93FE}">
      <dgm:prSet/>
      <dgm:spPr/>
      <dgm:t>
        <a:bodyPr/>
        <a:lstStyle/>
        <a:p>
          <a:endParaRPr lang="es-EC" sz="3200"/>
        </a:p>
      </dgm:t>
    </dgm:pt>
    <dgm:pt modelId="{DE085EB9-5FC5-42D0-8CA0-0BE74DC4863D}" type="sibTrans" cxnId="{E126BF8A-D5CD-4C06-9B5B-A4D6574D93FE}">
      <dgm:prSet/>
      <dgm:spPr/>
      <dgm:t>
        <a:bodyPr/>
        <a:lstStyle/>
        <a:p>
          <a:endParaRPr lang="es-EC" sz="3200"/>
        </a:p>
      </dgm:t>
    </dgm:pt>
    <dgm:pt modelId="{D35EDA9D-2F26-46A0-8539-EF207B8B6EEA}">
      <dgm:prSet phldrT="[Texto]" custT="1"/>
      <dgm:spPr/>
      <dgm:t>
        <a:bodyPr/>
        <a:lstStyle/>
        <a:p>
          <a:r>
            <a:rPr lang="es-EC" sz="1400"/>
            <a:t>Innovar constantemente los productos y servicios de la empresa.</a:t>
          </a:r>
        </a:p>
      </dgm:t>
    </dgm:pt>
    <dgm:pt modelId="{74830D4A-BEEE-4146-8D1F-3E2230B0C1ED}" type="parTrans" cxnId="{6B75FCFD-8EF7-4453-A1F8-3CA6E878E571}">
      <dgm:prSet/>
      <dgm:spPr/>
      <dgm:t>
        <a:bodyPr/>
        <a:lstStyle/>
        <a:p>
          <a:endParaRPr lang="es-EC" sz="3200"/>
        </a:p>
      </dgm:t>
    </dgm:pt>
    <dgm:pt modelId="{1F260DFC-CA22-41C1-AF56-FF4709FE2A55}" type="sibTrans" cxnId="{6B75FCFD-8EF7-4453-A1F8-3CA6E878E571}">
      <dgm:prSet/>
      <dgm:spPr/>
      <dgm:t>
        <a:bodyPr/>
        <a:lstStyle/>
        <a:p>
          <a:endParaRPr lang="es-EC" sz="3200"/>
        </a:p>
      </dgm:t>
    </dgm:pt>
    <dgm:pt modelId="{75651598-D11A-4675-80BE-04D2B4E9915C}" type="pres">
      <dgm:prSet presAssocID="{8FCF70EE-BA51-49AF-819C-113D60D83768}" presName="Name0" presStyleCnt="0">
        <dgm:presLayoutVars>
          <dgm:chMax val="3"/>
          <dgm:chPref val="1"/>
          <dgm:dir/>
          <dgm:animLvl val="lvl"/>
          <dgm:resizeHandles/>
        </dgm:presLayoutVars>
      </dgm:prSet>
      <dgm:spPr/>
      <dgm:t>
        <a:bodyPr/>
        <a:lstStyle/>
        <a:p>
          <a:endParaRPr lang="es-EC"/>
        </a:p>
      </dgm:t>
    </dgm:pt>
    <dgm:pt modelId="{2F43DB1E-DA59-42D3-9191-F2973942AA17}" type="pres">
      <dgm:prSet presAssocID="{8FCF70EE-BA51-49AF-819C-113D60D83768}" presName="outerBox" presStyleCnt="0"/>
      <dgm:spPr/>
    </dgm:pt>
    <dgm:pt modelId="{6D7A6B36-174A-4805-9A0F-83E2855A6D36}" type="pres">
      <dgm:prSet presAssocID="{8FCF70EE-BA51-49AF-819C-113D60D83768}" presName="outerBoxParent" presStyleLbl="node1" presStyleIdx="0" presStyleCnt="1" custLinFactNeighborX="6551" custLinFactNeighborY="-8348"/>
      <dgm:spPr/>
      <dgm:t>
        <a:bodyPr/>
        <a:lstStyle/>
        <a:p>
          <a:endParaRPr lang="es-EC"/>
        </a:p>
      </dgm:t>
    </dgm:pt>
    <dgm:pt modelId="{CCC3F1B9-6F8E-4141-A175-33FE06C95D3B}" type="pres">
      <dgm:prSet presAssocID="{8FCF70EE-BA51-49AF-819C-113D60D83768}" presName="outerBoxChildren" presStyleCnt="0"/>
      <dgm:spPr/>
    </dgm:pt>
    <dgm:pt modelId="{E60592E4-D4D6-4646-9293-2599E7BF73B5}" type="pres">
      <dgm:prSet presAssocID="{649FABD0-D53B-4B00-95C8-99828BDA286C}" presName="oChild" presStyleLbl="fgAcc1" presStyleIdx="0" presStyleCnt="6" custScaleX="90819" custScaleY="142989">
        <dgm:presLayoutVars>
          <dgm:bulletEnabled val="1"/>
        </dgm:presLayoutVars>
      </dgm:prSet>
      <dgm:spPr/>
      <dgm:t>
        <a:bodyPr/>
        <a:lstStyle/>
        <a:p>
          <a:endParaRPr lang="es-EC"/>
        </a:p>
      </dgm:t>
    </dgm:pt>
    <dgm:pt modelId="{5C62CE29-3262-4EAF-9050-CF502EB0B241}" type="pres">
      <dgm:prSet presAssocID="{56FECE6B-82C1-4203-A1C7-4DC2F43197C1}" presName="outerSibTrans" presStyleCnt="0"/>
      <dgm:spPr/>
    </dgm:pt>
    <dgm:pt modelId="{70D23BB0-A2CE-4AEE-9769-9E6349EFED23}" type="pres">
      <dgm:prSet presAssocID="{EB44FE54-18FD-4EB4-A848-5E9CA10C12B9}" presName="oChild" presStyleLbl="fgAcc1" presStyleIdx="1" presStyleCnt="6" custScaleX="90819" custScaleY="142989">
        <dgm:presLayoutVars>
          <dgm:bulletEnabled val="1"/>
        </dgm:presLayoutVars>
      </dgm:prSet>
      <dgm:spPr/>
      <dgm:t>
        <a:bodyPr/>
        <a:lstStyle/>
        <a:p>
          <a:endParaRPr lang="es-EC"/>
        </a:p>
      </dgm:t>
    </dgm:pt>
    <dgm:pt modelId="{A3EFE644-4AD0-4221-9E18-FDA5568682CB}" type="pres">
      <dgm:prSet presAssocID="{EEDF5D34-F30A-4FFC-AA7E-35F2019C3B2A}" presName="outerSibTrans" presStyleCnt="0"/>
      <dgm:spPr/>
    </dgm:pt>
    <dgm:pt modelId="{B0FD5DA6-FBD7-4F74-9015-3A9E1D59072B}" type="pres">
      <dgm:prSet presAssocID="{0FE547E2-5B00-4B42-9C5D-679921D6C2F3}" presName="oChild" presStyleLbl="fgAcc1" presStyleIdx="2" presStyleCnt="6" custScaleX="90819" custScaleY="142989">
        <dgm:presLayoutVars>
          <dgm:bulletEnabled val="1"/>
        </dgm:presLayoutVars>
      </dgm:prSet>
      <dgm:spPr/>
      <dgm:t>
        <a:bodyPr/>
        <a:lstStyle/>
        <a:p>
          <a:endParaRPr lang="es-EC"/>
        </a:p>
      </dgm:t>
    </dgm:pt>
    <dgm:pt modelId="{0BF69D69-FFB7-456E-A583-3E922039984E}" type="pres">
      <dgm:prSet presAssocID="{849AC0E4-CCEE-4382-A01D-48CF2F7CB76A}" presName="outerSibTrans" presStyleCnt="0"/>
      <dgm:spPr/>
    </dgm:pt>
    <dgm:pt modelId="{EA85888E-8BC3-43AD-9E50-B8663AAB5D46}" type="pres">
      <dgm:prSet presAssocID="{D35EDA9D-2F26-46A0-8539-EF207B8B6EEA}" presName="oChild" presStyleLbl="fgAcc1" presStyleIdx="3" presStyleCnt="6" custScaleX="90819" custScaleY="142989">
        <dgm:presLayoutVars>
          <dgm:bulletEnabled val="1"/>
        </dgm:presLayoutVars>
      </dgm:prSet>
      <dgm:spPr/>
      <dgm:t>
        <a:bodyPr/>
        <a:lstStyle/>
        <a:p>
          <a:endParaRPr lang="es-EC"/>
        </a:p>
      </dgm:t>
    </dgm:pt>
    <dgm:pt modelId="{19277B54-1E3D-4CB6-8AC6-4C33A296143B}" type="pres">
      <dgm:prSet presAssocID="{1F260DFC-CA22-41C1-AF56-FF4709FE2A55}" presName="outerSibTrans" presStyleCnt="0"/>
      <dgm:spPr/>
    </dgm:pt>
    <dgm:pt modelId="{53CDCBD2-9CAF-4A54-9F5A-D09D423534AC}" type="pres">
      <dgm:prSet presAssocID="{8B186430-9AB6-41D7-9B83-AE45AA7FC93C}" presName="oChild" presStyleLbl="fgAcc1" presStyleIdx="4" presStyleCnt="6" custScaleX="90819" custScaleY="142989">
        <dgm:presLayoutVars>
          <dgm:bulletEnabled val="1"/>
        </dgm:presLayoutVars>
      </dgm:prSet>
      <dgm:spPr/>
      <dgm:t>
        <a:bodyPr/>
        <a:lstStyle/>
        <a:p>
          <a:endParaRPr lang="es-EC"/>
        </a:p>
      </dgm:t>
    </dgm:pt>
    <dgm:pt modelId="{6D932A0F-2491-4999-981A-F1D44496D7F4}" type="pres">
      <dgm:prSet presAssocID="{64F63824-5C2B-4D96-9A9A-FC0FA931B408}" presName="outerSibTrans" presStyleCnt="0"/>
      <dgm:spPr/>
    </dgm:pt>
    <dgm:pt modelId="{9833C3B8-2E7F-4055-BD27-C6AA5679BA97}" type="pres">
      <dgm:prSet presAssocID="{12969BD6-C356-49EF-90B5-73A887979E90}" presName="oChild" presStyleLbl="fgAcc1" presStyleIdx="5" presStyleCnt="6" custScaleX="90819" custScaleY="142989">
        <dgm:presLayoutVars>
          <dgm:bulletEnabled val="1"/>
        </dgm:presLayoutVars>
      </dgm:prSet>
      <dgm:spPr/>
      <dgm:t>
        <a:bodyPr/>
        <a:lstStyle/>
        <a:p>
          <a:endParaRPr lang="es-EC"/>
        </a:p>
      </dgm:t>
    </dgm:pt>
  </dgm:ptLst>
  <dgm:cxnLst>
    <dgm:cxn modelId="{E126BF8A-D5CD-4C06-9B5B-A4D6574D93FE}" srcId="{F03DC13F-311A-4E95-9975-23E6E7C3853C}" destId="{12969BD6-C356-49EF-90B5-73A887979E90}" srcOrd="5" destOrd="0" parTransId="{EC7F3538-1D63-406C-BD96-189B24D3A497}" sibTransId="{DE085EB9-5FC5-42D0-8CA0-0BE74DC4863D}"/>
    <dgm:cxn modelId="{6A32C638-508E-481C-BBF4-1E833304E019}" type="presOf" srcId="{D35EDA9D-2F26-46A0-8539-EF207B8B6EEA}" destId="{EA85888E-8BC3-43AD-9E50-B8663AAB5D46}" srcOrd="0" destOrd="0" presId="urn:microsoft.com/office/officeart/2005/8/layout/target2"/>
    <dgm:cxn modelId="{105D2C68-9850-4830-900B-1BD50B9CAA5E}" srcId="{F03DC13F-311A-4E95-9975-23E6E7C3853C}" destId="{8B186430-9AB6-41D7-9B83-AE45AA7FC93C}" srcOrd="4" destOrd="0" parTransId="{8D315338-D47C-4F92-AA14-8DE01D176F04}" sibTransId="{64F63824-5C2B-4D96-9A9A-FC0FA931B408}"/>
    <dgm:cxn modelId="{65C02014-4E6F-40A1-B1D6-5F1F13AED899}" srcId="{8FCF70EE-BA51-49AF-819C-113D60D83768}" destId="{F03DC13F-311A-4E95-9975-23E6E7C3853C}" srcOrd="0" destOrd="0" parTransId="{3BB5DF68-2FC7-4C6A-B49F-70B5B8D5244A}" sibTransId="{278EE53F-DBF8-4C3C-BD16-8CA8EFB4F128}"/>
    <dgm:cxn modelId="{6B75FCFD-8EF7-4453-A1F8-3CA6E878E571}" srcId="{F03DC13F-311A-4E95-9975-23E6E7C3853C}" destId="{D35EDA9D-2F26-46A0-8539-EF207B8B6EEA}" srcOrd="3" destOrd="0" parTransId="{74830D4A-BEEE-4146-8D1F-3E2230B0C1ED}" sibTransId="{1F260DFC-CA22-41C1-AF56-FF4709FE2A55}"/>
    <dgm:cxn modelId="{8479A1AD-F462-4EDD-9695-034446EF1748}" type="presOf" srcId="{12969BD6-C356-49EF-90B5-73A887979E90}" destId="{9833C3B8-2E7F-4055-BD27-C6AA5679BA97}" srcOrd="0" destOrd="0" presId="urn:microsoft.com/office/officeart/2005/8/layout/target2"/>
    <dgm:cxn modelId="{64DE21CB-2C66-4231-8117-D70068742B72}" srcId="{F03DC13F-311A-4E95-9975-23E6E7C3853C}" destId="{0FE547E2-5B00-4B42-9C5D-679921D6C2F3}" srcOrd="2" destOrd="0" parTransId="{A9B0A18D-0D31-4164-AF78-AC84D365C304}" sibTransId="{849AC0E4-CCEE-4382-A01D-48CF2F7CB76A}"/>
    <dgm:cxn modelId="{CF31E802-D55B-4211-B0A8-D8CB5718CDF9}" srcId="{F03DC13F-311A-4E95-9975-23E6E7C3853C}" destId="{EB44FE54-18FD-4EB4-A848-5E9CA10C12B9}" srcOrd="1" destOrd="0" parTransId="{150E0DA7-9CAE-4F5C-9A9E-81C460D89BF5}" sibTransId="{EEDF5D34-F30A-4FFC-AA7E-35F2019C3B2A}"/>
    <dgm:cxn modelId="{31F9DDC8-59A6-4976-A5C3-3F130753B4DB}" type="presOf" srcId="{8FCF70EE-BA51-49AF-819C-113D60D83768}" destId="{75651598-D11A-4675-80BE-04D2B4E9915C}" srcOrd="0" destOrd="0" presId="urn:microsoft.com/office/officeart/2005/8/layout/target2"/>
    <dgm:cxn modelId="{2DB2C43E-828D-4D12-B61B-DBEB92C4AC7A}" type="presOf" srcId="{EB44FE54-18FD-4EB4-A848-5E9CA10C12B9}" destId="{70D23BB0-A2CE-4AEE-9769-9E6349EFED23}" srcOrd="0" destOrd="0" presId="urn:microsoft.com/office/officeart/2005/8/layout/target2"/>
    <dgm:cxn modelId="{B67477B3-5E3A-4AB7-B2C9-E201AE9FABFC}" srcId="{F03DC13F-311A-4E95-9975-23E6E7C3853C}" destId="{649FABD0-D53B-4B00-95C8-99828BDA286C}" srcOrd="0" destOrd="0" parTransId="{E37802F0-5788-4DB1-A401-EBF6C04DD2B8}" sibTransId="{56FECE6B-82C1-4203-A1C7-4DC2F43197C1}"/>
    <dgm:cxn modelId="{CFCEF8C0-A601-4887-9A43-D1B499904DA8}" type="presOf" srcId="{649FABD0-D53B-4B00-95C8-99828BDA286C}" destId="{E60592E4-D4D6-4646-9293-2599E7BF73B5}" srcOrd="0" destOrd="0" presId="urn:microsoft.com/office/officeart/2005/8/layout/target2"/>
    <dgm:cxn modelId="{8011C938-41E1-4D0D-BFC4-7BA90F261062}" type="presOf" srcId="{0FE547E2-5B00-4B42-9C5D-679921D6C2F3}" destId="{B0FD5DA6-FBD7-4F74-9015-3A9E1D59072B}" srcOrd="0" destOrd="0" presId="urn:microsoft.com/office/officeart/2005/8/layout/target2"/>
    <dgm:cxn modelId="{6B169E84-9547-4849-8EA0-735F60D17BFA}" type="presOf" srcId="{8B186430-9AB6-41D7-9B83-AE45AA7FC93C}" destId="{53CDCBD2-9CAF-4A54-9F5A-D09D423534AC}" srcOrd="0" destOrd="0" presId="urn:microsoft.com/office/officeart/2005/8/layout/target2"/>
    <dgm:cxn modelId="{CC2F4040-F7FE-478E-B450-056671C7DBA4}" type="presOf" srcId="{F03DC13F-311A-4E95-9975-23E6E7C3853C}" destId="{6D7A6B36-174A-4805-9A0F-83E2855A6D36}" srcOrd="0" destOrd="0" presId="urn:microsoft.com/office/officeart/2005/8/layout/target2"/>
    <dgm:cxn modelId="{287738E9-644F-4BBC-89E5-0C7A37CD9239}" type="presParOf" srcId="{75651598-D11A-4675-80BE-04D2B4E9915C}" destId="{2F43DB1E-DA59-42D3-9191-F2973942AA17}" srcOrd="0" destOrd="0" presId="urn:microsoft.com/office/officeart/2005/8/layout/target2"/>
    <dgm:cxn modelId="{F501E299-C0AA-41D8-B420-460EB394B0FC}" type="presParOf" srcId="{2F43DB1E-DA59-42D3-9191-F2973942AA17}" destId="{6D7A6B36-174A-4805-9A0F-83E2855A6D36}" srcOrd="0" destOrd="0" presId="urn:microsoft.com/office/officeart/2005/8/layout/target2"/>
    <dgm:cxn modelId="{1505917A-863A-4172-BCC7-2612984FE10E}" type="presParOf" srcId="{2F43DB1E-DA59-42D3-9191-F2973942AA17}" destId="{CCC3F1B9-6F8E-4141-A175-33FE06C95D3B}" srcOrd="1" destOrd="0" presId="urn:microsoft.com/office/officeart/2005/8/layout/target2"/>
    <dgm:cxn modelId="{3BE127F2-638E-4C53-BB71-5476AECA9D61}" type="presParOf" srcId="{CCC3F1B9-6F8E-4141-A175-33FE06C95D3B}" destId="{E60592E4-D4D6-4646-9293-2599E7BF73B5}" srcOrd="0" destOrd="0" presId="urn:microsoft.com/office/officeart/2005/8/layout/target2"/>
    <dgm:cxn modelId="{689265AA-388E-4578-8F7B-687FCDA2D9D7}" type="presParOf" srcId="{CCC3F1B9-6F8E-4141-A175-33FE06C95D3B}" destId="{5C62CE29-3262-4EAF-9050-CF502EB0B241}" srcOrd="1" destOrd="0" presId="urn:microsoft.com/office/officeart/2005/8/layout/target2"/>
    <dgm:cxn modelId="{BD56BCA3-736B-47E1-B7E6-D96A8A53A738}" type="presParOf" srcId="{CCC3F1B9-6F8E-4141-A175-33FE06C95D3B}" destId="{70D23BB0-A2CE-4AEE-9769-9E6349EFED23}" srcOrd="2" destOrd="0" presId="urn:microsoft.com/office/officeart/2005/8/layout/target2"/>
    <dgm:cxn modelId="{9A9703F2-C9A5-41E1-A4B9-936620CFE48E}" type="presParOf" srcId="{CCC3F1B9-6F8E-4141-A175-33FE06C95D3B}" destId="{A3EFE644-4AD0-4221-9E18-FDA5568682CB}" srcOrd="3" destOrd="0" presId="urn:microsoft.com/office/officeart/2005/8/layout/target2"/>
    <dgm:cxn modelId="{28DE53E9-DE0C-47C3-87CF-9A9A6B0997BB}" type="presParOf" srcId="{CCC3F1B9-6F8E-4141-A175-33FE06C95D3B}" destId="{B0FD5DA6-FBD7-4F74-9015-3A9E1D59072B}" srcOrd="4" destOrd="0" presId="urn:microsoft.com/office/officeart/2005/8/layout/target2"/>
    <dgm:cxn modelId="{95CE4536-E9F1-49C6-901B-622073E0CC0B}" type="presParOf" srcId="{CCC3F1B9-6F8E-4141-A175-33FE06C95D3B}" destId="{0BF69D69-FFB7-456E-A583-3E922039984E}" srcOrd="5" destOrd="0" presId="urn:microsoft.com/office/officeart/2005/8/layout/target2"/>
    <dgm:cxn modelId="{0C4469AD-5BA5-4E48-9592-98F7A526B7AC}" type="presParOf" srcId="{CCC3F1B9-6F8E-4141-A175-33FE06C95D3B}" destId="{EA85888E-8BC3-43AD-9E50-B8663AAB5D46}" srcOrd="6" destOrd="0" presId="urn:microsoft.com/office/officeart/2005/8/layout/target2"/>
    <dgm:cxn modelId="{C88E85A5-F9AF-434C-A996-575A05B715C7}" type="presParOf" srcId="{CCC3F1B9-6F8E-4141-A175-33FE06C95D3B}" destId="{19277B54-1E3D-4CB6-8AC6-4C33A296143B}" srcOrd="7" destOrd="0" presId="urn:microsoft.com/office/officeart/2005/8/layout/target2"/>
    <dgm:cxn modelId="{E6B059FF-2B10-48F5-A866-83128B60D040}" type="presParOf" srcId="{CCC3F1B9-6F8E-4141-A175-33FE06C95D3B}" destId="{53CDCBD2-9CAF-4A54-9F5A-D09D423534AC}" srcOrd="8" destOrd="0" presId="urn:microsoft.com/office/officeart/2005/8/layout/target2"/>
    <dgm:cxn modelId="{17960958-2AB4-4107-97F4-E1872C3F9FFE}" type="presParOf" srcId="{CCC3F1B9-6F8E-4141-A175-33FE06C95D3B}" destId="{6D932A0F-2491-4999-981A-F1D44496D7F4}" srcOrd="9" destOrd="0" presId="urn:microsoft.com/office/officeart/2005/8/layout/target2"/>
    <dgm:cxn modelId="{8CFED94B-12CA-4FE7-A984-51042782ED48}" type="presParOf" srcId="{CCC3F1B9-6F8E-4141-A175-33FE06C95D3B}" destId="{9833C3B8-2E7F-4055-BD27-C6AA5679BA97}" srcOrd="1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9BC88AA-C39F-4BAD-8026-B406EB522819}"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s-EC"/>
        </a:p>
      </dgm:t>
    </dgm:pt>
    <dgm:pt modelId="{C2515CDA-ADE8-4C24-AF8D-AA83893C8437}">
      <dgm:prSet phldrT="[Texto]"/>
      <dgm:spPr/>
      <dgm:t>
        <a:bodyPr/>
        <a:lstStyle/>
        <a:p>
          <a:r>
            <a:rPr lang="es-EC" dirty="0"/>
            <a:t>Misión de Torres Quevedo</a:t>
          </a:r>
        </a:p>
      </dgm:t>
    </dgm:pt>
    <dgm:pt modelId="{5BA12B78-C9FE-40F6-B472-2BEF739A63E9}" type="parTrans" cxnId="{D5B066E9-4F69-4BA1-BE6C-6CE0E2A26C88}">
      <dgm:prSet/>
      <dgm:spPr/>
      <dgm:t>
        <a:bodyPr/>
        <a:lstStyle/>
        <a:p>
          <a:endParaRPr lang="es-EC"/>
        </a:p>
      </dgm:t>
    </dgm:pt>
    <dgm:pt modelId="{DF0B8F3A-19B2-4101-A3D5-2EFA3F3A1729}" type="sibTrans" cxnId="{D5B066E9-4F69-4BA1-BE6C-6CE0E2A26C88}">
      <dgm:prSet/>
      <dgm:spPr/>
      <dgm:t>
        <a:bodyPr/>
        <a:lstStyle/>
        <a:p>
          <a:endParaRPr lang="es-EC"/>
        </a:p>
      </dgm:t>
    </dgm:pt>
    <dgm:pt modelId="{2ACF1910-1BAD-4E8F-961D-EB75AE3D1262}">
      <dgm:prSet phldrT="[Texto]"/>
      <dgm:spPr/>
      <dgm:t>
        <a:bodyPr/>
        <a:lstStyle/>
        <a:p>
          <a:r>
            <a:rPr lang="es-EC" b="0" cap="none" spc="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Somos una empresa de tecnología con base en la ciudad de Quito, que cuenta con personal apasionado por su trabajo y que ofrece a sus clientes productos y servicios innovadores y una atención altamente personalizada.</a:t>
          </a:r>
          <a:endParaRPr lang="es-EC" dirty="0"/>
        </a:p>
      </dgm:t>
    </dgm:pt>
    <dgm:pt modelId="{7A28EF08-5D1E-4090-BFD1-E1DFADA6D175}" type="parTrans" cxnId="{B992A376-6302-4DB5-85F6-CBF6C768AE75}">
      <dgm:prSet/>
      <dgm:spPr/>
      <dgm:t>
        <a:bodyPr/>
        <a:lstStyle/>
        <a:p>
          <a:endParaRPr lang="es-EC"/>
        </a:p>
      </dgm:t>
    </dgm:pt>
    <dgm:pt modelId="{3C97F67E-C833-43D9-ABA7-4162B7AFA3EC}" type="sibTrans" cxnId="{B992A376-6302-4DB5-85F6-CBF6C768AE75}">
      <dgm:prSet/>
      <dgm:spPr/>
      <dgm:t>
        <a:bodyPr/>
        <a:lstStyle/>
        <a:p>
          <a:endParaRPr lang="es-EC"/>
        </a:p>
      </dgm:t>
    </dgm:pt>
    <dgm:pt modelId="{FCFA2A1F-EECF-40E5-B5FF-95BDB8C7EE50}" type="pres">
      <dgm:prSet presAssocID="{59BC88AA-C39F-4BAD-8026-B406EB522819}" presName="Name0" presStyleCnt="0">
        <dgm:presLayoutVars>
          <dgm:dir/>
          <dgm:animLvl val="lvl"/>
          <dgm:resizeHandles val="exact"/>
        </dgm:presLayoutVars>
      </dgm:prSet>
      <dgm:spPr/>
      <dgm:t>
        <a:bodyPr/>
        <a:lstStyle/>
        <a:p>
          <a:endParaRPr lang="es-EC"/>
        </a:p>
      </dgm:t>
    </dgm:pt>
    <dgm:pt modelId="{EA7C3373-611D-40FA-A6B1-92258C9DB484}" type="pres">
      <dgm:prSet presAssocID="{C2515CDA-ADE8-4C24-AF8D-AA83893C8437}" presName="compositeNode" presStyleCnt="0">
        <dgm:presLayoutVars>
          <dgm:bulletEnabled val="1"/>
        </dgm:presLayoutVars>
      </dgm:prSet>
      <dgm:spPr/>
    </dgm:pt>
    <dgm:pt modelId="{1E86C3C1-2816-468E-87C9-D653B95E0769}" type="pres">
      <dgm:prSet presAssocID="{C2515CDA-ADE8-4C24-AF8D-AA83893C8437}" presName="bgRect" presStyleLbl="node1" presStyleIdx="0" presStyleCnt="1" custLinFactX="-100000" custLinFactNeighborX="-116062" custLinFactNeighborY="-8497"/>
      <dgm:spPr/>
      <dgm:t>
        <a:bodyPr/>
        <a:lstStyle/>
        <a:p>
          <a:endParaRPr lang="es-EC"/>
        </a:p>
      </dgm:t>
    </dgm:pt>
    <dgm:pt modelId="{4EF57D8D-43BB-4497-83D7-FD770B8FF9A2}" type="pres">
      <dgm:prSet presAssocID="{C2515CDA-ADE8-4C24-AF8D-AA83893C8437}" presName="parentNode" presStyleLbl="node1" presStyleIdx="0" presStyleCnt="1">
        <dgm:presLayoutVars>
          <dgm:chMax val="0"/>
          <dgm:bulletEnabled val="1"/>
        </dgm:presLayoutVars>
      </dgm:prSet>
      <dgm:spPr/>
      <dgm:t>
        <a:bodyPr/>
        <a:lstStyle/>
        <a:p>
          <a:endParaRPr lang="es-EC"/>
        </a:p>
      </dgm:t>
    </dgm:pt>
    <dgm:pt modelId="{1809DC4E-DA64-4565-8B0F-E9967C9D034B}" type="pres">
      <dgm:prSet presAssocID="{C2515CDA-ADE8-4C24-AF8D-AA83893C8437}" presName="childNode" presStyleLbl="node1" presStyleIdx="0" presStyleCnt="1">
        <dgm:presLayoutVars>
          <dgm:bulletEnabled val="1"/>
        </dgm:presLayoutVars>
      </dgm:prSet>
      <dgm:spPr/>
      <dgm:t>
        <a:bodyPr/>
        <a:lstStyle/>
        <a:p>
          <a:endParaRPr lang="es-EC"/>
        </a:p>
      </dgm:t>
    </dgm:pt>
  </dgm:ptLst>
  <dgm:cxnLst>
    <dgm:cxn modelId="{3DFB8176-5415-4EA5-8F6C-6408BB36F97F}" type="presOf" srcId="{C2515CDA-ADE8-4C24-AF8D-AA83893C8437}" destId="{4EF57D8D-43BB-4497-83D7-FD770B8FF9A2}" srcOrd="1" destOrd="0" presId="urn:microsoft.com/office/officeart/2005/8/layout/hProcess7"/>
    <dgm:cxn modelId="{1045CDD1-B030-4B0B-95C4-C555CE986B6C}" type="presOf" srcId="{2ACF1910-1BAD-4E8F-961D-EB75AE3D1262}" destId="{1809DC4E-DA64-4565-8B0F-E9967C9D034B}" srcOrd="0" destOrd="0" presId="urn:microsoft.com/office/officeart/2005/8/layout/hProcess7"/>
    <dgm:cxn modelId="{B992A376-6302-4DB5-85F6-CBF6C768AE75}" srcId="{C2515CDA-ADE8-4C24-AF8D-AA83893C8437}" destId="{2ACF1910-1BAD-4E8F-961D-EB75AE3D1262}" srcOrd="0" destOrd="0" parTransId="{7A28EF08-5D1E-4090-BFD1-E1DFADA6D175}" sibTransId="{3C97F67E-C833-43D9-ABA7-4162B7AFA3EC}"/>
    <dgm:cxn modelId="{D5B066E9-4F69-4BA1-BE6C-6CE0E2A26C88}" srcId="{59BC88AA-C39F-4BAD-8026-B406EB522819}" destId="{C2515CDA-ADE8-4C24-AF8D-AA83893C8437}" srcOrd="0" destOrd="0" parTransId="{5BA12B78-C9FE-40F6-B472-2BEF739A63E9}" sibTransId="{DF0B8F3A-19B2-4101-A3D5-2EFA3F3A1729}"/>
    <dgm:cxn modelId="{DF900F67-D214-44E6-A826-D9E0D5EA7F37}" type="presOf" srcId="{59BC88AA-C39F-4BAD-8026-B406EB522819}" destId="{FCFA2A1F-EECF-40E5-B5FF-95BDB8C7EE50}" srcOrd="0" destOrd="0" presId="urn:microsoft.com/office/officeart/2005/8/layout/hProcess7"/>
    <dgm:cxn modelId="{EFAF9619-E649-4B0B-91A9-9114BD0E8543}" type="presOf" srcId="{C2515CDA-ADE8-4C24-AF8D-AA83893C8437}" destId="{1E86C3C1-2816-468E-87C9-D653B95E0769}" srcOrd="0" destOrd="0" presId="urn:microsoft.com/office/officeart/2005/8/layout/hProcess7"/>
    <dgm:cxn modelId="{9D63A5AC-49E2-4524-9C2F-423826F64838}" type="presParOf" srcId="{FCFA2A1F-EECF-40E5-B5FF-95BDB8C7EE50}" destId="{EA7C3373-611D-40FA-A6B1-92258C9DB484}" srcOrd="0" destOrd="0" presId="urn:microsoft.com/office/officeart/2005/8/layout/hProcess7"/>
    <dgm:cxn modelId="{2DDB1701-F178-4DB1-A71D-2FDE79912BBF}" type="presParOf" srcId="{EA7C3373-611D-40FA-A6B1-92258C9DB484}" destId="{1E86C3C1-2816-468E-87C9-D653B95E0769}" srcOrd="0" destOrd="0" presId="urn:microsoft.com/office/officeart/2005/8/layout/hProcess7"/>
    <dgm:cxn modelId="{E7852F22-65FB-4E62-8196-9D73A7E34B18}" type="presParOf" srcId="{EA7C3373-611D-40FA-A6B1-92258C9DB484}" destId="{4EF57D8D-43BB-4497-83D7-FD770B8FF9A2}" srcOrd="1" destOrd="0" presId="urn:microsoft.com/office/officeart/2005/8/layout/hProcess7"/>
    <dgm:cxn modelId="{FD43F9E9-17FE-4AB1-A804-F260A6F90196}" type="presParOf" srcId="{EA7C3373-611D-40FA-A6B1-92258C9DB484}" destId="{1809DC4E-DA64-4565-8B0F-E9967C9D034B}" srcOrd="2" destOrd="0" presId="urn:microsoft.com/office/officeart/2005/8/layout/hProcess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6572C1F-4FB7-4D8A-9330-28BE269D0ADF}"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C"/>
        </a:p>
      </dgm:t>
    </dgm:pt>
    <dgm:pt modelId="{10C6DA40-CB75-498B-8326-72464A6FD189}">
      <dgm:prSet phldrT="[Texto]" custT="1"/>
      <dgm:spPr/>
      <dgm:t>
        <a:bodyPr/>
        <a:lstStyle/>
        <a:p>
          <a:r>
            <a:rPr lang="es-EC" sz="1800" dirty="0"/>
            <a:t>Visión de Torres Quevedo</a:t>
          </a:r>
        </a:p>
      </dgm:t>
    </dgm:pt>
    <dgm:pt modelId="{E241D299-086A-42F8-B815-62138649836B}" type="parTrans" cxnId="{955CE75E-701E-4C91-9429-61918BF67424}">
      <dgm:prSet/>
      <dgm:spPr/>
      <dgm:t>
        <a:bodyPr/>
        <a:lstStyle/>
        <a:p>
          <a:endParaRPr lang="es-EC"/>
        </a:p>
      </dgm:t>
    </dgm:pt>
    <dgm:pt modelId="{EBDC71EC-C6F6-4D43-8ED6-8CC03FCBC50D}" type="sibTrans" cxnId="{955CE75E-701E-4C91-9429-61918BF67424}">
      <dgm:prSet/>
      <dgm:spPr/>
      <dgm:t>
        <a:bodyPr/>
        <a:lstStyle/>
        <a:p>
          <a:endParaRPr lang="es-EC"/>
        </a:p>
      </dgm:t>
    </dgm:pt>
    <dgm:pt modelId="{984546ED-8CBA-47A8-B5B4-B86486D742D5}">
      <dgm:prSet phldrT="[Texto]"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s-EC" sz="2000" b="1" cap="none" spc="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 el 2020 posicionarnos como una empresa de tecnología que ofrece a sus clientes productos y servicios de la mejor calidad, en base a mejores prácticas y estándares de la industria, que superan sus expectativas.</a:t>
          </a:r>
          <a:endParaRPr lang="es-EC" sz="2000" b="1" dirty="0"/>
        </a:p>
      </dgm:t>
    </dgm:pt>
    <dgm:pt modelId="{A5C11BB2-E9C9-4C23-A8FE-17C3274FB424}" type="parTrans" cxnId="{396321D8-7672-4343-B848-CB25A7CBFE2B}">
      <dgm:prSet/>
      <dgm:spPr/>
      <dgm:t>
        <a:bodyPr/>
        <a:lstStyle/>
        <a:p>
          <a:endParaRPr lang="es-EC"/>
        </a:p>
      </dgm:t>
    </dgm:pt>
    <dgm:pt modelId="{AE97BB9A-BB8E-4BCF-9312-F1694D859854}" type="sibTrans" cxnId="{396321D8-7672-4343-B848-CB25A7CBFE2B}">
      <dgm:prSet/>
      <dgm:spPr/>
      <dgm:t>
        <a:bodyPr/>
        <a:lstStyle/>
        <a:p>
          <a:endParaRPr lang="es-EC"/>
        </a:p>
      </dgm:t>
    </dgm:pt>
    <dgm:pt modelId="{27951567-C6BC-40C5-962B-83D72A7B4CAA}" type="pres">
      <dgm:prSet presAssocID="{96572C1F-4FB7-4D8A-9330-28BE269D0ADF}" presName="Name0" presStyleCnt="0">
        <dgm:presLayoutVars>
          <dgm:chMax val="7"/>
          <dgm:chPref val="7"/>
          <dgm:dir/>
          <dgm:animLvl val="lvl"/>
        </dgm:presLayoutVars>
      </dgm:prSet>
      <dgm:spPr/>
      <dgm:t>
        <a:bodyPr/>
        <a:lstStyle/>
        <a:p>
          <a:endParaRPr lang="es-EC"/>
        </a:p>
      </dgm:t>
    </dgm:pt>
    <dgm:pt modelId="{92C2EEAA-5B3A-4EE7-B1A1-EE591AFEE85C}" type="pres">
      <dgm:prSet presAssocID="{10C6DA40-CB75-498B-8326-72464A6FD189}" presName="Accent1" presStyleCnt="0"/>
      <dgm:spPr/>
    </dgm:pt>
    <dgm:pt modelId="{46EA4FE3-A7AB-401D-9F34-755F53410AC7}" type="pres">
      <dgm:prSet presAssocID="{10C6DA40-CB75-498B-8326-72464A6FD189}" presName="Accent" presStyleLbl="node1" presStyleIdx="0" presStyleCnt="1" custLinFactNeighborX="-34739"/>
      <dgm:spPr/>
    </dgm:pt>
    <dgm:pt modelId="{6379B894-DC01-4DA6-897C-D8D11B86BEF3}" type="pres">
      <dgm:prSet presAssocID="{10C6DA40-CB75-498B-8326-72464A6FD189}" presName="Child1" presStyleLbl="revTx" presStyleIdx="0" presStyleCnt="2" custScaleX="314625" custScaleY="222483" custLinFactNeighborX="53656" custLinFactNeighborY="-1669">
        <dgm:presLayoutVars>
          <dgm:chMax val="0"/>
          <dgm:chPref val="0"/>
          <dgm:bulletEnabled val="1"/>
        </dgm:presLayoutVars>
      </dgm:prSet>
      <dgm:spPr/>
      <dgm:t>
        <a:bodyPr/>
        <a:lstStyle/>
        <a:p>
          <a:endParaRPr lang="es-EC"/>
        </a:p>
      </dgm:t>
    </dgm:pt>
    <dgm:pt modelId="{1307DA5C-1E89-412B-A60B-C851EFE24B27}" type="pres">
      <dgm:prSet presAssocID="{10C6DA40-CB75-498B-8326-72464A6FD189}" presName="Parent1" presStyleLbl="revTx" presStyleIdx="1" presStyleCnt="2" custLinFactNeighborX="-61057">
        <dgm:presLayoutVars>
          <dgm:chMax val="1"/>
          <dgm:chPref val="1"/>
          <dgm:bulletEnabled val="1"/>
        </dgm:presLayoutVars>
      </dgm:prSet>
      <dgm:spPr/>
      <dgm:t>
        <a:bodyPr/>
        <a:lstStyle/>
        <a:p>
          <a:endParaRPr lang="es-EC"/>
        </a:p>
      </dgm:t>
    </dgm:pt>
  </dgm:ptLst>
  <dgm:cxnLst>
    <dgm:cxn modelId="{DF0D0D54-BA1C-4CC2-97D6-95C6532E9D55}" type="presOf" srcId="{984546ED-8CBA-47A8-B5B4-B86486D742D5}" destId="{6379B894-DC01-4DA6-897C-D8D11B86BEF3}" srcOrd="0" destOrd="0" presId="urn:microsoft.com/office/officeart/2009/layout/CircleArrowProcess"/>
    <dgm:cxn modelId="{955CE75E-701E-4C91-9429-61918BF67424}" srcId="{96572C1F-4FB7-4D8A-9330-28BE269D0ADF}" destId="{10C6DA40-CB75-498B-8326-72464A6FD189}" srcOrd="0" destOrd="0" parTransId="{E241D299-086A-42F8-B815-62138649836B}" sibTransId="{EBDC71EC-C6F6-4D43-8ED6-8CC03FCBC50D}"/>
    <dgm:cxn modelId="{C278B494-76D0-4CFA-9A5E-99CE71859451}" type="presOf" srcId="{96572C1F-4FB7-4D8A-9330-28BE269D0ADF}" destId="{27951567-C6BC-40C5-962B-83D72A7B4CAA}" srcOrd="0" destOrd="0" presId="urn:microsoft.com/office/officeart/2009/layout/CircleArrowProcess"/>
    <dgm:cxn modelId="{396321D8-7672-4343-B848-CB25A7CBFE2B}" srcId="{10C6DA40-CB75-498B-8326-72464A6FD189}" destId="{984546ED-8CBA-47A8-B5B4-B86486D742D5}" srcOrd="0" destOrd="0" parTransId="{A5C11BB2-E9C9-4C23-A8FE-17C3274FB424}" sibTransId="{AE97BB9A-BB8E-4BCF-9312-F1694D859854}"/>
    <dgm:cxn modelId="{7BE84291-D436-4ADC-9F5A-F760BA7E5170}" type="presOf" srcId="{10C6DA40-CB75-498B-8326-72464A6FD189}" destId="{1307DA5C-1E89-412B-A60B-C851EFE24B27}" srcOrd="0" destOrd="0" presId="urn:microsoft.com/office/officeart/2009/layout/CircleArrowProcess"/>
    <dgm:cxn modelId="{75FB93B5-5CAA-4AE7-9DF1-B130BE76CD66}" type="presParOf" srcId="{27951567-C6BC-40C5-962B-83D72A7B4CAA}" destId="{92C2EEAA-5B3A-4EE7-B1A1-EE591AFEE85C}" srcOrd="0" destOrd="0" presId="urn:microsoft.com/office/officeart/2009/layout/CircleArrowProcess"/>
    <dgm:cxn modelId="{56A0DEB9-B0A7-4BE4-8A2D-F9C1F37EC72F}" type="presParOf" srcId="{92C2EEAA-5B3A-4EE7-B1A1-EE591AFEE85C}" destId="{46EA4FE3-A7AB-401D-9F34-755F53410AC7}" srcOrd="0" destOrd="0" presId="urn:microsoft.com/office/officeart/2009/layout/CircleArrowProcess"/>
    <dgm:cxn modelId="{BE86EE23-7495-4C24-96B9-F87E65BEA0CF}" type="presParOf" srcId="{27951567-C6BC-40C5-962B-83D72A7B4CAA}" destId="{6379B894-DC01-4DA6-897C-D8D11B86BEF3}" srcOrd="1" destOrd="0" presId="urn:microsoft.com/office/officeart/2009/layout/CircleArrowProcess"/>
    <dgm:cxn modelId="{F64FB06A-A711-4339-A39B-334AD4684186}" type="presParOf" srcId="{27951567-C6BC-40C5-962B-83D72A7B4CAA}" destId="{1307DA5C-1E89-412B-A60B-C851EFE24B27}" srcOrd="2" destOrd="0" presId="urn:microsoft.com/office/officeart/2009/layout/CircleArrowProces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9401AB3-0AE7-495B-9F2D-1590658A9D1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C"/>
        </a:p>
      </dgm:t>
    </dgm:pt>
    <dgm:pt modelId="{0A64C94E-7EDB-4CA6-9B3D-123F5189F96A}">
      <dgm:prSet custT="1"/>
      <dgm:spPr/>
      <dgm:t>
        <a:bodyPr/>
        <a:lstStyle/>
        <a:p>
          <a:endParaRPr lang="es-EC"/>
        </a:p>
      </dgm:t>
    </dgm:pt>
    <dgm:pt modelId="{7EDD02A2-190C-4DEF-9BEB-F23529577D30}">
      <dgm:prSet custT="1"/>
      <dgm:spPr/>
      <dgm:t>
        <a:bodyPr/>
        <a:lstStyle/>
        <a:p>
          <a:r>
            <a:rPr lang="es-ES" sz="1800" b="0" dirty="0"/>
            <a:t>Adaptar los productos y servicios tecnológicos de la empresa a las necesidades locales del momento.</a:t>
          </a:r>
          <a:endParaRPr lang="es-EC" sz="1800" b="0" dirty="0"/>
        </a:p>
      </dgm:t>
    </dgm:pt>
    <dgm:pt modelId="{79C230A7-3F40-4B2C-8783-62D42E3C91C7}">
      <dgm:prSet custT="1"/>
      <dgm:spPr/>
      <dgm:t>
        <a:bodyPr/>
        <a:lstStyle/>
        <a:p>
          <a:r>
            <a:rPr lang="es-ES" sz="1800" b="0" dirty="0" smtClean="0"/>
            <a:t>Recibir </a:t>
          </a:r>
          <a:r>
            <a:rPr lang="es-ES" sz="1800" b="0" dirty="0"/>
            <a:t>asesoría de expertos en inversiones tecnológicas locales.</a:t>
          </a:r>
          <a:endParaRPr lang="es-EC" sz="1800" b="0" dirty="0"/>
        </a:p>
      </dgm:t>
    </dgm:pt>
    <dgm:pt modelId="{FE16ED9A-E75B-48E4-9332-FA118CF8A532}">
      <dgm:prSet custT="1"/>
      <dgm:spPr/>
      <dgm:t>
        <a:bodyPr/>
        <a:lstStyle/>
        <a:p>
          <a:r>
            <a:rPr lang="es-ES" sz="1800" b="0" dirty="0"/>
            <a:t>Consultar periódicamente los índices de inversión en el mercado nacional en cuanto a tecnología.</a:t>
          </a:r>
          <a:endParaRPr lang="es-EC" sz="1800" b="0" dirty="0"/>
        </a:p>
      </dgm:t>
    </dgm:pt>
    <dgm:pt modelId="{7FDF925F-4AA5-4AE0-8643-F28406B226E3}">
      <dgm:prSet custT="1"/>
      <dgm:spPr/>
      <dgm:t>
        <a:bodyPr/>
        <a:lstStyle/>
        <a:p>
          <a:r>
            <a:rPr lang="es-ES" sz="1800" b="0" dirty="0"/>
            <a:t>Realizar un estudio de mercado trimestral para obtener los productos y servicios de tecnología más usados en empresas públicas y privadas a nivel mundial.</a:t>
          </a:r>
          <a:endParaRPr lang="es-EC" sz="1800" b="0" dirty="0"/>
        </a:p>
      </dgm:t>
    </dgm:pt>
    <dgm:pt modelId="{E4E2AD32-BE1F-47E0-99DC-CE458D57BCB1}">
      <dgm:prSet phldrT="[Texto]" custT="1"/>
      <dgm:spPr/>
      <dgm:t>
        <a:bodyPr/>
        <a:lstStyle/>
        <a:p>
          <a:r>
            <a:rPr lang="es-ES" sz="1800" b="0" dirty="0" smtClean="0"/>
            <a:t>  Determinar el nivel de satisfacción del cliente mediante una investigación de mercado que  cuantifique: rendimiento percibido y las expectativas de los clientes.</a:t>
          </a:r>
          <a:endParaRPr lang="es-EC" sz="1800" b="0" dirty="0"/>
        </a:p>
      </dgm:t>
    </dgm:pt>
    <dgm:pt modelId="{7C6E6C49-DD91-429D-AA40-184EDC345F6D}" type="sibTrans" cxnId="{34B0A641-EB59-4565-AACC-2C86ED848C6B}">
      <dgm:prSet/>
      <dgm:spPr/>
      <dgm:t>
        <a:bodyPr/>
        <a:lstStyle/>
        <a:p>
          <a:endParaRPr lang="es-EC" sz="2400" b="0"/>
        </a:p>
      </dgm:t>
    </dgm:pt>
    <dgm:pt modelId="{45984308-6A42-4EB5-8F24-AE6CECD0CCA0}" type="parTrans" cxnId="{34B0A641-EB59-4565-AACC-2C86ED848C6B}">
      <dgm:prSet/>
      <dgm:spPr/>
      <dgm:t>
        <a:bodyPr/>
        <a:lstStyle/>
        <a:p>
          <a:endParaRPr lang="es-EC" sz="2400" b="0"/>
        </a:p>
      </dgm:t>
    </dgm:pt>
    <dgm:pt modelId="{4680FF42-9896-40CC-9A0D-2ACA3FE92A44}" type="sibTrans" cxnId="{556C31AF-1183-4D95-B203-364DAC71ECD1}">
      <dgm:prSet/>
      <dgm:spPr/>
      <dgm:t>
        <a:bodyPr/>
        <a:lstStyle/>
        <a:p>
          <a:endParaRPr lang="es-EC" sz="2400" b="0"/>
        </a:p>
      </dgm:t>
    </dgm:pt>
    <dgm:pt modelId="{DB8C02F5-4CC0-424C-929E-82D6CDBF6271}" type="parTrans" cxnId="{556C31AF-1183-4D95-B203-364DAC71ECD1}">
      <dgm:prSet/>
      <dgm:spPr/>
      <dgm:t>
        <a:bodyPr/>
        <a:lstStyle/>
        <a:p>
          <a:endParaRPr lang="es-EC" sz="2400" b="0"/>
        </a:p>
      </dgm:t>
    </dgm:pt>
    <dgm:pt modelId="{6499EB56-4C4D-49C7-A48D-EAA5E4FFCCBD}" type="sibTrans" cxnId="{F6A60E8D-81FC-45C7-ADC7-41A09767AA89}">
      <dgm:prSet/>
      <dgm:spPr/>
      <dgm:t>
        <a:bodyPr/>
        <a:lstStyle/>
        <a:p>
          <a:endParaRPr lang="es-EC" sz="2400" b="0"/>
        </a:p>
      </dgm:t>
    </dgm:pt>
    <dgm:pt modelId="{3288A5F2-E6DB-4B73-A8BB-FEC9802B02D2}" type="parTrans" cxnId="{F6A60E8D-81FC-45C7-ADC7-41A09767AA89}">
      <dgm:prSet/>
      <dgm:spPr/>
      <dgm:t>
        <a:bodyPr/>
        <a:lstStyle/>
        <a:p>
          <a:endParaRPr lang="es-EC" sz="2400" b="0"/>
        </a:p>
      </dgm:t>
    </dgm:pt>
    <dgm:pt modelId="{4AB29313-A46B-4CD0-851E-CB739C4FEE4E}" type="sibTrans" cxnId="{9A89BE85-8557-49EA-81B2-DEC32FBD8208}">
      <dgm:prSet/>
      <dgm:spPr/>
      <dgm:t>
        <a:bodyPr/>
        <a:lstStyle/>
        <a:p>
          <a:endParaRPr lang="es-EC" sz="2400" b="0"/>
        </a:p>
      </dgm:t>
    </dgm:pt>
    <dgm:pt modelId="{4083B129-3896-4929-A1B4-CA41552E724A}" type="parTrans" cxnId="{9A89BE85-8557-49EA-81B2-DEC32FBD8208}">
      <dgm:prSet/>
      <dgm:spPr/>
      <dgm:t>
        <a:bodyPr/>
        <a:lstStyle/>
        <a:p>
          <a:endParaRPr lang="es-EC" sz="2400" b="0"/>
        </a:p>
      </dgm:t>
    </dgm:pt>
    <dgm:pt modelId="{40CD33F1-1F49-4FC0-95E4-542B6E8C5C9C}" type="sibTrans" cxnId="{917AB633-A91E-4860-A578-73F28017A0FA}">
      <dgm:prSet/>
      <dgm:spPr/>
      <dgm:t>
        <a:bodyPr/>
        <a:lstStyle/>
        <a:p>
          <a:endParaRPr lang="es-EC" sz="2400" b="0"/>
        </a:p>
      </dgm:t>
    </dgm:pt>
    <dgm:pt modelId="{128E0F37-4DFC-4695-8A76-524C14885A4B}" type="parTrans" cxnId="{917AB633-A91E-4860-A578-73F28017A0FA}">
      <dgm:prSet/>
      <dgm:spPr/>
      <dgm:t>
        <a:bodyPr/>
        <a:lstStyle/>
        <a:p>
          <a:endParaRPr lang="es-EC" sz="2400" b="0"/>
        </a:p>
      </dgm:t>
    </dgm:pt>
    <dgm:pt modelId="{531AB059-4BB3-4EDC-BECC-942D353F49AC}" type="sibTrans" cxnId="{32FEE25F-A802-4A88-987B-5258A8BCCBE2}">
      <dgm:prSet/>
      <dgm:spPr/>
      <dgm:t>
        <a:bodyPr/>
        <a:lstStyle/>
        <a:p>
          <a:endParaRPr lang="es-EC" sz="2400" b="0"/>
        </a:p>
      </dgm:t>
    </dgm:pt>
    <dgm:pt modelId="{E8FE6BD0-8CD5-4783-A4F1-E22EBF53E765}" type="parTrans" cxnId="{32FEE25F-A802-4A88-987B-5258A8BCCBE2}">
      <dgm:prSet/>
      <dgm:spPr/>
      <dgm:t>
        <a:bodyPr/>
        <a:lstStyle/>
        <a:p>
          <a:endParaRPr lang="es-EC" sz="2400" b="0"/>
        </a:p>
      </dgm:t>
    </dgm:pt>
    <dgm:pt modelId="{F8B88265-BF9F-4C0C-9B07-471E53E28D86}" type="pres">
      <dgm:prSet presAssocID="{19401AB3-0AE7-495B-9F2D-1590658A9D13}" presName="outerComposite" presStyleCnt="0">
        <dgm:presLayoutVars>
          <dgm:chMax val="5"/>
          <dgm:dir/>
          <dgm:resizeHandles val="exact"/>
        </dgm:presLayoutVars>
      </dgm:prSet>
      <dgm:spPr/>
      <dgm:t>
        <a:bodyPr/>
        <a:lstStyle/>
        <a:p>
          <a:endParaRPr lang="es-EC"/>
        </a:p>
      </dgm:t>
    </dgm:pt>
    <dgm:pt modelId="{78513B5C-B5AB-40BE-99A3-820CCBECEB33}" type="pres">
      <dgm:prSet presAssocID="{19401AB3-0AE7-495B-9F2D-1590658A9D13}" presName="dummyMaxCanvas" presStyleCnt="0">
        <dgm:presLayoutVars/>
      </dgm:prSet>
      <dgm:spPr/>
    </dgm:pt>
    <dgm:pt modelId="{04D38F4C-CBB9-4877-B223-F392DE8C8A1B}" type="pres">
      <dgm:prSet presAssocID="{19401AB3-0AE7-495B-9F2D-1590658A9D13}" presName="FiveNodes_1" presStyleLbl="node1" presStyleIdx="0" presStyleCnt="5">
        <dgm:presLayoutVars>
          <dgm:bulletEnabled val="1"/>
        </dgm:presLayoutVars>
      </dgm:prSet>
      <dgm:spPr/>
      <dgm:t>
        <a:bodyPr/>
        <a:lstStyle/>
        <a:p>
          <a:endParaRPr lang="es-EC"/>
        </a:p>
      </dgm:t>
    </dgm:pt>
    <dgm:pt modelId="{32353CD6-11D6-4366-A92A-63BF9246129F}" type="pres">
      <dgm:prSet presAssocID="{19401AB3-0AE7-495B-9F2D-1590658A9D13}" presName="FiveNodes_2" presStyleLbl="node1" presStyleIdx="1" presStyleCnt="5">
        <dgm:presLayoutVars>
          <dgm:bulletEnabled val="1"/>
        </dgm:presLayoutVars>
      </dgm:prSet>
      <dgm:spPr/>
      <dgm:t>
        <a:bodyPr/>
        <a:lstStyle/>
        <a:p>
          <a:endParaRPr lang="es-EC"/>
        </a:p>
      </dgm:t>
    </dgm:pt>
    <dgm:pt modelId="{422F03BF-21B0-4C6A-A4AE-ECCAAA49DA51}" type="pres">
      <dgm:prSet presAssocID="{19401AB3-0AE7-495B-9F2D-1590658A9D13}" presName="FiveNodes_3" presStyleLbl="node1" presStyleIdx="2" presStyleCnt="5">
        <dgm:presLayoutVars>
          <dgm:bulletEnabled val="1"/>
        </dgm:presLayoutVars>
      </dgm:prSet>
      <dgm:spPr/>
      <dgm:t>
        <a:bodyPr/>
        <a:lstStyle/>
        <a:p>
          <a:endParaRPr lang="es-EC"/>
        </a:p>
      </dgm:t>
    </dgm:pt>
    <dgm:pt modelId="{696127BC-3E60-4450-ABB3-A258575085C2}" type="pres">
      <dgm:prSet presAssocID="{19401AB3-0AE7-495B-9F2D-1590658A9D13}" presName="FiveNodes_4" presStyleLbl="node1" presStyleIdx="3" presStyleCnt="5">
        <dgm:presLayoutVars>
          <dgm:bulletEnabled val="1"/>
        </dgm:presLayoutVars>
      </dgm:prSet>
      <dgm:spPr/>
      <dgm:t>
        <a:bodyPr/>
        <a:lstStyle/>
        <a:p>
          <a:endParaRPr lang="es-EC"/>
        </a:p>
      </dgm:t>
    </dgm:pt>
    <dgm:pt modelId="{256EB72D-4A0F-4CDA-9B88-4CB670354AF1}" type="pres">
      <dgm:prSet presAssocID="{19401AB3-0AE7-495B-9F2D-1590658A9D13}" presName="FiveNodes_5" presStyleLbl="node1" presStyleIdx="4" presStyleCnt="5">
        <dgm:presLayoutVars>
          <dgm:bulletEnabled val="1"/>
        </dgm:presLayoutVars>
      </dgm:prSet>
      <dgm:spPr/>
      <dgm:t>
        <a:bodyPr/>
        <a:lstStyle/>
        <a:p>
          <a:endParaRPr lang="es-EC"/>
        </a:p>
      </dgm:t>
    </dgm:pt>
    <dgm:pt modelId="{365D9C06-FDDF-4441-8DAE-50F92C209DD5}" type="pres">
      <dgm:prSet presAssocID="{19401AB3-0AE7-495B-9F2D-1590658A9D13}" presName="FiveConn_1-2" presStyleLbl="fgAccFollowNode1" presStyleIdx="0" presStyleCnt="4">
        <dgm:presLayoutVars>
          <dgm:bulletEnabled val="1"/>
        </dgm:presLayoutVars>
      </dgm:prSet>
      <dgm:spPr/>
      <dgm:t>
        <a:bodyPr/>
        <a:lstStyle/>
        <a:p>
          <a:endParaRPr lang="es-EC"/>
        </a:p>
      </dgm:t>
    </dgm:pt>
    <dgm:pt modelId="{880D345C-83D9-4D32-B3EA-99D08FD2E149}" type="pres">
      <dgm:prSet presAssocID="{19401AB3-0AE7-495B-9F2D-1590658A9D13}" presName="FiveConn_2-3" presStyleLbl="fgAccFollowNode1" presStyleIdx="1" presStyleCnt="4">
        <dgm:presLayoutVars>
          <dgm:bulletEnabled val="1"/>
        </dgm:presLayoutVars>
      </dgm:prSet>
      <dgm:spPr/>
      <dgm:t>
        <a:bodyPr/>
        <a:lstStyle/>
        <a:p>
          <a:endParaRPr lang="es-EC"/>
        </a:p>
      </dgm:t>
    </dgm:pt>
    <dgm:pt modelId="{2B60A833-8930-4EA2-9F64-257F829644E0}" type="pres">
      <dgm:prSet presAssocID="{19401AB3-0AE7-495B-9F2D-1590658A9D13}" presName="FiveConn_3-4" presStyleLbl="fgAccFollowNode1" presStyleIdx="2" presStyleCnt="4">
        <dgm:presLayoutVars>
          <dgm:bulletEnabled val="1"/>
        </dgm:presLayoutVars>
      </dgm:prSet>
      <dgm:spPr/>
      <dgm:t>
        <a:bodyPr/>
        <a:lstStyle/>
        <a:p>
          <a:endParaRPr lang="es-EC"/>
        </a:p>
      </dgm:t>
    </dgm:pt>
    <dgm:pt modelId="{AE1946AA-4089-4F27-BECC-1166A3BDFF1A}" type="pres">
      <dgm:prSet presAssocID="{19401AB3-0AE7-495B-9F2D-1590658A9D13}" presName="FiveConn_4-5" presStyleLbl="fgAccFollowNode1" presStyleIdx="3" presStyleCnt="4">
        <dgm:presLayoutVars>
          <dgm:bulletEnabled val="1"/>
        </dgm:presLayoutVars>
      </dgm:prSet>
      <dgm:spPr/>
      <dgm:t>
        <a:bodyPr/>
        <a:lstStyle/>
        <a:p>
          <a:endParaRPr lang="es-EC"/>
        </a:p>
      </dgm:t>
    </dgm:pt>
    <dgm:pt modelId="{646BADEE-58F9-47BA-92B7-3A32EF4E3909}" type="pres">
      <dgm:prSet presAssocID="{19401AB3-0AE7-495B-9F2D-1590658A9D13}" presName="FiveNodes_1_text" presStyleLbl="node1" presStyleIdx="4" presStyleCnt="5">
        <dgm:presLayoutVars>
          <dgm:bulletEnabled val="1"/>
        </dgm:presLayoutVars>
      </dgm:prSet>
      <dgm:spPr/>
      <dgm:t>
        <a:bodyPr/>
        <a:lstStyle/>
        <a:p>
          <a:endParaRPr lang="es-EC"/>
        </a:p>
      </dgm:t>
    </dgm:pt>
    <dgm:pt modelId="{7E7891B0-7041-4DD5-9BAB-ECDC13D7373B}" type="pres">
      <dgm:prSet presAssocID="{19401AB3-0AE7-495B-9F2D-1590658A9D13}" presName="FiveNodes_2_text" presStyleLbl="node1" presStyleIdx="4" presStyleCnt="5">
        <dgm:presLayoutVars>
          <dgm:bulletEnabled val="1"/>
        </dgm:presLayoutVars>
      </dgm:prSet>
      <dgm:spPr/>
      <dgm:t>
        <a:bodyPr/>
        <a:lstStyle/>
        <a:p>
          <a:endParaRPr lang="es-EC"/>
        </a:p>
      </dgm:t>
    </dgm:pt>
    <dgm:pt modelId="{FDD3492F-BF76-4971-98F4-BC9EBEA88BE4}" type="pres">
      <dgm:prSet presAssocID="{19401AB3-0AE7-495B-9F2D-1590658A9D13}" presName="FiveNodes_3_text" presStyleLbl="node1" presStyleIdx="4" presStyleCnt="5">
        <dgm:presLayoutVars>
          <dgm:bulletEnabled val="1"/>
        </dgm:presLayoutVars>
      </dgm:prSet>
      <dgm:spPr/>
      <dgm:t>
        <a:bodyPr/>
        <a:lstStyle/>
        <a:p>
          <a:endParaRPr lang="es-EC"/>
        </a:p>
      </dgm:t>
    </dgm:pt>
    <dgm:pt modelId="{99D5BDD2-A058-4554-AC87-9072B0E90067}" type="pres">
      <dgm:prSet presAssocID="{19401AB3-0AE7-495B-9F2D-1590658A9D13}" presName="FiveNodes_4_text" presStyleLbl="node1" presStyleIdx="4" presStyleCnt="5">
        <dgm:presLayoutVars>
          <dgm:bulletEnabled val="1"/>
        </dgm:presLayoutVars>
      </dgm:prSet>
      <dgm:spPr/>
      <dgm:t>
        <a:bodyPr/>
        <a:lstStyle/>
        <a:p>
          <a:endParaRPr lang="es-EC"/>
        </a:p>
      </dgm:t>
    </dgm:pt>
    <dgm:pt modelId="{B5B46D16-754A-42AC-B838-8F8C572E55AB}" type="pres">
      <dgm:prSet presAssocID="{19401AB3-0AE7-495B-9F2D-1590658A9D13}" presName="FiveNodes_5_text" presStyleLbl="node1" presStyleIdx="4" presStyleCnt="5">
        <dgm:presLayoutVars>
          <dgm:bulletEnabled val="1"/>
        </dgm:presLayoutVars>
      </dgm:prSet>
      <dgm:spPr/>
      <dgm:t>
        <a:bodyPr/>
        <a:lstStyle/>
        <a:p>
          <a:endParaRPr lang="es-EC"/>
        </a:p>
      </dgm:t>
    </dgm:pt>
  </dgm:ptLst>
  <dgm:cxnLst>
    <dgm:cxn modelId="{2F4FAB90-D99B-4FBF-8338-902466B9AC8D}" type="presOf" srcId="{E4E2AD32-BE1F-47E0-99DC-CE458D57BCB1}" destId="{646BADEE-58F9-47BA-92B7-3A32EF4E3909}" srcOrd="1" destOrd="0" presId="urn:microsoft.com/office/officeart/2005/8/layout/vProcess5"/>
    <dgm:cxn modelId="{32FEE25F-A802-4A88-987B-5258A8BCCBE2}" srcId="{19401AB3-0AE7-495B-9F2D-1590658A9D13}" destId="{7FDF925F-4AA5-4AE0-8643-F28406B226E3}" srcOrd="1" destOrd="0" parTransId="{E8FE6BD0-8CD5-4783-A4F1-E22EBF53E765}" sibTransId="{531AB059-4BB3-4EDC-BECC-942D353F49AC}"/>
    <dgm:cxn modelId="{556C31AF-1183-4D95-B203-364DAC71ECD1}" srcId="{19401AB3-0AE7-495B-9F2D-1590658A9D13}" destId="{0A64C94E-7EDB-4CA6-9B3D-123F5189F96A}" srcOrd="5" destOrd="0" parTransId="{DB8C02F5-4CC0-424C-929E-82D6CDBF6271}" sibTransId="{4680FF42-9896-40CC-9A0D-2ACA3FE92A44}"/>
    <dgm:cxn modelId="{917AB633-A91E-4860-A578-73F28017A0FA}" srcId="{19401AB3-0AE7-495B-9F2D-1590658A9D13}" destId="{FE16ED9A-E75B-48E4-9332-FA118CF8A532}" srcOrd="2" destOrd="0" parTransId="{128E0F37-4DFC-4695-8A76-524C14885A4B}" sibTransId="{40CD33F1-1F49-4FC0-95E4-542B6E8C5C9C}"/>
    <dgm:cxn modelId="{57E1EABE-6DF8-4337-8525-38A8D1298E6F}" type="presOf" srcId="{19401AB3-0AE7-495B-9F2D-1590658A9D13}" destId="{F8B88265-BF9F-4C0C-9B07-471E53E28D86}" srcOrd="0" destOrd="0" presId="urn:microsoft.com/office/officeart/2005/8/layout/vProcess5"/>
    <dgm:cxn modelId="{4E36AF27-BDB0-475D-93D4-1E7B79227BA7}" type="presOf" srcId="{7C6E6C49-DD91-429D-AA40-184EDC345F6D}" destId="{365D9C06-FDDF-4441-8DAE-50F92C209DD5}" srcOrd="0" destOrd="0" presId="urn:microsoft.com/office/officeart/2005/8/layout/vProcess5"/>
    <dgm:cxn modelId="{F6A60E8D-81FC-45C7-ADC7-41A09767AA89}" srcId="{19401AB3-0AE7-495B-9F2D-1590658A9D13}" destId="{7EDD02A2-190C-4DEF-9BEB-F23529577D30}" srcOrd="4" destOrd="0" parTransId="{3288A5F2-E6DB-4B73-A8BB-FEC9802B02D2}" sibTransId="{6499EB56-4C4D-49C7-A48D-EAA5E4FFCCBD}"/>
    <dgm:cxn modelId="{08819825-5B09-4BFF-A4F8-7AF6229F290B}" type="presOf" srcId="{7EDD02A2-190C-4DEF-9BEB-F23529577D30}" destId="{256EB72D-4A0F-4CDA-9B88-4CB670354AF1}" srcOrd="0" destOrd="0" presId="urn:microsoft.com/office/officeart/2005/8/layout/vProcess5"/>
    <dgm:cxn modelId="{81AA854A-7000-433F-9444-6B82F4D40875}" type="presOf" srcId="{FE16ED9A-E75B-48E4-9332-FA118CF8A532}" destId="{422F03BF-21B0-4C6A-A4AE-ECCAAA49DA51}" srcOrd="0" destOrd="0" presId="urn:microsoft.com/office/officeart/2005/8/layout/vProcess5"/>
    <dgm:cxn modelId="{9A89BE85-8557-49EA-81B2-DEC32FBD8208}" srcId="{19401AB3-0AE7-495B-9F2D-1590658A9D13}" destId="{79C230A7-3F40-4B2C-8783-62D42E3C91C7}" srcOrd="3" destOrd="0" parTransId="{4083B129-3896-4929-A1B4-CA41552E724A}" sibTransId="{4AB29313-A46B-4CD0-851E-CB739C4FEE4E}"/>
    <dgm:cxn modelId="{FD780DA9-9AFC-4BEA-979E-96DC7FFE707C}" type="presOf" srcId="{7FDF925F-4AA5-4AE0-8643-F28406B226E3}" destId="{7E7891B0-7041-4DD5-9BAB-ECDC13D7373B}" srcOrd="1" destOrd="0" presId="urn:microsoft.com/office/officeart/2005/8/layout/vProcess5"/>
    <dgm:cxn modelId="{941525A2-EA1D-4213-B0D6-0D5DCB92594C}" type="presOf" srcId="{531AB059-4BB3-4EDC-BECC-942D353F49AC}" destId="{880D345C-83D9-4D32-B3EA-99D08FD2E149}" srcOrd="0" destOrd="0" presId="urn:microsoft.com/office/officeart/2005/8/layout/vProcess5"/>
    <dgm:cxn modelId="{34B0A641-EB59-4565-AACC-2C86ED848C6B}" srcId="{19401AB3-0AE7-495B-9F2D-1590658A9D13}" destId="{E4E2AD32-BE1F-47E0-99DC-CE458D57BCB1}" srcOrd="0" destOrd="0" parTransId="{45984308-6A42-4EB5-8F24-AE6CECD0CCA0}" sibTransId="{7C6E6C49-DD91-429D-AA40-184EDC345F6D}"/>
    <dgm:cxn modelId="{F075774D-91D6-4C05-A567-51C92FE06887}" type="presOf" srcId="{7FDF925F-4AA5-4AE0-8643-F28406B226E3}" destId="{32353CD6-11D6-4366-A92A-63BF9246129F}" srcOrd="0" destOrd="0" presId="urn:microsoft.com/office/officeart/2005/8/layout/vProcess5"/>
    <dgm:cxn modelId="{63721F4E-54A9-4699-87FB-1217612E3CE8}" type="presOf" srcId="{79C230A7-3F40-4B2C-8783-62D42E3C91C7}" destId="{99D5BDD2-A058-4554-AC87-9072B0E90067}" srcOrd="1" destOrd="0" presId="urn:microsoft.com/office/officeart/2005/8/layout/vProcess5"/>
    <dgm:cxn modelId="{B45E382A-9563-449A-AC4D-642E70607921}" type="presOf" srcId="{E4E2AD32-BE1F-47E0-99DC-CE458D57BCB1}" destId="{04D38F4C-CBB9-4877-B223-F392DE8C8A1B}" srcOrd="0" destOrd="0" presId="urn:microsoft.com/office/officeart/2005/8/layout/vProcess5"/>
    <dgm:cxn modelId="{71C9F796-E5CE-41FE-B067-151FCA8F0EE2}" type="presOf" srcId="{40CD33F1-1F49-4FC0-95E4-542B6E8C5C9C}" destId="{2B60A833-8930-4EA2-9F64-257F829644E0}" srcOrd="0" destOrd="0" presId="urn:microsoft.com/office/officeart/2005/8/layout/vProcess5"/>
    <dgm:cxn modelId="{1877DC11-3613-4403-AFC5-BEE78553D91F}" type="presOf" srcId="{7EDD02A2-190C-4DEF-9BEB-F23529577D30}" destId="{B5B46D16-754A-42AC-B838-8F8C572E55AB}" srcOrd="1" destOrd="0" presId="urn:microsoft.com/office/officeart/2005/8/layout/vProcess5"/>
    <dgm:cxn modelId="{C18A0837-A9A0-475E-8FC8-A383EFC31CA7}" type="presOf" srcId="{FE16ED9A-E75B-48E4-9332-FA118CF8A532}" destId="{FDD3492F-BF76-4971-98F4-BC9EBEA88BE4}" srcOrd="1" destOrd="0" presId="urn:microsoft.com/office/officeart/2005/8/layout/vProcess5"/>
    <dgm:cxn modelId="{FE5D2331-A4E0-411F-AC24-1C1EC31CE63C}" type="presOf" srcId="{4AB29313-A46B-4CD0-851E-CB739C4FEE4E}" destId="{AE1946AA-4089-4F27-BECC-1166A3BDFF1A}" srcOrd="0" destOrd="0" presId="urn:microsoft.com/office/officeart/2005/8/layout/vProcess5"/>
    <dgm:cxn modelId="{5BFC632E-22CB-4B23-A3E1-917826E9B230}" type="presOf" srcId="{79C230A7-3F40-4B2C-8783-62D42E3C91C7}" destId="{696127BC-3E60-4450-ABB3-A258575085C2}" srcOrd="0" destOrd="0" presId="urn:microsoft.com/office/officeart/2005/8/layout/vProcess5"/>
    <dgm:cxn modelId="{9DE59CFF-1F48-467D-A74D-C76084A8B2BC}" type="presParOf" srcId="{F8B88265-BF9F-4C0C-9B07-471E53E28D86}" destId="{78513B5C-B5AB-40BE-99A3-820CCBECEB33}" srcOrd="0" destOrd="0" presId="urn:microsoft.com/office/officeart/2005/8/layout/vProcess5"/>
    <dgm:cxn modelId="{28F13652-9626-46BB-AEA7-AAB2ACA128BA}" type="presParOf" srcId="{F8B88265-BF9F-4C0C-9B07-471E53E28D86}" destId="{04D38F4C-CBB9-4877-B223-F392DE8C8A1B}" srcOrd="1" destOrd="0" presId="urn:microsoft.com/office/officeart/2005/8/layout/vProcess5"/>
    <dgm:cxn modelId="{764CBDCE-99EF-409A-9EB1-4A6C6FF1B9DD}" type="presParOf" srcId="{F8B88265-BF9F-4C0C-9B07-471E53E28D86}" destId="{32353CD6-11D6-4366-A92A-63BF9246129F}" srcOrd="2" destOrd="0" presId="urn:microsoft.com/office/officeart/2005/8/layout/vProcess5"/>
    <dgm:cxn modelId="{0B3A8042-A5BF-43B6-88F8-5B3EEA624833}" type="presParOf" srcId="{F8B88265-BF9F-4C0C-9B07-471E53E28D86}" destId="{422F03BF-21B0-4C6A-A4AE-ECCAAA49DA51}" srcOrd="3" destOrd="0" presId="urn:microsoft.com/office/officeart/2005/8/layout/vProcess5"/>
    <dgm:cxn modelId="{2B8050B7-8B90-463A-831C-B54FB7F336DA}" type="presParOf" srcId="{F8B88265-BF9F-4C0C-9B07-471E53E28D86}" destId="{696127BC-3E60-4450-ABB3-A258575085C2}" srcOrd="4" destOrd="0" presId="urn:microsoft.com/office/officeart/2005/8/layout/vProcess5"/>
    <dgm:cxn modelId="{AB316DF1-5129-4A08-9EE8-452C20F11708}" type="presParOf" srcId="{F8B88265-BF9F-4C0C-9B07-471E53E28D86}" destId="{256EB72D-4A0F-4CDA-9B88-4CB670354AF1}" srcOrd="5" destOrd="0" presId="urn:microsoft.com/office/officeart/2005/8/layout/vProcess5"/>
    <dgm:cxn modelId="{78D8EE73-52A5-4037-B076-C9CF5768522D}" type="presParOf" srcId="{F8B88265-BF9F-4C0C-9B07-471E53E28D86}" destId="{365D9C06-FDDF-4441-8DAE-50F92C209DD5}" srcOrd="6" destOrd="0" presId="urn:microsoft.com/office/officeart/2005/8/layout/vProcess5"/>
    <dgm:cxn modelId="{47B0FC94-ED31-4BA4-95B7-3992510B1EAB}" type="presParOf" srcId="{F8B88265-BF9F-4C0C-9B07-471E53E28D86}" destId="{880D345C-83D9-4D32-B3EA-99D08FD2E149}" srcOrd="7" destOrd="0" presId="urn:microsoft.com/office/officeart/2005/8/layout/vProcess5"/>
    <dgm:cxn modelId="{A3417AA8-1B58-4C1F-A30C-AFD442136AAC}" type="presParOf" srcId="{F8B88265-BF9F-4C0C-9B07-471E53E28D86}" destId="{2B60A833-8930-4EA2-9F64-257F829644E0}" srcOrd="8" destOrd="0" presId="urn:microsoft.com/office/officeart/2005/8/layout/vProcess5"/>
    <dgm:cxn modelId="{ADB3F82B-A324-469C-B52A-F6CE4968CEC4}" type="presParOf" srcId="{F8B88265-BF9F-4C0C-9B07-471E53E28D86}" destId="{AE1946AA-4089-4F27-BECC-1166A3BDFF1A}" srcOrd="9" destOrd="0" presId="urn:microsoft.com/office/officeart/2005/8/layout/vProcess5"/>
    <dgm:cxn modelId="{92AA2E38-1465-4DE6-BC61-13E410238856}" type="presParOf" srcId="{F8B88265-BF9F-4C0C-9B07-471E53E28D86}" destId="{646BADEE-58F9-47BA-92B7-3A32EF4E3909}" srcOrd="10" destOrd="0" presId="urn:microsoft.com/office/officeart/2005/8/layout/vProcess5"/>
    <dgm:cxn modelId="{8C79B9F4-A8A6-4BFF-A00B-B70A352F75A1}" type="presParOf" srcId="{F8B88265-BF9F-4C0C-9B07-471E53E28D86}" destId="{7E7891B0-7041-4DD5-9BAB-ECDC13D7373B}" srcOrd="11" destOrd="0" presId="urn:microsoft.com/office/officeart/2005/8/layout/vProcess5"/>
    <dgm:cxn modelId="{8190EAAF-2F8E-4476-9B0B-2CF822742D62}" type="presParOf" srcId="{F8B88265-BF9F-4C0C-9B07-471E53E28D86}" destId="{FDD3492F-BF76-4971-98F4-BC9EBEA88BE4}" srcOrd="12" destOrd="0" presId="urn:microsoft.com/office/officeart/2005/8/layout/vProcess5"/>
    <dgm:cxn modelId="{A1F2D770-CFAD-4348-AA82-BB83F9CD5553}" type="presParOf" srcId="{F8B88265-BF9F-4C0C-9B07-471E53E28D86}" destId="{99D5BDD2-A058-4554-AC87-9072B0E90067}" srcOrd="13" destOrd="0" presId="urn:microsoft.com/office/officeart/2005/8/layout/vProcess5"/>
    <dgm:cxn modelId="{27380D59-D663-425E-9427-A5B872766380}" type="presParOf" srcId="{F8B88265-BF9F-4C0C-9B07-471E53E28D86}" destId="{B5B46D16-754A-42AC-B838-8F8C572E55A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DC2C908-CDE0-4478-AB15-C92F27DA99BA}" type="doc">
      <dgm:prSet loTypeId="urn:microsoft.com/office/officeart/2005/8/layout/venn3" loCatId="relationship" qsTypeId="urn:microsoft.com/office/officeart/2005/8/quickstyle/simple3" qsCatId="simple" csTypeId="urn:microsoft.com/office/officeart/2005/8/colors/accent1_2" csCatId="accent1" phldr="1"/>
      <dgm:spPr/>
      <dgm:t>
        <a:bodyPr/>
        <a:lstStyle/>
        <a:p>
          <a:endParaRPr lang="es-EC"/>
        </a:p>
      </dgm:t>
    </dgm:pt>
    <dgm:pt modelId="{526966C3-14A4-4184-8A3F-B2AFED06659D}">
      <dgm:prSet phldrT="[Texto]" custT="1"/>
      <dgm:spPr/>
      <dgm:t>
        <a:bodyPr/>
        <a:lstStyle/>
        <a:p>
          <a:r>
            <a:rPr lang="es-EC" sz="2800" dirty="0"/>
            <a:t>Actualidad</a:t>
          </a:r>
        </a:p>
      </dgm:t>
    </dgm:pt>
    <dgm:pt modelId="{E45BD229-B33C-49C6-8F64-F7CBFFA7F08B}" type="parTrans" cxnId="{E254EAE0-7F2B-469E-8B88-7D868A1FD2C8}">
      <dgm:prSet/>
      <dgm:spPr/>
      <dgm:t>
        <a:bodyPr/>
        <a:lstStyle/>
        <a:p>
          <a:endParaRPr lang="es-EC" sz="2800"/>
        </a:p>
      </dgm:t>
    </dgm:pt>
    <dgm:pt modelId="{96DD8B7E-7536-45E8-8C45-F0A414C6A5A8}" type="sibTrans" cxnId="{E254EAE0-7F2B-469E-8B88-7D868A1FD2C8}">
      <dgm:prSet/>
      <dgm:spPr/>
      <dgm:t>
        <a:bodyPr/>
        <a:lstStyle/>
        <a:p>
          <a:endParaRPr lang="es-EC" sz="2800"/>
        </a:p>
      </dgm:t>
    </dgm:pt>
    <dgm:pt modelId="{BDE9AFB8-6CB8-4337-BC90-4056F9C14A53}">
      <dgm:prSet phldrT="[Texto]" custT="1"/>
      <dgm:spPr/>
      <dgm:t>
        <a:bodyPr/>
        <a:lstStyle/>
        <a:p>
          <a:r>
            <a:rPr lang="es-EC" sz="1600" dirty="0"/>
            <a:t>Mantenimiento de software</a:t>
          </a:r>
        </a:p>
      </dgm:t>
    </dgm:pt>
    <dgm:pt modelId="{2A99152A-0728-414E-AB76-0C52C8B4AF94}" type="parTrans" cxnId="{7642802D-D1C7-4188-AFA3-1E790B4F3EDD}">
      <dgm:prSet/>
      <dgm:spPr/>
      <dgm:t>
        <a:bodyPr/>
        <a:lstStyle/>
        <a:p>
          <a:endParaRPr lang="es-EC" sz="2800"/>
        </a:p>
      </dgm:t>
    </dgm:pt>
    <dgm:pt modelId="{2F70BF33-9AC3-4D8D-889A-5B5D75A2184F}" type="sibTrans" cxnId="{7642802D-D1C7-4188-AFA3-1E790B4F3EDD}">
      <dgm:prSet/>
      <dgm:spPr/>
      <dgm:t>
        <a:bodyPr/>
        <a:lstStyle/>
        <a:p>
          <a:endParaRPr lang="es-EC" sz="2800"/>
        </a:p>
      </dgm:t>
    </dgm:pt>
    <dgm:pt modelId="{8C9D654E-5725-40F7-8C5B-AFD5DD127CDC}">
      <dgm:prSet phldrT="[Texto]" custT="1"/>
      <dgm:spPr/>
      <dgm:t>
        <a:bodyPr/>
        <a:lstStyle/>
        <a:p>
          <a:r>
            <a:rPr lang="es-EC" sz="1600"/>
            <a:t>Imagen monótona</a:t>
          </a:r>
        </a:p>
      </dgm:t>
    </dgm:pt>
    <dgm:pt modelId="{301C5D2A-A71C-4481-92DA-C0619D7A0B0F}" type="parTrans" cxnId="{1E2D8C3C-11CA-49BE-AC5A-D4AACABED47A}">
      <dgm:prSet/>
      <dgm:spPr/>
      <dgm:t>
        <a:bodyPr/>
        <a:lstStyle/>
        <a:p>
          <a:endParaRPr lang="es-EC" sz="2800"/>
        </a:p>
      </dgm:t>
    </dgm:pt>
    <dgm:pt modelId="{8906CA3E-7463-481D-AF3F-78D01245FEF9}" type="sibTrans" cxnId="{1E2D8C3C-11CA-49BE-AC5A-D4AACABED47A}">
      <dgm:prSet/>
      <dgm:spPr/>
      <dgm:t>
        <a:bodyPr/>
        <a:lstStyle/>
        <a:p>
          <a:endParaRPr lang="es-EC" sz="2800"/>
        </a:p>
      </dgm:t>
    </dgm:pt>
    <dgm:pt modelId="{02194FE1-9786-4431-977A-A8A1FDDEC896}">
      <dgm:prSet phldrT="[Texto]" custT="1"/>
      <dgm:spPr/>
      <dgm:t>
        <a:bodyPr/>
        <a:lstStyle/>
        <a:p>
          <a:r>
            <a:rPr lang="es-EC" sz="2800" dirty="0" smtClean="0"/>
            <a:t>2020</a:t>
          </a:r>
          <a:endParaRPr lang="es-EC" sz="2800" dirty="0"/>
        </a:p>
      </dgm:t>
    </dgm:pt>
    <dgm:pt modelId="{128E0640-48D2-44B8-A25A-7158939AD10A}" type="parTrans" cxnId="{3E131E6B-B572-4175-90AE-BC28A4DB3FA9}">
      <dgm:prSet/>
      <dgm:spPr/>
      <dgm:t>
        <a:bodyPr/>
        <a:lstStyle/>
        <a:p>
          <a:endParaRPr lang="es-EC" sz="2800"/>
        </a:p>
      </dgm:t>
    </dgm:pt>
    <dgm:pt modelId="{8E539F5F-5A26-4B88-8AE9-B64E4DACEE89}" type="sibTrans" cxnId="{3E131E6B-B572-4175-90AE-BC28A4DB3FA9}">
      <dgm:prSet/>
      <dgm:spPr/>
      <dgm:t>
        <a:bodyPr/>
        <a:lstStyle/>
        <a:p>
          <a:endParaRPr lang="es-EC" sz="2800"/>
        </a:p>
      </dgm:t>
    </dgm:pt>
    <dgm:pt modelId="{0AE1C7E5-206F-48B5-A916-BA3EBEB75F35}">
      <dgm:prSet phldrT="[Texto]" custT="1"/>
      <dgm:spPr/>
      <dgm:t>
        <a:bodyPr/>
        <a:lstStyle/>
        <a:p>
          <a:r>
            <a:rPr lang="es-EC" sz="1600" dirty="0"/>
            <a:t>Productos y servicios de tecnología</a:t>
          </a:r>
        </a:p>
      </dgm:t>
    </dgm:pt>
    <dgm:pt modelId="{7E0E74F1-BE53-4930-ACF0-90FAD5E2BD3D}" type="parTrans" cxnId="{913DC05C-EC1E-4B8B-ABE0-CCC344743EA1}">
      <dgm:prSet/>
      <dgm:spPr/>
      <dgm:t>
        <a:bodyPr/>
        <a:lstStyle/>
        <a:p>
          <a:endParaRPr lang="es-EC" sz="2800"/>
        </a:p>
      </dgm:t>
    </dgm:pt>
    <dgm:pt modelId="{55BB5095-6CEB-4529-818D-D30E30A21442}" type="sibTrans" cxnId="{913DC05C-EC1E-4B8B-ABE0-CCC344743EA1}">
      <dgm:prSet/>
      <dgm:spPr/>
      <dgm:t>
        <a:bodyPr/>
        <a:lstStyle/>
        <a:p>
          <a:endParaRPr lang="es-EC" sz="2800"/>
        </a:p>
      </dgm:t>
    </dgm:pt>
    <dgm:pt modelId="{B4B39F8B-D476-4C78-825B-DEE6AAF5C0CF}">
      <dgm:prSet phldrT="[Texto]" custT="1"/>
      <dgm:spPr/>
      <dgm:t>
        <a:bodyPr/>
        <a:lstStyle/>
        <a:p>
          <a:r>
            <a:rPr lang="es-EC" sz="1600" dirty="0"/>
            <a:t>Imagen innovadora</a:t>
          </a:r>
        </a:p>
      </dgm:t>
    </dgm:pt>
    <dgm:pt modelId="{67533B3E-4A0F-40A3-8F0C-6076267DDC8D}" type="parTrans" cxnId="{573063B7-B70F-4D7E-B501-5C8FB51E5549}">
      <dgm:prSet/>
      <dgm:spPr/>
      <dgm:t>
        <a:bodyPr/>
        <a:lstStyle/>
        <a:p>
          <a:endParaRPr lang="es-EC" sz="2800"/>
        </a:p>
      </dgm:t>
    </dgm:pt>
    <dgm:pt modelId="{40B05825-8D8D-48A1-9445-7BF6618B4C23}" type="sibTrans" cxnId="{573063B7-B70F-4D7E-B501-5C8FB51E5549}">
      <dgm:prSet/>
      <dgm:spPr/>
      <dgm:t>
        <a:bodyPr/>
        <a:lstStyle/>
        <a:p>
          <a:endParaRPr lang="es-EC" sz="2800"/>
        </a:p>
      </dgm:t>
    </dgm:pt>
    <dgm:pt modelId="{2E9C425E-0127-45B9-85E4-616AB227602D}">
      <dgm:prSet phldrT="[Texto]" custT="1"/>
      <dgm:spPr/>
      <dgm:t>
        <a:bodyPr/>
        <a:lstStyle/>
        <a:p>
          <a:r>
            <a:rPr lang="es-EC" sz="1600"/>
            <a:t>Página web desactualizada y aburrida </a:t>
          </a:r>
        </a:p>
      </dgm:t>
    </dgm:pt>
    <dgm:pt modelId="{255DB33A-DD57-4294-9382-AEDCC511BC62}" type="parTrans" cxnId="{7CE940EE-71F8-4AF6-B100-27CBBA3AF50E}">
      <dgm:prSet/>
      <dgm:spPr/>
      <dgm:t>
        <a:bodyPr/>
        <a:lstStyle/>
        <a:p>
          <a:endParaRPr lang="es-EC" sz="2800"/>
        </a:p>
      </dgm:t>
    </dgm:pt>
    <dgm:pt modelId="{692BAFA6-59CA-440E-9321-B9007B2BD0B8}" type="sibTrans" cxnId="{7CE940EE-71F8-4AF6-B100-27CBBA3AF50E}">
      <dgm:prSet/>
      <dgm:spPr/>
      <dgm:t>
        <a:bodyPr/>
        <a:lstStyle/>
        <a:p>
          <a:endParaRPr lang="es-EC" sz="2800"/>
        </a:p>
      </dgm:t>
    </dgm:pt>
    <dgm:pt modelId="{B0C9DB8D-7E40-41B3-B0FC-35FF9E3ECC85}">
      <dgm:prSet phldrT="[Texto]" custT="1"/>
      <dgm:spPr/>
      <dgm:t>
        <a:bodyPr/>
        <a:lstStyle/>
        <a:p>
          <a:r>
            <a:rPr lang="es-EC" sz="1600"/>
            <a:t>Portal web atractivo y moderno</a:t>
          </a:r>
        </a:p>
      </dgm:t>
    </dgm:pt>
    <dgm:pt modelId="{4276CD38-2B33-48E7-86A6-8421FD1D2544}" type="parTrans" cxnId="{AE7FF5DA-3E6A-47F0-B9C4-8E43F6D46894}">
      <dgm:prSet/>
      <dgm:spPr/>
      <dgm:t>
        <a:bodyPr/>
        <a:lstStyle/>
        <a:p>
          <a:endParaRPr lang="es-EC" sz="2800"/>
        </a:p>
      </dgm:t>
    </dgm:pt>
    <dgm:pt modelId="{F82D4FA3-78A0-4F23-B890-55D548541468}" type="sibTrans" cxnId="{AE7FF5DA-3E6A-47F0-B9C4-8E43F6D46894}">
      <dgm:prSet/>
      <dgm:spPr/>
      <dgm:t>
        <a:bodyPr/>
        <a:lstStyle/>
        <a:p>
          <a:endParaRPr lang="es-EC" sz="2800"/>
        </a:p>
      </dgm:t>
    </dgm:pt>
    <dgm:pt modelId="{327510F4-EDDC-4199-8DE8-E881A58BBCDC}">
      <dgm:prSet phldrT="[Texto]" custT="1"/>
      <dgm:spPr/>
      <dgm:t>
        <a:bodyPr/>
        <a:lstStyle/>
        <a:p>
          <a:r>
            <a:rPr lang="es-EC" sz="1600" dirty="0"/>
            <a:t>Múltiples fuentes de financiamiento, inversiones estratégicas</a:t>
          </a:r>
        </a:p>
      </dgm:t>
    </dgm:pt>
    <dgm:pt modelId="{F0746E6E-F22F-4A16-A392-B4C1671005EE}" type="parTrans" cxnId="{08023464-5BFD-4E18-8718-57F2374D0D63}">
      <dgm:prSet/>
      <dgm:spPr/>
      <dgm:t>
        <a:bodyPr/>
        <a:lstStyle/>
        <a:p>
          <a:endParaRPr lang="es-EC" sz="2800"/>
        </a:p>
      </dgm:t>
    </dgm:pt>
    <dgm:pt modelId="{AF6D420A-9132-4407-97C8-FD6C8902A10B}" type="sibTrans" cxnId="{08023464-5BFD-4E18-8718-57F2374D0D63}">
      <dgm:prSet/>
      <dgm:spPr/>
      <dgm:t>
        <a:bodyPr/>
        <a:lstStyle/>
        <a:p>
          <a:endParaRPr lang="es-EC" sz="2800"/>
        </a:p>
      </dgm:t>
    </dgm:pt>
    <dgm:pt modelId="{973C4A6A-FF34-4850-A55F-F8555A4C4D06}">
      <dgm:prSet phldrT="[Texto]" custT="1"/>
      <dgm:spPr/>
      <dgm:t>
        <a:bodyPr/>
        <a:lstStyle/>
        <a:p>
          <a:r>
            <a:rPr lang="es-EC" sz="1600" dirty="0"/>
            <a:t>Una sola fuente de </a:t>
          </a:r>
          <a:r>
            <a:rPr lang="es-EC" sz="1600" dirty="0" smtClean="0"/>
            <a:t>financiamiento               y a corto plazo.</a:t>
          </a:r>
          <a:endParaRPr lang="es-EC" sz="1600" dirty="0"/>
        </a:p>
      </dgm:t>
    </dgm:pt>
    <dgm:pt modelId="{FE4E2B23-ECE0-476D-881D-4E78B1FD6339}" type="parTrans" cxnId="{72920D8F-157B-4275-AC0A-54AD2E5A2CAF}">
      <dgm:prSet/>
      <dgm:spPr/>
      <dgm:t>
        <a:bodyPr/>
        <a:lstStyle/>
        <a:p>
          <a:endParaRPr lang="es-EC" sz="2800"/>
        </a:p>
      </dgm:t>
    </dgm:pt>
    <dgm:pt modelId="{766FEC67-F1AD-4B7E-A364-AB7D914C9188}" type="sibTrans" cxnId="{72920D8F-157B-4275-AC0A-54AD2E5A2CAF}">
      <dgm:prSet/>
      <dgm:spPr/>
      <dgm:t>
        <a:bodyPr/>
        <a:lstStyle/>
        <a:p>
          <a:endParaRPr lang="es-EC" sz="2800"/>
        </a:p>
      </dgm:t>
    </dgm:pt>
    <dgm:pt modelId="{6B5451AB-C224-42AC-A918-D85D6814C1EB}">
      <dgm:prSet phldrT="[Texto]" custT="1"/>
      <dgm:spPr/>
      <dgm:t>
        <a:bodyPr/>
        <a:lstStyle/>
        <a:p>
          <a:r>
            <a:rPr lang="es-EC" sz="1600"/>
            <a:t>Última tecnología, eficiente</a:t>
          </a:r>
        </a:p>
      </dgm:t>
    </dgm:pt>
    <dgm:pt modelId="{60A3FCAA-52A0-4639-98F6-298A460F43F7}" type="parTrans" cxnId="{6271AE72-29B3-40FF-9E8A-252B368DB817}">
      <dgm:prSet/>
      <dgm:spPr/>
      <dgm:t>
        <a:bodyPr/>
        <a:lstStyle/>
        <a:p>
          <a:endParaRPr lang="es-EC" sz="2800"/>
        </a:p>
      </dgm:t>
    </dgm:pt>
    <dgm:pt modelId="{7C270237-A637-454F-A718-836FA77EFC15}" type="sibTrans" cxnId="{6271AE72-29B3-40FF-9E8A-252B368DB817}">
      <dgm:prSet/>
      <dgm:spPr/>
      <dgm:t>
        <a:bodyPr/>
        <a:lstStyle/>
        <a:p>
          <a:endParaRPr lang="es-EC" sz="2800"/>
        </a:p>
      </dgm:t>
    </dgm:pt>
    <dgm:pt modelId="{0E46F047-9C5F-4BE0-A47C-329846318EBA}">
      <dgm:prSet phldrT="[Texto]" custT="1"/>
      <dgm:spPr/>
      <dgm:t>
        <a:bodyPr/>
        <a:lstStyle/>
        <a:p>
          <a:r>
            <a:rPr lang="es-EC" sz="1600" dirty="0"/>
            <a:t>Desactualizada, limitada e ineficiente</a:t>
          </a:r>
        </a:p>
      </dgm:t>
    </dgm:pt>
    <dgm:pt modelId="{C79F7285-0E47-42BA-BBE2-99939B3E3683}" type="parTrans" cxnId="{256CC641-363C-4346-A487-7B2F9228CB6F}">
      <dgm:prSet/>
      <dgm:spPr/>
      <dgm:t>
        <a:bodyPr/>
        <a:lstStyle/>
        <a:p>
          <a:endParaRPr lang="es-EC" sz="2800"/>
        </a:p>
      </dgm:t>
    </dgm:pt>
    <dgm:pt modelId="{7D8DC7D7-3D35-4310-873A-0EE8D8180A19}" type="sibTrans" cxnId="{256CC641-363C-4346-A487-7B2F9228CB6F}">
      <dgm:prSet/>
      <dgm:spPr/>
      <dgm:t>
        <a:bodyPr/>
        <a:lstStyle/>
        <a:p>
          <a:endParaRPr lang="es-EC" sz="2800"/>
        </a:p>
      </dgm:t>
    </dgm:pt>
    <dgm:pt modelId="{5212E5A2-4465-4B1D-8A84-F1B565E955FD}">
      <dgm:prSet phldrT="[Texto]" custT="1"/>
      <dgm:spPr/>
      <dgm:t>
        <a:bodyPr/>
        <a:lstStyle/>
        <a:p>
          <a:r>
            <a:rPr lang="es-EC" sz="1600" dirty="0"/>
            <a:t>Suficiente, comprometido, bien remunerado, conectado a la estrategia</a:t>
          </a:r>
        </a:p>
      </dgm:t>
    </dgm:pt>
    <dgm:pt modelId="{5D605D66-F5F4-4934-A7C6-78F6BDB3B510}" type="parTrans" cxnId="{B7847249-F8D8-4199-9EBE-C34E970998AD}">
      <dgm:prSet/>
      <dgm:spPr/>
      <dgm:t>
        <a:bodyPr/>
        <a:lstStyle/>
        <a:p>
          <a:endParaRPr lang="es-EC" sz="2800"/>
        </a:p>
      </dgm:t>
    </dgm:pt>
    <dgm:pt modelId="{50CED47B-537D-4C9B-B9F4-82488CD97C7D}" type="sibTrans" cxnId="{B7847249-F8D8-4199-9EBE-C34E970998AD}">
      <dgm:prSet/>
      <dgm:spPr/>
      <dgm:t>
        <a:bodyPr/>
        <a:lstStyle/>
        <a:p>
          <a:endParaRPr lang="es-EC" sz="2800"/>
        </a:p>
      </dgm:t>
    </dgm:pt>
    <dgm:pt modelId="{047F8A61-6A16-4577-B454-1ADE467F5FCA}">
      <dgm:prSet phldrT="[Texto]" custT="1"/>
      <dgm:spPr/>
      <dgm:t>
        <a:bodyPr/>
        <a:lstStyle/>
        <a:p>
          <a:r>
            <a:rPr lang="es-EC" sz="1600"/>
            <a:t>Insuficiente, no comprometido, mal remunerado, centrado en las tareas diarias sin atender a estrategias</a:t>
          </a:r>
        </a:p>
      </dgm:t>
    </dgm:pt>
    <dgm:pt modelId="{37692DAA-B62D-4A16-AA31-66E94D17109F}" type="parTrans" cxnId="{3348E88E-86A9-4AC8-BEB8-440DE2696B73}">
      <dgm:prSet/>
      <dgm:spPr/>
      <dgm:t>
        <a:bodyPr/>
        <a:lstStyle/>
        <a:p>
          <a:endParaRPr lang="es-EC" sz="2800"/>
        </a:p>
      </dgm:t>
    </dgm:pt>
    <dgm:pt modelId="{D5323947-735F-45C4-8791-811B499EEF1E}" type="sibTrans" cxnId="{3348E88E-86A9-4AC8-BEB8-440DE2696B73}">
      <dgm:prSet/>
      <dgm:spPr/>
      <dgm:t>
        <a:bodyPr/>
        <a:lstStyle/>
        <a:p>
          <a:endParaRPr lang="es-EC" sz="2800"/>
        </a:p>
      </dgm:t>
    </dgm:pt>
    <dgm:pt modelId="{64B56332-9A12-4862-BB83-0D3AC952A364}">
      <dgm:prSet phldrT="[Texto]" custT="1"/>
      <dgm:spPr/>
      <dgm:t>
        <a:bodyPr/>
        <a:lstStyle/>
        <a:p>
          <a:r>
            <a:rPr lang="es-EC" sz="1600"/>
            <a:t>Estandarizados y automatizados</a:t>
          </a:r>
        </a:p>
      </dgm:t>
    </dgm:pt>
    <dgm:pt modelId="{3B33716C-9F65-4B5C-AD8E-7C5D84F88BDE}" type="parTrans" cxnId="{D70AE9FA-7F9E-4D82-962A-4786561A84F8}">
      <dgm:prSet/>
      <dgm:spPr/>
      <dgm:t>
        <a:bodyPr/>
        <a:lstStyle/>
        <a:p>
          <a:endParaRPr lang="es-EC" sz="2800"/>
        </a:p>
      </dgm:t>
    </dgm:pt>
    <dgm:pt modelId="{788D8372-EEBA-4DEC-B7F5-6BDF18A3946B}" type="sibTrans" cxnId="{D70AE9FA-7F9E-4D82-962A-4786561A84F8}">
      <dgm:prSet/>
      <dgm:spPr/>
      <dgm:t>
        <a:bodyPr/>
        <a:lstStyle/>
        <a:p>
          <a:endParaRPr lang="es-EC" sz="2800"/>
        </a:p>
      </dgm:t>
    </dgm:pt>
    <dgm:pt modelId="{AA1DE6DC-B280-490D-9080-D9CD69BC5EE8}">
      <dgm:prSet phldrT="[Texto]" custT="1"/>
      <dgm:spPr/>
      <dgm:t>
        <a:bodyPr/>
        <a:lstStyle/>
        <a:p>
          <a:r>
            <a:rPr lang="es-EC" sz="1600"/>
            <a:t>Inexistentes, e informales</a:t>
          </a:r>
        </a:p>
      </dgm:t>
    </dgm:pt>
    <dgm:pt modelId="{BCE3F785-CEB8-42DB-8582-E9CED01D6D20}" type="parTrans" cxnId="{1BEAA91A-FF62-436E-AD35-7CA89D99DE52}">
      <dgm:prSet/>
      <dgm:spPr/>
      <dgm:t>
        <a:bodyPr/>
        <a:lstStyle/>
        <a:p>
          <a:endParaRPr lang="es-EC" sz="2800"/>
        </a:p>
      </dgm:t>
    </dgm:pt>
    <dgm:pt modelId="{CC3BCF2A-3A07-43F2-B76C-35CE1A205C29}" type="sibTrans" cxnId="{1BEAA91A-FF62-436E-AD35-7CA89D99DE52}">
      <dgm:prSet/>
      <dgm:spPr/>
      <dgm:t>
        <a:bodyPr/>
        <a:lstStyle/>
        <a:p>
          <a:endParaRPr lang="es-EC" sz="2800"/>
        </a:p>
      </dgm:t>
    </dgm:pt>
    <dgm:pt modelId="{B8F2FF53-4A44-450E-97F7-F78BECAAEE88}">
      <dgm:prSet phldrT="[Texto]" custT="1"/>
      <dgm:spPr/>
      <dgm:t>
        <a:bodyPr/>
        <a:lstStyle/>
        <a:p>
          <a:r>
            <a:rPr lang="es-EC" sz="1600"/>
            <a:t>identificar, desarrollar, potenciar</a:t>
          </a:r>
        </a:p>
      </dgm:t>
    </dgm:pt>
    <dgm:pt modelId="{612195B0-D8CC-4188-B068-FECAC6440725}" type="parTrans" cxnId="{7DBAA969-93AA-4C2E-883A-4187B6B8A239}">
      <dgm:prSet/>
      <dgm:spPr/>
      <dgm:t>
        <a:bodyPr/>
        <a:lstStyle/>
        <a:p>
          <a:endParaRPr lang="es-EC" sz="2800"/>
        </a:p>
      </dgm:t>
    </dgm:pt>
    <dgm:pt modelId="{9FF1470F-7B72-4CDA-BFC1-5538D1CF5ECF}" type="sibTrans" cxnId="{7DBAA969-93AA-4C2E-883A-4187B6B8A239}">
      <dgm:prSet/>
      <dgm:spPr/>
      <dgm:t>
        <a:bodyPr/>
        <a:lstStyle/>
        <a:p>
          <a:endParaRPr lang="es-EC" sz="2800"/>
        </a:p>
      </dgm:t>
    </dgm:pt>
    <dgm:pt modelId="{7DB751B0-797D-4BFE-8251-773F6CEA55AC}">
      <dgm:prSet phldrT="[Texto]" custT="1"/>
      <dgm:spPr/>
      <dgm:t>
        <a:bodyPr/>
        <a:lstStyle/>
        <a:p>
          <a:r>
            <a:rPr lang="es-EC" sz="1600"/>
            <a:t>Inexistente</a:t>
          </a:r>
        </a:p>
      </dgm:t>
    </dgm:pt>
    <dgm:pt modelId="{92668651-8456-4F1C-B0BC-85F5F6F6F466}" type="parTrans" cxnId="{EB1DD0BF-6E29-479E-ADB3-FF91676F5DDB}">
      <dgm:prSet/>
      <dgm:spPr/>
      <dgm:t>
        <a:bodyPr/>
        <a:lstStyle/>
        <a:p>
          <a:endParaRPr lang="es-EC" sz="2800"/>
        </a:p>
      </dgm:t>
    </dgm:pt>
    <dgm:pt modelId="{34978387-5C35-435F-BAD5-8EA4FAE9349A}" type="sibTrans" cxnId="{EB1DD0BF-6E29-479E-ADB3-FF91676F5DDB}">
      <dgm:prSet/>
      <dgm:spPr/>
      <dgm:t>
        <a:bodyPr/>
        <a:lstStyle/>
        <a:p>
          <a:endParaRPr lang="es-EC" sz="2800"/>
        </a:p>
      </dgm:t>
    </dgm:pt>
    <dgm:pt modelId="{759A6296-4015-48AC-A262-D6EE8349DB4A}">
      <dgm:prSet phldrT="[Texto]" custT="1"/>
      <dgm:spPr/>
      <dgm:t>
        <a:bodyPr/>
        <a:lstStyle/>
        <a:p>
          <a:r>
            <a:rPr lang="es-EC" sz="1600"/>
            <a:t>No definido adecuadamente</a:t>
          </a:r>
        </a:p>
      </dgm:t>
    </dgm:pt>
    <dgm:pt modelId="{7BE00AD7-F881-4249-846D-B476C19B9FA2}" type="parTrans" cxnId="{059DEFA3-017A-452E-BDB2-49193B6E16AE}">
      <dgm:prSet/>
      <dgm:spPr/>
      <dgm:t>
        <a:bodyPr/>
        <a:lstStyle/>
        <a:p>
          <a:endParaRPr lang="es-EC" sz="2800"/>
        </a:p>
      </dgm:t>
    </dgm:pt>
    <dgm:pt modelId="{AA263B6F-7B58-48A8-AAD4-89855F03F110}" type="sibTrans" cxnId="{059DEFA3-017A-452E-BDB2-49193B6E16AE}">
      <dgm:prSet/>
      <dgm:spPr/>
      <dgm:t>
        <a:bodyPr/>
        <a:lstStyle/>
        <a:p>
          <a:endParaRPr lang="es-EC" sz="2800"/>
        </a:p>
      </dgm:t>
    </dgm:pt>
    <dgm:pt modelId="{1A28D331-1FE0-48E2-AAC2-AB231A9649C7}">
      <dgm:prSet phldrT="[Texto]" custT="1"/>
      <dgm:spPr/>
      <dgm:t>
        <a:bodyPr/>
        <a:lstStyle/>
        <a:p>
          <a:r>
            <a:rPr lang="es-EC" sz="1600"/>
            <a:t>Bien definido</a:t>
          </a:r>
        </a:p>
      </dgm:t>
    </dgm:pt>
    <dgm:pt modelId="{EFCB00E2-14E8-41BA-91C8-406BB4DC58C4}" type="parTrans" cxnId="{13EEF26A-E038-4DB8-8682-5C7FBF55E99E}">
      <dgm:prSet/>
      <dgm:spPr/>
      <dgm:t>
        <a:bodyPr/>
        <a:lstStyle/>
        <a:p>
          <a:endParaRPr lang="es-EC" sz="2800"/>
        </a:p>
      </dgm:t>
    </dgm:pt>
    <dgm:pt modelId="{A67EC1D1-75D2-4B9E-8D20-45F12BA1FC0C}" type="sibTrans" cxnId="{13EEF26A-E038-4DB8-8682-5C7FBF55E99E}">
      <dgm:prSet/>
      <dgm:spPr/>
      <dgm:t>
        <a:bodyPr/>
        <a:lstStyle/>
        <a:p>
          <a:endParaRPr lang="es-EC" sz="2800"/>
        </a:p>
      </dgm:t>
    </dgm:pt>
    <dgm:pt modelId="{7DFDF691-31D8-4BD3-900E-04658170FCB2}">
      <dgm:prSet phldrT="[Texto]" custT="1"/>
      <dgm:spPr/>
      <dgm:t>
        <a:bodyPr/>
        <a:lstStyle/>
        <a:p>
          <a:r>
            <a:rPr lang="es-EC" sz="1600"/>
            <a:t>Pocos, los mismos.</a:t>
          </a:r>
        </a:p>
      </dgm:t>
    </dgm:pt>
    <dgm:pt modelId="{E57EF017-2369-4BDA-823C-AFEAF938A62B}" type="parTrans" cxnId="{37B0C33F-4888-4C9D-93AB-D2C2FBAD2744}">
      <dgm:prSet/>
      <dgm:spPr/>
      <dgm:t>
        <a:bodyPr/>
        <a:lstStyle/>
        <a:p>
          <a:endParaRPr lang="es-EC" sz="2800"/>
        </a:p>
      </dgm:t>
    </dgm:pt>
    <dgm:pt modelId="{A0AC3129-E662-4CBC-9744-9304211EBA07}" type="sibTrans" cxnId="{37B0C33F-4888-4C9D-93AB-D2C2FBAD2744}">
      <dgm:prSet/>
      <dgm:spPr/>
      <dgm:t>
        <a:bodyPr/>
        <a:lstStyle/>
        <a:p>
          <a:endParaRPr lang="es-EC" sz="2800"/>
        </a:p>
      </dgm:t>
    </dgm:pt>
    <dgm:pt modelId="{9092451E-9C19-4C3A-BAE5-CACD4C32CE49}">
      <dgm:prSet phldrT="[Texto]" custT="1"/>
      <dgm:spPr/>
      <dgm:t>
        <a:bodyPr/>
        <a:lstStyle/>
        <a:p>
          <a:r>
            <a:rPr lang="es-EC" sz="1600"/>
            <a:t>Clientes anteriores y nuevos clientes</a:t>
          </a:r>
        </a:p>
      </dgm:t>
    </dgm:pt>
    <dgm:pt modelId="{1F6618B3-B0AC-4771-928B-DD51AB4B28E3}" type="parTrans" cxnId="{E032BC14-5311-4E1E-A9C9-CC4CAC60407B}">
      <dgm:prSet/>
      <dgm:spPr/>
      <dgm:t>
        <a:bodyPr/>
        <a:lstStyle/>
        <a:p>
          <a:endParaRPr lang="es-EC" sz="2800"/>
        </a:p>
      </dgm:t>
    </dgm:pt>
    <dgm:pt modelId="{DDAE7F9E-1FCC-408C-AA1B-0756DB5AF17C}" type="sibTrans" cxnId="{E032BC14-5311-4E1E-A9C9-CC4CAC60407B}">
      <dgm:prSet/>
      <dgm:spPr/>
      <dgm:t>
        <a:bodyPr/>
        <a:lstStyle/>
        <a:p>
          <a:endParaRPr lang="es-EC" sz="2800"/>
        </a:p>
      </dgm:t>
    </dgm:pt>
    <dgm:pt modelId="{F47287DC-3A9C-4732-ADC6-33BF68B6B0EF}" type="pres">
      <dgm:prSet presAssocID="{6DC2C908-CDE0-4478-AB15-C92F27DA99BA}" presName="Name0" presStyleCnt="0">
        <dgm:presLayoutVars>
          <dgm:dir/>
          <dgm:resizeHandles val="exact"/>
        </dgm:presLayoutVars>
      </dgm:prSet>
      <dgm:spPr/>
      <dgm:t>
        <a:bodyPr/>
        <a:lstStyle/>
        <a:p>
          <a:endParaRPr lang="es-EC"/>
        </a:p>
      </dgm:t>
    </dgm:pt>
    <dgm:pt modelId="{5911631D-9398-4E82-9BA2-7E20B5CD3D67}" type="pres">
      <dgm:prSet presAssocID="{526966C3-14A4-4184-8A3F-B2AFED06659D}" presName="Name5" presStyleLbl="vennNode1" presStyleIdx="0" presStyleCnt="2" custLinFactNeighborX="-69797" custLinFactNeighborY="41">
        <dgm:presLayoutVars>
          <dgm:bulletEnabled val="1"/>
        </dgm:presLayoutVars>
      </dgm:prSet>
      <dgm:spPr/>
      <dgm:t>
        <a:bodyPr/>
        <a:lstStyle/>
        <a:p>
          <a:endParaRPr lang="es-EC"/>
        </a:p>
      </dgm:t>
    </dgm:pt>
    <dgm:pt modelId="{CB238DCC-23A6-4181-ADFE-D9BC32BB1D85}" type="pres">
      <dgm:prSet presAssocID="{96DD8B7E-7536-45E8-8C45-F0A414C6A5A8}" presName="space" presStyleCnt="0"/>
      <dgm:spPr/>
    </dgm:pt>
    <dgm:pt modelId="{EDC82C1A-F2BE-46E0-B23D-6D373F7AA6B9}" type="pres">
      <dgm:prSet presAssocID="{02194FE1-9786-4431-977A-A8A1FDDEC896}" presName="Name5" presStyleLbl="vennNode1" presStyleIdx="1" presStyleCnt="2" custLinFactNeighborX="69797" custLinFactNeighborY="41">
        <dgm:presLayoutVars>
          <dgm:bulletEnabled val="1"/>
        </dgm:presLayoutVars>
      </dgm:prSet>
      <dgm:spPr/>
      <dgm:t>
        <a:bodyPr/>
        <a:lstStyle/>
        <a:p>
          <a:endParaRPr lang="es-EC"/>
        </a:p>
      </dgm:t>
    </dgm:pt>
  </dgm:ptLst>
  <dgm:cxnLst>
    <dgm:cxn modelId="{E56F576F-9E90-49B5-81A3-AD4F5FD0FA49}" type="presOf" srcId="{7DB751B0-797D-4BFE-8251-773F6CEA55AC}" destId="{5911631D-9398-4E82-9BA2-7E20B5CD3D67}" srcOrd="0" destOrd="8" presId="urn:microsoft.com/office/officeart/2005/8/layout/venn3"/>
    <dgm:cxn modelId="{E254EAE0-7F2B-469E-8B88-7D868A1FD2C8}" srcId="{6DC2C908-CDE0-4478-AB15-C92F27DA99BA}" destId="{526966C3-14A4-4184-8A3F-B2AFED06659D}" srcOrd="0" destOrd="0" parTransId="{E45BD229-B33C-49C6-8F64-F7CBFFA7F08B}" sibTransId="{96DD8B7E-7536-45E8-8C45-F0A414C6A5A8}"/>
    <dgm:cxn modelId="{1E2D8C3C-11CA-49BE-AC5A-D4AACABED47A}" srcId="{526966C3-14A4-4184-8A3F-B2AFED06659D}" destId="{8C9D654E-5725-40F7-8C5B-AFD5DD127CDC}" srcOrd="1" destOrd="0" parTransId="{301C5D2A-A71C-4481-92DA-C0619D7A0B0F}" sibTransId="{8906CA3E-7463-481D-AF3F-78D01245FEF9}"/>
    <dgm:cxn modelId="{7A3B51CC-FC8F-4692-884E-DECBC9D8FB19}" type="presOf" srcId="{B4B39F8B-D476-4C78-825B-DEE6AAF5C0CF}" destId="{EDC82C1A-F2BE-46E0-B23D-6D373F7AA6B9}" srcOrd="0" destOrd="2" presId="urn:microsoft.com/office/officeart/2005/8/layout/venn3"/>
    <dgm:cxn modelId="{3E131E6B-B572-4175-90AE-BC28A4DB3FA9}" srcId="{6DC2C908-CDE0-4478-AB15-C92F27DA99BA}" destId="{02194FE1-9786-4431-977A-A8A1FDDEC896}" srcOrd="1" destOrd="0" parTransId="{128E0640-48D2-44B8-A25A-7158939AD10A}" sibTransId="{8E539F5F-5A26-4B88-8AE9-B64E4DACEE89}"/>
    <dgm:cxn modelId="{E39C8CA4-4505-4C54-95FF-B9DD215E60C5}" type="presOf" srcId="{BDE9AFB8-6CB8-4337-BC90-4056F9C14A53}" destId="{5911631D-9398-4E82-9BA2-7E20B5CD3D67}" srcOrd="0" destOrd="1" presId="urn:microsoft.com/office/officeart/2005/8/layout/venn3"/>
    <dgm:cxn modelId="{B7847249-F8D8-4199-9EBE-C34E970998AD}" srcId="{02194FE1-9786-4431-977A-A8A1FDDEC896}" destId="{5212E5A2-4465-4B1D-8A84-F1B565E955FD}" srcOrd="5" destOrd="0" parTransId="{5D605D66-F5F4-4934-A7C6-78F6BDB3B510}" sibTransId="{50CED47B-537D-4C9B-B9F4-82488CD97C7D}"/>
    <dgm:cxn modelId="{72920D8F-157B-4275-AC0A-54AD2E5A2CAF}" srcId="{526966C3-14A4-4184-8A3F-B2AFED06659D}" destId="{973C4A6A-FF34-4850-A55F-F8555A4C4D06}" srcOrd="3" destOrd="0" parTransId="{FE4E2B23-ECE0-476D-881D-4E78B1FD6339}" sibTransId="{766FEC67-F1AD-4B7E-A364-AB7D914C9188}"/>
    <dgm:cxn modelId="{A070DE5C-EEE7-4128-B62B-5F17DA46AE79}" type="presOf" srcId="{64B56332-9A12-4862-BB83-0D3AC952A364}" destId="{EDC82C1A-F2BE-46E0-B23D-6D373F7AA6B9}" srcOrd="0" destOrd="7" presId="urn:microsoft.com/office/officeart/2005/8/layout/venn3"/>
    <dgm:cxn modelId="{3348E88E-86A9-4AC8-BEB8-440DE2696B73}" srcId="{526966C3-14A4-4184-8A3F-B2AFED06659D}" destId="{047F8A61-6A16-4577-B454-1ADE467F5FCA}" srcOrd="5" destOrd="0" parTransId="{37692DAA-B62D-4A16-AA31-66E94D17109F}" sibTransId="{D5323947-735F-45C4-8791-811B499EEF1E}"/>
    <dgm:cxn modelId="{7C880FDC-93A9-4F10-949C-18F923927065}" type="presOf" srcId="{526966C3-14A4-4184-8A3F-B2AFED06659D}" destId="{5911631D-9398-4E82-9BA2-7E20B5CD3D67}" srcOrd="0" destOrd="0" presId="urn:microsoft.com/office/officeart/2005/8/layout/venn3"/>
    <dgm:cxn modelId="{ECCC1479-114E-4C27-BF96-1F26161E5580}" type="presOf" srcId="{AA1DE6DC-B280-490D-9080-D9CD69BC5EE8}" destId="{5911631D-9398-4E82-9BA2-7E20B5CD3D67}" srcOrd="0" destOrd="7" presId="urn:microsoft.com/office/officeart/2005/8/layout/venn3"/>
    <dgm:cxn modelId="{E032BC14-5311-4E1E-A9C9-CC4CAC60407B}" srcId="{02194FE1-9786-4431-977A-A8A1FDDEC896}" destId="{9092451E-9C19-4C3A-BAE5-CACD4C32CE49}" srcOrd="9" destOrd="0" parTransId="{1F6618B3-B0AC-4771-928B-DD51AB4B28E3}" sibTransId="{DDAE7F9E-1FCC-408C-AA1B-0756DB5AF17C}"/>
    <dgm:cxn modelId="{7CE940EE-71F8-4AF6-B100-27CBBA3AF50E}" srcId="{526966C3-14A4-4184-8A3F-B2AFED06659D}" destId="{2E9C425E-0127-45B9-85E4-616AB227602D}" srcOrd="2" destOrd="0" parTransId="{255DB33A-DD57-4294-9382-AEDCC511BC62}" sibTransId="{692BAFA6-59CA-440E-9321-B9007B2BD0B8}"/>
    <dgm:cxn modelId="{261FEBB8-BDF8-491A-86BC-D6D9EFF47072}" type="presOf" srcId="{B0C9DB8D-7E40-41B3-B0FC-35FF9E3ECC85}" destId="{EDC82C1A-F2BE-46E0-B23D-6D373F7AA6B9}" srcOrd="0" destOrd="3" presId="urn:microsoft.com/office/officeart/2005/8/layout/venn3"/>
    <dgm:cxn modelId="{080884B1-7D7B-43D2-B736-13754AD68C2E}" type="presOf" srcId="{7DFDF691-31D8-4BD3-900E-04658170FCB2}" destId="{5911631D-9398-4E82-9BA2-7E20B5CD3D67}" srcOrd="0" destOrd="10" presId="urn:microsoft.com/office/officeart/2005/8/layout/venn3"/>
    <dgm:cxn modelId="{7642802D-D1C7-4188-AFA3-1E790B4F3EDD}" srcId="{526966C3-14A4-4184-8A3F-B2AFED06659D}" destId="{BDE9AFB8-6CB8-4337-BC90-4056F9C14A53}" srcOrd="0" destOrd="0" parTransId="{2A99152A-0728-414E-AB76-0C52C8B4AF94}" sibTransId="{2F70BF33-9AC3-4D8D-889A-5B5D75A2184F}"/>
    <dgm:cxn modelId="{37B0C33F-4888-4C9D-93AB-D2C2FBAD2744}" srcId="{526966C3-14A4-4184-8A3F-B2AFED06659D}" destId="{7DFDF691-31D8-4BD3-900E-04658170FCB2}" srcOrd="9" destOrd="0" parTransId="{E57EF017-2369-4BDA-823C-AFEAF938A62B}" sibTransId="{A0AC3129-E662-4CBC-9744-9304211EBA07}"/>
    <dgm:cxn modelId="{15920BA9-C235-4926-B6FC-15C213AEF436}" type="presOf" srcId="{1A28D331-1FE0-48E2-AAC2-AB231A9649C7}" destId="{EDC82C1A-F2BE-46E0-B23D-6D373F7AA6B9}" srcOrd="0" destOrd="9" presId="urn:microsoft.com/office/officeart/2005/8/layout/venn3"/>
    <dgm:cxn modelId="{CC3E75A4-B8D0-49F3-B365-C41FC00ACB18}" type="presOf" srcId="{6DC2C908-CDE0-4478-AB15-C92F27DA99BA}" destId="{F47287DC-3A9C-4732-ADC6-33BF68B6B0EF}" srcOrd="0" destOrd="0" presId="urn:microsoft.com/office/officeart/2005/8/layout/venn3"/>
    <dgm:cxn modelId="{40F6E786-5CE7-407F-A06B-2D45F21673CF}" type="presOf" srcId="{B8F2FF53-4A44-450E-97F7-F78BECAAEE88}" destId="{EDC82C1A-F2BE-46E0-B23D-6D373F7AA6B9}" srcOrd="0" destOrd="8" presId="urn:microsoft.com/office/officeart/2005/8/layout/venn3"/>
    <dgm:cxn modelId="{26833272-3239-420C-AA41-C653F2E7B76C}" type="presOf" srcId="{0E46F047-9C5F-4BE0-A47C-329846318EBA}" destId="{5911631D-9398-4E82-9BA2-7E20B5CD3D67}" srcOrd="0" destOrd="5" presId="urn:microsoft.com/office/officeart/2005/8/layout/venn3"/>
    <dgm:cxn modelId="{08023464-5BFD-4E18-8718-57F2374D0D63}" srcId="{02194FE1-9786-4431-977A-A8A1FDDEC896}" destId="{327510F4-EDDC-4199-8DE8-E881A58BBCDC}" srcOrd="3" destOrd="0" parTransId="{F0746E6E-F22F-4A16-A392-B4C1671005EE}" sibTransId="{AF6D420A-9132-4407-97C8-FD6C8902A10B}"/>
    <dgm:cxn modelId="{36B7ED0E-02AE-4946-9F6A-BBA4DC0F6281}" type="presOf" srcId="{973C4A6A-FF34-4850-A55F-F8555A4C4D06}" destId="{5911631D-9398-4E82-9BA2-7E20B5CD3D67}" srcOrd="0" destOrd="4" presId="urn:microsoft.com/office/officeart/2005/8/layout/venn3"/>
    <dgm:cxn modelId="{37EEC679-5773-4CE2-B128-382BE85521F0}" type="presOf" srcId="{759A6296-4015-48AC-A262-D6EE8349DB4A}" destId="{5911631D-9398-4E82-9BA2-7E20B5CD3D67}" srcOrd="0" destOrd="9" presId="urn:microsoft.com/office/officeart/2005/8/layout/venn3"/>
    <dgm:cxn modelId="{913DC05C-EC1E-4B8B-ABE0-CCC344743EA1}" srcId="{02194FE1-9786-4431-977A-A8A1FDDEC896}" destId="{0AE1C7E5-206F-48B5-A916-BA3EBEB75F35}" srcOrd="0" destOrd="0" parTransId="{7E0E74F1-BE53-4930-ACF0-90FAD5E2BD3D}" sibTransId="{55BB5095-6CEB-4529-818D-D30E30A21442}"/>
    <dgm:cxn modelId="{256CC641-363C-4346-A487-7B2F9228CB6F}" srcId="{526966C3-14A4-4184-8A3F-B2AFED06659D}" destId="{0E46F047-9C5F-4BE0-A47C-329846318EBA}" srcOrd="4" destOrd="0" parTransId="{C79F7285-0E47-42BA-BBE2-99939B3E3683}" sibTransId="{7D8DC7D7-3D35-4310-873A-0EE8D8180A19}"/>
    <dgm:cxn modelId="{13EEF26A-E038-4DB8-8682-5C7FBF55E99E}" srcId="{02194FE1-9786-4431-977A-A8A1FDDEC896}" destId="{1A28D331-1FE0-48E2-AAC2-AB231A9649C7}" srcOrd="8" destOrd="0" parTransId="{EFCB00E2-14E8-41BA-91C8-406BB4DC58C4}" sibTransId="{A67EC1D1-75D2-4B9E-8D20-45F12BA1FC0C}"/>
    <dgm:cxn modelId="{573063B7-B70F-4D7E-B501-5C8FB51E5549}" srcId="{02194FE1-9786-4431-977A-A8A1FDDEC896}" destId="{B4B39F8B-D476-4C78-825B-DEE6AAF5C0CF}" srcOrd="1" destOrd="0" parTransId="{67533B3E-4A0F-40A3-8F0C-6076267DDC8D}" sibTransId="{40B05825-8D8D-48A1-9445-7BF6618B4C23}"/>
    <dgm:cxn modelId="{48F8EABC-4716-41AF-B613-246171BA6777}" type="presOf" srcId="{047F8A61-6A16-4577-B454-1ADE467F5FCA}" destId="{5911631D-9398-4E82-9BA2-7E20B5CD3D67}" srcOrd="0" destOrd="6" presId="urn:microsoft.com/office/officeart/2005/8/layout/venn3"/>
    <dgm:cxn modelId="{1BEAA91A-FF62-436E-AD35-7CA89D99DE52}" srcId="{526966C3-14A4-4184-8A3F-B2AFED06659D}" destId="{AA1DE6DC-B280-490D-9080-D9CD69BC5EE8}" srcOrd="6" destOrd="0" parTransId="{BCE3F785-CEB8-42DB-8582-E9CED01D6D20}" sibTransId="{CC3BCF2A-3A07-43F2-B76C-35CE1A205C29}"/>
    <dgm:cxn modelId="{D70AE9FA-7F9E-4D82-962A-4786561A84F8}" srcId="{02194FE1-9786-4431-977A-A8A1FDDEC896}" destId="{64B56332-9A12-4862-BB83-0D3AC952A364}" srcOrd="6" destOrd="0" parTransId="{3B33716C-9F65-4B5C-AD8E-7C5D84F88BDE}" sibTransId="{788D8372-EEBA-4DEC-B7F5-6BDF18A3946B}"/>
    <dgm:cxn modelId="{9C03FD42-5894-4E0E-AB46-1C965986D6AD}" type="presOf" srcId="{5212E5A2-4465-4B1D-8A84-F1B565E955FD}" destId="{EDC82C1A-F2BE-46E0-B23D-6D373F7AA6B9}" srcOrd="0" destOrd="6" presId="urn:microsoft.com/office/officeart/2005/8/layout/venn3"/>
    <dgm:cxn modelId="{7595FD75-C65F-4CFA-96A4-6B8DD736F983}" type="presOf" srcId="{327510F4-EDDC-4199-8DE8-E881A58BBCDC}" destId="{EDC82C1A-F2BE-46E0-B23D-6D373F7AA6B9}" srcOrd="0" destOrd="4" presId="urn:microsoft.com/office/officeart/2005/8/layout/venn3"/>
    <dgm:cxn modelId="{059DEFA3-017A-452E-BDB2-49193B6E16AE}" srcId="{526966C3-14A4-4184-8A3F-B2AFED06659D}" destId="{759A6296-4015-48AC-A262-D6EE8349DB4A}" srcOrd="8" destOrd="0" parTransId="{7BE00AD7-F881-4249-846D-B476C19B9FA2}" sibTransId="{AA263B6F-7B58-48A8-AAD4-89855F03F110}"/>
    <dgm:cxn modelId="{EFF5316A-6D4F-4695-8E72-EBFD3895534C}" type="presOf" srcId="{9092451E-9C19-4C3A-BAE5-CACD4C32CE49}" destId="{EDC82C1A-F2BE-46E0-B23D-6D373F7AA6B9}" srcOrd="0" destOrd="10" presId="urn:microsoft.com/office/officeart/2005/8/layout/venn3"/>
    <dgm:cxn modelId="{D2AE598E-C63B-4914-AE7A-FEE715C478BB}" type="presOf" srcId="{6B5451AB-C224-42AC-A918-D85D6814C1EB}" destId="{EDC82C1A-F2BE-46E0-B23D-6D373F7AA6B9}" srcOrd="0" destOrd="5" presId="urn:microsoft.com/office/officeart/2005/8/layout/venn3"/>
    <dgm:cxn modelId="{7DBAA969-93AA-4C2E-883A-4187B6B8A239}" srcId="{02194FE1-9786-4431-977A-A8A1FDDEC896}" destId="{B8F2FF53-4A44-450E-97F7-F78BECAAEE88}" srcOrd="7" destOrd="0" parTransId="{612195B0-D8CC-4188-B068-FECAC6440725}" sibTransId="{9FF1470F-7B72-4CDA-BFC1-5538D1CF5ECF}"/>
    <dgm:cxn modelId="{6271AE72-29B3-40FF-9E8A-252B368DB817}" srcId="{02194FE1-9786-4431-977A-A8A1FDDEC896}" destId="{6B5451AB-C224-42AC-A918-D85D6814C1EB}" srcOrd="4" destOrd="0" parTransId="{60A3FCAA-52A0-4639-98F6-298A460F43F7}" sibTransId="{7C270237-A637-454F-A718-836FA77EFC15}"/>
    <dgm:cxn modelId="{EB1DD0BF-6E29-479E-ADB3-FF91676F5DDB}" srcId="{526966C3-14A4-4184-8A3F-B2AFED06659D}" destId="{7DB751B0-797D-4BFE-8251-773F6CEA55AC}" srcOrd="7" destOrd="0" parTransId="{92668651-8456-4F1C-B0BC-85F5F6F6F466}" sibTransId="{34978387-5C35-435F-BAD5-8EA4FAE9349A}"/>
    <dgm:cxn modelId="{8D080DF8-9FA5-4DF3-9483-F56442FF04C4}" type="presOf" srcId="{2E9C425E-0127-45B9-85E4-616AB227602D}" destId="{5911631D-9398-4E82-9BA2-7E20B5CD3D67}" srcOrd="0" destOrd="3" presId="urn:microsoft.com/office/officeart/2005/8/layout/venn3"/>
    <dgm:cxn modelId="{23BF2BE5-E78A-4EE7-8C5E-632A3BB10392}" type="presOf" srcId="{02194FE1-9786-4431-977A-A8A1FDDEC896}" destId="{EDC82C1A-F2BE-46E0-B23D-6D373F7AA6B9}" srcOrd="0" destOrd="0" presId="urn:microsoft.com/office/officeart/2005/8/layout/venn3"/>
    <dgm:cxn modelId="{AE7FF5DA-3E6A-47F0-B9C4-8E43F6D46894}" srcId="{02194FE1-9786-4431-977A-A8A1FDDEC896}" destId="{B0C9DB8D-7E40-41B3-B0FC-35FF9E3ECC85}" srcOrd="2" destOrd="0" parTransId="{4276CD38-2B33-48E7-86A6-8421FD1D2544}" sibTransId="{F82D4FA3-78A0-4F23-B890-55D548541468}"/>
    <dgm:cxn modelId="{438D7947-0C66-46F4-8A1B-CBF12ECADE0C}" type="presOf" srcId="{8C9D654E-5725-40F7-8C5B-AFD5DD127CDC}" destId="{5911631D-9398-4E82-9BA2-7E20B5CD3D67}" srcOrd="0" destOrd="2" presId="urn:microsoft.com/office/officeart/2005/8/layout/venn3"/>
    <dgm:cxn modelId="{5E3650F6-0BE3-4078-9CCB-7B0CB7ACBD97}" type="presOf" srcId="{0AE1C7E5-206F-48B5-A916-BA3EBEB75F35}" destId="{EDC82C1A-F2BE-46E0-B23D-6D373F7AA6B9}" srcOrd="0" destOrd="1" presId="urn:microsoft.com/office/officeart/2005/8/layout/venn3"/>
    <dgm:cxn modelId="{939BE3FC-1EB0-467A-AB56-284200B9B05A}" type="presParOf" srcId="{F47287DC-3A9C-4732-ADC6-33BF68B6B0EF}" destId="{5911631D-9398-4E82-9BA2-7E20B5CD3D67}" srcOrd="0" destOrd="0" presId="urn:microsoft.com/office/officeart/2005/8/layout/venn3"/>
    <dgm:cxn modelId="{BF6F6805-29C7-41E2-A26D-D1F92107B633}" type="presParOf" srcId="{F47287DC-3A9C-4732-ADC6-33BF68B6B0EF}" destId="{CB238DCC-23A6-4181-ADFE-D9BC32BB1D85}" srcOrd="1" destOrd="0" presId="urn:microsoft.com/office/officeart/2005/8/layout/venn3"/>
    <dgm:cxn modelId="{772AEFA7-87C6-429C-9C05-6C421CF24908}" type="presParOf" srcId="{F47287DC-3A9C-4732-ADC6-33BF68B6B0EF}" destId="{EDC82C1A-F2BE-46E0-B23D-6D373F7AA6B9}" srcOrd="2"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277B6F-44B0-4388-8CF5-10D69835A78A}" type="doc">
      <dgm:prSet loTypeId="urn:microsoft.com/office/officeart/2005/8/layout/vList4" loCatId="list" qsTypeId="urn:microsoft.com/office/officeart/2005/8/quickstyle/simple1" qsCatId="simple" csTypeId="urn:microsoft.com/office/officeart/2005/8/colors/accent1_1" csCatId="accent1" phldr="1"/>
      <dgm:spPr/>
      <dgm:t>
        <a:bodyPr/>
        <a:lstStyle/>
        <a:p>
          <a:endParaRPr lang="es-EC"/>
        </a:p>
      </dgm:t>
    </dgm:pt>
    <dgm:pt modelId="{F2B30C9E-CF57-4245-854E-8A0DF4E80187}">
      <dgm:prSet phldrT="[Texto]" custT="1"/>
      <dgm:spPr/>
      <dgm:t>
        <a:bodyPr/>
        <a:lstStyle/>
        <a:p>
          <a:r>
            <a:rPr lang="es-EC" sz="1200" dirty="0" smtClean="0"/>
            <a:t>Misión</a:t>
          </a:r>
          <a:endParaRPr lang="es-EC" sz="1200" dirty="0"/>
        </a:p>
      </dgm:t>
    </dgm:pt>
    <dgm:pt modelId="{18650E7B-C723-4CF6-AC44-F5B942C62EEF}" type="parTrans" cxnId="{0D4D0A44-A0D1-4FE4-B878-1A0893CB2BD8}">
      <dgm:prSet/>
      <dgm:spPr/>
      <dgm:t>
        <a:bodyPr/>
        <a:lstStyle/>
        <a:p>
          <a:endParaRPr lang="es-EC"/>
        </a:p>
      </dgm:t>
    </dgm:pt>
    <dgm:pt modelId="{9E0BD528-0C63-4EBE-B7EC-F7677B5401B1}" type="sibTrans" cxnId="{0D4D0A44-A0D1-4FE4-B878-1A0893CB2BD8}">
      <dgm:prSet/>
      <dgm:spPr/>
      <dgm:t>
        <a:bodyPr/>
        <a:lstStyle/>
        <a:p>
          <a:endParaRPr lang="es-EC"/>
        </a:p>
      </dgm:t>
    </dgm:pt>
    <dgm:pt modelId="{83FCD362-E615-4BA6-83BB-70C06184331B}">
      <dgm:prSet phldrT="[Texto]" custT="1"/>
      <dgm:spPr/>
      <dgm:t>
        <a:bodyPr/>
        <a:lstStyle/>
        <a:p>
          <a:r>
            <a:rPr lang="es-EC" sz="1200" dirty="0" smtClean="0"/>
            <a:t>Imagen</a:t>
          </a:r>
          <a:endParaRPr lang="es-EC" sz="1200" dirty="0"/>
        </a:p>
      </dgm:t>
    </dgm:pt>
    <dgm:pt modelId="{5D3F8BFA-908A-45EA-B508-6ECBBB370DB5}" type="parTrans" cxnId="{FF713EF2-EF8D-45F6-9EB6-88BBBF30801C}">
      <dgm:prSet/>
      <dgm:spPr/>
      <dgm:t>
        <a:bodyPr/>
        <a:lstStyle/>
        <a:p>
          <a:endParaRPr lang="es-EC"/>
        </a:p>
      </dgm:t>
    </dgm:pt>
    <dgm:pt modelId="{2323AE5E-DFE8-408E-9835-7A6FA5895EA3}" type="sibTrans" cxnId="{FF713EF2-EF8D-45F6-9EB6-88BBBF30801C}">
      <dgm:prSet/>
      <dgm:spPr/>
      <dgm:t>
        <a:bodyPr/>
        <a:lstStyle/>
        <a:p>
          <a:endParaRPr lang="es-EC"/>
        </a:p>
      </dgm:t>
    </dgm:pt>
    <dgm:pt modelId="{DE59F9F0-2A0B-4FD5-B196-39DC11C975F0}">
      <dgm:prSet phldrT="[Texto]" custT="1"/>
      <dgm:spPr/>
      <dgm:t>
        <a:bodyPr/>
        <a:lstStyle/>
        <a:p>
          <a:r>
            <a:rPr lang="es-EC" sz="1200" dirty="0" smtClean="0"/>
            <a:t>Sitio Web</a:t>
          </a:r>
          <a:endParaRPr lang="es-EC" sz="1200" dirty="0"/>
        </a:p>
      </dgm:t>
    </dgm:pt>
    <dgm:pt modelId="{0FC07843-2F2C-42A7-A76E-7B5FD37EC1E5}" type="parTrans" cxnId="{3B8BEA20-F423-4599-92FC-07223769861F}">
      <dgm:prSet/>
      <dgm:spPr/>
      <dgm:t>
        <a:bodyPr/>
        <a:lstStyle/>
        <a:p>
          <a:endParaRPr lang="es-EC"/>
        </a:p>
      </dgm:t>
    </dgm:pt>
    <dgm:pt modelId="{490ECAF5-940A-4670-A685-E9C4DDA74AA4}" type="sibTrans" cxnId="{3B8BEA20-F423-4599-92FC-07223769861F}">
      <dgm:prSet/>
      <dgm:spPr/>
      <dgm:t>
        <a:bodyPr/>
        <a:lstStyle/>
        <a:p>
          <a:endParaRPr lang="es-EC"/>
        </a:p>
      </dgm:t>
    </dgm:pt>
    <dgm:pt modelId="{FB3C7E4B-BB7E-4438-A205-A6401D312A1F}">
      <dgm:prSet phldrT="[Texto]" custT="1"/>
      <dgm:spPr/>
      <dgm:t>
        <a:bodyPr/>
        <a:lstStyle/>
        <a:p>
          <a:r>
            <a:rPr lang="es-EC" sz="1200" dirty="0" smtClean="0"/>
            <a:t>Financiamiento</a:t>
          </a:r>
          <a:endParaRPr lang="es-EC" sz="1200" dirty="0"/>
        </a:p>
      </dgm:t>
    </dgm:pt>
    <dgm:pt modelId="{F75E2C93-D838-41F8-AA8D-CBC3DF67A0FB}" type="parTrans" cxnId="{AF595017-FEC6-44DE-B1C1-D5E299C439A2}">
      <dgm:prSet/>
      <dgm:spPr/>
      <dgm:t>
        <a:bodyPr/>
        <a:lstStyle/>
        <a:p>
          <a:endParaRPr lang="es-EC"/>
        </a:p>
      </dgm:t>
    </dgm:pt>
    <dgm:pt modelId="{1D065B01-5816-4F39-ACEA-B015883C0A1C}" type="sibTrans" cxnId="{AF595017-FEC6-44DE-B1C1-D5E299C439A2}">
      <dgm:prSet/>
      <dgm:spPr/>
      <dgm:t>
        <a:bodyPr/>
        <a:lstStyle/>
        <a:p>
          <a:endParaRPr lang="es-EC"/>
        </a:p>
      </dgm:t>
    </dgm:pt>
    <dgm:pt modelId="{17658E1C-44C0-4924-B174-DB662B8DC8DB}">
      <dgm:prSet phldrT="[Texto]" custT="1"/>
      <dgm:spPr/>
      <dgm:t>
        <a:bodyPr/>
        <a:lstStyle/>
        <a:p>
          <a:r>
            <a:rPr lang="es-EC" sz="1200" dirty="0" smtClean="0"/>
            <a:t>Infraestructura</a:t>
          </a:r>
          <a:endParaRPr lang="es-EC" sz="1200" dirty="0"/>
        </a:p>
      </dgm:t>
    </dgm:pt>
    <dgm:pt modelId="{6FC4C5A1-E197-4126-BA03-3968842EF8A1}" type="parTrans" cxnId="{63C9461B-ACFC-470C-A7FD-1A3D68DB6FF9}">
      <dgm:prSet/>
      <dgm:spPr/>
      <dgm:t>
        <a:bodyPr/>
        <a:lstStyle/>
        <a:p>
          <a:endParaRPr lang="es-EC"/>
        </a:p>
      </dgm:t>
    </dgm:pt>
    <dgm:pt modelId="{DFD3D02C-8A58-4F7F-808C-F66E6E187EF3}" type="sibTrans" cxnId="{63C9461B-ACFC-470C-A7FD-1A3D68DB6FF9}">
      <dgm:prSet/>
      <dgm:spPr/>
      <dgm:t>
        <a:bodyPr/>
        <a:lstStyle/>
        <a:p>
          <a:endParaRPr lang="es-EC"/>
        </a:p>
      </dgm:t>
    </dgm:pt>
    <dgm:pt modelId="{8F7E4C9A-D01D-424D-8078-42E5C907213F}">
      <dgm:prSet phldrT="[Texto]" custT="1"/>
      <dgm:spPr/>
      <dgm:t>
        <a:bodyPr/>
        <a:lstStyle/>
        <a:p>
          <a:r>
            <a:rPr lang="es-EC" sz="1200" dirty="0" smtClean="0"/>
            <a:t>Personal</a:t>
          </a:r>
          <a:endParaRPr lang="es-EC" sz="1200" dirty="0"/>
        </a:p>
      </dgm:t>
    </dgm:pt>
    <dgm:pt modelId="{0F7C463E-3D17-444F-BA40-F8DE25CC08A4}" type="parTrans" cxnId="{4AB2AC84-F9A1-4CD4-A448-76EA65AC4C73}">
      <dgm:prSet/>
      <dgm:spPr/>
      <dgm:t>
        <a:bodyPr/>
        <a:lstStyle/>
        <a:p>
          <a:endParaRPr lang="es-EC"/>
        </a:p>
      </dgm:t>
    </dgm:pt>
    <dgm:pt modelId="{777115AA-C6D3-4F8C-B16A-09E00202FCA1}" type="sibTrans" cxnId="{4AB2AC84-F9A1-4CD4-A448-76EA65AC4C73}">
      <dgm:prSet/>
      <dgm:spPr/>
      <dgm:t>
        <a:bodyPr/>
        <a:lstStyle/>
        <a:p>
          <a:endParaRPr lang="es-EC"/>
        </a:p>
      </dgm:t>
    </dgm:pt>
    <dgm:pt modelId="{01B8F420-54CA-4077-84C3-C713C286A908}">
      <dgm:prSet phldrT="[Texto]" custT="1"/>
      <dgm:spPr/>
      <dgm:t>
        <a:bodyPr/>
        <a:lstStyle/>
        <a:p>
          <a:r>
            <a:rPr lang="es-EC" sz="1200" dirty="0" smtClean="0"/>
            <a:t>Liderazgo</a:t>
          </a:r>
          <a:endParaRPr lang="es-EC" sz="1200" dirty="0"/>
        </a:p>
      </dgm:t>
    </dgm:pt>
    <dgm:pt modelId="{1802946F-C98D-4D96-93CE-9904319BB7BA}" type="parTrans" cxnId="{3F1684FA-BAAA-4CAF-926A-D6E00A03E3CB}">
      <dgm:prSet/>
      <dgm:spPr/>
      <dgm:t>
        <a:bodyPr/>
        <a:lstStyle/>
        <a:p>
          <a:endParaRPr lang="es-EC"/>
        </a:p>
      </dgm:t>
    </dgm:pt>
    <dgm:pt modelId="{38D4E15E-5ACF-4E10-8FBC-DC1012A658C4}" type="sibTrans" cxnId="{3F1684FA-BAAA-4CAF-926A-D6E00A03E3CB}">
      <dgm:prSet/>
      <dgm:spPr/>
      <dgm:t>
        <a:bodyPr/>
        <a:lstStyle/>
        <a:p>
          <a:endParaRPr lang="es-EC"/>
        </a:p>
      </dgm:t>
    </dgm:pt>
    <dgm:pt modelId="{069B9A19-7B77-45F5-A96A-A6831E2D0583}">
      <dgm:prSet phldrT="[Texto]" custT="1"/>
      <dgm:spPr/>
      <dgm:t>
        <a:bodyPr/>
        <a:lstStyle/>
        <a:p>
          <a:r>
            <a:rPr lang="es-EC" sz="1200" dirty="0" smtClean="0"/>
            <a:t>Costos </a:t>
          </a:r>
          <a:endParaRPr lang="es-EC" sz="1200" dirty="0"/>
        </a:p>
      </dgm:t>
    </dgm:pt>
    <dgm:pt modelId="{BF7D4393-1DF1-4181-A359-8B104AD95B7A}" type="parTrans" cxnId="{90947329-AE95-48B3-9A0D-4E5B1D39BD3E}">
      <dgm:prSet/>
      <dgm:spPr/>
      <dgm:t>
        <a:bodyPr/>
        <a:lstStyle/>
        <a:p>
          <a:endParaRPr lang="es-EC"/>
        </a:p>
      </dgm:t>
    </dgm:pt>
    <dgm:pt modelId="{7C817EFB-01C8-4F09-8178-0C5C635D4D7C}" type="sibTrans" cxnId="{90947329-AE95-48B3-9A0D-4E5B1D39BD3E}">
      <dgm:prSet/>
      <dgm:spPr/>
      <dgm:t>
        <a:bodyPr/>
        <a:lstStyle/>
        <a:p>
          <a:endParaRPr lang="es-EC"/>
        </a:p>
      </dgm:t>
    </dgm:pt>
    <dgm:pt modelId="{F6F40497-1E5A-46DB-BCAD-F02ACBAC252D}">
      <dgm:prSet phldrT="[Texto]" custT="1"/>
      <dgm:spPr/>
      <dgm:t>
        <a:bodyPr/>
        <a:lstStyle/>
        <a:p>
          <a:r>
            <a:rPr lang="es-EC" sz="1200" dirty="0" smtClean="0"/>
            <a:t>Clientes</a:t>
          </a:r>
          <a:endParaRPr lang="es-EC" sz="1200" dirty="0"/>
        </a:p>
      </dgm:t>
    </dgm:pt>
    <dgm:pt modelId="{50D78092-610F-42BC-B89A-285F640752C8}" type="parTrans" cxnId="{13E8BD04-8880-4C77-AC3F-C1E182AFF424}">
      <dgm:prSet/>
      <dgm:spPr/>
      <dgm:t>
        <a:bodyPr/>
        <a:lstStyle/>
        <a:p>
          <a:endParaRPr lang="es-EC"/>
        </a:p>
      </dgm:t>
    </dgm:pt>
    <dgm:pt modelId="{D5BF8574-DBE6-4DF0-8E74-43CA877ED46B}" type="sibTrans" cxnId="{13E8BD04-8880-4C77-AC3F-C1E182AFF424}">
      <dgm:prSet/>
      <dgm:spPr/>
      <dgm:t>
        <a:bodyPr/>
        <a:lstStyle/>
        <a:p>
          <a:endParaRPr lang="es-EC"/>
        </a:p>
      </dgm:t>
    </dgm:pt>
    <dgm:pt modelId="{C5F90975-92D9-4F78-BFC5-0AE8F23D644F}" type="pres">
      <dgm:prSet presAssocID="{4E277B6F-44B0-4388-8CF5-10D69835A78A}" presName="linear" presStyleCnt="0">
        <dgm:presLayoutVars>
          <dgm:dir/>
          <dgm:resizeHandles val="exact"/>
        </dgm:presLayoutVars>
      </dgm:prSet>
      <dgm:spPr/>
      <dgm:t>
        <a:bodyPr/>
        <a:lstStyle/>
        <a:p>
          <a:endParaRPr lang="es-EC"/>
        </a:p>
      </dgm:t>
    </dgm:pt>
    <dgm:pt modelId="{A027AACB-E123-4ABF-839E-3EADC1E7069C}" type="pres">
      <dgm:prSet presAssocID="{F2B30C9E-CF57-4245-854E-8A0DF4E80187}" presName="comp" presStyleCnt="0"/>
      <dgm:spPr/>
    </dgm:pt>
    <dgm:pt modelId="{5C41704D-7912-476C-9503-5C01A2A17126}" type="pres">
      <dgm:prSet presAssocID="{F2B30C9E-CF57-4245-854E-8A0DF4E80187}" presName="box" presStyleLbl="node1" presStyleIdx="0" presStyleCnt="9"/>
      <dgm:spPr/>
      <dgm:t>
        <a:bodyPr/>
        <a:lstStyle/>
        <a:p>
          <a:endParaRPr lang="es-EC"/>
        </a:p>
      </dgm:t>
    </dgm:pt>
    <dgm:pt modelId="{01A29419-7520-4200-8E0C-7F6E34AB6AFC}" type="pres">
      <dgm:prSet presAssocID="{F2B30C9E-CF57-4245-854E-8A0DF4E80187}" presName="img" presStyleLbl="fgImgPlace1" presStyleIdx="0" presStyleCnt="9"/>
      <dgm:spPr/>
    </dgm:pt>
    <dgm:pt modelId="{736C3C6E-D555-4A49-AFB0-3C5298555CA1}" type="pres">
      <dgm:prSet presAssocID="{F2B30C9E-CF57-4245-854E-8A0DF4E80187}" presName="text" presStyleLbl="node1" presStyleIdx="0" presStyleCnt="9">
        <dgm:presLayoutVars>
          <dgm:bulletEnabled val="1"/>
        </dgm:presLayoutVars>
      </dgm:prSet>
      <dgm:spPr/>
      <dgm:t>
        <a:bodyPr/>
        <a:lstStyle/>
        <a:p>
          <a:endParaRPr lang="es-EC"/>
        </a:p>
      </dgm:t>
    </dgm:pt>
    <dgm:pt modelId="{F1A8C0EA-EEAD-4A5F-A865-35C9455152D1}" type="pres">
      <dgm:prSet presAssocID="{9E0BD528-0C63-4EBE-B7EC-F7677B5401B1}" presName="spacer" presStyleCnt="0"/>
      <dgm:spPr/>
    </dgm:pt>
    <dgm:pt modelId="{ACD213D2-D4CA-475F-A226-B0FCA73CB491}" type="pres">
      <dgm:prSet presAssocID="{83FCD362-E615-4BA6-83BB-70C06184331B}" presName="comp" presStyleCnt="0"/>
      <dgm:spPr/>
    </dgm:pt>
    <dgm:pt modelId="{F4A4FEE4-6EBC-41AB-819F-A876F12A8723}" type="pres">
      <dgm:prSet presAssocID="{83FCD362-E615-4BA6-83BB-70C06184331B}" presName="box" presStyleLbl="node1" presStyleIdx="1" presStyleCnt="9"/>
      <dgm:spPr/>
      <dgm:t>
        <a:bodyPr/>
        <a:lstStyle/>
        <a:p>
          <a:endParaRPr lang="es-EC"/>
        </a:p>
      </dgm:t>
    </dgm:pt>
    <dgm:pt modelId="{BA495B84-5CA5-4FB5-ADDF-FCFD03312E9E}" type="pres">
      <dgm:prSet presAssocID="{83FCD362-E615-4BA6-83BB-70C06184331B}" presName="img" presStyleLbl="fgImgPlace1" presStyleIdx="1" presStyleCnt="9"/>
      <dgm:spPr/>
    </dgm:pt>
    <dgm:pt modelId="{90A91195-B0D8-4FAF-B3FC-D61A500310A3}" type="pres">
      <dgm:prSet presAssocID="{83FCD362-E615-4BA6-83BB-70C06184331B}" presName="text" presStyleLbl="node1" presStyleIdx="1" presStyleCnt="9">
        <dgm:presLayoutVars>
          <dgm:bulletEnabled val="1"/>
        </dgm:presLayoutVars>
      </dgm:prSet>
      <dgm:spPr/>
      <dgm:t>
        <a:bodyPr/>
        <a:lstStyle/>
        <a:p>
          <a:endParaRPr lang="es-EC"/>
        </a:p>
      </dgm:t>
    </dgm:pt>
    <dgm:pt modelId="{F8AE96A9-2797-4A6F-9DA7-E4256E87CEF0}" type="pres">
      <dgm:prSet presAssocID="{2323AE5E-DFE8-408E-9835-7A6FA5895EA3}" presName="spacer" presStyleCnt="0"/>
      <dgm:spPr/>
    </dgm:pt>
    <dgm:pt modelId="{E422D6FE-8B87-49F6-9BFA-9FFF7B68EBF3}" type="pres">
      <dgm:prSet presAssocID="{DE59F9F0-2A0B-4FD5-B196-39DC11C975F0}" presName="comp" presStyleCnt="0"/>
      <dgm:spPr/>
    </dgm:pt>
    <dgm:pt modelId="{01DA00B6-70A7-4CE0-8AFF-25398CFD6152}" type="pres">
      <dgm:prSet presAssocID="{DE59F9F0-2A0B-4FD5-B196-39DC11C975F0}" presName="box" presStyleLbl="node1" presStyleIdx="2" presStyleCnt="9"/>
      <dgm:spPr/>
      <dgm:t>
        <a:bodyPr/>
        <a:lstStyle/>
        <a:p>
          <a:endParaRPr lang="es-EC"/>
        </a:p>
      </dgm:t>
    </dgm:pt>
    <dgm:pt modelId="{9E7B4F73-119B-4ED9-8D46-1CCF5045AF9B}" type="pres">
      <dgm:prSet presAssocID="{DE59F9F0-2A0B-4FD5-B196-39DC11C975F0}" presName="img" presStyleLbl="fgImgPlace1" presStyleIdx="2" presStyleCnt="9"/>
      <dgm:spPr/>
    </dgm:pt>
    <dgm:pt modelId="{1DADF1EF-A476-4F67-8CF7-33A6A30093C1}" type="pres">
      <dgm:prSet presAssocID="{DE59F9F0-2A0B-4FD5-B196-39DC11C975F0}" presName="text" presStyleLbl="node1" presStyleIdx="2" presStyleCnt="9">
        <dgm:presLayoutVars>
          <dgm:bulletEnabled val="1"/>
        </dgm:presLayoutVars>
      </dgm:prSet>
      <dgm:spPr/>
      <dgm:t>
        <a:bodyPr/>
        <a:lstStyle/>
        <a:p>
          <a:endParaRPr lang="es-EC"/>
        </a:p>
      </dgm:t>
    </dgm:pt>
    <dgm:pt modelId="{8993B440-93AA-42F8-826A-EC90FEB2A0AB}" type="pres">
      <dgm:prSet presAssocID="{490ECAF5-940A-4670-A685-E9C4DDA74AA4}" presName="spacer" presStyleCnt="0"/>
      <dgm:spPr/>
    </dgm:pt>
    <dgm:pt modelId="{D2981B20-02C7-40E1-8F67-099D370EB648}" type="pres">
      <dgm:prSet presAssocID="{FB3C7E4B-BB7E-4438-A205-A6401D312A1F}" presName="comp" presStyleCnt="0"/>
      <dgm:spPr/>
    </dgm:pt>
    <dgm:pt modelId="{52A5BA35-E87E-460B-B684-65A70B90BE99}" type="pres">
      <dgm:prSet presAssocID="{FB3C7E4B-BB7E-4438-A205-A6401D312A1F}" presName="box" presStyleLbl="node1" presStyleIdx="3" presStyleCnt="9"/>
      <dgm:spPr/>
      <dgm:t>
        <a:bodyPr/>
        <a:lstStyle/>
        <a:p>
          <a:endParaRPr lang="es-EC"/>
        </a:p>
      </dgm:t>
    </dgm:pt>
    <dgm:pt modelId="{1D708DB0-EC10-4567-BC24-CCEDAE42EBC1}" type="pres">
      <dgm:prSet presAssocID="{FB3C7E4B-BB7E-4438-A205-A6401D312A1F}" presName="img" presStyleLbl="fgImgPlace1" presStyleIdx="3" presStyleCnt="9"/>
      <dgm:spPr/>
    </dgm:pt>
    <dgm:pt modelId="{15E2D8E7-5CA1-4854-9D81-C975D24E6C2C}" type="pres">
      <dgm:prSet presAssocID="{FB3C7E4B-BB7E-4438-A205-A6401D312A1F}" presName="text" presStyleLbl="node1" presStyleIdx="3" presStyleCnt="9">
        <dgm:presLayoutVars>
          <dgm:bulletEnabled val="1"/>
        </dgm:presLayoutVars>
      </dgm:prSet>
      <dgm:spPr/>
      <dgm:t>
        <a:bodyPr/>
        <a:lstStyle/>
        <a:p>
          <a:endParaRPr lang="es-EC"/>
        </a:p>
      </dgm:t>
    </dgm:pt>
    <dgm:pt modelId="{74F9F05E-781E-4CBD-B564-27610FE2BF05}" type="pres">
      <dgm:prSet presAssocID="{1D065B01-5816-4F39-ACEA-B015883C0A1C}" presName="spacer" presStyleCnt="0"/>
      <dgm:spPr/>
    </dgm:pt>
    <dgm:pt modelId="{E19A418E-08A0-42AC-B4CB-C005D3529DA3}" type="pres">
      <dgm:prSet presAssocID="{17658E1C-44C0-4924-B174-DB662B8DC8DB}" presName="comp" presStyleCnt="0"/>
      <dgm:spPr/>
    </dgm:pt>
    <dgm:pt modelId="{54FB931B-F065-49C1-828F-DF0AC046A21E}" type="pres">
      <dgm:prSet presAssocID="{17658E1C-44C0-4924-B174-DB662B8DC8DB}" presName="box" presStyleLbl="node1" presStyleIdx="4" presStyleCnt="9"/>
      <dgm:spPr/>
      <dgm:t>
        <a:bodyPr/>
        <a:lstStyle/>
        <a:p>
          <a:endParaRPr lang="es-EC"/>
        </a:p>
      </dgm:t>
    </dgm:pt>
    <dgm:pt modelId="{2C439277-EA77-4DC0-A0BF-15D32C74AD5D}" type="pres">
      <dgm:prSet presAssocID="{17658E1C-44C0-4924-B174-DB662B8DC8DB}" presName="img" presStyleLbl="fgImgPlace1" presStyleIdx="4" presStyleCnt="9"/>
      <dgm:spPr/>
    </dgm:pt>
    <dgm:pt modelId="{CD66E184-741E-4B18-96BE-1C7DE7ECE410}" type="pres">
      <dgm:prSet presAssocID="{17658E1C-44C0-4924-B174-DB662B8DC8DB}" presName="text" presStyleLbl="node1" presStyleIdx="4" presStyleCnt="9">
        <dgm:presLayoutVars>
          <dgm:bulletEnabled val="1"/>
        </dgm:presLayoutVars>
      </dgm:prSet>
      <dgm:spPr/>
      <dgm:t>
        <a:bodyPr/>
        <a:lstStyle/>
        <a:p>
          <a:endParaRPr lang="es-EC"/>
        </a:p>
      </dgm:t>
    </dgm:pt>
    <dgm:pt modelId="{EC762AB6-E55E-4978-9063-B72301B9E3D4}" type="pres">
      <dgm:prSet presAssocID="{DFD3D02C-8A58-4F7F-808C-F66E6E187EF3}" presName="spacer" presStyleCnt="0"/>
      <dgm:spPr/>
    </dgm:pt>
    <dgm:pt modelId="{C6090B70-D2AF-4C0B-82D3-89D35A5F4E79}" type="pres">
      <dgm:prSet presAssocID="{8F7E4C9A-D01D-424D-8078-42E5C907213F}" presName="comp" presStyleCnt="0"/>
      <dgm:spPr/>
    </dgm:pt>
    <dgm:pt modelId="{EE762AE2-8E80-41A5-BFC2-3B7F9F17895F}" type="pres">
      <dgm:prSet presAssocID="{8F7E4C9A-D01D-424D-8078-42E5C907213F}" presName="box" presStyleLbl="node1" presStyleIdx="5" presStyleCnt="9"/>
      <dgm:spPr/>
      <dgm:t>
        <a:bodyPr/>
        <a:lstStyle/>
        <a:p>
          <a:endParaRPr lang="es-EC"/>
        </a:p>
      </dgm:t>
    </dgm:pt>
    <dgm:pt modelId="{1FF93AD9-F9C5-481E-9686-7FE959A56523}" type="pres">
      <dgm:prSet presAssocID="{8F7E4C9A-D01D-424D-8078-42E5C907213F}" presName="img" presStyleLbl="fgImgPlace1" presStyleIdx="5" presStyleCnt="9"/>
      <dgm:spPr/>
    </dgm:pt>
    <dgm:pt modelId="{80E890FE-4104-42C7-A471-A015E44D40CA}" type="pres">
      <dgm:prSet presAssocID="{8F7E4C9A-D01D-424D-8078-42E5C907213F}" presName="text" presStyleLbl="node1" presStyleIdx="5" presStyleCnt="9">
        <dgm:presLayoutVars>
          <dgm:bulletEnabled val="1"/>
        </dgm:presLayoutVars>
      </dgm:prSet>
      <dgm:spPr/>
      <dgm:t>
        <a:bodyPr/>
        <a:lstStyle/>
        <a:p>
          <a:endParaRPr lang="es-EC"/>
        </a:p>
      </dgm:t>
    </dgm:pt>
    <dgm:pt modelId="{86419CD0-9FF3-4035-9585-5401256345E2}" type="pres">
      <dgm:prSet presAssocID="{777115AA-C6D3-4F8C-B16A-09E00202FCA1}" presName="spacer" presStyleCnt="0"/>
      <dgm:spPr/>
    </dgm:pt>
    <dgm:pt modelId="{293771C7-D352-42CD-8B6C-176E9C369F75}" type="pres">
      <dgm:prSet presAssocID="{01B8F420-54CA-4077-84C3-C713C286A908}" presName="comp" presStyleCnt="0"/>
      <dgm:spPr/>
    </dgm:pt>
    <dgm:pt modelId="{65A3A7C2-65A9-477A-BF1F-B7C704775C23}" type="pres">
      <dgm:prSet presAssocID="{01B8F420-54CA-4077-84C3-C713C286A908}" presName="box" presStyleLbl="node1" presStyleIdx="6" presStyleCnt="9"/>
      <dgm:spPr/>
      <dgm:t>
        <a:bodyPr/>
        <a:lstStyle/>
        <a:p>
          <a:endParaRPr lang="es-EC"/>
        </a:p>
      </dgm:t>
    </dgm:pt>
    <dgm:pt modelId="{037C5C29-5B16-41F3-8433-89315FC67FA7}" type="pres">
      <dgm:prSet presAssocID="{01B8F420-54CA-4077-84C3-C713C286A908}" presName="img" presStyleLbl="fgImgPlace1" presStyleIdx="6" presStyleCnt="9"/>
      <dgm:spPr/>
    </dgm:pt>
    <dgm:pt modelId="{D6F67267-BE50-4EED-9375-8FC34E70BC1F}" type="pres">
      <dgm:prSet presAssocID="{01B8F420-54CA-4077-84C3-C713C286A908}" presName="text" presStyleLbl="node1" presStyleIdx="6" presStyleCnt="9">
        <dgm:presLayoutVars>
          <dgm:bulletEnabled val="1"/>
        </dgm:presLayoutVars>
      </dgm:prSet>
      <dgm:spPr/>
      <dgm:t>
        <a:bodyPr/>
        <a:lstStyle/>
        <a:p>
          <a:endParaRPr lang="es-EC"/>
        </a:p>
      </dgm:t>
    </dgm:pt>
    <dgm:pt modelId="{7BA667EF-904B-4660-8A91-DDBC8248ED6B}" type="pres">
      <dgm:prSet presAssocID="{38D4E15E-5ACF-4E10-8FBC-DC1012A658C4}" presName="spacer" presStyleCnt="0"/>
      <dgm:spPr/>
    </dgm:pt>
    <dgm:pt modelId="{7B5EB606-76EA-4145-9CEF-48E3548E4DA0}" type="pres">
      <dgm:prSet presAssocID="{069B9A19-7B77-45F5-A96A-A6831E2D0583}" presName="comp" presStyleCnt="0"/>
      <dgm:spPr/>
    </dgm:pt>
    <dgm:pt modelId="{4C74763B-9F2D-4FA9-950B-FA8C6C198F1B}" type="pres">
      <dgm:prSet presAssocID="{069B9A19-7B77-45F5-A96A-A6831E2D0583}" presName="box" presStyleLbl="node1" presStyleIdx="7" presStyleCnt="9"/>
      <dgm:spPr/>
      <dgm:t>
        <a:bodyPr/>
        <a:lstStyle/>
        <a:p>
          <a:endParaRPr lang="es-EC"/>
        </a:p>
      </dgm:t>
    </dgm:pt>
    <dgm:pt modelId="{0B24092A-BECF-4F8D-9DA1-1ED740331359}" type="pres">
      <dgm:prSet presAssocID="{069B9A19-7B77-45F5-A96A-A6831E2D0583}" presName="img" presStyleLbl="fgImgPlace1" presStyleIdx="7" presStyleCnt="9"/>
      <dgm:spPr/>
    </dgm:pt>
    <dgm:pt modelId="{3FF728F3-BC44-4D33-93E3-DA63CCAD2705}" type="pres">
      <dgm:prSet presAssocID="{069B9A19-7B77-45F5-A96A-A6831E2D0583}" presName="text" presStyleLbl="node1" presStyleIdx="7" presStyleCnt="9">
        <dgm:presLayoutVars>
          <dgm:bulletEnabled val="1"/>
        </dgm:presLayoutVars>
      </dgm:prSet>
      <dgm:spPr/>
      <dgm:t>
        <a:bodyPr/>
        <a:lstStyle/>
        <a:p>
          <a:endParaRPr lang="es-EC"/>
        </a:p>
      </dgm:t>
    </dgm:pt>
    <dgm:pt modelId="{2B890B16-3E4E-4328-B286-812F6E507AAB}" type="pres">
      <dgm:prSet presAssocID="{7C817EFB-01C8-4F09-8178-0C5C635D4D7C}" presName="spacer" presStyleCnt="0"/>
      <dgm:spPr/>
    </dgm:pt>
    <dgm:pt modelId="{1178F446-E8AF-4261-A57F-B5F9317F95D7}" type="pres">
      <dgm:prSet presAssocID="{F6F40497-1E5A-46DB-BCAD-F02ACBAC252D}" presName="comp" presStyleCnt="0"/>
      <dgm:spPr/>
    </dgm:pt>
    <dgm:pt modelId="{82256AB5-1195-418B-AEC3-D4F3694D7FB8}" type="pres">
      <dgm:prSet presAssocID="{F6F40497-1E5A-46DB-BCAD-F02ACBAC252D}" presName="box" presStyleLbl="node1" presStyleIdx="8" presStyleCnt="9"/>
      <dgm:spPr/>
      <dgm:t>
        <a:bodyPr/>
        <a:lstStyle/>
        <a:p>
          <a:endParaRPr lang="es-EC"/>
        </a:p>
      </dgm:t>
    </dgm:pt>
    <dgm:pt modelId="{3AF52EE2-E482-48F1-B0E2-CF397C88ED72}" type="pres">
      <dgm:prSet presAssocID="{F6F40497-1E5A-46DB-BCAD-F02ACBAC252D}" presName="img" presStyleLbl="fgImgPlace1" presStyleIdx="8" presStyleCnt="9"/>
      <dgm:spPr/>
    </dgm:pt>
    <dgm:pt modelId="{B5AA7C2D-4870-4B0A-808F-078D8BE2FFBD}" type="pres">
      <dgm:prSet presAssocID="{F6F40497-1E5A-46DB-BCAD-F02ACBAC252D}" presName="text" presStyleLbl="node1" presStyleIdx="8" presStyleCnt="9">
        <dgm:presLayoutVars>
          <dgm:bulletEnabled val="1"/>
        </dgm:presLayoutVars>
      </dgm:prSet>
      <dgm:spPr/>
      <dgm:t>
        <a:bodyPr/>
        <a:lstStyle/>
        <a:p>
          <a:endParaRPr lang="es-EC"/>
        </a:p>
      </dgm:t>
    </dgm:pt>
  </dgm:ptLst>
  <dgm:cxnLst>
    <dgm:cxn modelId="{67AC1CE3-1A22-48CA-912F-0CA277B5BED8}" type="presOf" srcId="{F6F40497-1E5A-46DB-BCAD-F02ACBAC252D}" destId="{B5AA7C2D-4870-4B0A-808F-078D8BE2FFBD}" srcOrd="1" destOrd="0" presId="urn:microsoft.com/office/officeart/2005/8/layout/vList4"/>
    <dgm:cxn modelId="{63C9461B-ACFC-470C-A7FD-1A3D68DB6FF9}" srcId="{4E277B6F-44B0-4388-8CF5-10D69835A78A}" destId="{17658E1C-44C0-4924-B174-DB662B8DC8DB}" srcOrd="4" destOrd="0" parTransId="{6FC4C5A1-E197-4126-BA03-3968842EF8A1}" sibTransId="{DFD3D02C-8A58-4F7F-808C-F66E6E187EF3}"/>
    <dgm:cxn modelId="{A8587DF5-B46C-40AD-9170-01CFD0842D7E}" type="presOf" srcId="{01B8F420-54CA-4077-84C3-C713C286A908}" destId="{65A3A7C2-65A9-477A-BF1F-B7C704775C23}" srcOrd="0" destOrd="0" presId="urn:microsoft.com/office/officeart/2005/8/layout/vList4"/>
    <dgm:cxn modelId="{11E157B8-50AC-480D-946E-2D3AA4DD351D}" type="presOf" srcId="{8F7E4C9A-D01D-424D-8078-42E5C907213F}" destId="{EE762AE2-8E80-41A5-BFC2-3B7F9F17895F}" srcOrd="0" destOrd="0" presId="urn:microsoft.com/office/officeart/2005/8/layout/vList4"/>
    <dgm:cxn modelId="{0D4D0A44-A0D1-4FE4-B878-1A0893CB2BD8}" srcId="{4E277B6F-44B0-4388-8CF5-10D69835A78A}" destId="{F2B30C9E-CF57-4245-854E-8A0DF4E80187}" srcOrd="0" destOrd="0" parTransId="{18650E7B-C723-4CF6-AC44-F5B942C62EEF}" sibTransId="{9E0BD528-0C63-4EBE-B7EC-F7677B5401B1}"/>
    <dgm:cxn modelId="{FF713EF2-EF8D-45F6-9EB6-88BBBF30801C}" srcId="{4E277B6F-44B0-4388-8CF5-10D69835A78A}" destId="{83FCD362-E615-4BA6-83BB-70C06184331B}" srcOrd="1" destOrd="0" parTransId="{5D3F8BFA-908A-45EA-B508-6ECBBB370DB5}" sibTransId="{2323AE5E-DFE8-408E-9835-7A6FA5895EA3}"/>
    <dgm:cxn modelId="{D4DC1359-D5BF-4F0D-84A2-F93A0A13FDF2}" type="presOf" srcId="{4E277B6F-44B0-4388-8CF5-10D69835A78A}" destId="{C5F90975-92D9-4F78-BFC5-0AE8F23D644F}" srcOrd="0" destOrd="0" presId="urn:microsoft.com/office/officeart/2005/8/layout/vList4"/>
    <dgm:cxn modelId="{BDFAECAD-EA7B-4CB6-A14B-077F36A3748F}" type="presOf" srcId="{F6F40497-1E5A-46DB-BCAD-F02ACBAC252D}" destId="{82256AB5-1195-418B-AEC3-D4F3694D7FB8}" srcOrd="0" destOrd="0" presId="urn:microsoft.com/office/officeart/2005/8/layout/vList4"/>
    <dgm:cxn modelId="{47CC3164-FA9F-4EA7-9281-9CF7FE09AD5C}" type="presOf" srcId="{DE59F9F0-2A0B-4FD5-B196-39DC11C975F0}" destId="{1DADF1EF-A476-4F67-8CF7-33A6A30093C1}" srcOrd="1" destOrd="0" presId="urn:microsoft.com/office/officeart/2005/8/layout/vList4"/>
    <dgm:cxn modelId="{0DC02527-C0E8-410C-B581-EF5C3289FC33}" type="presOf" srcId="{FB3C7E4B-BB7E-4438-A205-A6401D312A1F}" destId="{15E2D8E7-5CA1-4854-9D81-C975D24E6C2C}" srcOrd="1" destOrd="0" presId="urn:microsoft.com/office/officeart/2005/8/layout/vList4"/>
    <dgm:cxn modelId="{07441741-F5BB-4A76-88FD-96305767BBF2}" type="presOf" srcId="{FB3C7E4B-BB7E-4438-A205-A6401D312A1F}" destId="{52A5BA35-E87E-460B-B684-65A70B90BE99}" srcOrd="0" destOrd="0" presId="urn:microsoft.com/office/officeart/2005/8/layout/vList4"/>
    <dgm:cxn modelId="{6918110E-CA13-48EC-8580-16EFDBE9DB56}" type="presOf" srcId="{F2B30C9E-CF57-4245-854E-8A0DF4E80187}" destId="{736C3C6E-D555-4A49-AFB0-3C5298555CA1}" srcOrd="1" destOrd="0" presId="urn:microsoft.com/office/officeart/2005/8/layout/vList4"/>
    <dgm:cxn modelId="{90947329-AE95-48B3-9A0D-4E5B1D39BD3E}" srcId="{4E277B6F-44B0-4388-8CF5-10D69835A78A}" destId="{069B9A19-7B77-45F5-A96A-A6831E2D0583}" srcOrd="7" destOrd="0" parTransId="{BF7D4393-1DF1-4181-A359-8B104AD95B7A}" sibTransId="{7C817EFB-01C8-4F09-8178-0C5C635D4D7C}"/>
    <dgm:cxn modelId="{81F8380C-2B6A-4753-9155-6A4B6ABDF88B}" type="presOf" srcId="{8F7E4C9A-D01D-424D-8078-42E5C907213F}" destId="{80E890FE-4104-42C7-A471-A015E44D40CA}" srcOrd="1" destOrd="0" presId="urn:microsoft.com/office/officeart/2005/8/layout/vList4"/>
    <dgm:cxn modelId="{06FC44DB-E23B-4C98-9EB2-1102312F7CC7}" type="presOf" srcId="{069B9A19-7B77-45F5-A96A-A6831E2D0583}" destId="{4C74763B-9F2D-4FA9-950B-FA8C6C198F1B}" srcOrd="0" destOrd="0" presId="urn:microsoft.com/office/officeart/2005/8/layout/vList4"/>
    <dgm:cxn modelId="{4AB2AC84-F9A1-4CD4-A448-76EA65AC4C73}" srcId="{4E277B6F-44B0-4388-8CF5-10D69835A78A}" destId="{8F7E4C9A-D01D-424D-8078-42E5C907213F}" srcOrd="5" destOrd="0" parTransId="{0F7C463E-3D17-444F-BA40-F8DE25CC08A4}" sibTransId="{777115AA-C6D3-4F8C-B16A-09E00202FCA1}"/>
    <dgm:cxn modelId="{A4186C7F-EF60-4076-B52C-87851D11AB5A}" type="presOf" srcId="{83FCD362-E615-4BA6-83BB-70C06184331B}" destId="{90A91195-B0D8-4FAF-B3FC-D61A500310A3}" srcOrd="1" destOrd="0" presId="urn:microsoft.com/office/officeart/2005/8/layout/vList4"/>
    <dgm:cxn modelId="{ECDE1D2D-E70D-480F-8B0C-99DD8954697F}" type="presOf" srcId="{F2B30C9E-CF57-4245-854E-8A0DF4E80187}" destId="{5C41704D-7912-476C-9503-5C01A2A17126}" srcOrd="0" destOrd="0" presId="urn:microsoft.com/office/officeart/2005/8/layout/vList4"/>
    <dgm:cxn modelId="{3F1684FA-BAAA-4CAF-926A-D6E00A03E3CB}" srcId="{4E277B6F-44B0-4388-8CF5-10D69835A78A}" destId="{01B8F420-54CA-4077-84C3-C713C286A908}" srcOrd="6" destOrd="0" parTransId="{1802946F-C98D-4D96-93CE-9904319BB7BA}" sibTransId="{38D4E15E-5ACF-4E10-8FBC-DC1012A658C4}"/>
    <dgm:cxn modelId="{D5BBBC36-99CD-48EE-9960-8FB2799B5BE5}" type="presOf" srcId="{17658E1C-44C0-4924-B174-DB662B8DC8DB}" destId="{54FB931B-F065-49C1-828F-DF0AC046A21E}" srcOrd="0" destOrd="0" presId="urn:microsoft.com/office/officeart/2005/8/layout/vList4"/>
    <dgm:cxn modelId="{46BF3527-71DC-43C7-A18E-080EB9545469}" type="presOf" srcId="{01B8F420-54CA-4077-84C3-C713C286A908}" destId="{D6F67267-BE50-4EED-9375-8FC34E70BC1F}" srcOrd="1" destOrd="0" presId="urn:microsoft.com/office/officeart/2005/8/layout/vList4"/>
    <dgm:cxn modelId="{13E8BD04-8880-4C77-AC3F-C1E182AFF424}" srcId="{4E277B6F-44B0-4388-8CF5-10D69835A78A}" destId="{F6F40497-1E5A-46DB-BCAD-F02ACBAC252D}" srcOrd="8" destOrd="0" parTransId="{50D78092-610F-42BC-B89A-285F640752C8}" sibTransId="{D5BF8574-DBE6-4DF0-8E74-43CA877ED46B}"/>
    <dgm:cxn modelId="{AF595017-FEC6-44DE-B1C1-D5E299C439A2}" srcId="{4E277B6F-44B0-4388-8CF5-10D69835A78A}" destId="{FB3C7E4B-BB7E-4438-A205-A6401D312A1F}" srcOrd="3" destOrd="0" parTransId="{F75E2C93-D838-41F8-AA8D-CBC3DF67A0FB}" sibTransId="{1D065B01-5816-4F39-ACEA-B015883C0A1C}"/>
    <dgm:cxn modelId="{A67E0D84-9E64-4E94-89DF-E5183D1E9F4B}" type="presOf" srcId="{17658E1C-44C0-4924-B174-DB662B8DC8DB}" destId="{CD66E184-741E-4B18-96BE-1C7DE7ECE410}" srcOrd="1" destOrd="0" presId="urn:microsoft.com/office/officeart/2005/8/layout/vList4"/>
    <dgm:cxn modelId="{91087D1D-0C9F-419E-8918-EA51583FD899}" type="presOf" srcId="{069B9A19-7B77-45F5-A96A-A6831E2D0583}" destId="{3FF728F3-BC44-4D33-93E3-DA63CCAD2705}" srcOrd="1" destOrd="0" presId="urn:microsoft.com/office/officeart/2005/8/layout/vList4"/>
    <dgm:cxn modelId="{E4696240-0D42-468B-BC43-A49354A6C0B4}" type="presOf" srcId="{83FCD362-E615-4BA6-83BB-70C06184331B}" destId="{F4A4FEE4-6EBC-41AB-819F-A876F12A8723}" srcOrd="0" destOrd="0" presId="urn:microsoft.com/office/officeart/2005/8/layout/vList4"/>
    <dgm:cxn modelId="{3B8BEA20-F423-4599-92FC-07223769861F}" srcId="{4E277B6F-44B0-4388-8CF5-10D69835A78A}" destId="{DE59F9F0-2A0B-4FD5-B196-39DC11C975F0}" srcOrd="2" destOrd="0" parTransId="{0FC07843-2F2C-42A7-A76E-7B5FD37EC1E5}" sibTransId="{490ECAF5-940A-4670-A685-E9C4DDA74AA4}"/>
    <dgm:cxn modelId="{0E45A991-B23B-46C1-A665-9D137D4DD9C9}" type="presOf" srcId="{DE59F9F0-2A0B-4FD5-B196-39DC11C975F0}" destId="{01DA00B6-70A7-4CE0-8AFF-25398CFD6152}" srcOrd="0" destOrd="0" presId="urn:microsoft.com/office/officeart/2005/8/layout/vList4"/>
    <dgm:cxn modelId="{FEBA1F45-270C-4858-87E4-9BEC2C2670E7}" type="presParOf" srcId="{C5F90975-92D9-4F78-BFC5-0AE8F23D644F}" destId="{A027AACB-E123-4ABF-839E-3EADC1E7069C}" srcOrd="0" destOrd="0" presId="urn:microsoft.com/office/officeart/2005/8/layout/vList4"/>
    <dgm:cxn modelId="{8B2E22BA-7D5D-44D3-9BE7-A2BB85A91B07}" type="presParOf" srcId="{A027AACB-E123-4ABF-839E-3EADC1E7069C}" destId="{5C41704D-7912-476C-9503-5C01A2A17126}" srcOrd="0" destOrd="0" presId="urn:microsoft.com/office/officeart/2005/8/layout/vList4"/>
    <dgm:cxn modelId="{19AD8EC7-3CA0-4137-B786-B5D90097BAC3}" type="presParOf" srcId="{A027AACB-E123-4ABF-839E-3EADC1E7069C}" destId="{01A29419-7520-4200-8E0C-7F6E34AB6AFC}" srcOrd="1" destOrd="0" presId="urn:microsoft.com/office/officeart/2005/8/layout/vList4"/>
    <dgm:cxn modelId="{21860CE6-76CB-4FD2-ABFE-FD8E7ED991DF}" type="presParOf" srcId="{A027AACB-E123-4ABF-839E-3EADC1E7069C}" destId="{736C3C6E-D555-4A49-AFB0-3C5298555CA1}" srcOrd="2" destOrd="0" presId="urn:microsoft.com/office/officeart/2005/8/layout/vList4"/>
    <dgm:cxn modelId="{A9A5FEE2-B228-499B-B114-7397621733E6}" type="presParOf" srcId="{C5F90975-92D9-4F78-BFC5-0AE8F23D644F}" destId="{F1A8C0EA-EEAD-4A5F-A865-35C9455152D1}" srcOrd="1" destOrd="0" presId="urn:microsoft.com/office/officeart/2005/8/layout/vList4"/>
    <dgm:cxn modelId="{D27D7815-6061-49EF-AFDB-845568E50D27}" type="presParOf" srcId="{C5F90975-92D9-4F78-BFC5-0AE8F23D644F}" destId="{ACD213D2-D4CA-475F-A226-B0FCA73CB491}" srcOrd="2" destOrd="0" presId="urn:microsoft.com/office/officeart/2005/8/layout/vList4"/>
    <dgm:cxn modelId="{BE1E497F-10DC-4344-A642-6A9785F279E2}" type="presParOf" srcId="{ACD213D2-D4CA-475F-A226-B0FCA73CB491}" destId="{F4A4FEE4-6EBC-41AB-819F-A876F12A8723}" srcOrd="0" destOrd="0" presId="urn:microsoft.com/office/officeart/2005/8/layout/vList4"/>
    <dgm:cxn modelId="{E48AE8A3-A78C-4769-AB7F-FDBBF66DC5E1}" type="presParOf" srcId="{ACD213D2-D4CA-475F-A226-B0FCA73CB491}" destId="{BA495B84-5CA5-4FB5-ADDF-FCFD03312E9E}" srcOrd="1" destOrd="0" presId="urn:microsoft.com/office/officeart/2005/8/layout/vList4"/>
    <dgm:cxn modelId="{0F166298-08F2-48F8-A300-43B5B8D44FAC}" type="presParOf" srcId="{ACD213D2-D4CA-475F-A226-B0FCA73CB491}" destId="{90A91195-B0D8-4FAF-B3FC-D61A500310A3}" srcOrd="2" destOrd="0" presId="urn:microsoft.com/office/officeart/2005/8/layout/vList4"/>
    <dgm:cxn modelId="{7CFE03AF-56DA-43C2-9BB8-7FC34A5B3F3E}" type="presParOf" srcId="{C5F90975-92D9-4F78-BFC5-0AE8F23D644F}" destId="{F8AE96A9-2797-4A6F-9DA7-E4256E87CEF0}" srcOrd="3" destOrd="0" presId="urn:microsoft.com/office/officeart/2005/8/layout/vList4"/>
    <dgm:cxn modelId="{61F6E0DE-772A-47D7-AA86-3D85FEC44DB7}" type="presParOf" srcId="{C5F90975-92D9-4F78-BFC5-0AE8F23D644F}" destId="{E422D6FE-8B87-49F6-9BFA-9FFF7B68EBF3}" srcOrd="4" destOrd="0" presId="urn:microsoft.com/office/officeart/2005/8/layout/vList4"/>
    <dgm:cxn modelId="{AA09F2B5-107D-4502-AD2C-544EA55097ED}" type="presParOf" srcId="{E422D6FE-8B87-49F6-9BFA-9FFF7B68EBF3}" destId="{01DA00B6-70A7-4CE0-8AFF-25398CFD6152}" srcOrd="0" destOrd="0" presId="urn:microsoft.com/office/officeart/2005/8/layout/vList4"/>
    <dgm:cxn modelId="{7BBDD5D6-EF7D-403A-A061-B63E906947EB}" type="presParOf" srcId="{E422D6FE-8B87-49F6-9BFA-9FFF7B68EBF3}" destId="{9E7B4F73-119B-4ED9-8D46-1CCF5045AF9B}" srcOrd="1" destOrd="0" presId="urn:microsoft.com/office/officeart/2005/8/layout/vList4"/>
    <dgm:cxn modelId="{EE09BCAB-5370-48E9-98DE-7FA971EA3E24}" type="presParOf" srcId="{E422D6FE-8B87-49F6-9BFA-9FFF7B68EBF3}" destId="{1DADF1EF-A476-4F67-8CF7-33A6A30093C1}" srcOrd="2" destOrd="0" presId="urn:microsoft.com/office/officeart/2005/8/layout/vList4"/>
    <dgm:cxn modelId="{63AC72D7-729C-4A2F-8253-D47B0E3F9ADE}" type="presParOf" srcId="{C5F90975-92D9-4F78-BFC5-0AE8F23D644F}" destId="{8993B440-93AA-42F8-826A-EC90FEB2A0AB}" srcOrd="5" destOrd="0" presId="urn:microsoft.com/office/officeart/2005/8/layout/vList4"/>
    <dgm:cxn modelId="{9A3A7B6B-F3FF-4339-8F83-9A4D0CF27985}" type="presParOf" srcId="{C5F90975-92D9-4F78-BFC5-0AE8F23D644F}" destId="{D2981B20-02C7-40E1-8F67-099D370EB648}" srcOrd="6" destOrd="0" presId="urn:microsoft.com/office/officeart/2005/8/layout/vList4"/>
    <dgm:cxn modelId="{669B9D18-BE3A-4236-AB25-FB7A80D19790}" type="presParOf" srcId="{D2981B20-02C7-40E1-8F67-099D370EB648}" destId="{52A5BA35-E87E-460B-B684-65A70B90BE99}" srcOrd="0" destOrd="0" presId="urn:microsoft.com/office/officeart/2005/8/layout/vList4"/>
    <dgm:cxn modelId="{BEB41083-BF7D-48DB-BC2E-08E6DC48C17D}" type="presParOf" srcId="{D2981B20-02C7-40E1-8F67-099D370EB648}" destId="{1D708DB0-EC10-4567-BC24-CCEDAE42EBC1}" srcOrd="1" destOrd="0" presId="urn:microsoft.com/office/officeart/2005/8/layout/vList4"/>
    <dgm:cxn modelId="{7282FEEC-40BD-4549-B580-88F209C4D645}" type="presParOf" srcId="{D2981B20-02C7-40E1-8F67-099D370EB648}" destId="{15E2D8E7-5CA1-4854-9D81-C975D24E6C2C}" srcOrd="2" destOrd="0" presId="urn:microsoft.com/office/officeart/2005/8/layout/vList4"/>
    <dgm:cxn modelId="{751F7DA3-59A8-488F-88D4-AF6AEA39E90E}" type="presParOf" srcId="{C5F90975-92D9-4F78-BFC5-0AE8F23D644F}" destId="{74F9F05E-781E-4CBD-B564-27610FE2BF05}" srcOrd="7" destOrd="0" presId="urn:microsoft.com/office/officeart/2005/8/layout/vList4"/>
    <dgm:cxn modelId="{9D217AAC-EDEA-4B7D-9BFE-B8B11B15FB16}" type="presParOf" srcId="{C5F90975-92D9-4F78-BFC5-0AE8F23D644F}" destId="{E19A418E-08A0-42AC-B4CB-C005D3529DA3}" srcOrd="8" destOrd="0" presId="urn:microsoft.com/office/officeart/2005/8/layout/vList4"/>
    <dgm:cxn modelId="{F4BDE3EE-11C7-435D-9C38-EBFA8F38A480}" type="presParOf" srcId="{E19A418E-08A0-42AC-B4CB-C005D3529DA3}" destId="{54FB931B-F065-49C1-828F-DF0AC046A21E}" srcOrd="0" destOrd="0" presId="urn:microsoft.com/office/officeart/2005/8/layout/vList4"/>
    <dgm:cxn modelId="{6B7BA9FB-CF3E-4CB7-82F7-D5B5BA8511C0}" type="presParOf" srcId="{E19A418E-08A0-42AC-B4CB-C005D3529DA3}" destId="{2C439277-EA77-4DC0-A0BF-15D32C74AD5D}" srcOrd="1" destOrd="0" presId="urn:microsoft.com/office/officeart/2005/8/layout/vList4"/>
    <dgm:cxn modelId="{7D26E263-D164-44D6-84E6-933C41B79E1A}" type="presParOf" srcId="{E19A418E-08A0-42AC-B4CB-C005D3529DA3}" destId="{CD66E184-741E-4B18-96BE-1C7DE7ECE410}" srcOrd="2" destOrd="0" presId="urn:microsoft.com/office/officeart/2005/8/layout/vList4"/>
    <dgm:cxn modelId="{0A01F299-6D3C-430A-A56E-E5A53B557CD8}" type="presParOf" srcId="{C5F90975-92D9-4F78-BFC5-0AE8F23D644F}" destId="{EC762AB6-E55E-4978-9063-B72301B9E3D4}" srcOrd="9" destOrd="0" presId="urn:microsoft.com/office/officeart/2005/8/layout/vList4"/>
    <dgm:cxn modelId="{B5160BBF-30A9-402E-B09F-FF8019A28BB1}" type="presParOf" srcId="{C5F90975-92D9-4F78-BFC5-0AE8F23D644F}" destId="{C6090B70-D2AF-4C0B-82D3-89D35A5F4E79}" srcOrd="10" destOrd="0" presId="urn:microsoft.com/office/officeart/2005/8/layout/vList4"/>
    <dgm:cxn modelId="{CE63FEAB-18B7-44E6-9508-7FB0B0C02B6A}" type="presParOf" srcId="{C6090B70-D2AF-4C0B-82D3-89D35A5F4E79}" destId="{EE762AE2-8E80-41A5-BFC2-3B7F9F17895F}" srcOrd="0" destOrd="0" presId="urn:microsoft.com/office/officeart/2005/8/layout/vList4"/>
    <dgm:cxn modelId="{7B5C64A0-49CE-4CCE-9A0E-943E52056531}" type="presParOf" srcId="{C6090B70-D2AF-4C0B-82D3-89D35A5F4E79}" destId="{1FF93AD9-F9C5-481E-9686-7FE959A56523}" srcOrd="1" destOrd="0" presId="urn:microsoft.com/office/officeart/2005/8/layout/vList4"/>
    <dgm:cxn modelId="{106156D9-6CF2-4117-9D0B-0EF304B09797}" type="presParOf" srcId="{C6090B70-D2AF-4C0B-82D3-89D35A5F4E79}" destId="{80E890FE-4104-42C7-A471-A015E44D40CA}" srcOrd="2" destOrd="0" presId="urn:microsoft.com/office/officeart/2005/8/layout/vList4"/>
    <dgm:cxn modelId="{3AEE2695-E21B-4FDA-A97C-3B4848421E18}" type="presParOf" srcId="{C5F90975-92D9-4F78-BFC5-0AE8F23D644F}" destId="{86419CD0-9FF3-4035-9585-5401256345E2}" srcOrd="11" destOrd="0" presId="urn:microsoft.com/office/officeart/2005/8/layout/vList4"/>
    <dgm:cxn modelId="{1499D733-AD34-44C8-A1BF-A3F924BF4E29}" type="presParOf" srcId="{C5F90975-92D9-4F78-BFC5-0AE8F23D644F}" destId="{293771C7-D352-42CD-8B6C-176E9C369F75}" srcOrd="12" destOrd="0" presId="urn:microsoft.com/office/officeart/2005/8/layout/vList4"/>
    <dgm:cxn modelId="{98BD9B2A-5A2B-4C82-8C65-0F5DEB971691}" type="presParOf" srcId="{293771C7-D352-42CD-8B6C-176E9C369F75}" destId="{65A3A7C2-65A9-477A-BF1F-B7C704775C23}" srcOrd="0" destOrd="0" presId="urn:microsoft.com/office/officeart/2005/8/layout/vList4"/>
    <dgm:cxn modelId="{8A343315-6CD6-4BE2-8944-D2B43D660DE5}" type="presParOf" srcId="{293771C7-D352-42CD-8B6C-176E9C369F75}" destId="{037C5C29-5B16-41F3-8433-89315FC67FA7}" srcOrd="1" destOrd="0" presId="urn:microsoft.com/office/officeart/2005/8/layout/vList4"/>
    <dgm:cxn modelId="{E23EE314-0D19-4091-8B2D-53FFB59E5564}" type="presParOf" srcId="{293771C7-D352-42CD-8B6C-176E9C369F75}" destId="{D6F67267-BE50-4EED-9375-8FC34E70BC1F}" srcOrd="2" destOrd="0" presId="urn:microsoft.com/office/officeart/2005/8/layout/vList4"/>
    <dgm:cxn modelId="{EEAD9A6E-4D4F-4803-A57B-7F950634DBC0}" type="presParOf" srcId="{C5F90975-92D9-4F78-BFC5-0AE8F23D644F}" destId="{7BA667EF-904B-4660-8A91-DDBC8248ED6B}" srcOrd="13" destOrd="0" presId="urn:microsoft.com/office/officeart/2005/8/layout/vList4"/>
    <dgm:cxn modelId="{D30C24CA-493C-4186-A728-E83EBE6F1CA1}" type="presParOf" srcId="{C5F90975-92D9-4F78-BFC5-0AE8F23D644F}" destId="{7B5EB606-76EA-4145-9CEF-48E3548E4DA0}" srcOrd="14" destOrd="0" presId="urn:microsoft.com/office/officeart/2005/8/layout/vList4"/>
    <dgm:cxn modelId="{52DABA58-7597-4239-8387-20C30B94828E}" type="presParOf" srcId="{7B5EB606-76EA-4145-9CEF-48E3548E4DA0}" destId="{4C74763B-9F2D-4FA9-950B-FA8C6C198F1B}" srcOrd="0" destOrd="0" presId="urn:microsoft.com/office/officeart/2005/8/layout/vList4"/>
    <dgm:cxn modelId="{90DD6EF7-58FD-4A57-8C27-B9654AFCFE10}" type="presParOf" srcId="{7B5EB606-76EA-4145-9CEF-48E3548E4DA0}" destId="{0B24092A-BECF-4F8D-9DA1-1ED740331359}" srcOrd="1" destOrd="0" presId="urn:microsoft.com/office/officeart/2005/8/layout/vList4"/>
    <dgm:cxn modelId="{BED3BD40-C0B9-4170-B9F6-83D9DAD907E6}" type="presParOf" srcId="{7B5EB606-76EA-4145-9CEF-48E3548E4DA0}" destId="{3FF728F3-BC44-4D33-93E3-DA63CCAD2705}" srcOrd="2" destOrd="0" presId="urn:microsoft.com/office/officeart/2005/8/layout/vList4"/>
    <dgm:cxn modelId="{54B11673-DEB5-4DCD-9077-BDD62C8043EC}" type="presParOf" srcId="{C5F90975-92D9-4F78-BFC5-0AE8F23D644F}" destId="{2B890B16-3E4E-4328-B286-812F6E507AAB}" srcOrd="15" destOrd="0" presId="urn:microsoft.com/office/officeart/2005/8/layout/vList4"/>
    <dgm:cxn modelId="{7978C5E4-7E67-41C6-BBC5-8A40EEA917FB}" type="presParOf" srcId="{C5F90975-92D9-4F78-BFC5-0AE8F23D644F}" destId="{1178F446-E8AF-4261-A57F-B5F9317F95D7}" srcOrd="16" destOrd="0" presId="urn:microsoft.com/office/officeart/2005/8/layout/vList4"/>
    <dgm:cxn modelId="{CE0C7798-36C8-4383-8E65-05EF0CFF5E35}" type="presParOf" srcId="{1178F446-E8AF-4261-A57F-B5F9317F95D7}" destId="{82256AB5-1195-418B-AEC3-D4F3694D7FB8}" srcOrd="0" destOrd="0" presId="urn:microsoft.com/office/officeart/2005/8/layout/vList4"/>
    <dgm:cxn modelId="{0532567D-50B7-4194-A5F7-825532B07E8A}" type="presParOf" srcId="{1178F446-E8AF-4261-A57F-B5F9317F95D7}" destId="{3AF52EE2-E482-48F1-B0E2-CF397C88ED72}" srcOrd="1" destOrd="0" presId="urn:microsoft.com/office/officeart/2005/8/layout/vList4"/>
    <dgm:cxn modelId="{7C1C0E60-C08A-4E30-BD01-6BDCF45F399D}" type="presParOf" srcId="{1178F446-E8AF-4261-A57F-B5F9317F95D7}" destId="{B5AA7C2D-4870-4B0A-808F-078D8BE2FFBD}"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8A812E8-46EE-4E68-B4A5-545D44143E2B}" type="doc">
      <dgm:prSet loTypeId="urn:microsoft.com/office/officeart/2005/8/layout/vList3" loCatId="list" qsTypeId="urn:microsoft.com/office/officeart/2005/8/quickstyle/simple1" qsCatId="simple" csTypeId="urn:microsoft.com/office/officeart/2005/8/colors/accent1_2" csCatId="accent1" phldr="1"/>
      <dgm:spPr/>
    </dgm:pt>
    <dgm:pt modelId="{0489B30C-62D6-4388-9D62-50AA59A2AEBC}">
      <dgm:prSet phldrT="[Texto]"/>
      <dgm:spPr/>
      <dgm:t>
        <a:bodyPr/>
        <a:lstStyle/>
        <a:p>
          <a:pPr algn="l"/>
          <a:r>
            <a:rPr lang="es-EC" dirty="0" smtClean="0"/>
            <a:t>%Financiamiento diversificado trimestralmente</a:t>
          </a:r>
          <a:endParaRPr lang="es-EC" dirty="0"/>
        </a:p>
      </dgm:t>
    </dgm:pt>
    <dgm:pt modelId="{0D96422D-BEA5-4993-B307-7B5DE2F9CC17}" type="parTrans" cxnId="{EF221C43-CE19-464B-AD0E-CD610F6904D9}">
      <dgm:prSet/>
      <dgm:spPr/>
      <dgm:t>
        <a:bodyPr/>
        <a:lstStyle/>
        <a:p>
          <a:endParaRPr lang="es-EC"/>
        </a:p>
      </dgm:t>
    </dgm:pt>
    <dgm:pt modelId="{E66FB319-B666-4427-9F30-521649D780F6}" type="sibTrans" cxnId="{EF221C43-CE19-464B-AD0E-CD610F6904D9}">
      <dgm:prSet/>
      <dgm:spPr/>
      <dgm:t>
        <a:bodyPr/>
        <a:lstStyle/>
        <a:p>
          <a:endParaRPr lang="es-EC"/>
        </a:p>
      </dgm:t>
    </dgm:pt>
    <dgm:pt modelId="{198177AA-365E-463E-BCD2-B3382E053D31}">
      <dgm:prSet phldrT="[Texto]"/>
      <dgm:spPr/>
      <dgm:t>
        <a:bodyPr/>
        <a:lstStyle/>
        <a:p>
          <a:pPr algn="l"/>
          <a:r>
            <a:rPr lang="es-EC" dirty="0" smtClean="0"/>
            <a:t>%Incremento de ventas trimestral</a:t>
          </a:r>
          <a:endParaRPr lang="es-EC" dirty="0"/>
        </a:p>
      </dgm:t>
    </dgm:pt>
    <dgm:pt modelId="{C7171066-4389-4FED-912F-395055E8D31F}" type="parTrans" cxnId="{5AF860C2-6548-4FED-854B-A60D0E332A13}">
      <dgm:prSet/>
      <dgm:spPr/>
      <dgm:t>
        <a:bodyPr/>
        <a:lstStyle/>
        <a:p>
          <a:endParaRPr lang="es-EC"/>
        </a:p>
      </dgm:t>
    </dgm:pt>
    <dgm:pt modelId="{4E71BEC1-ED68-4D40-BE7A-F312F62ADDE1}" type="sibTrans" cxnId="{5AF860C2-6548-4FED-854B-A60D0E332A13}">
      <dgm:prSet/>
      <dgm:spPr/>
      <dgm:t>
        <a:bodyPr/>
        <a:lstStyle/>
        <a:p>
          <a:endParaRPr lang="es-EC"/>
        </a:p>
      </dgm:t>
    </dgm:pt>
    <dgm:pt modelId="{668ABADF-9AC0-413C-9A9C-3F11939BA674}">
      <dgm:prSet phldrT="[Texto]"/>
      <dgm:spPr/>
      <dgm:t>
        <a:bodyPr/>
        <a:lstStyle/>
        <a:p>
          <a:pPr algn="l"/>
          <a:r>
            <a:rPr lang="es-EC" dirty="0" smtClean="0"/>
            <a:t>%Inversiones tecnológicas en el mercado nacional trimestralmente</a:t>
          </a:r>
          <a:endParaRPr lang="es-EC" dirty="0"/>
        </a:p>
      </dgm:t>
    </dgm:pt>
    <dgm:pt modelId="{14D658B5-F3E7-43F6-A9EB-065401E10C62}" type="parTrans" cxnId="{17CDAC2C-E20B-4C62-8395-B91909DCBF8D}">
      <dgm:prSet/>
      <dgm:spPr/>
      <dgm:t>
        <a:bodyPr/>
        <a:lstStyle/>
        <a:p>
          <a:endParaRPr lang="es-EC"/>
        </a:p>
      </dgm:t>
    </dgm:pt>
    <dgm:pt modelId="{7B2D9B16-CC66-48F3-B5CE-C4F27BD13617}" type="sibTrans" cxnId="{17CDAC2C-E20B-4C62-8395-B91909DCBF8D}">
      <dgm:prSet/>
      <dgm:spPr/>
      <dgm:t>
        <a:bodyPr/>
        <a:lstStyle/>
        <a:p>
          <a:endParaRPr lang="es-EC"/>
        </a:p>
      </dgm:t>
    </dgm:pt>
    <dgm:pt modelId="{476F5EE7-7CEC-4882-B51D-D751030D673A}">
      <dgm:prSet phldrT="[Texto]"/>
      <dgm:spPr/>
      <dgm:t>
        <a:bodyPr/>
        <a:lstStyle/>
        <a:p>
          <a:pPr algn="l"/>
          <a:r>
            <a:rPr lang="es-EC" dirty="0" smtClean="0"/>
            <a:t>%Recursos optimizados trimestralmente</a:t>
          </a:r>
          <a:endParaRPr lang="es-EC" dirty="0"/>
        </a:p>
      </dgm:t>
    </dgm:pt>
    <dgm:pt modelId="{8A912770-DB6D-4C7A-833A-1753A8068616}" type="parTrans" cxnId="{4B0C7EA5-E907-4E0B-8DE6-9DDF64BCD567}">
      <dgm:prSet/>
      <dgm:spPr/>
      <dgm:t>
        <a:bodyPr/>
        <a:lstStyle/>
        <a:p>
          <a:endParaRPr lang="es-EC"/>
        </a:p>
      </dgm:t>
    </dgm:pt>
    <dgm:pt modelId="{1EE4AC97-C4D2-4935-B614-9EF4254FF725}" type="sibTrans" cxnId="{4B0C7EA5-E907-4E0B-8DE6-9DDF64BCD567}">
      <dgm:prSet/>
      <dgm:spPr/>
      <dgm:t>
        <a:bodyPr/>
        <a:lstStyle/>
        <a:p>
          <a:endParaRPr lang="es-EC"/>
        </a:p>
      </dgm:t>
    </dgm:pt>
    <dgm:pt modelId="{2B02C9DA-4815-4EDD-9035-C85A02BE43E5}" type="pres">
      <dgm:prSet presAssocID="{48A812E8-46EE-4E68-B4A5-545D44143E2B}" presName="linearFlow" presStyleCnt="0">
        <dgm:presLayoutVars>
          <dgm:dir/>
          <dgm:resizeHandles val="exact"/>
        </dgm:presLayoutVars>
      </dgm:prSet>
      <dgm:spPr/>
    </dgm:pt>
    <dgm:pt modelId="{B1C90BF0-76E3-4855-89B2-3CFF19E1C2AC}" type="pres">
      <dgm:prSet presAssocID="{0489B30C-62D6-4388-9D62-50AA59A2AEBC}" presName="composite" presStyleCnt="0"/>
      <dgm:spPr/>
    </dgm:pt>
    <dgm:pt modelId="{427A8AEA-EA29-4DE9-8BBD-5F0F21C7957E}" type="pres">
      <dgm:prSet presAssocID="{0489B30C-62D6-4388-9D62-50AA59A2AEBC}"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pt>
    <dgm:pt modelId="{9ED6DDDB-A817-43BA-B999-299950EB3AA2}" type="pres">
      <dgm:prSet presAssocID="{0489B30C-62D6-4388-9D62-50AA59A2AEBC}" presName="txShp" presStyleLbl="node1" presStyleIdx="0" presStyleCnt="4">
        <dgm:presLayoutVars>
          <dgm:bulletEnabled val="1"/>
        </dgm:presLayoutVars>
      </dgm:prSet>
      <dgm:spPr/>
      <dgm:t>
        <a:bodyPr/>
        <a:lstStyle/>
        <a:p>
          <a:endParaRPr lang="es-EC"/>
        </a:p>
      </dgm:t>
    </dgm:pt>
    <dgm:pt modelId="{E2B12A75-2695-4A58-80EF-F4C888785166}" type="pres">
      <dgm:prSet presAssocID="{E66FB319-B666-4427-9F30-521649D780F6}" presName="spacing" presStyleCnt="0"/>
      <dgm:spPr/>
    </dgm:pt>
    <dgm:pt modelId="{ADF8E24E-8CE8-4208-ABCA-C16E04FF945E}" type="pres">
      <dgm:prSet presAssocID="{476F5EE7-7CEC-4882-B51D-D751030D673A}" presName="composite" presStyleCnt="0"/>
      <dgm:spPr/>
    </dgm:pt>
    <dgm:pt modelId="{D8668628-23AB-45AE-A6E2-66C74F9070CF}" type="pres">
      <dgm:prSet presAssocID="{476F5EE7-7CEC-4882-B51D-D751030D673A}" presName="imgShp"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4000" r="-44000"/>
          </a:stretch>
        </a:blipFill>
      </dgm:spPr>
    </dgm:pt>
    <dgm:pt modelId="{341A07A4-3842-4FB0-908B-2A74EABA00ED}" type="pres">
      <dgm:prSet presAssocID="{476F5EE7-7CEC-4882-B51D-D751030D673A}" presName="txShp" presStyleLbl="node1" presStyleIdx="1" presStyleCnt="4">
        <dgm:presLayoutVars>
          <dgm:bulletEnabled val="1"/>
        </dgm:presLayoutVars>
      </dgm:prSet>
      <dgm:spPr/>
      <dgm:t>
        <a:bodyPr/>
        <a:lstStyle/>
        <a:p>
          <a:endParaRPr lang="es-EC"/>
        </a:p>
      </dgm:t>
    </dgm:pt>
    <dgm:pt modelId="{79EC316B-43BB-4116-B59C-A6A228DD85A1}" type="pres">
      <dgm:prSet presAssocID="{1EE4AC97-C4D2-4935-B614-9EF4254FF725}" presName="spacing" presStyleCnt="0"/>
      <dgm:spPr/>
    </dgm:pt>
    <dgm:pt modelId="{63702826-A09F-4A3E-AD7C-28AFA5BCD5A7}" type="pres">
      <dgm:prSet presAssocID="{198177AA-365E-463E-BCD2-B3382E053D31}" presName="composite" presStyleCnt="0"/>
      <dgm:spPr/>
    </dgm:pt>
    <dgm:pt modelId="{8F2372FB-33A2-4BCA-8891-10CE5F9C7AD7}" type="pres">
      <dgm:prSet presAssocID="{198177AA-365E-463E-BCD2-B3382E053D31}" presName="imgShp" presStyleLbl="fgImgPlace1" presStyleIdx="2"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4000" r="-44000"/>
          </a:stretch>
        </a:blipFill>
      </dgm:spPr>
    </dgm:pt>
    <dgm:pt modelId="{EAE191C8-0AE2-4918-B6FA-4ABB58AF374E}" type="pres">
      <dgm:prSet presAssocID="{198177AA-365E-463E-BCD2-B3382E053D31}" presName="txShp" presStyleLbl="node1" presStyleIdx="2" presStyleCnt="4">
        <dgm:presLayoutVars>
          <dgm:bulletEnabled val="1"/>
        </dgm:presLayoutVars>
      </dgm:prSet>
      <dgm:spPr/>
      <dgm:t>
        <a:bodyPr/>
        <a:lstStyle/>
        <a:p>
          <a:endParaRPr lang="es-EC"/>
        </a:p>
      </dgm:t>
    </dgm:pt>
    <dgm:pt modelId="{9D7BDF5F-CA44-4C13-B756-D08715A181A2}" type="pres">
      <dgm:prSet presAssocID="{4E71BEC1-ED68-4D40-BE7A-F312F62ADDE1}" presName="spacing" presStyleCnt="0"/>
      <dgm:spPr/>
    </dgm:pt>
    <dgm:pt modelId="{38B67D9B-4F0C-4DE9-ACE6-E75B6384B7D3}" type="pres">
      <dgm:prSet presAssocID="{668ABADF-9AC0-413C-9A9C-3F11939BA674}" presName="composite" presStyleCnt="0"/>
      <dgm:spPr/>
    </dgm:pt>
    <dgm:pt modelId="{41E2B6BE-9860-4829-A71D-FEAEDD53A107}" type="pres">
      <dgm:prSet presAssocID="{668ABADF-9AC0-413C-9A9C-3F11939BA674}" presName="imgShp" presStyleLbl="fgImgPlace1" presStyleIdx="3"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44000" r="-44000"/>
          </a:stretch>
        </a:blipFill>
      </dgm:spPr>
    </dgm:pt>
    <dgm:pt modelId="{664081CB-8C4E-4D6B-B698-A096F4813C06}" type="pres">
      <dgm:prSet presAssocID="{668ABADF-9AC0-413C-9A9C-3F11939BA674}" presName="txShp" presStyleLbl="node1" presStyleIdx="3" presStyleCnt="4">
        <dgm:presLayoutVars>
          <dgm:bulletEnabled val="1"/>
        </dgm:presLayoutVars>
      </dgm:prSet>
      <dgm:spPr/>
      <dgm:t>
        <a:bodyPr/>
        <a:lstStyle/>
        <a:p>
          <a:endParaRPr lang="es-EC"/>
        </a:p>
      </dgm:t>
    </dgm:pt>
  </dgm:ptLst>
  <dgm:cxnLst>
    <dgm:cxn modelId="{4B0C7EA5-E907-4E0B-8DE6-9DDF64BCD567}" srcId="{48A812E8-46EE-4E68-B4A5-545D44143E2B}" destId="{476F5EE7-7CEC-4882-B51D-D751030D673A}" srcOrd="1" destOrd="0" parTransId="{8A912770-DB6D-4C7A-833A-1753A8068616}" sibTransId="{1EE4AC97-C4D2-4935-B614-9EF4254FF725}"/>
    <dgm:cxn modelId="{6F127748-4B3F-4BDA-882B-B4BFBD9D3220}" type="presOf" srcId="{0489B30C-62D6-4388-9D62-50AA59A2AEBC}" destId="{9ED6DDDB-A817-43BA-B999-299950EB3AA2}" srcOrd="0" destOrd="0" presId="urn:microsoft.com/office/officeart/2005/8/layout/vList3"/>
    <dgm:cxn modelId="{5AF860C2-6548-4FED-854B-A60D0E332A13}" srcId="{48A812E8-46EE-4E68-B4A5-545D44143E2B}" destId="{198177AA-365E-463E-BCD2-B3382E053D31}" srcOrd="2" destOrd="0" parTransId="{C7171066-4389-4FED-912F-395055E8D31F}" sibTransId="{4E71BEC1-ED68-4D40-BE7A-F312F62ADDE1}"/>
    <dgm:cxn modelId="{FE7573E1-C66C-4D69-8329-31AE38EC327F}" type="presOf" srcId="{476F5EE7-7CEC-4882-B51D-D751030D673A}" destId="{341A07A4-3842-4FB0-908B-2A74EABA00ED}" srcOrd="0" destOrd="0" presId="urn:microsoft.com/office/officeart/2005/8/layout/vList3"/>
    <dgm:cxn modelId="{AD412B74-6EE4-46DB-84D9-1FDE18180EB1}" type="presOf" srcId="{198177AA-365E-463E-BCD2-B3382E053D31}" destId="{EAE191C8-0AE2-4918-B6FA-4ABB58AF374E}" srcOrd="0" destOrd="0" presId="urn:microsoft.com/office/officeart/2005/8/layout/vList3"/>
    <dgm:cxn modelId="{17CDAC2C-E20B-4C62-8395-B91909DCBF8D}" srcId="{48A812E8-46EE-4E68-B4A5-545D44143E2B}" destId="{668ABADF-9AC0-413C-9A9C-3F11939BA674}" srcOrd="3" destOrd="0" parTransId="{14D658B5-F3E7-43F6-A9EB-065401E10C62}" sibTransId="{7B2D9B16-CC66-48F3-B5CE-C4F27BD13617}"/>
    <dgm:cxn modelId="{CEF93DA8-8381-4DBC-9B95-A74CCC7E604A}" type="presOf" srcId="{48A812E8-46EE-4E68-B4A5-545D44143E2B}" destId="{2B02C9DA-4815-4EDD-9035-C85A02BE43E5}" srcOrd="0" destOrd="0" presId="urn:microsoft.com/office/officeart/2005/8/layout/vList3"/>
    <dgm:cxn modelId="{EF221C43-CE19-464B-AD0E-CD610F6904D9}" srcId="{48A812E8-46EE-4E68-B4A5-545D44143E2B}" destId="{0489B30C-62D6-4388-9D62-50AA59A2AEBC}" srcOrd="0" destOrd="0" parTransId="{0D96422D-BEA5-4993-B307-7B5DE2F9CC17}" sibTransId="{E66FB319-B666-4427-9F30-521649D780F6}"/>
    <dgm:cxn modelId="{EA30F2E4-9106-4509-B364-A0E4BCC5383D}" type="presOf" srcId="{668ABADF-9AC0-413C-9A9C-3F11939BA674}" destId="{664081CB-8C4E-4D6B-B698-A096F4813C06}" srcOrd="0" destOrd="0" presId="urn:microsoft.com/office/officeart/2005/8/layout/vList3"/>
    <dgm:cxn modelId="{5EE518BF-F462-4525-8050-E183C3692582}" type="presParOf" srcId="{2B02C9DA-4815-4EDD-9035-C85A02BE43E5}" destId="{B1C90BF0-76E3-4855-89B2-3CFF19E1C2AC}" srcOrd="0" destOrd="0" presId="urn:microsoft.com/office/officeart/2005/8/layout/vList3"/>
    <dgm:cxn modelId="{90885F06-C58A-49B3-B54A-E75CD84BF619}" type="presParOf" srcId="{B1C90BF0-76E3-4855-89B2-3CFF19E1C2AC}" destId="{427A8AEA-EA29-4DE9-8BBD-5F0F21C7957E}" srcOrd="0" destOrd="0" presId="urn:microsoft.com/office/officeart/2005/8/layout/vList3"/>
    <dgm:cxn modelId="{BB0A84F5-79D7-4677-A4E7-C1E592657FD4}" type="presParOf" srcId="{B1C90BF0-76E3-4855-89B2-3CFF19E1C2AC}" destId="{9ED6DDDB-A817-43BA-B999-299950EB3AA2}" srcOrd="1" destOrd="0" presId="urn:microsoft.com/office/officeart/2005/8/layout/vList3"/>
    <dgm:cxn modelId="{468D72AF-0566-424A-9888-9C9286A46C7E}" type="presParOf" srcId="{2B02C9DA-4815-4EDD-9035-C85A02BE43E5}" destId="{E2B12A75-2695-4A58-80EF-F4C888785166}" srcOrd="1" destOrd="0" presId="urn:microsoft.com/office/officeart/2005/8/layout/vList3"/>
    <dgm:cxn modelId="{9371E769-0410-465E-9643-0D6CA99087C1}" type="presParOf" srcId="{2B02C9DA-4815-4EDD-9035-C85A02BE43E5}" destId="{ADF8E24E-8CE8-4208-ABCA-C16E04FF945E}" srcOrd="2" destOrd="0" presId="urn:microsoft.com/office/officeart/2005/8/layout/vList3"/>
    <dgm:cxn modelId="{FB97A21E-2A96-419C-B93A-AB73D63BB7E1}" type="presParOf" srcId="{ADF8E24E-8CE8-4208-ABCA-C16E04FF945E}" destId="{D8668628-23AB-45AE-A6E2-66C74F9070CF}" srcOrd="0" destOrd="0" presId="urn:microsoft.com/office/officeart/2005/8/layout/vList3"/>
    <dgm:cxn modelId="{F9F7C86D-AF89-4316-B341-09FD1F3EC0B5}" type="presParOf" srcId="{ADF8E24E-8CE8-4208-ABCA-C16E04FF945E}" destId="{341A07A4-3842-4FB0-908B-2A74EABA00ED}" srcOrd="1" destOrd="0" presId="urn:microsoft.com/office/officeart/2005/8/layout/vList3"/>
    <dgm:cxn modelId="{C51A3090-B157-462B-93C2-255290355EA9}" type="presParOf" srcId="{2B02C9DA-4815-4EDD-9035-C85A02BE43E5}" destId="{79EC316B-43BB-4116-B59C-A6A228DD85A1}" srcOrd="3" destOrd="0" presId="urn:microsoft.com/office/officeart/2005/8/layout/vList3"/>
    <dgm:cxn modelId="{13EB9442-6878-4EA0-8462-B687D067B448}" type="presParOf" srcId="{2B02C9DA-4815-4EDD-9035-C85A02BE43E5}" destId="{63702826-A09F-4A3E-AD7C-28AFA5BCD5A7}" srcOrd="4" destOrd="0" presId="urn:microsoft.com/office/officeart/2005/8/layout/vList3"/>
    <dgm:cxn modelId="{835AFACA-339F-4B88-A3BE-4702A51D8213}" type="presParOf" srcId="{63702826-A09F-4A3E-AD7C-28AFA5BCD5A7}" destId="{8F2372FB-33A2-4BCA-8891-10CE5F9C7AD7}" srcOrd="0" destOrd="0" presId="urn:microsoft.com/office/officeart/2005/8/layout/vList3"/>
    <dgm:cxn modelId="{1BEAA594-59A9-4507-A274-7AD57CE08F82}" type="presParOf" srcId="{63702826-A09F-4A3E-AD7C-28AFA5BCD5A7}" destId="{EAE191C8-0AE2-4918-B6FA-4ABB58AF374E}" srcOrd="1" destOrd="0" presId="urn:microsoft.com/office/officeart/2005/8/layout/vList3"/>
    <dgm:cxn modelId="{29803371-AEEF-4D26-8FAF-B4621FB63AD6}" type="presParOf" srcId="{2B02C9DA-4815-4EDD-9035-C85A02BE43E5}" destId="{9D7BDF5F-CA44-4C13-B756-D08715A181A2}" srcOrd="5" destOrd="0" presId="urn:microsoft.com/office/officeart/2005/8/layout/vList3"/>
    <dgm:cxn modelId="{754FCA2B-DC29-4A94-93E5-850E34B8B61E}" type="presParOf" srcId="{2B02C9DA-4815-4EDD-9035-C85A02BE43E5}" destId="{38B67D9B-4F0C-4DE9-ACE6-E75B6384B7D3}" srcOrd="6" destOrd="0" presId="urn:microsoft.com/office/officeart/2005/8/layout/vList3"/>
    <dgm:cxn modelId="{44018CEA-0571-4BC7-83C8-635746C0B705}" type="presParOf" srcId="{38B67D9B-4F0C-4DE9-ACE6-E75B6384B7D3}" destId="{41E2B6BE-9860-4829-A71D-FEAEDD53A107}" srcOrd="0" destOrd="0" presId="urn:microsoft.com/office/officeart/2005/8/layout/vList3"/>
    <dgm:cxn modelId="{38BE4D9A-0739-47B8-B18B-426B765049D2}" type="presParOf" srcId="{38B67D9B-4F0C-4DE9-ACE6-E75B6384B7D3}" destId="{664081CB-8C4E-4D6B-B698-A096F4813C0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8A812E8-46EE-4E68-B4A5-545D44143E2B}" type="doc">
      <dgm:prSet loTypeId="urn:microsoft.com/office/officeart/2005/8/layout/vList3" loCatId="list" qsTypeId="urn:microsoft.com/office/officeart/2005/8/quickstyle/simple1" qsCatId="simple" csTypeId="urn:microsoft.com/office/officeart/2005/8/colors/accent1_2" csCatId="accent1" phldr="1"/>
      <dgm:spPr/>
    </dgm:pt>
    <dgm:pt modelId="{0489B30C-62D6-4388-9D62-50AA59A2AEBC}">
      <dgm:prSet phldrT="[Texto]"/>
      <dgm:spPr/>
      <dgm:t>
        <a:bodyPr/>
        <a:lstStyle/>
        <a:p>
          <a:pPr algn="l"/>
          <a:r>
            <a:rPr lang="es-EC" dirty="0" smtClean="0"/>
            <a:t>% Clientes nuevos referidos por otros clientes trimestralmente</a:t>
          </a:r>
          <a:endParaRPr lang="es-EC" dirty="0"/>
        </a:p>
      </dgm:t>
    </dgm:pt>
    <dgm:pt modelId="{0D96422D-BEA5-4993-B307-7B5DE2F9CC17}" type="parTrans" cxnId="{EF221C43-CE19-464B-AD0E-CD610F6904D9}">
      <dgm:prSet/>
      <dgm:spPr/>
      <dgm:t>
        <a:bodyPr/>
        <a:lstStyle/>
        <a:p>
          <a:endParaRPr lang="es-EC"/>
        </a:p>
      </dgm:t>
    </dgm:pt>
    <dgm:pt modelId="{E66FB319-B666-4427-9F30-521649D780F6}" type="sibTrans" cxnId="{EF221C43-CE19-464B-AD0E-CD610F6904D9}">
      <dgm:prSet/>
      <dgm:spPr/>
      <dgm:t>
        <a:bodyPr/>
        <a:lstStyle/>
        <a:p>
          <a:endParaRPr lang="es-EC"/>
        </a:p>
      </dgm:t>
    </dgm:pt>
    <dgm:pt modelId="{668ABADF-9AC0-413C-9A9C-3F11939BA674}">
      <dgm:prSet phldrT="[Texto]"/>
      <dgm:spPr/>
      <dgm:t>
        <a:bodyPr/>
        <a:lstStyle/>
        <a:p>
          <a:pPr algn="l"/>
          <a:r>
            <a:rPr lang="es-EC" dirty="0" smtClean="0"/>
            <a:t>Índice de Satisfacción del Cliente trimestral</a:t>
          </a:r>
          <a:endParaRPr lang="es-EC" dirty="0"/>
        </a:p>
      </dgm:t>
    </dgm:pt>
    <dgm:pt modelId="{14D658B5-F3E7-43F6-A9EB-065401E10C62}" type="parTrans" cxnId="{17CDAC2C-E20B-4C62-8395-B91909DCBF8D}">
      <dgm:prSet/>
      <dgm:spPr/>
      <dgm:t>
        <a:bodyPr/>
        <a:lstStyle/>
        <a:p>
          <a:endParaRPr lang="es-EC"/>
        </a:p>
      </dgm:t>
    </dgm:pt>
    <dgm:pt modelId="{7B2D9B16-CC66-48F3-B5CE-C4F27BD13617}" type="sibTrans" cxnId="{17CDAC2C-E20B-4C62-8395-B91909DCBF8D}">
      <dgm:prSet/>
      <dgm:spPr/>
      <dgm:t>
        <a:bodyPr/>
        <a:lstStyle/>
        <a:p>
          <a:endParaRPr lang="es-EC"/>
        </a:p>
      </dgm:t>
    </dgm:pt>
    <dgm:pt modelId="{2B02C9DA-4815-4EDD-9035-C85A02BE43E5}" type="pres">
      <dgm:prSet presAssocID="{48A812E8-46EE-4E68-B4A5-545D44143E2B}" presName="linearFlow" presStyleCnt="0">
        <dgm:presLayoutVars>
          <dgm:dir/>
          <dgm:resizeHandles val="exact"/>
        </dgm:presLayoutVars>
      </dgm:prSet>
      <dgm:spPr/>
    </dgm:pt>
    <dgm:pt modelId="{B1C90BF0-76E3-4855-89B2-3CFF19E1C2AC}" type="pres">
      <dgm:prSet presAssocID="{0489B30C-62D6-4388-9D62-50AA59A2AEBC}" presName="composite" presStyleCnt="0"/>
      <dgm:spPr/>
    </dgm:pt>
    <dgm:pt modelId="{427A8AEA-EA29-4DE9-8BBD-5F0F21C7957E}" type="pres">
      <dgm:prSet presAssocID="{0489B30C-62D6-4388-9D62-50AA59A2AEBC}" presName="imgShp" presStyleLbl="fgImgPlace1" presStyleIdx="0" presStyleCnt="2"/>
      <dgm:spPr>
        <a:solidFill>
          <a:srgbClr val="00B050"/>
        </a:solidFill>
      </dgm:spPr>
    </dgm:pt>
    <dgm:pt modelId="{9ED6DDDB-A817-43BA-B999-299950EB3AA2}" type="pres">
      <dgm:prSet presAssocID="{0489B30C-62D6-4388-9D62-50AA59A2AEBC}" presName="txShp" presStyleLbl="node1" presStyleIdx="0" presStyleCnt="2" custLinFactNeighborY="-4183">
        <dgm:presLayoutVars>
          <dgm:bulletEnabled val="1"/>
        </dgm:presLayoutVars>
      </dgm:prSet>
      <dgm:spPr/>
      <dgm:t>
        <a:bodyPr/>
        <a:lstStyle/>
        <a:p>
          <a:endParaRPr lang="es-EC"/>
        </a:p>
      </dgm:t>
    </dgm:pt>
    <dgm:pt modelId="{E2B12A75-2695-4A58-80EF-F4C888785166}" type="pres">
      <dgm:prSet presAssocID="{E66FB319-B666-4427-9F30-521649D780F6}" presName="spacing" presStyleCnt="0"/>
      <dgm:spPr/>
    </dgm:pt>
    <dgm:pt modelId="{38B67D9B-4F0C-4DE9-ACE6-E75B6384B7D3}" type="pres">
      <dgm:prSet presAssocID="{668ABADF-9AC0-413C-9A9C-3F11939BA674}" presName="composite" presStyleCnt="0"/>
      <dgm:spPr/>
    </dgm:pt>
    <dgm:pt modelId="{41E2B6BE-9860-4829-A71D-FEAEDD53A107}" type="pres">
      <dgm:prSet presAssocID="{668ABADF-9AC0-413C-9A9C-3F11939BA674}" presName="imgShp" presStyleLbl="fgImgPlace1" presStyleIdx="1"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pt>
    <dgm:pt modelId="{664081CB-8C4E-4D6B-B698-A096F4813C06}" type="pres">
      <dgm:prSet presAssocID="{668ABADF-9AC0-413C-9A9C-3F11939BA674}" presName="txShp" presStyleLbl="node1" presStyleIdx="1" presStyleCnt="2">
        <dgm:presLayoutVars>
          <dgm:bulletEnabled val="1"/>
        </dgm:presLayoutVars>
      </dgm:prSet>
      <dgm:spPr/>
      <dgm:t>
        <a:bodyPr/>
        <a:lstStyle/>
        <a:p>
          <a:endParaRPr lang="es-EC"/>
        </a:p>
      </dgm:t>
    </dgm:pt>
  </dgm:ptLst>
  <dgm:cxnLst>
    <dgm:cxn modelId="{030A2B40-FEF2-4935-8B4A-03AEC9BF4145}" type="presOf" srcId="{668ABADF-9AC0-413C-9A9C-3F11939BA674}" destId="{664081CB-8C4E-4D6B-B698-A096F4813C06}" srcOrd="0" destOrd="0" presId="urn:microsoft.com/office/officeart/2005/8/layout/vList3"/>
    <dgm:cxn modelId="{C7C55F54-4AEF-4A23-A37A-5432F8AFDAF8}" type="presOf" srcId="{0489B30C-62D6-4388-9D62-50AA59A2AEBC}" destId="{9ED6DDDB-A817-43BA-B999-299950EB3AA2}" srcOrd="0" destOrd="0" presId="urn:microsoft.com/office/officeart/2005/8/layout/vList3"/>
    <dgm:cxn modelId="{17CDAC2C-E20B-4C62-8395-B91909DCBF8D}" srcId="{48A812E8-46EE-4E68-B4A5-545D44143E2B}" destId="{668ABADF-9AC0-413C-9A9C-3F11939BA674}" srcOrd="1" destOrd="0" parTransId="{14D658B5-F3E7-43F6-A9EB-065401E10C62}" sibTransId="{7B2D9B16-CC66-48F3-B5CE-C4F27BD13617}"/>
    <dgm:cxn modelId="{EF221C43-CE19-464B-AD0E-CD610F6904D9}" srcId="{48A812E8-46EE-4E68-B4A5-545D44143E2B}" destId="{0489B30C-62D6-4388-9D62-50AA59A2AEBC}" srcOrd="0" destOrd="0" parTransId="{0D96422D-BEA5-4993-B307-7B5DE2F9CC17}" sibTransId="{E66FB319-B666-4427-9F30-521649D780F6}"/>
    <dgm:cxn modelId="{C89675B1-58B1-4E15-B4A6-A8B5E23E0E73}" type="presOf" srcId="{48A812E8-46EE-4E68-B4A5-545D44143E2B}" destId="{2B02C9DA-4815-4EDD-9035-C85A02BE43E5}" srcOrd="0" destOrd="0" presId="urn:microsoft.com/office/officeart/2005/8/layout/vList3"/>
    <dgm:cxn modelId="{D89D4DAB-C7BF-4AE8-AEBD-863915841F56}" type="presParOf" srcId="{2B02C9DA-4815-4EDD-9035-C85A02BE43E5}" destId="{B1C90BF0-76E3-4855-89B2-3CFF19E1C2AC}" srcOrd="0" destOrd="0" presId="urn:microsoft.com/office/officeart/2005/8/layout/vList3"/>
    <dgm:cxn modelId="{E50DCD69-E071-4CD7-9E3A-1C1B727F9E80}" type="presParOf" srcId="{B1C90BF0-76E3-4855-89B2-3CFF19E1C2AC}" destId="{427A8AEA-EA29-4DE9-8BBD-5F0F21C7957E}" srcOrd="0" destOrd="0" presId="urn:microsoft.com/office/officeart/2005/8/layout/vList3"/>
    <dgm:cxn modelId="{918E187F-4A02-4E6D-A947-3A17C120DE2E}" type="presParOf" srcId="{B1C90BF0-76E3-4855-89B2-3CFF19E1C2AC}" destId="{9ED6DDDB-A817-43BA-B999-299950EB3AA2}" srcOrd="1" destOrd="0" presId="urn:microsoft.com/office/officeart/2005/8/layout/vList3"/>
    <dgm:cxn modelId="{AED41159-D82B-458D-9EF3-6E9E6FB37D97}" type="presParOf" srcId="{2B02C9DA-4815-4EDD-9035-C85A02BE43E5}" destId="{E2B12A75-2695-4A58-80EF-F4C888785166}" srcOrd="1" destOrd="0" presId="urn:microsoft.com/office/officeart/2005/8/layout/vList3"/>
    <dgm:cxn modelId="{41C125BE-B27A-4175-9937-C0F912B5BA0D}" type="presParOf" srcId="{2B02C9DA-4815-4EDD-9035-C85A02BE43E5}" destId="{38B67D9B-4F0C-4DE9-ACE6-E75B6384B7D3}" srcOrd="2" destOrd="0" presId="urn:microsoft.com/office/officeart/2005/8/layout/vList3"/>
    <dgm:cxn modelId="{28B457D1-6771-40F8-9241-F41DE2C6424D}" type="presParOf" srcId="{38B67D9B-4F0C-4DE9-ACE6-E75B6384B7D3}" destId="{41E2B6BE-9860-4829-A71D-FEAEDD53A107}" srcOrd="0" destOrd="0" presId="urn:microsoft.com/office/officeart/2005/8/layout/vList3"/>
    <dgm:cxn modelId="{0E8C5288-1DFD-4332-9808-BAC0A7CEC582}" type="presParOf" srcId="{38B67D9B-4F0C-4DE9-ACE6-E75B6384B7D3}" destId="{664081CB-8C4E-4D6B-B698-A096F4813C06}"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8A812E8-46EE-4E68-B4A5-545D44143E2B}" type="doc">
      <dgm:prSet loTypeId="urn:microsoft.com/office/officeart/2005/8/layout/vList3" loCatId="list" qsTypeId="urn:microsoft.com/office/officeart/2005/8/quickstyle/simple1" qsCatId="simple" csTypeId="urn:microsoft.com/office/officeart/2005/8/colors/accent1_2" csCatId="accent1" phldr="1"/>
      <dgm:spPr/>
    </dgm:pt>
    <dgm:pt modelId="{0489B30C-62D6-4388-9D62-50AA59A2AEBC}">
      <dgm:prSet phldrT="[Texto]"/>
      <dgm:spPr/>
      <dgm:t>
        <a:bodyPr/>
        <a:lstStyle/>
        <a:p>
          <a:pPr algn="l"/>
          <a:r>
            <a:rPr lang="es-EC" dirty="0" smtClean="0"/>
            <a:t>%Productos y Servicios mejorados trimestralmente</a:t>
          </a:r>
          <a:endParaRPr lang="es-EC" dirty="0"/>
        </a:p>
      </dgm:t>
    </dgm:pt>
    <dgm:pt modelId="{0D96422D-BEA5-4993-B307-7B5DE2F9CC17}" type="parTrans" cxnId="{EF221C43-CE19-464B-AD0E-CD610F6904D9}">
      <dgm:prSet/>
      <dgm:spPr/>
      <dgm:t>
        <a:bodyPr/>
        <a:lstStyle/>
        <a:p>
          <a:endParaRPr lang="es-EC"/>
        </a:p>
      </dgm:t>
    </dgm:pt>
    <dgm:pt modelId="{E66FB319-B666-4427-9F30-521649D780F6}" type="sibTrans" cxnId="{EF221C43-CE19-464B-AD0E-CD610F6904D9}">
      <dgm:prSet/>
      <dgm:spPr/>
      <dgm:t>
        <a:bodyPr/>
        <a:lstStyle/>
        <a:p>
          <a:endParaRPr lang="es-EC"/>
        </a:p>
      </dgm:t>
    </dgm:pt>
    <dgm:pt modelId="{198177AA-365E-463E-BCD2-B3382E053D31}">
      <dgm:prSet phldrT="[Texto]"/>
      <dgm:spPr/>
      <dgm:t>
        <a:bodyPr/>
        <a:lstStyle/>
        <a:p>
          <a:pPr algn="l"/>
          <a:r>
            <a:rPr lang="es-EC" dirty="0" smtClean="0"/>
            <a:t>%Productos y Servicios nuevos trimestrales</a:t>
          </a:r>
          <a:endParaRPr lang="es-EC" b="1" dirty="0"/>
        </a:p>
      </dgm:t>
    </dgm:pt>
    <dgm:pt modelId="{C7171066-4389-4FED-912F-395055E8D31F}" type="parTrans" cxnId="{5AF860C2-6548-4FED-854B-A60D0E332A13}">
      <dgm:prSet/>
      <dgm:spPr/>
      <dgm:t>
        <a:bodyPr/>
        <a:lstStyle/>
        <a:p>
          <a:endParaRPr lang="es-EC"/>
        </a:p>
      </dgm:t>
    </dgm:pt>
    <dgm:pt modelId="{4E71BEC1-ED68-4D40-BE7A-F312F62ADDE1}" type="sibTrans" cxnId="{5AF860C2-6548-4FED-854B-A60D0E332A13}">
      <dgm:prSet/>
      <dgm:spPr/>
      <dgm:t>
        <a:bodyPr/>
        <a:lstStyle/>
        <a:p>
          <a:endParaRPr lang="es-EC"/>
        </a:p>
      </dgm:t>
    </dgm:pt>
    <dgm:pt modelId="{668ABADF-9AC0-413C-9A9C-3F11939BA674}">
      <dgm:prSet phldrT="[Texto]"/>
      <dgm:spPr/>
      <dgm:t>
        <a:bodyPr/>
        <a:lstStyle/>
        <a:p>
          <a:pPr algn="l"/>
          <a:r>
            <a:rPr lang="es-EC" dirty="0" smtClean="0"/>
            <a:t>#Nuevas Necesidades del mercado identificadas</a:t>
          </a:r>
          <a:endParaRPr lang="es-EC" dirty="0"/>
        </a:p>
      </dgm:t>
    </dgm:pt>
    <dgm:pt modelId="{14D658B5-F3E7-43F6-A9EB-065401E10C62}" type="parTrans" cxnId="{17CDAC2C-E20B-4C62-8395-B91909DCBF8D}">
      <dgm:prSet/>
      <dgm:spPr/>
      <dgm:t>
        <a:bodyPr/>
        <a:lstStyle/>
        <a:p>
          <a:endParaRPr lang="es-EC"/>
        </a:p>
      </dgm:t>
    </dgm:pt>
    <dgm:pt modelId="{7B2D9B16-CC66-48F3-B5CE-C4F27BD13617}" type="sibTrans" cxnId="{17CDAC2C-E20B-4C62-8395-B91909DCBF8D}">
      <dgm:prSet/>
      <dgm:spPr/>
      <dgm:t>
        <a:bodyPr/>
        <a:lstStyle/>
        <a:p>
          <a:endParaRPr lang="es-EC"/>
        </a:p>
      </dgm:t>
    </dgm:pt>
    <dgm:pt modelId="{2B02C9DA-4815-4EDD-9035-C85A02BE43E5}" type="pres">
      <dgm:prSet presAssocID="{48A812E8-46EE-4E68-B4A5-545D44143E2B}" presName="linearFlow" presStyleCnt="0">
        <dgm:presLayoutVars>
          <dgm:dir/>
          <dgm:resizeHandles val="exact"/>
        </dgm:presLayoutVars>
      </dgm:prSet>
      <dgm:spPr/>
    </dgm:pt>
    <dgm:pt modelId="{B1C90BF0-76E3-4855-89B2-3CFF19E1C2AC}" type="pres">
      <dgm:prSet presAssocID="{0489B30C-62D6-4388-9D62-50AA59A2AEBC}" presName="composite" presStyleCnt="0"/>
      <dgm:spPr/>
    </dgm:pt>
    <dgm:pt modelId="{427A8AEA-EA29-4DE9-8BBD-5F0F21C7957E}" type="pres">
      <dgm:prSet presAssocID="{0489B30C-62D6-4388-9D62-50AA59A2AEBC}"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pt>
    <dgm:pt modelId="{9ED6DDDB-A817-43BA-B999-299950EB3AA2}" type="pres">
      <dgm:prSet presAssocID="{0489B30C-62D6-4388-9D62-50AA59A2AEBC}" presName="txShp" presStyleLbl="node1" presStyleIdx="0" presStyleCnt="3">
        <dgm:presLayoutVars>
          <dgm:bulletEnabled val="1"/>
        </dgm:presLayoutVars>
      </dgm:prSet>
      <dgm:spPr/>
      <dgm:t>
        <a:bodyPr/>
        <a:lstStyle/>
        <a:p>
          <a:endParaRPr lang="es-EC"/>
        </a:p>
      </dgm:t>
    </dgm:pt>
    <dgm:pt modelId="{E2B12A75-2695-4A58-80EF-F4C888785166}" type="pres">
      <dgm:prSet presAssocID="{E66FB319-B666-4427-9F30-521649D780F6}" presName="spacing" presStyleCnt="0"/>
      <dgm:spPr/>
    </dgm:pt>
    <dgm:pt modelId="{63702826-A09F-4A3E-AD7C-28AFA5BCD5A7}" type="pres">
      <dgm:prSet presAssocID="{198177AA-365E-463E-BCD2-B3382E053D31}" presName="composite" presStyleCnt="0"/>
      <dgm:spPr/>
    </dgm:pt>
    <dgm:pt modelId="{8F2372FB-33A2-4BCA-8891-10CE5F9C7AD7}" type="pres">
      <dgm:prSet presAssocID="{198177AA-365E-463E-BCD2-B3382E053D31}" presName="imgShp" presStyleLbl="fgImgPlace1" presStyleIdx="1" presStyleCnt="3"/>
      <dgm:spPr>
        <a:solidFill>
          <a:srgbClr val="FF0000"/>
        </a:solidFill>
      </dgm:spPr>
    </dgm:pt>
    <dgm:pt modelId="{EAE191C8-0AE2-4918-B6FA-4ABB58AF374E}" type="pres">
      <dgm:prSet presAssocID="{198177AA-365E-463E-BCD2-B3382E053D31}" presName="txShp" presStyleLbl="node1" presStyleIdx="1" presStyleCnt="3">
        <dgm:presLayoutVars>
          <dgm:bulletEnabled val="1"/>
        </dgm:presLayoutVars>
      </dgm:prSet>
      <dgm:spPr/>
      <dgm:t>
        <a:bodyPr/>
        <a:lstStyle/>
        <a:p>
          <a:endParaRPr lang="es-EC"/>
        </a:p>
      </dgm:t>
    </dgm:pt>
    <dgm:pt modelId="{9D7BDF5F-CA44-4C13-B756-D08715A181A2}" type="pres">
      <dgm:prSet presAssocID="{4E71BEC1-ED68-4D40-BE7A-F312F62ADDE1}" presName="spacing" presStyleCnt="0"/>
      <dgm:spPr/>
    </dgm:pt>
    <dgm:pt modelId="{38B67D9B-4F0C-4DE9-ACE6-E75B6384B7D3}" type="pres">
      <dgm:prSet presAssocID="{668ABADF-9AC0-413C-9A9C-3F11939BA674}" presName="composite" presStyleCnt="0"/>
      <dgm:spPr/>
    </dgm:pt>
    <dgm:pt modelId="{41E2B6BE-9860-4829-A71D-FEAEDD53A107}" type="pres">
      <dgm:prSet presAssocID="{668ABADF-9AC0-413C-9A9C-3F11939BA674}" presName="imgShp" presStyleLbl="fgImgPlace1" presStyleIdx="2" presStyleCnt="3"/>
      <dgm:spPr>
        <a:solidFill>
          <a:srgbClr val="FF0000"/>
        </a:solidFill>
      </dgm:spPr>
    </dgm:pt>
    <dgm:pt modelId="{664081CB-8C4E-4D6B-B698-A096F4813C06}" type="pres">
      <dgm:prSet presAssocID="{668ABADF-9AC0-413C-9A9C-3F11939BA674}" presName="txShp" presStyleLbl="node1" presStyleIdx="2" presStyleCnt="3">
        <dgm:presLayoutVars>
          <dgm:bulletEnabled val="1"/>
        </dgm:presLayoutVars>
      </dgm:prSet>
      <dgm:spPr/>
      <dgm:t>
        <a:bodyPr/>
        <a:lstStyle/>
        <a:p>
          <a:endParaRPr lang="es-EC"/>
        </a:p>
      </dgm:t>
    </dgm:pt>
  </dgm:ptLst>
  <dgm:cxnLst>
    <dgm:cxn modelId="{5AF860C2-6548-4FED-854B-A60D0E332A13}" srcId="{48A812E8-46EE-4E68-B4A5-545D44143E2B}" destId="{198177AA-365E-463E-BCD2-B3382E053D31}" srcOrd="1" destOrd="0" parTransId="{C7171066-4389-4FED-912F-395055E8D31F}" sibTransId="{4E71BEC1-ED68-4D40-BE7A-F312F62ADDE1}"/>
    <dgm:cxn modelId="{68BB16AB-0EF6-4F3E-A84D-ADAC7FA613F5}" type="presOf" srcId="{48A812E8-46EE-4E68-B4A5-545D44143E2B}" destId="{2B02C9DA-4815-4EDD-9035-C85A02BE43E5}" srcOrd="0" destOrd="0" presId="urn:microsoft.com/office/officeart/2005/8/layout/vList3"/>
    <dgm:cxn modelId="{1DB516CC-383A-41C9-9EB8-EE8BAAE0AD1D}" type="presOf" srcId="{668ABADF-9AC0-413C-9A9C-3F11939BA674}" destId="{664081CB-8C4E-4D6B-B698-A096F4813C06}" srcOrd="0" destOrd="0" presId="urn:microsoft.com/office/officeart/2005/8/layout/vList3"/>
    <dgm:cxn modelId="{17CDAC2C-E20B-4C62-8395-B91909DCBF8D}" srcId="{48A812E8-46EE-4E68-B4A5-545D44143E2B}" destId="{668ABADF-9AC0-413C-9A9C-3F11939BA674}" srcOrd="2" destOrd="0" parTransId="{14D658B5-F3E7-43F6-A9EB-065401E10C62}" sibTransId="{7B2D9B16-CC66-48F3-B5CE-C4F27BD13617}"/>
    <dgm:cxn modelId="{EF221C43-CE19-464B-AD0E-CD610F6904D9}" srcId="{48A812E8-46EE-4E68-B4A5-545D44143E2B}" destId="{0489B30C-62D6-4388-9D62-50AA59A2AEBC}" srcOrd="0" destOrd="0" parTransId="{0D96422D-BEA5-4993-B307-7B5DE2F9CC17}" sibTransId="{E66FB319-B666-4427-9F30-521649D780F6}"/>
    <dgm:cxn modelId="{911AE29D-301D-462E-95C3-CC601C127F94}" type="presOf" srcId="{0489B30C-62D6-4388-9D62-50AA59A2AEBC}" destId="{9ED6DDDB-A817-43BA-B999-299950EB3AA2}" srcOrd="0" destOrd="0" presId="urn:microsoft.com/office/officeart/2005/8/layout/vList3"/>
    <dgm:cxn modelId="{01C6AB92-7437-437F-944D-C028A2943224}" type="presOf" srcId="{198177AA-365E-463E-BCD2-B3382E053D31}" destId="{EAE191C8-0AE2-4918-B6FA-4ABB58AF374E}" srcOrd="0" destOrd="0" presId="urn:microsoft.com/office/officeart/2005/8/layout/vList3"/>
    <dgm:cxn modelId="{81DCA99D-1DAC-4372-B402-F0F9B3BF574A}" type="presParOf" srcId="{2B02C9DA-4815-4EDD-9035-C85A02BE43E5}" destId="{B1C90BF0-76E3-4855-89B2-3CFF19E1C2AC}" srcOrd="0" destOrd="0" presId="urn:microsoft.com/office/officeart/2005/8/layout/vList3"/>
    <dgm:cxn modelId="{749238B9-F323-4FC7-AA54-DC5AAB40DD50}" type="presParOf" srcId="{B1C90BF0-76E3-4855-89B2-3CFF19E1C2AC}" destId="{427A8AEA-EA29-4DE9-8BBD-5F0F21C7957E}" srcOrd="0" destOrd="0" presId="urn:microsoft.com/office/officeart/2005/8/layout/vList3"/>
    <dgm:cxn modelId="{27D32A5A-D14C-4C49-BBD8-18813C58B129}" type="presParOf" srcId="{B1C90BF0-76E3-4855-89B2-3CFF19E1C2AC}" destId="{9ED6DDDB-A817-43BA-B999-299950EB3AA2}" srcOrd="1" destOrd="0" presId="urn:microsoft.com/office/officeart/2005/8/layout/vList3"/>
    <dgm:cxn modelId="{A7584A91-7D65-4699-9604-63B1FB95E185}" type="presParOf" srcId="{2B02C9DA-4815-4EDD-9035-C85A02BE43E5}" destId="{E2B12A75-2695-4A58-80EF-F4C888785166}" srcOrd="1" destOrd="0" presId="urn:microsoft.com/office/officeart/2005/8/layout/vList3"/>
    <dgm:cxn modelId="{4477F686-41D0-4B97-B5BD-D9D80F89C116}" type="presParOf" srcId="{2B02C9DA-4815-4EDD-9035-C85A02BE43E5}" destId="{63702826-A09F-4A3E-AD7C-28AFA5BCD5A7}" srcOrd="2" destOrd="0" presId="urn:microsoft.com/office/officeart/2005/8/layout/vList3"/>
    <dgm:cxn modelId="{3D2B9BFB-DADF-47BA-8994-9AAF4E2EAC28}" type="presParOf" srcId="{63702826-A09F-4A3E-AD7C-28AFA5BCD5A7}" destId="{8F2372FB-33A2-4BCA-8891-10CE5F9C7AD7}" srcOrd="0" destOrd="0" presId="urn:microsoft.com/office/officeart/2005/8/layout/vList3"/>
    <dgm:cxn modelId="{66E83642-CFBC-4E6A-B127-DB0406000D1C}" type="presParOf" srcId="{63702826-A09F-4A3E-AD7C-28AFA5BCD5A7}" destId="{EAE191C8-0AE2-4918-B6FA-4ABB58AF374E}" srcOrd="1" destOrd="0" presId="urn:microsoft.com/office/officeart/2005/8/layout/vList3"/>
    <dgm:cxn modelId="{842DA251-84EE-4902-8001-87593110F978}" type="presParOf" srcId="{2B02C9DA-4815-4EDD-9035-C85A02BE43E5}" destId="{9D7BDF5F-CA44-4C13-B756-D08715A181A2}" srcOrd="3" destOrd="0" presId="urn:microsoft.com/office/officeart/2005/8/layout/vList3"/>
    <dgm:cxn modelId="{6BBB3775-0154-4CC2-BB30-025106C1151A}" type="presParOf" srcId="{2B02C9DA-4815-4EDD-9035-C85A02BE43E5}" destId="{38B67D9B-4F0C-4DE9-ACE6-E75B6384B7D3}" srcOrd="4" destOrd="0" presId="urn:microsoft.com/office/officeart/2005/8/layout/vList3"/>
    <dgm:cxn modelId="{21B42534-9D95-4371-8689-B6F2FCA94B8F}" type="presParOf" srcId="{38B67D9B-4F0C-4DE9-ACE6-E75B6384B7D3}" destId="{41E2B6BE-9860-4829-A71D-FEAEDD53A107}" srcOrd="0" destOrd="0" presId="urn:microsoft.com/office/officeart/2005/8/layout/vList3"/>
    <dgm:cxn modelId="{CC052F9F-EF78-4237-85D0-D3E6A7868FBE}" type="presParOf" srcId="{38B67D9B-4F0C-4DE9-ACE6-E75B6384B7D3}" destId="{664081CB-8C4E-4D6B-B698-A096F4813C06}" srcOrd="1" destOrd="0" presId="urn:microsoft.com/office/officeart/2005/8/layout/vList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0CA886-5A91-45EC-B846-29B8E38EC0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BA7AED71-7C25-46C2-A7A1-AAE6B0C36F27}">
      <dgm:prSet phldrT="[Texto]"/>
      <dgm:spPr/>
      <dgm:t>
        <a:bodyPr/>
        <a:lstStyle/>
        <a:p>
          <a:r>
            <a:rPr lang="es-EC" dirty="0" smtClean="0"/>
            <a:t>Análisis Situacional</a:t>
          </a:r>
          <a:endParaRPr lang="es-EC" dirty="0"/>
        </a:p>
      </dgm:t>
    </dgm:pt>
    <dgm:pt modelId="{7CAB82B1-6A17-42DA-9229-ACEF796DF36C}" type="parTrans" cxnId="{B82AD93B-AD7E-453A-9A55-A01EE6C56FB8}">
      <dgm:prSet/>
      <dgm:spPr/>
      <dgm:t>
        <a:bodyPr/>
        <a:lstStyle/>
        <a:p>
          <a:endParaRPr lang="es-EC"/>
        </a:p>
      </dgm:t>
    </dgm:pt>
    <dgm:pt modelId="{8F4E123B-DB2F-4E65-B83A-C1926B2BF0AD}" type="sibTrans" cxnId="{B82AD93B-AD7E-453A-9A55-A01EE6C56FB8}">
      <dgm:prSet/>
      <dgm:spPr/>
      <dgm:t>
        <a:bodyPr/>
        <a:lstStyle/>
        <a:p>
          <a:endParaRPr lang="es-EC"/>
        </a:p>
      </dgm:t>
    </dgm:pt>
    <dgm:pt modelId="{D989843F-7E1F-41D9-9450-688CFA2ACA67}">
      <dgm:prSet phldrT="[Texto]"/>
      <dgm:spPr/>
      <dgm:t>
        <a:bodyPr/>
        <a:lstStyle/>
        <a:p>
          <a:r>
            <a:rPr lang="es-EC" dirty="0" smtClean="0"/>
            <a:t>Observación Científica</a:t>
          </a:r>
          <a:endParaRPr lang="es-EC" dirty="0"/>
        </a:p>
      </dgm:t>
    </dgm:pt>
    <dgm:pt modelId="{45681B51-C89B-407F-A707-CF2654BFD24C}" type="parTrans" cxnId="{DC9084B0-6C21-422D-9726-5F58CE2D4B48}">
      <dgm:prSet/>
      <dgm:spPr/>
      <dgm:t>
        <a:bodyPr/>
        <a:lstStyle/>
        <a:p>
          <a:endParaRPr lang="es-EC"/>
        </a:p>
      </dgm:t>
    </dgm:pt>
    <dgm:pt modelId="{0E158F07-C4F9-4BE4-8EB7-D86D127BCB94}" type="sibTrans" cxnId="{DC9084B0-6C21-422D-9726-5F58CE2D4B48}">
      <dgm:prSet/>
      <dgm:spPr/>
      <dgm:t>
        <a:bodyPr/>
        <a:lstStyle/>
        <a:p>
          <a:endParaRPr lang="es-EC"/>
        </a:p>
      </dgm:t>
    </dgm:pt>
    <dgm:pt modelId="{AFE6404F-0571-4EF8-B93E-E49A3C948150}">
      <dgm:prSet phldrT="[Texto]"/>
      <dgm:spPr/>
      <dgm:t>
        <a:bodyPr/>
        <a:lstStyle/>
        <a:p>
          <a:r>
            <a:rPr lang="es-EC" dirty="0" smtClean="0"/>
            <a:t>Enfoque Estratégico</a:t>
          </a:r>
          <a:endParaRPr lang="es-EC" dirty="0"/>
        </a:p>
      </dgm:t>
    </dgm:pt>
    <dgm:pt modelId="{5C1994D3-BAEE-4BEC-9A26-0FB9A08C9ADE}" type="parTrans" cxnId="{CA7BB607-1D54-4643-A455-D8FC89122FB0}">
      <dgm:prSet/>
      <dgm:spPr/>
      <dgm:t>
        <a:bodyPr/>
        <a:lstStyle/>
        <a:p>
          <a:endParaRPr lang="es-EC"/>
        </a:p>
      </dgm:t>
    </dgm:pt>
    <dgm:pt modelId="{BD2EFEAC-A9F8-4807-8BBF-A750BF81EAFB}" type="sibTrans" cxnId="{CA7BB607-1D54-4643-A455-D8FC89122FB0}">
      <dgm:prSet/>
      <dgm:spPr/>
      <dgm:t>
        <a:bodyPr/>
        <a:lstStyle/>
        <a:p>
          <a:endParaRPr lang="es-EC"/>
        </a:p>
      </dgm:t>
    </dgm:pt>
    <dgm:pt modelId="{45F079A1-0907-4D2D-8782-3203249C4615}">
      <dgm:prSet phldrT="[Texto]"/>
      <dgm:spPr/>
      <dgm:t>
        <a:bodyPr/>
        <a:lstStyle/>
        <a:p>
          <a:r>
            <a:rPr lang="es-EC" dirty="0" smtClean="0"/>
            <a:t>Método Analítico</a:t>
          </a:r>
          <a:endParaRPr lang="es-EC" dirty="0"/>
        </a:p>
      </dgm:t>
    </dgm:pt>
    <dgm:pt modelId="{C1BC2A5E-0CFA-4146-BD67-30DEB8C1D75D}" type="parTrans" cxnId="{723DCAD8-5727-493A-AB35-D67B3CD9DE04}">
      <dgm:prSet/>
      <dgm:spPr/>
      <dgm:t>
        <a:bodyPr/>
        <a:lstStyle/>
        <a:p>
          <a:endParaRPr lang="es-EC"/>
        </a:p>
      </dgm:t>
    </dgm:pt>
    <dgm:pt modelId="{9767CF91-80F0-4BC9-9BFB-A748781F4411}" type="sibTrans" cxnId="{723DCAD8-5727-493A-AB35-D67B3CD9DE04}">
      <dgm:prSet/>
      <dgm:spPr/>
      <dgm:t>
        <a:bodyPr/>
        <a:lstStyle/>
        <a:p>
          <a:endParaRPr lang="es-EC"/>
        </a:p>
      </dgm:t>
    </dgm:pt>
    <dgm:pt modelId="{7F63DA08-70F2-47F0-A96F-FB062A8B8499}">
      <dgm:prSet phldrT="[Texto]"/>
      <dgm:spPr/>
      <dgm:t>
        <a:bodyPr/>
        <a:lstStyle/>
        <a:p>
          <a:r>
            <a:rPr lang="es-EC" dirty="0" smtClean="0"/>
            <a:t>P.E.S.T., F.O.D.A., Fuerzas de </a:t>
          </a:r>
          <a:r>
            <a:rPr lang="es-EC" dirty="0" err="1" smtClean="0"/>
            <a:t>Porter</a:t>
          </a:r>
          <a:endParaRPr lang="es-EC" dirty="0"/>
        </a:p>
      </dgm:t>
    </dgm:pt>
    <dgm:pt modelId="{83B6D104-9DC3-4876-907D-E8E937E3A862}" type="parTrans" cxnId="{158792F4-B4A8-48C6-AC0B-DAE12BB84032}">
      <dgm:prSet/>
      <dgm:spPr/>
      <dgm:t>
        <a:bodyPr/>
        <a:lstStyle/>
        <a:p>
          <a:endParaRPr lang="es-EC"/>
        </a:p>
      </dgm:t>
    </dgm:pt>
    <dgm:pt modelId="{6060DF54-76A6-4ABE-A30D-F9DFAA89C267}" type="sibTrans" cxnId="{158792F4-B4A8-48C6-AC0B-DAE12BB84032}">
      <dgm:prSet/>
      <dgm:spPr/>
      <dgm:t>
        <a:bodyPr/>
        <a:lstStyle/>
        <a:p>
          <a:endParaRPr lang="es-EC"/>
        </a:p>
      </dgm:t>
    </dgm:pt>
    <dgm:pt modelId="{76D464EB-65ED-4D23-8126-71D3485691E7}">
      <dgm:prSet phldrT="[Texto]"/>
      <dgm:spPr/>
      <dgm:t>
        <a:bodyPr/>
        <a:lstStyle/>
        <a:p>
          <a:r>
            <a:rPr lang="es-EC" dirty="0" smtClean="0"/>
            <a:t>Cuadro de Mando Integral</a:t>
          </a:r>
          <a:endParaRPr lang="es-EC" dirty="0"/>
        </a:p>
      </dgm:t>
    </dgm:pt>
    <dgm:pt modelId="{61AA63F6-887C-46B4-BF7B-527A8C786B2B}" type="parTrans" cxnId="{DC3D1B62-D122-4302-B09E-F87BBBC8932A}">
      <dgm:prSet/>
      <dgm:spPr/>
      <dgm:t>
        <a:bodyPr/>
        <a:lstStyle/>
        <a:p>
          <a:endParaRPr lang="es-EC"/>
        </a:p>
      </dgm:t>
    </dgm:pt>
    <dgm:pt modelId="{1B6E245E-EB6C-4901-856C-7C1506D7E6DF}" type="sibTrans" cxnId="{DC3D1B62-D122-4302-B09E-F87BBBC8932A}">
      <dgm:prSet/>
      <dgm:spPr/>
      <dgm:t>
        <a:bodyPr/>
        <a:lstStyle/>
        <a:p>
          <a:endParaRPr lang="es-EC"/>
        </a:p>
      </dgm:t>
    </dgm:pt>
    <dgm:pt modelId="{E08B9B45-848C-4CEB-8A94-6319221D8E69}">
      <dgm:prSet phldrT="[Texto]"/>
      <dgm:spPr/>
      <dgm:t>
        <a:bodyPr/>
        <a:lstStyle/>
        <a:p>
          <a:r>
            <a:rPr lang="es-EC" dirty="0" smtClean="0"/>
            <a:t>Método Medición Directa</a:t>
          </a:r>
          <a:endParaRPr lang="es-EC" dirty="0"/>
        </a:p>
      </dgm:t>
    </dgm:pt>
    <dgm:pt modelId="{7FE83409-0A92-4CA6-BA06-E5CACC01272F}" type="parTrans" cxnId="{B7B721C9-269F-480D-986D-CBF8340D1803}">
      <dgm:prSet/>
      <dgm:spPr/>
      <dgm:t>
        <a:bodyPr/>
        <a:lstStyle/>
        <a:p>
          <a:endParaRPr lang="es-EC"/>
        </a:p>
      </dgm:t>
    </dgm:pt>
    <dgm:pt modelId="{8FC08404-2262-421E-A19A-D3D950CE76B8}" type="sibTrans" cxnId="{B7B721C9-269F-480D-986D-CBF8340D1803}">
      <dgm:prSet/>
      <dgm:spPr/>
      <dgm:t>
        <a:bodyPr/>
        <a:lstStyle/>
        <a:p>
          <a:endParaRPr lang="es-EC"/>
        </a:p>
      </dgm:t>
    </dgm:pt>
    <dgm:pt modelId="{179B575C-8495-435F-BCFB-FFC18A685A9E}">
      <dgm:prSet phldrT="[Texto]"/>
      <dgm:spPr/>
      <dgm:t>
        <a:bodyPr/>
        <a:lstStyle/>
        <a:p>
          <a:r>
            <a:rPr lang="es-EC" dirty="0" smtClean="0"/>
            <a:t>Puesta en Marcha de la Estrategia a nivel básico</a:t>
          </a:r>
          <a:endParaRPr lang="es-EC" dirty="0"/>
        </a:p>
      </dgm:t>
    </dgm:pt>
    <dgm:pt modelId="{7D31FCB4-F7E7-4369-9B19-C0606F8C53B0}" type="parTrans" cxnId="{BCCE8424-1270-42F7-B3DD-2B62914FB3D0}">
      <dgm:prSet/>
      <dgm:spPr/>
      <dgm:t>
        <a:bodyPr/>
        <a:lstStyle/>
        <a:p>
          <a:endParaRPr lang="es-EC"/>
        </a:p>
      </dgm:t>
    </dgm:pt>
    <dgm:pt modelId="{5FBD1219-FC4B-49AB-8A3C-E33A3E745916}" type="sibTrans" cxnId="{BCCE8424-1270-42F7-B3DD-2B62914FB3D0}">
      <dgm:prSet/>
      <dgm:spPr/>
      <dgm:t>
        <a:bodyPr/>
        <a:lstStyle/>
        <a:p>
          <a:endParaRPr lang="es-EC"/>
        </a:p>
      </dgm:t>
    </dgm:pt>
    <dgm:pt modelId="{98844A58-3DC3-492A-A5CF-86A877AFFCAF}">
      <dgm:prSet phldrT="[Texto]"/>
      <dgm:spPr/>
      <dgm:t>
        <a:bodyPr/>
        <a:lstStyle/>
        <a:p>
          <a:r>
            <a:rPr lang="es-EC" dirty="0" smtClean="0"/>
            <a:t>Método Sistémico</a:t>
          </a:r>
          <a:endParaRPr lang="es-EC" dirty="0"/>
        </a:p>
      </dgm:t>
    </dgm:pt>
    <dgm:pt modelId="{EA54D2AB-C5A3-4712-AAB0-1893F8B10CC1}" type="parTrans" cxnId="{739D8651-AE13-464E-AEDC-226C45B0C2E3}">
      <dgm:prSet/>
      <dgm:spPr/>
      <dgm:t>
        <a:bodyPr/>
        <a:lstStyle/>
        <a:p>
          <a:endParaRPr lang="es-EC"/>
        </a:p>
      </dgm:t>
    </dgm:pt>
    <dgm:pt modelId="{8FB31454-C3FC-4787-90EB-50DD8591DD54}" type="sibTrans" cxnId="{739D8651-AE13-464E-AEDC-226C45B0C2E3}">
      <dgm:prSet/>
      <dgm:spPr/>
      <dgm:t>
        <a:bodyPr/>
        <a:lstStyle/>
        <a:p>
          <a:endParaRPr lang="es-EC"/>
        </a:p>
      </dgm:t>
    </dgm:pt>
    <dgm:pt modelId="{A45D1499-A65B-4AEA-B349-174664270290}" type="pres">
      <dgm:prSet presAssocID="{3D0CA886-5A91-45EC-B846-29B8E38EC080}" presName="linear" presStyleCnt="0">
        <dgm:presLayoutVars>
          <dgm:animLvl val="lvl"/>
          <dgm:resizeHandles val="exact"/>
        </dgm:presLayoutVars>
      </dgm:prSet>
      <dgm:spPr/>
      <dgm:t>
        <a:bodyPr/>
        <a:lstStyle/>
        <a:p>
          <a:endParaRPr lang="es-EC"/>
        </a:p>
      </dgm:t>
    </dgm:pt>
    <dgm:pt modelId="{E647FF49-4AF9-49C3-8FE0-D89CC7D5BAC8}" type="pres">
      <dgm:prSet presAssocID="{BA7AED71-7C25-46C2-A7A1-AAE6B0C36F27}" presName="parentText" presStyleLbl="node1" presStyleIdx="0" presStyleCnt="4">
        <dgm:presLayoutVars>
          <dgm:chMax val="0"/>
          <dgm:bulletEnabled val="1"/>
        </dgm:presLayoutVars>
      </dgm:prSet>
      <dgm:spPr/>
      <dgm:t>
        <a:bodyPr/>
        <a:lstStyle/>
        <a:p>
          <a:endParaRPr lang="es-EC"/>
        </a:p>
      </dgm:t>
    </dgm:pt>
    <dgm:pt modelId="{6F7FFD1B-0917-4A66-9D00-289AACA1555E}" type="pres">
      <dgm:prSet presAssocID="{BA7AED71-7C25-46C2-A7A1-AAE6B0C36F27}" presName="childText" presStyleLbl="revTx" presStyleIdx="0" presStyleCnt="4">
        <dgm:presLayoutVars>
          <dgm:bulletEnabled val="1"/>
        </dgm:presLayoutVars>
      </dgm:prSet>
      <dgm:spPr/>
      <dgm:t>
        <a:bodyPr/>
        <a:lstStyle/>
        <a:p>
          <a:endParaRPr lang="es-EC"/>
        </a:p>
      </dgm:t>
    </dgm:pt>
    <dgm:pt modelId="{A59D94A7-9372-4E37-AFEE-6B85B4103B63}" type="pres">
      <dgm:prSet presAssocID="{AFE6404F-0571-4EF8-B93E-E49A3C948150}" presName="parentText" presStyleLbl="node1" presStyleIdx="1" presStyleCnt="4">
        <dgm:presLayoutVars>
          <dgm:chMax val="0"/>
          <dgm:bulletEnabled val="1"/>
        </dgm:presLayoutVars>
      </dgm:prSet>
      <dgm:spPr/>
      <dgm:t>
        <a:bodyPr/>
        <a:lstStyle/>
        <a:p>
          <a:endParaRPr lang="es-EC"/>
        </a:p>
      </dgm:t>
    </dgm:pt>
    <dgm:pt modelId="{7BBFDA29-543A-4CDE-9E98-4049871A530E}" type="pres">
      <dgm:prSet presAssocID="{AFE6404F-0571-4EF8-B93E-E49A3C948150}" presName="childText" presStyleLbl="revTx" presStyleIdx="1" presStyleCnt="4">
        <dgm:presLayoutVars>
          <dgm:bulletEnabled val="1"/>
        </dgm:presLayoutVars>
      </dgm:prSet>
      <dgm:spPr/>
      <dgm:t>
        <a:bodyPr/>
        <a:lstStyle/>
        <a:p>
          <a:endParaRPr lang="es-EC"/>
        </a:p>
      </dgm:t>
    </dgm:pt>
    <dgm:pt modelId="{7C55AD2B-4BD6-4548-9E7F-65F0E85F0A29}" type="pres">
      <dgm:prSet presAssocID="{76D464EB-65ED-4D23-8126-71D3485691E7}" presName="parentText" presStyleLbl="node1" presStyleIdx="2" presStyleCnt="4">
        <dgm:presLayoutVars>
          <dgm:chMax val="0"/>
          <dgm:bulletEnabled val="1"/>
        </dgm:presLayoutVars>
      </dgm:prSet>
      <dgm:spPr/>
      <dgm:t>
        <a:bodyPr/>
        <a:lstStyle/>
        <a:p>
          <a:endParaRPr lang="es-EC"/>
        </a:p>
      </dgm:t>
    </dgm:pt>
    <dgm:pt modelId="{CE384D7B-223F-4A3E-A017-50F0A1E1DC53}" type="pres">
      <dgm:prSet presAssocID="{76D464EB-65ED-4D23-8126-71D3485691E7}" presName="childText" presStyleLbl="revTx" presStyleIdx="2" presStyleCnt="4">
        <dgm:presLayoutVars>
          <dgm:bulletEnabled val="1"/>
        </dgm:presLayoutVars>
      </dgm:prSet>
      <dgm:spPr/>
      <dgm:t>
        <a:bodyPr/>
        <a:lstStyle/>
        <a:p>
          <a:endParaRPr lang="es-EC"/>
        </a:p>
      </dgm:t>
    </dgm:pt>
    <dgm:pt modelId="{F8F8D766-9C7E-482A-83FA-7EA0267C510F}" type="pres">
      <dgm:prSet presAssocID="{179B575C-8495-435F-BCFB-FFC18A685A9E}" presName="parentText" presStyleLbl="node1" presStyleIdx="3" presStyleCnt="4">
        <dgm:presLayoutVars>
          <dgm:chMax val="0"/>
          <dgm:bulletEnabled val="1"/>
        </dgm:presLayoutVars>
      </dgm:prSet>
      <dgm:spPr/>
      <dgm:t>
        <a:bodyPr/>
        <a:lstStyle/>
        <a:p>
          <a:endParaRPr lang="es-EC"/>
        </a:p>
      </dgm:t>
    </dgm:pt>
    <dgm:pt modelId="{0A1BF0D7-0A17-4806-9693-5FABFC4FB77A}" type="pres">
      <dgm:prSet presAssocID="{179B575C-8495-435F-BCFB-FFC18A685A9E}" presName="childText" presStyleLbl="revTx" presStyleIdx="3" presStyleCnt="4">
        <dgm:presLayoutVars>
          <dgm:bulletEnabled val="1"/>
        </dgm:presLayoutVars>
      </dgm:prSet>
      <dgm:spPr/>
      <dgm:t>
        <a:bodyPr/>
        <a:lstStyle/>
        <a:p>
          <a:endParaRPr lang="es-EC"/>
        </a:p>
      </dgm:t>
    </dgm:pt>
  </dgm:ptLst>
  <dgm:cxnLst>
    <dgm:cxn modelId="{36AF3FF6-D7F8-420E-91E5-0F05F208C806}" type="presOf" srcId="{BA7AED71-7C25-46C2-A7A1-AAE6B0C36F27}" destId="{E647FF49-4AF9-49C3-8FE0-D89CC7D5BAC8}" srcOrd="0" destOrd="0" presId="urn:microsoft.com/office/officeart/2005/8/layout/vList2"/>
    <dgm:cxn modelId="{EB7379CB-64FD-4A50-885F-9D3142953957}" type="presOf" srcId="{3D0CA886-5A91-45EC-B846-29B8E38EC080}" destId="{A45D1499-A65B-4AEA-B349-174664270290}" srcOrd="0" destOrd="0" presId="urn:microsoft.com/office/officeart/2005/8/layout/vList2"/>
    <dgm:cxn modelId="{723DCAD8-5727-493A-AB35-D67B3CD9DE04}" srcId="{AFE6404F-0571-4EF8-B93E-E49A3C948150}" destId="{45F079A1-0907-4D2D-8782-3203249C4615}" srcOrd="0" destOrd="0" parTransId="{C1BC2A5E-0CFA-4146-BD67-30DEB8C1D75D}" sibTransId="{9767CF91-80F0-4BC9-9BFB-A748781F4411}"/>
    <dgm:cxn modelId="{29133F7D-9CE7-41D6-B089-1A9F0889E955}" type="presOf" srcId="{76D464EB-65ED-4D23-8126-71D3485691E7}" destId="{7C55AD2B-4BD6-4548-9E7F-65F0E85F0A29}" srcOrd="0" destOrd="0" presId="urn:microsoft.com/office/officeart/2005/8/layout/vList2"/>
    <dgm:cxn modelId="{B7B721C9-269F-480D-986D-CBF8340D1803}" srcId="{76D464EB-65ED-4D23-8126-71D3485691E7}" destId="{E08B9B45-848C-4CEB-8A94-6319221D8E69}" srcOrd="0" destOrd="0" parTransId="{7FE83409-0A92-4CA6-BA06-E5CACC01272F}" sibTransId="{8FC08404-2262-421E-A19A-D3D950CE76B8}"/>
    <dgm:cxn modelId="{29D98BAE-AB6B-48B9-8E13-39FC595CF4E8}" type="presOf" srcId="{179B575C-8495-435F-BCFB-FFC18A685A9E}" destId="{F8F8D766-9C7E-482A-83FA-7EA0267C510F}" srcOrd="0" destOrd="0" presId="urn:microsoft.com/office/officeart/2005/8/layout/vList2"/>
    <dgm:cxn modelId="{CB698540-D73D-41D8-A9DA-422783E9B092}" type="presOf" srcId="{D989843F-7E1F-41D9-9450-688CFA2ACA67}" destId="{6F7FFD1B-0917-4A66-9D00-289AACA1555E}" srcOrd="0" destOrd="0" presId="urn:microsoft.com/office/officeart/2005/8/layout/vList2"/>
    <dgm:cxn modelId="{29DE130A-01F1-4CE4-8305-DF194328FB7A}" type="presOf" srcId="{7F63DA08-70F2-47F0-A96F-FB062A8B8499}" destId="{6F7FFD1B-0917-4A66-9D00-289AACA1555E}" srcOrd="0" destOrd="1" presId="urn:microsoft.com/office/officeart/2005/8/layout/vList2"/>
    <dgm:cxn modelId="{DC9084B0-6C21-422D-9726-5F58CE2D4B48}" srcId="{BA7AED71-7C25-46C2-A7A1-AAE6B0C36F27}" destId="{D989843F-7E1F-41D9-9450-688CFA2ACA67}" srcOrd="0" destOrd="0" parTransId="{45681B51-C89B-407F-A707-CF2654BFD24C}" sibTransId="{0E158F07-C4F9-4BE4-8EB7-D86D127BCB94}"/>
    <dgm:cxn modelId="{927A935D-AD54-4AD3-9AE0-E2E84ABBAEA4}" type="presOf" srcId="{E08B9B45-848C-4CEB-8A94-6319221D8E69}" destId="{CE384D7B-223F-4A3E-A017-50F0A1E1DC53}" srcOrd="0" destOrd="0" presId="urn:microsoft.com/office/officeart/2005/8/layout/vList2"/>
    <dgm:cxn modelId="{158792F4-B4A8-48C6-AC0B-DAE12BB84032}" srcId="{D989843F-7E1F-41D9-9450-688CFA2ACA67}" destId="{7F63DA08-70F2-47F0-A96F-FB062A8B8499}" srcOrd="0" destOrd="0" parTransId="{83B6D104-9DC3-4876-907D-E8E937E3A862}" sibTransId="{6060DF54-76A6-4ABE-A30D-F9DFAA89C267}"/>
    <dgm:cxn modelId="{CA7BB607-1D54-4643-A455-D8FC89122FB0}" srcId="{3D0CA886-5A91-45EC-B846-29B8E38EC080}" destId="{AFE6404F-0571-4EF8-B93E-E49A3C948150}" srcOrd="1" destOrd="0" parTransId="{5C1994D3-BAEE-4BEC-9A26-0FB9A08C9ADE}" sibTransId="{BD2EFEAC-A9F8-4807-8BBF-A750BF81EAFB}"/>
    <dgm:cxn modelId="{CB157EEA-D3F6-4460-ABED-ACC2AFE8B698}" type="presOf" srcId="{45F079A1-0907-4D2D-8782-3203249C4615}" destId="{7BBFDA29-543A-4CDE-9E98-4049871A530E}" srcOrd="0" destOrd="0" presId="urn:microsoft.com/office/officeart/2005/8/layout/vList2"/>
    <dgm:cxn modelId="{DC3D1B62-D122-4302-B09E-F87BBBC8932A}" srcId="{3D0CA886-5A91-45EC-B846-29B8E38EC080}" destId="{76D464EB-65ED-4D23-8126-71D3485691E7}" srcOrd="2" destOrd="0" parTransId="{61AA63F6-887C-46B4-BF7B-527A8C786B2B}" sibTransId="{1B6E245E-EB6C-4901-856C-7C1506D7E6DF}"/>
    <dgm:cxn modelId="{739D8651-AE13-464E-AEDC-226C45B0C2E3}" srcId="{179B575C-8495-435F-BCFB-FFC18A685A9E}" destId="{98844A58-3DC3-492A-A5CF-86A877AFFCAF}" srcOrd="0" destOrd="0" parTransId="{EA54D2AB-C5A3-4712-AAB0-1893F8B10CC1}" sibTransId="{8FB31454-C3FC-4787-90EB-50DD8591DD54}"/>
    <dgm:cxn modelId="{BCCE8424-1270-42F7-B3DD-2B62914FB3D0}" srcId="{3D0CA886-5A91-45EC-B846-29B8E38EC080}" destId="{179B575C-8495-435F-BCFB-FFC18A685A9E}" srcOrd="3" destOrd="0" parTransId="{7D31FCB4-F7E7-4369-9B19-C0606F8C53B0}" sibTransId="{5FBD1219-FC4B-49AB-8A3C-E33A3E745916}"/>
    <dgm:cxn modelId="{9E3ED28D-A6E0-42CC-95B3-63CE71F1D071}" type="presOf" srcId="{AFE6404F-0571-4EF8-B93E-E49A3C948150}" destId="{A59D94A7-9372-4E37-AFEE-6B85B4103B63}" srcOrd="0" destOrd="0" presId="urn:microsoft.com/office/officeart/2005/8/layout/vList2"/>
    <dgm:cxn modelId="{B82AD93B-AD7E-453A-9A55-A01EE6C56FB8}" srcId="{3D0CA886-5A91-45EC-B846-29B8E38EC080}" destId="{BA7AED71-7C25-46C2-A7A1-AAE6B0C36F27}" srcOrd="0" destOrd="0" parTransId="{7CAB82B1-6A17-42DA-9229-ACEF796DF36C}" sibTransId="{8F4E123B-DB2F-4E65-B83A-C1926B2BF0AD}"/>
    <dgm:cxn modelId="{503C3CAE-D363-4ACA-AA91-EF51B83FAE2F}" type="presOf" srcId="{98844A58-3DC3-492A-A5CF-86A877AFFCAF}" destId="{0A1BF0D7-0A17-4806-9693-5FABFC4FB77A}" srcOrd="0" destOrd="0" presId="urn:microsoft.com/office/officeart/2005/8/layout/vList2"/>
    <dgm:cxn modelId="{48EE575E-17E5-4157-9DF5-79B896EB41EA}" type="presParOf" srcId="{A45D1499-A65B-4AEA-B349-174664270290}" destId="{E647FF49-4AF9-49C3-8FE0-D89CC7D5BAC8}" srcOrd="0" destOrd="0" presId="urn:microsoft.com/office/officeart/2005/8/layout/vList2"/>
    <dgm:cxn modelId="{4E46CBB1-4E59-4DBB-9405-251482AEE648}" type="presParOf" srcId="{A45D1499-A65B-4AEA-B349-174664270290}" destId="{6F7FFD1B-0917-4A66-9D00-289AACA1555E}" srcOrd="1" destOrd="0" presId="urn:microsoft.com/office/officeart/2005/8/layout/vList2"/>
    <dgm:cxn modelId="{5B8A831D-D0A4-43AA-846B-4C2C0C135393}" type="presParOf" srcId="{A45D1499-A65B-4AEA-B349-174664270290}" destId="{A59D94A7-9372-4E37-AFEE-6B85B4103B63}" srcOrd="2" destOrd="0" presId="urn:microsoft.com/office/officeart/2005/8/layout/vList2"/>
    <dgm:cxn modelId="{EAC976FD-18E7-4388-8C23-B0908F9DA19C}" type="presParOf" srcId="{A45D1499-A65B-4AEA-B349-174664270290}" destId="{7BBFDA29-543A-4CDE-9E98-4049871A530E}" srcOrd="3" destOrd="0" presId="urn:microsoft.com/office/officeart/2005/8/layout/vList2"/>
    <dgm:cxn modelId="{648594F9-911B-4E3F-AC39-99689DC83CC3}" type="presParOf" srcId="{A45D1499-A65B-4AEA-B349-174664270290}" destId="{7C55AD2B-4BD6-4548-9E7F-65F0E85F0A29}" srcOrd="4" destOrd="0" presId="urn:microsoft.com/office/officeart/2005/8/layout/vList2"/>
    <dgm:cxn modelId="{1CFFBF9B-39BA-460B-BC2F-EF04666211AC}" type="presParOf" srcId="{A45D1499-A65B-4AEA-B349-174664270290}" destId="{CE384D7B-223F-4A3E-A017-50F0A1E1DC53}" srcOrd="5" destOrd="0" presId="urn:microsoft.com/office/officeart/2005/8/layout/vList2"/>
    <dgm:cxn modelId="{A588D35C-A8BA-438E-A0D0-220F4D0A4177}" type="presParOf" srcId="{A45D1499-A65B-4AEA-B349-174664270290}" destId="{F8F8D766-9C7E-482A-83FA-7EA0267C510F}" srcOrd="6" destOrd="0" presId="urn:microsoft.com/office/officeart/2005/8/layout/vList2"/>
    <dgm:cxn modelId="{D86C704C-1795-422A-B3F8-C413BBB1195F}" type="presParOf" srcId="{A45D1499-A65B-4AEA-B349-174664270290}" destId="{0A1BF0D7-0A17-4806-9693-5FABFC4FB77A}"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8A812E8-46EE-4E68-B4A5-545D44143E2B}" type="doc">
      <dgm:prSet loTypeId="urn:microsoft.com/office/officeart/2005/8/layout/vList3" loCatId="list" qsTypeId="urn:microsoft.com/office/officeart/2005/8/quickstyle/simple1" qsCatId="simple" csTypeId="urn:microsoft.com/office/officeart/2005/8/colors/accent1_2" csCatId="accent1" phldr="1"/>
      <dgm:spPr/>
    </dgm:pt>
    <dgm:pt modelId="{476F5EE7-7CEC-4882-B51D-D751030D673A}">
      <dgm:prSet phldrT="[Texto]"/>
      <dgm:spPr/>
      <dgm:t>
        <a:bodyPr/>
        <a:lstStyle/>
        <a:p>
          <a:pPr algn="l"/>
          <a:r>
            <a:rPr lang="es-EC" dirty="0" smtClean="0"/>
            <a:t>#Participaciones en procesos de importación de tecnología trimestralmente</a:t>
          </a:r>
          <a:endParaRPr lang="es-EC" dirty="0"/>
        </a:p>
      </dgm:t>
    </dgm:pt>
    <dgm:pt modelId="{8A912770-DB6D-4C7A-833A-1753A8068616}" type="parTrans" cxnId="{4B0C7EA5-E907-4E0B-8DE6-9DDF64BCD567}">
      <dgm:prSet/>
      <dgm:spPr/>
      <dgm:t>
        <a:bodyPr/>
        <a:lstStyle/>
        <a:p>
          <a:endParaRPr lang="es-EC"/>
        </a:p>
      </dgm:t>
    </dgm:pt>
    <dgm:pt modelId="{1EE4AC97-C4D2-4935-B614-9EF4254FF725}" type="sibTrans" cxnId="{4B0C7EA5-E907-4E0B-8DE6-9DDF64BCD567}">
      <dgm:prSet/>
      <dgm:spPr/>
      <dgm:t>
        <a:bodyPr/>
        <a:lstStyle/>
        <a:p>
          <a:endParaRPr lang="es-EC"/>
        </a:p>
      </dgm:t>
    </dgm:pt>
    <dgm:pt modelId="{0489B30C-62D6-4388-9D62-50AA59A2AEBC}">
      <dgm:prSet phldrT="[Texto]"/>
      <dgm:spPr/>
      <dgm:t>
        <a:bodyPr/>
        <a:lstStyle/>
        <a:p>
          <a:pPr algn="l"/>
          <a:r>
            <a:rPr lang="es-EC" dirty="0" smtClean="0"/>
            <a:t>#Participaciones en procesos de exportación de tecnología trimestralmente</a:t>
          </a:r>
          <a:endParaRPr lang="es-EC" dirty="0"/>
        </a:p>
      </dgm:t>
    </dgm:pt>
    <dgm:pt modelId="{E66FB319-B666-4427-9F30-521649D780F6}" type="sibTrans" cxnId="{EF221C43-CE19-464B-AD0E-CD610F6904D9}">
      <dgm:prSet/>
      <dgm:spPr/>
      <dgm:t>
        <a:bodyPr/>
        <a:lstStyle/>
        <a:p>
          <a:endParaRPr lang="es-EC"/>
        </a:p>
      </dgm:t>
    </dgm:pt>
    <dgm:pt modelId="{0D96422D-BEA5-4993-B307-7B5DE2F9CC17}" type="parTrans" cxnId="{EF221C43-CE19-464B-AD0E-CD610F6904D9}">
      <dgm:prSet/>
      <dgm:spPr/>
      <dgm:t>
        <a:bodyPr/>
        <a:lstStyle/>
        <a:p>
          <a:endParaRPr lang="es-EC"/>
        </a:p>
      </dgm:t>
    </dgm:pt>
    <dgm:pt modelId="{2B02C9DA-4815-4EDD-9035-C85A02BE43E5}" type="pres">
      <dgm:prSet presAssocID="{48A812E8-46EE-4E68-B4A5-545D44143E2B}" presName="linearFlow" presStyleCnt="0">
        <dgm:presLayoutVars>
          <dgm:dir/>
          <dgm:resizeHandles val="exact"/>
        </dgm:presLayoutVars>
      </dgm:prSet>
      <dgm:spPr/>
    </dgm:pt>
    <dgm:pt modelId="{B1C90BF0-76E3-4855-89B2-3CFF19E1C2AC}" type="pres">
      <dgm:prSet presAssocID="{0489B30C-62D6-4388-9D62-50AA59A2AEBC}" presName="composite" presStyleCnt="0"/>
      <dgm:spPr/>
    </dgm:pt>
    <dgm:pt modelId="{427A8AEA-EA29-4DE9-8BBD-5F0F21C7957E}" type="pres">
      <dgm:prSet presAssocID="{0489B30C-62D6-4388-9D62-50AA59A2AEBC}"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pt>
    <dgm:pt modelId="{9ED6DDDB-A817-43BA-B999-299950EB3AA2}" type="pres">
      <dgm:prSet presAssocID="{0489B30C-62D6-4388-9D62-50AA59A2AEBC}" presName="txShp" presStyleLbl="node1" presStyleIdx="0" presStyleCnt="2">
        <dgm:presLayoutVars>
          <dgm:bulletEnabled val="1"/>
        </dgm:presLayoutVars>
      </dgm:prSet>
      <dgm:spPr/>
      <dgm:t>
        <a:bodyPr/>
        <a:lstStyle/>
        <a:p>
          <a:endParaRPr lang="es-EC"/>
        </a:p>
      </dgm:t>
    </dgm:pt>
    <dgm:pt modelId="{E2B12A75-2695-4A58-80EF-F4C888785166}" type="pres">
      <dgm:prSet presAssocID="{E66FB319-B666-4427-9F30-521649D780F6}" presName="spacing" presStyleCnt="0"/>
      <dgm:spPr/>
    </dgm:pt>
    <dgm:pt modelId="{ADF8E24E-8CE8-4208-ABCA-C16E04FF945E}" type="pres">
      <dgm:prSet presAssocID="{476F5EE7-7CEC-4882-B51D-D751030D673A}" presName="composite" presStyleCnt="0"/>
      <dgm:spPr/>
    </dgm:pt>
    <dgm:pt modelId="{D8668628-23AB-45AE-A6E2-66C74F9070CF}" type="pres">
      <dgm:prSet presAssocID="{476F5EE7-7CEC-4882-B51D-D751030D673A}" presName="imgShp" presStyleLbl="fgImgPlace1" presStyleIdx="1" presStyleCnt="2"/>
      <dgm:spPr>
        <a:solidFill>
          <a:srgbClr val="FF0000"/>
        </a:solidFill>
      </dgm:spPr>
    </dgm:pt>
    <dgm:pt modelId="{341A07A4-3842-4FB0-908B-2A74EABA00ED}" type="pres">
      <dgm:prSet presAssocID="{476F5EE7-7CEC-4882-B51D-D751030D673A}" presName="txShp" presStyleLbl="node1" presStyleIdx="1" presStyleCnt="2">
        <dgm:presLayoutVars>
          <dgm:bulletEnabled val="1"/>
        </dgm:presLayoutVars>
      </dgm:prSet>
      <dgm:spPr/>
      <dgm:t>
        <a:bodyPr/>
        <a:lstStyle/>
        <a:p>
          <a:endParaRPr lang="es-EC"/>
        </a:p>
      </dgm:t>
    </dgm:pt>
  </dgm:ptLst>
  <dgm:cxnLst>
    <dgm:cxn modelId="{4B0C7EA5-E907-4E0B-8DE6-9DDF64BCD567}" srcId="{48A812E8-46EE-4E68-B4A5-545D44143E2B}" destId="{476F5EE7-7CEC-4882-B51D-D751030D673A}" srcOrd="1" destOrd="0" parTransId="{8A912770-DB6D-4C7A-833A-1753A8068616}" sibTransId="{1EE4AC97-C4D2-4935-B614-9EF4254FF725}"/>
    <dgm:cxn modelId="{EF221C43-CE19-464B-AD0E-CD610F6904D9}" srcId="{48A812E8-46EE-4E68-B4A5-545D44143E2B}" destId="{0489B30C-62D6-4388-9D62-50AA59A2AEBC}" srcOrd="0" destOrd="0" parTransId="{0D96422D-BEA5-4993-B307-7B5DE2F9CC17}" sibTransId="{E66FB319-B666-4427-9F30-521649D780F6}"/>
    <dgm:cxn modelId="{F42CB9F2-36CA-43E8-975D-D19FA07E109C}" type="presOf" srcId="{476F5EE7-7CEC-4882-B51D-D751030D673A}" destId="{341A07A4-3842-4FB0-908B-2A74EABA00ED}" srcOrd="0" destOrd="0" presId="urn:microsoft.com/office/officeart/2005/8/layout/vList3"/>
    <dgm:cxn modelId="{CB12F854-534D-4940-96F6-7E2024660815}" type="presOf" srcId="{0489B30C-62D6-4388-9D62-50AA59A2AEBC}" destId="{9ED6DDDB-A817-43BA-B999-299950EB3AA2}" srcOrd="0" destOrd="0" presId="urn:microsoft.com/office/officeart/2005/8/layout/vList3"/>
    <dgm:cxn modelId="{937B75BF-D904-4918-B4E5-CE1E7E4DA8C6}" type="presOf" srcId="{48A812E8-46EE-4E68-B4A5-545D44143E2B}" destId="{2B02C9DA-4815-4EDD-9035-C85A02BE43E5}" srcOrd="0" destOrd="0" presId="urn:microsoft.com/office/officeart/2005/8/layout/vList3"/>
    <dgm:cxn modelId="{5F791C77-C9C6-41CF-8965-9AC6BF509F62}" type="presParOf" srcId="{2B02C9DA-4815-4EDD-9035-C85A02BE43E5}" destId="{B1C90BF0-76E3-4855-89B2-3CFF19E1C2AC}" srcOrd="0" destOrd="0" presId="urn:microsoft.com/office/officeart/2005/8/layout/vList3"/>
    <dgm:cxn modelId="{E40F5598-F98B-4625-932D-556B7E82BB33}" type="presParOf" srcId="{B1C90BF0-76E3-4855-89B2-3CFF19E1C2AC}" destId="{427A8AEA-EA29-4DE9-8BBD-5F0F21C7957E}" srcOrd="0" destOrd="0" presId="urn:microsoft.com/office/officeart/2005/8/layout/vList3"/>
    <dgm:cxn modelId="{88CF9BEA-F072-438F-9C5F-FF0075A12910}" type="presParOf" srcId="{B1C90BF0-76E3-4855-89B2-3CFF19E1C2AC}" destId="{9ED6DDDB-A817-43BA-B999-299950EB3AA2}" srcOrd="1" destOrd="0" presId="urn:microsoft.com/office/officeart/2005/8/layout/vList3"/>
    <dgm:cxn modelId="{E2989FC4-69EC-404E-96E7-7F57D9FFA9DC}" type="presParOf" srcId="{2B02C9DA-4815-4EDD-9035-C85A02BE43E5}" destId="{E2B12A75-2695-4A58-80EF-F4C888785166}" srcOrd="1" destOrd="0" presId="urn:microsoft.com/office/officeart/2005/8/layout/vList3"/>
    <dgm:cxn modelId="{5040DE54-F024-4B24-9DD8-ADC85F99585D}" type="presParOf" srcId="{2B02C9DA-4815-4EDD-9035-C85A02BE43E5}" destId="{ADF8E24E-8CE8-4208-ABCA-C16E04FF945E}" srcOrd="2" destOrd="0" presId="urn:microsoft.com/office/officeart/2005/8/layout/vList3"/>
    <dgm:cxn modelId="{33A4FC11-1A17-4515-B8D0-C5CF9D8BFDC6}" type="presParOf" srcId="{ADF8E24E-8CE8-4208-ABCA-C16E04FF945E}" destId="{D8668628-23AB-45AE-A6E2-66C74F9070CF}" srcOrd="0" destOrd="0" presId="urn:microsoft.com/office/officeart/2005/8/layout/vList3"/>
    <dgm:cxn modelId="{FE23FA4D-BD7E-4B20-8123-BF3544CD6D8C}" type="presParOf" srcId="{ADF8E24E-8CE8-4208-ABCA-C16E04FF945E}" destId="{341A07A4-3842-4FB0-908B-2A74EABA00ED}" srcOrd="1" destOrd="0" presId="urn:microsoft.com/office/officeart/2005/8/layout/vList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0C677B8-7993-45BD-943A-B3BD1B1676CC}" type="doc">
      <dgm:prSet loTypeId="urn:microsoft.com/office/officeart/2005/8/layout/pyramid2" loCatId="pyramid" qsTypeId="urn:microsoft.com/office/officeart/2005/8/quickstyle/simple1" qsCatId="simple" csTypeId="urn:microsoft.com/office/officeart/2005/8/colors/accent1_2" csCatId="accent1" phldr="1"/>
      <dgm:spPr/>
    </dgm:pt>
    <dgm:pt modelId="{58AAC654-7A6D-4EE1-A97A-9F0735304D6F}">
      <dgm:prSet phldrT="[Texto]" custT="1"/>
      <dgm:spPr/>
      <dgm:t>
        <a:bodyPr/>
        <a:lstStyle/>
        <a:p>
          <a:r>
            <a:rPr lang="es-EC" sz="2400" dirty="0" smtClean="0"/>
            <a:t>Objetivos estratégicos</a:t>
          </a:r>
          <a:endParaRPr lang="es-EC" sz="2400" dirty="0"/>
        </a:p>
      </dgm:t>
    </dgm:pt>
    <dgm:pt modelId="{1D62ED72-4191-4FDB-92D1-56937EA007F1}" type="parTrans" cxnId="{4D4FF298-BF61-4F88-B9CE-B5BA263D9388}">
      <dgm:prSet/>
      <dgm:spPr/>
      <dgm:t>
        <a:bodyPr/>
        <a:lstStyle/>
        <a:p>
          <a:endParaRPr lang="es-EC" sz="2400"/>
        </a:p>
      </dgm:t>
    </dgm:pt>
    <dgm:pt modelId="{BE1CD6A0-5788-4EC4-90CC-FCF139B6183D}" type="sibTrans" cxnId="{4D4FF298-BF61-4F88-B9CE-B5BA263D9388}">
      <dgm:prSet/>
      <dgm:spPr/>
      <dgm:t>
        <a:bodyPr/>
        <a:lstStyle/>
        <a:p>
          <a:endParaRPr lang="es-EC" sz="2400"/>
        </a:p>
      </dgm:t>
    </dgm:pt>
    <dgm:pt modelId="{22FE10CA-0311-44BE-9FBC-968C91F59450}">
      <dgm:prSet phldrT="[Texto]" custT="1"/>
      <dgm:spPr/>
      <dgm:t>
        <a:bodyPr/>
        <a:lstStyle/>
        <a:p>
          <a:r>
            <a:rPr lang="es-EC" sz="2400" dirty="0" smtClean="0"/>
            <a:t>Estrategias</a:t>
          </a:r>
          <a:endParaRPr lang="es-EC" sz="2400" dirty="0"/>
        </a:p>
      </dgm:t>
    </dgm:pt>
    <dgm:pt modelId="{B25BBF4D-AF48-4F1F-A6B4-7F95F58117C9}" type="parTrans" cxnId="{9E90B51F-2CF6-418A-9B4C-10FA406F64F4}">
      <dgm:prSet/>
      <dgm:spPr/>
      <dgm:t>
        <a:bodyPr/>
        <a:lstStyle/>
        <a:p>
          <a:endParaRPr lang="es-EC" sz="2400"/>
        </a:p>
      </dgm:t>
    </dgm:pt>
    <dgm:pt modelId="{A8E28D78-4E39-4D2A-8DF0-A2520B244064}" type="sibTrans" cxnId="{9E90B51F-2CF6-418A-9B4C-10FA406F64F4}">
      <dgm:prSet/>
      <dgm:spPr/>
      <dgm:t>
        <a:bodyPr/>
        <a:lstStyle/>
        <a:p>
          <a:endParaRPr lang="es-EC" sz="2400"/>
        </a:p>
      </dgm:t>
    </dgm:pt>
    <dgm:pt modelId="{BB34C69A-D87E-4313-9448-23D37EC3AD5C}">
      <dgm:prSet phldrT="[Texto]" custT="1"/>
      <dgm:spPr/>
      <dgm:t>
        <a:bodyPr/>
        <a:lstStyle/>
        <a:p>
          <a:r>
            <a:rPr lang="es-EC" sz="2400" dirty="0" smtClean="0"/>
            <a:t>Proyectos desglosados en Actividades, Tiempo, Recursos, Costo y Responsables</a:t>
          </a:r>
          <a:endParaRPr lang="es-EC" sz="2400" dirty="0"/>
        </a:p>
      </dgm:t>
    </dgm:pt>
    <dgm:pt modelId="{7CF1D93D-1F32-4558-8454-7493D8372D2E}" type="parTrans" cxnId="{8AFC295B-FB5C-432E-90EF-48FCA3BA76FD}">
      <dgm:prSet/>
      <dgm:spPr/>
      <dgm:t>
        <a:bodyPr/>
        <a:lstStyle/>
        <a:p>
          <a:endParaRPr lang="es-EC" sz="2400"/>
        </a:p>
      </dgm:t>
    </dgm:pt>
    <dgm:pt modelId="{C31D5D50-049E-4ED0-91CB-0138BE75F14F}" type="sibTrans" cxnId="{8AFC295B-FB5C-432E-90EF-48FCA3BA76FD}">
      <dgm:prSet/>
      <dgm:spPr/>
      <dgm:t>
        <a:bodyPr/>
        <a:lstStyle/>
        <a:p>
          <a:endParaRPr lang="es-EC" sz="2400"/>
        </a:p>
      </dgm:t>
    </dgm:pt>
    <dgm:pt modelId="{43B4D9AD-B5D1-4463-A269-E5ECD65C48CD}" type="pres">
      <dgm:prSet presAssocID="{90C677B8-7993-45BD-943A-B3BD1B1676CC}" presName="compositeShape" presStyleCnt="0">
        <dgm:presLayoutVars>
          <dgm:dir/>
          <dgm:resizeHandles/>
        </dgm:presLayoutVars>
      </dgm:prSet>
      <dgm:spPr/>
    </dgm:pt>
    <dgm:pt modelId="{AA13F535-38D9-4FFC-9386-31DA476C11DE}" type="pres">
      <dgm:prSet presAssocID="{90C677B8-7993-45BD-943A-B3BD1B1676CC}" presName="pyramid" presStyleLbl="node1" presStyleIdx="0" presStyleCnt="1"/>
      <dgm:spPr/>
    </dgm:pt>
    <dgm:pt modelId="{1FF436EF-3EC0-4412-8344-E610D7B536DB}" type="pres">
      <dgm:prSet presAssocID="{90C677B8-7993-45BD-943A-B3BD1B1676CC}" presName="theList" presStyleCnt="0"/>
      <dgm:spPr/>
    </dgm:pt>
    <dgm:pt modelId="{CBC514CC-AFFF-4A84-B49D-19E0306239B9}" type="pres">
      <dgm:prSet presAssocID="{58AAC654-7A6D-4EE1-A97A-9F0735304D6F}" presName="aNode" presStyleLbl="fgAcc1" presStyleIdx="0" presStyleCnt="3">
        <dgm:presLayoutVars>
          <dgm:bulletEnabled val="1"/>
        </dgm:presLayoutVars>
      </dgm:prSet>
      <dgm:spPr/>
      <dgm:t>
        <a:bodyPr/>
        <a:lstStyle/>
        <a:p>
          <a:endParaRPr lang="es-EC"/>
        </a:p>
      </dgm:t>
    </dgm:pt>
    <dgm:pt modelId="{19C399C4-291C-4BAA-B933-28344FAD915C}" type="pres">
      <dgm:prSet presAssocID="{58AAC654-7A6D-4EE1-A97A-9F0735304D6F}" presName="aSpace" presStyleCnt="0"/>
      <dgm:spPr/>
    </dgm:pt>
    <dgm:pt modelId="{A63FFE46-A2C8-496E-B1AB-42AC8E76AC79}" type="pres">
      <dgm:prSet presAssocID="{22FE10CA-0311-44BE-9FBC-968C91F59450}" presName="aNode" presStyleLbl="fgAcc1" presStyleIdx="1" presStyleCnt="3">
        <dgm:presLayoutVars>
          <dgm:bulletEnabled val="1"/>
        </dgm:presLayoutVars>
      </dgm:prSet>
      <dgm:spPr/>
      <dgm:t>
        <a:bodyPr/>
        <a:lstStyle/>
        <a:p>
          <a:endParaRPr lang="es-EC"/>
        </a:p>
      </dgm:t>
    </dgm:pt>
    <dgm:pt modelId="{F1E08566-285A-4A91-B7AE-4418F988DB6B}" type="pres">
      <dgm:prSet presAssocID="{22FE10CA-0311-44BE-9FBC-968C91F59450}" presName="aSpace" presStyleCnt="0"/>
      <dgm:spPr/>
    </dgm:pt>
    <dgm:pt modelId="{881F359B-204B-4C8F-B03D-5C4B03434EC9}" type="pres">
      <dgm:prSet presAssocID="{BB34C69A-D87E-4313-9448-23D37EC3AD5C}" presName="aNode" presStyleLbl="fgAcc1" presStyleIdx="2" presStyleCnt="3">
        <dgm:presLayoutVars>
          <dgm:bulletEnabled val="1"/>
        </dgm:presLayoutVars>
      </dgm:prSet>
      <dgm:spPr/>
      <dgm:t>
        <a:bodyPr/>
        <a:lstStyle/>
        <a:p>
          <a:endParaRPr lang="es-EC"/>
        </a:p>
      </dgm:t>
    </dgm:pt>
    <dgm:pt modelId="{3FFD0B01-BD28-416C-9624-BDD40D508FF5}" type="pres">
      <dgm:prSet presAssocID="{BB34C69A-D87E-4313-9448-23D37EC3AD5C}" presName="aSpace" presStyleCnt="0"/>
      <dgm:spPr/>
    </dgm:pt>
  </dgm:ptLst>
  <dgm:cxnLst>
    <dgm:cxn modelId="{5E8F5088-3CDC-4C62-B7BB-3CF4FBE0F36D}" type="presOf" srcId="{90C677B8-7993-45BD-943A-B3BD1B1676CC}" destId="{43B4D9AD-B5D1-4463-A269-E5ECD65C48CD}" srcOrd="0" destOrd="0" presId="urn:microsoft.com/office/officeart/2005/8/layout/pyramid2"/>
    <dgm:cxn modelId="{19CDACCA-E8FF-4354-903E-BB43F71E86A1}" type="presOf" srcId="{22FE10CA-0311-44BE-9FBC-968C91F59450}" destId="{A63FFE46-A2C8-496E-B1AB-42AC8E76AC79}" srcOrd="0" destOrd="0" presId="urn:microsoft.com/office/officeart/2005/8/layout/pyramid2"/>
    <dgm:cxn modelId="{8AFC295B-FB5C-432E-90EF-48FCA3BA76FD}" srcId="{90C677B8-7993-45BD-943A-B3BD1B1676CC}" destId="{BB34C69A-D87E-4313-9448-23D37EC3AD5C}" srcOrd="2" destOrd="0" parTransId="{7CF1D93D-1F32-4558-8454-7493D8372D2E}" sibTransId="{C31D5D50-049E-4ED0-91CB-0138BE75F14F}"/>
    <dgm:cxn modelId="{81F3115B-AB6E-4C09-AC87-A2FDBD7F7D0A}" type="presOf" srcId="{58AAC654-7A6D-4EE1-A97A-9F0735304D6F}" destId="{CBC514CC-AFFF-4A84-B49D-19E0306239B9}" srcOrd="0" destOrd="0" presId="urn:microsoft.com/office/officeart/2005/8/layout/pyramid2"/>
    <dgm:cxn modelId="{C6415BA9-0390-4F9D-837C-66B8C03D5AAD}" type="presOf" srcId="{BB34C69A-D87E-4313-9448-23D37EC3AD5C}" destId="{881F359B-204B-4C8F-B03D-5C4B03434EC9}" srcOrd="0" destOrd="0" presId="urn:microsoft.com/office/officeart/2005/8/layout/pyramid2"/>
    <dgm:cxn modelId="{4D4FF298-BF61-4F88-B9CE-B5BA263D9388}" srcId="{90C677B8-7993-45BD-943A-B3BD1B1676CC}" destId="{58AAC654-7A6D-4EE1-A97A-9F0735304D6F}" srcOrd="0" destOrd="0" parTransId="{1D62ED72-4191-4FDB-92D1-56937EA007F1}" sibTransId="{BE1CD6A0-5788-4EC4-90CC-FCF139B6183D}"/>
    <dgm:cxn modelId="{9E90B51F-2CF6-418A-9B4C-10FA406F64F4}" srcId="{90C677B8-7993-45BD-943A-B3BD1B1676CC}" destId="{22FE10CA-0311-44BE-9FBC-968C91F59450}" srcOrd="1" destOrd="0" parTransId="{B25BBF4D-AF48-4F1F-A6B4-7F95F58117C9}" sibTransId="{A8E28D78-4E39-4D2A-8DF0-A2520B244064}"/>
    <dgm:cxn modelId="{93989555-D154-4236-B98B-FB86EBF7D568}" type="presParOf" srcId="{43B4D9AD-B5D1-4463-A269-E5ECD65C48CD}" destId="{AA13F535-38D9-4FFC-9386-31DA476C11DE}" srcOrd="0" destOrd="0" presId="urn:microsoft.com/office/officeart/2005/8/layout/pyramid2"/>
    <dgm:cxn modelId="{4A096441-79AF-4BB2-9E93-C86BCA42D529}" type="presParOf" srcId="{43B4D9AD-B5D1-4463-A269-E5ECD65C48CD}" destId="{1FF436EF-3EC0-4412-8344-E610D7B536DB}" srcOrd="1" destOrd="0" presId="urn:microsoft.com/office/officeart/2005/8/layout/pyramid2"/>
    <dgm:cxn modelId="{484F8826-0D10-4A31-8ED5-6D040B316DB8}" type="presParOf" srcId="{1FF436EF-3EC0-4412-8344-E610D7B536DB}" destId="{CBC514CC-AFFF-4A84-B49D-19E0306239B9}" srcOrd="0" destOrd="0" presId="urn:microsoft.com/office/officeart/2005/8/layout/pyramid2"/>
    <dgm:cxn modelId="{5B134946-E988-4029-AEB7-8E1E30CC9917}" type="presParOf" srcId="{1FF436EF-3EC0-4412-8344-E610D7B536DB}" destId="{19C399C4-291C-4BAA-B933-28344FAD915C}" srcOrd="1" destOrd="0" presId="urn:microsoft.com/office/officeart/2005/8/layout/pyramid2"/>
    <dgm:cxn modelId="{6C642044-2CF3-4353-AE57-0BA75F612096}" type="presParOf" srcId="{1FF436EF-3EC0-4412-8344-E610D7B536DB}" destId="{A63FFE46-A2C8-496E-B1AB-42AC8E76AC79}" srcOrd="2" destOrd="0" presId="urn:microsoft.com/office/officeart/2005/8/layout/pyramid2"/>
    <dgm:cxn modelId="{8CA5501E-F914-4D24-9AC9-0587E6105C85}" type="presParOf" srcId="{1FF436EF-3EC0-4412-8344-E610D7B536DB}" destId="{F1E08566-285A-4A91-B7AE-4418F988DB6B}" srcOrd="3" destOrd="0" presId="urn:microsoft.com/office/officeart/2005/8/layout/pyramid2"/>
    <dgm:cxn modelId="{0EB55660-2D3A-40E7-90CC-38DBE68ABC6B}" type="presParOf" srcId="{1FF436EF-3EC0-4412-8344-E610D7B536DB}" destId="{881F359B-204B-4C8F-B03D-5C4B03434EC9}" srcOrd="4" destOrd="0" presId="urn:microsoft.com/office/officeart/2005/8/layout/pyramid2"/>
    <dgm:cxn modelId="{994D10AE-1AED-477A-AA48-9F11AF345D46}" type="presParOf" srcId="{1FF436EF-3EC0-4412-8344-E610D7B536DB}" destId="{3FFD0B01-BD28-416C-9624-BDD40D508FF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275ABD1-A9B6-48DA-AB17-112414E51CB1}"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s-EC"/>
        </a:p>
      </dgm:t>
    </dgm:pt>
    <dgm:pt modelId="{AA883403-31C4-49B9-9164-B9FDE314BFD8}">
      <dgm:prSet phldrT="[Texto]"/>
      <dgm:spPr/>
      <dgm:t>
        <a:bodyPr/>
        <a:lstStyle/>
        <a:p>
          <a:r>
            <a:rPr lang="es-EC" dirty="0" smtClean="0"/>
            <a:t>Pocos clientes, diferentes roles personal</a:t>
          </a:r>
          <a:endParaRPr lang="es-EC" dirty="0"/>
        </a:p>
      </dgm:t>
    </dgm:pt>
    <dgm:pt modelId="{9708D4F5-BD95-41F1-B581-88F357897FC6}" type="parTrans" cxnId="{D7DC60DC-1F65-4A69-8EEC-7E26312A3D2E}">
      <dgm:prSet/>
      <dgm:spPr/>
      <dgm:t>
        <a:bodyPr/>
        <a:lstStyle/>
        <a:p>
          <a:endParaRPr lang="es-EC"/>
        </a:p>
      </dgm:t>
    </dgm:pt>
    <dgm:pt modelId="{17ADD179-F02B-40B3-B45A-36396C935B77}" type="sibTrans" cxnId="{D7DC60DC-1F65-4A69-8EEC-7E26312A3D2E}">
      <dgm:prSet/>
      <dgm:spPr/>
      <dgm:t>
        <a:bodyPr/>
        <a:lstStyle/>
        <a:p>
          <a:endParaRPr lang="es-EC"/>
        </a:p>
      </dgm:t>
    </dgm:pt>
    <dgm:pt modelId="{21ECBD1A-1654-4BDC-8154-282DEF731D4A}">
      <dgm:prSet phldrT="[Texto]"/>
      <dgm:spPr/>
      <dgm:t>
        <a:bodyPr/>
        <a:lstStyle/>
        <a:p>
          <a:r>
            <a:rPr lang="es-EC" dirty="0" smtClean="0"/>
            <a:t>A pesar de ser una empresa pequeña con una cartera de clientes limitada, la empresa Torres Quevedo se ha dado a conocer en el mercado local, gracias a su personal técnico especializado que ejecuta varios roles al mismo tiempo dentro de la empresa.</a:t>
          </a:r>
          <a:endParaRPr lang="es-EC" dirty="0"/>
        </a:p>
      </dgm:t>
    </dgm:pt>
    <dgm:pt modelId="{87F051F9-711E-4A88-A39A-C9D01413CC13}" type="parTrans" cxnId="{C55C141C-31B0-4E2C-9DE9-55C4B173D438}">
      <dgm:prSet/>
      <dgm:spPr/>
      <dgm:t>
        <a:bodyPr/>
        <a:lstStyle/>
        <a:p>
          <a:endParaRPr lang="es-EC"/>
        </a:p>
      </dgm:t>
    </dgm:pt>
    <dgm:pt modelId="{BB0D4B1A-A92C-4441-985B-B05F5DCA5F47}" type="sibTrans" cxnId="{C55C141C-31B0-4E2C-9DE9-55C4B173D438}">
      <dgm:prSet/>
      <dgm:spPr/>
      <dgm:t>
        <a:bodyPr/>
        <a:lstStyle/>
        <a:p>
          <a:endParaRPr lang="es-EC"/>
        </a:p>
      </dgm:t>
    </dgm:pt>
    <dgm:pt modelId="{098007E5-268F-4E79-AC9F-17982A339807}">
      <dgm:prSet phldrT="[Texto]"/>
      <dgm:spPr/>
      <dgm:t>
        <a:bodyPr/>
        <a:lstStyle/>
        <a:p>
          <a:r>
            <a:rPr lang="es-EC" dirty="0" smtClean="0"/>
            <a:t>Empresas similares ágiles</a:t>
          </a:r>
        </a:p>
        <a:p>
          <a:endParaRPr lang="es-EC" dirty="0"/>
        </a:p>
      </dgm:t>
    </dgm:pt>
    <dgm:pt modelId="{4BC0478E-F5FF-4857-B059-691AE3DED9B1}" type="parTrans" cxnId="{A28CAAF0-45B1-4187-B998-B87D4DD640F4}">
      <dgm:prSet/>
      <dgm:spPr/>
      <dgm:t>
        <a:bodyPr/>
        <a:lstStyle/>
        <a:p>
          <a:endParaRPr lang="es-EC"/>
        </a:p>
      </dgm:t>
    </dgm:pt>
    <dgm:pt modelId="{0D1EB2F8-78D5-49B8-B797-C58B0FB6E1A7}" type="sibTrans" cxnId="{A28CAAF0-45B1-4187-B998-B87D4DD640F4}">
      <dgm:prSet/>
      <dgm:spPr/>
      <dgm:t>
        <a:bodyPr/>
        <a:lstStyle/>
        <a:p>
          <a:endParaRPr lang="es-EC"/>
        </a:p>
      </dgm:t>
    </dgm:pt>
    <dgm:pt modelId="{A7D02F64-0E41-4C3B-A8F1-B7BD66E576E2}">
      <dgm:prSet phldrT="[Texto]"/>
      <dgm:spPr/>
      <dgm:t>
        <a:bodyPr/>
        <a:lstStyle/>
        <a:p>
          <a:r>
            <a:rPr lang="es-EC" dirty="0" smtClean="0"/>
            <a:t>La empresa Torres Quevedo no ha tenido el crecimiento esperado, se ha mantenido sin mayor variación desde su creación. La apertura de nuevas empresas similares que han avanzado rápidamente en el mercado obliga a la compañía a ser más competitiva, para lo cual necesita ejecutar un plan estratégico que le permita tener mayor participación en el mercado local y regional.</a:t>
          </a:r>
          <a:endParaRPr lang="es-EC" dirty="0"/>
        </a:p>
      </dgm:t>
    </dgm:pt>
    <dgm:pt modelId="{F49143EE-14C8-42F0-AC30-5FD568DD9C18}" type="parTrans" cxnId="{FCBC9596-C1B6-449D-91BF-6282A1056CD3}">
      <dgm:prSet/>
      <dgm:spPr/>
      <dgm:t>
        <a:bodyPr/>
        <a:lstStyle/>
        <a:p>
          <a:endParaRPr lang="es-EC"/>
        </a:p>
      </dgm:t>
    </dgm:pt>
    <dgm:pt modelId="{29280CA1-D7AC-4B52-B4C1-FB0E4829EA3C}" type="sibTrans" cxnId="{FCBC9596-C1B6-449D-91BF-6282A1056CD3}">
      <dgm:prSet/>
      <dgm:spPr/>
      <dgm:t>
        <a:bodyPr/>
        <a:lstStyle/>
        <a:p>
          <a:endParaRPr lang="es-EC"/>
        </a:p>
      </dgm:t>
    </dgm:pt>
    <dgm:pt modelId="{A2FB1437-AE03-4D40-8A02-E9BE92B4D0C6}" type="pres">
      <dgm:prSet presAssocID="{0275ABD1-A9B6-48DA-AB17-112414E51CB1}" presName="Name0" presStyleCnt="0">
        <dgm:presLayoutVars>
          <dgm:dir/>
          <dgm:animLvl val="lvl"/>
          <dgm:resizeHandles val="exact"/>
        </dgm:presLayoutVars>
      </dgm:prSet>
      <dgm:spPr/>
      <dgm:t>
        <a:bodyPr/>
        <a:lstStyle/>
        <a:p>
          <a:endParaRPr lang="es-EC"/>
        </a:p>
      </dgm:t>
    </dgm:pt>
    <dgm:pt modelId="{8EE4AAF0-73DD-49DB-915B-6AFAD1D957BD}" type="pres">
      <dgm:prSet presAssocID="{AA883403-31C4-49B9-9164-B9FDE314BFD8}" presName="linNode" presStyleCnt="0"/>
      <dgm:spPr/>
    </dgm:pt>
    <dgm:pt modelId="{1FB2EBDB-944D-46A8-8D0F-41685ED555B1}" type="pres">
      <dgm:prSet presAssocID="{AA883403-31C4-49B9-9164-B9FDE314BFD8}" presName="parTx" presStyleLbl="revTx" presStyleIdx="0" presStyleCnt="2">
        <dgm:presLayoutVars>
          <dgm:chMax val="1"/>
          <dgm:bulletEnabled val="1"/>
        </dgm:presLayoutVars>
      </dgm:prSet>
      <dgm:spPr/>
      <dgm:t>
        <a:bodyPr/>
        <a:lstStyle/>
        <a:p>
          <a:endParaRPr lang="es-EC"/>
        </a:p>
      </dgm:t>
    </dgm:pt>
    <dgm:pt modelId="{3EE08C66-59AB-4814-849D-FE834CA12220}" type="pres">
      <dgm:prSet presAssocID="{AA883403-31C4-49B9-9164-B9FDE314BFD8}" presName="bracket" presStyleLbl="parChTrans1D1" presStyleIdx="0" presStyleCnt="2"/>
      <dgm:spPr/>
    </dgm:pt>
    <dgm:pt modelId="{754849BC-4AAF-45A5-BF46-DC6622C0367E}" type="pres">
      <dgm:prSet presAssocID="{AA883403-31C4-49B9-9164-B9FDE314BFD8}" presName="spH" presStyleCnt="0"/>
      <dgm:spPr/>
    </dgm:pt>
    <dgm:pt modelId="{EF2774C6-76D5-49B2-9640-65365D068C95}" type="pres">
      <dgm:prSet presAssocID="{AA883403-31C4-49B9-9164-B9FDE314BFD8}" presName="desTx" presStyleLbl="node1" presStyleIdx="0" presStyleCnt="2">
        <dgm:presLayoutVars>
          <dgm:bulletEnabled val="1"/>
        </dgm:presLayoutVars>
      </dgm:prSet>
      <dgm:spPr/>
      <dgm:t>
        <a:bodyPr/>
        <a:lstStyle/>
        <a:p>
          <a:endParaRPr lang="es-EC"/>
        </a:p>
      </dgm:t>
    </dgm:pt>
    <dgm:pt modelId="{CC6E47E0-D38D-4C35-8B74-A143A6DBE397}" type="pres">
      <dgm:prSet presAssocID="{17ADD179-F02B-40B3-B45A-36396C935B77}" presName="spV" presStyleCnt="0"/>
      <dgm:spPr/>
    </dgm:pt>
    <dgm:pt modelId="{6A013ECC-8608-480C-ACE7-CC409CD19FC2}" type="pres">
      <dgm:prSet presAssocID="{098007E5-268F-4E79-AC9F-17982A339807}" presName="linNode" presStyleCnt="0"/>
      <dgm:spPr/>
    </dgm:pt>
    <dgm:pt modelId="{CA5024B5-BB02-4CD7-BD26-B2CA1C344C5C}" type="pres">
      <dgm:prSet presAssocID="{098007E5-268F-4E79-AC9F-17982A339807}" presName="parTx" presStyleLbl="revTx" presStyleIdx="1" presStyleCnt="2">
        <dgm:presLayoutVars>
          <dgm:chMax val="1"/>
          <dgm:bulletEnabled val="1"/>
        </dgm:presLayoutVars>
      </dgm:prSet>
      <dgm:spPr/>
      <dgm:t>
        <a:bodyPr/>
        <a:lstStyle/>
        <a:p>
          <a:endParaRPr lang="es-EC"/>
        </a:p>
      </dgm:t>
    </dgm:pt>
    <dgm:pt modelId="{5174014A-240E-4F3B-AD89-6005F569AFBC}" type="pres">
      <dgm:prSet presAssocID="{098007E5-268F-4E79-AC9F-17982A339807}" presName="bracket" presStyleLbl="parChTrans1D1" presStyleIdx="1" presStyleCnt="2"/>
      <dgm:spPr/>
    </dgm:pt>
    <dgm:pt modelId="{B0944C88-6554-45AE-BBF0-D6454F833679}" type="pres">
      <dgm:prSet presAssocID="{098007E5-268F-4E79-AC9F-17982A339807}" presName="spH" presStyleCnt="0"/>
      <dgm:spPr/>
    </dgm:pt>
    <dgm:pt modelId="{701ECBB8-72E6-40F3-B201-575BD0CB329E}" type="pres">
      <dgm:prSet presAssocID="{098007E5-268F-4E79-AC9F-17982A339807}" presName="desTx" presStyleLbl="node1" presStyleIdx="1" presStyleCnt="2">
        <dgm:presLayoutVars>
          <dgm:bulletEnabled val="1"/>
        </dgm:presLayoutVars>
      </dgm:prSet>
      <dgm:spPr/>
      <dgm:t>
        <a:bodyPr/>
        <a:lstStyle/>
        <a:p>
          <a:endParaRPr lang="es-EC"/>
        </a:p>
      </dgm:t>
    </dgm:pt>
  </dgm:ptLst>
  <dgm:cxnLst>
    <dgm:cxn modelId="{67EC547D-5C0C-4976-82C6-47872D8C2520}" type="presOf" srcId="{A7D02F64-0E41-4C3B-A8F1-B7BD66E576E2}" destId="{701ECBB8-72E6-40F3-B201-575BD0CB329E}" srcOrd="0" destOrd="0" presId="urn:diagrams.loki3.com/BracketList+Icon"/>
    <dgm:cxn modelId="{E842E969-5D6B-4A6A-99A9-7802E39E3403}" type="presOf" srcId="{0275ABD1-A9B6-48DA-AB17-112414E51CB1}" destId="{A2FB1437-AE03-4D40-8A02-E9BE92B4D0C6}" srcOrd="0" destOrd="0" presId="urn:diagrams.loki3.com/BracketList+Icon"/>
    <dgm:cxn modelId="{FCBC9596-C1B6-449D-91BF-6282A1056CD3}" srcId="{098007E5-268F-4E79-AC9F-17982A339807}" destId="{A7D02F64-0E41-4C3B-A8F1-B7BD66E576E2}" srcOrd="0" destOrd="0" parTransId="{F49143EE-14C8-42F0-AC30-5FD568DD9C18}" sibTransId="{29280CA1-D7AC-4B52-B4C1-FB0E4829EA3C}"/>
    <dgm:cxn modelId="{3A553F90-4002-493A-8305-DD413924F502}" type="presOf" srcId="{21ECBD1A-1654-4BDC-8154-282DEF731D4A}" destId="{EF2774C6-76D5-49B2-9640-65365D068C95}" srcOrd="0" destOrd="0" presId="urn:diagrams.loki3.com/BracketList+Icon"/>
    <dgm:cxn modelId="{A28CAAF0-45B1-4187-B998-B87D4DD640F4}" srcId="{0275ABD1-A9B6-48DA-AB17-112414E51CB1}" destId="{098007E5-268F-4E79-AC9F-17982A339807}" srcOrd="1" destOrd="0" parTransId="{4BC0478E-F5FF-4857-B059-691AE3DED9B1}" sibTransId="{0D1EB2F8-78D5-49B8-B797-C58B0FB6E1A7}"/>
    <dgm:cxn modelId="{1528D31A-B9AC-40E6-84D5-98485A0E3319}" type="presOf" srcId="{AA883403-31C4-49B9-9164-B9FDE314BFD8}" destId="{1FB2EBDB-944D-46A8-8D0F-41685ED555B1}" srcOrd="0" destOrd="0" presId="urn:diagrams.loki3.com/BracketList+Icon"/>
    <dgm:cxn modelId="{C55C141C-31B0-4E2C-9DE9-55C4B173D438}" srcId="{AA883403-31C4-49B9-9164-B9FDE314BFD8}" destId="{21ECBD1A-1654-4BDC-8154-282DEF731D4A}" srcOrd="0" destOrd="0" parTransId="{87F051F9-711E-4A88-A39A-C9D01413CC13}" sibTransId="{BB0D4B1A-A92C-4441-985B-B05F5DCA5F47}"/>
    <dgm:cxn modelId="{7A2A2863-F2D1-43DB-BCFC-5B70BAF33A20}" type="presOf" srcId="{098007E5-268F-4E79-AC9F-17982A339807}" destId="{CA5024B5-BB02-4CD7-BD26-B2CA1C344C5C}" srcOrd="0" destOrd="0" presId="urn:diagrams.loki3.com/BracketList+Icon"/>
    <dgm:cxn modelId="{D7DC60DC-1F65-4A69-8EEC-7E26312A3D2E}" srcId="{0275ABD1-A9B6-48DA-AB17-112414E51CB1}" destId="{AA883403-31C4-49B9-9164-B9FDE314BFD8}" srcOrd="0" destOrd="0" parTransId="{9708D4F5-BD95-41F1-B581-88F357897FC6}" sibTransId="{17ADD179-F02B-40B3-B45A-36396C935B77}"/>
    <dgm:cxn modelId="{9E801DED-AE35-4870-A00C-C6560F098F11}" type="presParOf" srcId="{A2FB1437-AE03-4D40-8A02-E9BE92B4D0C6}" destId="{8EE4AAF0-73DD-49DB-915B-6AFAD1D957BD}" srcOrd="0" destOrd="0" presId="urn:diagrams.loki3.com/BracketList+Icon"/>
    <dgm:cxn modelId="{E7B06DF1-6CD7-4AE9-B904-24FF97B2B6BB}" type="presParOf" srcId="{8EE4AAF0-73DD-49DB-915B-6AFAD1D957BD}" destId="{1FB2EBDB-944D-46A8-8D0F-41685ED555B1}" srcOrd="0" destOrd="0" presId="urn:diagrams.loki3.com/BracketList+Icon"/>
    <dgm:cxn modelId="{1F97FE23-E34C-4DB3-A4F6-39CDC844849E}" type="presParOf" srcId="{8EE4AAF0-73DD-49DB-915B-6AFAD1D957BD}" destId="{3EE08C66-59AB-4814-849D-FE834CA12220}" srcOrd="1" destOrd="0" presId="urn:diagrams.loki3.com/BracketList+Icon"/>
    <dgm:cxn modelId="{C39D3728-1676-4EB8-8803-CE0CC88F1854}" type="presParOf" srcId="{8EE4AAF0-73DD-49DB-915B-6AFAD1D957BD}" destId="{754849BC-4AAF-45A5-BF46-DC6622C0367E}" srcOrd="2" destOrd="0" presId="urn:diagrams.loki3.com/BracketList+Icon"/>
    <dgm:cxn modelId="{2F9CB28C-4A62-4964-8BC8-65EDBDF053C5}" type="presParOf" srcId="{8EE4AAF0-73DD-49DB-915B-6AFAD1D957BD}" destId="{EF2774C6-76D5-49B2-9640-65365D068C95}" srcOrd="3" destOrd="0" presId="urn:diagrams.loki3.com/BracketList+Icon"/>
    <dgm:cxn modelId="{D9EF66AE-1C62-47BF-938B-C0336129D6AA}" type="presParOf" srcId="{A2FB1437-AE03-4D40-8A02-E9BE92B4D0C6}" destId="{CC6E47E0-D38D-4C35-8B74-A143A6DBE397}" srcOrd="1" destOrd="0" presId="urn:diagrams.loki3.com/BracketList+Icon"/>
    <dgm:cxn modelId="{0EBCC78C-B6B4-4CB4-899B-75529E5A82D0}" type="presParOf" srcId="{A2FB1437-AE03-4D40-8A02-E9BE92B4D0C6}" destId="{6A013ECC-8608-480C-ACE7-CC409CD19FC2}" srcOrd="2" destOrd="0" presId="urn:diagrams.loki3.com/BracketList+Icon"/>
    <dgm:cxn modelId="{A1B6383F-8A08-4AE5-A995-4945A30F4967}" type="presParOf" srcId="{6A013ECC-8608-480C-ACE7-CC409CD19FC2}" destId="{CA5024B5-BB02-4CD7-BD26-B2CA1C344C5C}" srcOrd="0" destOrd="0" presId="urn:diagrams.loki3.com/BracketList+Icon"/>
    <dgm:cxn modelId="{82C993DD-007C-4D55-BD55-C8D9B70671FD}" type="presParOf" srcId="{6A013ECC-8608-480C-ACE7-CC409CD19FC2}" destId="{5174014A-240E-4F3B-AD89-6005F569AFBC}" srcOrd="1" destOrd="0" presId="urn:diagrams.loki3.com/BracketList+Icon"/>
    <dgm:cxn modelId="{A94F9241-5F37-4391-B41A-4A015956DA6D}" type="presParOf" srcId="{6A013ECC-8608-480C-ACE7-CC409CD19FC2}" destId="{B0944C88-6554-45AE-BBF0-D6454F833679}" srcOrd="2" destOrd="0" presId="urn:diagrams.loki3.com/BracketList+Icon"/>
    <dgm:cxn modelId="{CECE48DA-095B-4959-B5A2-7950CF2CCABC}" type="presParOf" srcId="{6A013ECC-8608-480C-ACE7-CC409CD19FC2}" destId="{701ECBB8-72E6-40F3-B201-575BD0CB329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275ABD1-A9B6-48DA-AB17-112414E51CB1}"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s-EC"/>
        </a:p>
      </dgm:t>
    </dgm:pt>
    <dgm:pt modelId="{AA883403-31C4-49B9-9164-B9FDE314BFD8}">
      <dgm:prSet phldrT="[Texto]"/>
      <dgm:spPr/>
      <dgm:t>
        <a:bodyPr/>
        <a:lstStyle/>
        <a:p>
          <a:r>
            <a:rPr lang="es-EC" dirty="0" smtClean="0"/>
            <a:t>Parque tecnológico</a:t>
          </a:r>
          <a:endParaRPr lang="es-EC" dirty="0"/>
        </a:p>
      </dgm:t>
    </dgm:pt>
    <dgm:pt modelId="{9708D4F5-BD95-41F1-B581-88F357897FC6}" type="parTrans" cxnId="{D7DC60DC-1F65-4A69-8EEC-7E26312A3D2E}">
      <dgm:prSet/>
      <dgm:spPr/>
      <dgm:t>
        <a:bodyPr/>
        <a:lstStyle/>
        <a:p>
          <a:endParaRPr lang="es-EC"/>
        </a:p>
      </dgm:t>
    </dgm:pt>
    <dgm:pt modelId="{17ADD179-F02B-40B3-B45A-36396C935B77}" type="sibTrans" cxnId="{D7DC60DC-1F65-4A69-8EEC-7E26312A3D2E}">
      <dgm:prSet/>
      <dgm:spPr/>
      <dgm:t>
        <a:bodyPr/>
        <a:lstStyle/>
        <a:p>
          <a:endParaRPr lang="es-EC"/>
        </a:p>
      </dgm:t>
    </dgm:pt>
    <dgm:pt modelId="{21ECBD1A-1654-4BDC-8154-282DEF731D4A}">
      <dgm:prSet phldrT="[Texto]"/>
      <dgm:spPr/>
      <dgm:t>
        <a:bodyPr/>
        <a:lstStyle/>
        <a:p>
          <a:r>
            <a:rPr lang="es-EC" dirty="0" smtClean="0"/>
            <a:t>El análisis situacional demostró la existencia de un conjunto de compañías pequeñas dedicadas a las tecnologías de la información que se han especializado en productos y servicios específicos y que, en algunos casos, se han asociado para lograr mayor competencia en el mercado local uniendo sus fortalezas.</a:t>
          </a:r>
          <a:endParaRPr lang="es-EC" dirty="0"/>
        </a:p>
      </dgm:t>
    </dgm:pt>
    <dgm:pt modelId="{87F051F9-711E-4A88-A39A-C9D01413CC13}" type="parTrans" cxnId="{C55C141C-31B0-4E2C-9DE9-55C4B173D438}">
      <dgm:prSet/>
      <dgm:spPr/>
      <dgm:t>
        <a:bodyPr/>
        <a:lstStyle/>
        <a:p>
          <a:endParaRPr lang="es-EC"/>
        </a:p>
      </dgm:t>
    </dgm:pt>
    <dgm:pt modelId="{BB0D4B1A-A92C-4441-985B-B05F5DCA5F47}" type="sibTrans" cxnId="{C55C141C-31B0-4E2C-9DE9-55C4B173D438}">
      <dgm:prSet/>
      <dgm:spPr/>
      <dgm:t>
        <a:bodyPr/>
        <a:lstStyle/>
        <a:p>
          <a:endParaRPr lang="es-EC"/>
        </a:p>
      </dgm:t>
    </dgm:pt>
    <dgm:pt modelId="{098007E5-268F-4E79-AC9F-17982A339807}">
      <dgm:prSet phldrT="[Texto]"/>
      <dgm:spPr/>
      <dgm:t>
        <a:bodyPr/>
        <a:lstStyle/>
        <a:p>
          <a:r>
            <a:rPr lang="es-EC" dirty="0" smtClean="0"/>
            <a:t>Competencia </a:t>
          </a:r>
        </a:p>
        <a:p>
          <a:endParaRPr lang="es-EC" dirty="0"/>
        </a:p>
      </dgm:t>
    </dgm:pt>
    <dgm:pt modelId="{4BC0478E-F5FF-4857-B059-691AE3DED9B1}" type="parTrans" cxnId="{A28CAAF0-45B1-4187-B998-B87D4DD640F4}">
      <dgm:prSet/>
      <dgm:spPr/>
      <dgm:t>
        <a:bodyPr/>
        <a:lstStyle/>
        <a:p>
          <a:endParaRPr lang="es-EC"/>
        </a:p>
      </dgm:t>
    </dgm:pt>
    <dgm:pt modelId="{0D1EB2F8-78D5-49B8-B797-C58B0FB6E1A7}" type="sibTrans" cxnId="{A28CAAF0-45B1-4187-B998-B87D4DD640F4}">
      <dgm:prSet/>
      <dgm:spPr/>
      <dgm:t>
        <a:bodyPr/>
        <a:lstStyle/>
        <a:p>
          <a:endParaRPr lang="es-EC"/>
        </a:p>
      </dgm:t>
    </dgm:pt>
    <dgm:pt modelId="{A7D02F64-0E41-4C3B-A8F1-B7BD66E576E2}">
      <dgm:prSet phldrT="[Texto]"/>
      <dgm:spPr/>
      <dgm:t>
        <a:bodyPr/>
        <a:lstStyle/>
        <a:p>
          <a:endParaRPr lang="es-EC" dirty="0"/>
        </a:p>
      </dgm:t>
    </dgm:pt>
    <dgm:pt modelId="{F49143EE-14C8-42F0-AC30-5FD568DD9C18}" type="parTrans" cxnId="{FCBC9596-C1B6-449D-91BF-6282A1056CD3}">
      <dgm:prSet/>
      <dgm:spPr/>
      <dgm:t>
        <a:bodyPr/>
        <a:lstStyle/>
        <a:p>
          <a:endParaRPr lang="es-EC"/>
        </a:p>
      </dgm:t>
    </dgm:pt>
    <dgm:pt modelId="{29280CA1-D7AC-4B52-B4C1-FB0E4829EA3C}" type="sibTrans" cxnId="{FCBC9596-C1B6-449D-91BF-6282A1056CD3}">
      <dgm:prSet/>
      <dgm:spPr/>
      <dgm:t>
        <a:bodyPr/>
        <a:lstStyle/>
        <a:p>
          <a:endParaRPr lang="es-EC"/>
        </a:p>
      </dgm:t>
    </dgm:pt>
    <dgm:pt modelId="{2645D4E5-586C-4FE3-8304-70EC2EB49B29}">
      <dgm:prSet/>
      <dgm:spPr/>
      <dgm:t>
        <a:bodyPr/>
        <a:lstStyle/>
        <a:p>
          <a:r>
            <a:rPr lang="es-EC" dirty="0" smtClean="0"/>
            <a:t>Este análisis permite concluir que la empresa Torres Quevedo tiene una necesidad urgente de cambio, ya que su competencia muestra mucha agilidad en sus procesos internos y gran versatilidad para adaptarse al mercado con rapidez.</a:t>
          </a:r>
          <a:endParaRPr lang="es-EC" dirty="0"/>
        </a:p>
      </dgm:t>
    </dgm:pt>
    <dgm:pt modelId="{40DA45F8-6904-44DB-94F8-23F52B1863E6}" type="parTrans" cxnId="{299FB70C-B7E8-4AF2-AA64-2105CFF6C649}">
      <dgm:prSet/>
      <dgm:spPr/>
      <dgm:t>
        <a:bodyPr/>
        <a:lstStyle/>
        <a:p>
          <a:endParaRPr lang="es-EC"/>
        </a:p>
      </dgm:t>
    </dgm:pt>
    <dgm:pt modelId="{E0C4C508-4A94-4211-920F-4493AF7FEEE5}" type="sibTrans" cxnId="{299FB70C-B7E8-4AF2-AA64-2105CFF6C649}">
      <dgm:prSet/>
      <dgm:spPr/>
      <dgm:t>
        <a:bodyPr/>
        <a:lstStyle/>
        <a:p>
          <a:endParaRPr lang="es-EC"/>
        </a:p>
      </dgm:t>
    </dgm:pt>
    <dgm:pt modelId="{A2FB1437-AE03-4D40-8A02-E9BE92B4D0C6}" type="pres">
      <dgm:prSet presAssocID="{0275ABD1-A9B6-48DA-AB17-112414E51CB1}" presName="Name0" presStyleCnt="0">
        <dgm:presLayoutVars>
          <dgm:dir/>
          <dgm:animLvl val="lvl"/>
          <dgm:resizeHandles val="exact"/>
        </dgm:presLayoutVars>
      </dgm:prSet>
      <dgm:spPr/>
      <dgm:t>
        <a:bodyPr/>
        <a:lstStyle/>
        <a:p>
          <a:endParaRPr lang="es-EC"/>
        </a:p>
      </dgm:t>
    </dgm:pt>
    <dgm:pt modelId="{8EE4AAF0-73DD-49DB-915B-6AFAD1D957BD}" type="pres">
      <dgm:prSet presAssocID="{AA883403-31C4-49B9-9164-B9FDE314BFD8}" presName="linNode" presStyleCnt="0"/>
      <dgm:spPr/>
    </dgm:pt>
    <dgm:pt modelId="{1FB2EBDB-944D-46A8-8D0F-41685ED555B1}" type="pres">
      <dgm:prSet presAssocID="{AA883403-31C4-49B9-9164-B9FDE314BFD8}" presName="parTx" presStyleLbl="revTx" presStyleIdx="0" presStyleCnt="2">
        <dgm:presLayoutVars>
          <dgm:chMax val="1"/>
          <dgm:bulletEnabled val="1"/>
        </dgm:presLayoutVars>
      </dgm:prSet>
      <dgm:spPr/>
      <dgm:t>
        <a:bodyPr/>
        <a:lstStyle/>
        <a:p>
          <a:endParaRPr lang="es-EC"/>
        </a:p>
      </dgm:t>
    </dgm:pt>
    <dgm:pt modelId="{3EE08C66-59AB-4814-849D-FE834CA12220}" type="pres">
      <dgm:prSet presAssocID="{AA883403-31C4-49B9-9164-B9FDE314BFD8}" presName="bracket" presStyleLbl="parChTrans1D1" presStyleIdx="0" presStyleCnt="2"/>
      <dgm:spPr/>
    </dgm:pt>
    <dgm:pt modelId="{754849BC-4AAF-45A5-BF46-DC6622C0367E}" type="pres">
      <dgm:prSet presAssocID="{AA883403-31C4-49B9-9164-B9FDE314BFD8}" presName="spH" presStyleCnt="0"/>
      <dgm:spPr/>
    </dgm:pt>
    <dgm:pt modelId="{EF2774C6-76D5-49B2-9640-65365D068C95}" type="pres">
      <dgm:prSet presAssocID="{AA883403-31C4-49B9-9164-B9FDE314BFD8}" presName="desTx" presStyleLbl="node1" presStyleIdx="0" presStyleCnt="2">
        <dgm:presLayoutVars>
          <dgm:bulletEnabled val="1"/>
        </dgm:presLayoutVars>
      </dgm:prSet>
      <dgm:spPr/>
      <dgm:t>
        <a:bodyPr/>
        <a:lstStyle/>
        <a:p>
          <a:endParaRPr lang="es-EC"/>
        </a:p>
      </dgm:t>
    </dgm:pt>
    <dgm:pt modelId="{CC6E47E0-D38D-4C35-8B74-A143A6DBE397}" type="pres">
      <dgm:prSet presAssocID="{17ADD179-F02B-40B3-B45A-36396C935B77}" presName="spV" presStyleCnt="0"/>
      <dgm:spPr/>
    </dgm:pt>
    <dgm:pt modelId="{6A013ECC-8608-480C-ACE7-CC409CD19FC2}" type="pres">
      <dgm:prSet presAssocID="{098007E5-268F-4E79-AC9F-17982A339807}" presName="linNode" presStyleCnt="0"/>
      <dgm:spPr/>
    </dgm:pt>
    <dgm:pt modelId="{CA5024B5-BB02-4CD7-BD26-B2CA1C344C5C}" type="pres">
      <dgm:prSet presAssocID="{098007E5-268F-4E79-AC9F-17982A339807}" presName="parTx" presStyleLbl="revTx" presStyleIdx="1" presStyleCnt="2">
        <dgm:presLayoutVars>
          <dgm:chMax val="1"/>
          <dgm:bulletEnabled val="1"/>
        </dgm:presLayoutVars>
      </dgm:prSet>
      <dgm:spPr/>
      <dgm:t>
        <a:bodyPr/>
        <a:lstStyle/>
        <a:p>
          <a:endParaRPr lang="es-EC"/>
        </a:p>
      </dgm:t>
    </dgm:pt>
    <dgm:pt modelId="{5174014A-240E-4F3B-AD89-6005F569AFBC}" type="pres">
      <dgm:prSet presAssocID="{098007E5-268F-4E79-AC9F-17982A339807}" presName="bracket" presStyleLbl="parChTrans1D1" presStyleIdx="1" presStyleCnt="2"/>
      <dgm:spPr/>
    </dgm:pt>
    <dgm:pt modelId="{B0944C88-6554-45AE-BBF0-D6454F833679}" type="pres">
      <dgm:prSet presAssocID="{098007E5-268F-4E79-AC9F-17982A339807}" presName="spH" presStyleCnt="0"/>
      <dgm:spPr/>
    </dgm:pt>
    <dgm:pt modelId="{701ECBB8-72E6-40F3-B201-575BD0CB329E}" type="pres">
      <dgm:prSet presAssocID="{098007E5-268F-4E79-AC9F-17982A339807}" presName="desTx" presStyleLbl="node1" presStyleIdx="1" presStyleCnt="2">
        <dgm:presLayoutVars>
          <dgm:bulletEnabled val="1"/>
        </dgm:presLayoutVars>
      </dgm:prSet>
      <dgm:spPr/>
      <dgm:t>
        <a:bodyPr/>
        <a:lstStyle/>
        <a:p>
          <a:endParaRPr lang="es-EC"/>
        </a:p>
      </dgm:t>
    </dgm:pt>
  </dgm:ptLst>
  <dgm:cxnLst>
    <dgm:cxn modelId="{D7DC60DC-1F65-4A69-8EEC-7E26312A3D2E}" srcId="{0275ABD1-A9B6-48DA-AB17-112414E51CB1}" destId="{AA883403-31C4-49B9-9164-B9FDE314BFD8}" srcOrd="0" destOrd="0" parTransId="{9708D4F5-BD95-41F1-B581-88F357897FC6}" sibTransId="{17ADD179-F02B-40B3-B45A-36396C935B77}"/>
    <dgm:cxn modelId="{FCBC9596-C1B6-449D-91BF-6282A1056CD3}" srcId="{098007E5-268F-4E79-AC9F-17982A339807}" destId="{A7D02F64-0E41-4C3B-A8F1-B7BD66E576E2}" srcOrd="0" destOrd="0" parTransId="{F49143EE-14C8-42F0-AC30-5FD568DD9C18}" sibTransId="{29280CA1-D7AC-4B52-B4C1-FB0E4829EA3C}"/>
    <dgm:cxn modelId="{FC79BB73-2451-45AD-93C0-5D79AEB9D56D}" type="presOf" srcId="{0275ABD1-A9B6-48DA-AB17-112414E51CB1}" destId="{A2FB1437-AE03-4D40-8A02-E9BE92B4D0C6}" srcOrd="0" destOrd="0" presId="urn:diagrams.loki3.com/BracketList+Icon"/>
    <dgm:cxn modelId="{7697D461-83F6-45C3-A3E7-8C82A47E8593}" type="presOf" srcId="{A7D02F64-0E41-4C3B-A8F1-B7BD66E576E2}" destId="{701ECBB8-72E6-40F3-B201-575BD0CB329E}" srcOrd="0" destOrd="0" presId="urn:diagrams.loki3.com/BracketList+Icon"/>
    <dgm:cxn modelId="{8DD128B4-8E3D-4084-9210-1352F4026A4B}" type="presOf" srcId="{098007E5-268F-4E79-AC9F-17982A339807}" destId="{CA5024B5-BB02-4CD7-BD26-B2CA1C344C5C}" srcOrd="0" destOrd="0" presId="urn:diagrams.loki3.com/BracketList+Icon"/>
    <dgm:cxn modelId="{36272C2B-5653-4B73-B0A5-815DF8F41CB6}" type="presOf" srcId="{2645D4E5-586C-4FE3-8304-70EC2EB49B29}" destId="{701ECBB8-72E6-40F3-B201-575BD0CB329E}" srcOrd="0" destOrd="1" presId="urn:diagrams.loki3.com/BracketList+Icon"/>
    <dgm:cxn modelId="{A28CAAF0-45B1-4187-B998-B87D4DD640F4}" srcId="{0275ABD1-A9B6-48DA-AB17-112414E51CB1}" destId="{098007E5-268F-4E79-AC9F-17982A339807}" srcOrd="1" destOrd="0" parTransId="{4BC0478E-F5FF-4857-B059-691AE3DED9B1}" sibTransId="{0D1EB2F8-78D5-49B8-B797-C58B0FB6E1A7}"/>
    <dgm:cxn modelId="{C55C141C-31B0-4E2C-9DE9-55C4B173D438}" srcId="{AA883403-31C4-49B9-9164-B9FDE314BFD8}" destId="{21ECBD1A-1654-4BDC-8154-282DEF731D4A}" srcOrd="0" destOrd="0" parTransId="{87F051F9-711E-4A88-A39A-C9D01413CC13}" sibTransId="{BB0D4B1A-A92C-4441-985B-B05F5DCA5F47}"/>
    <dgm:cxn modelId="{92002AD1-3263-416C-97B8-15392EBECA7E}" type="presOf" srcId="{21ECBD1A-1654-4BDC-8154-282DEF731D4A}" destId="{EF2774C6-76D5-49B2-9640-65365D068C95}" srcOrd="0" destOrd="0" presId="urn:diagrams.loki3.com/BracketList+Icon"/>
    <dgm:cxn modelId="{5B876C8D-2BD6-46FC-93A7-2599571EFA8E}" type="presOf" srcId="{AA883403-31C4-49B9-9164-B9FDE314BFD8}" destId="{1FB2EBDB-944D-46A8-8D0F-41685ED555B1}" srcOrd="0" destOrd="0" presId="urn:diagrams.loki3.com/BracketList+Icon"/>
    <dgm:cxn modelId="{299FB70C-B7E8-4AF2-AA64-2105CFF6C649}" srcId="{098007E5-268F-4E79-AC9F-17982A339807}" destId="{2645D4E5-586C-4FE3-8304-70EC2EB49B29}" srcOrd="1" destOrd="0" parTransId="{40DA45F8-6904-44DB-94F8-23F52B1863E6}" sibTransId="{E0C4C508-4A94-4211-920F-4493AF7FEEE5}"/>
    <dgm:cxn modelId="{24401005-91A8-418C-A578-B50D72FFE182}" type="presParOf" srcId="{A2FB1437-AE03-4D40-8A02-E9BE92B4D0C6}" destId="{8EE4AAF0-73DD-49DB-915B-6AFAD1D957BD}" srcOrd="0" destOrd="0" presId="urn:diagrams.loki3.com/BracketList+Icon"/>
    <dgm:cxn modelId="{76141F2F-E666-4B43-9823-22FB469EA357}" type="presParOf" srcId="{8EE4AAF0-73DD-49DB-915B-6AFAD1D957BD}" destId="{1FB2EBDB-944D-46A8-8D0F-41685ED555B1}" srcOrd="0" destOrd="0" presId="urn:diagrams.loki3.com/BracketList+Icon"/>
    <dgm:cxn modelId="{9B0ADBF7-BAD6-465D-A5D8-9AD079FC21CB}" type="presParOf" srcId="{8EE4AAF0-73DD-49DB-915B-6AFAD1D957BD}" destId="{3EE08C66-59AB-4814-849D-FE834CA12220}" srcOrd="1" destOrd="0" presId="urn:diagrams.loki3.com/BracketList+Icon"/>
    <dgm:cxn modelId="{79FE1BC4-EC74-49D4-93E0-443661F7F4E1}" type="presParOf" srcId="{8EE4AAF0-73DD-49DB-915B-6AFAD1D957BD}" destId="{754849BC-4AAF-45A5-BF46-DC6622C0367E}" srcOrd="2" destOrd="0" presId="urn:diagrams.loki3.com/BracketList+Icon"/>
    <dgm:cxn modelId="{76360329-7A52-4323-8607-12BF92C70548}" type="presParOf" srcId="{8EE4AAF0-73DD-49DB-915B-6AFAD1D957BD}" destId="{EF2774C6-76D5-49B2-9640-65365D068C95}" srcOrd="3" destOrd="0" presId="urn:diagrams.loki3.com/BracketList+Icon"/>
    <dgm:cxn modelId="{7A542818-3BE7-4CC2-8947-177502ACEBBA}" type="presParOf" srcId="{A2FB1437-AE03-4D40-8A02-E9BE92B4D0C6}" destId="{CC6E47E0-D38D-4C35-8B74-A143A6DBE397}" srcOrd="1" destOrd="0" presId="urn:diagrams.loki3.com/BracketList+Icon"/>
    <dgm:cxn modelId="{3096FE63-66BA-46BC-BD4B-7AF87B023876}" type="presParOf" srcId="{A2FB1437-AE03-4D40-8A02-E9BE92B4D0C6}" destId="{6A013ECC-8608-480C-ACE7-CC409CD19FC2}" srcOrd="2" destOrd="0" presId="urn:diagrams.loki3.com/BracketList+Icon"/>
    <dgm:cxn modelId="{7FF1CBAF-8F6C-4178-84F1-EDFEC1318783}" type="presParOf" srcId="{6A013ECC-8608-480C-ACE7-CC409CD19FC2}" destId="{CA5024B5-BB02-4CD7-BD26-B2CA1C344C5C}" srcOrd="0" destOrd="0" presId="urn:diagrams.loki3.com/BracketList+Icon"/>
    <dgm:cxn modelId="{3D6FAE35-DA3C-4FC4-ACB9-F21419B4B1AD}" type="presParOf" srcId="{6A013ECC-8608-480C-ACE7-CC409CD19FC2}" destId="{5174014A-240E-4F3B-AD89-6005F569AFBC}" srcOrd="1" destOrd="0" presId="urn:diagrams.loki3.com/BracketList+Icon"/>
    <dgm:cxn modelId="{4BF71737-D593-40CB-9F82-E72AD1510FB5}" type="presParOf" srcId="{6A013ECC-8608-480C-ACE7-CC409CD19FC2}" destId="{B0944C88-6554-45AE-BBF0-D6454F833679}" srcOrd="2" destOrd="0" presId="urn:diagrams.loki3.com/BracketList+Icon"/>
    <dgm:cxn modelId="{32073436-2D84-433A-BC33-7481E0B94E41}" type="presParOf" srcId="{6A013ECC-8608-480C-ACE7-CC409CD19FC2}" destId="{701ECBB8-72E6-40F3-B201-575BD0CB329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AE3C531-EC55-4440-A44D-95AAFE6E912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s-EC"/>
        </a:p>
      </dgm:t>
    </dgm:pt>
    <dgm:pt modelId="{00E23200-0E6A-4114-A0F7-5B812CE74B47}">
      <dgm:prSet phldrT="[Texto]" custT="1"/>
      <dgm:spPr/>
      <dgm:t>
        <a:bodyPr/>
        <a:lstStyle/>
        <a:p>
          <a:r>
            <a:rPr lang="es-EC" sz="2800" dirty="0" smtClean="0"/>
            <a:t>Ejecución de Plan</a:t>
          </a:r>
          <a:endParaRPr lang="es-EC" sz="2800" dirty="0"/>
        </a:p>
      </dgm:t>
    </dgm:pt>
    <dgm:pt modelId="{31EAF579-EAAA-4CFB-A853-B2031C6361A5}" type="parTrans" cxnId="{8A2E1B12-71C3-4F4F-9BDD-7F068BC7F25B}">
      <dgm:prSet/>
      <dgm:spPr/>
      <dgm:t>
        <a:bodyPr/>
        <a:lstStyle/>
        <a:p>
          <a:endParaRPr lang="es-EC" sz="3200"/>
        </a:p>
      </dgm:t>
    </dgm:pt>
    <dgm:pt modelId="{3C4AEE74-E672-4581-804B-8D7462114A25}" type="sibTrans" cxnId="{8A2E1B12-71C3-4F4F-9BDD-7F068BC7F25B}">
      <dgm:prSet/>
      <dgm:spPr/>
      <dgm:t>
        <a:bodyPr/>
        <a:lstStyle/>
        <a:p>
          <a:endParaRPr lang="es-EC" sz="3200"/>
        </a:p>
      </dgm:t>
    </dgm:pt>
    <dgm:pt modelId="{3DCD57C5-3AF3-4D69-B744-0C4A82038F3F}">
      <dgm:prSet phldrT="[Texto]" custT="1"/>
      <dgm:spPr/>
      <dgm:t>
        <a:bodyPr/>
        <a:lstStyle/>
        <a:p>
          <a:r>
            <a:rPr lang="es-EC" sz="1400" dirty="0" smtClean="0"/>
            <a:t>Se recomienda que la empresa Torres Quevedo arranque inmediatamente con la ejecución de su plan estratégico para alcanzar el posicionamiento esperado en el mercado local y regional dentro del plazo esperado.</a:t>
          </a:r>
          <a:endParaRPr lang="es-EC" sz="1400" dirty="0"/>
        </a:p>
      </dgm:t>
    </dgm:pt>
    <dgm:pt modelId="{2B96CC81-CF8E-4B35-8347-4FDC5070B52B}" type="parTrans" cxnId="{A6596CB8-CE35-4C15-AD1E-92D66D3A0F6F}">
      <dgm:prSet/>
      <dgm:spPr/>
      <dgm:t>
        <a:bodyPr/>
        <a:lstStyle/>
        <a:p>
          <a:endParaRPr lang="es-EC" sz="3200"/>
        </a:p>
      </dgm:t>
    </dgm:pt>
    <dgm:pt modelId="{F5A8AA20-7E96-4C22-83AC-F2959406D2EE}" type="sibTrans" cxnId="{A6596CB8-CE35-4C15-AD1E-92D66D3A0F6F}">
      <dgm:prSet/>
      <dgm:spPr/>
      <dgm:t>
        <a:bodyPr/>
        <a:lstStyle/>
        <a:p>
          <a:endParaRPr lang="es-EC" sz="3200"/>
        </a:p>
      </dgm:t>
    </dgm:pt>
    <dgm:pt modelId="{42303F64-AA9C-45FC-932F-DCA3D15AC44D}">
      <dgm:prSet phldrT="[Texto]" custT="1"/>
      <dgm:spPr/>
      <dgm:t>
        <a:bodyPr/>
        <a:lstStyle/>
        <a:p>
          <a:r>
            <a:rPr lang="es-EC" sz="2800" dirty="0" smtClean="0"/>
            <a:t>Socialización Plan</a:t>
          </a:r>
          <a:endParaRPr lang="es-EC" sz="2800" dirty="0"/>
        </a:p>
      </dgm:t>
    </dgm:pt>
    <dgm:pt modelId="{9D065576-D853-4183-98EF-EA9E0AEB8956}" type="parTrans" cxnId="{2C93C30E-8FDD-4087-B56E-70C3770797B1}">
      <dgm:prSet/>
      <dgm:spPr/>
      <dgm:t>
        <a:bodyPr/>
        <a:lstStyle/>
        <a:p>
          <a:endParaRPr lang="es-EC" sz="3200"/>
        </a:p>
      </dgm:t>
    </dgm:pt>
    <dgm:pt modelId="{C05E2E9E-ECA4-4949-8603-47B4E96EB07A}" type="sibTrans" cxnId="{2C93C30E-8FDD-4087-B56E-70C3770797B1}">
      <dgm:prSet/>
      <dgm:spPr/>
      <dgm:t>
        <a:bodyPr/>
        <a:lstStyle/>
        <a:p>
          <a:endParaRPr lang="es-EC" sz="3200"/>
        </a:p>
      </dgm:t>
    </dgm:pt>
    <dgm:pt modelId="{A6991471-23CC-48F1-9E29-271630011402}">
      <dgm:prSet phldrT="[Texto]" custT="1"/>
      <dgm:spPr/>
      <dgm:t>
        <a:bodyPr/>
        <a:lstStyle/>
        <a:p>
          <a:r>
            <a:rPr lang="es-EC" sz="1400" dirty="0" smtClean="0"/>
            <a:t>Se sugiere que este plan sea entregado y socializado a todos los integrantes de la empresa Torres Quevedo para conseguir el compromiso y apoyo del personal y los altos directivos de la empresa. </a:t>
          </a:r>
          <a:endParaRPr lang="es-EC" sz="1400" dirty="0"/>
        </a:p>
      </dgm:t>
    </dgm:pt>
    <dgm:pt modelId="{7B6B6F28-82C1-4037-B2B9-4320D434BBF4}" type="parTrans" cxnId="{F58B981A-0CFC-4E33-ADEC-6B9D002D6B18}">
      <dgm:prSet/>
      <dgm:spPr/>
      <dgm:t>
        <a:bodyPr/>
        <a:lstStyle/>
        <a:p>
          <a:endParaRPr lang="es-EC" sz="3200"/>
        </a:p>
      </dgm:t>
    </dgm:pt>
    <dgm:pt modelId="{6FB7B1CA-5ADD-4F83-8F6E-B81B6D95E746}" type="sibTrans" cxnId="{F58B981A-0CFC-4E33-ADEC-6B9D002D6B18}">
      <dgm:prSet/>
      <dgm:spPr/>
      <dgm:t>
        <a:bodyPr/>
        <a:lstStyle/>
        <a:p>
          <a:endParaRPr lang="es-EC" sz="3200"/>
        </a:p>
      </dgm:t>
    </dgm:pt>
    <dgm:pt modelId="{82E1F13D-88D3-4170-A02F-1C81FC98A106}">
      <dgm:prSet phldrT="[Texto]" custT="1"/>
      <dgm:spPr/>
      <dgm:t>
        <a:bodyPr/>
        <a:lstStyle/>
        <a:p>
          <a:r>
            <a:rPr lang="es-EC" sz="2800" dirty="0" smtClean="0"/>
            <a:t>Innovación </a:t>
          </a:r>
          <a:endParaRPr lang="es-EC" sz="2800" dirty="0"/>
        </a:p>
      </dgm:t>
    </dgm:pt>
    <dgm:pt modelId="{4033826E-3B69-4DF8-8CB7-D254E7DEBBF6}" type="parTrans" cxnId="{D7B815CE-08C9-460A-8181-9FAB67A8B2BB}">
      <dgm:prSet/>
      <dgm:spPr/>
      <dgm:t>
        <a:bodyPr/>
        <a:lstStyle/>
        <a:p>
          <a:endParaRPr lang="es-EC" sz="3200"/>
        </a:p>
      </dgm:t>
    </dgm:pt>
    <dgm:pt modelId="{2586AC44-87E6-4886-B8B6-C52F501CCBD5}" type="sibTrans" cxnId="{D7B815CE-08C9-460A-8181-9FAB67A8B2BB}">
      <dgm:prSet/>
      <dgm:spPr/>
      <dgm:t>
        <a:bodyPr/>
        <a:lstStyle/>
        <a:p>
          <a:endParaRPr lang="es-EC" sz="3200"/>
        </a:p>
      </dgm:t>
    </dgm:pt>
    <dgm:pt modelId="{A2285B6D-A95D-4015-ADAC-C7A5EED6A25F}">
      <dgm:prSet phldrT="[Texto]" custT="1"/>
      <dgm:spPr/>
      <dgm:t>
        <a:bodyPr/>
        <a:lstStyle/>
        <a:p>
          <a:r>
            <a:rPr lang="es-EC" sz="1400" dirty="0" smtClean="0"/>
            <a:t>Adoptar la estrategia de innovación permanente para los productos y servicios de la empresa, con el fin de mantener una ventaja competitiva de la empresa frente a sus similares en el mercado local y regional.</a:t>
          </a:r>
          <a:endParaRPr lang="es-EC" sz="1400" dirty="0"/>
        </a:p>
      </dgm:t>
    </dgm:pt>
    <dgm:pt modelId="{2A9146B1-3477-49EB-99EA-63354CB4FB0B}" type="parTrans" cxnId="{E63E955B-3C84-4AE3-940A-2FFF5A2C100C}">
      <dgm:prSet/>
      <dgm:spPr/>
      <dgm:t>
        <a:bodyPr/>
        <a:lstStyle/>
        <a:p>
          <a:endParaRPr lang="es-EC" sz="3200"/>
        </a:p>
      </dgm:t>
    </dgm:pt>
    <dgm:pt modelId="{802B667F-EDD6-42F5-B59F-1E29CC74163A}" type="sibTrans" cxnId="{E63E955B-3C84-4AE3-940A-2FFF5A2C100C}">
      <dgm:prSet/>
      <dgm:spPr/>
      <dgm:t>
        <a:bodyPr/>
        <a:lstStyle/>
        <a:p>
          <a:endParaRPr lang="es-EC" sz="3200"/>
        </a:p>
      </dgm:t>
    </dgm:pt>
    <dgm:pt modelId="{F7C61726-AB71-4A59-8E51-4EE1B28F6A78}">
      <dgm:prSet phldrT="[Texto]" custT="1"/>
      <dgm:spPr/>
      <dgm:t>
        <a:bodyPr/>
        <a:lstStyle/>
        <a:p>
          <a:r>
            <a:rPr lang="es-EC" sz="2800" dirty="0" smtClean="0"/>
            <a:t>Alianzas </a:t>
          </a:r>
          <a:endParaRPr lang="es-EC" sz="2800" dirty="0"/>
        </a:p>
      </dgm:t>
    </dgm:pt>
    <dgm:pt modelId="{671B8622-08A3-4271-94B9-0C3B7217A1C6}" type="parTrans" cxnId="{189B8680-CE17-4C76-8DF7-58F15EE46979}">
      <dgm:prSet/>
      <dgm:spPr/>
      <dgm:t>
        <a:bodyPr/>
        <a:lstStyle/>
        <a:p>
          <a:endParaRPr lang="es-EC" sz="3200"/>
        </a:p>
      </dgm:t>
    </dgm:pt>
    <dgm:pt modelId="{48C15D98-2720-44C9-B4B8-F47A7845C499}" type="sibTrans" cxnId="{189B8680-CE17-4C76-8DF7-58F15EE46979}">
      <dgm:prSet/>
      <dgm:spPr/>
      <dgm:t>
        <a:bodyPr/>
        <a:lstStyle/>
        <a:p>
          <a:endParaRPr lang="es-EC" sz="3200"/>
        </a:p>
      </dgm:t>
    </dgm:pt>
    <dgm:pt modelId="{ABE6C79E-8841-410C-BF00-83B2E875A7AC}">
      <dgm:prSet phldrT="[Texto]" custT="1"/>
      <dgm:spPr/>
      <dgm:t>
        <a:bodyPr/>
        <a:lstStyle/>
        <a:p>
          <a:r>
            <a:rPr lang="es-EC" sz="1400" dirty="0" smtClean="0"/>
            <a:t>Adoptar la estrategia de innovación permanente para los productos y servicios de la empresa, con el fin de mantener una ventaja competitiva de la empresa frente a sus similares en el mercado local y regional.</a:t>
          </a:r>
          <a:endParaRPr lang="es-EC" sz="1400" dirty="0"/>
        </a:p>
      </dgm:t>
    </dgm:pt>
    <dgm:pt modelId="{5236C879-1578-42E0-B7C8-FBB4D387D96C}" type="parTrans" cxnId="{369F7D92-F747-4CD3-900C-B32DE886D15C}">
      <dgm:prSet/>
      <dgm:spPr/>
      <dgm:t>
        <a:bodyPr/>
        <a:lstStyle/>
        <a:p>
          <a:endParaRPr lang="es-EC" sz="3200"/>
        </a:p>
      </dgm:t>
    </dgm:pt>
    <dgm:pt modelId="{E4A215FB-5D1F-45BC-9FCB-7A818B70BE8B}" type="sibTrans" cxnId="{369F7D92-F747-4CD3-900C-B32DE886D15C}">
      <dgm:prSet/>
      <dgm:spPr/>
      <dgm:t>
        <a:bodyPr/>
        <a:lstStyle/>
        <a:p>
          <a:endParaRPr lang="es-EC" sz="3200"/>
        </a:p>
      </dgm:t>
    </dgm:pt>
    <dgm:pt modelId="{187AC2CB-840E-4418-8715-2936A3684605}">
      <dgm:prSet phldrT="[Texto]" custT="1"/>
      <dgm:spPr/>
      <dgm:t>
        <a:bodyPr/>
        <a:lstStyle/>
        <a:p>
          <a:r>
            <a:rPr lang="es-EC" sz="2400" dirty="0" smtClean="0"/>
            <a:t>Parque Tecnológico</a:t>
          </a:r>
          <a:endParaRPr lang="es-EC" sz="2400" dirty="0"/>
        </a:p>
      </dgm:t>
    </dgm:pt>
    <dgm:pt modelId="{90F36F92-50A6-4B67-A751-624B4CB2CFD1}" type="parTrans" cxnId="{73C72AD8-FE1F-4B48-9BC6-A0EC570B9A1A}">
      <dgm:prSet/>
      <dgm:spPr/>
      <dgm:t>
        <a:bodyPr/>
        <a:lstStyle/>
        <a:p>
          <a:endParaRPr lang="es-EC" sz="3200"/>
        </a:p>
      </dgm:t>
    </dgm:pt>
    <dgm:pt modelId="{1A480FA0-B9F1-41A5-BC8F-2AF603AEC7E2}" type="sibTrans" cxnId="{73C72AD8-FE1F-4B48-9BC6-A0EC570B9A1A}">
      <dgm:prSet/>
      <dgm:spPr/>
      <dgm:t>
        <a:bodyPr/>
        <a:lstStyle/>
        <a:p>
          <a:endParaRPr lang="es-EC" sz="3200"/>
        </a:p>
      </dgm:t>
    </dgm:pt>
    <dgm:pt modelId="{CF687704-0B3A-480A-A194-FD8850702683}">
      <dgm:prSet phldrT="[Texto]" custT="1"/>
      <dgm:spPr/>
      <dgm:t>
        <a:bodyPr/>
        <a:lstStyle/>
        <a:p>
          <a:r>
            <a:rPr lang="es-EC" sz="1400" smtClean="0"/>
            <a:t>Analizar la posibilidad de formar parte de un parque tecnológico local o regional con la finalidad de captar clientes referidos por otras empresas pertenecientes al grupo y compartir con ellas nuevas experiencias de trabajo.</a:t>
          </a:r>
          <a:endParaRPr lang="es-EC" sz="1400" dirty="0"/>
        </a:p>
      </dgm:t>
    </dgm:pt>
    <dgm:pt modelId="{426DAF1B-C268-474D-8435-729DFF407CEB}" type="parTrans" cxnId="{60E8CA5B-6BD8-4584-9156-E974589E436F}">
      <dgm:prSet/>
      <dgm:spPr/>
      <dgm:t>
        <a:bodyPr/>
        <a:lstStyle/>
        <a:p>
          <a:endParaRPr lang="es-EC" sz="3200"/>
        </a:p>
      </dgm:t>
    </dgm:pt>
    <dgm:pt modelId="{2D89ADFA-7339-4E96-B424-322523C91D90}" type="sibTrans" cxnId="{60E8CA5B-6BD8-4584-9156-E974589E436F}">
      <dgm:prSet/>
      <dgm:spPr/>
      <dgm:t>
        <a:bodyPr/>
        <a:lstStyle/>
        <a:p>
          <a:endParaRPr lang="es-EC" sz="3200"/>
        </a:p>
      </dgm:t>
    </dgm:pt>
    <dgm:pt modelId="{4BD007EC-ED81-4725-B9DB-7F4B93F679A6}" type="pres">
      <dgm:prSet presAssocID="{8AE3C531-EC55-4440-A44D-95AAFE6E912F}" presName="Name0" presStyleCnt="0">
        <dgm:presLayoutVars>
          <dgm:chMax val="5"/>
          <dgm:chPref val="5"/>
          <dgm:dir/>
          <dgm:animLvl val="lvl"/>
        </dgm:presLayoutVars>
      </dgm:prSet>
      <dgm:spPr/>
      <dgm:t>
        <a:bodyPr/>
        <a:lstStyle/>
        <a:p>
          <a:endParaRPr lang="es-EC"/>
        </a:p>
      </dgm:t>
    </dgm:pt>
    <dgm:pt modelId="{A15A2DE5-444B-4B3A-8D0B-01E35F6FA4B0}" type="pres">
      <dgm:prSet presAssocID="{00E23200-0E6A-4114-A0F7-5B812CE74B47}" presName="parentText1" presStyleLbl="node1" presStyleIdx="0" presStyleCnt="5">
        <dgm:presLayoutVars>
          <dgm:chMax/>
          <dgm:chPref val="3"/>
          <dgm:bulletEnabled val="1"/>
        </dgm:presLayoutVars>
      </dgm:prSet>
      <dgm:spPr/>
      <dgm:t>
        <a:bodyPr/>
        <a:lstStyle/>
        <a:p>
          <a:endParaRPr lang="es-EC"/>
        </a:p>
      </dgm:t>
    </dgm:pt>
    <dgm:pt modelId="{90BDE2A1-94A5-4197-821A-007557FD933C}" type="pres">
      <dgm:prSet presAssocID="{00E23200-0E6A-4114-A0F7-5B812CE74B47}" presName="childText1" presStyleLbl="solidAlignAcc1" presStyleIdx="0" presStyleCnt="5">
        <dgm:presLayoutVars>
          <dgm:chMax val="0"/>
          <dgm:chPref val="0"/>
          <dgm:bulletEnabled val="1"/>
        </dgm:presLayoutVars>
      </dgm:prSet>
      <dgm:spPr/>
      <dgm:t>
        <a:bodyPr/>
        <a:lstStyle/>
        <a:p>
          <a:endParaRPr lang="es-EC"/>
        </a:p>
      </dgm:t>
    </dgm:pt>
    <dgm:pt modelId="{49FAB3D2-0BD1-4A61-AD33-32D5A1A8ECCC}" type="pres">
      <dgm:prSet presAssocID="{42303F64-AA9C-45FC-932F-DCA3D15AC44D}" presName="parentText2" presStyleLbl="node1" presStyleIdx="1" presStyleCnt="5">
        <dgm:presLayoutVars>
          <dgm:chMax/>
          <dgm:chPref val="3"/>
          <dgm:bulletEnabled val="1"/>
        </dgm:presLayoutVars>
      </dgm:prSet>
      <dgm:spPr/>
      <dgm:t>
        <a:bodyPr/>
        <a:lstStyle/>
        <a:p>
          <a:endParaRPr lang="es-EC"/>
        </a:p>
      </dgm:t>
    </dgm:pt>
    <dgm:pt modelId="{7C63651A-24B9-4A59-83A8-CA7E9B6BC21B}" type="pres">
      <dgm:prSet presAssocID="{42303F64-AA9C-45FC-932F-DCA3D15AC44D}" presName="childText2" presStyleLbl="solidAlignAcc1" presStyleIdx="1" presStyleCnt="5">
        <dgm:presLayoutVars>
          <dgm:chMax val="0"/>
          <dgm:chPref val="0"/>
          <dgm:bulletEnabled val="1"/>
        </dgm:presLayoutVars>
      </dgm:prSet>
      <dgm:spPr/>
      <dgm:t>
        <a:bodyPr/>
        <a:lstStyle/>
        <a:p>
          <a:endParaRPr lang="es-EC"/>
        </a:p>
      </dgm:t>
    </dgm:pt>
    <dgm:pt modelId="{53DF0DC5-5F74-4243-A285-50852DDE531C}" type="pres">
      <dgm:prSet presAssocID="{82E1F13D-88D3-4170-A02F-1C81FC98A106}" presName="parentText3" presStyleLbl="node1" presStyleIdx="2" presStyleCnt="5">
        <dgm:presLayoutVars>
          <dgm:chMax/>
          <dgm:chPref val="3"/>
          <dgm:bulletEnabled val="1"/>
        </dgm:presLayoutVars>
      </dgm:prSet>
      <dgm:spPr/>
      <dgm:t>
        <a:bodyPr/>
        <a:lstStyle/>
        <a:p>
          <a:endParaRPr lang="es-EC"/>
        </a:p>
      </dgm:t>
    </dgm:pt>
    <dgm:pt modelId="{55A6A477-933B-43FB-8DAC-287F2E68D5F5}" type="pres">
      <dgm:prSet presAssocID="{82E1F13D-88D3-4170-A02F-1C81FC98A106}" presName="childText3" presStyleLbl="solidAlignAcc1" presStyleIdx="2" presStyleCnt="5">
        <dgm:presLayoutVars>
          <dgm:chMax val="0"/>
          <dgm:chPref val="0"/>
          <dgm:bulletEnabled val="1"/>
        </dgm:presLayoutVars>
      </dgm:prSet>
      <dgm:spPr/>
      <dgm:t>
        <a:bodyPr/>
        <a:lstStyle/>
        <a:p>
          <a:endParaRPr lang="es-EC"/>
        </a:p>
      </dgm:t>
    </dgm:pt>
    <dgm:pt modelId="{0270CA56-BCFC-48BA-846D-7F8116887506}" type="pres">
      <dgm:prSet presAssocID="{F7C61726-AB71-4A59-8E51-4EE1B28F6A78}" presName="parentText4" presStyleLbl="node1" presStyleIdx="3" presStyleCnt="5">
        <dgm:presLayoutVars>
          <dgm:chMax/>
          <dgm:chPref val="3"/>
          <dgm:bulletEnabled val="1"/>
        </dgm:presLayoutVars>
      </dgm:prSet>
      <dgm:spPr/>
      <dgm:t>
        <a:bodyPr/>
        <a:lstStyle/>
        <a:p>
          <a:endParaRPr lang="es-EC"/>
        </a:p>
      </dgm:t>
    </dgm:pt>
    <dgm:pt modelId="{C350F5B7-73F6-4231-8BE2-9DDF4D93BB33}" type="pres">
      <dgm:prSet presAssocID="{F7C61726-AB71-4A59-8E51-4EE1B28F6A78}" presName="childText4" presStyleLbl="solidAlignAcc1" presStyleIdx="3" presStyleCnt="5">
        <dgm:presLayoutVars>
          <dgm:chMax val="0"/>
          <dgm:chPref val="0"/>
          <dgm:bulletEnabled val="1"/>
        </dgm:presLayoutVars>
      </dgm:prSet>
      <dgm:spPr/>
      <dgm:t>
        <a:bodyPr/>
        <a:lstStyle/>
        <a:p>
          <a:endParaRPr lang="es-EC"/>
        </a:p>
      </dgm:t>
    </dgm:pt>
    <dgm:pt modelId="{79BD2AB1-656D-4633-BD8C-AFC9C981DE47}" type="pres">
      <dgm:prSet presAssocID="{187AC2CB-840E-4418-8715-2936A3684605}" presName="parentText5" presStyleLbl="node1" presStyleIdx="4" presStyleCnt="5">
        <dgm:presLayoutVars>
          <dgm:chMax/>
          <dgm:chPref val="3"/>
          <dgm:bulletEnabled val="1"/>
        </dgm:presLayoutVars>
      </dgm:prSet>
      <dgm:spPr/>
      <dgm:t>
        <a:bodyPr/>
        <a:lstStyle/>
        <a:p>
          <a:endParaRPr lang="es-EC"/>
        </a:p>
      </dgm:t>
    </dgm:pt>
    <dgm:pt modelId="{CD63FFD0-3E76-42A7-89CC-BC21F88B88FA}" type="pres">
      <dgm:prSet presAssocID="{187AC2CB-840E-4418-8715-2936A3684605}" presName="childText5" presStyleLbl="solidAlignAcc1" presStyleIdx="4" presStyleCnt="5">
        <dgm:presLayoutVars>
          <dgm:chMax val="0"/>
          <dgm:chPref val="0"/>
          <dgm:bulletEnabled val="1"/>
        </dgm:presLayoutVars>
      </dgm:prSet>
      <dgm:spPr/>
      <dgm:t>
        <a:bodyPr/>
        <a:lstStyle/>
        <a:p>
          <a:endParaRPr lang="es-EC"/>
        </a:p>
      </dgm:t>
    </dgm:pt>
  </dgm:ptLst>
  <dgm:cxnLst>
    <dgm:cxn modelId="{E63E955B-3C84-4AE3-940A-2FFF5A2C100C}" srcId="{82E1F13D-88D3-4170-A02F-1C81FC98A106}" destId="{A2285B6D-A95D-4015-ADAC-C7A5EED6A25F}" srcOrd="0" destOrd="0" parTransId="{2A9146B1-3477-49EB-99EA-63354CB4FB0B}" sibTransId="{802B667F-EDD6-42F5-B59F-1E29CC74163A}"/>
    <dgm:cxn modelId="{73C72AD8-FE1F-4B48-9BC6-A0EC570B9A1A}" srcId="{8AE3C531-EC55-4440-A44D-95AAFE6E912F}" destId="{187AC2CB-840E-4418-8715-2936A3684605}" srcOrd="4" destOrd="0" parTransId="{90F36F92-50A6-4B67-A751-624B4CB2CFD1}" sibTransId="{1A480FA0-B9F1-41A5-BC8F-2AF603AEC7E2}"/>
    <dgm:cxn modelId="{3F7012BD-EBA2-4BFC-81C8-2310E623B675}" type="presOf" srcId="{187AC2CB-840E-4418-8715-2936A3684605}" destId="{79BD2AB1-656D-4633-BD8C-AFC9C981DE47}" srcOrd="0" destOrd="0" presId="urn:microsoft.com/office/officeart/2009/3/layout/IncreasingArrowsProcess"/>
    <dgm:cxn modelId="{369F7D92-F747-4CD3-900C-B32DE886D15C}" srcId="{F7C61726-AB71-4A59-8E51-4EE1B28F6A78}" destId="{ABE6C79E-8841-410C-BF00-83B2E875A7AC}" srcOrd="0" destOrd="0" parTransId="{5236C879-1578-42E0-B7C8-FBB4D387D96C}" sibTransId="{E4A215FB-5D1F-45BC-9FCB-7A818B70BE8B}"/>
    <dgm:cxn modelId="{FB4D730A-2184-4F4A-99E4-53547B97DBD0}" type="presOf" srcId="{8AE3C531-EC55-4440-A44D-95AAFE6E912F}" destId="{4BD007EC-ED81-4725-B9DB-7F4B93F679A6}" srcOrd="0" destOrd="0" presId="urn:microsoft.com/office/officeart/2009/3/layout/IncreasingArrowsProcess"/>
    <dgm:cxn modelId="{60E8CA5B-6BD8-4584-9156-E974589E436F}" srcId="{187AC2CB-840E-4418-8715-2936A3684605}" destId="{CF687704-0B3A-480A-A194-FD8850702683}" srcOrd="0" destOrd="0" parTransId="{426DAF1B-C268-474D-8435-729DFF407CEB}" sibTransId="{2D89ADFA-7339-4E96-B424-322523C91D90}"/>
    <dgm:cxn modelId="{05B55B77-BAF0-4AEC-B0E8-3E58B3D86C6F}" type="presOf" srcId="{A2285B6D-A95D-4015-ADAC-C7A5EED6A25F}" destId="{55A6A477-933B-43FB-8DAC-287F2E68D5F5}" srcOrd="0" destOrd="0" presId="urn:microsoft.com/office/officeart/2009/3/layout/IncreasingArrowsProcess"/>
    <dgm:cxn modelId="{37DFA03F-1694-4BFF-919C-F8AB4124EC44}" type="presOf" srcId="{00E23200-0E6A-4114-A0F7-5B812CE74B47}" destId="{A15A2DE5-444B-4B3A-8D0B-01E35F6FA4B0}" srcOrd="0" destOrd="0" presId="urn:microsoft.com/office/officeart/2009/3/layout/IncreasingArrowsProcess"/>
    <dgm:cxn modelId="{FF46AF47-3807-4A51-9946-7B04B0CE2E3C}" type="presOf" srcId="{CF687704-0B3A-480A-A194-FD8850702683}" destId="{CD63FFD0-3E76-42A7-89CC-BC21F88B88FA}" srcOrd="0" destOrd="0" presId="urn:microsoft.com/office/officeart/2009/3/layout/IncreasingArrowsProcess"/>
    <dgm:cxn modelId="{A6596CB8-CE35-4C15-AD1E-92D66D3A0F6F}" srcId="{00E23200-0E6A-4114-A0F7-5B812CE74B47}" destId="{3DCD57C5-3AF3-4D69-B744-0C4A82038F3F}" srcOrd="0" destOrd="0" parTransId="{2B96CC81-CF8E-4B35-8347-4FDC5070B52B}" sibTransId="{F5A8AA20-7E96-4C22-83AC-F2959406D2EE}"/>
    <dgm:cxn modelId="{189B8680-CE17-4C76-8DF7-58F15EE46979}" srcId="{8AE3C531-EC55-4440-A44D-95AAFE6E912F}" destId="{F7C61726-AB71-4A59-8E51-4EE1B28F6A78}" srcOrd="3" destOrd="0" parTransId="{671B8622-08A3-4271-94B9-0C3B7217A1C6}" sibTransId="{48C15D98-2720-44C9-B4B8-F47A7845C499}"/>
    <dgm:cxn modelId="{B85BC979-A6B6-425D-8A17-567258D15662}" type="presOf" srcId="{82E1F13D-88D3-4170-A02F-1C81FC98A106}" destId="{53DF0DC5-5F74-4243-A285-50852DDE531C}" srcOrd="0" destOrd="0" presId="urn:microsoft.com/office/officeart/2009/3/layout/IncreasingArrowsProcess"/>
    <dgm:cxn modelId="{F77C3876-7EBE-47CC-9A55-754EEBFF6A54}" type="presOf" srcId="{ABE6C79E-8841-410C-BF00-83B2E875A7AC}" destId="{C350F5B7-73F6-4231-8BE2-9DDF4D93BB33}" srcOrd="0" destOrd="0" presId="urn:microsoft.com/office/officeart/2009/3/layout/IncreasingArrowsProcess"/>
    <dgm:cxn modelId="{2C93C30E-8FDD-4087-B56E-70C3770797B1}" srcId="{8AE3C531-EC55-4440-A44D-95AAFE6E912F}" destId="{42303F64-AA9C-45FC-932F-DCA3D15AC44D}" srcOrd="1" destOrd="0" parTransId="{9D065576-D853-4183-98EF-EA9E0AEB8956}" sibTransId="{C05E2E9E-ECA4-4949-8603-47B4E96EB07A}"/>
    <dgm:cxn modelId="{A7CE3BE9-E818-487C-9A99-BD435D0E409E}" type="presOf" srcId="{42303F64-AA9C-45FC-932F-DCA3D15AC44D}" destId="{49FAB3D2-0BD1-4A61-AD33-32D5A1A8ECCC}" srcOrd="0" destOrd="0" presId="urn:microsoft.com/office/officeart/2009/3/layout/IncreasingArrowsProcess"/>
    <dgm:cxn modelId="{8A2E1B12-71C3-4F4F-9BDD-7F068BC7F25B}" srcId="{8AE3C531-EC55-4440-A44D-95AAFE6E912F}" destId="{00E23200-0E6A-4114-A0F7-5B812CE74B47}" srcOrd="0" destOrd="0" parTransId="{31EAF579-EAAA-4CFB-A853-B2031C6361A5}" sibTransId="{3C4AEE74-E672-4581-804B-8D7462114A25}"/>
    <dgm:cxn modelId="{C327E1A8-9E7F-4291-AEB7-B94916636B99}" type="presOf" srcId="{F7C61726-AB71-4A59-8E51-4EE1B28F6A78}" destId="{0270CA56-BCFC-48BA-846D-7F8116887506}" srcOrd="0" destOrd="0" presId="urn:microsoft.com/office/officeart/2009/3/layout/IncreasingArrowsProcess"/>
    <dgm:cxn modelId="{8571E724-64F0-4402-AE14-E7D70BC8E35D}" type="presOf" srcId="{A6991471-23CC-48F1-9E29-271630011402}" destId="{7C63651A-24B9-4A59-83A8-CA7E9B6BC21B}" srcOrd="0" destOrd="0" presId="urn:microsoft.com/office/officeart/2009/3/layout/IncreasingArrowsProcess"/>
    <dgm:cxn modelId="{F58B981A-0CFC-4E33-ADEC-6B9D002D6B18}" srcId="{42303F64-AA9C-45FC-932F-DCA3D15AC44D}" destId="{A6991471-23CC-48F1-9E29-271630011402}" srcOrd="0" destOrd="0" parTransId="{7B6B6F28-82C1-4037-B2B9-4320D434BBF4}" sibTransId="{6FB7B1CA-5ADD-4F83-8F6E-B81B6D95E746}"/>
    <dgm:cxn modelId="{D7B815CE-08C9-460A-8181-9FAB67A8B2BB}" srcId="{8AE3C531-EC55-4440-A44D-95AAFE6E912F}" destId="{82E1F13D-88D3-4170-A02F-1C81FC98A106}" srcOrd="2" destOrd="0" parTransId="{4033826E-3B69-4DF8-8CB7-D254E7DEBBF6}" sibTransId="{2586AC44-87E6-4886-B8B6-C52F501CCBD5}"/>
    <dgm:cxn modelId="{45D836B6-A655-4016-9241-2E3C87C969EC}" type="presOf" srcId="{3DCD57C5-3AF3-4D69-B744-0C4A82038F3F}" destId="{90BDE2A1-94A5-4197-821A-007557FD933C}" srcOrd="0" destOrd="0" presId="urn:microsoft.com/office/officeart/2009/3/layout/IncreasingArrowsProcess"/>
    <dgm:cxn modelId="{CAA83643-D530-415F-A0D2-CC9129B8AF12}" type="presParOf" srcId="{4BD007EC-ED81-4725-B9DB-7F4B93F679A6}" destId="{A15A2DE5-444B-4B3A-8D0B-01E35F6FA4B0}" srcOrd="0" destOrd="0" presId="urn:microsoft.com/office/officeart/2009/3/layout/IncreasingArrowsProcess"/>
    <dgm:cxn modelId="{0C07E3C6-4656-4444-92E0-4905B5542CB7}" type="presParOf" srcId="{4BD007EC-ED81-4725-B9DB-7F4B93F679A6}" destId="{90BDE2A1-94A5-4197-821A-007557FD933C}" srcOrd="1" destOrd="0" presId="urn:microsoft.com/office/officeart/2009/3/layout/IncreasingArrowsProcess"/>
    <dgm:cxn modelId="{BA22682C-A256-416B-8F5A-1996E5CFCBF7}" type="presParOf" srcId="{4BD007EC-ED81-4725-B9DB-7F4B93F679A6}" destId="{49FAB3D2-0BD1-4A61-AD33-32D5A1A8ECCC}" srcOrd="2" destOrd="0" presId="urn:microsoft.com/office/officeart/2009/3/layout/IncreasingArrowsProcess"/>
    <dgm:cxn modelId="{FC353E7D-4A95-4A35-B0E7-BE3F8057729D}" type="presParOf" srcId="{4BD007EC-ED81-4725-B9DB-7F4B93F679A6}" destId="{7C63651A-24B9-4A59-83A8-CA7E9B6BC21B}" srcOrd="3" destOrd="0" presId="urn:microsoft.com/office/officeart/2009/3/layout/IncreasingArrowsProcess"/>
    <dgm:cxn modelId="{F608E059-4EF5-4C8A-8782-1336F3E64CC3}" type="presParOf" srcId="{4BD007EC-ED81-4725-B9DB-7F4B93F679A6}" destId="{53DF0DC5-5F74-4243-A285-50852DDE531C}" srcOrd="4" destOrd="0" presId="urn:microsoft.com/office/officeart/2009/3/layout/IncreasingArrowsProcess"/>
    <dgm:cxn modelId="{D9B6200B-695C-48EC-B16B-303525C0CDFF}" type="presParOf" srcId="{4BD007EC-ED81-4725-B9DB-7F4B93F679A6}" destId="{55A6A477-933B-43FB-8DAC-287F2E68D5F5}" srcOrd="5" destOrd="0" presId="urn:microsoft.com/office/officeart/2009/3/layout/IncreasingArrowsProcess"/>
    <dgm:cxn modelId="{3FE2EFF2-833B-4D6A-811D-726C5A34BA41}" type="presParOf" srcId="{4BD007EC-ED81-4725-B9DB-7F4B93F679A6}" destId="{0270CA56-BCFC-48BA-846D-7F8116887506}" srcOrd="6" destOrd="0" presId="urn:microsoft.com/office/officeart/2009/3/layout/IncreasingArrowsProcess"/>
    <dgm:cxn modelId="{232B8036-1D24-4ADF-88A9-9A13DFE93CC0}" type="presParOf" srcId="{4BD007EC-ED81-4725-B9DB-7F4B93F679A6}" destId="{C350F5B7-73F6-4231-8BE2-9DDF4D93BB33}" srcOrd="7" destOrd="0" presId="urn:microsoft.com/office/officeart/2009/3/layout/IncreasingArrowsProcess"/>
    <dgm:cxn modelId="{F68A05A7-9BBC-486F-B827-1775362931FE}" type="presParOf" srcId="{4BD007EC-ED81-4725-B9DB-7F4B93F679A6}" destId="{79BD2AB1-656D-4633-BD8C-AFC9C981DE47}" srcOrd="8" destOrd="0" presId="urn:microsoft.com/office/officeart/2009/3/layout/IncreasingArrowsProcess"/>
    <dgm:cxn modelId="{44B88CB0-E993-48DF-9974-3E9F44881259}" type="presParOf" srcId="{4BD007EC-ED81-4725-B9DB-7F4B93F679A6}" destId="{CD63FFD0-3E76-42A7-89CC-BC21F88B88FA}"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1BB269-78E3-4005-8C3C-8F18A5363562}" type="doc">
      <dgm:prSet loTypeId="urn:microsoft.com/office/officeart/2005/8/layout/arrow2" loCatId="process" qsTypeId="urn:microsoft.com/office/officeart/2005/8/quickstyle/simple1" qsCatId="simple" csTypeId="urn:microsoft.com/office/officeart/2005/8/colors/accent0_3" csCatId="mainScheme" phldr="1"/>
      <dgm:spPr/>
      <dgm:t>
        <a:bodyPr/>
        <a:lstStyle/>
        <a:p>
          <a:endParaRPr lang="es-EC"/>
        </a:p>
      </dgm:t>
    </dgm:pt>
    <dgm:pt modelId="{83D3ADCA-227D-4B4E-A3F0-3F19B1C870E4}">
      <dgm:prSet custT="1"/>
      <dgm:spPr/>
      <dgm:t>
        <a:bodyPr/>
        <a:lstStyle/>
        <a:p>
          <a:r>
            <a:rPr lang="es-EC" sz="1600" dirty="0" smtClean="0">
              <a:solidFill>
                <a:schemeClr val="tx1"/>
              </a:solidFill>
            </a:rPr>
            <a:t>F3. Servicio personalizado.</a:t>
          </a:r>
          <a:endParaRPr lang="es-EC" sz="1600" dirty="0">
            <a:solidFill>
              <a:schemeClr val="tx1"/>
            </a:solidFill>
          </a:endParaRPr>
        </a:p>
      </dgm:t>
    </dgm:pt>
    <dgm:pt modelId="{B7EB1FCC-58BD-4C20-BB6F-0A16AE852B8E}" type="parTrans" cxnId="{5BDDE009-4D8E-4EEC-BAB3-C813C6D4590B}">
      <dgm:prSet/>
      <dgm:spPr/>
      <dgm:t>
        <a:bodyPr/>
        <a:lstStyle/>
        <a:p>
          <a:endParaRPr lang="es-EC">
            <a:solidFill>
              <a:schemeClr val="tx1"/>
            </a:solidFill>
          </a:endParaRPr>
        </a:p>
      </dgm:t>
    </dgm:pt>
    <dgm:pt modelId="{DB04090F-EAE6-48E2-906B-3CCA8A679118}" type="sibTrans" cxnId="{5BDDE009-4D8E-4EEC-BAB3-C813C6D4590B}">
      <dgm:prSet/>
      <dgm:spPr/>
      <dgm:t>
        <a:bodyPr/>
        <a:lstStyle/>
        <a:p>
          <a:endParaRPr lang="es-EC">
            <a:solidFill>
              <a:schemeClr val="tx1"/>
            </a:solidFill>
          </a:endParaRPr>
        </a:p>
      </dgm:t>
    </dgm:pt>
    <dgm:pt modelId="{4866F915-486F-4730-8B61-BF8831B3BB06}">
      <dgm:prSet custT="1"/>
      <dgm:spPr/>
      <dgm:t>
        <a:bodyPr/>
        <a:lstStyle/>
        <a:p>
          <a:r>
            <a:rPr lang="es-EC" sz="1600" dirty="0" smtClean="0">
              <a:solidFill>
                <a:schemeClr val="tx1"/>
              </a:solidFill>
            </a:rPr>
            <a:t>F4. Buen nombre de la empresa por trabajar con técnicos expertos.</a:t>
          </a:r>
          <a:endParaRPr lang="es-EC" sz="1600" dirty="0">
            <a:solidFill>
              <a:schemeClr val="tx1"/>
            </a:solidFill>
          </a:endParaRPr>
        </a:p>
      </dgm:t>
    </dgm:pt>
    <dgm:pt modelId="{969C0868-6ABA-4342-84D1-72B59BFE738B}" type="parTrans" cxnId="{FCA20B29-C84C-40EB-BC35-DD6DAEC6025C}">
      <dgm:prSet/>
      <dgm:spPr/>
      <dgm:t>
        <a:bodyPr/>
        <a:lstStyle/>
        <a:p>
          <a:endParaRPr lang="es-EC">
            <a:solidFill>
              <a:schemeClr val="tx1"/>
            </a:solidFill>
          </a:endParaRPr>
        </a:p>
      </dgm:t>
    </dgm:pt>
    <dgm:pt modelId="{F4C32C20-5186-4E0B-A95B-A6FC2A949450}" type="sibTrans" cxnId="{FCA20B29-C84C-40EB-BC35-DD6DAEC6025C}">
      <dgm:prSet/>
      <dgm:spPr/>
      <dgm:t>
        <a:bodyPr/>
        <a:lstStyle/>
        <a:p>
          <a:endParaRPr lang="es-EC">
            <a:solidFill>
              <a:schemeClr val="tx1"/>
            </a:solidFill>
          </a:endParaRPr>
        </a:p>
      </dgm:t>
    </dgm:pt>
    <dgm:pt modelId="{AC84901E-B841-49BA-AD57-F71380485E38}">
      <dgm:prSet phldrT="[Texto]" custT="1"/>
      <dgm:spPr/>
      <dgm:t>
        <a:bodyPr/>
        <a:lstStyle/>
        <a:p>
          <a:r>
            <a:rPr lang="es-EC" sz="1600" dirty="0" smtClean="0">
              <a:solidFill>
                <a:schemeClr val="tx1"/>
              </a:solidFill>
            </a:rPr>
            <a:t>F2. Cursos de capacitación planificados adecuadamente.</a:t>
          </a:r>
          <a:endParaRPr lang="es-EC" sz="1600" dirty="0">
            <a:solidFill>
              <a:schemeClr val="tx1"/>
            </a:solidFill>
          </a:endParaRPr>
        </a:p>
      </dgm:t>
    </dgm:pt>
    <dgm:pt modelId="{CF57B610-5658-48D2-98DD-D52109AE487B}" type="parTrans" cxnId="{D0F19AAB-B24C-4233-ABE0-30F6513CA5EC}">
      <dgm:prSet/>
      <dgm:spPr/>
      <dgm:t>
        <a:bodyPr/>
        <a:lstStyle/>
        <a:p>
          <a:endParaRPr lang="es-EC">
            <a:solidFill>
              <a:schemeClr val="tx1"/>
            </a:solidFill>
          </a:endParaRPr>
        </a:p>
      </dgm:t>
    </dgm:pt>
    <dgm:pt modelId="{FA55508C-4DCC-4E45-A01C-2DAC68EB5413}" type="sibTrans" cxnId="{D0F19AAB-B24C-4233-ABE0-30F6513CA5EC}">
      <dgm:prSet/>
      <dgm:spPr/>
      <dgm:t>
        <a:bodyPr/>
        <a:lstStyle/>
        <a:p>
          <a:endParaRPr lang="es-EC">
            <a:solidFill>
              <a:schemeClr val="tx1"/>
            </a:solidFill>
          </a:endParaRPr>
        </a:p>
      </dgm:t>
    </dgm:pt>
    <dgm:pt modelId="{FFF4331C-BFBB-410A-A424-AF943532B12D}">
      <dgm:prSet phldrT="[Texto]" custT="1"/>
      <dgm:spPr/>
      <dgm:t>
        <a:bodyPr/>
        <a:lstStyle/>
        <a:p>
          <a:r>
            <a:rPr lang="es-EC" sz="1600" dirty="0" smtClean="0">
              <a:solidFill>
                <a:schemeClr val="tx1"/>
              </a:solidFill>
            </a:rPr>
            <a:t>F1. Excelente relación con antiguos clientes, los cuales referencian a nuevos clientes.</a:t>
          </a:r>
          <a:endParaRPr lang="es-EC" sz="1600" dirty="0">
            <a:solidFill>
              <a:schemeClr val="tx1"/>
            </a:solidFill>
          </a:endParaRPr>
        </a:p>
      </dgm:t>
    </dgm:pt>
    <dgm:pt modelId="{F40ACED8-E727-4ED4-9870-FC6B30800E53}" type="parTrans" cxnId="{D4AFA1CA-6C48-4625-B98B-F87A81851AEA}">
      <dgm:prSet/>
      <dgm:spPr/>
      <dgm:t>
        <a:bodyPr/>
        <a:lstStyle/>
        <a:p>
          <a:endParaRPr lang="es-EC">
            <a:solidFill>
              <a:schemeClr val="tx1"/>
            </a:solidFill>
          </a:endParaRPr>
        </a:p>
      </dgm:t>
    </dgm:pt>
    <dgm:pt modelId="{3488DF4D-34C8-44B6-A8DA-B959D92A3DE6}" type="sibTrans" cxnId="{D4AFA1CA-6C48-4625-B98B-F87A81851AEA}">
      <dgm:prSet/>
      <dgm:spPr/>
      <dgm:t>
        <a:bodyPr/>
        <a:lstStyle/>
        <a:p>
          <a:endParaRPr lang="es-EC">
            <a:solidFill>
              <a:schemeClr val="tx1"/>
            </a:solidFill>
          </a:endParaRPr>
        </a:p>
      </dgm:t>
    </dgm:pt>
    <dgm:pt modelId="{415BD026-48CB-4836-A11D-E69013BD4119}" type="pres">
      <dgm:prSet presAssocID="{CB1BB269-78E3-4005-8C3C-8F18A5363562}" presName="arrowDiagram" presStyleCnt="0">
        <dgm:presLayoutVars>
          <dgm:chMax val="5"/>
          <dgm:dir/>
          <dgm:resizeHandles val="exact"/>
        </dgm:presLayoutVars>
      </dgm:prSet>
      <dgm:spPr/>
      <dgm:t>
        <a:bodyPr/>
        <a:lstStyle/>
        <a:p>
          <a:endParaRPr lang="es-EC"/>
        </a:p>
      </dgm:t>
    </dgm:pt>
    <dgm:pt modelId="{2724337C-E56E-40E8-A1BF-6BA8CD086A92}" type="pres">
      <dgm:prSet presAssocID="{CB1BB269-78E3-4005-8C3C-8F18A5363562}" presName="arrow" presStyleLbl="bgShp" presStyleIdx="0" presStyleCnt="1"/>
      <dgm:spPr/>
      <dgm:t>
        <a:bodyPr/>
        <a:lstStyle/>
        <a:p>
          <a:endParaRPr lang="es-EC"/>
        </a:p>
      </dgm:t>
    </dgm:pt>
    <dgm:pt modelId="{8D5B3062-3FC3-46DD-BDBA-615C1A08627E}" type="pres">
      <dgm:prSet presAssocID="{CB1BB269-78E3-4005-8C3C-8F18A5363562}" presName="arrowDiagram4" presStyleCnt="0"/>
      <dgm:spPr/>
      <dgm:t>
        <a:bodyPr/>
        <a:lstStyle/>
        <a:p>
          <a:endParaRPr lang="es-EC"/>
        </a:p>
      </dgm:t>
    </dgm:pt>
    <dgm:pt modelId="{75334DD2-7EEF-4FB2-B9D3-C01218532122}" type="pres">
      <dgm:prSet presAssocID="{FFF4331C-BFBB-410A-A424-AF943532B12D}" presName="bullet4a" presStyleLbl="node1" presStyleIdx="0" presStyleCnt="4"/>
      <dgm:spPr/>
      <dgm:t>
        <a:bodyPr/>
        <a:lstStyle/>
        <a:p>
          <a:endParaRPr lang="es-EC"/>
        </a:p>
      </dgm:t>
    </dgm:pt>
    <dgm:pt modelId="{105B8B14-BC41-4DC0-822E-ADC7EE9A5BF9}" type="pres">
      <dgm:prSet presAssocID="{FFF4331C-BFBB-410A-A424-AF943532B12D}" presName="textBox4a" presStyleLbl="revTx" presStyleIdx="0" presStyleCnt="4" custScaleX="200249">
        <dgm:presLayoutVars>
          <dgm:bulletEnabled val="1"/>
        </dgm:presLayoutVars>
      </dgm:prSet>
      <dgm:spPr/>
      <dgm:t>
        <a:bodyPr/>
        <a:lstStyle/>
        <a:p>
          <a:endParaRPr lang="es-EC"/>
        </a:p>
      </dgm:t>
    </dgm:pt>
    <dgm:pt modelId="{120E2DCF-2AFD-4F70-9474-5861267D516D}" type="pres">
      <dgm:prSet presAssocID="{AC84901E-B841-49BA-AD57-F71380485E38}" presName="bullet4b" presStyleLbl="node1" presStyleIdx="1" presStyleCnt="4"/>
      <dgm:spPr/>
      <dgm:t>
        <a:bodyPr/>
        <a:lstStyle/>
        <a:p>
          <a:endParaRPr lang="es-EC"/>
        </a:p>
      </dgm:t>
    </dgm:pt>
    <dgm:pt modelId="{1AC55F93-E5B2-452C-924B-CD32BB8FAA2C}" type="pres">
      <dgm:prSet presAssocID="{AC84901E-B841-49BA-AD57-F71380485E38}" presName="textBox4b" presStyleLbl="revTx" presStyleIdx="1" presStyleCnt="4" custScaleX="185287">
        <dgm:presLayoutVars>
          <dgm:bulletEnabled val="1"/>
        </dgm:presLayoutVars>
      </dgm:prSet>
      <dgm:spPr/>
      <dgm:t>
        <a:bodyPr/>
        <a:lstStyle/>
        <a:p>
          <a:endParaRPr lang="es-EC"/>
        </a:p>
      </dgm:t>
    </dgm:pt>
    <dgm:pt modelId="{D289C631-F389-4BD5-8A66-F7AE7F795F4E}" type="pres">
      <dgm:prSet presAssocID="{83D3ADCA-227D-4B4E-A3F0-3F19B1C870E4}" presName="bullet4c" presStyleLbl="node1" presStyleIdx="2" presStyleCnt="4"/>
      <dgm:spPr/>
      <dgm:t>
        <a:bodyPr/>
        <a:lstStyle/>
        <a:p>
          <a:endParaRPr lang="es-EC"/>
        </a:p>
      </dgm:t>
    </dgm:pt>
    <dgm:pt modelId="{F409D638-9E62-4ED6-B925-8D6736ED0260}" type="pres">
      <dgm:prSet presAssocID="{83D3ADCA-227D-4B4E-A3F0-3F19B1C870E4}" presName="textBox4c" presStyleLbl="revTx" presStyleIdx="2" presStyleCnt="4">
        <dgm:presLayoutVars>
          <dgm:bulletEnabled val="1"/>
        </dgm:presLayoutVars>
      </dgm:prSet>
      <dgm:spPr/>
      <dgm:t>
        <a:bodyPr/>
        <a:lstStyle/>
        <a:p>
          <a:endParaRPr lang="es-EC"/>
        </a:p>
      </dgm:t>
    </dgm:pt>
    <dgm:pt modelId="{16BB20AD-42AC-40D8-A352-6B4D51CBB160}" type="pres">
      <dgm:prSet presAssocID="{4866F915-486F-4730-8B61-BF8831B3BB06}" presName="bullet4d" presStyleLbl="node1" presStyleIdx="3" presStyleCnt="4"/>
      <dgm:spPr/>
      <dgm:t>
        <a:bodyPr/>
        <a:lstStyle/>
        <a:p>
          <a:endParaRPr lang="es-EC"/>
        </a:p>
      </dgm:t>
    </dgm:pt>
    <dgm:pt modelId="{4B2675AB-2DDD-4EE3-9A61-A0C5B0D3B907}" type="pres">
      <dgm:prSet presAssocID="{4866F915-486F-4730-8B61-BF8831B3BB06}" presName="textBox4d" presStyleLbl="revTx" presStyleIdx="3" presStyleCnt="4" custScaleX="244456">
        <dgm:presLayoutVars>
          <dgm:bulletEnabled val="1"/>
        </dgm:presLayoutVars>
      </dgm:prSet>
      <dgm:spPr/>
      <dgm:t>
        <a:bodyPr/>
        <a:lstStyle/>
        <a:p>
          <a:endParaRPr lang="es-EC"/>
        </a:p>
      </dgm:t>
    </dgm:pt>
  </dgm:ptLst>
  <dgm:cxnLst>
    <dgm:cxn modelId="{8BA87CC4-DBF6-49F1-8BFC-5A45094743B9}" type="presOf" srcId="{CB1BB269-78E3-4005-8C3C-8F18A5363562}" destId="{415BD026-48CB-4836-A11D-E69013BD4119}" srcOrd="0" destOrd="0" presId="urn:microsoft.com/office/officeart/2005/8/layout/arrow2"/>
    <dgm:cxn modelId="{FAD20549-1A56-42E9-9A9A-4F4B43E8D962}" type="presOf" srcId="{FFF4331C-BFBB-410A-A424-AF943532B12D}" destId="{105B8B14-BC41-4DC0-822E-ADC7EE9A5BF9}" srcOrd="0" destOrd="0" presId="urn:microsoft.com/office/officeart/2005/8/layout/arrow2"/>
    <dgm:cxn modelId="{4288CB44-8B98-4EA8-A2AC-2F203D202877}" type="presOf" srcId="{4866F915-486F-4730-8B61-BF8831B3BB06}" destId="{4B2675AB-2DDD-4EE3-9A61-A0C5B0D3B907}" srcOrd="0" destOrd="0" presId="urn:microsoft.com/office/officeart/2005/8/layout/arrow2"/>
    <dgm:cxn modelId="{D4AFA1CA-6C48-4625-B98B-F87A81851AEA}" srcId="{CB1BB269-78E3-4005-8C3C-8F18A5363562}" destId="{FFF4331C-BFBB-410A-A424-AF943532B12D}" srcOrd="0" destOrd="0" parTransId="{F40ACED8-E727-4ED4-9870-FC6B30800E53}" sibTransId="{3488DF4D-34C8-44B6-A8DA-B959D92A3DE6}"/>
    <dgm:cxn modelId="{1A5266B8-DEEC-4147-B350-93C0B356276A}" type="presOf" srcId="{AC84901E-B841-49BA-AD57-F71380485E38}" destId="{1AC55F93-E5B2-452C-924B-CD32BB8FAA2C}" srcOrd="0" destOrd="0" presId="urn:microsoft.com/office/officeart/2005/8/layout/arrow2"/>
    <dgm:cxn modelId="{D0F19AAB-B24C-4233-ABE0-30F6513CA5EC}" srcId="{CB1BB269-78E3-4005-8C3C-8F18A5363562}" destId="{AC84901E-B841-49BA-AD57-F71380485E38}" srcOrd="1" destOrd="0" parTransId="{CF57B610-5658-48D2-98DD-D52109AE487B}" sibTransId="{FA55508C-4DCC-4E45-A01C-2DAC68EB5413}"/>
    <dgm:cxn modelId="{A1565F5B-C16F-4D6B-ABF2-E6BC3ADD3406}" type="presOf" srcId="{83D3ADCA-227D-4B4E-A3F0-3F19B1C870E4}" destId="{F409D638-9E62-4ED6-B925-8D6736ED0260}" srcOrd="0" destOrd="0" presId="urn:microsoft.com/office/officeart/2005/8/layout/arrow2"/>
    <dgm:cxn modelId="{5BDDE009-4D8E-4EEC-BAB3-C813C6D4590B}" srcId="{CB1BB269-78E3-4005-8C3C-8F18A5363562}" destId="{83D3ADCA-227D-4B4E-A3F0-3F19B1C870E4}" srcOrd="2" destOrd="0" parTransId="{B7EB1FCC-58BD-4C20-BB6F-0A16AE852B8E}" sibTransId="{DB04090F-EAE6-48E2-906B-3CCA8A679118}"/>
    <dgm:cxn modelId="{FCA20B29-C84C-40EB-BC35-DD6DAEC6025C}" srcId="{CB1BB269-78E3-4005-8C3C-8F18A5363562}" destId="{4866F915-486F-4730-8B61-BF8831B3BB06}" srcOrd="3" destOrd="0" parTransId="{969C0868-6ABA-4342-84D1-72B59BFE738B}" sibTransId="{F4C32C20-5186-4E0B-A95B-A6FC2A949450}"/>
    <dgm:cxn modelId="{0534AC64-0730-4354-9930-D2B3479D8B3F}" type="presParOf" srcId="{415BD026-48CB-4836-A11D-E69013BD4119}" destId="{2724337C-E56E-40E8-A1BF-6BA8CD086A92}" srcOrd="0" destOrd="0" presId="urn:microsoft.com/office/officeart/2005/8/layout/arrow2"/>
    <dgm:cxn modelId="{09C8AF6F-9B1A-4C79-AF7E-A70651AD71DE}" type="presParOf" srcId="{415BD026-48CB-4836-A11D-E69013BD4119}" destId="{8D5B3062-3FC3-46DD-BDBA-615C1A08627E}" srcOrd="1" destOrd="0" presId="urn:microsoft.com/office/officeart/2005/8/layout/arrow2"/>
    <dgm:cxn modelId="{C2EE6290-451A-4254-A545-C32AAE9EE79F}" type="presParOf" srcId="{8D5B3062-3FC3-46DD-BDBA-615C1A08627E}" destId="{75334DD2-7EEF-4FB2-B9D3-C01218532122}" srcOrd="0" destOrd="0" presId="urn:microsoft.com/office/officeart/2005/8/layout/arrow2"/>
    <dgm:cxn modelId="{17702376-525B-4247-B04B-3CDFD8A32630}" type="presParOf" srcId="{8D5B3062-3FC3-46DD-BDBA-615C1A08627E}" destId="{105B8B14-BC41-4DC0-822E-ADC7EE9A5BF9}" srcOrd="1" destOrd="0" presId="urn:microsoft.com/office/officeart/2005/8/layout/arrow2"/>
    <dgm:cxn modelId="{A47008AB-C83F-4CCB-8DAB-BB95D2D60B02}" type="presParOf" srcId="{8D5B3062-3FC3-46DD-BDBA-615C1A08627E}" destId="{120E2DCF-2AFD-4F70-9474-5861267D516D}" srcOrd="2" destOrd="0" presId="urn:microsoft.com/office/officeart/2005/8/layout/arrow2"/>
    <dgm:cxn modelId="{DA03ACDF-99AC-42E4-8128-95FAABDC07B9}" type="presParOf" srcId="{8D5B3062-3FC3-46DD-BDBA-615C1A08627E}" destId="{1AC55F93-E5B2-452C-924B-CD32BB8FAA2C}" srcOrd="3" destOrd="0" presId="urn:microsoft.com/office/officeart/2005/8/layout/arrow2"/>
    <dgm:cxn modelId="{073A060E-1115-41CE-9F15-1DB629AD7055}" type="presParOf" srcId="{8D5B3062-3FC3-46DD-BDBA-615C1A08627E}" destId="{D289C631-F389-4BD5-8A66-F7AE7F795F4E}" srcOrd="4" destOrd="0" presId="urn:microsoft.com/office/officeart/2005/8/layout/arrow2"/>
    <dgm:cxn modelId="{9D54E6A4-B29F-4670-BF01-387DE938065B}" type="presParOf" srcId="{8D5B3062-3FC3-46DD-BDBA-615C1A08627E}" destId="{F409D638-9E62-4ED6-B925-8D6736ED0260}" srcOrd="5" destOrd="0" presId="urn:microsoft.com/office/officeart/2005/8/layout/arrow2"/>
    <dgm:cxn modelId="{4E17B81E-CD55-46BC-8D8A-18B5870247A7}" type="presParOf" srcId="{8D5B3062-3FC3-46DD-BDBA-615C1A08627E}" destId="{16BB20AD-42AC-40D8-A352-6B4D51CBB160}" srcOrd="6" destOrd="0" presId="urn:microsoft.com/office/officeart/2005/8/layout/arrow2"/>
    <dgm:cxn modelId="{0597633F-2BAA-440C-A24C-9C30C1FD2880}" type="presParOf" srcId="{8D5B3062-3FC3-46DD-BDBA-615C1A08627E}" destId="{4B2675AB-2DDD-4EE3-9A61-A0C5B0D3B907}"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22B090-C7D5-4F16-8573-77174F236FC9}" type="doc">
      <dgm:prSet loTypeId="urn:microsoft.com/office/officeart/2008/layout/BendingPictureSemiTransparentText" loCatId="picture" qsTypeId="urn:microsoft.com/office/officeart/2005/8/quickstyle/simple1" qsCatId="simple" csTypeId="urn:microsoft.com/office/officeart/2005/8/colors/accent1_2" csCatId="accent1" phldr="1"/>
      <dgm:spPr/>
      <dgm:t>
        <a:bodyPr/>
        <a:lstStyle/>
        <a:p>
          <a:endParaRPr lang="es-EC"/>
        </a:p>
      </dgm:t>
    </dgm:pt>
    <dgm:pt modelId="{FC3A5800-DD71-4D60-9ED9-D96C9134A2F5}">
      <dgm:prSet phldrT="[Texto]"/>
      <dgm:spPr/>
      <dgm:t>
        <a:bodyPr/>
        <a:lstStyle/>
        <a:p>
          <a:r>
            <a:rPr lang="es-EC" dirty="0" smtClean="0">
              <a:solidFill>
                <a:schemeClr val="bg1"/>
              </a:solidFill>
            </a:rPr>
            <a:t>Fortalezas</a:t>
          </a:r>
          <a:endParaRPr lang="es-EC" dirty="0">
            <a:solidFill>
              <a:schemeClr val="bg1"/>
            </a:solidFill>
          </a:endParaRPr>
        </a:p>
      </dgm:t>
    </dgm:pt>
    <dgm:pt modelId="{9611765C-D0D5-4C9C-A029-ACD16BAEFB40}" type="parTrans" cxnId="{43F1218D-B77A-48F4-8338-72477836452D}">
      <dgm:prSet/>
      <dgm:spPr/>
      <dgm:t>
        <a:bodyPr/>
        <a:lstStyle/>
        <a:p>
          <a:endParaRPr lang="es-EC"/>
        </a:p>
      </dgm:t>
    </dgm:pt>
    <dgm:pt modelId="{6F99AC12-1EB9-4689-A0C0-0D1F3824EB57}" type="sibTrans" cxnId="{43F1218D-B77A-48F4-8338-72477836452D}">
      <dgm:prSet/>
      <dgm:spPr/>
      <dgm:t>
        <a:bodyPr/>
        <a:lstStyle/>
        <a:p>
          <a:endParaRPr lang="es-EC"/>
        </a:p>
      </dgm:t>
    </dgm:pt>
    <dgm:pt modelId="{B5693AA4-DC7B-4CAE-B961-2FCBFA31222C}" type="pres">
      <dgm:prSet presAssocID="{C122B090-C7D5-4F16-8573-77174F236FC9}" presName="Name0" presStyleCnt="0">
        <dgm:presLayoutVars>
          <dgm:dir/>
          <dgm:resizeHandles val="exact"/>
        </dgm:presLayoutVars>
      </dgm:prSet>
      <dgm:spPr/>
      <dgm:t>
        <a:bodyPr/>
        <a:lstStyle/>
        <a:p>
          <a:endParaRPr lang="es-EC"/>
        </a:p>
      </dgm:t>
    </dgm:pt>
    <dgm:pt modelId="{9A866246-A8C9-4BAD-B735-48DA4CDE1833}" type="pres">
      <dgm:prSet presAssocID="{FC3A5800-DD71-4D60-9ED9-D96C9134A2F5}" presName="composite" presStyleCnt="0"/>
      <dgm:spPr/>
    </dgm:pt>
    <dgm:pt modelId="{F254BD28-0D53-4170-A8F6-1990FC12A2C8}" type="pres">
      <dgm:prSet presAssocID="{FC3A5800-DD71-4D60-9ED9-D96C9134A2F5}" presName="rect1" presStyleLbl="bgShp" presStyleIdx="0" presStyleCnt="1"/>
      <dgm:spPr>
        <a:blipFill rotWithShape="1">
          <a:blip xmlns:r="http://schemas.openxmlformats.org/officeDocument/2006/relationships" r:embed="rId1"/>
          <a:stretch>
            <a:fillRect/>
          </a:stretch>
        </a:blipFill>
      </dgm:spPr>
    </dgm:pt>
    <dgm:pt modelId="{7A87D3C4-921C-4440-9ADA-2FD1D715BF97}" type="pres">
      <dgm:prSet presAssocID="{FC3A5800-DD71-4D60-9ED9-D96C9134A2F5}" presName="rect2" presStyleLbl="trBgShp" presStyleIdx="0" presStyleCnt="1">
        <dgm:presLayoutVars>
          <dgm:bulletEnabled val="1"/>
        </dgm:presLayoutVars>
      </dgm:prSet>
      <dgm:spPr/>
      <dgm:t>
        <a:bodyPr/>
        <a:lstStyle/>
        <a:p>
          <a:endParaRPr lang="es-EC"/>
        </a:p>
      </dgm:t>
    </dgm:pt>
  </dgm:ptLst>
  <dgm:cxnLst>
    <dgm:cxn modelId="{43F1218D-B77A-48F4-8338-72477836452D}" srcId="{C122B090-C7D5-4F16-8573-77174F236FC9}" destId="{FC3A5800-DD71-4D60-9ED9-D96C9134A2F5}" srcOrd="0" destOrd="0" parTransId="{9611765C-D0D5-4C9C-A029-ACD16BAEFB40}" sibTransId="{6F99AC12-1EB9-4689-A0C0-0D1F3824EB57}"/>
    <dgm:cxn modelId="{2DA32CA4-836F-4428-8869-D01DCE744DF7}" type="presOf" srcId="{C122B090-C7D5-4F16-8573-77174F236FC9}" destId="{B5693AA4-DC7B-4CAE-B961-2FCBFA31222C}" srcOrd="0" destOrd="0" presId="urn:microsoft.com/office/officeart/2008/layout/BendingPictureSemiTransparentText"/>
    <dgm:cxn modelId="{0EBF3393-5391-46F6-AE1E-DB9E6C9839D6}" type="presOf" srcId="{FC3A5800-DD71-4D60-9ED9-D96C9134A2F5}" destId="{7A87D3C4-921C-4440-9ADA-2FD1D715BF97}" srcOrd="0" destOrd="0" presId="urn:microsoft.com/office/officeart/2008/layout/BendingPictureSemiTransparentText"/>
    <dgm:cxn modelId="{7659D5A3-F8CE-4249-BE0B-9102FB25FE61}" type="presParOf" srcId="{B5693AA4-DC7B-4CAE-B961-2FCBFA31222C}" destId="{9A866246-A8C9-4BAD-B735-48DA4CDE1833}" srcOrd="0" destOrd="0" presId="urn:microsoft.com/office/officeart/2008/layout/BendingPictureSemiTransparentText"/>
    <dgm:cxn modelId="{EAC43451-0B96-4A66-96FD-077429692EBB}" type="presParOf" srcId="{9A866246-A8C9-4BAD-B735-48DA4CDE1833}" destId="{F254BD28-0D53-4170-A8F6-1990FC12A2C8}" srcOrd="0" destOrd="0" presId="urn:microsoft.com/office/officeart/2008/layout/BendingPictureSemiTransparentText"/>
    <dgm:cxn modelId="{74E538D2-8F5D-4714-9952-E54EB444EB05}" type="presParOf" srcId="{9A866246-A8C9-4BAD-B735-48DA4CDE1833}" destId="{7A87D3C4-921C-4440-9ADA-2FD1D715BF97}" srcOrd="1" destOrd="0" presId="urn:microsoft.com/office/officeart/2008/layout/BendingPictureSemiTransparentTex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1BB269-78E3-4005-8C3C-8F18A5363562}" type="doc">
      <dgm:prSet loTypeId="urn:microsoft.com/office/officeart/2009/3/layout/DescendingProcess" loCatId="process" qsTypeId="urn:microsoft.com/office/officeart/2005/8/quickstyle/simple1" qsCatId="simple" csTypeId="urn:microsoft.com/office/officeart/2005/8/colors/accent0_3" csCatId="mainScheme" phldr="1"/>
      <dgm:spPr/>
      <dgm:t>
        <a:bodyPr/>
        <a:lstStyle/>
        <a:p>
          <a:endParaRPr lang="es-EC"/>
        </a:p>
      </dgm:t>
    </dgm:pt>
    <dgm:pt modelId="{FFF4331C-BFBB-410A-A424-AF943532B12D}">
      <dgm:prSet phldrT="[Texto]" custT="1"/>
      <dgm:spPr/>
      <dgm:t>
        <a:bodyPr/>
        <a:lstStyle/>
        <a:p>
          <a:r>
            <a:rPr lang="es-EC" sz="1600" smtClean="0">
              <a:solidFill>
                <a:schemeClr val="tx1"/>
              </a:solidFill>
            </a:rPr>
            <a:t>D1. No funcionar por objetivos</a:t>
          </a:r>
          <a:endParaRPr lang="es-EC" sz="1600" dirty="0">
            <a:solidFill>
              <a:schemeClr val="tx1"/>
            </a:solidFill>
          </a:endParaRPr>
        </a:p>
      </dgm:t>
    </dgm:pt>
    <dgm:pt modelId="{F40ACED8-E727-4ED4-9870-FC6B30800E53}" type="parTrans" cxnId="{D4AFA1CA-6C48-4625-B98B-F87A81851AEA}">
      <dgm:prSet/>
      <dgm:spPr/>
      <dgm:t>
        <a:bodyPr/>
        <a:lstStyle/>
        <a:p>
          <a:endParaRPr lang="es-EC">
            <a:solidFill>
              <a:schemeClr val="tx1"/>
            </a:solidFill>
          </a:endParaRPr>
        </a:p>
      </dgm:t>
    </dgm:pt>
    <dgm:pt modelId="{3488DF4D-34C8-44B6-A8DA-B959D92A3DE6}" type="sibTrans" cxnId="{D4AFA1CA-6C48-4625-B98B-F87A81851AEA}">
      <dgm:prSet/>
      <dgm:spPr/>
      <dgm:t>
        <a:bodyPr/>
        <a:lstStyle/>
        <a:p>
          <a:endParaRPr lang="es-EC">
            <a:solidFill>
              <a:schemeClr val="tx1"/>
            </a:solidFill>
          </a:endParaRPr>
        </a:p>
      </dgm:t>
    </dgm:pt>
    <dgm:pt modelId="{8E5FE232-FF98-4EE1-96DE-7F7FBDE7A43F}">
      <dgm:prSet custT="1"/>
      <dgm:spPr/>
      <dgm:t>
        <a:bodyPr/>
        <a:lstStyle/>
        <a:p>
          <a:r>
            <a:rPr lang="es-EC" sz="1600" dirty="0" smtClean="0">
              <a:solidFill>
                <a:schemeClr val="tx1"/>
              </a:solidFill>
            </a:rPr>
            <a:t>D2. Poca Innovación</a:t>
          </a:r>
        </a:p>
      </dgm:t>
    </dgm:pt>
    <dgm:pt modelId="{F9D0A77B-4B5C-47B0-AE8F-08AAF241100A}" type="parTrans" cxnId="{D8E8FABC-1CF3-4BB6-9E88-20E0BE04BD84}">
      <dgm:prSet/>
      <dgm:spPr/>
      <dgm:t>
        <a:bodyPr/>
        <a:lstStyle/>
        <a:p>
          <a:endParaRPr lang="es-EC"/>
        </a:p>
      </dgm:t>
    </dgm:pt>
    <dgm:pt modelId="{DBDB8D36-D3AA-49A3-8C7E-62DD2FA1DE51}" type="sibTrans" cxnId="{D8E8FABC-1CF3-4BB6-9E88-20E0BE04BD84}">
      <dgm:prSet/>
      <dgm:spPr/>
      <dgm:t>
        <a:bodyPr/>
        <a:lstStyle/>
        <a:p>
          <a:endParaRPr lang="es-EC"/>
        </a:p>
      </dgm:t>
    </dgm:pt>
    <dgm:pt modelId="{67CE931D-27ED-4396-B669-E044C1B5B62D}">
      <dgm:prSet custT="1"/>
      <dgm:spPr/>
      <dgm:t>
        <a:bodyPr/>
        <a:lstStyle/>
        <a:p>
          <a:r>
            <a:rPr lang="es-EC" sz="1600" dirty="0" smtClean="0">
              <a:solidFill>
                <a:schemeClr val="tx1"/>
              </a:solidFill>
            </a:rPr>
            <a:t>D3. No se cuenta con personal especializado</a:t>
          </a:r>
        </a:p>
      </dgm:t>
    </dgm:pt>
    <dgm:pt modelId="{FA5D6C4A-CA30-465A-9537-30499CCB27E5}" type="parTrans" cxnId="{C508D638-D65A-4B31-AEC4-BDB51FA61250}">
      <dgm:prSet/>
      <dgm:spPr/>
      <dgm:t>
        <a:bodyPr/>
        <a:lstStyle/>
        <a:p>
          <a:endParaRPr lang="es-EC"/>
        </a:p>
      </dgm:t>
    </dgm:pt>
    <dgm:pt modelId="{96B92129-BAFF-4498-92FE-97BB3503AD5E}" type="sibTrans" cxnId="{C508D638-D65A-4B31-AEC4-BDB51FA61250}">
      <dgm:prSet/>
      <dgm:spPr/>
      <dgm:t>
        <a:bodyPr/>
        <a:lstStyle/>
        <a:p>
          <a:endParaRPr lang="es-EC"/>
        </a:p>
      </dgm:t>
    </dgm:pt>
    <dgm:pt modelId="{1AA4E957-C50C-4528-8F55-29D2BA1B92C4}">
      <dgm:prSet custT="1"/>
      <dgm:spPr/>
      <dgm:t>
        <a:bodyPr/>
        <a:lstStyle/>
        <a:p>
          <a:r>
            <a:rPr lang="es-EC" sz="1600" dirty="0" smtClean="0">
              <a:solidFill>
                <a:schemeClr val="tx1"/>
              </a:solidFill>
            </a:rPr>
            <a:t>D4. No se cuenta con un área física de capacitación</a:t>
          </a:r>
        </a:p>
      </dgm:t>
    </dgm:pt>
    <dgm:pt modelId="{F9B703E5-3A87-4A9A-B73E-B3FE9C3DC73F}" type="parTrans" cxnId="{90FFF816-9637-4601-BB32-5E2FC90E2E7F}">
      <dgm:prSet/>
      <dgm:spPr/>
      <dgm:t>
        <a:bodyPr/>
        <a:lstStyle/>
        <a:p>
          <a:endParaRPr lang="es-EC"/>
        </a:p>
      </dgm:t>
    </dgm:pt>
    <dgm:pt modelId="{893415BB-F31C-4A2A-93F7-1E460D7BC749}" type="sibTrans" cxnId="{90FFF816-9637-4601-BB32-5E2FC90E2E7F}">
      <dgm:prSet/>
      <dgm:spPr/>
      <dgm:t>
        <a:bodyPr/>
        <a:lstStyle/>
        <a:p>
          <a:endParaRPr lang="es-EC"/>
        </a:p>
      </dgm:t>
    </dgm:pt>
    <dgm:pt modelId="{6A5AFC17-1F54-4190-BEA6-31B8765EE35E}">
      <dgm:prSet custT="1"/>
      <dgm:spPr/>
      <dgm:t>
        <a:bodyPr/>
        <a:lstStyle/>
        <a:p>
          <a:r>
            <a:rPr lang="es-EC" sz="1600" dirty="0" smtClean="0">
              <a:solidFill>
                <a:schemeClr val="tx1"/>
              </a:solidFill>
            </a:rPr>
            <a:t>D5. Soporte </a:t>
          </a:r>
          <a:r>
            <a:rPr lang="es-EC" sz="1600" smtClean="0">
              <a:solidFill>
                <a:schemeClr val="tx1"/>
              </a:solidFill>
            </a:rPr>
            <a:t>vía remota.</a:t>
          </a:r>
          <a:endParaRPr lang="es-EC" sz="1600" dirty="0" smtClean="0">
            <a:solidFill>
              <a:schemeClr val="tx1"/>
            </a:solidFill>
          </a:endParaRPr>
        </a:p>
      </dgm:t>
    </dgm:pt>
    <dgm:pt modelId="{6A2971E8-7B1A-4CF0-A7E4-11BCEADF1FAE}" type="parTrans" cxnId="{AD381883-32B5-4200-953A-0DCB912C5E77}">
      <dgm:prSet/>
      <dgm:spPr/>
      <dgm:t>
        <a:bodyPr/>
        <a:lstStyle/>
        <a:p>
          <a:endParaRPr lang="es-EC"/>
        </a:p>
      </dgm:t>
    </dgm:pt>
    <dgm:pt modelId="{B89D3E4D-C68B-4A93-B884-0FE27524BADE}" type="sibTrans" cxnId="{AD381883-32B5-4200-953A-0DCB912C5E77}">
      <dgm:prSet/>
      <dgm:spPr/>
      <dgm:t>
        <a:bodyPr/>
        <a:lstStyle/>
        <a:p>
          <a:endParaRPr lang="es-EC"/>
        </a:p>
      </dgm:t>
    </dgm:pt>
    <dgm:pt modelId="{E067BB10-61D2-4E4F-9BB8-0E74C3F0318F}" type="pres">
      <dgm:prSet presAssocID="{CB1BB269-78E3-4005-8C3C-8F18A5363562}" presName="Name0" presStyleCnt="0">
        <dgm:presLayoutVars>
          <dgm:chMax val="7"/>
          <dgm:chPref val="5"/>
        </dgm:presLayoutVars>
      </dgm:prSet>
      <dgm:spPr/>
      <dgm:t>
        <a:bodyPr/>
        <a:lstStyle/>
        <a:p>
          <a:endParaRPr lang="es-EC"/>
        </a:p>
      </dgm:t>
    </dgm:pt>
    <dgm:pt modelId="{8673850C-D733-490F-B3AD-C9B1B346DC8C}" type="pres">
      <dgm:prSet presAssocID="{CB1BB269-78E3-4005-8C3C-8F18A5363562}" presName="arrowNode" presStyleLbl="node1" presStyleIdx="0" presStyleCnt="1"/>
      <dgm:spPr/>
    </dgm:pt>
    <dgm:pt modelId="{130E3603-0E88-457F-ABF0-E7169ABC21F3}" type="pres">
      <dgm:prSet presAssocID="{FFF4331C-BFBB-410A-A424-AF943532B12D}" presName="txNode1" presStyleLbl="revTx" presStyleIdx="0" presStyleCnt="5">
        <dgm:presLayoutVars>
          <dgm:bulletEnabled val="1"/>
        </dgm:presLayoutVars>
      </dgm:prSet>
      <dgm:spPr/>
      <dgm:t>
        <a:bodyPr/>
        <a:lstStyle/>
        <a:p>
          <a:endParaRPr lang="es-EC"/>
        </a:p>
      </dgm:t>
    </dgm:pt>
    <dgm:pt modelId="{C2F61AAD-0FD9-4432-BCF9-130BD6F88AAF}" type="pres">
      <dgm:prSet presAssocID="{8E5FE232-FF98-4EE1-96DE-7F7FBDE7A43F}" presName="txNode2" presStyleLbl="revTx" presStyleIdx="1" presStyleCnt="5">
        <dgm:presLayoutVars>
          <dgm:bulletEnabled val="1"/>
        </dgm:presLayoutVars>
      </dgm:prSet>
      <dgm:spPr/>
      <dgm:t>
        <a:bodyPr/>
        <a:lstStyle/>
        <a:p>
          <a:endParaRPr lang="es-EC"/>
        </a:p>
      </dgm:t>
    </dgm:pt>
    <dgm:pt modelId="{0528603A-3914-47D0-9999-F4C30ADF93F9}" type="pres">
      <dgm:prSet presAssocID="{DBDB8D36-D3AA-49A3-8C7E-62DD2FA1DE51}" presName="dotNode2" presStyleCnt="0"/>
      <dgm:spPr/>
    </dgm:pt>
    <dgm:pt modelId="{577D0FF4-A169-48E9-9037-80D57349C0D3}" type="pres">
      <dgm:prSet presAssocID="{DBDB8D36-D3AA-49A3-8C7E-62DD2FA1DE51}" presName="dotRepeatNode" presStyleLbl="fgShp" presStyleIdx="0" presStyleCnt="3"/>
      <dgm:spPr/>
      <dgm:t>
        <a:bodyPr/>
        <a:lstStyle/>
        <a:p>
          <a:endParaRPr lang="es-EC"/>
        </a:p>
      </dgm:t>
    </dgm:pt>
    <dgm:pt modelId="{5B58D247-AAB5-4F1A-B1B8-611CCBCE9ED3}" type="pres">
      <dgm:prSet presAssocID="{67CE931D-27ED-4396-B669-E044C1B5B62D}" presName="txNode3" presStyleLbl="revTx" presStyleIdx="2" presStyleCnt="5">
        <dgm:presLayoutVars>
          <dgm:bulletEnabled val="1"/>
        </dgm:presLayoutVars>
      </dgm:prSet>
      <dgm:spPr/>
      <dgm:t>
        <a:bodyPr/>
        <a:lstStyle/>
        <a:p>
          <a:endParaRPr lang="es-EC"/>
        </a:p>
      </dgm:t>
    </dgm:pt>
    <dgm:pt modelId="{B6D6717D-8DFB-4AC3-B183-3D66ACA4E63D}" type="pres">
      <dgm:prSet presAssocID="{96B92129-BAFF-4498-92FE-97BB3503AD5E}" presName="dotNode3" presStyleCnt="0"/>
      <dgm:spPr/>
    </dgm:pt>
    <dgm:pt modelId="{C5B6FAB0-1969-4228-B311-473F9B8D59C7}" type="pres">
      <dgm:prSet presAssocID="{96B92129-BAFF-4498-92FE-97BB3503AD5E}" presName="dotRepeatNode" presStyleLbl="fgShp" presStyleIdx="1" presStyleCnt="3"/>
      <dgm:spPr/>
      <dgm:t>
        <a:bodyPr/>
        <a:lstStyle/>
        <a:p>
          <a:endParaRPr lang="es-EC"/>
        </a:p>
      </dgm:t>
    </dgm:pt>
    <dgm:pt modelId="{869A8348-B138-4058-8D35-CBB6367F8140}" type="pres">
      <dgm:prSet presAssocID="{1AA4E957-C50C-4528-8F55-29D2BA1B92C4}" presName="txNode4" presStyleLbl="revTx" presStyleIdx="3" presStyleCnt="5">
        <dgm:presLayoutVars>
          <dgm:bulletEnabled val="1"/>
        </dgm:presLayoutVars>
      </dgm:prSet>
      <dgm:spPr/>
      <dgm:t>
        <a:bodyPr/>
        <a:lstStyle/>
        <a:p>
          <a:endParaRPr lang="es-EC"/>
        </a:p>
      </dgm:t>
    </dgm:pt>
    <dgm:pt modelId="{EF05D0B9-6A5D-4AA6-90FD-18D6FD548E03}" type="pres">
      <dgm:prSet presAssocID="{893415BB-F31C-4A2A-93F7-1E460D7BC749}" presName="dotNode4" presStyleCnt="0"/>
      <dgm:spPr/>
    </dgm:pt>
    <dgm:pt modelId="{3ED615BA-6009-4648-B47D-F9D7BBAE4D9B}" type="pres">
      <dgm:prSet presAssocID="{893415BB-F31C-4A2A-93F7-1E460D7BC749}" presName="dotRepeatNode" presStyleLbl="fgShp" presStyleIdx="2" presStyleCnt="3"/>
      <dgm:spPr/>
      <dgm:t>
        <a:bodyPr/>
        <a:lstStyle/>
        <a:p>
          <a:endParaRPr lang="es-EC"/>
        </a:p>
      </dgm:t>
    </dgm:pt>
    <dgm:pt modelId="{5E51D1F6-6E7F-466C-A12B-008DE15116E3}" type="pres">
      <dgm:prSet presAssocID="{6A5AFC17-1F54-4190-BEA6-31B8765EE35E}" presName="txNode5" presStyleLbl="revTx" presStyleIdx="4" presStyleCnt="5">
        <dgm:presLayoutVars>
          <dgm:bulletEnabled val="1"/>
        </dgm:presLayoutVars>
      </dgm:prSet>
      <dgm:spPr/>
      <dgm:t>
        <a:bodyPr/>
        <a:lstStyle/>
        <a:p>
          <a:endParaRPr lang="es-EC"/>
        </a:p>
      </dgm:t>
    </dgm:pt>
  </dgm:ptLst>
  <dgm:cxnLst>
    <dgm:cxn modelId="{185ACE87-B35D-43B1-85BD-A1E67BACBD68}" type="presOf" srcId="{DBDB8D36-D3AA-49A3-8C7E-62DD2FA1DE51}" destId="{577D0FF4-A169-48E9-9037-80D57349C0D3}" srcOrd="0" destOrd="0" presId="urn:microsoft.com/office/officeart/2009/3/layout/DescendingProcess"/>
    <dgm:cxn modelId="{BDF1CF4F-E7E7-4997-8A55-D169B89785EB}" type="presOf" srcId="{CB1BB269-78E3-4005-8C3C-8F18A5363562}" destId="{E067BB10-61D2-4E4F-9BB8-0E74C3F0318F}" srcOrd="0" destOrd="0" presId="urn:microsoft.com/office/officeart/2009/3/layout/DescendingProcess"/>
    <dgm:cxn modelId="{ADB54CD0-918F-435D-A6B0-C5BEB97FFE05}" type="presOf" srcId="{6A5AFC17-1F54-4190-BEA6-31B8765EE35E}" destId="{5E51D1F6-6E7F-466C-A12B-008DE15116E3}" srcOrd="0" destOrd="0" presId="urn:microsoft.com/office/officeart/2009/3/layout/DescendingProcess"/>
    <dgm:cxn modelId="{1E0A7E67-829A-4539-BECC-18261DD9FC88}" type="presOf" srcId="{893415BB-F31C-4A2A-93F7-1E460D7BC749}" destId="{3ED615BA-6009-4648-B47D-F9D7BBAE4D9B}" srcOrd="0" destOrd="0" presId="urn:microsoft.com/office/officeart/2009/3/layout/DescendingProcess"/>
    <dgm:cxn modelId="{EEC87BD7-E544-444B-B205-917D000D728D}" type="presOf" srcId="{8E5FE232-FF98-4EE1-96DE-7F7FBDE7A43F}" destId="{C2F61AAD-0FD9-4432-BCF9-130BD6F88AAF}" srcOrd="0" destOrd="0" presId="urn:microsoft.com/office/officeart/2009/3/layout/DescendingProcess"/>
    <dgm:cxn modelId="{C508D638-D65A-4B31-AEC4-BDB51FA61250}" srcId="{CB1BB269-78E3-4005-8C3C-8F18A5363562}" destId="{67CE931D-27ED-4396-B669-E044C1B5B62D}" srcOrd="2" destOrd="0" parTransId="{FA5D6C4A-CA30-465A-9537-30499CCB27E5}" sibTransId="{96B92129-BAFF-4498-92FE-97BB3503AD5E}"/>
    <dgm:cxn modelId="{90FFF816-9637-4601-BB32-5E2FC90E2E7F}" srcId="{CB1BB269-78E3-4005-8C3C-8F18A5363562}" destId="{1AA4E957-C50C-4528-8F55-29D2BA1B92C4}" srcOrd="3" destOrd="0" parTransId="{F9B703E5-3A87-4A9A-B73E-B3FE9C3DC73F}" sibTransId="{893415BB-F31C-4A2A-93F7-1E460D7BC749}"/>
    <dgm:cxn modelId="{CA427709-68B4-418E-AAF4-C7DE39CB947F}" type="presOf" srcId="{96B92129-BAFF-4498-92FE-97BB3503AD5E}" destId="{C5B6FAB0-1969-4228-B311-473F9B8D59C7}" srcOrd="0" destOrd="0" presId="urn:microsoft.com/office/officeart/2009/3/layout/DescendingProcess"/>
    <dgm:cxn modelId="{AD381883-32B5-4200-953A-0DCB912C5E77}" srcId="{CB1BB269-78E3-4005-8C3C-8F18A5363562}" destId="{6A5AFC17-1F54-4190-BEA6-31B8765EE35E}" srcOrd="4" destOrd="0" parTransId="{6A2971E8-7B1A-4CF0-A7E4-11BCEADF1FAE}" sibTransId="{B89D3E4D-C68B-4A93-B884-0FE27524BADE}"/>
    <dgm:cxn modelId="{D1F8915E-C85A-4F77-94A0-E14D9487B46B}" type="presOf" srcId="{FFF4331C-BFBB-410A-A424-AF943532B12D}" destId="{130E3603-0E88-457F-ABF0-E7169ABC21F3}" srcOrd="0" destOrd="0" presId="urn:microsoft.com/office/officeart/2009/3/layout/DescendingProcess"/>
    <dgm:cxn modelId="{8C425C35-14C5-4C21-ABC2-AF3F1FFE3BE8}" type="presOf" srcId="{1AA4E957-C50C-4528-8F55-29D2BA1B92C4}" destId="{869A8348-B138-4058-8D35-CBB6367F8140}" srcOrd="0" destOrd="0" presId="urn:microsoft.com/office/officeart/2009/3/layout/DescendingProcess"/>
    <dgm:cxn modelId="{DE6D66CF-90AB-4179-B6B8-BB766171F2D5}" type="presOf" srcId="{67CE931D-27ED-4396-B669-E044C1B5B62D}" destId="{5B58D247-AAB5-4F1A-B1B8-611CCBCE9ED3}" srcOrd="0" destOrd="0" presId="urn:microsoft.com/office/officeart/2009/3/layout/DescendingProcess"/>
    <dgm:cxn modelId="{D8E8FABC-1CF3-4BB6-9E88-20E0BE04BD84}" srcId="{CB1BB269-78E3-4005-8C3C-8F18A5363562}" destId="{8E5FE232-FF98-4EE1-96DE-7F7FBDE7A43F}" srcOrd="1" destOrd="0" parTransId="{F9D0A77B-4B5C-47B0-AE8F-08AAF241100A}" sibTransId="{DBDB8D36-D3AA-49A3-8C7E-62DD2FA1DE51}"/>
    <dgm:cxn modelId="{D4AFA1CA-6C48-4625-B98B-F87A81851AEA}" srcId="{CB1BB269-78E3-4005-8C3C-8F18A5363562}" destId="{FFF4331C-BFBB-410A-A424-AF943532B12D}" srcOrd="0" destOrd="0" parTransId="{F40ACED8-E727-4ED4-9870-FC6B30800E53}" sibTransId="{3488DF4D-34C8-44B6-A8DA-B959D92A3DE6}"/>
    <dgm:cxn modelId="{A195A105-B06B-4A05-A3D6-36FDF3ED31FE}" type="presParOf" srcId="{E067BB10-61D2-4E4F-9BB8-0E74C3F0318F}" destId="{8673850C-D733-490F-B3AD-C9B1B346DC8C}" srcOrd="0" destOrd="0" presId="urn:microsoft.com/office/officeart/2009/3/layout/DescendingProcess"/>
    <dgm:cxn modelId="{D4B8CE2F-8E7F-4058-AA21-D047D14C0C7B}" type="presParOf" srcId="{E067BB10-61D2-4E4F-9BB8-0E74C3F0318F}" destId="{130E3603-0E88-457F-ABF0-E7169ABC21F3}" srcOrd="1" destOrd="0" presId="urn:microsoft.com/office/officeart/2009/3/layout/DescendingProcess"/>
    <dgm:cxn modelId="{B69A3AD0-4A60-435F-AABB-7928AB1A5D99}" type="presParOf" srcId="{E067BB10-61D2-4E4F-9BB8-0E74C3F0318F}" destId="{C2F61AAD-0FD9-4432-BCF9-130BD6F88AAF}" srcOrd="2" destOrd="0" presId="urn:microsoft.com/office/officeart/2009/3/layout/DescendingProcess"/>
    <dgm:cxn modelId="{43AE3733-13D3-47FC-9E74-4360CD804067}" type="presParOf" srcId="{E067BB10-61D2-4E4F-9BB8-0E74C3F0318F}" destId="{0528603A-3914-47D0-9999-F4C30ADF93F9}" srcOrd="3" destOrd="0" presId="urn:microsoft.com/office/officeart/2009/3/layout/DescendingProcess"/>
    <dgm:cxn modelId="{6C2B7EA4-AEA1-4553-AB88-560637C8FF41}" type="presParOf" srcId="{0528603A-3914-47D0-9999-F4C30ADF93F9}" destId="{577D0FF4-A169-48E9-9037-80D57349C0D3}" srcOrd="0" destOrd="0" presId="urn:microsoft.com/office/officeart/2009/3/layout/DescendingProcess"/>
    <dgm:cxn modelId="{838C0E16-BC82-45C9-A678-C6EC10334DB5}" type="presParOf" srcId="{E067BB10-61D2-4E4F-9BB8-0E74C3F0318F}" destId="{5B58D247-AAB5-4F1A-B1B8-611CCBCE9ED3}" srcOrd="4" destOrd="0" presId="urn:microsoft.com/office/officeart/2009/3/layout/DescendingProcess"/>
    <dgm:cxn modelId="{C908378D-92B5-4CD8-9B72-7A585B0E5835}" type="presParOf" srcId="{E067BB10-61D2-4E4F-9BB8-0E74C3F0318F}" destId="{B6D6717D-8DFB-4AC3-B183-3D66ACA4E63D}" srcOrd="5" destOrd="0" presId="urn:microsoft.com/office/officeart/2009/3/layout/DescendingProcess"/>
    <dgm:cxn modelId="{E06109A0-0DE6-40D0-9B10-1C4021F7E967}" type="presParOf" srcId="{B6D6717D-8DFB-4AC3-B183-3D66ACA4E63D}" destId="{C5B6FAB0-1969-4228-B311-473F9B8D59C7}" srcOrd="0" destOrd="0" presId="urn:microsoft.com/office/officeart/2009/3/layout/DescendingProcess"/>
    <dgm:cxn modelId="{050BE400-99DB-4FBF-A232-A5CE4F068EBA}" type="presParOf" srcId="{E067BB10-61D2-4E4F-9BB8-0E74C3F0318F}" destId="{869A8348-B138-4058-8D35-CBB6367F8140}" srcOrd="6" destOrd="0" presId="urn:microsoft.com/office/officeart/2009/3/layout/DescendingProcess"/>
    <dgm:cxn modelId="{F417B239-BD31-42BD-836D-C049C0742941}" type="presParOf" srcId="{E067BB10-61D2-4E4F-9BB8-0E74C3F0318F}" destId="{EF05D0B9-6A5D-4AA6-90FD-18D6FD548E03}" srcOrd="7" destOrd="0" presId="urn:microsoft.com/office/officeart/2009/3/layout/DescendingProcess"/>
    <dgm:cxn modelId="{C6B0CEE0-D6A3-483F-90BA-2D46D2913D7A}" type="presParOf" srcId="{EF05D0B9-6A5D-4AA6-90FD-18D6FD548E03}" destId="{3ED615BA-6009-4648-B47D-F9D7BBAE4D9B}" srcOrd="0" destOrd="0" presId="urn:microsoft.com/office/officeart/2009/3/layout/DescendingProcess"/>
    <dgm:cxn modelId="{848D69D9-A470-4C60-9336-468AF82C8A6B}" type="presParOf" srcId="{E067BB10-61D2-4E4F-9BB8-0E74C3F0318F}" destId="{5E51D1F6-6E7F-466C-A12B-008DE15116E3}"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22B090-C7D5-4F16-8573-77174F236FC9}" type="doc">
      <dgm:prSet loTypeId="urn:microsoft.com/office/officeart/2005/8/layout/pList1" loCatId="picture" qsTypeId="urn:microsoft.com/office/officeart/2005/8/quickstyle/simple3" qsCatId="simple" csTypeId="urn:microsoft.com/office/officeart/2005/8/colors/accent1_2" csCatId="accent1" phldr="1"/>
      <dgm:spPr/>
      <dgm:t>
        <a:bodyPr/>
        <a:lstStyle/>
        <a:p>
          <a:endParaRPr lang="es-EC"/>
        </a:p>
      </dgm:t>
    </dgm:pt>
    <dgm:pt modelId="{FC3A5800-DD71-4D60-9ED9-D96C9134A2F5}">
      <dgm:prSet phldrT="[Texto]"/>
      <dgm:spPr/>
      <dgm:t>
        <a:bodyPr/>
        <a:lstStyle/>
        <a:p>
          <a:r>
            <a:rPr lang="es-EC" dirty="0" smtClean="0">
              <a:solidFill>
                <a:schemeClr val="bg1"/>
              </a:solidFill>
            </a:rPr>
            <a:t>Debilidades</a:t>
          </a:r>
          <a:endParaRPr lang="es-EC" dirty="0">
            <a:solidFill>
              <a:schemeClr val="bg1"/>
            </a:solidFill>
          </a:endParaRPr>
        </a:p>
      </dgm:t>
    </dgm:pt>
    <dgm:pt modelId="{9611765C-D0D5-4C9C-A029-ACD16BAEFB40}" type="parTrans" cxnId="{43F1218D-B77A-48F4-8338-72477836452D}">
      <dgm:prSet/>
      <dgm:spPr/>
      <dgm:t>
        <a:bodyPr/>
        <a:lstStyle/>
        <a:p>
          <a:endParaRPr lang="es-EC"/>
        </a:p>
      </dgm:t>
    </dgm:pt>
    <dgm:pt modelId="{6F99AC12-1EB9-4689-A0C0-0D1F3824EB57}" type="sibTrans" cxnId="{43F1218D-B77A-48F4-8338-72477836452D}">
      <dgm:prSet/>
      <dgm:spPr/>
      <dgm:t>
        <a:bodyPr/>
        <a:lstStyle/>
        <a:p>
          <a:endParaRPr lang="es-EC"/>
        </a:p>
      </dgm:t>
    </dgm:pt>
    <dgm:pt modelId="{BD26AC03-7380-4ECB-BCA0-AD15CFEDE531}" type="pres">
      <dgm:prSet presAssocID="{C122B090-C7D5-4F16-8573-77174F236FC9}" presName="Name0" presStyleCnt="0">
        <dgm:presLayoutVars>
          <dgm:dir/>
          <dgm:resizeHandles val="exact"/>
        </dgm:presLayoutVars>
      </dgm:prSet>
      <dgm:spPr/>
      <dgm:t>
        <a:bodyPr/>
        <a:lstStyle/>
        <a:p>
          <a:endParaRPr lang="es-EC"/>
        </a:p>
      </dgm:t>
    </dgm:pt>
    <dgm:pt modelId="{5EFCFE5F-1B38-4889-AF26-9A91945E31B2}" type="pres">
      <dgm:prSet presAssocID="{FC3A5800-DD71-4D60-9ED9-D96C9134A2F5}" presName="compNode" presStyleCnt="0"/>
      <dgm:spPr/>
    </dgm:pt>
    <dgm:pt modelId="{A6AA1A41-65E1-41F7-92C9-7B71C78DE1FB}" type="pres">
      <dgm:prSet presAssocID="{FC3A5800-DD71-4D60-9ED9-D96C9134A2F5}" presName="pictRect" presStyleLbl="node1" presStyleIdx="0" presStyleCnt="1"/>
      <dgm:spPr>
        <a:blipFill rotWithShape="1">
          <a:blip xmlns:r="http://schemas.openxmlformats.org/officeDocument/2006/relationships" r:embed="rId1"/>
          <a:stretch>
            <a:fillRect/>
          </a:stretch>
        </a:blipFill>
      </dgm:spPr>
    </dgm:pt>
    <dgm:pt modelId="{48965852-EF7F-4AFE-A5E8-25C96EE7A3FD}" type="pres">
      <dgm:prSet presAssocID="{FC3A5800-DD71-4D60-9ED9-D96C9134A2F5}" presName="textRect" presStyleLbl="revTx" presStyleIdx="0" presStyleCnt="1">
        <dgm:presLayoutVars>
          <dgm:bulletEnabled val="1"/>
        </dgm:presLayoutVars>
      </dgm:prSet>
      <dgm:spPr/>
      <dgm:t>
        <a:bodyPr/>
        <a:lstStyle/>
        <a:p>
          <a:endParaRPr lang="es-EC"/>
        </a:p>
      </dgm:t>
    </dgm:pt>
  </dgm:ptLst>
  <dgm:cxnLst>
    <dgm:cxn modelId="{43F1218D-B77A-48F4-8338-72477836452D}" srcId="{C122B090-C7D5-4F16-8573-77174F236FC9}" destId="{FC3A5800-DD71-4D60-9ED9-D96C9134A2F5}" srcOrd="0" destOrd="0" parTransId="{9611765C-D0D5-4C9C-A029-ACD16BAEFB40}" sibTransId="{6F99AC12-1EB9-4689-A0C0-0D1F3824EB57}"/>
    <dgm:cxn modelId="{00E70FB0-B341-4E5B-B335-5E0157312B46}" type="presOf" srcId="{FC3A5800-DD71-4D60-9ED9-D96C9134A2F5}" destId="{48965852-EF7F-4AFE-A5E8-25C96EE7A3FD}" srcOrd="0" destOrd="0" presId="urn:microsoft.com/office/officeart/2005/8/layout/pList1"/>
    <dgm:cxn modelId="{F236FF8D-97F5-423E-878C-7C1F700A426A}" type="presOf" srcId="{C122B090-C7D5-4F16-8573-77174F236FC9}" destId="{BD26AC03-7380-4ECB-BCA0-AD15CFEDE531}" srcOrd="0" destOrd="0" presId="urn:microsoft.com/office/officeart/2005/8/layout/pList1"/>
    <dgm:cxn modelId="{BE1015E3-C15D-40ED-AE0A-82541AF3AFBA}" type="presParOf" srcId="{BD26AC03-7380-4ECB-BCA0-AD15CFEDE531}" destId="{5EFCFE5F-1B38-4889-AF26-9A91945E31B2}" srcOrd="0" destOrd="0" presId="urn:microsoft.com/office/officeart/2005/8/layout/pList1"/>
    <dgm:cxn modelId="{086A1607-B38E-4CC5-8F6F-EA05D14B1E6D}" type="presParOf" srcId="{5EFCFE5F-1B38-4889-AF26-9A91945E31B2}" destId="{A6AA1A41-65E1-41F7-92C9-7B71C78DE1FB}" srcOrd="0" destOrd="0" presId="urn:microsoft.com/office/officeart/2005/8/layout/pList1"/>
    <dgm:cxn modelId="{08AEF98B-53A5-48D6-8FBE-6A67EA8A422F}" type="presParOf" srcId="{5EFCFE5F-1B38-4889-AF26-9A91945E31B2}" destId="{48965852-EF7F-4AFE-A5E8-25C96EE7A3FD}" srcOrd="1" destOrd="0" presId="urn:microsoft.com/office/officeart/2005/8/layout/p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2D05E1-77E5-48CA-B240-602C86E91543}"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EC"/>
        </a:p>
      </dgm:t>
    </dgm:pt>
    <dgm:pt modelId="{5CD43884-A7D7-4C51-95E1-F3F60CEB220C}">
      <dgm:prSet phldrT="[Texto]" custT="1"/>
      <dgm:spPr/>
      <dgm:t>
        <a:bodyPr/>
        <a:lstStyle/>
        <a:p>
          <a:r>
            <a:rPr lang="es-EC" sz="1600" dirty="0" smtClean="0"/>
            <a:t>O1. Mercado orientado a las comunicaciones y aprendizaje con aplicaciones web.</a:t>
          </a:r>
          <a:endParaRPr lang="es-EC" sz="1600" dirty="0"/>
        </a:p>
      </dgm:t>
    </dgm:pt>
    <dgm:pt modelId="{18F8367A-2194-43A5-BD3D-4F0AB7AD791D}" type="parTrans" cxnId="{E3F73ABD-3A07-4ABD-A4A4-01B5176356A2}">
      <dgm:prSet/>
      <dgm:spPr/>
      <dgm:t>
        <a:bodyPr/>
        <a:lstStyle/>
        <a:p>
          <a:endParaRPr lang="es-EC" sz="5400"/>
        </a:p>
      </dgm:t>
    </dgm:pt>
    <dgm:pt modelId="{3F2089C8-ACFB-4C31-8683-EDF489B8C577}" type="sibTrans" cxnId="{E3F73ABD-3A07-4ABD-A4A4-01B5176356A2}">
      <dgm:prSet/>
      <dgm:spPr/>
      <dgm:t>
        <a:bodyPr/>
        <a:lstStyle/>
        <a:p>
          <a:endParaRPr lang="es-EC" sz="5400"/>
        </a:p>
      </dgm:t>
    </dgm:pt>
    <dgm:pt modelId="{9DD9949B-E35D-4025-ADD9-99ADAE79602F}">
      <dgm:prSet custT="1"/>
      <dgm:spPr/>
      <dgm:t>
        <a:bodyPr/>
        <a:lstStyle/>
        <a:p>
          <a:r>
            <a:rPr lang="es-EC" sz="1400" dirty="0"/>
            <a:t>O2. Los índices crecientes de confianza del consumidor implica mayor seguridad de las inversiones en el campo tecnológico.</a:t>
          </a:r>
        </a:p>
      </dgm:t>
    </dgm:pt>
    <dgm:pt modelId="{20EB3E3B-42A2-46B2-84EA-FC72E705C849}" type="parTrans" cxnId="{A67A87F8-50A5-4FE5-A60A-BAB2F7740815}">
      <dgm:prSet/>
      <dgm:spPr/>
      <dgm:t>
        <a:bodyPr/>
        <a:lstStyle/>
        <a:p>
          <a:endParaRPr lang="es-EC" sz="5400"/>
        </a:p>
      </dgm:t>
    </dgm:pt>
    <dgm:pt modelId="{54002A60-9CAB-47F2-9407-48C8C7452FEB}" type="sibTrans" cxnId="{A67A87F8-50A5-4FE5-A60A-BAB2F7740815}">
      <dgm:prSet/>
      <dgm:spPr/>
      <dgm:t>
        <a:bodyPr/>
        <a:lstStyle/>
        <a:p>
          <a:endParaRPr lang="es-EC" sz="5400"/>
        </a:p>
      </dgm:t>
    </dgm:pt>
    <dgm:pt modelId="{1C2E4988-2864-4C66-870D-CAB6E07A9BD0}">
      <dgm:prSet custT="1"/>
      <dgm:spPr/>
      <dgm:t>
        <a:bodyPr/>
        <a:lstStyle/>
        <a:p>
          <a:r>
            <a:rPr lang="es-EC" sz="1400" dirty="0"/>
            <a:t>O3. Mercado creciente de aplicaciones móviles para teléfonos inteligentes</a:t>
          </a:r>
        </a:p>
      </dgm:t>
    </dgm:pt>
    <dgm:pt modelId="{09EBE847-7950-4E9D-95FA-733D6274E70E}" type="parTrans" cxnId="{F1CA63A5-2AD8-4A3C-B273-959AC3333E3D}">
      <dgm:prSet/>
      <dgm:spPr/>
      <dgm:t>
        <a:bodyPr/>
        <a:lstStyle/>
        <a:p>
          <a:endParaRPr lang="es-EC" sz="5400"/>
        </a:p>
      </dgm:t>
    </dgm:pt>
    <dgm:pt modelId="{17CD1F08-96AE-44B5-A4EE-5FD95C92D90A}" type="sibTrans" cxnId="{F1CA63A5-2AD8-4A3C-B273-959AC3333E3D}">
      <dgm:prSet/>
      <dgm:spPr/>
      <dgm:t>
        <a:bodyPr/>
        <a:lstStyle/>
        <a:p>
          <a:endParaRPr lang="es-EC" sz="5400"/>
        </a:p>
      </dgm:t>
    </dgm:pt>
    <dgm:pt modelId="{419FEBC3-029B-4888-BCAB-41B1505FCBFD}">
      <dgm:prSet custT="1"/>
      <dgm:spPr/>
      <dgm:t>
        <a:bodyPr/>
        <a:lstStyle/>
        <a:p>
          <a:r>
            <a:rPr lang="es-EC" sz="1400" dirty="0"/>
            <a:t>O4. Bajo índice de Inflación nacional y regional</a:t>
          </a:r>
        </a:p>
      </dgm:t>
    </dgm:pt>
    <dgm:pt modelId="{B615D8FB-BF53-4EA0-9BA3-28DC5A00B4A4}" type="parTrans" cxnId="{710BE155-A697-4E5A-BE0C-D022CF9A23D3}">
      <dgm:prSet/>
      <dgm:spPr/>
      <dgm:t>
        <a:bodyPr/>
        <a:lstStyle/>
        <a:p>
          <a:endParaRPr lang="es-EC" sz="5400"/>
        </a:p>
      </dgm:t>
    </dgm:pt>
    <dgm:pt modelId="{CF280768-5623-480B-AA6D-C01A56AF9F6E}" type="sibTrans" cxnId="{710BE155-A697-4E5A-BE0C-D022CF9A23D3}">
      <dgm:prSet/>
      <dgm:spPr/>
      <dgm:t>
        <a:bodyPr/>
        <a:lstStyle/>
        <a:p>
          <a:endParaRPr lang="es-EC" sz="5400"/>
        </a:p>
      </dgm:t>
    </dgm:pt>
    <dgm:pt modelId="{415D168C-B0A2-4B90-B41A-64F0214EB286}">
      <dgm:prSet custT="1"/>
      <dgm:spPr/>
      <dgm:t>
        <a:bodyPr/>
        <a:lstStyle/>
        <a:p>
          <a:r>
            <a:rPr lang="es-EC" sz="1400" dirty="0"/>
            <a:t>O5. </a:t>
          </a:r>
          <a:r>
            <a:rPr lang="es-EC" sz="1400" dirty="0" smtClean="0"/>
            <a:t>Incursionar </a:t>
          </a:r>
          <a:r>
            <a:rPr lang="es-EC" sz="1400" dirty="0"/>
            <a:t>en el mercado de exportaciones e </a:t>
          </a:r>
          <a:r>
            <a:rPr lang="es-EC" sz="1400" dirty="0" smtClean="0"/>
            <a:t>importaciones</a:t>
          </a:r>
          <a:endParaRPr lang="es-EC" sz="1400" dirty="0"/>
        </a:p>
      </dgm:t>
    </dgm:pt>
    <dgm:pt modelId="{5850ABF9-2BA9-452B-8C35-5ECD22449757}" type="parTrans" cxnId="{F9404342-C0D0-4CF2-AFE2-E08006432E29}">
      <dgm:prSet/>
      <dgm:spPr/>
      <dgm:t>
        <a:bodyPr/>
        <a:lstStyle/>
        <a:p>
          <a:endParaRPr lang="es-EC" sz="5400"/>
        </a:p>
      </dgm:t>
    </dgm:pt>
    <dgm:pt modelId="{925033C6-2E54-4E9F-B74B-132705E25524}" type="sibTrans" cxnId="{F9404342-C0D0-4CF2-AFE2-E08006432E29}">
      <dgm:prSet/>
      <dgm:spPr/>
      <dgm:t>
        <a:bodyPr/>
        <a:lstStyle/>
        <a:p>
          <a:endParaRPr lang="es-EC" sz="5400"/>
        </a:p>
      </dgm:t>
    </dgm:pt>
    <dgm:pt modelId="{D2567C69-78E7-454C-ADA4-976F78A013E8}" type="pres">
      <dgm:prSet presAssocID="{A72D05E1-77E5-48CA-B240-602C86E91543}" presName="rootnode" presStyleCnt="0">
        <dgm:presLayoutVars>
          <dgm:chMax/>
          <dgm:chPref/>
          <dgm:dir/>
          <dgm:animLvl val="lvl"/>
        </dgm:presLayoutVars>
      </dgm:prSet>
      <dgm:spPr/>
      <dgm:t>
        <a:bodyPr/>
        <a:lstStyle/>
        <a:p>
          <a:endParaRPr lang="es-EC"/>
        </a:p>
      </dgm:t>
    </dgm:pt>
    <dgm:pt modelId="{4B28D1AA-7EA9-4B53-A296-401C11B8B98C}" type="pres">
      <dgm:prSet presAssocID="{5CD43884-A7D7-4C51-95E1-F3F60CEB220C}" presName="composite" presStyleCnt="0"/>
      <dgm:spPr/>
    </dgm:pt>
    <dgm:pt modelId="{9B4022C0-6BC8-4D17-968A-37FB51ABCEB4}" type="pres">
      <dgm:prSet presAssocID="{5CD43884-A7D7-4C51-95E1-F3F60CEB220C}" presName="LShape" presStyleLbl="alignNode1" presStyleIdx="0" presStyleCnt="9"/>
      <dgm:spPr/>
    </dgm:pt>
    <dgm:pt modelId="{8278CEE9-51F1-4840-9A0E-6C85CD79C8E5}" type="pres">
      <dgm:prSet presAssocID="{5CD43884-A7D7-4C51-95E1-F3F60CEB220C}" presName="ParentText" presStyleLbl="revTx" presStyleIdx="0" presStyleCnt="5">
        <dgm:presLayoutVars>
          <dgm:chMax val="0"/>
          <dgm:chPref val="0"/>
          <dgm:bulletEnabled val="1"/>
        </dgm:presLayoutVars>
      </dgm:prSet>
      <dgm:spPr/>
      <dgm:t>
        <a:bodyPr/>
        <a:lstStyle/>
        <a:p>
          <a:endParaRPr lang="es-EC"/>
        </a:p>
      </dgm:t>
    </dgm:pt>
    <dgm:pt modelId="{90382056-64E2-44CB-B033-F6A14AC573BB}" type="pres">
      <dgm:prSet presAssocID="{5CD43884-A7D7-4C51-95E1-F3F60CEB220C}" presName="Triangle" presStyleLbl="alignNode1" presStyleIdx="1" presStyleCnt="9"/>
      <dgm:spPr/>
    </dgm:pt>
    <dgm:pt modelId="{61768241-7B49-42FB-9217-252169286AFD}" type="pres">
      <dgm:prSet presAssocID="{3F2089C8-ACFB-4C31-8683-EDF489B8C577}" presName="sibTrans" presStyleCnt="0"/>
      <dgm:spPr/>
    </dgm:pt>
    <dgm:pt modelId="{7F2F89F8-522F-45C7-B6B4-BBB47409A402}" type="pres">
      <dgm:prSet presAssocID="{3F2089C8-ACFB-4C31-8683-EDF489B8C577}" presName="space" presStyleCnt="0"/>
      <dgm:spPr/>
    </dgm:pt>
    <dgm:pt modelId="{81AC1751-A7A3-4126-AD28-208038DCD2C1}" type="pres">
      <dgm:prSet presAssocID="{9DD9949B-E35D-4025-ADD9-99ADAE79602F}" presName="composite" presStyleCnt="0"/>
      <dgm:spPr/>
    </dgm:pt>
    <dgm:pt modelId="{2447AB4A-59B2-4FD6-A309-C39D0284CDA4}" type="pres">
      <dgm:prSet presAssocID="{9DD9949B-E35D-4025-ADD9-99ADAE79602F}" presName="LShape" presStyleLbl="alignNode1" presStyleIdx="2" presStyleCnt="9"/>
      <dgm:spPr/>
    </dgm:pt>
    <dgm:pt modelId="{1DC4E34F-FAAD-4EEA-8626-456B5932D29C}" type="pres">
      <dgm:prSet presAssocID="{9DD9949B-E35D-4025-ADD9-99ADAE79602F}" presName="ParentText" presStyleLbl="revTx" presStyleIdx="1" presStyleCnt="5">
        <dgm:presLayoutVars>
          <dgm:chMax val="0"/>
          <dgm:chPref val="0"/>
          <dgm:bulletEnabled val="1"/>
        </dgm:presLayoutVars>
      </dgm:prSet>
      <dgm:spPr/>
      <dgm:t>
        <a:bodyPr/>
        <a:lstStyle/>
        <a:p>
          <a:endParaRPr lang="es-EC"/>
        </a:p>
      </dgm:t>
    </dgm:pt>
    <dgm:pt modelId="{60D79CBF-FF4A-42CD-9A62-66C5425C0CD9}" type="pres">
      <dgm:prSet presAssocID="{9DD9949B-E35D-4025-ADD9-99ADAE79602F}" presName="Triangle" presStyleLbl="alignNode1" presStyleIdx="3" presStyleCnt="9"/>
      <dgm:spPr/>
    </dgm:pt>
    <dgm:pt modelId="{DFA5D1C5-7FD6-4698-BDCE-DFCA8C7120D1}" type="pres">
      <dgm:prSet presAssocID="{54002A60-9CAB-47F2-9407-48C8C7452FEB}" presName="sibTrans" presStyleCnt="0"/>
      <dgm:spPr/>
    </dgm:pt>
    <dgm:pt modelId="{84A0C70C-78D6-448C-B8F7-996553C0D118}" type="pres">
      <dgm:prSet presAssocID="{54002A60-9CAB-47F2-9407-48C8C7452FEB}" presName="space" presStyleCnt="0"/>
      <dgm:spPr/>
    </dgm:pt>
    <dgm:pt modelId="{3DF504EE-3A63-4872-BDF0-1DFAAAF32D4E}" type="pres">
      <dgm:prSet presAssocID="{1C2E4988-2864-4C66-870D-CAB6E07A9BD0}" presName="composite" presStyleCnt="0"/>
      <dgm:spPr/>
    </dgm:pt>
    <dgm:pt modelId="{B90FD424-A5EF-4762-A216-DF47F94E5000}" type="pres">
      <dgm:prSet presAssocID="{1C2E4988-2864-4C66-870D-CAB6E07A9BD0}" presName="LShape" presStyleLbl="alignNode1" presStyleIdx="4" presStyleCnt="9"/>
      <dgm:spPr/>
    </dgm:pt>
    <dgm:pt modelId="{D87B017B-93B9-4750-AD87-EA3B6728717F}" type="pres">
      <dgm:prSet presAssocID="{1C2E4988-2864-4C66-870D-CAB6E07A9BD0}" presName="ParentText" presStyleLbl="revTx" presStyleIdx="2" presStyleCnt="5">
        <dgm:presLayoutVars>
          <dgm:chMax val="0"/>
          <dgm:chPref val="0"/>
          <dgm:bulletEnabled val="1"/>
        </dgm:presLayoutVars>
      </dgm:prSet>
      <dgm:spPr/>
      <dgm:t>
        <a:bodyPr/>
        <a:lstStyle/>
        <a:p>
          <a:endParaRPr lang="es-EC"/>
        </a:p>
      </dgm:t>
    </dgm:pt>
    <dgm:pt modelId="{FAE5A6AB-9334-45FB-8C61-BF53794BBE22}" type="pres">
      <dgm:prSet presAssocID="{1C2E4988-2864-4C66-870D-CAB6E07A9BD0}" presName="Triangle" presStyleLbl="alignNode1" presStyleIdx="5" presStyleCnt="9"/>
      <dgm:spPr/>
    </dgm:pt>
    <dgm:pt modelId="{2ABB3721-33BF-4126-BFE5-F3FFF42206E8}" type="pres">
      <dgm:prSet presAssocID="{17CD1F08-96AE-44B5-A4EE-5FD95C92D90A}" presName="sibTrans" presStyleCnt="0"/>
      <dgm:spPr/>
    </dgm:pt>
    <dgm:pt modelId="{13AEC380-FC36-4A50-90DE-88DE6482828A}" type="pres">
      <dgm:prSet presAssocID="{17CD1F08-96AE-44B5-A4EE-5FD95C92D90A}" presName="space" presStyleCnt="0"/>
      <dgm:spPr/>
    </dgm:pt>
    <dgm:pt modelId="{784D2BAF-1D05-41C7-9AA5-E7DA4343E3CB}" type="pres">
      <dgm:prSet presAssocID="{419FEBC3-029B-4888-BCAB-41B1505FCBFD}" presName="composite" presStyleCnt="0"/>
      <dgm:spPr/>
    </dgm:pt>
    <dgm:pt modelId="{9DD6F16C-66FA-4253-81B6-6F4D64470430}" type="pres">
      <dgm:prSet presAssocID="{419FEBC3-029B-4888-BCAB-41B1505FCBFD}" presName="LShape" presStyleLbl="alignNode1" presStyleIdx="6" presStyleCnt="9"/>
      <dgm:spPr/>
    </dgm:pt>
    <dgm:pt modelId="{088E3D9E-F254-4036-BE79-F8010CFD4F40}" type="pres">
      <dgm:prSet presAssocID="{419FEBC3-029B-4888-BCAB-41B1505FCBFD}" presName="ParentText" presStyleLbl="revTx" presStyleIdx="3" presStyleCnt="5">
        <dgm:presLayoutVars>
          <dgm:chMax val="0"/>
          <dgm:chPref val="0"/>
          <dgm:bulletEnabled val="1"/>
        </dgm:presLayoutVars>
      </dgm:prSet>
      <dgm:spPr/>
      <dgm:t>
        <a:bodyPr/>
        <a:lstStyle/>
        <a:p>
          <a:endParaRPr lang="es-EC"/>
        </a:p>
      </dgm:t>
    </dgm:pt>
    <dgm:pt modelId="{A2FFD253-8939-462C-B723-D93C7085C3F8}" type="pres">
      <dgm:prSet presAssocID="{419FEBC3-029B-4888-BCAB-41B1505FCBFD}" presName="Triangle" presStyleLbl="alignNode1" presStyleIdx="7" presStyleCnt="9"/>
      <dgm:spPr/>
    </dgm:pt>
    <dgm:pt modelId="{0CEE8B1D-4EE0-4064-A749-53961E0F5F44}" type="pres">
      <dgm:prSet presAssocID="{CF280768-5623-480B-AA6D-C01A56AF9F6E}" presName="sibTrans" presStyleCnt="0"/>
      <dgm:spPr/>
    </dgm:pt>
    <dgm:pt modelId="{07A4F363-FDF5-46BE-AA35-740D2FB8D02B}" type="pres">
      <dgm:prSet presAssocID="{CF280768-5623-480B-AA6D-C01A56AF9F6E}" presName="space" presStyleCnt="0"/>
      <dgm:spPr/>
    </dgm:pt>
    <dgm:pt modelId="{BD8F2602-8091-4A7F-9838-B51F49E10819}" type="pres">
      <dgm:prSet presAssocID="{415D168C-B0A2-4B90-B41A-64F0214EB286}" presName="composite" presStyleCnt="0"/>
      <dgm:spPr/>
    </dgm:pt>
    <dgm:pt modelId="{8CFE3A17-AACA-42E6-BD85-BFBE8EF34DCD}" type="pres">
      <dgm:prSet presAssocID="{415D168C-B0A2-4B90-B41A-64F0214EB286}" presName="LShape" presStyleLbl="alignNode1" presStyleIdx="8" presStyleCnt="9"/>
      <dgm:spPr/>
    </dgm:pt>
    <dgm:pt modelId="{E22DE2BA-7DC6-4A59-AADB-26FDDFF70149}" type="pres">
      <dgm:prSet presAssocID="{415D168C-B0A2-4B90-B41A-64F0214EB286}" presName="ParentText" presStyleLbl="revTx" presStyleIdx="4" presStyleCnt="5">
        <dgm:presLayoutVars>
          <dgm:chMax val="0"/>
          <dgm:chPref val="0"/>
          <dgm:bulletEnabled val="1"/>
        </dgm:presLayoutVars>
      </dgm:prSet>
      <dgm:spPr/>
      <dgm:t>
        <a:bodyPr/>
        <a:lstStyle/>
        <a:p>
          <a:endParaRPr lang="es-EC"/>
        </a:p>
      </dgm:t>
    </dgm:pt>
  </dgm:ptLst>
  <dgm:cxnLst>
    <dgm:cxn modelId="{497DF464-0435-4313-8394-53010BF4CB2E}" type="presOf" srcId="{5CD43884-A7D7-4C51-95E1-F3F60CEB220C}" destId="{8278CEE9-51F1-4840-9A0E-6C85CD79C8E5}" srcOrd="0" destOrd="0" presId="urn:microsoft.com/office/officeart/2009/3/layout/StepUpProcess"/>
    <dgm:cxn modelId="{F9404342-C0D0-4CF2-AFE2-E08006432E29}" srcId="{A72D05E1-77E5-48CA-B240-602C86E91543}" destId="{415D168C-B0A2-4B90-B41A-64F0214EB286}" srcOrd="4" destOrd="0" parTransId="{5850ABF9-2BA9-452B-8C35-5ECD22449757}" sibTransId="{925033C6-2E54-4E9F-B74B-132705E25524}"/>
    <dgm:cxn modelId="{F1CA63A5-2AD8-4A3C-B273-959AC3333E3D}" srcId="{A72D05E1-77E5-48CA-B240-602C86E91543}" destId="{1C2E4988-2864-4C66-870D-CAB6E07A9BD0}" srcOrd="2" destOrd="0" parTransId="{09EBE847-7950-4E9D-95FA-733D6274E70E}" sibTransId="{17CD1F08-96AE-44B5-A4EE-5FD95C92D90A}"/>
    <dgm:cxn modelId="{E3F73ABD-3A07-4ABD-A4A4-01B5176356A2}" srcId="{A72D05E1-77E5-48CA-B240-602C86E91543}" destId="{5CD43884-A7D7-4C51-95E1-F3F60CEB220C}" srcOrd="0" destOrd="0" parTransId="{18F8367A-2194-43A5-BD3D-4F0AB7AD791D}" sibTransId="{3F2089C8-ACFB-4C31-8683-EDF489B8C577}"/>
    <dgm:cxn modelId="{942B94FD-54AC-4C35-B3C7-E25F0E1C4AA1}" type="presOf" srcId="{419FEBC3-029B-4888-BCAB-41B1505FCBFD}" destId="{088E3D9E-F254-4036-BE79-F8010CFD4F40}" srcOrd="0" destOrd="0" presId="urn:microsoft.com/office/officeart/2009/3/layout/StepUpProcess"/>
    <dgm:cxn modelId="{710BE155-A697-4E5A-BE0C-D022CF9A23D3}" srcId="{A72D05E1-77E5-48CA-B240-602C86E91543}" destId="{419FEBC3-029B-4888-BCAB-41B1505FCBFD}" srcOrd="3" destOrd="0" parTransId="{B615D8FB-BF53-4EA0-9BA3-28DC5A00B4A4}" sibTransId="{CF280768-5623-480B-AA6D-C01A56AF9F6E}"/>
    <dgm:cxn modelId="{90ED285C-A345-46D3-AA70-0E2EA660C8E1}" type="presOf" srcId="{1C2E4988-2864-4C66-870D-CAB6E07A9BD0}" destId="{D87B017B-93B9-4750-AD87-EA3B6728717F}" srcOrd="0" destOrd="0" presId="urn:microsoft.com/office/officeart/2009/3/layout/StepUpProcess"/>
    <dgm:cxn modelId="{7878C2D0-1C41-45F4-82E2-3CE403820C99}" type="presOf" srcId="{A72D05E1-77E5-48CA-B240-602C86E91543}" destId="{D2567C69-78E7-454C-ADA4-976F78A013E8}" srcOrd="0" destOrd="0" presId="urn:microsoft.com/office/officeart/2009/3/layout/StepUpProcess"/>
    <dgm:cxn modelId="{841F8FE0-F2D6-44DD-8D9D-22B6A055C938}" type="presOf" srcId="{9DD9949B-E35D-4025-ADD9-99ADAE79602F}" destId="{1DC4E34F-FAAD-4EEA-8626-456B5932D29C}" srcOrd="0" destOrd="0" presId="urn:microsoft.com/office/officeart/2009/3/layout/StepUpProcess"/>
    <dgm:cxn modelId="{A67A87F8-50A5-4FE5-A60A-BAB2F7740815}" srcId="{A72D05E1-77E5-48CA-B240-602C86E91543}" destId="{9DD9949B-E35D-4025-ADD9-99ADAE79602F}" srcOrd="1" destOrd="0" parTransId="{20EB3E3B-42A2-46B2-84EA-FC72E705C849}" sibTransId="{54002A60-9CAB-47F2-9407-48C8C7452FEB}"/>
    <dgm:cxn modelId="{231E6E23-93BB-44F0-9A35-615E68A0D1DA}" type="presOf" srcId="{415D168C-B0A2-4B90-B41A-64F0214EB286}" destId="{E22DE2BA-7DC6-4A59-AADB-26FDDFF70149}" srcOrd="0" destOrd="0" presId="urn:microsoft.com/office/officeart/2009/3/layout/StepUpProcess"/>
    <dgm:cxn modelId="{08ACFCF6-3F38-4599-A7D7-93DDDC3EE52F}" type="presParOf" srcId="{D2567C69-78E7-454C-ADA4-976F78A013E8}" destId="{4B28D1AA-7EA9-4B53-A296-401C11B8B98C}" srcOrd="0" destOrd="0" presId="urn:microsoft.com/office/officeart/2009/3/layout/StepUpProcess"/>
    <dgm:cxn modelId="{8B0FE1D6-3771-42FD-9399-D8C1522D5301}" type="presParOf" srcId="{4B28D1AA-7EA9-4B53-A296-401C11B8B98C}" destId="{9B4022C0-6BC8-4D17-968A-37FB51ABCEB4}" srcOrd="0" destOrd="0" presId="urn:microsoft.com/office/officeart/2009/3/layout/StepUpProcess"/>
    <dgm:cxn modelId="{AB3AF5B8-15F2-489F-B36C-BF4BA0985583}" type="presParOf" srcId="{4B28D1AA-7EA9-4B53-A296-401C11B8B98C}" destId="{8278CEE9-51F1-4840-9A0E-6C85CD79C8E5}" srcOrd="1" destOrd="0" presId="urn:microsoft.com/office/officeart/2009/3/layout/StepUpProcess"/>
    <dgm:cxn modelId="{F0F90741-7177-4DA9-B7AA-A53AB837CBB4}" type="presParOf" srcId="{4B28D1AA-7EA9-4B53-A296-401C11B8B98C}" destId="{90382056-64E2-44CB-B033-F6A14AC573BB}" srcOrd="2" destOrd="0" presId="urn:microsoft.com/office/officeart/2009/3/layout/StepUpProcess"/>
    <dgm:cxn modelId="{A6305FCF-579F-4995-818B-D29FDC56869B}" type="presParOf" srcId="{D2567C69-78E7-454C-ADA4-976F78A013E8}" destId="{61768241-7B49-42FB-9217-252169286AFD}" srcOrd="1" destOrd="0" presId="urn:microsoft.com/office/officeart/2009/3/layout/StepUpProcess"/>
    <dgm:cxn modelId="{CFECF18D-E2B1-4E3F-A567-A6545FFDBC62}" type="presParOf" srcId="{61768241-7B49-42FB-9217-252169286AFD}" destId="{7F2F89F8-522F-45C7-B6B4-BBB47409A402}" srcOrd="0" destOrd="0" presId="urn:microsoft.com/office/officeart/2009/3/layout/StepUpProcess"/>
    <dgm:cxn modelId="{77AD592D-3D84-485A-9BD9-21BB838E41D9}" type="presParOf" srcId="{D2567C69-78E7-454C-ADA4-976F78A013E8}" destId="{81AC1751-A7A3-4126-AD28-208038DCD2C1}" srcOrd="2" destOrd="0" presId="urn:microsoft.com/office/officeart/2009/3/layout/StepUpProcess"/>
    <dgm:cxn modelId="{611AA03C-B21D-4398-807F-EF7F3ABB1930}" type="presParOf" srcId="{81AC1751-A7A3-4126-AD28-208038DCD2C1}" destId="{2447AB4A-59B2-4FD6-A309-C39D0284CDA4}" srcOrd="0" destOrd="0" presId="urn:microsoft.com/office/officeart/2009/3/layout/StepUpProcess"/>
    <dgm:cxn modelId="{41CF7C12-EE70-463D-A2E4-0CB10F138DE6}" type="presParOf" srcId="{81AC1751-A7A3-4126-AD28-208038DCD2C1}" destId="{1DC4E34F-FAAD-4EEA-8626-456B5932D29C}" srcOrd="1" destOrd="0" presId="urn:microsoft.com/office/officeart/2009/3/layout/StepUpProcess"/>
    <dgm:cxn modelId="{81946331-FB99-497E-9756-082F1EB6A44F}" type="presParOf" srcId="{81AC1751-A7A3-4126-AD28-208038DCD2C1}" destId="{60D79CBF-FF4A-42CD-9A62-66C5425C0CD9}" srcOrd="2" destOrd="0" presId="urn:microsoft.com/office/officeart/2009/3/layout/StepUpProcess"/>
    <dgm:cxn modelId="{7E164165-9A3D-479C-B92E-2A6082BA5F2C}" type="presParOf" srcId="{D2567C69-78E7-454C-ADA4-976F78A013E8}" destId="{DFA5D1C5-7FD6-4698-BDCE-DFCA8C7120D1}" srcOrd="3" destOrd="0" presId="urn:microsoft.com/office/officeart/2009/3/layout/StepUpProcess"/>
    <dgm:cxn modelId="{21A27623-C462-4589-B87A-3FD3088FB789}" type="presParOf" srcId="{DFA5D1C5-7FD6-4698-BDCE-DFCA8C7120D1}" destId="{84A0C70C-78D6-448C-B8F7-996553C0D118}" srcOrd="0" destOrd="0" presId="urn:microsoft.com/office/officeart/2009/3/layout/StepUpProcess"/>
    <dgm:cxn modelId="{B3A2BC47-7F83-4010-B669-981077A74A06}" type="presParOf" srcId="{D2567C69-78E7-454C-ADA4-976F78A013E8}" destId="{3DF504EE-3A63-4872-BDF0-1DFAAAF32D4E}" srcOrd="4" destOrd="0" presId="urn:microsoft.com/office/officeart/2009/3/layout/StepUpProcess"/>
    <dgm:cxn modelId="{B4D8139C-4B66-4A28-87CD-D1C6244CDEDB}" type="presParOf" srcId="{3DF504EE-3A63-4872-BDF0-1DFAAAF32D4E}" destId="{B90FD424-A5EF-4762-A216-DF47F94E5000}" srcOrd="0" destOrd="0" presId="urn:microsoft.com/office/officeart/2009/3/layout/StepUpProcess"/>
    <dgm:cxn modelId="{61AEE5C7-7B4F-4D4A-86E8-A00304CE54A5}" type="presParOf" srcId="{3DF504EE-3A63-4872-BDF0-1DFAAAF32D4E}" destId="{D87B017B-93B9-4750-AD87-EA3B6728717F}" srcOrd="1" destOrd="0" presId="urn:microsoft.com/office/officeart/2009/3/layout/StepUpProcess"/>
    <dgm:cxn modelId="{147B8E12-E68C-4575-B6A2-8FD69007AC42}" type="presParOf" srcId="{3DF504EE-3A63-4872-BDF0-1DFAAAF32D4E}" destId="{FAE5A6AB-9334-45FB-8C61-BF53794BBE22}" srcOrd="2" destOrd="0" presId="urn:microsoft.com/office/officeart/2009/3/layout/StepUpProcess"/>
    <dgm:cxn modelId="{FEDCF0CB-4DFE-4121-B3AE-81BBF913ECAE}" type="presParOf" srcId="{D2567C69-78E7-454C-ADA4-976F78A013E8}" destId="{2ABB3721-33BF-4126-BFE5-F3FFF42206E8}" srcOrd="5" destOrd="0" presId="urn:microsoft.com/office/officeart/2009/3/layout/StepUpProcess"/>
    <dgm:cxn modelId="{4F8BB1B1-2CCF-4F8C-AABA-96A21E578C97}" type="presParOf" srcId="{2ABB3721-33BF-4126-BFE5-F3FFF42206E8}" destId="{13AEC380-FC36-4A50-90DE-88DE6482828A}" srcOrd="0" destOrd="0" presId="urn:microsoft.com/office/officeart/2009/3/layout/StepUpProcess"/>
    <dgm:cxn modelId="{65308C9B-E799-4953-BB42-C41B17E7B961}" type="presParOf" srcId="{D2567C69-78E7-454C-ADA4-976F78A013E8}" destId="{784D2BAF-1D05-41C7-9AA5-E7DA4343E3CB}" srcOrd="6" destOrd="0" presId="urn:microsoft.com/office/officeart/2009/3/layout/StepUpProcess"/>
    <dgm:cxn modelId="{56DC5EA5-32F9-4FDB-8463-6C44B84AE353}" type="presParOf" srcId="{784D2BAF-1D05-41C7-9AA5-E7DA4343E3CB}" destId="{9DD6F16C-66FA-4253-81B6-6F4D64470430}" srcOrd="0" destOrd="0" presId="urn:microsoft.com/office/officeart/2009/3/layout/StepUpProcess"/>
    <dgm:cxn modelId="{BDEC9098-56B3-400C-AF75-11129A0FFDC3}" type="presParOf" srcId="{784D2BAF-1D05-41C7-9AA5-E7DA4343E3CB}" destId="{088E3D9E-F254-4036-BE79-F8010CFD4F40}" srcOrd="1" destOrd="0" presId="urn:microsoft.com/office/officeart/2009/3/layout/StepUpProcess"/>
    <dgm:cxn modelId="{E6852166-9506-4707-B7A5-C56AEF06E112}" type="presParOf" srcId="{784D2BAF-1D05-41C7-9AA5-E7DA4343E3CB}" destId="{A2FFD253-8939-462C-B723-D93C7085C3F8}" srcOrd="2" destOrd="0" presId="urn:microsoft.com/office/officeart/2009/3/layout/StepUpProcess"/>
    <dgm:cxn modelId="{F664143D-60E7-4C00-B31E-F47186716744}" type="presParOf" srcId="{D2567C69-78E7-454C-ADA4-976F78A013E8}" destId="{0CEE8B1D-4EE0-4064-A749-53961E0F5F44}" srcOrd="7" destOrd="0" presId="urn:microsoft.com/office/officeart/2009/3/layout/StepUpProcess"/>
    <dgm:cxn modelId="{251F9237-B17A-42AA-8853-67B635A2A47D}" type="presParOf" srcId="{0CEE8B1D-4EE0-4064-A749-53961E0F5F44}" destId="{07A4F363-FDF5-46BE-AA35-740D2FB8D02B}" srcOrd="0" destOrd="0" presId="urn:microsoft.com/office/officeart/2009/3/layout/StepUpProcess"/>
    <dgm:cxn modelId="{BF28ADCF-FE9B-4B8F-8290-3976A5547829}" type="presParOf" srcId="{D2567C69-78E7-454C-ADA4-976F78A013E8}" destId="{BD8F2602-8091-4A7F-9838-B51F49E10819}" srcOrd="8" destOrd="0" presId="urn:microsoft.com/office/officeart/2009/3/layout/StepUpProcess"/>
    <dgm:cxn modelId="{873C9FC1-071C-4C01-A73B-70B1F512695E}" type="presParOf" srcId="{BD8F2602-8091-4A7F-9838-B51F49E10819}" destId="{8CFE3A17-AACA-42E6-BD85-BFBE8EF34DCD}" srcOrd="0" destOrd="0" presId="urn:microsoft.com/office/officeart/2009/3/layout/StepUpProcess"/>
    <dgm:cxn modelId="{6E292F63-80A7-4FD5-AB4D-3CF0C0DDE219}" type="presParOf" srcId="{BD8F2602-8091-4A7F-9838-B51F49E10819}" destId="{E22DE2BA-7DC6-4A59-AADB-26FDDFF7014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90BD2C-C10C-4CA0-86CA-7F82758880FF}"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s-EC"/>
        </a:p>
      </dgm:t>
    </dgm:pt>
    <dgm:pt modelId="{3476A491-BC76-42AF-B0BC-0EA83E7B85A6}">
      <dgm:prSet phldrT="[Texto]"/>
      <dgm:spPr/>
      <dgm:t>
        <a:bodyPr/>
        <a:lstStyle/>
        <a:p>
          <a:r>
            <a:rPr lang="es-EC" dirty="0" smtClean="0"/>
            <a:t>Oportunidades</a:t>
          </a:r>
          <a:endParaRPr lang="es-EC" dirty="0"/>
        </a:p>
      </dgm:t>
    </dgm:pt>
    <dgm:pt modelId="{B6A0A74B-7CF7-4F99-B0A6-A334CED820CC}" type="parTrans" cxnId="{13BC97D0-B76C-46BA-99FF-DE0CF18EAF62}">
      <dgm:prSet/>
      <dgm:spPr/>
      <dgm:t>
        <a:bodyPr/>
        <a:lstStyle/>
        <a:p>
          <a:endParaRPr lang="es-EC"/>
        </a:p>
      </dgm:t>
    </dgm:pt>
    <dgm:pt modelId="{6ABB6A58-0433-4EE9-8A4F-58DF300D5BD3}" type="sibTrans" cxnId="{13BC97D0-B76C-46BA-99FF-DE0CF18EAF62}">
      <dgm:prSet/>
      <dgm:spPr>
        <a:blipFill rotWithShape="1">
          <a:blip xmlns:r="http://schemas.openxmlformats.org/officeDocument/2006/relationships" r:embed="rId1"/>
          <a:stretch>
            <a:fillRect/>
          </a:stretch>
        </a:blipFill>
      </dgm:spPr>
      <dgm:t>
        <a:bodyPr/>
        <a:lstStyle/>
        <a:p>
          <a:endParaRPr lang="es-EC"/>
        </a:p>
      </dgm:t>
    </dgm:pt>
    <dgm:pt modelId="{B4B2B741-CE2B-4EA1-9281-C12DF31524AF}" type="pres">
      <dgm:prSet presAssocID="{9890BD2C-C10C-4CA0-86CA-7F82758880FF}" presName="Name0" presStyleCnt="0">
        <dgm:presLayoutVars>
          <dgm:chMax val="7"/>
          <dgm:chPref val="7"/>
          <dgm:dir/>
        </dgm:presLayoutVars>
      </dgm:prSet>
      <dgm:spPr/>
      <dgm:t>
        <a:bodyPr/>
        <a:lstStyle/>
        <a:p>
          <a:endParaRPr lang="es-EC"/>
        </a:p>
      </dgm:t>
    </dgm:pt>
    <dgm:pt modelId="{65092AEC-310D-4081-A1F3-B5751764F961}" type="pres">
      <dgm:prSet presAssocID="{9890BD2C-C10C-4CA0-86CA-7F82758880FF}" presName="Name1" presStyleCnt="0"/>
      <dgm:spPr/>
    </dgm:pt>
    <dgm:pt modelId="{4A21E037-E4D4-4CB2-977A-E73E48B61B44}" type="pres">
      <dgm:prSet presAssocID="{6ABB6A58-0433-4EE9-8A4F-58DF300D5BD3}" presName="picture_1" presStyleCnt="0"/>
      <dgm:spPr/>
    </dgm:pt>
    <dgm:pt modelId="{A61DE12E-BFD5-433A-9F7A-1B4466FFE200}" type="pres">
      <dgm:prSet presAssocID="{6ABB6A58-0433-4EE9-8A4F-58DF300D5BD3}" presName="pictureRepeatNode" presStyleLbl="alignImgPlace1" presStyleIdx="0" presStyleCnt="1"/>
      <dgm:spPr/>
      <dgm:t>
        <a:bodyPr/>
        <a:lstStyle/>
        <a:p>
          <a:endParaRPr lang="es-EC"/>
        </a:p>
      </dgm:t>
    </dgm:pt>
    <dgm:pt modelId="{79AE44C1-EDED-4B9E-9422-3C07B0CDDEA5}" type="pres">
      <dgm:prSet presAssocID="{3476A491-BC76-42AF-B0BC-0EA83E7B85A6}" presName="text_1" presStyleLbl="node1" presStyleIdx="0" presStyleCnt="0">
        <dgm:presLayoutVars>
          <dgm:bulletEnabled val="1"/>
        </dgm:presLayoutVars>
      </dgm:prSet>
      <dgm:spPr/>
      <dgm:t>
        <a:bodyPr/>
        <a:lstStyle/>
        <a:p>
          <a:endParaRPr lang="es-EC"/>
        </a:p>
      </dgm:t>
    </dgm:pt>
  </dgm:ptLst>
  <dgm:cxnLst>
    <dgm:cxn modelId="{6CEA3072-0D17-4D20-9DDF-5D8F29E6F158}" type="presOf" srcId="{9890BD2C-C10C-4CA0-86CA-7F82758880FF}" destId="{B4B2B741-CE2B-4EA1-9281-C12DF31524AF}" srcOrd="0" destOrd="0" presId="urn:microsoft.com/office/officeart/2008/layout/CircularPictureCallout"/>
    <dgm:cxn modelId="{5E1EBD11-C1AA-4A68-BEF1-91C37060538C}" type="presOf" srcId="{3476A491-BC76-42AF-B0BC-0EA83E7B85A6}" destId="{79AE44C1-EDED-4B9E-9422-3C07B0CDDEA5}" srcOrd="0" destOrd="0" presId="urn:microsoft.com/office/officeart/2008/layout/CircularPictureCallout"/>
    <dgm:cxn modelId="{13BC97D0-B76C-46BA-99FF-DE0CF18EAF62}" srcId="{9890BD2C-C10C-4CA0-86CA-7F82758880FF}" destId="{3476A491-BC76-42AF-B0BC-0EA83E7B85A6}" srcOrd="0" destOrd="0" parTransId="{B6A0A74B-7CF7-4F99-B0A6-A334CED820CC}" sibTransId="{6ABB6A58-0433-4EE9-8A4F-58DF300D5BD3}"/>
    <dgm:cxn modelId="{A6BAA3FB-DB86-4986-85C1-EBA3EF71BB2B}" type="presOf" srcId="{6ABB6A58-0433-4EE9-8A4F-58DF300D5BD3}" destId="{A61DE12E-BFD5-433A-9F7A-1B4466FFE200}" srcOrd="0" destOrd="0" presId="urn:microsoft.com/office/officeart/2008/layout/CircularPictureCallout"/>
    <dgm:cxn modelId="{29CD544B-1C1E-49A5-8FDC-011AFC581ED9}" type="presParOf" srcId="{B4B2B741-CE2B-4EA1-9281-C12DF31524AF}" destId="{65092AEC-310D-4081-A1F3-B5751764F961}" srcOrd="0" destOrd="0" presId="urn:microsoft.com/office/officeart/2008/layout/CircularPictureCallout"/>
    <dgm:cxn modelId="{7CF05879-B8A1-47E1-8BE1-8805E3AFABB9}" type="presParOf" srcId="{65092AEC-310D-4081-A1F3-B5751764F961}" destId="{4A21E037-E4D4-4CB2-977A-E73E48B61B44}" srcOrd="0" destOrd="0" presId="urn:microsoft.com/office/officeart/2008/layout/CircularPictureCallout"/>
    <dgm:cxn modelId="{24020623-19FE-4196-9C06-4E4C9B4E5B6A}" type="presParOf" srcId="{4A21E037-E4D4-4CB2-977A-E73E48B61B44}" destId="{A61DE12E-BFD5-433A-9F7A-1B4466FFE200}" srcOrd="0" destOrd="0" presId="urn:microsoft.com/office/officeart/2008/layout/CircularPictureCallout"/>
    <dgm:cxn modelId="{91517124-EE85-4589-BD0C-73BA9BF53883}" type="presParOf" srcId="{65092AEC-310D-4081-A1F3-B5751764F961}" destId="{79AE44C1-EDED-4B9E-9422-3C07B0CDDEA5}" srcOrd="1" destOrd="0" presId="urn:microsoft.com/office/officeart/2008/layout/CircularPictureCallou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D4422C-9C8C-4CAD-A085-E4FD483B22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C"/>
        </a:p>
      </dgm:t>
    </dgm:pt>
    <dgm:pt modelId="{412BE946-1FA2-497C-800C-C60F8B296B53}">
      <dgm:prSet custT="1"/>
      <dgm:spPr/>
      <dgm:t>
        <a:bodyPr/>
        <a:lstStyle/>
        <a:p>
          <a:r>
            <a:rPr lang="es-EC" sz="1400" smtClean="0"/>
            <a:t>A1. bajo porcentaje de personas usan teléfono inteligente en Ecuador</a:t>
          </a:r>
          <a:endParaRPr lang="es-EC" sz="1400"/>
        </a:p>
      </dgm:t>
    </dgm:pt>
    <dgm:pt modelId="{63239330-4F41-475B-9EEE-5DF49791F101}" type="parTrans" cxnId="{ECEA88DC-6E15-4FD3-98BD-131018200183}">
      <dgm:prSet/>
      <dgm:spPr/>
      <dgm:t>
        <a:bodyPr/>
        <a:lstStyle/>
        <a:p>
          <a:endParaRPr lang="es-EC" sz="4000"/>
        </a:p>
      </dgm:t>
    </dgm:pt>
    <dgm:pt modelId="{FC3899E4-D299-460C-A100-7A939D356B67}" type="sibTrans" cxnId="{ECEA88DC-6E15-4FD3-98BD-131018200183}">
      <dgm:prSet/>
      <dgm:spPr/>
      <dgm:t>
        <a:bodyPr/>
        <a:lstStyle/>
        <a:p>
          <a:endParaRPr lang="es-EC" sz="4000"/>
        </a:p>
      </dgm:t>
    </dgm:pt>
    <dgm:pt modelId="{275419D1-4210-4E1F-8F33-68D86AAE5E2F}">
      <dgm:prSet custT="1"/>
      <dgm:spPr/>
      <dgm:t>
        <a:bodyPr/>
        <a:lstStyle/>
        <a:p>
          <a:r>
            <a:rPr lang="es-EC" sz="1400" dirty="0" smtClean="0"/>
            <a:t>A2. Salario básico en Ecuador con tendencia a subir cada año reduce las utilidades.</a:t>
          </a:r>
          <a:endParaRPr lang="es-EC" sz="1400" dirty="0"/>
        </a:p>
      </dgm:t>
    </dgm:pt>
    <dgm:pt modelId="{1BE19BE7-FE14-484C-A2C5-3B863262CB9F}" type="parTrans" cxnId="{6EC33BBA-699F-4078-BD9C-D0A4FE6EE194}">
      <dgm:prSet/>
      <dgm:spPr/>
      <dgm:t>
        <a:bodyPr/>
        <a:lstStyle/>
        <a:p>
          <a:endParaRPr lang="es-EC" sz="4000"/>
        </a:p>
      </dgm:t>
    </dgm:pt>
    <dgm:pt modelId="{EF9316E1-EF8C-45B3-BEE2-5B1554F1DC06}" type="sibTrans" cxnId="{6EC33BBA-699F-4078-BD9C-D0A4FE6EE194}">
      <dgm:prSet/>
      <dgm:spPr/>
      <dgm:t>
        <a:bodyPr/>
        <a:lstStyle/>
        <a:p>
          <a:endParaRPr lang="es-EC" sz="4000"/>
        </a:p>
      </dgm:t>
    </dgm:pt>
    <dgm:pt modelId="{4D7D04F2-6567-40B6-A3D5-1301850C31D3}">
      <dgm:prSet custT="1"/>
      <dgm:spPr/>
      <dgm:t>
        <a:bodyPr/>
        <a:lstStyle/>
        <a:p>
          <a:r>
            <a:rPr lang="es-EC" sz="1400" dirty="0" smtClean="0"/>
            <a:t>A3. inflación más alta nacional en ciudades de la costa impidiendo el crecimiento de la empresa a ese sector</a:t>
          </a:r>
          <a:endParaRPr lang="es-EC" sz="1400" dirty="0"/>
        </a:p>
      </dgm:t>
    </dgm:pt>
    <dgm:pt modelId="{D0594BE0-A39C-41DD-8327-42CD9C6E0198}" type="parTrans" cxnId="{CC782EE8-02CA-43CB-8F98-3849F949E8CA}">
      <dgm:prSet/>
      <dgm:spPr/>
      <dgm:t>
        <a:bodyPr/>
        <a:lstStyle/>
        <a:p>
          <a:endParaRPr lang="es-EC" sz="4000"/>
        </a:p>
      </dgm:t>
    </dgm:pt>
    <dgm:pt modelId="{9D107886-C525-465C-A72C-E020E7E9DB92}" type="sibTrans" cxnId="{CC782EE8-02CA-43CB-8F98-3849F949E8CA}">
      <dgm:prSet/>
      <dgm:spPr/>
      <dgm:t>
        <a:bodyPr/>
        <a:lstStyle/>
        <a:p>
          <a:endParaRPr lang="es-EC" sz="4000"/>
        </a:p>
      </dgm:t>
    </dgm:pt>
    <dgm:pt modelId="{E97C5B21-DB04-4B58-A9F0-E9CEEAE36EA6}">
      <dgm:prSet custT="1"/>
      <dgm:spPr/>
      <dgm:t>
        <a:bodyPr/>
        <a:lstStyle/>
        <a:p>
          <a:r>
            <a:rPr lang="es-EC" sz="1400" dirty="0" smtClean="0"/>
            <a:t>A4. la tasa de interés se mantiene en un margen elevado limita su capacidad de endeudamiento</a:t>
          </a:r>
          <a:endParaRPr lang="es-EC" sz="1400" dirty="0"/>
        </a:p>
      </dgm:t>
    </dgm:pt>
    <dgm:pt modelId="{C21A02CA-4352-48A8-8939-C55DB38D18A8}" type="parTrans" cxnId="{C7301266-FB8A-40A0-9579-A669587F7427}">
      <dgm:prSet/>
      <dgm:spPr/>
      <dgm:t>
        <a:bodyPr/>
        <a:lstStyle/>
        <a:p>
          <a:endParaRPr lang="es-EC" sz="4000"/>
        </a:p>
      </dgm:t>
    </dgm:pt>
    <dgm:pt modelId="{9310A733-75F4-470D-ABC4-A4B90D41406A}" type="sibTrans" cxnId="{C7301266-FB8A-40A0-9579-A669587F7427}">
      <dgm:prSet/>
      <dgm:spPr/>
      <dgm:t>
        <a:bodyPr/>
        <a:lstStyle/>
        <a:p>
          <a:endParaRPr lang="es-EC" sz="4000"/>
        </a:p>
      </dgm:t>
    </dgm:pt>
    <dgm:pt modelId="{739B1A51-80A2-4323-8FB5-9E42FA2FDE66}">
      <dgm:prSet custT="1"/>
      <dgm:spPr/>
      <dgm:t>
        <a:bodyPr/>
        <a:lstStyle/>
        <a:p>
          <a:r>
            <a:rPr lang="es-EC" sz="1400" dirty="0" smtClean="0"/>
            <a:t>A5. el porcentaje de disponibilidad de computador en el hogar es bajo</a:t>
          </a:r>
          <a:endParaRPr lang="es-EC" sz="1400" dirty="0"/>
        </a:p>
      </dgm:t>
    </dgm:pt>
    <dgm:pt modelId="{2DEB458F-8C8E-4DFA-882E-35D84614C67B}" type="parTrans" cxnId="{D226E3A4-233D-4AC8-9D34-7EC263415121}">
      <dgm:prSet/>
      <dgm:spPr/>
      <dgm:t>
        <a:bodyPr/>
        <a:lstStyle/>
        <a:p>
          <a:endParaRPr lang="es-EC" sz="4000"/>
        </a:p>
      </dgm:t>
    </dgm:pt>
    <dgm:pt modelId="{3F3B53AB-AB49-47AC-A7C1-3DA8F877E955}" type="sibTrans" cxnId="{D226E3A4-233D-4AC8-9D34-7EC263415121}">
      <dgm:prSet/>
      <dgm:spPr/>
      <dgm:t>
        <a:bodyPr/>
        <a:lstStyle/>
        <a:p>
          <a:endParaRPr lang="es-EC" sz="4000"/>
        </a:p>
      </dgm:t>
    </dgm:pt>
    <dgm:pt modelId="{D127C458-4F5D-4E20-B2A8-8FF65D2CC0F1}" type="pres">
      <dgm:prSet presAssocID="{35D4422C-9C8C-4CAD-A085-E4FD483B220B}" presName="Name0" presStyleCnt="0">
        <dgm:presLayoutVars>
          <dgm:dir/>
          <dgm:resizeHandles val="exact"/>
        </dgm:presLayoutVars>
      </dgm:prSet>
      <dgm:spPr/>
      <dgm:t>
        <a:bodyPr/>
        <a:lstStyle/>
        <a:p>
          <a:endParaRPr lang="es-EC"/>
        </a:p>
      </dgm:t>
    </dgm:pt>
    <dgm:pt modelId="{9A007D03-7E7F-4B2C-898F-BA708D3BF019}" type="pres">
      <dgm:prSet presAssocID="{35D4422C-9C8C-4CAD-A085-E4FD483B220B}" presName="cycle" presStyleCnt="0"/>
      <dgm:spPr/>
    </dgm:pt>
    <dgm:pt modelId="{B4CEAAF7-6CC4-4EA0-87E2-8AC5EC08E2FD}" type="pres">
      <dgm:prSet presAssocID="{412BE946-1FA2-497C-800C-C60F8B296B53}" presName="nodeFirstNode" presStyleLbl="node1" presStyleIdx="0" presStyleCnt="5">
        <dgm:presLayoutVars>
          <dgm:bulletEnabled val="1"/>
        </dgm:presLayoutVars>
      </dgm:prSet>
      <dgm:spPr/>
      <dgm:t>
        <a:bodyPr/>
        <a:lstStyle/>
        <a:p>
          <a:endParaRPr lang="es-EC"/>
        </a:p>
      </dgm:t>
    </dgm:pt>
    <dgm:pt modelId="{ED4C0658-C8DF-4921-9A99-425FAF1269F8}" type="pres">
      <dgm:prSet presAssocID="{FC3899E4-D299-460C-A100-7A939D356B67}" presName="sibTransFirstNode" presStyleLbl="bgShp" presStyleIdx="0" presStyleCnt="1"/>
      <dgm:spPr/>
      <dgm:t>
        <a:bodyPr/>
        <a:lstStyle/>
        <a:p>
          <a:endParaRPr lang="es-EC"/>
        </a:p>
      </dgm:t>
    </dgm:pt>
    <dgm:pt modelId="{48FAC1C1-AB08-489D-A8B9-39B49F9A4C8E}" type="pres">
      <dgm:prSet presAssocID="{275419D1-4210-4E1F-8F33-68D86AAE5E2F}" presName="nodeFollowingNodes" presStyleLbl="node1" presStyleIdx="1" presStyleCnt="5">
        <dgm:presLayoutVars>
          <dgm:bulletEnabled val="1"/>
        </dgm:presLayoutVars>
      </dgm:prSet>
      <dgm:spPr/>
      <dgm:t>
        <a:bodyPr/>
        <a:lstStyle/>
        <a:p>
          <a:endParaRPr lang="es-EC"/>
        </a:p>
      </dgm:t>
    </dgm:pt>
    <dgm:pt modelId="{5ED80DEE-2782-47F4-92FE-FAA8B4E54445}" type="pres">
      <dgm:prSet presAssocID="{4D7D04F2-6567-40B6-A3D5-1301850C31D3}" presName="nodeFollowingNodes" presStyleLbl="node1" presStyleIdx="2" presStyleCnt="5">
        <dgm:presLayoutVars>
          <dgm:bulletEnabled val="1"/>
        </dgm:presLayoutVars>
      </dgm:prSet>
      <dgm:spPr/>
      <dgm:t>
        <a:bodyPr/>
        <a:lstStyle/>
        <a:p>
          <a:endParaRPr lang="es-EC"/>
        </a:p>
      </dgm:t>
    </dgm:pt>
    <dgm:pt modelId="{920F5FEE-4A5C-4B68-96FF-928B05A24CEB}" type="pres">
      <dgm:prSet presAssocID="{E97C5B21-DB04-4B58-A9F0-E9CEEAE36EA6}" presName="nodeFollowingNodes" presStyleLbl="node1" presStyleIdx="3" presStyleCnt="5">
        <dgm:presLayoutVars>
          <dgm:bulletEnabled val="1"/>
        </dgm:presLayoutVars>
      </dgm:prSet>
      <dgm:spPr/>
      <dgm:t>
        <a:bodyPr/>
        <a:lstStyle/>
        <a:p>
          <a:endParaRPr lang="es-EC"/>
        </a:p>
      </dgm:t>
    </dgm:pt>
    <dgm:pt modelId="{37CC57D4-F63F-4B25-9FBF-A1D55CD41175}" type="pres">
      <dgm:prSet presAssocID="{739B1A51-80A2-4323-8FB5-9E42FA2FDE66}" presName="nodeFollowingNodes" presStyleLbl="node1" presStyleIdx="4" presStyleCnt="5">
        <dgm:presLayoutVars>
          <dgm:bulletEnabled val="1"/>
        </dgm:presLayoutVars>
      </dgm:prSet>
      <dgm:spPr/>
      <dgm:t>
        <a:bodyPr/>
        <a:lstStyle/>
        <a:p>
          <a:endParaRPr lang="es-EC"/>
        </a:p>
      </dgm:t>
    </dgm:pt>
  </dgm:ptLst>
  <dgm:cxnLst>
    <dgm:cxn modelId="{22438A42-598A-4B0B-98EB-1ADE3784CEBF}" type="presOf" srcId="{FC3899E4-D299-460C-A100-7A939D356B67}" destId="{ED4C0658-C8DF-4921-9A99-425FAF1269F8}" srcOrd="0" destOrd="0" presId="urn:microsoft.com/office/officeart/2005/8/layout/cycle3"/>
    <dgm:cxn modelId="{144F0C31-D412-4315-BC05-D197FA7E4710}" type="presOf" srcId="{739B1A51-80A2-4323-8FB5-9E42FA2FDE66}" destId="{37CC57D4-F63F-4B25-9FBF-A1D55CD41175}" srcOrd="0" destOrd="0" presId="urn:microsoft.com/office/officeart/2005/8/layout/cycle3"/>
    <dgm:cxn modelId="{6EC33BBA-699F-4078-BD9C-D0A4FE6EE194}" srcId="{35D4422C-9C8C-4CAD-A085-E4FD483B220B}" destId="{275419D1-4210-4E1F-8F33-68D86AAE5E2F}" srcOrd="1" destOrd="0" parTransId="{1BE19BE7-FE14-484C-A2C5-3B863262CB9F}" sibTransId="{EF9316E1-EF8C-45B3-BEE2-5B1554F1DC06}"/>
    <dgm:cxn modelId="{867853D7-D5C3-426D-80AB-00978E79C15D}" type="presOf" srcId="{4D7D04F2-6567-40B6-A3D5-1301850C31D3}" destId="{5ED80DEE-2782-47F4-92FE-FAA8B4E54445}" srcOrd="0" destOrd="0" presId="urn:microsoft.com/office/officeart/2005/8/layout/cycle3"/>
    <dgm:cxn modelId="{4BB6871F-2670-4F6F-BF7C-5F0D4872ABB0}" type="presOf" srcId="{E97C5B21-DB04-4B58-A9F0-E9CEEAE36EA6}" destId="{920F5FEE-4A5C-4B68-96FF-928B05A24CEB}" srcOrd="0" destOrd="0" presId="urn:microsoft.com/office/officeart/2005/8/layout/cycle3"/>
    <dgm:cxn modelId="{CC782EE8-02CA-43CB-8F98-3849F949E8CA}" srcId="{35D4422C-9C8C-4CAD-A085-E4FD483B220B}" destId="{4D7D04F2-6567-40B6-A3D5-1301850C31D3}" srcOrd="2" destOrd="0" parTransId="{D0594BE0-A39C-41DD-8327-42CD9C6E0198}" sibTransId="{9D107886-C525-465C-A72C-E020E7E9DB92}"/>
    <dgm:cxn modelId="{ECEA88DC-6E15-4FD3-98BD-131018200183}" srcId="{35D4422C-9C8C-4CAD-A085-E4FD483B220B}" destId="{412BE946-1FA2-497C-800C-C60F8B296B53}" srcOrd="0" destOrd="0" parTransId="{63239330-4F41-475B-9EEE-5DF49791F101}" sibTransId="{FC3899E4-D299-460C-A100-7A939D356B67}"/>
    <dgm:cxn modelId="{D226E3A4-233D-4AC8-9D34-7EC263415121}" srcId="{35D4422C-9C8C-4CAD-A085-E4FD483B220B}" destId="{739B1A51-80A2-4323-8FB5-9E42FA2FDE66}" srcOrd="4" destOrd="0" parTransId="{2DEB458F-8C8E-4DFA-882E-35D84614C67B}" sibTransId="{3F3B53AB-AB49-47AC-A7C1-3DA8F877E955}"/>
    <dgm:cxn modelId="{43C2F84A-E223-4C47-A058-F55943F0B2CA}" type="presOf" srcId="{35D4422C-9C8C-4CAD-A085-E4FD483B220B}" destId="{D127C458-4F5D-4E20-B2A8-8FF65D2CC0F1}" srcOrd="0" destOrd="0" presId="urn:microsoft.com/office/officeart/2005/8/layout/cycle3"/>
    <dgm:cxn modelId="{894F26C9-C20E-4FAD-BBFD-54E0B51A586F}" type="presOf" srcId="{275419D1-4210-4E1F-8F33-68D86AAE5E2F}" destId="{48FAC1C1-AB08-489D-A8B9-39B49F9A4C8E}" srcOrd="0" destOrd="0" presId="urn:microsoft.com/office/officeart/2005/8/layout/cycle3"/>
    <dgm:cxn modelId="{FFE3A702-57E9-45A1-8BFD-FDCAB10897E4}" type="presOf" srcId="{412BE946-1FA2-497C-800C-C60F8B296B53}" destId="{B4CEAAF7-6CC4-4EA0-87E2-8AC5EC08E2FD}" srcOrd="0" destOrd="0" presId="urn:microsoft.com/office/officeart/2005/8/layout/cycle3"/>
    <dgm:cxn modelId="{C7301266-FB8A-40A0-9579-A669587F7427}" srcId="{35D4422C-9C8C-4CAD-A085-E4FD483B220B}" destId="{E97C5B21-DB04-4B58-A9F0-E9CEEAE36EA6}" srcOrd="3" destOrd="0" parTransId="{C21A02CA-4352-48A8-8939-C55DB38D18A8}" sibTransId="{9310A733-75F4-470D-ABC4-A4B90D41406A}"/>
    <dgm:cxn modelId="{60CEC5F9-60C7-4949-A787-0C7C026D1750}" type="presParOf" srcId="{D127C458-4F5D-4E20-B2A8-8FF65D2CC0F1}" destId="{9A007D03-7E7F-4B2C-898F-BA708D3BF019}" srcOrd="0" destOrd="0" presId="urn:microsoft.com/office/officeart/2005/8/layout/cycle3"/>
    <dgm:cxn modelId="{80E19233-76DA-446B-82FC-2CEACF9C76EA}" type="presParOf" srcId="{9A007D03-7E7F-4B2C-898F-BA708D3BF019}" destId="{B4CEAAF7-6CC4-4EA0-87E2-8AC5EC08E2FD}" srcOrd="0" destOrd="0" presId="urn:microsoft.com/office/officeart/2005/8/layout/cycle3"/>
    <dgm:cxn modelId="{7DDDAB8A-87E6-43A3-983A-CD8B56F41104}" type="presParOf" srcId="{9A007D03-7E7F-4B2C-898F-BA708D3BF019}" destId="{ED4C0658-C8DF-4921-9A99-425FAF1269F8}" srcOrd="1" destOrd="0" presId="urn:microsoft.com/office/officeart/2005/8/layout/cycle3"/>
    <dgm:cxn modelId="{60F77EDB-B95A-4ADB-89BF-F8B328067849}" type="presParOf" srcId="{9A007D03-7E7F-4B2C-898F-BA708D3BF019}" destId="{48FAC1C1-AB08-489D-A8B9-39B49F9A4C8E}" srcOrd="2" destOrd="0" presId="urn:microsoft.com/office/officeart/2005/8/layout/cycle3"/>
    <dgm:cxn modelId="{0A66CE1A-820C-4960-9498-13FE797F37F1}" type="presParOf" srcId="{9A007D03-7E7F-4B2C-898F-BA708D3BF019}" destId="{5ED80DEE-2782-47F4-92FE-FAA8B4E54445}" srcOrd="3" destOrd="0" presId="urn:microsoft.com/office/officeart/2005/8/layout/cycle3"/>
    <dgm:cxn modelId="{E8809633-5570-4BE0-ACE3-3DC661825151}" type="presParOf" srcId="{9A007D03-7E7F-4B2C-898F-BA708D3BF019}" destId="{920F5FEE-4A5C-4B68-96FF-928B05A24CEB}" srcOrd="4" destOrd="0" presId="urn:microsoft.com/office/officeart/2005/8/layout/cycle3"/>
    <dgm:cxn modelId="{8E6E5BE1-9F20-452E-BAFB-7E28EC3C5887}" type="presParOf" srcId="{9A007D03-7E7F-4B2C-898F-BA708D3BF019}" destId="{37CC57D4-F63F-4B25-9FBF-A1D55CD41175}"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PictureLineup">
  <dgm:title val=""/>
  <dgm:desc val=""/>
  <dgm:catLst>
    <dgm:cat type="picture" pri="19000"/>
    <dgm:cat type="pictureconvert" pri="19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3" destOrd="0"/>
        <dgm:cxn modelId="42" srcId="30" destId="41" srcOrd="0" destOrd="0"/>
      </dgm:cxnLst>
      <dgm:bg/>
      <dgm:whole/>
    </dgm:dataModel>
  </dgm:clrData>
  <dgm:layoutNode name="Name0">
    <dgm:varLst>
      <dgm:chMax/>
      <dgm:chPref/>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op="equ" val="65"/>
      <dgm:constr type="primFontSz" for="des" forName="Parent" refType="primFontSz" refFor="des" refForName="Parent" op="lte"/>
      <dgm:constr type="w" for="ch" forName="composite" refType="w"/>
      <dgm:constr type="h" for="ch" forName="composite" refType="h"/>
      <dgm:constr type="sp" refType="w" refFor="ch" refForName="composite" op="equ" fact="0"/>
      <dgm:constr type="w" for="ch" forName="sibTrans" refType="w" refFor="ch" refForName="composite" op="equ" fact="0.0001"/>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h" fact="0.5"/>
              <dgm:constr type="h" for="ch" forName="Image" refType="w"/>
              <dgm:constr type="l" for="ch" forName="Accent" refType="w" fact="0"/>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if>
          <dgm:else name="Name6">
            <dgm:constrLst>
              <dgm:constr type="l" for="ch" forName="Image" refType="w" fact="0"/>
              <dgm:constr type="t" for="ch" forName="Image" refType="h" fact="0"/>
              <dgm:constr type="w" for="ch" forName="Image" refType="h" fact="0.5"/>
              <dgm:constr type="h" for="ch" forName="Image" refType="w"/>
              <dgm:constr type="r" for="ch" forName="Accent" refType="w"/>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else>
        </dgm:choose>
        <dgm:layoutNode name="Image" styleLbl="alignNode1">
          <dgm:alg type="sp"/>
          <dgm:shape xmlns:r="http://schemas.openxmlformats.org/officeDocument/2006/relationships" type="rect" r:blip="" blipPhldr="1">
            <dgm:adjLst/>
          </dgm:shape>
          <dgm:presOf/>
        </dgm:layoutNode>
        <dgm:layoutNode name="Accent" styleLbl="parChTrans1D1">
          <dgm:alg type="sp"/>
          <dgm:shape xmlns:r="http://schemas.openxmlformats.org/officeDocument/2006/relationships" type="line" r:blip="">
            <dgm:adjLst/>
          </dgm:shape>
          <dgm:presOf/>
        </dgm:layoutNode>
        <dgm:layoutNode name="Paren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2.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3.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40593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9548904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40936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398666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116311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5445355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17050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73909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2687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20997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0301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6/25/2015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0516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6/25/2015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1079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6/25/2015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636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smtClean="0"/>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53931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93280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6/25/2015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40355223"/>
      </p:ext>
    </p:extLst>
  </p:cSld>
  <p:clrMap bg1="dk1" tx1="lt1" bg2="dk2" tx2="lt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 id="2147483987" r:id="rId14"/>
    <p:sldLayoutId id="2147483988" r:id="rId15"/>
    <p:sldLayoutId id="214748398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87288" y="1973832"/>
            <a:ext cx="10230088" cy="1869954"/>
          </a:xfrm>
        </p:spPr>
        <p:txBody>
          <a:bodyPr>
            <a:noAutofit/>
          </a:bodyPr>
          <a:lstStyle/>
          <a:p>
            <a:pPr algn="ctr"/>
            <a:r>
              <a:rPr lang="es-EC" sz="2800" b="1" dirty="0" smtClean="0"/>
              <a:t/>
            </a:r>
            <a:br>
              <a:rPr lang="es-EC" sz="2800" b="1" dirty="0" smtClean="0"/>
            </a:br>
            <a:r>
              <a:rPr lang="es-EC" sz="2800" b="1" dirty="0" smtClean="0">
                <a:solidFill>
                  <a:schemeClr val="tx1"/>
                </a:solidFill>
              </a:rPr>
              <a:t>CENTRO </a:t>
            </a:r>
            <a:r>
              <a:rPr lang="es-EC" sz="2800" b="1" dirty="0">
                <a:solidFill>
                  <a:schemeClr val="tx1"/>
                </a:solidFill>
              </a:rPr>
              <a:t>DE POSGRADO</a:t>
            </a:r>
            <a:r>
              <a:rPr lang="es-EC" sz="2800" dirty="0">
                <a:solidFill>
                  <a:schemeClr val="tx1"/>
                </a:solidFill>
              </a:rPr>
              <a:t/>
            </a:r>
            <a:br>
              <a:rPr lang="es-EC" sz="2800" dirty="0">
                <a:solidFill>
                  <a:schemeClr val="tx1"/>
                </a:solidFill>
              </a:rPr>
            </a:br>
            <a:r>
              <a:rPr lang="es-EC" sz="2800" b="1" dirty="0" smtClean="0">
                <a:solidFill>
                  <a:schemeClr val="tx1"/>
                </a:solidFill>
              </a:rPr>
              <a:t>Tesis de Grado</a:t>
            </a:r>
            <a:r>
              <a:rPr lang="es-EC" sz="2800" b="1" i="1" dirty="0" smtClean="0">
                <a:solidFill>
                  <a:schemeClr val="tx1"/>
                </a:solidFill>
              </a:rPr>
              <a:t>: “Planificación Estratégica y </a:t>
            </a:r>
            <a:r>
              <a:rPr lang="es-EC" sz="2800" b="1" i="1" dirty="0" err="1" smtClean="0">
                <a:solidFill>
                  <a:schemeClr val="tx1"/>
                </a:solidFill>
              </a:rPr>
              <a:t>Operacionalización</a:t>
            </a:r>
            <a:r>
              <a:rPr lang="es-EC" sz="2800" b="1" i="1" dirty="0" smtClean="0">
                <a:solidFill>
                  <a:schemeClr val="tx1"/>
                </a:solidFill>
              </a:rPr>
              <a:t> Básica de la Estrategia para la Empresa Torres Quevedo”</a:t>
            </a:r>
            <a:endParaRPr lang="es-EC" sz="2800" dirty="0">
              <a:solidFill>
                <a:schemeClr val="tx1"/>
              </a:solidFill>
            </a:endParaRPr>
          </a:p>
        </p:txBody>
      </p:sp>
      <p:sp>
        <p:nvSpPr>
          <p:cNvPr id="3" name="Subtítulo 2"/>
          <p:cNvSpPr>
            <a:spLocks noGrp="1"/>
          </p:cNvSpPr>
          <p:nvPr>
            <p:ph type="subTitle" idx="1"/>
          </p:nvPr>
        </p:nvSpPr>
        <p:spPr>
          <a:xfrm>
            <a:off x="-1" y="3778764"/>
            <a:ext cx="11617377" cy="2906849"/>
          </a:xfrm>
        </p:spPr>
        <p:txBody>
          <a:bodyPr>
            <a:noAutofit/>
          </a:bodyPr>
          <a:lstStyle/>
          <a:p>
            <a:pPr algn="ctr"/>
            <a:r>
              <a:rPr lang="es-EC" sz="1600" b="1" dirty="0" smtClean="0"/>
              <a:t>Autores</a:t>
            </a:r>
            <a:r>
              <a:rPr lang="es-EC" sz="1600" dirty="0" smtClean="0"/>
              <a:t/>
            </a:r>
            <a:br>
              <a:rPr lang="es-EC" sz="1600" dirty="0" smtClean="0"/>
            </a:br>
            <a:r>
              <a:rPr lang="es-EC" sz="1600" b="1" i="1" dirty="0" smtClean="0"/>
              <a:t>Durango Enrique José Ignacio</a:t>
            </a:r>
            <a:r>
              <a:rPr lang="es-EC" sz="1600" dirty="0" smtClean="0"/>
              <a:t/>
            </a:r>
            <a:br>
              <a:rPr lang="es-EC" sz="1600" dirty="0" smtClean="0"/>
            </a:br>
            <a:r>
              <a:rPr lang="es-EC" sz="1600" b="1" i="1" dirty="0" smtClean="0"/>
              <a:t>Sánchez Mena Marcia del Consuelo</a:t>
            </a:r>
            <a:r>
              <a:rPr lang="es-EC" sz="1600" dirty="0" smtClean="0"/>
              <a:t/>
            </a:r>
            <a:br>
              <a:rPr lang="es-EC" sz="1600" dirty="0" smtClean="0"/>
            </a:br>
            <a:r>
              <a:rPr lang="es-EC" sz="1600" b="1" dirty="0" smtClean="0"/>
              <a:t> </a:t>
            </a:r>
            <a:r>
              <a:rPr lang="es-EC" sz="1600" dirty="0" smtClean="0"/>
              <a:t/>
            </a:r>
            <a:br>
              <a:rPr lang="es-EC" sz="1600" dirty="0" smtClean="0"/>
            </a:br>
            <a:r>
              <a:rPr lang="es-EC" sz="1600" b="1" dirty="0" smtClean="0"/>
              <a:t>Director: </a:t>
            </a:r>
            <a:r>
              <a:rPr lang="es-EC" sz="1600" b="1" i="1" dirty="0" smtClean="0"/>
              <a:t>Ing. Galo Ramiro Moreno Bastidas</a:t>
            </a:r>
          </a:p>
          <a:p>
            <a:pPr algn="ctr"/>
            <a:r>
              <a:rPr lang="es-EC" sz="1600" b="1" i="1" dirty="0" smtClean="0"/>
              <a:t>Oponente: Ing. Edgar René Bueno Arévalo</a:t>
            </a:r>
            <a:r>
              <a:rPr lang="es-EC" sz="1600" dirty="0" smtClean="0"/>
              <a:t/>
            </a:r>
            <a:br>
              <a:rPr lang="es-EC" sz="1600" dirty="0" smtClean="0"/>
            </a:br>
            <a:r>
              <a:rPr lang="es-EC" sz="1600" b="1" i="1" dirty="0" smtClean="0"/>
              <a:t> </a:t>
            </a:r>
            <a:r>
              <a:rPr lang="es-EC" sz="1600" dirty="0" smtClean="0"/>
              <a:t/>
            </a:r>
            <a:br>
              <a:rPr lang="es-EC" sz="1600" dirty="0" smtClean="0"/>
            </a:br>
            <a:r>
              <a:rPr lang="es-EC" sz="1600" b="1" dirty="0" smtClean="0"/>
              <a:t>Proyecto presentado como  requisito para la obtención del grado de </a:t>
            </a:r>
          </a:p>
          <a:p>
            <a:pPr algn="ctr"/>
            <a:r>
              <a:rPr lang="es-EC" sz="1600" b="1" dirty="0" smtClean="0"/>
              <a:t>MAGISTER EN PLANIFICACIÓN Y DIRECCIÓN ESTRATÉGICA</a:t>
            </a:r>
            <a:r>
              <a:rPr lang="es-EC" sz="1600" dirty="0" smtClean="0"/>
              <a:t/>
            </a:r>
            <a:br>
              <a:rPr lang="es-EC" sz="1600" dirty="0" smtClean="0"/>
            </a:br>
            <a:r>
              <a:rPr lang="es-EC" sz="1600" b="1" dirty="0" smtClean="0"/>
              <a:t> </a:t>
            </a:r>
            <a:r>
              <a:rPr lang="es-EC" sz="1600" dirty="0" smtClean="0"/>
              <a:t/>
            </a:r>
            <a:br>
              <a:rPr lang="es-EC" sz="1600" dirty="0" smtClean="0"/>
            </a:br>
            <a:r>
              <a:rPr lang="es-EC" sz="1600" b="1" dirty="0" smtClean="0"/>
              <a:t>Año 2015</a:t>
            </a:r>
            <a:endParaRPr lang="es-EC" sz="1600" dirty="0"/>
          </a:p>
        </p:txBody>
      </p:sp>
      <p:pic>
        <p:nvPicPr>
          <p:cNvPr id="4" name="Imagen 3" descr="http://mecatronica.espe.edu.ec/wp-content/uploads/2013/08/logoespe.png"/>
          <p:cNvPicPr/>
          <p:nvPr/>
        </p:nvPicPr>
        <p:blipFill>
          <a:blip r:embed="rId2">
            <a:extLst>
              <a:ext uri="{28A0092B-C50C-407E-A947-70E740481C1C}">
                <a14:useLocalDpi xmlns:a14="http://schemas.microsoft.com/office/drawing/2010/main" val="0"/>
              </a:ext>
            </a:extLst>
          </a:blip>
          <a:srcRect/>
          <a:stretch>
            <a:fillRect/>
          </a:stretch>
        </p:blipFill>
        <p:spPr bwMode="auto">
          <a:xfrm>
            <a:off x="1963711" y="175013"/>
            <a:ext cx="8124669" cy="1798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485877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de la Competencia</a:t>
            </a:r>
            <a:endParaRPr lang="es-EC" dirty="0"/>
          </a:p>
        </p:txBody>
      </p:sp>
      <p:graphicFrame>
        <p:nvGraphicFramePr>
          <p:cNvPr id="8" name="Gráfico 7"/>
          <p:cNvGraphicFramePr/>
          <p:nvPr>
            <p:extLst>
              <p:ext uri="{D42A27DB-BD31-4B8C-83A1-F6EECF244321}">
                <p14:modId xmlns:p14="http://schemas.microsoft.com/office/powerpoint/2010/main" val="3895522817"/>
              </p:ext>
            </p:extLst>
          </p:nvPr>
        </p:nvGraphicFramePr>
        <p:xfrm>
          <a:off x="548640" y="1447801"/>
          <a:ext cx="11247120" cy="4815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32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de la Competencia</a:t>
            </a:r>
            <a:endParaRPr lang="es-EC" dirty="0"/>
          </a:p>
        </p:txBody>
      </p:sp>
      <p:graphicFrame>
        <p:nvGraphicFramePr>
          <p:cNvPr id="6" name="Gráfico 5"/>
          <p:cNvGraphicFramePr/>
          <p:nvPr>
            <p:extLst>
              <p:ext uri="{D42A27DB-BD31-4B8C-83A1-F6EECF244321}">
                <p14:modId xmlns:p14="http://schemas.microsoft.com/office/powerpoint/2010/main" val="168599277"/>
              </p:ext>
            </p:extLst>
          </p:nvPr>
        </p:nvGraphicFramePr>
        <p:xfrm>
          <a:off x="914400" y="1798320"/>
          <a:ext cx="10866120" cy="43281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91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de la Competencia</a:t>
            </a:r>
            <a:endParaRPr lang="es-EC" dirty="0"/>
          </a:p>
        </p:txBody>
      </p:sp>
      <p:graphicFrame>
        <p:nvGraphicFramePr>
          <p:cNvPr id="7" name="Gráfico 6"/>
          <p:cNvGraphicFramePr/>
          <p:nvPr>
            <p:extLst>
              <p:ext uri="{D42A27DB-BD31-4B8C-83A1-F6EECF244321}">
                <p14:modId xmlns:p14="http://schemas.microsoft.com/office/powerpoint/2010/main" val="3095224043"/>
              </p:ext>
            </p:extLst>
          </p:nvPr>
        </p:nvGraphicFramePr>
        <p:xfrm>
          <a:off x="677334" y="1930400"/>
          <a:ext cx="9960186" cy="4356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225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de la Competencia</a:t>
            </a:r>
            <a:endParaRPr lang="es-EC" dirty="0"/>
          </a:p>
        </p:txBody>
      </p:sp>
      <p:graphicFrame>
        <p:nvGraphicFramePr>
          <p:cNvPr id="5" name="Gráfico 4"/>
          <p:cNvGraphicFramePr/>
          <p:nvPr>
            <p:extLst>
              <p:ext uri="{D42A27DB-BD31-4B8C-83A1-F6EECF244321}">
                <p14:modId xmlns:p14="http://schemas.microsoft.com/office/powerpoint/2010/main" val="1566199940"/>
              </p:ext>
            </p:extLst>
          </p:nvPr>
        </p:nvGraphicFramePr>
        <p:xfrm>
          <a:off x="518160" y="1405890"/>
          <a:ext cx="10957560" cy="51168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087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Enfoque Estratégico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74201286"/>
              </p:ext>
            </p:extLst>
          </p:nvPr>
        </p:nvGraphicFramePr>
        <p:xfrm>
          <a:off x="0" y="4332157"/>
          <a:ext cx="12191999" cy="2420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a 8"/>
          <p:cNvGraphicFramePr/>
          <p:nvPr>
            <p:extLst>
              <p:ext uri="{D42A27DB-BD31-4B8C-83A1-F6EECF244321}">
                <p14:modId xmlns:p14="http://schemas.microsoft.com/office/powerpoint/2010/main" val="965330752"/>
              </p:ext>
            </p:extLst>
          </p:nvPr>
        </p:nvGraphicFramePr>
        <p:xfrm>
          <a:off x="164891" y="1930400"/>
          <a:ext cx="5486400" cy="21136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a 9"/>
          <p:cNvGraphicFramePr/>
          <p:nvPr>
            <p:extLst>
              <p:ext uri="{D42A27DB-BD31-4B8C-83A1-F6EECF244321}">
                <p14:modId xmlns:p14="http://schemas.microsoft.com/office/powerpoint/2010/main" val="910528857"/>
              </p:ext>
            </p:extLst>
          </p:nvPr>
        </p:nvGraphicFramePr>
        <p:xfrm>
          <a:off x="5711253" y="1930400"/>
          <a:ext cx="6480748" cy="224436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10388891"/>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Estrategias</a:t>
            </a: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481202229"/>
              </p:ext>
            </p:extLst>
          </p:nvPr>
        </p:nvGraphicFramePr>
        <p:xfrm>
          <a:off x="0" y="1214203"/>
          <a:ext cx="12326911" cy="564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16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2522" y="192742"/>
            <a:ext cx="8596668" cy="1320800"/>
          </a:xfrm>
        </p:spPr>
        <p:txBody>
          <a:bodyPr/>
          <a:lstStyle/>
          <a:p>
            <a:r>
              <a:rPr lang="es-EC" dirty="0" smtClean="0"/>
              <a:t>Agenda de cambio estratégica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87755151"/>
              </p:ext>
            </p:extLst>
          </p:nvPr>
        </p:nvGraphicFramePr>
        <p:xfrm>
          <a:off x="0" y="989351"/>
          <a:ext cx="12192000" cy="5868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p:cNvGraphicFramePr/>
          <p:nvPr>
            <p:extLst>
              <p:ext uri="{D42A27DB-BD31-4B8C-83A1-F6EECF244321}">
                <p14:modId xmlns:p14="http://schemas.microsoft.com/office/powerpoint/2010/main" val="3767331014"/>
              </p:ext>
            </p:extLst>
          </p:nvPr>
        </p:nvGraphicFramePr>
        <p:xfrm>
          <a:off x="5336497" y="2278504"/>
          <a:ext cx="1499017" cy="36426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195648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Cuadro de Mando Integral </a:t>
            </a:r>
            <a:endParaRPr lang="es-EC" dirty="0"/>
          </a:p>
        </p:txBody>
      </p:sp>
      <p:graphicFrame>
        <p:nvGraphicFramePr>
          <p:cNvPr id="18" name="Marcador de contenido 17"/>
          <p:cNvGraphicFramePr>
            <a:graphicFrameLocks noGrp="1"/>
          </p:cNvGraphicFramePr>
          <p:nvPr>
            <p:ph idx="1"/>
            <p:extLst>
              <p:ext uri="{D42A27DB-BD31-4B8C-83A1-F6EECF244321}">
                <p14:modId xmlns:p14="http://schemas.microsoft.com/office/powerpoint/2010/main" val="1755880550"/>
              </p:ext>
            </p:extLst>
          </p:nvPr>
        </p:nvGraphicFramePr>
        <p:xfrm>
          <a:off x="536028" y="1545733"/>
          <a:ext cx="5722883" cy="2599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Marcador de contenido 17"/>
          <p:cNvGraphicFramePr>
            <a:graphicFrameLocks/>
          </p:cNvGraphicFramePr>
          <p:nvPr>
            <p:extLst>
              <p:ext uri="{D42A27DB-BD31-4B8C-83A1-F6EECF244321}">
                <p14:modId xmlns:p14="http://schemas.microsoft.com/office/powerpoint/2010/main" val="2152750365"/>
              </p:ext>
            </p:extLst>
          </p:nvPr>
        </p:nvGraphicFramePr>
        <p:xfrm>
          <a:off x="6291200" y="1466193"/>
          <a:ext cx="5965603" cy="11981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Marcador de contenido 17"/>
          <p:cNvGraphicFramePr>
            <a:graphicFrameLocks/>
          </p:cNvGraphicFramePr>
          <p:nvPr>
            <p:extLst>
              <p:ext uri="{D42A27DB-BD31-4B8C-83A1-F6EECF244321}">
                <p14:modId xmlns:p14="http://schemas.microsoft.com/office/powerpoint/2010/main" val="3119957109"/>
              </p:ext>
            </p:extLst>
          </p:nvPr>
        </p:nvGraphicFramePr>
        <p:xfrm>
          <a:off x="1545021" y="4524703"/>
          <a:ext cx="5234152" cy="18445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1" name="Marcador de contenido 17"/>
          <p:cNvGraphicFramePr>
            <a:graphicFrameLocks/>
          </p:cNvGraphicFramePr>
          <p:nvPr>
            <p:extLst>
              <p:ext uri="{D42A27DB-BD31-4B8C-83A1-F6EECF244321}">
                <p14:modId xmlns:p14="http://schemas.microsoft.com/office/powerpoint/2010/main" val="3092982063"/>
              </p:ext>
            </p:extLst>
          </p:nvPr>
        </p:nvGraphicFramePr>
        <p:xfrm>
          <a:off x="6211614" y="3653059"/>
          <a:ext cx="5980386" cy="137614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2" name="Abrir llave 21"/>
          <p:cNvSpPr/>
          <p:nvPr/>
        </p:nvSpPr>
        <p:spPr>
          <a:xfrm>
            <a:off x="835573" y="1497724"/>
            <a:ext cx="614856" cy="258554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 name="Rectángulo 2"/>
          <p:cNvSpPr/>
          <p:nvPr/>
        </p:nvSpPr>
        <p:spPr>
          <a:xfrm>
            <a:off x="634901" y="1359335"/>
            <a:ext cx="200672" cy="2862322"/>
          </a:xfrm>
          <a:prstGeom prst="rect">
            <a:avLst/>
          </a:prstGeom>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 cap="none" spc="0" dirty="0" smtClean="0">
                <a:ln w="22225">
                  <a:solidFill>
                    <a:schemeClr val="accent2"/>
                  </a:solidFill>
                  <a:prstDash val="solid"/>
                </a:ln>
                <a:solidFill>
                  <a:srgbClr val="FF0000"/>
                </a:solidFill>
                <a:effectLst/>
              </a:rPr>
              <a:t>Financiera</a:t>
            </a:r>
            <a:endParaRPr lang="es-ES" cap="none" spc="0" dirty="0">
              <a:ln w="22225">
                <a:solidFill>
                  <a:schemeClr val="accent2"/>
                </a:solidFill>
                <a:prstDash val="solid"/>
              </a:ln>
              <a:solidFill>
                <a:srgbClr val="FF0000"/>
              </a:solidFill>
              <a:effectLst/>
            </a:endParaRPr>
          </a:p>
        </p:txBody>
      </p:sp>
      <p:sp>
        <p:nvSpPr>
          <p:cNvPr id="9" name="Rectángulo 8"/>
          <p:cNvSpPr/>
          <p:nvPr/>
        </p:nvSpPr>
        <p:spPr>
          <a:xfrm>
            <a:off x="6798136" y="1359335"/>
            <a:ext cx="222524" cy="1569660"/>
          </a:xfrm>
          <a:prstGeom prst="rect">
            <a:avLst/>
          </a:prstGeom>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 sz="1200" dirty="0" smtClean="0">
                <a:ln w="22225">
                  <a:solidFill>
                    <a:schemeClr val="accent2"/>
                  </a:solidFill>
                  <a:prstDash val="solid"/>
                </a:ln>
                <a:solidFill>
                  <a:srgbClr val="FF0000"/>
                </a:solidFill>
              </a:rPr>
              <a:t>Clientes</a:t>
            </a:r>
            <a:endParaRPr lang="es-ES" sz="1200" cap="none" spc="0" dirty="0">
              <a:ln w="22225">
                <a:solidFill>
                  <a:schemeClr val="accent2"/>
                </a:solidFill>
                <a:prstDash val="solid"/>
              </a:ln>
              <a:solidFill>
                <a:srgbClr val="FF0000"/>
              </a:solidFill>
              <a:effectLst/>
            </a:endParaRPr>
          </a:p>
        </p:txBody>
      </p:sp>
      <p:sp>
        <p:nvSpPr>
          <p:cNvPr id="10" name="Rectángulo 9"/>
          <p:cNvSpPr/>
          <p:nvPr/>
        </p:nvSpPr>
        <p:spPr>
          <a:xfrm>
            <a:off x="6798136" y="3159828"/>
            <a:ext cx="200672" cy="2123658"/>
          </a:xfrm>
          <a:prstGeom prst="rect">
            <a:avLst/>
          </a:prstGeom>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 sz="1200" cap="none" spc="0" dirty="0" smtClean="0">
                <a:ln w="22225">
                  <a:solidFill>
                    <a:schemeClr val="accent2"/>
                  </a:solidFill>
                  <a:prstDash val="solid"/>
                </a:ln>
                <a:solidFill>
                  <a:srgbClr val="FF0000"/>
                </a:solidFill>
                <a:effectLst/>
              </a:rPr>
              <a:t>Aprendizaje </a:t>
            </a:r>
            <a:endParaRPr lang="es-ES" sz="1200" cap="none" spc="0" dirty="0">
              <a:ln w="22225">
                <a:solidFill>
                  <a:schemeClr val="accent2"/>
                </a:solidFill>
                <a:prstDash val="solid"/>
              </a:ln>
              <a:solidFill>
                <a:srgbClr val="FF0000"/>
              </a:solidFill>
              <a:effectLst/>
            </a:endParaRPr>
          </a:p>
        </p:txBody>
      </p:sp>
      <p:sp>
        <p:nvSpPr>
          <p:cNvPr id="11" name="Rectángulo 10"/>
          <p:cNvSpPr/>
          <p:nvPr/>
        </p:nvSpPr>
        <p:spPr>
          <a:xfrm>
            <a:off x="1941764" y="4297702"/>
            <a:ext cx="200672" cy="2308324"/>
          </a:xfrm>
          <a:prstGeom prst="rect">
            <a:avLst/>
          </a:prstGeom>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 cap="none" spc="0" dirty="0" smtClean="0">
                <a:ln w="22225">
                  <a:solidFill>
                    <a:schemeClr val="accent2"/>
                  </a:solidFill>
                  <a:prstDash val="solid"/>
                </a:ln>
                <a:solidFill>
                  <a:srgbClr val="FF0000"/>
                </a:solidFill>
                <a:effectLst/>
              </a:rPr>
              <a:t>Procesos</a:t>
            </a:r>
            <a:endParaRPr lang="es-ES"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2883672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Puesta en marcha de la Estrategia, nivel básico</a:t>
            </a:r>
            <a:br>
              <a:rPr lang="es-EC"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7989609"/>
              </p:ext>
            </p:extLst>
          </p:nvPr>
        </p:nvGraphicFramePr>
        <p:xfrm>
          <a:off x="0" y="1603948"/>
          <a:ext cx="12191999" cy="5254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12568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34790970"/>
              </p:ext>
            </p:extLst>
          </p:nvPr>
        </p:nvGraphicFramePr>
        <p:xfrm>
          <a:off x="677863" y="1439056"/>
          <a:ext cx="10759632" cy="5418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831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Contenido</a:t>
            </a:r>
            <a:endParaRPr lang="es-EC" dirty="0"/>
          </a:p>
        </p:txBody>
      </p:sp>
      <p:sp>
        <p:nvSpPr>
          <p:cNvPr id="3" name="Marcador de contenido 2"/>
          <p:cNvSpPr>
            <a:spLocks noGrp="1"/>
          </p:cNvSpPr>
          <p:nvPr>
            <p:ph idx="1"/>
          </p:nvPr>
        </p:nvSpPr>
        <p:spPr>
          <a:xfrm>
            <a:off x="677334" y="2160589"/>
            <a:ext cx="11374758" cy="4697411"/>
          </a:xfrm>
        </p:spPr>
        <p:txBody>
          <a:bodyPr>
            <a:normAutofit/>
          </a:bodyPr>
          <a:lstStyle/>
          <a:p>
            <a:pPr marL="514350" indent="-514350">
              <a:buFont typeface="+mj-lt"/>
              <a:buAutoNum type="arabicPeriod"/>
            </a:pPr>
            <a:r>
              <a:rPr lang="es-EC" sz="2400" dirty="0" smtClean="0"/>
              <a:t>Introducción</a:t>
            </a:r>
          </a:p>
          <a:p>
            <a:pPr marL="514350" indent="-514350">
              <a:buFont typeface="+mj-lt"/>
              <a:buAutoNum type="arabicPeriod"/>
            </a:pPr>
            <a:r>
              <a:rPr lang="es-EC" sz="2400" dirty="0" smtClean="0"/>
              <a:t>Análisis situacional de la empresa</a:t>
            </a:r>
          </a:p>
          <a:p>
            <a:pPr marL="514350" indent="-514350">
              <a:buFont typeface="+mj-lt"/>
              <a:buAutoNum type="arabicPeriod"/>
            </a:pPr>
            <a:r>
              <a:rPr lang="es-EC" sz="2400" dirty="0" smtClean="0"/>
              <a:t>Enfoque Estratégico</a:t>
            </a:r>
          </a:p>
          <a:p>
            <a:pPr marL="514350" indent="-514350">
              <a:buFont typeface="+mj-lt"/>
              <a:buAutoNum type="arabicPeriod"/>
            </a:pPr>
            <a:r>
              <a:rPr lang="es-EC" sz="2400" dirty="0" smtClean="0"/>
              <a:t>Cuadro de Mando Integral</a:t>
            </a:r>
          </a:p>
          <a:p>
            <a:pPr marL="514350" indent="-514350">
              <a:buFont typeface="+mj-lt"/>
              <a:buAutoNum type="arabicPeriod"/>
            </a:pPr>
            <a:r>
              <a:rPr lang="es-EC" sz="2400" dirty="0" smtClean="0"/>
              <a:t>Puesta en marcha de la estrategia a nivel básico</a:t>
            </a:r>
            <a:endParaRPr lang="es-EC" sz="2400" dirty="0"/>
          </a:p>
        </p:txBody>
      </p:sp>
    </p:spTree>
    <p:extLst>
      <p:ext uri="{BB962C8B-B14F-4D97-AF65-F5344CB8AC3E}">
        <p14:creationId xmlns:p14="http://schemas.microsoft.com/office/powerpoint/2010/main" val="1426910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24899176"/>
              </p:ext>
            </p:extLst>
          </p:nvPr>
        </p:nvGraphicFramePr>
        <p:xfrm>
          <a:off x="677862" y="1364106"/>
          <a:ext cx="11029455" cy="4916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266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0314770"/>
              </p:ext>
            </p:extLst>
          </p:nvPr>
        </p:nvGraphicFramePr>
        <p:xfrm>
          <a:off x="-674557" y="1154243"/>
          <a:ext cx="13356235" cy="5703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21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Introducción</a:t>
            </a: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002415002"/>
              </p:ext>
            </p:extLst>
          </p:nvPr>
        </p:nvGraphicFramePr>
        <p:xfrm>
          <a:off x="0" y="1417320"/>
          <a:ext cx="12192000" cy="5328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7639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Metodología</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911775791"/>
              </p:ext>
            </p:extLst>
          </p:nvPr>
        </p:nvGraphicFramePr>
        <p:xfrm>
          <a:off x="194872" y="1379095"/>
          <a:ext cx="11997127" cy="5478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675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648979571"/>
              </p:ext>
            </p:extLst>
          </p:nvPr>
        </p:nvGraphicFramePr>
        <p:xfrm>
          <a:off x="-1543987" y="1930400"/>
          <a:ext cx="12192000" cy="459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ítulo 1"/>
          <p:cNvSpPr>
            <a:spLocks noGrp="1"/>
          </p:cNvSpPr>
          <p:nvPr>
            <p:ph type="title"/>
          </p:nvPr>
        </p:nvSpPr>
        <p:spPr>
          <a:xfrm>
            <a:off x="1157020" y="0"/>
            <a:ext cx="8596668" cy="1320800"/>
          </a:xfrm>
        </p:spPr>
        <p:txBody>
          <a:bodyPr/>
          <a:lstStyle/>
          <a:p>
            <a:r>
              <a:rPr lang="es-EC" dirty="0" smtClean="0"/>
              <a:t>Análisis Situacional de la Empresa Torres Quevedo- Análisis Interno</a:t>
            </a:r>
            <a:endParaRPr lang="es-EC" dirty="0"/>
          </a:p>
        </p:txBody>
      </p:sp>
      <p:graphicFrame>
        <p:nvGraphicFramePr>
          <p:cNvPr id="3" name="Diagrama 2"/>
          <p:cNvGraphicFramePr/>
          <p:nvPr>
            <p:extLst>
              <p:ext uri="{D42A27DB-BD31-4B8C-83A1-F6EECF244321}">
                <p14:modId xmlns:p14="http://schemas.microsoft.com/office/powerpoint/2010/main" val="4002385131"/>
              </p:ext>
            </p:extLst>
          </p:nvPr>
        </p:nvGraphicFramePr>
        <p:xfrm>
          <a:off x="7989758" y="1439056"/>
          <a:ext cx="3747541" cy="54189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9843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988970148"/>
              </p:ext>
            </p:extLst>
          </p:nvPr>
        </p:nvGraphicFramePr>
        <p:xfrm>
          <a:off x="-1499018" y="1320800"/>
          <a:ext cx="12576749" cy="553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ítulo 1"/>
          <p:cNvSpPr>
            <a:spLocks noGrp="1"/>
          </p:cNvSpPr>
          <p:nvPr>
            <p:ph type="title"/>
          </p:nvPr>
        </p:nvSpPr>
        <p:spPr>
          <a:xfrm>
            <a:off x="1157020" y="0"/>
            <a:ext cx="8596668" cy="1320800"/>
          </a:xfrm>
        </p:spPr>
        <p:txBody>
          <a:bodyPr/>
          <a:lstStyle/>
          <a:p>
            <a:r>
              <a:rPr lang="es-EC" dirty="0" smtClean="0"/>
              <a:t>Análisis Situacional de la Empresa Torres Quevedo- Análisis Interno</a:t>
            </a:r>
            <a:endParaRPr lang="es-EC" dirty="0"/>
          </a:p>
        </p:txBody>
      </p:sp>
      <p:graphicFrame>
        <p:nvGraphicFramePr>
          <p:cNvPr id="3" name="Diagrama 2"/>
          <p:cNvGraphicFramePr/>
          <p:nvPr>
            <p:extLst>
              <p:ext uri="{D42A27DB-BD31-4B8C-83A1-F6EECF244321}">
                <p14:modId xmlns:p14="http://schemas.microsoft.com/office/powerpoint/2010/main" val="1221324410"/>
              </p:ext>
            </p:extLst>
          </p:nvPr>
        </p:nvGraphicFramePr>
        <p:xfrm>
          <a:off x="7989758" y="1978700"/>
          <a:ext cx="3747541" cy="48792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5515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Análisis Situacional de la Empresa Torres </a:t>
            </a:r>
            <a:r>
              <a:rPr lang="es-EC" dirty="0" smtClean="0"/>
              <a:t>Quevedo- Análisis Externo</a:t>
            </a:r>
            <a:endParaRPr lang="es-EC" dirty="0"/>
          </a:p>
        </p:txBody>
      </p:sp>
      <p:graphicFrame>
        <p:nvGraphicFramePr>
          <p:cNvPr id="5" name="Diagrama 4"/>
          <p:cNvGraphicFramePr/>
          <p:nvPr>
            <p:extLst>
              <p:ext uri="{D42A27DB-BD31-4B8C-83A1-F6EECF244321}">
                <p14:modId xmlns:p14="http://schemas.microsoft.com/office/powerpoint/2010/main" val="693201328"/>
              </p:ext>
            </p:extLst>
          </p:nvPr>
        </p:nvGraphicFramePr>
        <p:xfrm>
          <a:off x="109927" y="1274163"/>
          <a:ext cx="11797259" cy="5119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p:cNvGraphicFramePr/>
          <p:nvPr>
            <p:extLst>
              <p:ext uri="{D42A27DB-BD31-4B8C-83A1-F6EECF244321}">
                <p14:modId xmlns:p14="http://schemas.microsoft.com/office/powerpoint/2010/main" val="3386058470"/>
              </p:ext>
            </p:extLst>
          </p:nvPr>
        </p:nvGraphicFramePr>
        <p:xfrm>
          <a:off x="4347148" y="3852472"/>
          <a:ext cx="11402605" cy="3005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320547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711219472"/>
              </p:ext>
            </p:extLst>
          </p:nvPr>
        </p:nvGraphicFramePr>
        <p:xfrm>
          <a:off x="2233535" y="1633928"/>
          <a:ext cx="12311920" cy="507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p:cNvGraphicFramePr/>
          <p:nvPr>
            <p:extLst>
              <p:ext uri="{D42A27DB-BD31-4B8C-83A1-F6EECF244321}">
                <p14:modId xmlns:p14="http://schemas.microsoft.com/office/powerpoint/2010/main" val="3732354441"/>
              </p:ext>
            </p:extLst>
          </p:nvPr>
        </p:nvGraphicFramePr>
        <p:xfrm>
          <a:off x="134913" y="2345961"/>
          <a:ext cx="5801192" cy="45120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Título 1"/>
          <p:cNvSpPr>
            <a:spLocks noGrp="1"/>
          </p:cNvSpPr>
          <p:nvPr>
            <p:ph type="title"/>
          </p:nvPr>
        </p:nvSpPr>
        <p:spPr/>
        <p:txBody>
          <a:bodyPr/>
          <a:lstStyle/>
          <a:p>
            <a:r>
              <a:rPr lang="es-EC" dirty="0"/>
              <a:t>Análisis Situacional de la Empresa Torres </a:t>
            </a:r>
            <a:r>
              <a:rPr lang="es-EC" dirty="0" smtClean="0"/>
              <a:t>Quevedo- Análisis Externo</a:t>
            </a:r>
            <a:endParaRPr lang="es-EC" dirty="0"/>
          </a:p>
        </p:txBody>
      </p:sp>
    </p:spTree>
    <p:extLst>
      <p:ext uri="{BB962C8B-B14F-4D97-AF65-F5344CB8AC3E}">
        <p14:creationId xmlns:p14="http://schemas.microsoft.com/office/powerpoint/2010/main" val="302619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Análisis de la Competencia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18696263"/>
              </p:ext>
            </p:extLst>
          </p:nvPr>
        </p:nvGraphicFramePr>
        <p:xfrm>
          <a:off x="677334" y="1474470"/>
          <a:ext cx="10356426" cy="46977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712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Faceta">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3609</TotalTime>
  <Words>1274</Words>
  <Application>Microsoft Office PowerPoint</Application>
  <PresentationFormat>Panorámica</PresentationFormat>
  <Paragraphs>153</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Trebuchet MS</vt:lpstr>
      <vt:lpstr>Wingdings 3</vt:lpstr>
      <vt:lpstr>Faceta</vt:lpstr>
      <vt:lpstr> CENTRO DE POSGRADO Tesis de Grado: “Planificación Estratégica y Operacionalización Básica de la Estrategia para la Empresa Torres Quevedo”</vt:lpstr>
      <vt:lpstr>Contenido</vt:lpstr>
      <vt:lpstr>Introducción</vt:lpstr>
      <vt:lpstr>Metodología</vt:lpstr>
      <vt:lpstr>Análisis Situacional de la Empresa Torres Quevedo- Análisis Interno</vt:lpstr>
      <vt:lpstr>Análisis Situacional de la Empresa Torres Quevedo- Análisis Interno</vt:lpstr>
      <vt:lpstr>Análisis Situacional de la Empresa Torres Quevedo- Análisis Externo</vt:lpstr>
      <vt:lpstr>Análisis Situacional de la Empresa Torres Quevedo- Análisis Externo</vt:lpstr>
      <vt:lpstr>Análisis de la Competencia</vt:lpstr>
      <vt:lpstr>Análisis de la Competencia</vt:lpstr>
      <vt:lpstr>Análisis de la Competencia</vt:lpstr>
      <vt:lpstr>Análisis de la Competencia</vt:lpstr>
      <vt:lpstr>Análisis de la Competencia</vt:lpstr>
      <vt:lpstr>Enfoque Estratégico</vt:lpstr>
      <vt:lpstr>Estrategias</vt:lpstr>
      <vt:lpstr>Agenda de cambio estratégica</vt:lpstr>
      <vt:lpstr>Cuadro de Mando Integral </vt:lpstr>
      <vt:lpstr>Puesta en marcha de la Estrategia, nivel básico </vt:lpstr>
      <vt:lpstr>Conclusiones</vt:lpstr>
      <vt:lpstr>Conclusiones</vt:lpstr>
      <vt:lpstr>Recomendaciones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Consuelo Sánchez Mena</dc:creator>
  <cp:lastModifiedBy>Consuelo Sánchez Mena</cp:lastModifiedBy>
  <cp:revision>72</cp:revision>
  <dcterms:created xsi:type="dcterms:W3CDTF">2014-07-07T03:29:04Z</dcterms:created>
  <dcterms:modified xsi:type="dcterms:W3CDTF">2015-06-25T18:14:07Z</dcterms:modified>
</cp:coreProperties>
</file>