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3190" autoAdjust="0"/>
  </p:normalViewPr>
  <p:slideViewPr>
    <p:cSldViewPr>
      <p:cViewPr varScale="1">
        <p:scale>
          <a:sx n="86" d="100"/>
          <a:sy n="86" d="100"/>
        </p:scale>
        <p:origin x="581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FAB854-0EFA-4C31-8681-D750D7C0B560}" type="doc">
      <dgm:prSet loTypeId="urn:microsoft.com/office/officeart/2005/8/layout/arrow2" loCatId="process" qsTypeId="urn:microsoft.com/office/officeart/2005/8/quickstyle/simple1" qsCatId="simple" csTypeId="urn:microsoft.com/office/officeart/2005/8/colors/accent3_5" csCatId="accent3" phldr="1"/>
      <dgm:spPr/>
    </dgm:pt>
    <dgm:pt modelId="{5359663E-B6D7-42DA-BE80-C5A404A56A76}">
      <dgm:prSet phldrT="[Texto]"/>
      <dgm:spPr/>
      <dgm:t>
        <a:bodyPr/>
        <a:lstStyle/>
        <a:p>
          <a:r>
            <a:rPr lang="es-EC" dirty="0" err="1" smtClean="0">
              <a:latin typeface="Arial" panose="020B0604020202020204" pitchFamily="34" charset="0"/>
              <a:cs typeface="Arial" panose="020B0604020202020204" pitchFamily="34" charset="0"/>
            </a:rPr>
            <a:t>Tyre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 Test </a:t>
          </a:r>
          <a:r>
            <a:rPr lang="es-EC" dirty="0" err="1" smtClean="0">
              <a:latin typeface="Arial" panose="020B0604020202020204" pitchFamily="34" charset="0"/>
              <a:cs typeface="Arial" panose="020B0604020202020204" pitchFamily="34" charset="0"/>
            </a:rPr>
            <a:t>Rig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EEF699-01AB-4F4A-AABA-B544CB90F0E3}" type="parTrans" cxnId="{6C23CA31-E21E-4E10-AB5B-9DE13D1D0C0B}">
      <dgm:prSet/>
      <dgm:spPr/>
      <dgm:t>
        <a:bodyPr/>
        <a:lstStyle/>
        <a:p>
          <a:endParaRPr lang="en-US"/>
        </a:p>
      </dgm:t>
    </dgm:pt>
    <dgm:pt modelId="{9D0BC362-B380-43DA-AFE6-3DDBC44F38E6}" type="sibTrans" cxnId="{6C23CA31-E21E-4E10-AB5B-9DE13D1D0C0B}">
      <dgm:prSet/>
      <dgm:spPr/>
      <dgm:t>
        <a:bodyPr/>
        <a:lstStyle/>
        <a:p>
          <a:endParaRPr lang="en-US"/>
        </a:p>
      </dgm:t>
    </dgm:pt>
    <dgm:pt modelId="{1F4F9598-4475-4E99-9D1F-C7FC7E00E3C7}">
      <dgm:prSet phldrT="[Texto]"/>
      <dgm:spPr/>
      <dgm:t>
        <a:bodyPr/>
        <a:lstStyle/>
        <a:p>
          <a:r>
            <a:rPr lang="es-EC" dirty="0" err="1" smtClean="0">
              <a:latin typeface="Arial" panose="020B0604020202020204" pitchFamily="34" charset="0"/>
              <a:cs typeface="Arial" panose="020B0604020202020204" pitchFamily="34" charset="0"/>
            </a:rPr>
            <a:t>Parametric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dirty="0" err="1" smtClean="0">
              <a:latin typeface="Arial" panose="020B0604020202020204" pitchFamily="34" charset="0"/>
              <a:cs typeface="Arial" panose="020B0604020202020204" pitchFamily="34" charset="0"/>
            </a:rPr>
            <a:t>Model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 of a </a:t>
          </a:r>
          <a:r>
            <a:rPr lang="es-EC" dirty="0" err="1" smtClean="0">
              <a:latin typeface="Arial" panose="020B0604020202020204" pitchFamily="34" charset="0"/>
              <a:cs typeface="Arial" panose="020B0604020202020204" pitchFamily="34" charset="0"/>
            </a:rPr>
            <a:t>Tyre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CAF1E5-A2C2-497C-9606-364ADC1433B5}" type="parTrans" cxnId="{EAE63610-67B9-4BE1-B84E-112B18A9F999}">
      <dgm:prSet/>
      <dgm:spPr/>
      <dgm:t>
        <a:bodyPr/>
        <a:lstStyle/>
        <a:p>
          <a:endParaRPr lang="en-US"/>
        </a:p>
      </dgm:t>
    </dgm:pt>
    <dgm:pt modelId="{1D00BB12-456F-47EE-95B6-70E896F5482B}" type="sibTrans" cxnId="{EAE63610-67B9-4BE1-B84E-112B18A9F999}">
      <dgm:prSet/>
      <dgm:spPr/>
      <dgm:t>
        <a:bodyPr/>
        <a:lstStyle/>
        <a:p>
          <a:endParaRPr lang="en-US"/>
        </a:p>
      </dgm:t>
    </dgm:pt>
    <dgm:pt modelId="{D15BBEF3-3B67-4040-8FF1-42E6F0574B8E}">
      <dgm:prSet phldrT="[Texto]"/>
      <dgm:spPr/>
      <dgm:t>
        <a:bodyPr/>
        <a:lstStyle/>
        <a:p>
          <a:r>
            <a:rPr lang="en-US" dirty="0" smtClean="0"/>
            <a:t>Modeling, studies and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development</a:t>
          </a:r>
        </a:p>
      </dgm:t>
    </dgm:pt>
    <dgm:pt modelId="{B1061302-2DA2-4DC4-B7ED-503B27307FD1}" type="parTrans" cxnId="{02051912-0478-4319-BCDC-259F4A176849}">
      <dgm:prSet/>
      <dgm:spPr/>
      <dgm:t>
        <a:bodyPr/>
        <a:lstStyle/>
        <a:p>
          <a:endParaRPr lang="en-US"/>
        </a:p>
      </dgm:t>
    </dgm:pt>
    <dgm:pt modelId="{D99DE9F6-E30B-4B8A-8870-CEC41E93F281}" type="sibTrans" cxnId="{02051912-0478-4319-BCDC-259F4A176849}">
      <dgm:prSet/>
      <dgm:spPr/>
      <dgm:t>
        <a:bodyPr/>
        <a:lstStyle/>
        <a:p>
          <a:endParaRPr lang="en-US"/>
        </a:p>
      </dgm:t>
    </dgm:pt>
    <dgm:pt modelId="{82EF961D-ED18-4C5E-B919-342EA8A97549}" type="pres">
      <dgm:prSet presAssocID="{7DFAB854-0EFA-4C31-8681-D750D7C0B560}" presName="arrowDiagram" presStyleCnt="0">
        <dgm:presLayoutVars>
          <dgm:chMax val="5"/>
          <dgm:dir/>
          <dgm:resizeHandles val="exact"/>
        </dgm:presLayoutVars>
      </dgm:prSet>
      <dgm:spPr/>
    </dgm:pt>
    <dgm:pt modelId="{AAF57EB3-A3A1-49DA-B01E-3303C399AABD}" type="pres">
      <dgm:prSet presAssocID="{7DFAB854-0EFA-4C31-8681-D750D7C0B560}" presName="arrow" presStyleLbl="bgShp" presStyleIdx="0" presStyleCnt="1"/>
      <dgm:spPr/>
    </dgm:pt>
    <dgm:pt modelId="{EA898AAF-19E2-44CD-873A-9CC5DFE333D9}" type="pres">
      <dgm:prSet presAssocID="{7DFAB854-0EFA-4C31-8681-D750D7C0B560}" presName="arrowDiagram3" presStyleCnt="0"/>
      <dgm:spPr/>
    </dgm:pt>
    <dgm:pt modelId="{460FD596-27D9-45DB-B2B1-B30F53CB484C}" type="pres">
      <dgm:prSet presAssocID="{5359663E-B6D7-42DA-BE80-C5A404A56A76}" presName="bullet3a" presStyleLbl="node1" presStyleIdx="0" presStyleCnt="3"/>
      <dgm:spPr/>
    </dgm:pt>
    <dgm:pt modelId="{BC517DF9-1713-4021-A7ED-D5C3E97359FD}" type="pres">
      <dgm:prSet presAssocID="{5359663E-B6D7-42DA-BE80-C5A404A56A76}" presName="textBox3a" presStyleLbl="revTx" presStyleIdx="0" presStyleCnt="3" custScaleX="86532" custScaleY="108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4EC4B-D3C4-4F97-97F0-49DAE0390677}" type="pres">
      <dgm:prSet presAssocID="{1F4F9598-4475-4E99-9D1F-C7FC7E00E3C7}" presName="bullet3b" presStyleLbl="node1" presStyleIdx="1" presStyleCnt="3"/>
      <dgm:spPr/>
    </dgm:pt>
    <dgm:pt modelId="{75112042-5E65-4904-A076-150F1CB2BB40}" type="pres">
      <dgm:prSet presAssocID="{1F4F9598-4475-4E99-9D1F-C7FC7E00E3C7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6D022-D87C-47BB-8D42-0676D604EF3A}" type="pres">
      <dgm:prSet presAssocID="{D15BBEF3-3B67-4040-8FF1-42E6F0574B8E}" presName="bullet3c" presStyleLbl="node1" presStyleIdx="2" presStyleCnt="3"/>
      <dgm:spPr/>
      <dgm:t>
        <a:bodyPr/>
        <a:lstStyle/>
        <a:p>
          <a:endParaRPr lang="en-US"/>
        </a:p>
      </dgm:t>
    </dgm:pt>
    <dgm:pt modelId="{0AC128AE-9278-4560-972A-833D30C33D3E}" type="pres">
      <dgm:prSet presAssocID="{D15BBEF3-3B67-4040-8FF1-42E6F0574B8E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051912-0478-4319-BCDC-259F4A176849}" srcId="{7DFAB854-0EFA-4C31-8681-D750D7C0B560}" destId="{D15BBEF3-3B67-4040-8FF1-42E6F0574B8E}" srcOrd="2" destOrd="0" parTransId="{B1061302-2DA2-4DC4-B7ED-503B27307FD1}" sibTransId="{D99DE9F6-E30B-4B8A-8870-CEC41E93F281}"/>
    <dgm:cxn modelId="{88698B39-291A-401C-B62B-602055D5ACEB}" type="presOf" srcId="{7DFAB854-0EFA-4C31-8681-D750D7C0B560}" destId="{82EF961D-ED18-4C5E-B919-342EA8A97549}" srcOrd="0" destOrd="0" presId="urn:microsoft.com/office/officeart/2005/8/layout/arrow2"/>
    <dgm:cxn modelId="{B506B292-AFE5-4F9C-9669-BF5CAF489EFF}" type="presOf" srcId="{D15BBEF3-3B67-4040-8FF1-42E6F0574B8E}" destId="{0AC128AE-9278-4560-972A-833D30C33D3E}" srcOrd="0" destOrd="0" presId="urn:microsoft.com/office/officeart/2005/8/layout/arrow2"/>
    <dgm:cxn modelId="{1A5826EE-21E1-434A-A189-2ABCB07A8D35}" type="presOf" srcId="{1F4F9598-4475-4E99-9D1F-C7FC7E00E3C7}" destId="{75112042-5E65-4904-A076-150F1CB2BB40}" srcOrd="0" destOrd="0" presId="urn:microsoft.com/office/officeart/2005/8/layout/arrow2"/>
    <dgm:cxn modelId="{6C23CA31-E21E-4E10-AB5B-9DE13D1D0C0B}" srcId="{7DFAB854-0EFA-4C31-8681-D750D7C0B560}" destId="{5359663E-B6D7-42DA-BE80-C5A404A56A76}" srcOrd="0" destOrd="0" parTransId="{70EEF699-01AB-4F4A-AABA-B544CB90F0E3}" sibTransId="{9D0BC362-B380-43DA-AFE6-3DDBC44F38E6}"/>
    <dgm:cxn modelId="{EAE63610-67B9-4BE1-B84E-112B18A9F999}" srcId="{7DFAB854-0EFA-4C31-8681-D750D7C0B560}" destId="{1F4F9598-4475-4E99-9D1F-C7FC7E00E3C7}" srcOrd="1" destOrd="0" parTransId="{22CAF1E5-A2C2-497C-9606-364ADC1433B5}" sibTransId="{1D00BB12-456F-47EE-95B6-70E896F5482B}"/>
    <dgm:cxn modelId="{97666F91-A89D-4A58-9213-C5D575EABB5C}" type="presOf" srcId="{5359663E-B6D7-42DA-BE80-C5A404A56A76}" destId="{BC517DF9-1713-4021-A7ED-D5C3E97359FD}" srcOrd="0" destOrd="0" presId="urn:microsoft.com/office/officeart/2005/8/layout/arrow2"/>
    <dgm:cxn modelId="{9730D5DA-0524-49B0-931F-52634B927755}" type="presParOf" srcId="{82EF961D-ED18-4C5E-B919-342EA8A97549}" destId="{AAF57EB3-A3A1-49DA-B01E-3303C399AABD}" srcOrd="0" destOrd="0" presId="urn:microsoft.com/office/officeart/2005/8/layout/arrow2"/>
    <dgm:cxn modelId="{F360A7DC-0DEA-476D-98EB-41ABBD9A73CA}" type="presParOf" srcId="{82EF961D-ED18-4C5E-B919-342EA8A97549}" destId="{EA898AAF-19E2-44CD-873A-9CC5DFE333D9}" srcOrd="1" destOrd="0" presId="urn:microsoft.com/office/officeart/2005/8/layout/arrow2"/>
    <dgm:cxn modelId="{3FDCC7BC-CC7E-4D5E-B133-39881809500A}" type="presParOf" srcId="{EA898AAF-19E2-44CD-873A-9CC5DFE333D9}" destId="{460FD596-27D9-45DB-B2B1-B30F53CB484C}" srcOrd="0" destOrd="0" presId="urn:microsoft.com/office/officeart/2005/8/layout/arrow2"/>
    <dgm:cxn modelId="{4806D009-6396-4FA1-AB34-3209964534C8}" type="presParOf" srcId="{EA898AAF-19E2-44CD-873A-9CC5DFE333D9}" destId="{BC517DF9-1713-4021-A7ED-D5C3E97359FD}" srcOrd="1" destOrd="0" presId="urn:microsoft.com/office/officeart/2005/8/layout/arrow2"/>
    <dgm:cxn modelId="{B7347D09-4F32-4572-817D-9E80106FE3FA}" type="presParOf" srcId="{EA898AAF-19E2-44CD-873A-9CC5DFE333D9}" destId="{70A4EC4B-D3C4-4F97-97F0-49DAE0390677}" srcOrd="2" destOrd="0" presId="urn:microsoft.com/office/officeart/2005/8/layout/arrow2"/>
    <dgm:cxn modelId="{7811CFBE-1142-4B98-89F0-77A5EFBA0884}" type="presParOf" srcId="{EA898AAF-19E2-44CD-873A-9CC5DFE333D9}" destId="{75112042-5E65-4904-A076-150F1CB2BB40}" srcOrd="3" destOrd="0" presId="urn:microsoft.com/office/officeart/2005/8/layout/arrow2"/>
    <dgm:cxn modelId="{6A2D2067-89F1-4CE5-AD3A-A27DFEF29DEB}" type="presParOf" srcId="{EA898AAF-19E2-44CD-873A-9CC5DFE333D9}" destId="{AA86D022-D87C-47BB-8D42-0676D604EF3A}" srcOrd="4" destOrd="0" presId="urn:microsoft.com/office/officeart/2005/8/layout/arrow2"/>
    <dgm:cxn modelId="{99BCC3CE-2DF3-4F40-8A41-11516334ABE9}" type="presParOf" srcId="{EA898AAF-19E2-44CD-873A-9CC5DFE333D9}" destId="{0AC128AE-9278-4560-972A-833D30C33D3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336839-8869-4533-85AD-D38BBBF1DA89}" type="doc">
      <dgm:prSet loTypeId="urn:microsoft.com/office/officeart/2005/8/layout/chevron2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074712AD-94B9-4614-A2FC-A8949D859FA8}">
      <dgm:prSet phldrT="[Texto]"/>
      <dgm:spPr/>
      <dgm:t>
        <a:bodyPr/>
        <a:lstStyle/>
        <a:p>
          <a:endParaRPr lang="en-US" dirty="0"/>
        </a:p>
      </dgm:t>
    </dgm:pt>
    <dgm:pt modelId="{88B0BE76-E12F-4502-AF13-13F78FDEAF8B}" type="parTrans" cxnId="{9C661490-9DAD-4A35-A93A-2211C72EA0CB}">
      <dgm:prSet/>
      <dgm:spPr/>
      <dgm:t>
        <a:bodyPr/>
        <a:lstStyle/>
        <a:p>
          <a:endParaRPr lang="en-US"/>
        </a:p>
      </dgm:t>
    </dgm:pt>
    <dgm:pt modelId="{1729E928-B6F5-49E1-B290-3FFC8A5B6847}" type="sibTrans" cxnId="{9C661490-9DAD-4A35-A93A-2211C72EA0CB}">
      <dgm:prSet/>
      <dgm:spPr/>
      <dgm:t>
        <a:bodyPr/>
        <a:lstStyle/>
        <a:p>
          <a:endParaRPr lang="en-US"/>
        </a:p>
      </dgm:t>
    </dgm:pt>
    <dgm:pt modelId="{7738819D-C96D-4AFC-8E9F-B22D9386E2BF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Vertical </a:t>
          </a:r>
          <a:r>
            <a:rPr lang="es-EC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Stiffness</a:t>
          </a:r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Tests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F23DDB-D528-4143-974F-B73E54FB5E11}" type="parTrans" cxnId="{87B08654-C598-4DF0-8008-EFD20378604D}">
      <dgm:prSet/>
      <dgm:spPr/>
      <dgm:t>
        <a:bodyPr/>
        <a:lstStyle/>
        <a:p>
          <a:endParaRPr lang="en-US"/>
        </a:p>
      </dgm:t>
    </dgm:pt>
    <dgm:pt modelId="{D5DA6F8F-7195-4485-9B00-72D3A439224C}" type="sibTrans" cxnId="{87B08654-C598-4DF0-8008-EFD20378604D}">
      <dgm:prSet/>
      <dgm:spPr/>
      <dgm:t>
        <a:bodyPr/>
        <a:lstStyle/>
        <a:p>
          <a:endParaRPr lang="en-US"/>
        </a:p>
      </dgm:t>
    </dgm:pt>
    <dgm:pt modelId="{86F153A0-CED4-4C89-B27E-D12CD20C222D}">
      <dgm:prSet phldrT="[Texto]"/>
      <dgm:spPr/>
      <dgm:t>
        <a:bodyPr/>
        <a:lstStyle/>
        <a:p>
          <a:endParaRPr lang="en-US" dirty="0"/>
        </a:p>
      </dgm:t>
    </dgm:pt>
    <dgm:pt modelId="{91E10168-3903-4119-B862-DF126E742C22}" type="parTrans" cxnId="{0FF46308-AB7A-4AD1-9E65-164131BEB93B}">
      <dgm:prSet/>
      <dgm:spPr/>
      <dgm:t>
        <a:bodyPr/>
        <a:lstStyle/>
        <a:p>
          <a:endParaRPr lang="en-US"/>
        </a:p>
      </dgm:t>
    </dgm:pt>
    <dgm:pt modelId="{48B8B323-634E-4D19-89E0-61A499F217C3}" type="sibTrans" cxnId="{0FF46308-AB7A-4AD1-9E65-164131BEB93B}">
      <dgm:prSet/>
      <dgm:spPr/>
      <dgm:t>
        <a:bodyPr/>
        <a:lstStyle/>
        <a:p>
          <a:endParaRPr lang="en-US"/>
        </a:p>
      </dgm:t>
    </dgm:pt>
    <dgm:pt modelId="{F307E6D2-DD44-47CA-AE7E-024D0456BD6F}">
      <dgm:prSet phldrT="[Texto]" custT="1"/>
      <dgm:spPr/>
      <dgm:t>
        <a:bodyPr/>
        <a:lstStyle/>
        <a:p>
          <a:r>
            <a:rPr lang="es-EC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Contact</a:t>
          </a:r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Patch</a:t>
          </a:r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 Test</a:t>
          </a:r>
          <a:endParaRPr lang="en-US" sz="2400" dirty="0"/>
        </a:p>
      </dgm:t>
    </dgm:pt>
    <dgm:pt modelId="{02C1D26E-6704-47F2-B4DB-B15542406979}" type="parTrans" cxnId="{95EB65EF-C5CB-4C93-97B5-58B55A3AD73C}">
      <dgm:prSet/>
      <dgm:spPr/>
      <dgm:t>
        <a:bodyPr/>
        <a:lstStyle/>
        <a:p>
          <a:endParaRPr lang="en-US"/>
        </a:p>
      </dgm:t>
    </dgm:pt>
    <dgm:pt modelId="{2A397460-B47E-4544-A7C5-B710C95BF56E}" type="sibTrans" cxnId="{95EB65EF-C5CB-4C93-97B5-58B55A3AD73C}">
      <dgm:prSet/>
      <dgm:spPr/>
      <dgm:t>
        <a:bodyPr/>
        <a:lstStyle/>
        <a:p>
          <a:endParaRPr lang="en-US"/>
        </a:p>
      </dgm:t>
    </dgm:pt>
    <dgm:pt modelId="{5C402ACE-97B7-4731-872E-27617ECB3810}">
      <dgm:prSet phldrT="[Texto]"/>
      <dgm:spPr/>
      <dgm:t>
        <a:bodyPr/>
        <a:lstStyle/>
        <a:p>
          <a:endParaRPr lang="en-US" dirty="0"/>
        </a:p>
      </dgm:t>
    </dgm:pt>
    <dgm:pt modelId="{DA491C27-6410-4966-A6F0-89469A2CD7A8}" type="parTrans" cxnId="{834472BD-CF95-4A96-BDFF-6C977533A43E}">
      <dgm:prSet/>
      <dgm:spPr/>
      <dgm:t>
        <a:bodyPr/>
        <a:lstStyle/>
        <a:p>
          <a:endParaRPr lang="en-US"/>
        </a:p>
      </dgm:t>
    </dgm:pt>
    <dgm:pt modelId="{EA41F7E4-7BF3-4305-B628-FA0ECB8EC42E}" type="sibTrans" cxnId="{834472BD-CF95-4A96-BDFF-6C977533A43E}">
      <dgm:prSet/>
      <dgm:spPr/>
      <dgm:t>
        <a:bodyPr/>
        <a:lstStyle/>
        <a:p>
          <a:endParaRPr lang="en-US"/>
        </a:p>
      </dgm:t>
    </dgm:pt>
    <dgm:pt modelId="{8FC8AF75-2E2F-4C4B-AFA3-53630CA182AF}">
      <dgm:prSet phldrT="[Texto]" custT="1"/>
      <dgm:spPr/>
      <dgm:t>
        <a:bodyPr/>
        <a:lstStyle/>
        <a:p>
          <a:r>
            <a:rPr lang="es-EC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Eigenfrequency</a:t>
          </a:r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 Test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B5F024-77E7-465F-93E7-D2FCDE4116F8}" type="parTrans" cxnId="{A47D94AC-796E-422F-A4A9-DEED2A9597BE}">
      <dgm:prSet/>
      <dgm:spPr/>
      <dgm:t>
        <a:bodyPr/>
        <a:lstStyle/>
        <a:p>
          <a:endParaRPr lang="en-US"/>
        </a:p>
      </dgm:t>
    </dgm:pt>
    <dgm:pt modelId="{D6184270-5FD2-45CA-ACDA-DFF2F14C354B}" type="sibTrans" cxnId="{A47D94AC-796E-422F-A4A9-DEED2A9597BE}">
      <dgm:prSet/>
      <dgm:spPr/>
      <dgm:t>
        <a:bodyPr/>
        <a:lstStyle/>
        <a:p>
          <a:endParaRPr lang="en-US"/>
        </a:p>
      </dgm:t>
    </dgm:pt>
    <dgm:pt modelId="{478C5F1C-97F8-4259-8DDB-81BC53BBA70C}">
      <dgm:prSet phldrT="[Texto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Uniformity Tests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E4C275-5410-497E-BC16-1BF400C824B0}" type="parTrans" cxnId="{B704593D-D275-4D7E-A466-744CEE4642E3}">
      <dgm:prSet/>
      <dgm:spPr/>
      <dgm:t>
        <a:bodyPr/>
        <a:lstStyle/>
        <a:p>
          <a:endParaRPr lang="en-US"/>
        </a:p>
      </dgm:t>
    </dgm:pt>
    <dgm:pt modelId="{73F1E663-97D9-4A99-B7F5-F035BCCEFAC7}" type="sibTrans" cxnId="{B704593D-D275-4D7E-A466-744CEE4642E3}">
      <dgm:prSet/>
      <dgm:spPr/>
      <dgm:t>
        <a:bodyPr/>
        <a:lstStyle/>
        <a:p>
          <a:endParaRPr lang="en-US"/>
        </a:p>
      </dgm:t>
    </dgm:pt>
    <dgm:pt modelId="{A1373F70-5E2B-4282-B51C-0AC2BF79768E}">
      <dgm:prSet phldrT="[Texto]" custT="1"/>
      <dgm:spPr/>
      <dgm:t>
        <a:bodyPr/>
        <a:lstStyle/>
        <a:p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CD4B4E-D951-476C-A352-EBDAFA6F5C38}" type="parTrans" cxnId="{7538A838-2527-41B8-92F2-BCB26160DC11}">
      <dgm:prSet/>
      <dgm:spPr/>
      <dgm:t>
        <a:bodyPr/>
        <a:lstStyle/>
        <a:p>
          <a:endParaRPr lang="en-US"/>
        </a:p>
      </dgm:t>
    </dgm:pt>
    <dgm:pt modelId="{4359442E-41DC-4614-A1B3-04B18B860BD7}" type="sibTrans" cxnId="{7538A838-2527-41B8-92F2-BCB26160DC11}">
      <dgm:prSet/>
      <dgm:spPr/>
      <dgm:t>
        <a:bodyPr/>
        <a:lstStyle/>
        <a:p>
          <a:endParaRPr lang="en-US"/>
        </a:p>
      </dgm:t>
    </dgm:pt>
    <dgm:pt modelId="{52707279-24AB-4C84-8F55-51DA64A72394}" type="pres">
      <dgm:prSet presAssocID="{4A336839-8869-4533-85AD-D38BBBF1DA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98AB9D-E657-407B-BD0B-D3D9CFE10149}" type="pres">
      <dgm:prSet presAssocID="{074712AD-94B9-4614-A2FC-A8949D859FA8}" presName="composite" presStyleCnt="0"/>
      <dgm:spPr/>
    </dgm:pt>
    <dgm:pt modelId="{077BDEDF-8C9B-47E8-9CF1-B0B6CB155DB7}" type="pres">
      <dgm:prSet presAssocID="{074712AD-94B9-4614-A2FC-A8949D859FA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83EB1-65B2-4F03-86C0-5AD5856031E6}" type="pres">
      <dgm:prSet presAssocID="{074712AD-94B9-4614-A2FC-A8949D859FA8}" presName="descendantText" presStyleLbl="alignAcc1" presStyleIdx="0" presStyleCnt="4" custLinFactNeighborY="4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76977-F9F2-43C7-A5D4-7904884268BF}" type="pres">
      <dgm:prSet presAssocID="{1729E928-B6F5-49E1-B290-3FFC8A5B6847}" presName="sp" presStyleCnt="0"/>
      <dgm:spPr/>
    </dgm:pt>
    <dgm:pt modelId="{09229CB0-2404-460E-8009-C8AB2418D489}" type="pres">
      <dgm:prSet presAssocID="{86F153A0-CED4-4C89-B27E-D12CD20C222D}" presName="composite" presStyleCnt="0"/>
      <dgm:spPr/>
    </dgm:pt>
    <dgm:pt modelId="{BE38C9E2-62A2-41A0-9F1D-77DA7ACAF5FE}" type="pres">
      <dgm:prSet presAssocID="{86F153A0-CED4-4C89-B27E-D12CD20C222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68D4C-2AC4-4488-8DC2-8A59B4C62FFB}" type="pres">
      <dgm:prSet presAssocID="{86F153A0-CED4-4C89-B27E-D12CD20C222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599B63-839E-48DA-B3CF-34F50C744CC3}" type="pres">
      <dgm:prSet presAssocID="{48B8B323-634E-4D19-89E0-61A499F217C3}" presName="sp" presStyleCnt="0"/>
      <dgm:spPr/>
    </dgm:pt>
    <dgm:pt modelId="{AE127E2C-4E12-4B35-A34E-75EE6599DC71}" type="pres">
      <dgm:prSet presAssocID="{5C402ACE-97B7-4731-872E-27617ECB3810}" presName="composite" presStyleCnt="0"/>
      <dgm:spPr/>
    </dgm:pt>
    <dgm:pt modelId="{EDDDAD27-B661-424C-9B1A-B0206A7FEEA6}" type="pres">
      <dgm:prSet presAssocID="{5C402ACE-97B7-4731-872E-27617ECB381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03570-BAF2-4F9A-AE29-BB13FFA97343}" type="pres">
      <dgm:prSet presAssocID="{5C402ACE-97B7-4731-872E-27617ECB381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A1668-2091-4812-B8D2-4C390529FFE9}" type="pres">
      <dgm:prSet presAssocID="{EA41F7E4-7BF3-4305-B628-FA0ECB8EC42E}" presName="sp" presStyleCnt="0"/>
      <dgm:spPr/>
    </dgm:pt>
    <dgm:pt modelId="{B99E77F2-C325-4E4B-B1A0-39BAB46F8FA1}" type="pres">
      <dgm:prSet presAssocID="{A1373F70-5E2B-4282-B51C-0AC2BF79768E}" presName="composite" presStyleCnt="0"/>
      <dgm:spPr/>
    </dgm:pt>
    <dgm:pt modelId="{26E5BC13-EC70-4BE0-BB40-5C7EBE15DEA3}" type="pres">
      <dgm:prSet presAssocID="{A1373F70-5E2B-4282-B51C-0AC2BF79768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D973F-EEF3-421C-BF8C-6C48A6D29FD8}" type="pres">
      <dgm:prSet presAssocID="{A1373F70-5E2B-4282-B51C-0AC2BF79768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EB65EF-C5CB-4C93-97B5-58B55A3AD73C}" srcId="{86F153A0-CED4-4C89-B27E-D12CD20C222D}" destId="{F307E6D2-DD44-47CA-AE7E-024D0456BD6F}" srcOrd="0" destOrd="0" parTransId="{02C1D26E-6704-47F2-B4DB-B15542406979}" sibTransId="{2A397460-B47E-4544-A7C5-B710C95BF56E}"/>
    <dgm:cxn modelId="{AB365D06-8DDC-43EE-A4CE-B73B4A274A23}" type="presOf" srcId="{86F153A0-CED4-4C89-B27E-D12CD20C222D}" destId="{BE38C9E2-62A2-41A0-9F1D-77DA7ACAF5FE}" srcOrd="0" destOrd="0" presId="urn:microsoft.com/office/officeart/2005/8/layout/chevron2"/>
    <dgm:cxn modelId="{834472BD-CF95-4A96-BDFF-6C977533A43E}" srcId="{4A336839-8869-4533-85AD-D38BBBF1DA89}" destId="{5C402ACE-97B7-4731-872E-27617ECB3810}" srcOrd="2" destOrd="0" parTransId="{DA491C27-6410-4966-A6F0-89469A2CD7A8}" sibTransId="{EA41F7E4-7BF3-4305-B628-FA0ECB8EC42E}"/>
    <dgm:cxn modelId="{4B8EA2C1-0DA3-46D1-AF75-30DAD84011CF}" type="presOf" srcId="{074712AD-94B9-4614-A2FC-A8949D859FA8}" destId="{077BDEDF-8C9B-47E8-9CF1-B0B6CB155DB7}" srcOrd="0" destOrd="0" presId="urn:microsoft.com/office/officeart/2005/8/layout/chevron2"/>
    <dgm:cxn modelId="{A47D94AC-796E-422F-A4A9-DEED2A9597BE}" srcId="{5C402ACE-97B7-4731-872E-27617ECB3810}" destId="{8FC8AF75-2E2F-4C4B-AFA3-53630CA182AF}" srcOrd="0" destOrd="0" parTransId="{50B5F024-77E7-465F-93E7-D2FCDE4116F8}" sibTransId="{D6184270-5FD2-45CA-ACDA-DFF2F14C354B}"/>
    <dgm:cxn modelId="{FAAB85E2-D0D9-4765-BE09-78048B2F3CAE}" type="presOf" srcId="{F307E6D2-DD44-47CA-AE7E-024D0456BD6F}" destId="{9BF68D4C-2AC4-4488-8DC2-8A59B4C62FFB}" srcOrd="0" destOrd="0" presId="urn:microsoft.com/office/officeart/2005/8/layout/chevron2"/>
    <dgm:cxn modelId="{3A1F9B9B-E4AC-4FFB-ACA7-2EAB9DFEA462}" type="presOf" srcId="{7738819D-C96D-4AFC-8E9F-B22D9386E2BF}" destId="{4A883EB1-65B2-4F03-86C0-5AD5856031E6}" srcOrd="0" destOrd="0" presId="urn:microsoft.com/office/officeart/2005/8/layout/chevron2"/>
    <dgm:cxn modelId="{0FF46308-AB7A-4AD1-9E65-164131BEB93B}" srcId="{4A336839-8869-4533-85AD-D38BBBF1DA89}" destId="{86F153A0-CED4-4C89-B27E-D12CD20C222D}" srcOrd="1" destOrd="0" parTransId="{91E10168-3903-4119-B862-DF126E742C22}" sibTransId="{48B8B323-634E-4D19-89E0-61A499F217C3}"/>
    <dgm:cxn modelId="{E2008F8E-3C6D-441F-A365-E4EDD39B8C17}" type="presOf" srcId="{8FC8AF75-2E2F-4C4B-AFA3-53630CA182AF}" destId="{D6003570-BAF2-4F9A-AE29-BB13FFA97343}" srcOrd="0" destOrd="0" presId="urn:microsoft.com/office/officeart/2005/8/layout/chevron2"/>
    <dgm:cxn modelId="{98F4FBA6-A23F-4C34-824E-31FCCE34093D}" type="presOf" srcId="{A1373F70-5E2B-4282-B51C-0AC2BF79768E}" destId="{26E5BC13-EC70-4BE0-BB40-5C7EBE15DEA3}" srcOrd="0" destOrd="0" presId="urn:microsoft.com/office/officeart/2005/8/layout/chevron2"/>
    <dgm:cxn modelId="{B704593D-D275-4D7E-A466-744CEE4642E3}" srcId="{A1373F70-5E2B-4282-B51C-0AC2BF79768E}" destId="{478C5F1C-97F8-4259-8DDB-81BC53BBA70C}" srcOrd="0" destOrd="0" parTransId="{C2E4C275-5410-497E-BC16-1BF400C824B0}" sibTransId="{73F1E663-97D9-4A99-B7F5-F035BCCEFAC7}"/>
    <dgm:cxn modelId="{EBB59CFB-5738-4D62-8AC9-98CCFB88CB95}" type="presOf" srcId="{478C5F1C-97F8-4259-8DDB-81BC53BBA70C}" destId="{1AED973F-EEF3-421C-BF8C-6C48A6D29FD8}" srcOrd="0" destOrd="0" presId="urn:microsoft.com/office/officeart/2005/8/layout/chevron2"/>
    <dgm:cxn modelId="{E6873313-C2AE-4C86-B2C9-E9EB298A1A6B}" type="presOf" srcId="{5C402ACE-97B7-4731-872E-27617ECB3810}" destId="{EDDDAD27-B661-424C-9B1A-B0206A7FEEA6}" srcOrd="0" destOrd="0" presId="urn:microsoft.com/office/officeart/2005/8/layout/chevron2"/>
    <dgm:cxn modelId="{D4806C12-D6CC-4579-BC19-EB38D9587F2F}" type="presOf" srcId="{4A336839-8869-4533-85AD-D38BBBF1DA89}" destId="{52707279-24AB-4C84-8F55-51DA64A72394}" srcOrd="0" destOrd="0" presId="urn:microsoft.com/office/officeart/2005/8/layout/chevron2"/>
    <dgm:cxn modelId="{9C661490-9DAD-4A35-A93A-2211C72EA0CB}" srcId="{4A336839-8869-4533-85AD-D38BBBF1DA89}" destId="{074712AD-94B9-4614-A2FC-A8949D859FA8}" srcOrd="0" destOrd="0" parTransId="{88B0BE76-E12F-4502-AF13-13F78FDEAF8B}" sibTransId="{1729E928-B6F5-49E1-B290-3FFC8A5B6847}"/>
    <dgm:cxn modelId="{7538A838-2527-41B8-92F2-BCB26160DC11}" srcId="{4A336839-8869-4533-85AD-D38BBBF1DA89}" destId="{A1373F70-5E2B-4282-B51C-0AC2BF79768E}" srcOrd="3" destOrd="0" parTransId="{95CD4B4E-D951-476C-A352-EBDAFA6F5C38}" sibTransId="{4359442E-41DC-4614-A1B3-04B18B860BD7}"/>
    <dgm:cxn modelId="{87B08654-C598-4DF0-8008-EFD20378604D}" srcId="{074712AD-94B9-4614-A2FC-A8949D859FA8}" destId="{7738819D-C96D-4AFC-8E9F-B22D9386E2BF}" srcOrd="0" destOrd="0" parTransId="{CCF23DDB-D528-4143-974F-B73E54FB5E11}" sibTransId="{D5DA6F8F-7195-4485-9B00-72D3A439224C}"/>
    <dgm:cxn modelId="{67D23974-22EB-4C88-A63B-6BC3BAD98270}" type="presParOf" srcId="{52707279-24AB-4C84-8F55-51DA64A72394}" destId="{1098AB9D-E657-407B-BD0B-D3D9CFE10149}" srcOrd="0" destOrd="0" presId="urn:microsoft.com/office/officeart/2005/8/layout/chevron2"/>
    <dgm:cxn modelId="{88867D3D-8F94-4E86-9E90-9ACD295790F1}" type="presParOf" srcId="{1098AB9D-E657-407B-BD0B-D3D9CFE10149}" destId="{077BDEDF-8C9B-47E8-9CF1-B0B6CB155DB7}" srcOrd="0" destOrd="0" presId="urn:microsoft.com/office/officeart/2005/8/layout/chevron2"/>
    <dgm:cxn modelId="{7010A11A-9DDD-464A-8A4B-E708698A6C67}" type="presParOf" srcId="{1098AB9D-E657-407B-BD0B-D3D9CFE10149}" destId="{4A883EB1-65B2-4F03-86C0-5AD5856031E6}" srcOrd="1" destOrd="0" presId="urn:microsoft.com/office/officeart/2005/8/layout/chevron2"/>
    <dgm:cxn modelId="{DCAE5B34-F7F8-4969-BDA5-7AFCDDCF4D42}" type="presParOf" srcId="{52707279-24AB-4C84-8F55-51DA64A72394}" destId="{06576977-F9F2-43C7-A5D4-7904884268BF}" srcOrd="1" destOrd="0" presId="urn:microsoft.com/office/officeart/2005/8/layout/chevron2"/>
    <dgm:cxn modelId="{4683CA65-C752-43C5-BD09-415CA091F54E}" type="presParOf" srcId="{52707279-24AB-4C84-8F55-51DA64A72394}" destId="{09229CB0-2404-460E-8009-C8AB2418D489}" srcOrd="2" destOrd="0" presId="urn:microsoft.com/office/officeart/2005/8/layout/chevron2"/>
    <dgm:cxn modelId="{F2716A98-939B-4D5D-89DB-4D7C333E84AF}" type="presParOf" srcId="{09229CB0-2404-460E-8009-C8AB2418D489}" destId="{BE38C9E2-62A2-41A0-9F1D-77DA7ACAF5FE}" srcOrd="0" destOrd="0" presId="urn:microsoft.com/office/officeart/2005/8/layout/chevron2"/>
    <dgm:cxn modelId="{5C73761A-5308-4895-B96C-92DAAA46586E}" type="presParOf" srcId="{09229CB0-2404-460E-8009-C8AB2418D489}" destId="{9BF68D4C-2AC4-4488-8DC2-8A59B4C62FFB}" srcOrd="1" destOrd="0" presId="urn:microsoft.com/office/officeart/2005/8/layout/chevron2"/>
    <dgm:cxn modelId="{203D1545-2E70-443B-B1D6-53C502E0841F}" type="presParOf" srcId="{52707279-24AB-4C84-8F55-51DA64A72394}" destId="{D5599B63-839E-48DA-B3CF-34F50C744CC3}" srcOrd="3" destOrd="0" presId="urn:microsoft.com/office/officeart/2005/8/layout/chevron2"/>
    <dgm:cxn modelId="{86EAF2E6-FDB7-4E34-93C2-BFC51584E682}" type="presParOf" srcId="{52707279-24AB-4C84-8F55-51DA64A72394}" destId="{AE127E2C-4E12-4B35-A34E-75EE6599DC71}" srcOrd="4" destOrd="0" presId="urn:microsoft.com/office/officeart/2005/8/layout/chevron2"/>
    <dgm:cxn modelId="{CD289179-1FC8-4AC9-A65E-61FF84B66494}" type="presParOf" srcId="{AE127E2C-4E12-4B35-A34E-75EE6599DC71}" destId="{EDDDAD27-B661-424C-9B1A-B0206A7FEEA6}" srcOrd="0" destOrd="0" presId="urn:microsoft.com/office/officeart/2005/8/layout/chevron2"/>
    <dgm:cxn modelId="{58A8532C-D022-46E6-959C-41575440C076}" type="presParOf" srcId="{AE127E2C-4E12-4B35-A34E-75EE6599DC71}" destId="{D6003570-BAF2-4F9A-AE29-BB13FFA97343}" srcOrd="1" destOrd="0" presId="urn:microsoft.com/office/officeart/2005/8/layout/chevron2"/>
    <dgm:cxn modelId="{70C4AF07-DE3D-4F5E-BF79-6CAE0B4B2E00}" type="presParOf" srcId="{52707279-24AB-4C84-8F55-51DA64A72394}" destId="{388A1668-2091-4812-B8D2-4C390529FFE9}" srcOrd="5" destOrd="0" presId="urn:microsoft.com/office/officeart/2005/8/layout/chevron2"/>
    <dgm:cxn modelId="{2E28AC1C-772A-4763-BF00-AF5BED64C217}" type="presParOf" srcId="{52707279-24AB-4C84-8F55-51DA64A72394}" destId="{B99E77F2-C325-4E4B-B1A0-39BAB46F8FA1}" srcOrd="6" destOrd="0" presId="urn:microsoft.com/office/officeart/2005/8/layout/chevron2"/>
    <dgm:cxn modelId="{9D556CFB-438E-4BA8-AFB5-A36A4298D9C9}" type="presParOf" srcId="{B99E77F2-C325-4E4B-B1A0-39BAB46F8FA1}" destId="{26E5BC13-EC70-4BE0-BB40-5C7EBE15DEA3}" srcOrd="0" destOrd="0" presId="urn:microsoft.com/office/officeart/2005/8/layout/chevron2"/>
    <dgm:cxn modelId="{EAB5122F-7715-425F-9CCF-65E76C8CC533}" type="presParOf" srcId="{B99E77F2-C325-4E4B-B1A0-39BAB46F8FA1}" destId="{1AED973F-EEF3-421C-BF8C-6C48A6D29FD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516CB9-75B3-4944-8B29-3F3849C48EBA}" type="doc">
      <dgm:prSet loTypeId="urn:microsoft.com/office/officeart/2005/8/layout/bProcess4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6BA18A33-FA38-4247-AF2C-EDF9A8A69200}">
      <dgm:prSet phldrT="[Texto]"/>
      <dgm:spPr/>
      <dgm:t>
        <a:bodyPr/>
        <a:lstStyle/>
        <a:p>
          <a:r>
            <a:rPr lang="es-EC" dirty="0" err="1" smtClean="0"/>
            <a:t>Type</a:t>
          </a:r>
          <a:r>
            <a:rPr lang="es-EC" dirty="0" smtClean="0"/>
            <a:t> of Interface</a:t>
          </a:r>
          <a:endParaRPr lang="en-US" dirty="0"/>
        </a:p>
      </dgm:t>
    </dgm:pt>
    <dgm:pt modelId="{2F77F68F-C305-4944-BB1B-1270B9BF73BD}" type="parTrans" cxnId="{06FBB851-0A2E-4673-B8CA-66DA5B07B8EE}">
      <dgm:prSet/>
      <dgm:spPr/>
      <dgm:t>
        <a:bodyPr/>
        <a:lstStyle/>
        <a:p>
          <a:endParaRPr lang="en-US"/>
        </a:p>
      </dgm:t>
    </dgm:pt>
    <dgm:pt modelId="{EAF7388F-39FB-4D04-ADE4-234F82D1A222}" type="sibTrans" cxnId="{06FBB851-0A2E-4673-B8CA-66DA5B07B8EE}">
      <dgm:prSet/>
      <dgm:spPr/>
      <dgm:t>
        <a:bodyPr/>
        <a:lstStyle/>
        <a:p>
          <a:endParaRPr lang="en-US"/>
        </a:p>
      </dgm:t>
    </dgm:pt>
    <dgm:pt modelId="{F5BE2CD2-96BA-47A0-A146-71D104B082C4}">
      <dgm:prSet phldrT="[Texto]"/>
      <dgm:spPr/>
      <dgm:t>
        <a:bodyPr/>
        <a:lstStyle/>
        <a:p>
          <a:r>
            <a:rPr lang="es-EC" dirty="0" err="1" smtClean="0"/>
            <a:t>Allows</a:t>
          </a:r>
          <a:r>
            <a:rPr lang="es-EC" dirty="0" smtClean="0"/>
            <a:t> </a:t>
          </a:r>
          <a:r>
            <a:rPr lang="es-EC" dirty="0" err="1" smtClean="0"/>
            <a:t>users</a:t>
          </a:r>
          <a:endParaRPr lang="en-US" dirty="0"/>
        </a:p>
      </dgm:t>
    </dgm:pt>
    <dgm:pt modelId="{332CF6B2-042F-4C39-A471-56BE479EC191}" type="parTrans" cxnId="{6EA7D501-067C-47BD-A064-37D45AFC4EA3}">
      <dgm:prSet/>
      <dgm:spPr/>
      <dgm:t>
        <a:bodyPr/>
        <a:lstStyle/>
        <a:p>
          <a:endParaRPr lang="en-US"/>
        </a:p>
      </dgm:t>
    </dgm:pt>
    <dgm:pt modelId="{B3E06C88-9EF6-4E6C-89C7-96FC41855D82}" type="sibTrans" cxnId="{6EA7D501-067C-47BD-A064-37D45AFC4EA3}">
      <dgm:prSet/>
      <dgm:spPr/>
      <dgm:t>
        <a:bodyPr/>
        <a:lstStyle/>
        <a:p>
          <a:endParaRPr lang="en-US"/>
        </a:p>
      </dgm:t>
    </dgm:pt>
    <dgm:pt modelId="{E4036431-0B52-4207-B07F-3DA364AA108A}">
      <dgm:prSet phldrT="[Texto]"/>
      <dgm:spPr/>
      <dgm:t>
        <a:bodyPr/>
        <a:lstStyle/>
        <a:p>
          <a:r>
            <a:rPr lang="es-EC" dirty="0" err="1" smtClean="0"/>
            <a:t>Interact</a:t>
          </a:r>
          <a:r>
            <a:rPr lang="es-EC" dirty="0" smtClean="0"/>
            <a:t> </a:t>
          </a:r>
          <a:r>
            <a:rPr lang="es-EC" dirty="0" err="1" smtClean="0"/>
            <a:t>with</a:t>
          </a:r>
          <a:r>
            <a:rPr lang="es-EC" dirty="0" smtClean="0"/>
            <a:t> </a:t>
          </a:r>
          <a:r>
            <a:rPr lang="es-EC" dirty="0" err="1" smtClean="0"/>
            <a:t>electronic</a:t>
          </a:r>
          <a:r>
            <a:rPr lang="es-EC" dirty="0" smtClean="0"/>
            <a:t> </a:t>
          </a:r>
          <a:r>
            <a:rPr lang="es-EC" dirty="0" err="1" smtClean="0"/>
            <a:t>devices</a:t>
          </a:r>
          <a:endParaRPr lang="en-US" dirty="0"/>
        </a:p>
      </dgm:t>
    </dgm:pt>
    <dgm:pt modelId="{44839F64-02B4-4A4B-A866-7425BF1DF2EF}" type="parTrans" cxnId="{F5240BBD-7F5F-4867-A9EB-5BA88CCE3417}">
      <dgm:prSet/>
      <dgm:spPr/>
      <dgm:t>
        <a:bodyPr/>
        <a:lstStyle/>
        <a:p>
          <a:endParaRPr lang="en-US"/>
        </a:p>
      </dgm:t>
    </dgm:pt>
    <dgm:pt modelId="{3FEE8FEE-E423-4AEF-AF53-7D16C590631B}" type="sibTrans" cxnId="{F5240BBD-7F5F-4867-A9EB-5BA88CCE3417}">
      <dgm:prSet/>
      <dgm:spPr/>
      <dgm:t>
        <a:bodyPr/>
        <a:lstStyle/>
        <a:p>
          <a:endParaRPr lang="en-US"/>
        </a:p>
      </dgm:t>
    </dgm:pt>
    <dgm:pt modelId="{390A42B5-F3A1-4494-A6A2-9EA3990F16A7}">
      <dgm:prSet phldrT="[Texto]"/>
      <dgm:spPr/>
      <dgm:t>
        <a:bodyPr/>
        <a:lstStyle/>
        <a:p>
          <a:r>
            <a:rPr lang="es-EC" dirty="0" smtClean="0"/>
            <a:t>Visual </a:t>
          </a:r>
          <a:r>
            <a:rPr lang="es-EC" dirty="0" err="1" smtClean="0"/>
            <a:t>indicators</a:t>
          </a:r>
          <a:endParaRPr lang="en-US" dirty="0"/>
        </a:p>
      </dgm:t>
    </dgm:pt>
    <dgm:pt modelId="{7F552D65-8149-4631-AF2C-2B8A73EF709F}" type="parTrans" cxnId="{693319A8-A643-4354-A2B1-C66D902D2F44}">
      <dgm:prSet/>
      <dgm:spPr/>
      <dgm:t>
        <a:bodyPr/>
        <a:lstStyle/>
        <a:p>
          <a:endParaRPr lang="en-US"/>
        </a:p>
      </dgm:t>
    </dgm:pt>
    <dgm:pt modelId="{C35F1546-1730-4471-8409-0BE382262599}" type="sibTrans" cxnId="{693319A8-A643-4354-A2B1-C66D902D2F44}">
      <dgm:prSet/>
      <dgm:spPr/>
      <dgm:t>
        <a:bodyPr/>
        <a:lstStyle/>
        <a:p>
          <a:endParaRPr lang="en-US"/>
        </a:p>
      </dgm:t>
    </dgm:pt>
    <dgm:pt modelId="{01D6DFED-6F53-4F6C-B1AC-BC04B70F4351}" type="pres">
      <dgm:prSet presAssocID="{89516CB9-75B3-4944-8B29-3F3849C48EB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40354D8-205F-47D9-AA92-158720102019}" type="pres">
      <dgm:prSet presAssocID="{6BA18A33-FA38-4247-AF2C-EDF9A8A69200}" presName="compNode" presStyleCnt="0"/>
      <dgm:spPr/>
      <dgm:t>
        <a:bodyPr/>
        <a:lstStyle/>
        <a:p>
          <a:endParaRPr lang="en-US"/>
        </a:p>
      </dgm:t>
    </dgm:pt>
    <dgm:pt modelId="{89E96ED7-F765-4463-8E86-1311E5ADD6BD}" type="pres">
      <dgm:prSet presAssocID="{6BA18A33-FA38-4247-AF2C-EDF9A8A69200}" presName="dummyConnPt" presStyleCnt="0"/>
      <dgm:spPr/>
      <dgm:t>
        <a:bodyPr/>
        <a:lstStyle/>
        <a:p>
          <a:endParaRPr lang="en-US"/>
        </a:p>
      </dgm:t>
    </dgm:pt>
    <dgm:pt modelId="{3A69BDF3-25AD-4045-A96C-D5222E78B232}" type="pres">
      <dgm:prSet presAssocID="{6BA18A33-FA38-4247-AF2C-EDF9A8A6920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DD3FB-8304-4F04-B4B4-D20168B10437}" type="pres">
      <dgm:prSet presAssocID="{EAF7388F-39FB-4D04-ADE4-234F82D1A222}" presName="sibTrans" presStyleLbl="bgSibTrans2D1" presStyleIdx="0" presStyleCnt="3"/>
      <dgm:spPr/>
      <dgm:t>
        <a:bodyPr/>
        <a:lstStyle/>
        <a:p>
          <a:endParaRPr lang="en-US"/>
        </a:p>
      </dgm:t>
    </dgm:pt>
    <dgm:pt modelId="{094AF3BF-8AB8-4B94-BBEE-50CE41A1B166}" type="pres">
      <dgm:prSet presAssocID="{F5BE2CD2-96BA-47A0-A146-71D104B082C4}" presName="compNode" presStyleCnt="0"/>
      <dgm:spPr/>
      <dgm:t>
        <a:bodyPr/>
        <a:lstStyle/>
        <a:p>
          <a:endParaRPr lang="en-US"/>
        </a:p>
      </dgm:t>
    </dgm:pt>
    <dgm:pt modelId="{DB4F4284-0971-4F2C-BE50-E99EE8CAD0D8}" type="pres">
      <dgm:prSet presAssocID="{F5BE2CD2-96BA-47A0-A146-71D104B082C4}" presName="dummyConnPt" presStyleCnt="0"/>
      <dgm:spPr/>
      <dgm:t>
        <a:bodyPr/>
        <a:lstStyle/>
        <a:p>
          <a:endParaRPr lang="en-US"/>
        </a:p>
      </dgm:t>
    </dgm:pt>
    <dgm:pt modelId="{A46E1089-88B0-4BAA-AF40-559E61BB87E7}" type="pres">
      <dgm:prSet presAssocID="{F5BE2CD2-96BA-47A0-A146-71D104B082C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5C605-0712-4F31-9DC7-8E80AADF9B31}" type="pres">
      <dgm:prSet presAssocID="{B3E06C88-9EF6-4E6C-89C7-96FC41855D82}" presName="sibTrans" presStyleLbl="bgSibTrans2D1" presStyleIdx="1" presStyleCnt="3"/>
      <dgm:spPr/>
      <dgm:t>
        <a:bodyPr/>
        <a:lstStyle/>
        <a:p>
          <a:endParaRPr lang="en-US"/>
        </a:p>
      </dgm:t>
    </dgm:pt>
    <dgm:pt modelId="{058A3FE8-BE42-45EE-951F-964A7C60CBC2}" type="pres">
      <dgm:prSet presAssocID="{E4036431-0B52-4207-B07F-3DA364AA108A}" presName="compNode" presStyleCnt="0"/>
      <dgm:spPr/>
      <dgm:t>
        <a:bodyPr/>
        <a:lstStyle/>
        <a:p>
          <a:endParaRPr lang="en-US"/>
        </a:p>
      </dgm:t>
    </dgm:pt>
    <dgm:pt modelId="{A7297C2D-D646-4985-BAF4-5FF491B3B4C0}" type="pres">
      <dgm:prSet presAssocID="{E4036431-0B52-4207-B07F-3DA364AA108A}" presName="dummyConnPt" presStyleCnt="0"/>
      <dgm:spPr/>
      <dgm:t>
        <a:bodyPr/>
        <a:lstStyle/>
        <a:p>
          <a:endParaRPr lang="en-US"/>
        </a:p>
      </dgm:t>
    </dgm:pt>
    <dgm:pt modelId="{80E651A2-6AF6-44AF-9EDD-5D9B2E00B3D8}" type="pres">
      <dgm:prSet presAssocID="{E4036431-0B52-4207-B07F-3DA364AA108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435A9-3753-465E-90E7-AA043C6EBB8D}" type="pres">
      <dgm:prSet presAssocID="{3FEE8FEE-E423-4AEF-AF53-7D16C590631B}" presName="sibTrans" presStyleLbl="bgSibTrans2D1" presStyleIdx="2" presStyleCnt="3"/>
      <dgm:spPr/>
      <dgm:t>
        <a:bodyPr/>
        <a:lstStyle/>
        <a:p>
          <a:endParaRPr lang="en-US"/>
        </a:p>
      </dgm:t>
    </dgm:pt>
    <dgm:pt modelId="{27CDCE08-208A-408D-80C1-865B61D86787}" type="pres">
      <dgm:prSet presAssocID="{390A42B5-F3A1-4494-A6A2-9EA3990F16A7}" presName="compNode" presStyleCnt="0"/>
      <dgm:spPr/>
      <dgm:t>
        <a:bodyPr/>
        <a:lstStyle/>
        <a:p>
          <a:endParaRPr lang="en-US"/>
        </a:p>
      </dgm:t>
    </dgm:pt>
    <dgm:pt modelId="{36045B17-6628-4FFC-AA77-D029E1629403}" type="pres">
      <dgm:prSet presAssocID="{390A42B5-F3A1-4494-A6A2-9EA3990F16A7}" presName="dummyConnPt" presStyleCnt="0"/>
      <dgm:spPr/>
      <dgm:t>
        <a:bodyPr/>
        <a:lstStyle/>
        <a:p>
          <a:endParaRPr lang="en-US"/>
        </a:p>
      </dgm:t>
    </dgm:pt>
    <dgm:pt modelId="{F49FC258-4B21-412D-84B7-6E90AFB4215E}" type="pres">
      <dgm:prSet presAssocID="{390A42B5-F3A1-4494-A6A2-9EA3990F16A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2E4BA1-B5A5-4EAE-8157-A345BC822DB8}" type="presOf" srcId="{6BA18A33-FA38-4247-AF2C-EDF9A8A69200}" destId="{3A69BDF3-25AD-4045-A96C-D5222E78B232}" srcOrd="0" destOrd="0" presId="urn:microsoft.com/office/officeart/2005/8/layout/bProcess4"/>
    <dgm:cxn modelId="{E155A162-85B2-4C17-9B66-C93DFCD60C21}" type="presOf" srcId="{F5BE2CD2-96BA-47A0-A146-71D104B082C4}" destId="{A46E1089-88B0-4BAA-AF40-559E61BB87E7}" srcOrd="0" destOrd="0" presId="urn:microsoft.com/office/officeart/2005/8/layout/bProcess4"/>
    <dgm:cxn modelId="{6EA7D501-067C-47BD-A064-37D45AFC4EA3}" srcId="{89516CB9-75B3-4944-8B29-3F3849C48EBA}" destId="{F5BE2CD2-96BA-47A0-A146-71D104B082C4}" srcOrd="1" destOrd="0" parTransId="{332CF6B2-042F-4C39-A471-56BE479EC191}" sibTransId="{B3E06C88-9EF6-4E6C-89C7-96FC41855D82}"/>
    <dgm:cxn modelId="{8B3C8B0B-9A74-44D5-8DFD-B312DF5DA5B6}" type="presOf" srcId="{E4036431-0B52-4207-B07F-3DA364AA108A}" destId="{80E651A2-6AF6-44AF-9EDD-5D9B2E00B3D8}" srcOrd="0" destOrd="0" presId="urn:microsoft.com/office/officeart/2005/8/layout/bProcess4"/>
    <dgm:cxn modelId="{9349D72A-09F3-4756-82F7-41D58107DF6E}" type="presOf" srcId="{89516CB9-75B3-4944-8B29-3F3849C48EBA}" destId="{01D6DFED-6F53-4F6C-B1AC-BC04B70F4351}" srcOrd="0" destOrd="0" presId="urn:microsoft.com/office/officeart/2005/8/layout/bProcess4"/>
    <dgm:cxn modelId="{F5240BBD-7F5F-4867-A9EB-5BA88CCE3417}" srcId="{89516CB9-75B3-4944-8B29-3F3849C48EBA}" destId="{E4036431-0B52-4207-B07F-3DA364AA108A}" srcOrd="2" destOrd="0" parTransId="{44839F64-02B4-4A4B-A866-7425BF1DF2EF}" sibTransId="{3FEE8FEE-E423-4AEF-AF53-7D16C590631B}"/>
    <dgm:cxn modelId="{693319A8-A643-4354-A2B1-C66D902D2F44}" srcId="{89516CB9-75B3-4944-8B29-3F3849C48EBA}" destId="{390A42B5-F3A1-4494-A6A2-9EA3990F16A7}" srcOrd="3" destOrd="0" parTransId="{7F552D65-8149-4631-AF2C-2B8A73EF709F}" sibTransId="{C35F1546-1730-4471-8409-0BE382262599}"/>
    <dgm:cxn modelId="{61CC814F-1B31-4900-84F3-9C17C8CFCF7B}" type="presOf" srcId="{EAF7388F-39FB-4D04-ADE4-234F82D1A222}" destId="{7C9DD3FB-8304-4F04-B4B4-D20168B10437}" srcOrd="0" destOrd="0" presId="urn:microsoft.com/office/officeart/2005/8/layout/bProcess4"/>
    <dgm:cxn modelId="{9775844B-6D8A-497C-A18C-CFE0BE59CCE6}" type="presOf" srcId="{3FEE8FEE-E423-4AEF-AF53-7D16C590631B}" destId="{F11435A9-3753-465E-90E7-AA043C6EBB8D}" srcOrd="0" destOrd="0" presId="urn:microsoft.com/office/officeart/2005/8/layout/bProcess4"/>
    <dgm:cxn modelId="{9D28AD18-83AD-42CE-9293-297FC1CE6076}" type="presOf" srcId="{B3E06C88-9EF6-4E6C-89C7-96FC41855D82}" destId="{3525C605-0712-4F31-9DC7-8E80AADF9B31}" srcOrd="0" destOrd="0" presId="urn:microsoft.com/office/officeart/2005/8/layout/bProcess4"/>
    <dgm:cxn modelId="{B7938379-2AE5-47AF-B8DB-0E57EB2BC4A8}" type="presOf" srcId="{390A42B5-F3A1-4494-A6A2-9EA3990F16A7}" destId="{F49FC258-4B21-412D-84B7-6E90AFB4215E}" srcOrd="0" destOrd="0" presId="urn:microsoft.com/office/officeart/2005/8/layout/bProcess4"/>
    <dgm:cxn modelId="{06FBB851-0A2E-4673-B8CA-66DA5B07B8EE}" srcId="{89516CB9-75B3-4944-8B29-3F3849C48EBA}" destId="{6BA18A33-FA38-4247-AF2C-EDF9A8A69200}" srcOrd="0" destOrd="0" parTransId="{2F77F68F-C305-4944-BB1B-1270B9BF73BD}" sibTransId="{EAF7388F-39FB-4D04-ADE4-234F82D1A222}"/>
    <dgm:cxn modelId="{8B1D21C6-E36A-459F-A089-B07233405576}" type="presParOf" srcId="{01D6DFED-6F53-4F6C-B1AC-BC04B70F4351}" destId="{040354D8-205F-47D9-AA92-158720102019}" srcOrd="0" destOrd="0" presId="urn:microsoft.com/office/officeart/2005/8/layout/bProcess4"/>
    <dgm:cxn modelId="{9956AFD9-BBE9-4A34-9DE4-104A0376621E}" type="presParOf" srcId="{040354D8-205F-47D9-AA92-158720102019}" destId="{89E96ED7-F765-4463-8E86-1311E5ADD6BD}" srcOrd="0" destOrd="0" presId="urn:microsoft.com/office/officeart/2005/8/layout/bProcess4"/>
    <dgm:cxn modelId="{120F9B82-70C5-43C2-97A2-B1896D3102A7}" type="presParOf" srcId="{040354D8-205F-47D9-AA92-158720102019}" destId="{3A69BDF3-25AD-4045-A96C-D5222E78B232}" srcOrd="1" destOrd="0" presId="urn:microsoft.com/office/officeart/2005/8/layout/bProcess4"/>
    <dgm:cxn modelId="{75F14577-93D0-45BD-9C32-3F8CB7206BC3}" type="presParOf" srcId="{01D6DFED-6F53-4F6C-B1AC-BC04B70F4351}" destId="{7C9DD3FB-8304-4F04-B4B4-D20168B10437}" srcOrd="1" destOrd="0" presId="urn:microsoft.com/office/officeart/2005/8/layout/bProcess4"/>
    <dgm:cxn modelId="{8D8A2BD2-BBF9-45EB-9980-1A4258B7E5E0}" type="presParOf" srcId="{01D6DFED-6F53-4F6C-B1AC-BC04B70F4351}" destId="{094AF3BF-8AB8-4B94-BBEE-50CE41A1B166}" srcOrd="2" destOrd="0" presId="urn:microsoft.com/office/officeart/2005/8/layout/bProcess4"/>
    <dgm:cxn modelId="{28CDE609-EC7D-458D-BD5E-65C8776F7664}" type="presParOf" srcId="{094AF3BF-8AB8-4B94-BBEE-50CE41A1B166}" destId="{DB4F4284-0971-4F2C-BE50-E99EE8CAD0D8}" srcOrd="0" destOrd="0" presId="urn:microsoft.com/office/officeart/2005/8/layout/bProcess4"/>
    <dgm:cxn modelId="{4867FF56-6D28-47B5-9DDB-A59370285204}" type="presParOf" srcId="{094AF3BF-8AB8-4B94-BBEE-50CE41A1B166}" destId="{A46E1089-88B0-4BAA-AF40-559E61BB87E7}" srcOrd="1" destOrd="0" presId="urn:microsoft.com/office/officeart/2005/8/layout/bProcess4"/>
    <dgm:cxn modelId="{DE093A19-D670-40E5-A4D5-6D104F434963}" type="presParOf" srcId="{01D6DFED-6F53-4F6C-B1AC-BC04B70F4351}" destId="{3525C605-0712-4F31-9DC7-8E80AADF9B31}" srcOrd="3" destOrd="0" presId="urn:microsoft.com/office/officeart/2005/8/layout/bProcess4"/>
    <dgm:cxn modelId="{736F79FA-CA60-4F38-A8B6-FCA928193BD3}" type="presParOf" srcId="{01D6DFED-6F53-4F6C-B1AC-BC04B70F4351}" destId="{058A3FE8-BE42-45EE-951F-964A7C60CBC2}" srcOrd="4" destOrd="0" presId="urn:microsoft.com/office/officeart/2005/8/layout/bProcess4"/>
    <dgm:cxn modelId="{03E1478F-D383-484B-BFDF-F9C6C62C7E76}" type="presParOf" srcId="{058A3FE8-BE42-45EE-951F-964A7C60CBC2}" destId="{A7297C2D-D646-4985-BAF4-5FF491B3B4C0}" srcOrd="0" destOrd="0" presId="urn:microsoft.com/office/officeart/2005/8/layout/bProcess4"/>
    <dgm:cxn modelId="{9F699E17-B9B4-49CF-B5E3-18C12F529D73}" type="presParOf" srcId="{058A3FE8-BE42-45EE-951F-964A7C60CBC2}" destId="{80E651A2-6AF6-44AF-9EDD-5D9B2E00B3D8}" srcOrd="1" destOrd="0" presId="urn:microsoft.com/office/officeart/2005/8/layout/bProcess4"/>
    <dgm:cxn modelId="{01D90BAB-7A3F-44C5-8513-77DEE21CB209}" type="presParOf" srcId="{01D6DFED-6F53-4F6C-B1AC-BC04B70F4351}" destId="{F11435A9-3753-465E-90E7-AA043C6EBB8D}" srcOrd="5" destOrd="0" presId="urn:microsoft.com/office/officeart/2005/8/layout/bProcess4"/>
    <dgm:cxn modelId="{262C7CD6-DD7E-4885-A17A-8DF5D1B2A239}" type="presParOf" srcId="{01D6DFED-6F53-4F6C-B1AC-BC04B70F4351}" destId="{27CDCE08-208A-408D-80C1-865B61D86787}" srcOrd="6" destOrd="0" presId="urn:microsoft.com/office/officeart/2005/8/layout/bProcess4"/>
    <dgm:cxn modelId="{547CD89D-B25F-46DC-B696-AA3B402754D4}" type="presParOf" srcId="{27CDCE08-208A-408D-80C1-865B61D86787}" destId="{36045B17-6628-4FFC-AA77-D029E1629403}" srcOrd="0" destOrd="0" presId="urn:microsoft.com/office/officeart/2005/8/layout/bProcess4"/>
    <dgm:cxn modelId="{283D32B2-6C70-4ED8-B930-D25F26130995}" type="presParOf" srcId="{27CDCE08-208A-408D-80C1-865B61D86787}" destId="{F49FC258-4B21-412D-84B7-6E90AFB4215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57EB3-A3A1-49DA-B01E-3303C399AABD}">
      <dsp:nvSpPr>
        <dsp:cNvPr id="0" name=""/>
        <dsp:cNvSpPr/>
      </dsp:nvSpPr>
      <dsp:spPr>
        <a:xfrm>
          <a:off x="0" y="690219"/>
          <a:ext cx="5328591" cy="333036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FD596-27D9-45DB-B2B1-B30F53CB484C}">
      <dsp:nvSpPr>
        <dsp:cNvPr id="0" name=""/>
        <dsp:cNvSpPr/>
      </dsp:nvSpPr>
      <dsp:spPr>
        <a:xfrm>
          <a:off x="676731" y="2988841"/>
          <a:ext cx="138543" cy="138543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17DF9-1713-4021-A7ED-D5C3E97359FD}">
      <dsp:nvSpPr>
        <dsp:cNvPr id="0" name=""/>
        <dsp:cNvSpPr/>
      </dsp:nvSpPr>
      <dsp:spPr>
        <a:xfrm>
          <a:off x="829609" y="3016394"/>
          <a:ext cx="1074348" cy="1045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11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Tyre</a:t>
          </a: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Test </a:t>
          </a:r>
          <a:r>
            <a:rPr lang="es-EC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Rig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9609" y="3016394"/>
        <a:ext cx="1074348" cy="1045914"/>
      </dsp:txXfrm>
    </dsp:sp>
    <dsp:sp modelId="{70A4EC4B-D3C4-4F97-97F0-49DAE0390677}">
      <dsp:nvSpPr>
        <dsp:cNvPr id="0" name=""/>
        <dsp:cNvSpPr/>
      </dsp:nvSpPr>
      <dsp:spPr>
        <a:xfrm>
          <a:off x="1899643" y="2083646"/>
          <a:ext cx="250443" cy="250443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12042-5E65-4904-A076-150F1CB2BB40}">
      <dsp:nvSpPr>
        <dsp:cNvPr id="0" name=""/>
        <dsp:cNvSpPr/>
      </dsp:nvSpPr>
      <dsp:spPr>
        <a:xfrm>
          <a:off x="2024864" y="2208868"/>
          <a:ext cx="1278862" cy="1811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705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Parametric</a:t>
          </a: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Model</a:t>
          </a: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of a </a:t>
          </a:r>
          <a:r>
            <a:rPr lang="es-EC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Tyre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24864" y="2208868"/>
        <a:ext cx="1278862" cy="1811721"/>
      </dsp:txXfrm>
    </dsp:sp>
    <dsp:sp modelId="{AA86D022-D87C-47BB-8D42-0676D604EF3A}">
      <dsp:nvSpPr>
        <dsp:cNvPr id="0" name=""/>
        <dsp:cNvSpPr/>
      </dsp:nvSpPr>
      <dsp:spPr>
        <a:xfrm>
          <a:off x="3370334" y="1532803"/>
          <a:ext cx="346358" cy="346358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128AE-9278-4560-972A-833D30C33D3E}">
      <dsp:nvSpPr>
        <dsp:cNvPr id="0" name=""/>
        <dsp:cNvSpPr/>
      </dsp:nvSpPr>
      <dsp:spPr>
        <a:xfrm>
          <a:off x="3543513" y="1705982"/>
          <a:ext cx="1278862" cy="2314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528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Modeling, studies and 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development</a:t>
          </a:r>
        </a:p>
      </dsp:txBody>
      <dsp:txXfrm>
        <a:off x="3543513" y="1705982"/>
        <a:ext cx="1278862" cy="2314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BDEDF-8C9B-47E8-9CF1-B0B6CB155DB7}">
      <dsp:nvSpPr>
        <dsp:cNvPr id="0" name=""/>
        <dsp:cNvSpPr/>
      </dsp:nvSpPr>
      <dsp:spPr>
        <a:xfrm rot="5400000">
          <a:off x="-130690" y="131803"/>
          <a:ext cx="871268" cy="609888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-5400000">
        <a:off x="0" y="306057"/>
        <a:ext cx="609888" cy="261380"/>
      </dsp:txXfrm>
    </dsp:sp>
    <dsp:sp modelId="{4A883EB1-65B2-4F03-86C0-5AD5856031E6}">
      <dsp:nvSpPr>
        <dsp:cNvPr id="0" name=""/>
        <dsp:cNvSpPr/>
      </dsp:nvSpPr>
      <dsp:spPr>
        <a:xfrm rot="5400000">
          <a:off x="1497945" y="-862212"/>
          <a:ext cx="566324" cy="23424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Vertical </a:t>
          </a:r>
          <a:r>
            <a:rPr lang="es-EC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Stiffness</a:t>
          </a: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Tests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09888" y="53491"/>
        <a:ext cx="2314793" cy="511032"/>
      </dsp:txXfrm>
    </dsp:sp>
    <dsp:sp modelId="{BE38C9E2-62A2-41A0-9F1D-77DA7ACAF5FE}">
      <dsp:nvSpPr>
        <dsp:cNvPr id="0" name=""/>
        <dsp:cNvSpPr/>
      </dsp:nvSpPr>
      <dsp:spPr>
        <a:xfrm rot="5400000">
          <a:off x="-130690" y="848750"/>
          <a:ext cx="871268" cy="609888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-5400000">
        <a:off x="0" y="1023004"/>
        <a:ext cx="609888" cy="261380"/>
      </dsp:txXfrm>
    </dsp:sp>
    <dsp:sp modelId="{9BF68D4C-2AC4-4488-8DC2-8A59B4C62FFB}">
      <dsp:nvSpPr>
        <dsp:cNvPr id="0" name=""/>
        <dsp:cNvSpPr/>
      </dsp:nvSpPr>
      <dsp:spPr>
        <a:xfrm rot="5400000">
          <a:off x="1497945" y="-169997"/>
          <a:ext cx="566324" cy="23424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Contact</a:t>
          </a: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Patch</a:t>
          </a: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Test</a:t>
          </a:r>
          <a:endParaRPr lang="en-US" sz="2400" kern="1200" dirty="0"/>
        </a:p>
      </dsp:txBody>
      <dsp:txXfrm rot="-5400000">
        <a:off x="609888" y="745706"/>
        <a:ext cx="2314793" cy="511032"/>
      </dsp:txXfrm>
    </dsp:sp>
    <dsp:sp modelId="{EDDDAD27-B661-424C-9B1A-B0206A7FEEA6}">
      <dsp:nvSpPr>
        <dsp:cNvPr id="0" name=""/>
        <dsp:cNvSpPr/>
      </dsp:nvSpPr>
      <dsp:spPr>
        <a:xfrm rot="5400000">
          <a:off x="-130690" y="1565697"/>
          <a:ext cx="871268" cy="609888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-5400000">
        <a:off x="0" y="1739951"/>
        <a:ext cx="609888" cy="261380"/>
      </dsp:txXfrm>
    </dsp:sp>
    <dsp:sp modelId="{D6003570-BAF2-4F9A-AE29-BB13FFA97343}">
      <dsp:nvSpPr>
        <dsp:cNvPr id="0" name=""/>
        <dsp:cNvSpPr/>
      </dsp:nvSpPr>
      <dsp:spPr>
        <a:xfrm rot="5400000">
          <a:off x="1497945" y="546949"/>
          <a:ext cx="566324" cy="23424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Eigenfrequency</a:t>
          </a: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Test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09888" y="1462652"/>
        <a:ext cx="2314793" cy="511032"/>
      </dsp:txXfrm>
    </dsp:sp>
    <dsp:sp modelId="{26E5BC13-EC70-4BE0-BB40-5C7EBE15DEA3}">
      <dsp:nvSpPr>
        <dsp:cNvPr id="0" name=""/>
        <dsp:cNvSpPr/>
      </dsp:nvSpPr>
      <dsp:spPr>
        <a:xfrm rot="5400000">
          <a:off x="-130690" y="2282644"/>
          <a:ext cx="871268" cy="609888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2456898"/>
        <a:ext cx="609888" cy="261380"/>
      </dsp:txXfrm>
    </dsp:sp>
    <dsp:sp modelId="{1AED973F-EEF3-421C-BF8C-6C48A6D29FD8}">
      <dsp:nvSpPr>
        <dsp:cNvPr id="0" name=""/>
        <dsp:cNvSpPr/>
      </dsp:nvSpPr>
      <dsp:spPr>
        <a:xfrm rot="5400000">
          <a:off x="1497945" y="1263896"/>
          <a:ext cx="566324" cy="23424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Uniformity Tests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09888" y="2179599"/>
        <a:ext cx="2314793" cy="5110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DD3FB-8304-4F04-B4B4-D20168B10437}">
      <dsp:nvSpPr>
        <dsp:cNvPr id="0" name=""/>
        <dsp:cNvSpPr/>
      </dsp:nvSpPr>
      <dsp:spPr>
        <a:xfrm rot="5400000">
          <a:off x="-247335" y="1017104"/>
          <a:ext cx="1119061" cy="136139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9BDF3-25AD-4045-A96C-D5222E78B232}">
      <dsp:nvSpPr>
        <dsp:cNvPr id="0" name=""/>
        <dsp:cNvSpPr/>
      </dsp:nvSpPr>
      <dsp:spPr>
        <a:xfrm>
          <a:off x="1946" y="290874"/>
          <a:ext cx="1512660" cy="9075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err="1" smtClean="0"/>
            <a:t>Type</a:t>
          </a:r>
          <a:r>
            <a:rPr lang="es-EC" sz="1800" kern="1200" dirty="0" smtClean="0"/>
            <a:t> of Interface</a:t>
          </a:r>
          <a:endParaRPr lang="en-US" sz="1800" kern="1200" dirty="0"/>
        </a:p>
      </dsp:txBody>
      <dsp:txXfrm>
        <a:off x="28529" y="317457"/>
        <a:ext cx="1459494" cy="854430"/>
      </dsp:txXfrm>
    </dsp:sp>
    <dsp:sp modelId="{3525C605-0712-4F31-9DC7-8E80AADF9B31}">
      <dsp:nvSpPr>
        <dsp:cNvPr id="0" name=""/>
        <dsp:cNvSpPr/>
      </dsp:nvSpPr>
      <dsp:spPr>
        <a:xfrm>
          <a:off x="319912" y="1584352"/>
          <a:ext cx="1996404" cy="136139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E1089-88B0-4BAA-AF40-559E61BB87E7}">
      <dsp:nvSpPr>
        <dsp:cNvPr id="0" name=""/>
        <dsp:cNvSpPr/>
      </dsp:nvSpPr>
      <dsp:spPr>
        <a:xfrm>
          <a:off x="1946" y="1425369"/>
          <a:ext cx="1512660" cy="9075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err="1" smtClean="0"/>
            <a:t>Allows</a:t>
          </a:r>
          <a:r>
            <a:rPr lang="es-EC" sz="1800" kern="1200" dirty="0" smtClean="0"/>
            <a:t> </a:t>
          </a:r>
          <a:r>
            <a:rPr lang="es-EC" sz="1800" kern="1200" dirty="0" err="1" smtClean="0"/>
            <a:t>users</a:t>
          </a:r>
          <a:endParaRPr lang="en-US" sz="1800" kern="1200" dirty="0"/>
        </a:p>
      </dsp:txBody>
      <dsp:txXfrm>
        <a:off x="28529" y="1451952"/>
        <a:ext cx="1459494" cy="854430"/>
      </dsp:txXfrm>
    </dsp:sp>
    <dsp:sp modelId="{F11435A9-3753-465E-90E7-AA043C6EBB8D}">
      <dsp:nvSpPr>
        <dsp:cNvPr id="0" name=""/>
        <dsp:cNvSpPr/>
      </dsp:nvSpPr>
      <dsp:spPr>
        <a:xfrm rot="16200000">
          <a:off x="1764502" y="1017104"/>
          <a:ext cx="1119061" cy="136139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651A2-6AF6-44AF-9EDD-5D9B2E00B3D8}">
      <dsp:nvSpPr>
        <dsp:cNvPr id="0" name=""/>
        <dsp:cNvSpPr/>
      </dsp:nvSpPr>
      <dsp:spPr>
        <a:xfrm>
          <a:off x="2013784" y="1425369"/>
          <a:ext cx="1512660" cy="9075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err="1" smtClean="0"/>
            <a:t>Interact</a:t>
          </a:r>
          <a:r>
            <a:rPr lang="es-EC" sz="1800" kern="1200" dirty="0" smtClean="0"/>
            <a:t> </a:t>
          </a:r>
          <a:r>
            <a:rPr lang="es-EC" sz="1800" kern="1200" dirty="0" err="1" smtClean="0"/>
            <a:t>with</a:t>
          </a:r>
          <a:r>
            <a:rPr lang="es-EC" sz="1800" kern="1200" dirty="0" smtClean="0"/>
            <a:t> </a:t>
          </a:r>
          <a:r>
            <a:rPr lang="es-EC" sz="1800" kern="1200" dirty="0" err="1" smtClean="0"/>
            <a:t>electronic</a:t>
          </a:r>
          <a:r>
            <a:rPr lang="es-EC" sz="1800" kern="1200" dirty="0" smtClean="0"/>
            <a:t> </a:t>
          </a:r>
          <a:r>
            <a:rPr lang="es-EC" sz="1800" kern="1200" dirty="0" err="1" smtClean="0"/>
            <a:t>devices</a:t>
          </a:r>
          <a:endParaRPr lang="en-US" sz="1800" kern="1200" dirty="0"/>
        </a:p>
      </dsp:txBody>
      <dsp:txXfrm>
        <a:off x="2040367" y="1451952"/>
        <a:ext cx="1459494" cy="854430"/>
      </dsp:txXfrm>
    </dsp:sp>
    <dsp:sp modelId="{F49FC258-4B21-412D-84B7-6E90AFB4215E}">
      <dsp:nvSpPr>
        <dsp:cNvPr id="0" name=""/>
        <dsp:cNvSpPr/>
      </dsp:nvSpPr>
      <dsp:spPr>
        <a:xfrm>
          <a:off x="2013784" y="290874"/>
          <a:ext cx="1512660" cy="9075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Visual </a:t>
          </a:r>
          <a:r>
            <a:rPr lang="es-EC" sz="1800" kern="1200" dirty="0" err="1" smtClean="0"/>
            <a:t>indicators</a:t>
          </a:r>
          <a:endParaRPr lang="en-US" sz="1800" kern="1200" dirty="0"/>
        </a:p>
      </dsp:txBody>
      <dsp:txXfrm>
        <a:off x="2040367" y="317457"/>
        <a:ext cx="1459494" cy="854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1C9AE-E7C2-47F2-B079-CA0377EB681F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F8A80-7CBE-4D5B-89A3-B6F0E0AE8E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332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D1636-9C5A-461E-AFB3-F979DAEC9B9E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6E335-D157-4CE3-A38A-73720FDE0FD7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D1636-9C5A-461E-AFB3-F979DAEC9B9E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6E335-D157-4CE3-A38A-73720FDE0FD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D1636-9C5A-461E-AFB3-F979DAEC9B9E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6E335-D157-4CE3-A38A-73720FDE0FD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D1636-9C5A-461E-AFB3-F979DAEC9B9E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6E335-D157-4CE3-A38A-73720FDE0FD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D1636-9C5A-461E-AFB3-F979DAEC9B9E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6E335-D157-4CE3-A38A-73720FDE0FD7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D1636-9C5A-461E-AFB3-F979DAEC9B9E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6E335-D157-4CE3-A38A-73720FDE0FD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D1636-9C5A-461E-AFB3-F979DAEC9B9E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6E335-D157-4CE3-A38A-73720FDE0FD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D1636-9C5A-461E-AFB3-F979DAEC9B9E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6E335-D157-4CE3-A38A-73720FDE0FD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D1636-9C5A-461E-AFB3-F979DAEC9B9E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6E335-D157-4CE3-A38A-73720FDE0FD7}" type="slidenum">
              <a:rPr lang="es-EC" smtClean="0"/>
              <a:t>‹Nº›</a:t>
            </a:fld>
            <a:endParaRPr lang="es-EC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D1636-9C5A-461E-AFB3-F979DAEC9B9E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6E335-D157-4CE3-A38A-73720FDE0FD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D1636-9C5A-461E-AFB3-F979DAEC9B9E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6E335-D157-4CE3-A38A-73720FDE0FD7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B1D1636-9C5A-461E-AFB3-F979DAEC9B9E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C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CA6E335-D157-4CE3-A38A-73720FDE0FD7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.jpeg"/><Relationship Id="rId7" Type="http://schemas.openxmlformats.org/officeDocument/2006/relationships/image" Target="../media/image35.jpg"/><Relationship Id="rId12" Type="http://schemas.openxmlformats.org/officeDocument/2006/relationships/image" Target="../media/image4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11" Type="http://schemas.openxmlformats.org/officeDocument/2006/relationships/image" Target="../media/image39.jpg"/><Relationship Id="rId5" Type="http://schemas.openxmlformats.org/officeDocument/2006/relationships/image" Target="../media/image33.jpg"/><Relationship Id="rId10" Type="http://schemas.openxmlformats.org/officeDocument/2006/relationships/image" Target="../media/image38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67" y="260648"/>
            <a:ext cx="2462674" cy="6480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" name="2 Subtítulo"/>
          <p:cNvSpPr>
            <a:spLocks noGrp="1"/>
          </p:cNvSpPr>
          <p:nvPr>
            <p:ph type="subTitle" idx="1"/>
          </p:nvPr>
        </p:nvSpPr>
        <p:spPr>
          <a:xfrm>
            <a:off x="6012160" y="6165304"/>
            <a:ext cx="2908628" cy="504056"/>
          </a:xfrm>
        </p:spPr>
        <p:txBody>
          <a:bodyPr>
            <a:noAutofit/>
          </a:bodyPr>
          <a:lstStyle/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RIG CONTROL - Daniel Suárez Freile</a:t>
            </a:r>
          </a:p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s-EC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2195736" y="1772816"/>
            <a:ext cx="5789328" cy="706970"/>
          </a:xfrm>
        </p:spPr>
        <p:txBody>
          <a:bodyPr>
            <a:normAutofit/>
          </a:bodyPr>
          <a:lstStyle/>
          <a:p>
            <a:pPr algn="ctr"/>
            <a:r>
              <a:rPr lang="es-EC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lang="es-EC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C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lang="es-EC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109190" y="2361420"/>
            <a:ext cx="8215338" cy="1571636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endParaRPr lang="es-MX" sz="3200" b="1" dirty="0" smtClean="0">
              <a:solidFill>
                <a:schemeClr val="tx1"/>
              </a:solidFill>
            </a:endParaRPr>
          </a:p>
          <a:p>
            <a:pPr algn="ctr"/>
            <a:r>
              <a:rPr lang="es-MX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RIG CONTROL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403648" y="4545124"/>
            <a:ext cx="2908628" cy="684076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MX" sz="14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Supervised</a:t>
            </a:r>
            <a:r>
              <a:rPr lang="es-MX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MX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s-MX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Dr.-Ing. Christian </a:t>
            </a:r>
            <a:r>
              <a:rPr lang="es-MX" sz="1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Oertel</a:t>
            </a:r>
            <a:endParaRPr lang="es-MX" sz="14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</a:t>
            </a:r>
            <a:r>
              <a:rPr lang="es-MX" sz="1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</a:t>
            </a:r>
            <a:r>
              <a:rPr lang="es-MX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Hempel</a:t>
            </a:r>
            <a:endParaRPr lang="es-EC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67" y="260648"/>
            <a:ext cx="2462674" cy="6480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" name="2 Subtítulo"/>
          <p:cNvSpPr>
            <a:spLocks noGrp="1"/>
          </p:cNvSpPr>
          <p:nvPr>
            <p:ph type="subTitle" idx="1"/>
          </p:nvPr>
        </p:nvSpPr>
        <p:spPr>
          <a:xfrm>
            <a:off x="6012160" y="6165304"/>
            <a:ext cx="2908628" cy="504056"/>
          </a:xfrm>
        </p:spPr>
        <p:txBody>
          <a:bodyPr>
            <a:noAutofit/>
          </a:bodyPr>
          <a:lstStyle/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RIG CONTROL - Daniel Suárez Freile</a:t>
            </a:r>
          </a:p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s-EC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2"/>
          <p:cNvSpPr>
            <a:spLocks noGrp="1"/>
          </p:cNvSpPr>
          <p:nvPr>
            <p:ph type="ctrTitle"/>
          </p:nvPr>
        </p:nvSpPr>
        <p:spPr>
          <a:xfrm>
            <a:off x="1432560" y="1065478"/>
            <a:ext cx="7406640" cy="77934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58" y="2132856"/>
            <a:ext cx="2575783" cy="297967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79" y="2139883"/>
            <a:ext cx="2322055" cy="29523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727" y="2032064"/>
            <a:ext cx="2446232" cy="29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93703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67" y="260648"/>
            <a:ext cx="2462674" cy="6480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" name="2 Subtítulo"/>
          <p:cNvSpPr>
            <a:spLocks noGrp="1"/>
          </p:cNvSpPr>
          <p:nvPr>
            <p:ph type="subTitle" idx="1"/>
          </p:nvPr>
        </p:nvSpPr>
        <p:spPr>
          <a:xfrm>
            <a:off x="6012160" y="6165304"/>
            <a:ext cx="2908628" cy="504056"/>
          </a:xfrm>
        </p:spPr>
        <p:txBody>
          <a:bodyPr>
            <a:noAutofit/>
          </a:bodyPr>
          <a:lstStyle/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RIG CONTROL - Daniel Suárez Freile</a:t>
            </a:r>
          </a:p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s-EC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2"/>
          <p:cNvSpPr>
            <a:spLocks noGrp="1"/>
          </p:cNvSpPr>
          <p:nvPr>
            <p:ph type="ctrTitle"/>
          </p:nvPr>
        </p:nvSpPr>
        <p:spPr>
          <a:xfrm>
            <a:off x="1432560" y="1065478"/>
            <a:ext cx="7406640" cy="779346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Test Rig GUI design: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98635"/>
            <a:ext cx="7056784" cy="405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57033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67" y="260648"/>
            <a:ext cx="2462674" cy="6480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" name="2 Subtítulo"/>
          <p:cNvSpPr>
            <a:spLocks noGrp="1"/>
          </p:cNvSpPr>
          <p:nvPr>
            <p:ph type="subTitle" idx="1"/>
          </p:nvPr>
        </p:nvSpPr>
        <p:spPr>
          <a:xfrm>
            <a:off x="6012160" y="6165304"/>
            <a:ext cx="2908628" cy="504056"/>
          </a:xfrm>
        </p:spPr>
        <p:txBody>
          <a:bodyPr>
            <a:noAutofit/>
          </a:bodyPr>
          <a:lstStyle/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RIG CONTROL - Daniel Suárez Freile</a:t>
            </a:r>
          </a:p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s-EC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2"/>
          <p:cNvSpPr>
            <a:spLocks noGrp="1"/>
          </p:cNvSpPr>
          <p:nvPr>
            <p:ph type="ctrTitle"/>
          </p:nvPr>
        </p:nvSpPr>
        <p:spPr>
          <a:xfrm>
            <a:off x="1432560" y="1065478"/>
            <a:ext cx="7406640" cy="77934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Vertical stiffness test design: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75196"/>
            <a:ext cx="6710664" cy="383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33356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67" y="260648"/>
            <a:ext cx="2462674" cy="6480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" name="2 Subtítulo"/>
          <p:cNvSpPr>
            <a:spLocks noGrp="1"/>
          </p:cNvSpPr>
          <p:nvPr>
            <p:ph type="subTitle" idx="1"/>
          </p:nvPr>
        </p:nvSpPr>
        <p:spPr>
          <a:xfrm>
            <a:off x="6012160" y="6165304"/>
            <a:ext cx="2908628" cy="504056"/>
          </a:xfrm>
        </p:spPr>
        <p:txBody>
          <a:bodyPr>
            <a:noAutofit/>
          </a:bodyPr>
          <a:lstStyle/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RIG CONTROL - Daniel Suárez Freile</a:t>
            </a:r>
          </a:p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s-EC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2"/>
          <p:cNvSpPr>
            <a:spLocks noGrp="1"/>
          </p:cNvSpPr>
          <p:nvPr>
            <p:ph type="ctrTitle"/>
          </p:nvPr>
        </p:nvSpPr>
        <p:spPr>
          <a:xfrm>
            <a:off x="1432560" y="1065478"/>
            <a:ext cx="7406640" cy="77934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Vertical stiffness test design: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48880"/>
            <a:ext cx="2268253" cy="40324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48880"/>
            <a:ext cx="4123838" cy="16897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88" y="4314057"/>
            <a:ext cx="4686300" cy="1341120"/>
          </a:xfrm>
          <a:prstGeom prst="rect">
            <a:avLst/>
          </a:prstGeom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4598635" y="3895460"/>
            <a:ext cx="1733613" cy="542517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200" dirty="0" err="1"/>
              <a:t>Spindle_Speed</a:t>
            </a:r>
            <a:r>
              <a:rPr lang="en-US" sz="1200" dirty="0"/>
              <a:t>(0</a:t>
            </a:r>
            <a:r>
              <a:rPr lang="en-US" sz="1200" dirty="0" smtClean="0"/>
              <a:t>); </a:t>
            </a:r>
          </a:p>
          <a:p>
            <a:r>
              <a:rPr lang="en-US" sz="1200" dirty="0" err="1" smtClean="0"/>
              <a:t>SEnable</a:t>
            </a:r>
            <a:r>
              <a:rPr lang="en-US" sz="1200" dirty="0" smtClean="0"/>
              <a:t>(0</a:t>
            </a:r>
            <a:r>
              <a:rPr lang="en-US" sz="1200" dirty="0"/>
              <a:t>);</a:t>
            </a:r>
          </a:p>
          <a:p>
            <a:r>
              <a:rPr lang="en-US" sz="1200" dirty="0"/>
              <a:t> </a:t>
            </a:r>
            <a:endParaRPr lang="es-MX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182" indent="-285750">
              <a:buFont typeface="Arial" panose="020B0604020202020204" pitchFamily="34" charset="0"/>
              <a:buChar char="•"/>
            </a:pPr>
            <a:endParaRPr lang="es-MX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182" indent="-285750">
              <a:buFont typeface="Arial" panose="020B0604020202020204" pitchFamily="34" charset="0"/>
              <a:buChar char="•"/>
            </a:pPr>
            <a:endParaRPr lang="es-MX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285750" defTabSz="896938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es-MX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182" indent="-285750">
              <a:buFont typeface="Arial" panose="020B0604020202020204" pitchFamily="34" charset="0"/>
              <a:buChar char="•"/>
            </a:pPr>
            <a:endParaRPr lang="es-MX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182" indent="-285750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182" indent="-285750">
              <a:buFont typeface="Arial" panose="020B0604020202020204" pitchFamily="34" charset="0"/>
              <a:buChar char="•"/>
            </a:pPr>
            <a:endParaRPr lang="es-MX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639625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67" y="260648"/>
            <a:ext cx="2462674" cy="6480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" name="2 Subtítulo"/>
          <p:cNvSpPr>
            <a:spLocks noGrp="1"/>
          </p:cNvSpPr>
          <p:nvPr>
            <p:ph type="subTitle" idx="1"/>
          </p:nvPr>
        </p:nvSpPr>
        <p:spPr>
          <a:xfrm>
            <a:off x="6012160" y="6165304"/>
            <a:ext cx="2908628" cy="504056"/>
          </a:xfrm>
        </p:spPr>
        <p:txBody>
          <a:bodyPr>
            <a:noAutofit/>
          </a:bodyPr>
          <a:lstStyle/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RIG CONTROL - Daniel Suárez Freile</a:t>
            </a:r>
          </a:p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s-EC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2"/>
          <p:cNvSpPr>
            <a:spLocks noGrp="1"/>
          </p:cNvSpPr>
          <p:nvPr>
            <p:ph type="ctrTitle"/>
          </p:nvPr>
        </p:nvSpPr>
        <p:spPr>
          <a:xfrm>
            <a:off x="1432560" y="1065478"/>
            <a:ext cx="7406640" cy="779346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Test Rig GUI implementation: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04" y="2001972"/>
            <a:ext cx="5089407" cy="399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59406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67" y="260648"/>
            <a:ext cx="2462674" cy="6480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" name="2 Subtítulo"/>
          <p:cNvSpPr>
            <a:spLocks noGrp="1"/>
          </p:cNvSpPr>
          <p:nvPr>
            <p:ph type="subTitle" idx="1"/>
          </p:nvPr>
        </p:nvSpPr>
        <p:spPr>
          <a:xfrm>
            <a:off x="6012160" y="6165304"/>
            <a:ext cx="2908628" cy="504056"/>
          </a:xfrm>
        </p:spPr>
        <p:txBody>
          <a:bodyPr>
            <a:noAutofit/>
          </a:bodyPr>
          <a:lstStyle/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RIG CONTROL - Daniel Suárez Freile</a:t>
            </a:r>
          </a:p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s-EC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2"/>
          <p:cNvSpPr>
            <a:spLocks noGrp="1"/>
          </p:cNvSpPr>
          <p:nvPr>
            <p:ph type="ctrTitle"/>
          </p:nvPr>
        </p:nvSpPr>
        <p:spPr>
          <a:xfrm>
            <a:off x="1432560" y="1065478"/>
            <a:ext cx="7406640" cy="779346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Vertical stiffness test implementation: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70" y="2014515"/>
            <a:ext cx="6484620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98308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67" y="260648"/>
            <a:ext cx="2462674" cy="6480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" name="2 Subtítulo"/>
          <p:cNvSpPr>
            <a:spLocks noGrp="1"/>
          </p:cNvSpPr>
          <p:nvPr>
            <p:ph type="subTitle" idx="1"/>
          </p:nvPr>
        </p:nvSpPr>
        <p:spPr>
          <a:xfrm>
            <a:off x="6012160" y="6165304"/>
            <a:ext cx="2908628" cy="504056"/>
          </a:xfrm>
        </p:spPr>
        <p:txBody>
          <a:bodyPr>
            <a:noAutofit/>
          </a:bodyPr>
          <a:lstStyle/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RIG CONTROL - Daniel Suárez Freile</a:t>
            </a:r>
          </a:p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s-EC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2"/>
          <p:cNvSpPr>
            <a:spLocks noGrp="1"/>
          </p:cNvSpPr>
          <p:nvPr>
            <p:ph type="ctrTitle"/>
          </p:nvPr>
        </p:nvSpPr>
        <p:spPr>
          <a:xfrm>
            <a:off x="1432560" y="1065478"/>
            <a:ext cx="7406640" cy="77934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Force acquisition: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97" y="2492896"/>
            <a:ext cx="3010412" cy="331236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564904"/>
            <a:ext cx="4959350" cy="279700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95" y="4957278"/>
            <a:ext cx="4970505" cy="74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92790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67" y="260648"/>
            <a:ext cx="2462674" cy="6480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" name="2 Subtítulo"/>
          <p:cNvSpPr>
            <a:spLocks noGrp="1"/>
          </p:cNvSpPr>
          <p:nvPr>
            <p:ph type="subTitle" idx="1"/>
          </p:nvPr>
        </p:nvSpPr>
        <p:spPr>
          <a:xfrm>
            <a:off x="6012160" y="6165304"/>
            <a:ext cx="2908628" cy="504056"/>
          </a:xfrm>
        </p:spPr>
        <p:txBody>
          <a:bodyPr>
            <a:noAutofit/>
          </a:bodyPr>
          <a:lstStyle/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RIG CONTROL - Daniel Suárez Freile</a:t>
            </a:r>
          </a:p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s-EC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2"/>
          <p:cNvSpPr>
            <a:spLocks noGrp="1"/>
          </p:cNvSpPr>
          <p:nvPr>
            <p:ph type="ctrTitle"/>
          </p:nvPr>
        </p:nvSpPr>
        <p:spPr>
          <a:xfrm>
            <a:off x="1432560" y="1065478"/>
            <a:ext cx="7406640" cy="77934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Angle acquisition: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55921"/>
            <a:ext cx="5359015" cy="351451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71" y="3717032"/>
            <a:ext cx="2568205" cy="18774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522" y="5236800"/>
            <a:ext cx="3108960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47900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67" y="260648"/>
            <a:ext cx="2462674" cy="6480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" name="2 Subtítulo"/>
          <p:cNvSpPr>
            <a:spLocks noGrp="1"/>
          </p:cNvSpPr>
          <p:nvPr>
            <p:ph type="subTitle" idx="1"/>
          </p:nvPr>
        </p:nvSpPr>
        <p:spPr>
          <a:xfrm>
            <a:off x="6012160" y="6165304"/>
            <a:ext cx="2908628" cy="504056"/>
          </a:xfrm>
        </p:spPr>
        <p:txBody>
          <a:bodyPr>
            <a:noAutofit/>
          </a:bodyPr>
          <a:lstStyle/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RIG CONTROL - Daniel Suárez Freile</a:t>
            </a:r>
          </a:p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s-EC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2"/>
          <p:cNvSpPr>
            <a:spLocks noGrp="1"/>
          </p:cNvSpPr>
          <p:nvPr>
            <p:ph type="ctrTitle"/>
          </p:nvPr>
        </p:nvSpPr>
        <p:spPr>
          <a:xfrm>
            <a:off x="1432560" y="1065478"/>
            <a:ext cx="7406640" cy="77934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Angle acquisition: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6872"/>
            <a:ext cx="6652260" cy="13258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615827"/>
            <a:ext cx="623316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99128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67" y="260648"/>
            <a:ext cx="2462674" cy="6480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" name="2 Subtítulo"/>
          <p:cNvSpPr>
            <a:spLocks noGrp="1"/>
          </p:cNvSpPr>
          <p:nvPr>
            <p:ph type="subTitle" idx="1"/>
          </p:nvPr>
        </p:nvSpPr>
        <p:spPr>
          <a:xfrm>
            <a:off x="6012160" y="6165304"/>
            <a:ext cx="2908628" cy="504056"/>
          </a:xfrm>
        </p:spPr>
        <p:txBody>
          <a:bodyPr>
            <a:noAutofit/>
          </a:bodyPr>
          <a:lstStyle/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RIG CONTROL - Daniel Suárez Freile</a:t>
            </a:r>
          </a:p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s-EC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2"/>
          <p:cNvSpPr>
            <a:spLocks noGrp="1"/>
          </p:cNvSpPr>
          <p:nvPr>
            <p:ph type="ctrTitle"/>
          </p:nvPr>
        </p:nvSpPr>
        <p:spPr>
          <a:xfrm>
            <a:off x="1432560" y="1065478"/>
            <a:ext cx="7406640" cy="77934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757262" y="2132857"/>
            <a:ext cx="4758954" cy="1800199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13182" indent="-285750">
              <a:buFont typeface="Arial" panose="020B0604020202020204" pitchFamily="34" charset="0"/>
              <a:buChar char="•"/>
            </a:pPr>
            <a:r>
              <a:rPr lang="es-MX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s-MX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lang="es-MX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es-MX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 </a:t>
            </a:r>
            <a:r>
              <a:rPr lang="es-MX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</a:t>
            </a:r>
            <a:r>
              <a:rPr lang="es-MX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13182" indent="-285750">
              <a:buFont typeface="Arial" panose="020B0604020202020204" pitchFamily="34" charset="0"/>
              <a:buChar char="•"/>
            </a:pPr>
            <a:r>
              <a:rPr lang="es-MX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s-MX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r>
              <a:rPr lang="es-MX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13182" indent="-285750">
              <a:buFont typeface="Arial" panose="020B0604020202020204" pitchFamily="34" charset="0"/>
              <a:buChar char="•"/>
            </a:pPr>
            <a:r>
              <a:rPr lang="es-MX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</a:t>
            </a:r>
            <a:r>
              <a:rPr lang="es-MX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Stiffness</a:t>
            </a:r>
            <a:r>
              <a:rPr lang="es-MX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r>
              <a:rPr lang="es-MX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13182" indent="-285750">
              <a:buFont typeface="Arial" panose="020B0604020202020204" pitchFamily="34" charset="0"/>
              <a:buChar char="•"/>
            </a:pPr>
            <a:r>
              <a:rPr lang="es-MX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Uniformity</a:t>
            </a:r>
            <a:r>
              <a:rPr lang="es-MX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 </a:t>
            </a:r>
            <a:r>
              <a:rPr lang="es-MX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r>
              <a:rPr lang="es-MX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13182" indent="-285750">
              <a:buFont typeface="Arial" panose="020B0604020202020204" pitchFamily="34" charset="0"/>
              <a:buChar char="•"/>
            </a:pPr>
            <a:r>
              <a:rPr lang="es-MX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es-MX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Manual</a:t>
            </a:r>
          </a:p>
          <a:p>
            <a:pPr marL="355600" indent="-285750" defTabSz="896938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es-MX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285750" defTabSz="896938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es-MX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285750" defTabSz="896938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es-MX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182" indent="-285750">
              <a:buFont typeface="Arial" panose="020B0604020202020204" pitchFamily="34" charset="0"/>
              <a:buChar char="•"/>
            </a:pPr>
            <a:endParaRPr lang="es-MX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182" indent="-285750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182" indent="-285750">
              <a:buFont typeface="Arial" panose="020B0604020202020204" pitchFamily="34" charset="0"/>
              <a:buChar char="•"/>
            </a:pPr>
            <a:endParaRPr lang="es-MX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2"/>
          <p:cNvSpPr txBox="1">
            <a:spLocks/>
          </p:cNvSpPr>
          <p:nvPr/>
        </p:nvSpPr>
        <p:spPr>
          <a:xfrm>
            <a:off x="1443411" y="3789040"/>
            <a:ext cx="7406640" cy="7793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757262" y="4797152"/>
            <a:ext cx="4758954" cy="1080120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13182" indent="-285750">
              <a:buFont typeface="Arial" panose="020B0604020202020204" pitchFamily="34" charset="0"/>
              <a:buChar char="•"/>
            </a:pPr>
            <a:r>
              <a:rPr lang="es-MX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 </a:t>
            </a:r>
            <a:r>
              <a:rPr lang="es-MX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Controller</a:t>
            </a:r>
            <a:r>
              <a:rPr lang="es-MX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13182" indent="-285750">
              <a:buFont typeface="Arial" panose="020B0604020202020204" pitchFamily="34" charset="0"/>
              <a:buChar char="•"/>
            </a:pPr>
            <a:r>
              <a:rPr lang="es-MX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Uniformity</a:t>
            </a:r>
            <a:r>
              <a:rPr lang="es-MX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Test.</a:t>
            </a:r>
          </a:p>
          <a:p>
            <a:pPr marL="313182" indent="-285750">
              <a:buFont typeface="Arial" panose="020B0604020202020204" pitchFamily="34" charset="0"/>
              <a:buChar char="•"/>
            </a:pPr>
            <a:r>
              <a:rPr lang="es-MX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s-MX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es-MX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285750" defTabSz="896938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es-MX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285750" defTabSz="896938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es-MX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285750" defTabSz="896938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es-MX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182" indent="-285750">
              <a:buFont typeface="Arial" panose="020B0604020202020204" pitchFamily="34" charset="0"/>
              <a:buChar char="•"/>
            </a:pPr>
            <a:endParaRPr lang="es-MX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182" indent="-285750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182" indent="-285750">
              <a:buFont typeface="Arial" panose="020B0604020202020204" pitchFamily="34" charset="0"/>
              <a:buChar char="•"/>
            </a:pPr>
            <a:endParaRPr lang="es-MX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003877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67" y="260648"/>
            <a:ext cx="2462674" cy="6480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" name="2 Subtítulo"/>
          <p:cNvSpPr>
            <a:spLocks noGrp="1"/>
          </p:cNvSpPr>
          <p:nvPr>
            <p:ph type="subTitle" idx="1"/>
          </p:nvPr>
        </p:nvSpPr>
        <p:spPr>
          <a:xfrm>
            <a:off x="6012160" y="6165304"/>
            <a:ext cx="2908628" cy="504056"/>
          </a:xfrm>
        </p:spPr>
        <p:txBody>
          <a:bodyPr>
            <a:noAutofit/>
          </a:bodyPr>
          <a:lstStyle/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RIG CONTROL - Daniel Suárez Freile</a:t>
            </a:r>
          </a:p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s-EC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432560" y="1065478"/>
            <a:ext cx="7406640" cy="77934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Contents: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757262" y="2132856"/>
            <a:ext cx="4758954" cy="4063073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13182" indent="-285750">
              <a:buFont typeface="Arial" panose="020B0604020202020204" pitchFamily="34" charset="0"/>
              <a:buChar char="•"/>
            </a:pPr>
            <a:r>
              <a:rPr lang="es-MX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s-MX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285750" defTabSz="896938">
              <a:buFont typeface="Arial" panose="020B0604020202020204" pitchFamily="34" charset="0"/>
              <a:buChar char="•"/>
            </a:pP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Property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es-MX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 </a:t>
            </a:r>
            <a:r>
              <a:rPr lang="es-MX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</a:t>
            </a:r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285750" defTabSz="896938">
              <a:buFont typeface="Arial" panose="020B0604020202020204" pitchFamily="34" charset="0"/>
              <a:buChar char="•"/>
            </a:pPr>
            <a:r>
              <a:rPr lang="es-MX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</a:t>
            </a:r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Interfaces.</a:t>
            </a:r>
          </a:p>
          <a:p>
            <a:pPr marL="630238" indent="-285750" defTabSz="896938">
              <a:buFont typeface="Arial" panose="020B0604020202020204" pitchFamily="34" charset="0"/>
              <a:buChar char="•"/>
            </a:pPr>
            <a:r>
              <a:rPr lang="es-MX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.net</a:t>
            </a:r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C++.</a:t>
            </a:r>
          </a:p>
          <a:p>
            <a:pPr marL="355600" indent="-285750" defTabSz="896938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es-MX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s-MX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lang="es-MX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es-MX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 </a:t>
            </a:r>
            <a:r>
              <a:rPr lang="es-MX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</a:t>
            </a:r>
            <a:endParaRPr lang="es-MX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285750" defTabSz="896938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</a:t>
            </a:r>
            <a:r>
              <a:rPr lang="es-MX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285750" defTabSz="896938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</a:t>
            </a:r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GUI.</a:t>
            </a:r>
          </a:p>
          <a:p>
            <a:pPr marL="355600" indent="-285750" defTabSz="896938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es-MX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 </a:t>
            </a:r>
            <a:r>
              <a:rPr lang="es-MX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es-MX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es-MX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VI’s</a:t>
            </a:r>
            <a:endParaRPr lang="es-MX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285750" defTabSz="896938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es-MX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es-MX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GUI and </a:t>
            </a:r>
            <a:r>
              <a:rPr lang="es-MX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es-MX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VI’s</a:t>
            </a:r>
            <a:endParaRPr lang="es-MX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285750" defTabSz="896938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es-MX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285750" defTabSz="896938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es-MX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182" indent="-285750">
              <a:buFont typeface="Arial" panose="020B0604020202020204" pitchFamily="34" charset="0"/>
              <a:buChar char="•"/>
            </a:pPr>
            <a:endParaRPr lang="es-MX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182" indent="-285750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182" indent="-285750">
              <a:buFont typeface="Arial" panose="020B0604020202020204" pitchFamily="34" charset="0"/>
              <a:buChar char="•"/>
            </a:pPr>
            <a:endParaRPr lang="es-MX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08018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67" y="260648"/>
            <a:ext cx="2462674" cy="6480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" name="2 Subtítulo"/>
          <p:cNvSpPr>
            <a:spLocks noGrp="1"/>
          </p:cNvSpPr>
          <p:nvPr>
            <p:ph type="subTitle" idx="1"/>
          </p:nvPr>
        </p:nvSpPr>
        <p:spPr>
          <a:xfrm>
            <a:off x="6012160" y="6165304"/>
            <a:ext cx="2908628" cy="504056"/>
          </a:xfrm>
        </p:spPr>
        <p:txBody>
          <a:bodyPr>
            <a:noAutofit/>
          </a:bodyPr>
          <a:lstStyle/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RIG CONTROL - Daniel Suárez Freile</a:t>
            </a:r>
          </a:p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s-EC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2"/>
          <p:cNvSpPr>
            <a:spLocks noGrp="1"/>
          </p:cNvSpPr>
          <p:nvPr>
            <p:ph type="ctrTitle"/>
          </p:nvPr>
        </p:nvSpPr>
        <p:spPr>
          <a:xfrm>
            <a:off x="1432560" y="1065478"/>
            <a:ext cx="7406640" cy="77934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04566" y="2959550"/>
            <a:ext cx="1458162" cy="25922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31" y="2203114"/>
            <a:ext cx="2246788" cy="18448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52" y="1340768"/>
            <a:ext cx="2190161" cy="224122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13" y="1840832"/>
            <a:ext cx="1963961" cy="155163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103692"/>
            <a:ext cx="2130511" cy="213051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02" y="4984775"/>
            <a:ext cx="2533681" cy="142450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842" y="3415104"/>
            <a:ext cx="2538238" cy="142775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024" y="4830277"/>
            <a:ext cx="2303827" cy="129590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13" y="535454"/>
            <a:ext cx="2280419" cy="128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08572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67" y="260648"/>
            <a:ext cx="2462674" cy="6480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" name="2 Subtítulo"/>
          <p:cNvSpPr>
            <a:spLocks noGrp="1"/>
          </p:cNvSpPr>
          <p:nvPr>
            <p:ph type="subTitle" idx="1"/>
          </p:nvPr>
        </p:nvSpPr>
        <p:spPr>
          <a:xfrm>
            <a:off x="6012160" y="6165304"/>
            <a:ext cx="2908628" cy="504056"/>
          </a:xfrm>
        </p:spPr>
        <p:txBody>
          <a:bodyPr>
            <a:noAutofit/>
          </a:bodyPr>
          <a:lstStyle/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RIG CONTROL - Daniel Suárez Freile</a:t>
            </a:r>
          </a:p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s-EC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2"/>
          <p:cNvSpPr>
            <a:spLocks noGrp="1"/>
          </p:cNvSpPr>
          <p:nvPr>
            <p:ph type="ctrTitle"/>
          </p:nvPr>
        </p:nvSpPr>
        <p:spPr>
          <a:xfrm>
            <a:off x="1432560" y="1065478"/>
            <a:ext cx="7406640" cy="779346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Property Lab: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757262" y="2132856"/>
            <a:ext cx="4758954" cy="4063073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55600" indent="-285750" defTabSz="896938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es-MX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285750" defTabSz="896938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es-MX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182" indent="-285750">
              <a:buFont typeface="Arial" panose="020B0604020202020204" pitchFamily="34" charset="0"/>
              <a:buChar char="•"/>
            </a:pPr>
            <a:endParaRPr lang="es-MX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182" indent="-285750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182" indent="-285750">
              <a:buFont typeface="Arial" panose="020B0604020202020204" pitchFamily="34" charset="0"/>
              <a:buChar char="•"/>
            </a:pPr>
            <a:endParaRPr lang="es-MX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64929756"/>
              </p:ext>
            </p:extLst>
          </p:nvPr>
        </p:nvGraphicFramePr>
        <p:xfrm>
          <a:off x="2137882" y="1664804"/>
          <a:ext cx="532859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7860163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67" y="260648"/>
            <a:ext cx="2462674" cy="6480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" name="2 Subtítulo"/>
          <p:cNvSpPr>
            <a:spLocks noGrp="1"/>
          </p:cNvSpPr>
          <p:nvPr>
            <p:ph type="subTitle" idx="1"/>
          </p:nvPr>
        </p:nvSpPr>
        <p:spPr>
          <a:xfrm>
            <a:off x="6012160" y="6165304"/>
            <a:ext cx="2908628" cy="504056"/>
          </a:xfrm>
        </p:spPr>
        <p:txBody>
          <a:bodyPr>
            <a:noAutofit/>
          </a:bodyPr>
          <a:lstStyle/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RIG CONTROL - Daniel Suárez Freile</a:t>
            </a:r>
          </a:p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s-EC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2"/>
          <p:cNvSpPr>
            <a:spLocks noGrp="1"/>
          </p:cNvSpPr>
          <p:nvPr>
            <p:ph type="ctrTitle"/>
          </p:nvPr>
        </p:nvSpPr>
        <p:spPr>
          <a:xfrm>
            <a:off x="1432560" y="1065478"/>
            <a:ext cx="7406640" cy="779346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Test Rig: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36912"/>
            <a:ext cx="3712412" cy="2088232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60892832"/>
              </p:ext>
            </p:extLst>
          </p:nvPr>
        </p:nvGraphicFramePr>
        <p:xfrm>
          <a:off x="1619672" y="2492896"/>
          <a:ext cx="29523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07721239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67" y="260648"/>
            <a:ext cx="2462674" cy="6480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" name="2 Subtítulo"/>
          <p:cNvSpPr>
            <a:spLocks noGrp="1"/>
          </p:cNvSpPr>
          <p:nvPr>
            <p:ph type="subTitle" idx="1"/>
          </p:nvPr>
        </p:nvSpPr>
        <p:spPr>
          <a:xfrm>
            <a:off x="6012160" y="6165304"/>
            <a:ext cx="2908628" cy="504056"/>
          </a:xfrm>
        </p:spPr>
        <p:txBody>
          <a:bodyPr>
            <a:noAutofit/>
          </a:bodyPr>
          <a:lstStyle/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RIG CONTROL - Daniel Suárez Freile</a:t>
            </a:r>
          </a:p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s-EC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2"/>
          <p:cNvSpPr>
            <a:spLocks noGrp="1"/>
          </p:cNvSpPr>
          <p:nvPr>
            <p:ph type="ctrTitle"/>
          </p:nvPr>
        </p:nvSpPr>
        <p:spPr>
          <a:xfrm>
            <a:off x="1432560" y="1065478"/>
            <a:ext cx="7406640" cy="77934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Graphic User Interfaces: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0693459"/>
              </p:ext>
            </p:extLst>
          </p:nvPr>
        </p:nvGraphicFramePr>
        <p:xfrm>
          <a:off x="5223344" y="2420888"/>
          <a:ext cx="3528392" cy="262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99" y="2924944"/>
            <a:ext cx="2940544" cy="167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19586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67" y="260648"/>
            <a:ext cx="2462674" cy="6480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" name="2 Subtítulo"/>
          <p:cNvSpPr>
            <a:spLocks noGrp="1"/>
          </p:cNvSpPr>
          <p:nvPr>
            <p:ph type="subTitle" idx="1"/>
          </p:nvPr>
        </p:nvSpPr>
        <p:spPr>
          <a:xfrm>
            <a:off x="6012160" y="6165304"/>
            <a:ext cx="2908628" cy="504056"/>
          </a:xfrm>
        </p:spPr>
        <p:txBody>
          <a:bodyPr>
            <a:noAutofit/>
          </a:bodyPr>
          <a:lstStyle/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RIG CONTROL - Daniel Suárez Freile</a:t>
            </a:r>
          </a:p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s-EC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2"/>
          <p:cNvSpPr>
            <a:spLocks noGrp="1"/>
          </p:cNvSpPr>
          <p:nvPr>
            <p:ph type="ctrTitle"/>
          </p:nvPr>
        </p:nvSpPr>
        <p:spPr>
          <a:xfrm>
            <a:off x="1432560" y="1065478"/>
            <a:ext cx="7406640" cy="77934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Software: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2348881"/>
            <a:ext cx="1800199" cy="6515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48880"/>
            <a:ext cx="651547" cy="6515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365104"/>
            <a:ext cx="954832" cy="1154681"/>
          </a:xfrm>
          <a:prstGeom prst="rect">
            <a:avLst/>
          </a:prstGeom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4277542" y="2132856"/>
            <a:ext cx="4758954" cy="129614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13182" indent="-285750">
              <a:buFont typeface="Arial" panose="020B0604020202020204" pitchFamily="34" charset="0"/>
              <a:buChar char="•"/>
            </a:pPr>
            <a:r>
              <a:rPr lang="es-MX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NET -&gt; Software </a:t>
            </a:r>
            <a:r>
              <a:rPr lang="es-MX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285750"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es-MX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interface, data </a:t>
            </a:r>
            <a:r>
              <a:rPr lang="es-MX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  <a:p>
            <a:pPr marL="313182" indent="-285750">
              <a:buFont typeface="Arial" panose="020B0604020202020204" pitchFamily="34" charset="0"/>
              <a:buChar char="•"/>
            </a:pPr>
            <a:r>
              <a:rPr lang="es-MX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C++ -&gt; General-</a:t>
            </a:r>
            <a:r>
              <a:rPr lang="es-MX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s-MX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programming</a:t>
            </a:r>
            <a:r>
              <a:rPr lang="es-MX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285750"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es-MX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Object-oriented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285750">
              <a:buFont typeface="Arial" panose="020B0604020202020204" pitchFamily="34" charset="0"/>
              <a:buChar char="•"/>
              <a:tabLst>
                <a:tab pos="630238" algn="l"/>
              </a:tabLst>
            </a:pPr>
            <a:endParaRPr lang="es-MX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285750">
              <a:buFont typeface="Arial" panose="020B0604020202020204" pitchFamily="34" charset="0"/>
              <a:buChar char="•"/>
              <a:tabLst>
                <a:tab pos="630238" algn="l"/>
              </a:tabLst>
            </a:pPr>
            <a:endParaRPr lang="es-MX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285750">
              <a:buFont typeface="Arial" panose="020B0604020202020204" pitchFamily="34" charset="0"/>
              <a:buChar char="•"/>
              <a:tabLst>
                <a:tab pos="630238" algn="l"/>
              </a:tabLst>
            </a:pPr>
            <a:endParaRPr lang="es-MX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182" indent="-285750">
              <a:buFont typeface="Arial" panose="020B0604020202020204" pitchFamily="34" charset="0"/>
              <a:buChar char="•"/>
            </a:pPr>
            <a:endParaRPr lang="es-MX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182" indent="-285750">
              <a:buFont typeface="Arial" panose="020B0604020202020204" pitchFamily="34" charset="0"/>
              <a:buChar char="•"/>
            </a:pPr>
            <a:endParaRPr lang="es-MX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285750" defTabSz="896938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es-MX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182" indent="-285750">
              <a:buFont typeface="Arial" panose="020B0604020202020204" pitchFamily="34" charset="0"/>
              <a:buChar char="•"/>
            </a:pPr>
            <a:endParaRPr lang="es-MX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182" indent="-285750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182" indent="-285750">
              <a:buFont typeface="Arial" panose="020B0604020202020204" pitchFamily="34" charset="0"/>
              <a:buChar char="•"/>
            </a:pPr>
            <a:endParaRPr lang="es-MX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1127332" y="4633183"/>
            <a:ext cx="4758954" cy="1296144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13182" indent="-285750">
              <a:buFont typeface="Arial" panose="020B0604020202020204" pitchFamily="34" charset="0"/>
              <a:buChar char="•"/>
            </a:pPr>
            <a:r>
              <a:rPr lang="es-MX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es-MX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es-MX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s-MX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es-MX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285750"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</a:t>
            </a:r>
            <a:r>
              <a:rPr lang="es-MX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programming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13182" indent="-285750">
              <a:buFont typeface="Arial" panose="020B0604020202020204" pitchFamily="34" charset="0"/>
              <a:buChar char="•"/>
            </a:pPr>
            <a:r>
              <a:rPr lang="es-MX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and </a:t>
            </a:r>
            <a:r>
              <a:rPr lang="es-MX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es-MX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285750"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es-MX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</a:t>
            </a:r>
            <a:r>
              <a:rPr lang="es-MX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285750">
              <a:buFont typeface="Arial" panose="020B0604020202020204" pitchFamily="34" charset="0"/>
              <a:buChar char="•"/>
              <a:tabLst>
                <a:tab pos="630238" algn="l"/>
              </a:tabLst>
            </a:pPr>
            <a:endParaRPr lang="es-MX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285750">
              <a:buFont typeface="Arial" panose="020B0604020202020204" pitchFamily="34" charset="0"/>
              <a:buChar char="•"/>
              <a:tabLst>
                <a:tab pos="630238" algn="l"/>
              </a:tabLst>
            </a:pPr>
            <a:endParaRPr lang="es-MX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285750">
              <a:buFont typeface="Arial" panose="020B0604020202020204" pitchFamily="34" charset="0"/>
              <a:buChar char="•"/>
              <a:tabLst>
                <a:tab pos="630238" algn="l"/>
              </a:tabLst>
            </a:pPr>
            <a:endParaRPr lang="es-MX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182" indent="-285750">
              <a:buFont typeface="Arial" panose="020B0604020202020204" pitchFamily="34" charset="0"/>
              <a:buChar char="•"/>
            </a:pPr>
            <a:endParaRPr lang="es-MX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182" indent="-285750">
              <a:buFont typeface="Arial" panose="020B0604020202020204" pitchFamily="34" charset="0"/>
              <a:buChar char="•"/>
            </a:pPr>
            <a:endParaRPr lang="es-MX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285750" defTabSz="896938">
              <a:buFont typeface="Arial" panose="020B0604020202020204" pitchFamily="34" charset="0"/>
              <a:buChar char="•"/>
              <a:tabLst>
                <a:tab pos="177800" algn="l"/>
              </a:tabLst>
            </a:pPr>
            <a:endParaRPr lang="es-MX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182" indent="-285750">
              <a:buFont typeface="Arial" panose="020B0604020202020204" pitchFamily="34" charset="0"/>
              <a:buChar char="•"/>
            </a:pPr>
            <a:endParaRPr lang="es-MX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182" indent="-285750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182" indent="-285750">
              <a:buFont typeface="Arial" panose="020B0604020202020204" pitchFamily="34" charset="0"/>
              <a:buChar char="•"/>
            </a:pPr>
            <a:endParaRPr lang="es-MX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21973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67" y="260648"/>
            <a:ext cx="2462674" cy="6480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" name="2 Subtítulo"/>
          <p:cNvSpPr>
            <a:spLocks noGrp="1"/>
          </p:cNvSpPr>
          <p:nvPr>
            <p:ph type="subTitle" idx="1"/>
          </p:nvPr>
        </p:nvSpPr>
        <p:spPr>
          <a:xfrm>
            <a:off x="6012160" y="6165304"/>
            <a:ext cx="2908628" cy="504056"/>
          </a:xfrm>
        </p:spPr>
        <p:txBody>
          <a:bodyPr>
            <a:noAutofit/>
          </a:bodyPr>
          <a:lstStyle/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RIG CONTROL - Daniel Suárez Freile</a:t>
            </a:r>
          </a:p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s-EC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2"/>
          <p:cNvSpPr>
            <a:spLocks noGrp="1"/>
          </p:cNvSpPr>
          <p:nvPr>
            <p:ph type="ctrTitle"/>
          </p:nvPr>
        </p:nvSpPr>
        <p:spPr>
          <a:xfrm>
            <a:off x="1432560" y="1065478"/>
            <a:ext cx="7406640" cy="779346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cross section test rig: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4864"/>
            <a:ext cx="2989469" cy="345638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32" y="4077072"/>
            <a:ext cx="3736459" cy="14636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020" y="2132856"/>
            <a:ext cx="1119285" cy="151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6245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67" y="260648"/>
            <a:ext cx="2462674" cy="6480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" name="2 Subtítulo"/>
          <p:cNvSpPr>
            <a:spLocks noGrp="1"/>
          </p:cNvSpPr>
          <p:nvPr>
            <p:ph type="subTitle" idx="1"/>
          </p:nvPr>
        </p:nvSpPr>
        <p:spPr>
          <a:xfrm>
            <a:off x="6012160" y="6165304"/>
            <a:ext cx="2908628" cy="504056"/>
          </a:xfrm>
        </p:spPr>
        <p:txBody>
          <a:bodyPr>
            <a:noAutofit/>
          </a:bodyPr>
          <a:lstStyle/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RIG CONTROL - Daniel Suárez Freile</a:t>
            </a:r>
          </a:p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s-EC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2"/>
          <p:cNvSpPr>
            <a:spLocks noGrp="1"/>
          </p:cNvSpPr>
          <p:nvPr>
            <p:ph type="ctrTitle"/>
          </p:nvPr>
        </p:nvSpPr>
        <p:spPr>
          <a:xfrm>
            <a:off x="1432560" y="1065478"/>
            <a:ext cx="7406640" cy="77934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Graphic User Interface: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27391"/>
            <a:ext cx="6264696" cy="399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8571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67" y="260648"/>
            <a:ext cx="2462674" cy="6480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" name="2 Subtítulo"/>
          <p:cNvSpPr>
            <a:spLocks noGrp="1"/>
          </p:cNvSpPr>
          <p:nvPr>
            <p:ph type="subTitle" idx="1"/>
          </p:nvPr>
        </p:nvSpPr>
        <p:spPr>
          <a:xfrm>
            <a:off x="6012160" y="6165304"/>
            <a:ext cx="2908628" cy="504056"/>
          </a:xfrm>
        </p:spPr>
        <p:txBody>
          <a:bodyPr>
            <a:noAutofit/>
          </a:bodyPr>
          <a:lstStyle/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RIG CONTROL - Daniel Suárez Freile</a:t>
            </a:r>
          </a:p>
          <a:p>
            <a:pPr lvl="0" algn="ctr"/>
            <a:r>
              <a:rPr lang="es-MX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s-EC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2"/>
          <p:cNvSpPr>
            <a:spLocks noGrp="1"/>
          </p:cNvSpPr>
          <p:nvPr>
            <p:ph type="ctrTitle"/>
          </p:nvPr>
        </p:nvSpPr>
        <p:spPr>
          <a:xfrm>
            <a:off x="1432560" y="1065478"/>
            <a:ext cx="7406640" cy="77934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Algorithm: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98" y="2348880"/>
            <a:ext cx="3677163" cy="25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40632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E86C621-6B1C-425C-9676-1280290DF647}" vid="{C62B1A55-B7F6-4AC1-A85C-A311ED0BB88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Presentación2</Template>
  <TotalTime>186</TotalTime>
  <Words>402</Words>
  <Application>Microsoft Office PowerPoint</Application>
  <PresentationFormat>Presentación en pantalla (4:3)</PresentationFormat>
  <Paragraphs>137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Gill Sans MT</vt:lpstr>
      <vt:lpstr>Verdana</vt:lpstr>
      <vt:lpstr>Wingdings 2</vt:lpstr>
      <vt:lpstr>Solsticio</vt:lpstr>
      <vt:lpstr>Department of Engineering</vt:lpstr>
      <vt:lpstr>Contents:</vt:lpstr>
      <vt:lpstr>Tyre Property Lab:</vt:lpstr>
      <vt:lpstr>Tyre Test Rig:</vt:lpstr>
      <vt:lpstr>Graphic User Interfaces:</vt:lpstr>
      <vt:lpstr>Software:</vt:lpstr>
      <vt:lpstr>Tyre cross section test rig:</vt:lpstr>
      <vt:lpstr>Graphic User Interface:</vt:lpstr>
      <vt:lpstr>Algorithm:</vt:lpstr>
      <vt:lpstr>Results:</vt:lpstr>
      <vt:lpstr>Tyre Test Rig GUI design:</vt:lpstr>
      <vt:lpstr>Vertical stiffness test design:</vt:lpstr>
      <vt:lpstr>Vertical stiffness test design:</vt:lpstr>
      <vt:lpstr>Tyre Test Rig GUI implementation:</vt:lpstr>
      <vt:lpstr>Vertical stiffness test implementation:</vt:lpstr>
      <vt:lpstr>Force acquisition:</vt:lpstr>
      <vt:lpstr>Angle acquisition:</vt:lpstr>
      <vt:lpstr>Angle acquisition:</vt:lpstr>
      <vt:lpstr>Conclusion: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Engineering</dc:title>
  <dc:creator>Daniel Suárez</dc:creator>
  <cp:lastModifiedBy>Daniel Suárez</cp:lastModifiedBy>
  <cp:revision>21</cp:revision>
  <dcterms:created xsi:type="dcterms:W3CDTF">2016-08-15T00:34:20Z</dcterms:created>
  <dcterms:modified xsi:type="dcterms:W3CDTF">2016-08-15T03:41:09Z</dcterms:modified>
</cp:coreProperties>
</file>