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1.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7.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7"/>
  </p:notesMasterIdLst>
  <p:sldIdLst>
    <p:sldId id="256" r:id="rId2"/>
    <p:sldId id="283" r:id="rId3"/>
    <p:sldId id="257" r:id="rId4"/>
    <p:sldId id="284" r:id="rId5"/>
    <p:sldId id="285" r:id="rId6"/>
    <p:sldId id="286" r:id="rId7"/>
    <p:sldId id="287" r:id="rId8"/>
    <p:sldId id="289" r:id="rId9"/>
    <p:sldId id="288" r:id="rId10"/>
    <p:sldId id="261"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269" r:id="rId29"/>
    <p:sldId id="270" r:id="rId30"/>
    <p:sldId id="271"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326" r:id="rId51"/>
    <p:sldId id="278" r:id="rId52"/>
    <p:sldId id="327" r:id="rId53"/>
    <p:sldId id="328" r:id="rId54"/>
    <p:sldId id="329" r:id="rId55"/>
    <p:sldId id="281"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FFDC"/>
    <a:srgbClr val="8779EF"/>
    <a:srgbClr val="33FF29"/>
    <a:srgbClr val="FA66EF"/>
    <a:srgbClr val="E1E2E3"/>
    <a:srgbClr val="47CFFF"/>
    <a:srgbClr val="DE7808"/>
    <a:srgbClr val="AF22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8995" autoAdjust="0"/>
  </p:normalViewPr>
  <p:slideViewPr>
    <p:cSldViewPr snapToGrid="0">
      <p:cViewPr varScale="1">
        <p:scale>
          <a:sx n="59" d="100"/>
          <a:sy n="59" d="100"/>
        </p:scale>
        <p:origin x="11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_rels/data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iagrams/_rels/data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4" Type="http://schemas.openxmlformats.org/officeDocument/2006/relationships/image" Target="../media/image62.png"/></Relationships>
</file>

<file path=ppt/diagrams/_rels/data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png"/></Relationships>
</file>

<file path=ppt/diagrams/_rels/data2.xml.rels><?xml version="1.0" encoding="UTF-8" standalone="yes"?>
<Relationships xmlns="http://schemas.openxmlformats.org/package/2006/relationships"><Relationship Id="rId1" Type="http://schemas.openxmlformats.org/officeDocument/2006/relationships/image" Target="../media/image9.png"/></Relationships>
</file>

<file path=ppt/diagrams/_rels/data22.xml.rels><?xml version="1.0" encoding="UTF-8" standalone="yes"?>
<Relationships xmlns="http://schemas.openxmlformats.org/package/2006/relationships"><Relationship Id="rId1" Type="http://schemas.openxmlformats.org/officeDocument/2006/relationships/image" Target="../media/image74.png"/></Relationships>
</file>

<file path=ppt/diagrams/_rels/data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image" Target="../media/image87.png"/></Relationships>
</file>

<file path=ppt/diagrams/_rels/data27.xml.rels><?xml version="1.0" encoding="UTF-8" standalone="yes"?>
<Relationships xmlns="http://schemas.openxmlformats.org/package/2006/relationships"><Relationship Id="rId1" Type="http://schemas.openxmlformats.org/officeDocument/2006/relationships/image" Target="../media/image111.jp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4" Type="http://schemas.openxmlformats.org/officeDocument/2006/relationships/image" Target="../media/image62.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9.png"/></Relationships>
</file>

<file path=ppt/diagrams/_rels/drawing22.xml.rels><?xml version="1.0" encoding="UTF-8" standalone="yes"?>
<Relationships xmlns="http://schemas.openxmlformats.org/package/2006/relationships"><Relationship Id="rId1" Type="http://schemas.openxmlformats.org/officeDocument/2006/relationships/image" Target="../media/image74.png"/></Relationships>
</file>

<file path=ppt/diagrams/_rels/drawing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image" Target="../media/image8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A60D0F-6141-401E-B747-360C2495699D}"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s-EC"/>
        </a:p>
      </dgm:t>
    </dgm:pt>
    <dgm:pt modelId="{6DAE4C23-6427-43ED-96E9-614D51544EB8}">
      <dgm:prSet phldrT="[Texto]"/>
      <dgm:spPr/>
      <dgm:t>
        <a:bodyPr/>
        <a:lstStyle/>
        <a:p>
          <a:r>
            <a:rPr lang="es-EC" b="1" dirty="0" smtClean="0"/>
            <a:t>MODELO DE CALIDAD ISO ISO/IEC 9126:2001</a:t>
          </a:r>
          <a:endParaRPr lang="es-EC" b="1" dirty="0"/>
        </a:p>
      </dgm:t>
    </dgm:pt>
    <dgm:pt modelId="{777F1B48-7167-42BA-B239-1893837117B2}" type="parTrans" cxnId="{59483F08-52A0-4C88-A1FE-E13C72D09211}">
      <dgm:prSet/>
      <dgm:spPr/>
      <dgm:t>
        <a:bodyPr/>
        <a:lstStyle/>
        <a:p>
          <a:endParaRPr lang="es-EC"/>
        </a:p>
      </dgm:t>
    </dgm:pt>
    <dgm:pt modelId="{D07DC7B5-8331-4225-934D-095D47CB1016}" type="sibTrans" cxnId="{59483F08-52A0-4C88-A1FE-E13C72D09211}">
      <dgm:prSet/>
      <dgm:spPr/>
      <dgm:t>
        <a:bodyPr/>
        <a:lstStyle/>
        <a:p>
          <a:endParaRPr lang="es-EC"/>
        </a:p>
      </dgm:t>
    </dgm:pt>
    <dgm:pt modelId="{7D9A4F32-ED89-4E55-B70E-2D8CA81E52BA}">
      <dgm:prSet phldrT="[Texto]" custT="1"/>
      <dgm:spPr>
        <a:solidFill>
          <a:srgbClr val="DE7808"/>
        </a:solidFill>
      </dgm:spPr>
      <dgm:t>
        <a:bodyPr/>
        <a:lstStyle/>
        <a:p>
          <a:r>
            <a:rPr lang="es-EC" sz="900" dirty="0" smtClean="0"/>
            <a:t>FUNCIONALIDAD</a:t>
          </a:r>
          <a:endParaRPr lang="es-EC" sz="900" dirty="0"/>
        </a:p>
      </dgm:t>
    </dgm:pt>
    <dgm:pt modelId="{8CFB715B-4CCA-4C0E-9D90-1CF419184C4A}" type="sibTrans" cxnId="{AC0DB84E-D046-457A-AA2D-DFE7178F49C3}">
      <dgm:prSet/>
      <dgm:spPr/>
      <dgm:t>
        <a:bodyPr/>
        <a:lstStyle/>
        <a:p>
          <a:endParaRPr lang="es-EC"/>
        </a:p>
      </dgm:t>
    </dgm:pt>
    <dgm:pt modelId="{BE6F1FA3-0CCE-4B3C-9F40-A303E1FF402C}" type="parTrans" cxnId="{AC0DB84E-D046-457A-AA2D-DFE7178F49C3}">
      <dgm:prSet/>
      <dgm:spPr/>
      <dgm:t>
        <a:bodyPr/>
        <a:lstStyle/>
        <a:p>
          <a:endParaRPr lang="es-EC"/>
        </a:p>
      </dgm:t>
    </dgm:pt>
    <dgm:pt modelId="{1E34E983-8BF0-4A6F-8521-5EE92C98DB19}">
      <dgm:prSet phldrT="[Texto]" custT="1"/>
      <dgm:spPr>
        <a:solidFill>
          <a:srgbClr val="DE7808"/>
        </a:solidFill>
      </dgm:spPr>
      <dgm:t>
        <a:bodyPr/>
        <a:lstStyle/>
        <a:p>
          <a:r>
            <a:rPr lang="es-EC" sz="900" dirty="0" smtClean="0"/>
            <a:t>CONFIABILIDAD</a:t>
          </a:r>
          <a:endParaRPr lang="es-EC" sz="900" dirty="0"/>
        </a:p>
      </dgm:t>
    </dgm:pt>
    <dgm:pt modelId="{782AD493-F5E6-4C17-9E76-96BD2C8870A5}" type="sibTrans" cxnId="{6A1CE785-F26F-4644-ABB3-E15A37611C0B}">
      <dgm:prSet/>
      <dgm:spPr/>
      <dgm:t>
        <a:bodyPr/>
        <a:lstStyle/>
        <a:p>
          <a:endParaRPr lang="es-EC"/>
        </a:p>
      </dgm:t>
    </dgm:pt>
    <dgm:pt modelId="{F4368EEE-7D15-4B4F-8B86-CD83AEE4F480}" type="parTrans" cxnId="{6A1CE785-F26F-4644-ABB3-E15A37611C0B}">
      <dgm:prSet/>
      <dgm:spPr/>
      <dgm:t>
        <a:bodyPr/>
        <a:lstStyle/>
        <a:p>
          <a:endParaRPr lang="es-EC"/>
        </a:p>
      </dgm:t>
    </dgm:pt>
    <dgm:pt modelId="{B6E3F2E2-75A0-4ECA-B0B1-3FDCA274088F}">
      <dgm:prSet phldrT="[Texto]" custT="1"/>
      <dgm:spPr>
        <a:solidFill>
          <a:srgbClr val="DE7808"/>
        </a:solidFill>
      </dgm:spPr>
      <dgm:t>
        <a:bodyPr/>
        <a:lstStyle/>
        <a:p>
          <a:r>
            <a:rPr lang="es-EC" sz="900" dirty="0" smtClean="0"/>
            <a:t>MANTENIBILIDAD</a:t>
          </a:r>
          <a:endParaRPr lang="es-EC" sz="900" dirty="0"/>
        </a:p>
      </dgm:t>
    </dgm:pt>
    <dgm:pt modelId="{34D5CBF2-3729-4F3C-8B8C-F3B2550134B9}" type="sibTrans" cxnId="{686B56B6-DFE5-4D4C-AC1D-5DFD8904FCFE}">
      <dgm:prSet/>
      <dgm:spPr/>
      <dgm:t>
        <a:bodyPr/>
        <a:lstStyle/>
        <a:p>
          <a:endParaRPr lang="es-EC"/>
        </a:p>
      </dgm:t>
    </dgm:pt>
    <dgm:pt modelId="{E68D4864-DAB5-44AE-A7FE-4228B9117312}" type="parTrans" cxnId="{686B56B6-DFE5-4D4C-AC1D-5DFD8904FCFE}">
      <dgm:prSet/>
      <dgm:spPr/>
      <dgm:t>
        <a:bodyPr/>
        <a:lstStyle/>
        <a:p>
          <a:endParaRPr lang="es-EC"/>
        </a:p>
      </dgm:t>
    </dgm:pt>
    <dgm:pt modelId="{85F86E03-B594-456D-B359-6385EB30569E}">
      <dgm:prSet phldrT="[Texto]" custT="1"/>
      <dgm:spPr>
        <a:solidFill>
          <a:srgbClr val="DE7808"/>
        </a:solidFill>
      </dgm:spPr>
      <dgm:t>
        <a:bodyPr/>
        <a:lstStyle/>
        <a:p>
          <a:r>
            <a:rPr lang="es-EC" sz="900" dirty="0" smtClean="0"/>
            <a:t>PORTABILIDAD</a:t>
          </a:r>
          <a:endParaRPr lang="es-EC" sz="900" dirty="0"/>
        </a:p>
      </dgm:t>
    </dgm:pt>
    <dgm:pt modelId="{6EAAD821-4EC3-459C-AE7E-9974BF2545D7}" type="sibTrans" cxnId="{473AA7E3-CF38-4E40-BD21-89BC1CB0C603}">
      <dgm:prSet/>
      <dgm:spPr/>
      <dgm:t>
        <a:bodyPr/>
        <a:lstStyle/>
        <a:p>
          <a:endParaRPr lang="es-EC"/>
        </a:p>
      </dgm:t>
    </dgm:pt>
    <dgm:pt modelId="{6FA1105D-23F2-4702-B107-F0099EFE0056}" type="parTrans" cxnId="{473AA7E3-CF38-4E40-BD21-89BC1CB0C603}">
      <dgm:prSet/>
      <dgm:spPr/>
      <dgm:t>
        <a:bodyPr/>
        <a:lstStyle/>
        <a:p>
          <a:endParaRPr lang="es-EC"/>
        </a:p>
      </dgm:t>
    </dgm:pt>
    <dgm:pt modelId="{971054AD-8B43-4E11-9F4D-B10B22D89AD7}">
      <dgm:prSet phldrT="[Texto]" custT="1"/>
      <dgm:spPr>
        <a:solidFill>
          <a:srgbClr val="DE7808"/>
        </a:solidFill>
      </dgm:spPr>
      <dgm:t>
        <a:bodyPr/>
        <a:lstStyle/>
        <a:p>
          <a:r>
            <a:rPr lang="es-EC" sz="900" dirty="0" smtClean="0"/>
            <a:t>CALIDAD DE USO</a:t>
          </a:r>
          <a:endParaRPr lang="es-EC" sz="900" dirty="0"/>
        </a:p>
      </dgm:t>
    </dgm:pt>
    <dgm:pt modelId="{2B1D18D2-1ACC-4AC0-BF57-D4135994D8FA}" type="sibTrans" cxnId="{AE5D8E36-EBED-44CF-A0E6-321C73756EF7}">
      <dgm:prSet/>
      <dgm:spPr/>
      <dgm:t>
        <a:bodyPr/>
        <a:lstStyle/>
        <a:p>
          <a:endParaRPr lang="es-EC"/>
        </a:p>
      </dgm:t>
    </dgm:pt>
    <dgm:pt modelId="{ADE66FBF-A3D4-4AD3-8848-E8AED218384E}" type="parTrans" cxnId="{AE5D8E36-EBED-44CF-A0E6-321C73756EF7}">
      <dgm:prSet/>
      <dgm:spPr/>
      <dgm:t>
        <a:bodyPr/>
        <a:lstStyle/>
        <a:p>
          <a:endParaRPr lang="es-EC"/>
        </a:p>
      </dgm:t>
    </dgm:pt>
    <dgm:pt modelId="{2CD537D6-FABE-40A6-AB8D-3A22B9A4DCC8}">
      <dgm:prSet phldrT="[Texto]" custT="1"/>
      <dgm:spPr>
        <a:solidFill>
          <a:srgbClr val="AF2213"/>
        </a:solidFill>
      </dgm:spPr>
      <dgm:t>
        <a:bodyPr/>
        <a:lstStyle/>
        <a:p>
          <a:r>
            <a:rPr lang="es-EC" sz="900" dirty="0" smtClean="0"/>
            <a:t>USABILIDAD</a:t>
          </a:r>
          <a:endParaRPr lang="es-EC" sz="900" dirty="0"/>
        </a:p>
      </dgm:t>
    </dgm:pt>
    <dgm:pt modelId="{47E180F3-AA6F-4791-9D8B-31032B6ACC44}" type="sibTrans" cxnId="{A1126C59-1873-4547-80A3-14832141FE21}">
      <dgm:prSet/>
      <dgm:spPr/>
      <dgm:t>
        <a:bodyPr/>
        <a:lstStyle/>
        <a:p>
          <a:endParaRPr lang="es-EC"/>
        </a:p>
      </dgm:t>
    </dgm:pt>
    <dgm:pt modelId="{131E1929-6339-4301-8B4B-DAFC0E761F28}" type="parTrans" cxnId="{A1126C59-1873-4547-80A3-14832141FE21}">
      <dgm:prSet/>
      <dgm:spPr/>
      <dgm:t>
        <a:bodyPr/>
        <a:lstStyle/>
        <a:p>
          <a:endParaRPr lang="es-EC"/>
        </a:p>
      </dgm:t>
    </dgm:pt>
    <dgm:pt modelId="{7DB8F21D-965A-44F8-B148-2964C64D58F2}">
      <dgm:prSet phldrT="[Texto]" custT="1"/>
      <dgm:spPr>
        <a:solidFill>
          <a:srgbClr val="DE7808"/>
        </a:solidFill>
      </dgm:spPr>
      <dgm:t>
        <a:bodyPr/>
        <a:lstStyle/>
        <a:p>
          <a:r>
            <a:rPr lang="es-EC" sz="900" dirty="0" smtClean="0"/>
            <a:t>EFICIENCIA</a:t>
          </a:r>
          <a:endParaRPr lang="es-EC" sz="900" dirty="0"/>
        </a:p>
      </dgm:t>
    </dgm:pt>
    <dgm:pt modelId="{320A6DBF-C99A-4902-8989-5BE6BED73330}" type="sibTrans" cxnId="{5D7F7BF6-ABAF-4345-B74D-A2E504638BF8}">
      <dgm:prSet/>
      <dgm:spPr/>
      <dgm:t>
        <a:bodyPr/>
        <a:lstStyle/>
        <a:p>
          <a:endParaRPr lang="es-EC"/>
        </a:p>
      </dgm:t>
    </dgm:pt>
    <dgm:pt modelId="{430A192B-AD7B-44EE-911D-38D745D16682}" type="parTrans" cxnId="{5D7F7BF6-ABAF-4345-B74D-A2E504638BF8}">
      <dgm:prSet/>
      <dgm:spPr/>
      <dgm:t>
        <a:bodyPr/>
        <a:lstStyle/>
        <a:p>
          <a:endParaRPr lang="es-EC"/>
        </a:p>
      </dgm:t>
    </dgm:pt>
    <dgm:pt modelId="{056ED2C7-2E8E-43FC-AFB6-CE9E70C0525A}" type="pres">
      <dgm:prSet presAssocID="{E4A60D0F-6141-401E-B747-360C2495699D}" presName="cycle" presStyleCnt="0">
        <dgm:presLayoutVars>
          <dgm:chMax val="1"/>
          <dgm:dir/>
          <dgm:animLvl val="ctr"/>
          <dgm:resizeHandles val="exact"/>
        </dgm:presLayoutVars>
      </dgm:prSet>
      <dgm:spPr/>
      <dgm:t>
        <a:bodyPr/>
        <a:lstStyle/>
        <a:p>
          <a:endParaRPr lang="es-EC"/>
        </a:p>
      </dgm:t>
    </dgm:pt>
    <dgm:pt modelId="{AB60CA60-C6D2-4086-96B8-619B2B9A8717}" type="pres">
      <dgm:prSet presAssocID="{6DAE4C23-6427-43ED-96E9-614D51544EB8}" presName="centerShape" presStyleLbl="node0" presStyleIdx="0" presStyleCnt="1"/>
      <dgm:spPr/>
      <dgm:t>
        <a:bodyPr/>
        <a:lstStyle/>
        <a:p>
          <a:endParaRPr lang="es-EC"/>
        </a:p>
      </dgm:t>
    </dgm:pt>
    <dgm:pt modelId="{BA274908-BA2D-4230-8110-AB3E721DFC63}" type="pres">
      <dgm:prSet presAssocID="{430A192B-AD7B-44EE-911D-38D745D16682}" presName="Name9" presStyleLbl="parChTrans1D2" presStyleIdx="0" presStyleCnt="7"/>
      <dgm:spPr/>
      <dgm:t>
        <a:bodyPr/>
        <a:lstStyle/>
        <a:p>
          <a:endParaRPr lang="es-EC"/>
        </a:p>
      </dgm:t>
    </dgm:pt>
    <dgm:pt modelId="{38D4F666-5A21-4D08-AFBC-35A564B0B608}" type="pres">
      <dgm:prSet presAssocID="{430A192B-AD7B-44EE-911D-38D745D16682}" presName="connTx" presStyleLbl="parChTrans1D2" presStyleIdx="0" presStyleCnt="7"/>
      <dgm:spPr/>
      <dgm:t>
        <a:bodyPr/>
        <a:lstStyle/>
        <a:p>
          <a:endParaRPr lang="es-EC"/>
        </a:p>
      </dgm:t>
    </dgm:pt>
    <dgm:pt modelId="{123BC52F-6333-4041-946E-3B08526F218E}" type="pres">
      <dgm:prSet presAssocID="{7DB8F21D-965A-44F8-B148-2964C64D58F2}" presName="node" presStyleLbl="node1" presStyleIdx="0" presStyleCnt="7" custScaleX="143488" custRadScaleRad="100038" custRadScaleInc="6119">
        <dgm:presLayoutVars>
          <dgm:bulletEnabled val="1"/>
        </dgm:presLayoutVars>
      </dgm:prSet>
      <dgm:spPr/>
      <dgm:t>
        <a:bodyPr/>
        <a:lstStyle/>
        <a:p>
          <a:endParaRPr lang="es-EC"/>
        </a:p>
      </dgm:t>
    </dgm:pt>
    <dgm:pt modelId="{B331E2F2-4169-4D5A-866D-0090A8F8FFB2}" type="pres">
      <dgm:prSet presAssocID="{131E1929-6339-4301-8B4B-DAFC0E761F28}" presName="Name9" presStyleLbl="parChTrans1D2" presStyleIdx="1" presStyleCnt="7"/>
      <dgm:spPr/>
      <dgm:t>
        <a:bodyPr/>
        <a:lstStyle/>
        <a:p>
          <a:endParaRPr lang="es-EC"/>
        </a:p>
      </dgm:t>
    </dgm:pt>
    <dgm:pt modelId="{E11FECF5-FFE4-4EAA-96BE-FBD4FBCADA5A}" type="pres">
      <dgm:prSet presAssocID="{131E1929-6339-4301-8B4B-DAFC0E761F28}" presName="connTx" presStyleLbl="parChTrans1D2" presStyleIdx="1" presStyleCnt="7"/>
      <dgm:spPr/>
      <dgm:t>
        <a:bodyPr/>
        <a:lstStyle/>
        <a:p>
          <a:endParaRPr lang="es-EC"/>
        </a:p>
      </dgm:t>
    </dgm:pt>
    <dgm:pt modelId="{6BD3CA05-DEAE-44EB-B770-E4DFD57CCA6B}" type="pres">
      <dgm:prSet presAssocID="{2CD537D6-FABE-40A6-AB8D-3A22B9A4DCC8}" presName="node" presStyleLbl="node1" presStyleIdx="1" presStyleCnt="7" custScaleX="143488" custRadScaleRad="102742" custRadScaleInc="11757">
        <dgm:presLayoutVars>
          <dgm:bulletEnabled val="1"/>
        </dgm:presLayoutVars>
      </dgm:prSet>
      <dgm:spPr/>
      <dgm:t>
        <a:bodyPr/>
        <a:lstStyle/>
        <a:p>
          <a:endParaRPr lang="es-EC"/>
        </a:p>
      </dgm:t>
    </dgm:pt>
    <dgm:pt modelId="{80265385-DDAC-40A9-9BA6-9FE0EC67B583}" type="pres">
      <dgm:prSet presAssocID="{ADE66FBF-A3D4-4AD3-8848-E8AED218384E}" presName="Name9" presStyleLbl="parChTrans1D2" presStyleIdx="2" presStyleCnt="7"/>
      <dgm:spPr/>
      <dgm:t>
        <a:bodyPr/>
        <a:lstStyle/>
        <a:p>
          <a:endParaRPr lang="es-EC"/>
        </a:p>
      </dgm:t>
    </dgm:pt>
    <dgm:pt modelId="{BCB21CB0-0E8F-4000-A871-68DC485276D5}" type="pres">
      <dgm:prSet presAssocID="{ADE66FBF-A3D4-4AD3-8848-E8AED218384E}" presName="connTx" presStyleLbl="parChTrans1D2" presStyleIdx="2" presStyleCnt="7"/>
      <dgm:spPr/>
      <dgm:t>
        <a:bodyPr/>
        <a:lstStyle/>
        <a:p>
          <a:endParaRPr lang="es-EC"/>
        </a:p>
      </dgm:t>
    </dgm:pt>
    <dgm:pt modelId="{FD17CBCE-3B78-4115-B0E7-1E9A1F841310}" type="pres">
      <dgm:prSet presAssocID="{971054AD-8B43-4E11-9F4D-B10B22D89AD7}" presName="node" presStyleLbl="node1" presStyleIdx="2" presStyleCnt="7" custScaleX="143488">
        <dgm:presLayoutVars>
          <dgm:bulletEnabled val="1"/>
        </dgm:presLayoutVars>
      </dgm:prSet>
      <dgm:spPr/>
      <dgm:t>
        <a:bodyPr/>
        <a:lstStyle/>
        <a:p>
          <a:endParaRPr lang="es-EC"/>
        </a:p>
      </dgm:t>
    </dgm:pt>
    <dgm:pt modelId="{E54ABD48-771E-44D7-A9BA-2E3F67D4B373}" type="pres">
      <dgm:prSet presAssocID="{6FA1105D-23F2-4702-B107-F0099EFE0056}" presName="Name9" presStyleLbl="parChTrans1D2" presStyleIdx="3" presStyleCnt="7"/>
      <dgm:spPr/>
      <dgm:t>
        <a:bodyPr/>
        <a:lstStyle/>
        <a:p>
          <a:endParaRPr lang="es-EC"/>
        </a:p>
      </dgm:t>
    </dgm:pt>
    <dgm:pt modelId="{98D473EF-25A5-4BCB-947C-171D7CC62B35}" type="pres">
      <dgm:prSet presAssocID="{6FA1105D-23F2-4702-B107-F0099EFE0056}" presName="connTx" presStyleLbl="parChTrans1D2" presStyleIdx="3" presStyleCnt="7"/>
      <dgm:spPr/>
      <dgm:t>
        <a:bodyPr/>
        <a:lstStyle/>
        <a:p>
          <a:endParaRPr lang="es-EC"/>
        </a:p>
      </dgm:t>
    </dgm:pt>
    <dgm:pt modelId="{8F45E436-DB88-4099-88E1-64E8A11F435E}" type="pres">
      <dgm:prSet presAssocID="{85F86E03-B594-456D-B359-6385EB30569E}" presName="node" presStyleLbl="node1" presStyleIdx="3" presStyleCnt="7" custScaleX="143488" custRadScaleRad="104299" custRadScaleInc="-17643">
        <dgm:presLayoutVars>
          <dgm:bulletEnabled val="1"/>
        </dgm:presLayoutVars>
      </dgm:prSet>
      <dgm:spPr/>
      <dgm:t>
        <a:bodyPr/>
        <a:lstStyle/>
        <a:p>
          <a:endParaRPr lang="es-EC"/>
        </a:p>
      </dgm:t>
    </dgm:pt>
    <dgm:pt modelId="{CCC2479D-BD66-4AC0-98E0-BAA716BECE57}" type="pres">
      <dgm:prSet presAssocID="{E68D4864-DAB5-44AE-A7FE-4228B9117312}" presName="Name9" presStyleLbl="parChTrans1D2" presStyleIdx="4" presStyleCnt="7"/>
      <dgm:spPr/>
      <dgm:t>
        <a:bodyPr/>
        <a:lstStyle/>
        <a:p>
          <a:endParaRPr lang="es-EC"/>
        </a:p>
      </dgm:t>
    </dgm:pt>
    <dgm:pt modelId="{735D1880-A7F5-4D06-8A15-D1790FF2C544}" type="pres">
      <dgm:prSet presAssocID="{E68D4864-DAB5-44AE-A7FE-4228B9117312}" presName="connTx" presStyleLbl="parChTrans1D2" presStyleIdx="4" presStyleCnt="7"/>
      <dgm:spPr/>
      <dgm:t>
        <a:bodyPr/>
        <a:lstStyle/>
        <a:p>
          <a:endParaRPr lang="es-EC"/>
        </a:p>
      </dgm:t>
    </dgm:pt>
    <dgm:pt modelId="{F67E2008-6A63-464F-9BC8-4D712BDFFD58}" type="pres">
      <dgm:prSet presAssocID="{B6E3F2E2-75A0-4ECA-B0B1-3FDCA274088F}" presName="node" presStyleLbl="node1" presStyleIdx="4" presStyleCnt="7" custScaleX="143488">
        <dgm:presLayoutVars>
          <dgm:bulletEnabled val="1"/>
        </dgm:presLayoutVars>
      </dgm:prSet>
      <dgm:spPr/>
      <dgm:t>
        <a:bodyPr/>
        <a:lstStyle/>
        <a:p>
          <a:endParaRPr lang="es-EC"/>
        </a:p>
      </dgm:t>
    </dgm:pt>
    <dgm:pt modelId="{DFA5B20E-476E-410E-B114-1537A71A1790}" type="pres">
      <dgm:prSet presAssocID="{F4368EEE-7D15-4B4F-8B86-CD83AEE4F480}" presName="Name9" presStyleLbl="parChTrans1D2" presStyleIdx="5" presStyleCnt="7"/>
      <dgm:spPr/>
      <dgm:t>
        <a:bodyPr/>
        <a:lstStyle/>
        <a:p>
          <a:endParaRPr lang="es-EC"/>
        </a:p>
      </dgm:t>
    </dgm:pt>
    <dgm:pt modelId="{B0EAAED4-5DBF-482A-B746-3965713D69A4}" type="pres">
      <dgm:prSet presAssocID="{F4368EEE-7D15-4B4F-8B86-CD83AEE4F480}" presName="connTx" presStyleLbl="parChTrans1D2" presStyleIdx="5" presStyleCnt="7"/>
      <dgm:spPr/>
      <dgm:t>
        <a:bodyPr/>
        <a:lstStyle/>
        <a:p>
          <a:endParaRPr lang="es-EC"/>
        </a:p>
      </dgm:t>
    </dgm:pt>
    <dgm:pt modelId="{6B9734AB-55A3-4E9C-9DF7-A87E6841E9D9}" type="pres">
      <dgm:prSet presAssocID="{1E34E983-8BF0-4A6F-8521-5EE92C98DB19}" presName="node" presStyleLbl="node1" presStyleIdx="5" presStyleCnt="7" custScaleX="143488">
        <dgm:presLayoutVars>
          <dgm:bulletEnabled val="1"/>
        </dgm:presLayoutVars>
      </dgm:prSet>
      <dgm:spPr/>
      <dgm:t>
        <a:bodyPr/>
        <a:lstStyle/>
        <a:p>
          <a:endParaRPr lang="es-EC"/>
        </a:p>
      </dgm:t>
    </dgm:pt>
    <dgm:pt modelId="{66D008CC-8835-4E16-BCAC-94042589EEF6}" type="pres">
      <dgm:prSet presAssocID="{BE6F1FA3-0CCE-4B3C-9F40-A303E1FF402C}" presName="Name9" presStyleLbl="parChTrans1D2" presStyleIdx="6" presStyleCnt="7"/>
      <dgm:spPr/>
      <dgm:t>
        <a:bodyPr/>
        <a:lstStyle/>
        <a:p>
          <a:endParaRPr lang="es-EC"/>
        </a:p>
      </dgm:t>
    </dgm:pt>
    <dgm:pt modelId="{BB1C85C4-C81A-40B0-B30E-1924D5ECD07E}" type="pres">
      <dgm:prSet presAssocID="{BE6F1FA3-0CCE-4B3C-9F40-A303E1FF402C}" presName="connTx" presStyleLbl="parChTrans1D2" presStyleIdx="6" presStyleCnt="7"/>
      <dgm:spPr/>
      <dgm:t>
        <a:bodyPr/>
        <a:lstStyle/>
        <a:p>
          <a:endParaRPr lang="es-EC"/>
        </a:p>
      </dgm:t>
    </dgm:pt>
    <dgm:pt modelId="{EF10E5BF-D617-42B1-AF0E-885EEBEBAC5A}" type="pres">
      <dgm:prSet presAssocID="{7D9A4F32-ED89-4E55-B70E-2D8CA81E52BA}" presName="node" presStyleLbl="node1" presStyleIdx="6" presStyleCnt="7" custScaleX="143488">
        <dgm:presLayoutVars>
          <dgm:bulletEnabled val="1"/>
        </dgm:presLayoutVars>
      </dgm:prSet>
      <dgm:spPr/>
      <dgm:t>
        <a:bodyPr/>
        <a:lstStyle/>
        <a:p>
          <a:endParaRPr lang="es-EC"/>
        </a:p>
      </dgm:t>
    </dgm:pt>
  </dgm:ptLst>
  <dgm:cxnLst>
    <dgm:cxn modelId="{59483F08-52A0-4C88-A1FE-E13C72D09211}" srcId="{E4A60D0F-6141-401E-B747-360C2495699D}" destId="{6DAE4C23-6427-43ED-96E9-614D51544EB8}" srcOrd="0" destOrd="0" parTransId="{777F1B48-7167-42BA-B239-1893837117B2}" sibTransId="{D07DC7B5-8331-4225-934D-095D47CB1016}"/>
    <dgm:cxn modelId="{EE83AD5D-3B82-4F9F-8C07-4B8FB6B7ED0B}" type="presOf" srcId="{131E1929-6339-4301-8B4B-DAFC0E761F28}" destId="{B331E2F2-4169-4D5A-866D-0090A8F8FFB2}" srcOrd="0" destOrd="0" presId="urn:microsoft.com/office/officeart/2005/8/layout/radial1"/>
    <dgm:cxn modelId="{927D66C1-1322-42F8-ADC2-33D3163E63C7}" type="presOf" srcId="{6FA1105D-23F2-4702-B107-F0099EFE0056}" destId="{E54ABD48-771E-44D7-A9BA-2E3F67D4B373}" srcOrd="0" destOrd="0" presId="urn:microsoft.com/office/officeart/2005/8/layout/radial1"/>
    <dgm:cxn modelId="{91A2CAF7-55AF-466B-8DFA-F6F94F52A239}" type="presOf" srcId="{ADE66FBF-A3D4-4AD3-8848-E8AED218384E}" destId="{BCB21CB0-0E8F-4000-A871-68DC485276D5}" srcOrd="1" destOrd="0" presId="urn:microsoft.com/office/officeart/2005/8/layout/radial1"/>
    <dgm:cxn modelId="{686B56B6-DFE5-4D4C-AC1D-5DFD8904FCFE}" srcId="{6DAE4C23-6427-43ED-96E9-614D51544EB8}" destId="{B6E3F2E2-75A0-4ECA-B0B1-3FDCA274088F}" srcOrd="4" destOrd="0" parTransId="{E68D4864-DAB5-44AE-A7FE-4228B9117312}" sibTransId="{34D5CBF2-3729-4F3C-8B8C-F3B2550134B9}"/>
    <dgm:cxn modelId="{6D187A9B-0111-4816-9CC0-5FFE22E085D8}" type="presOf" srcId="{BE6F1FA3-0CCE-4B3C-9F40-A303E1FF402C}" destId="{66D008CC-8835-4E16-BCAC-94042589EEF6}" srcOrd="0" destOrd="0" presId="urn:microsoft.com/office/officeart/2005/8/layout/radial1"/>
    <dgm:cxn modelId="{DBBEEF6B-34B2-4337-B199-1BDB70B97B8A}" type="presOf" srcId="{F4368EEE-7D15-4B4F-8B86-CD83AEE4F480}" destId="{B0EAAED4-5DBF-482A-B746-3965713D69A4}" srcOrd="1" destOrd="0" presId="urn:microsoft.com/office/officeart/2005/8/layout/radial1"/>
    <dgm:cxn modelId="{4E15DCED-74CF-4D4A-A924-CAF40D715D7D}" type="presOf" srcId="{ADE66FBF-A3D4-4AD3-8848-E8AED218384E}" destId="{80265385-DDAC-40A9-9BA6-9FE0EC67B583}" srcOrd="0" destOrd="0" presId="urn:microsoft.com/office/officeart/2005/8/layout/radial1"/>
    <dgm:cxn modelId="{45CF5F6E-24A0-41CD-818F-3514FA328071}" type="presOf" srcId="{85F86E03-B594-456D-B359-6385EB30569E}" destId="{8F45E436-DB88-4099-88E1-64E8A11F435E}" srcOrd="0" destOrd="0" presId="urn:microsoft.com/office/officeart/2005/8/layout/radial1"/>
    <dgm:cxn modelId="{732F7B7F-E360-4D83-A4D9-B5B662789F10}" type="presOf" srcId="{430A192B-AD7B-44EE-911D-38D745D16682}" destId="{BA274908-BA2D-4230-8110-AB3E721DFC63}" srcOrd="0" destOrd="0" presId="urn:microsoft.com/office/officeart/2005/8/layout/radial1"/>
    <dgm:cxn modelId="{CF86605D-8A69-48EE-BB99-52D4CE8EBDD0}" type="presOf" srcId="{7DB8F21D-965A-44F8-B148-2964C64D58F2}" destId="{123BC52F-6333-4041-946E-3B08526F218E}" srcOrd="0" destOrd="0" presId="urn:microsoft.com/office/officeart/2005/8/layout/radial1"/>
    <dgm:cxn modelId="{406C631D-7A99-4A28-A0A3-F5921273AC32}" type="presOf" srcId="{E68D4864-DAB5-44AE-A7FE-4228B9117312}" destId="{735D1880-A7F5-4D06-8A15-D1790FF2C544}" srcOrd="1" destOrd="0" presId="urn:microsoft.com/office/officeart/2005/8/layout/radial1"/>
    <dgm:cxn modelId="{A34612A1-068A-4D3D-9FDF-B9098A87A58A}" type="presOf" srcId="{F4368EEE-7D15-4B4F-8B86-CD83AEE4F480}" destId="{DFA5B20E-476E-410E-B114-1537A71A1790}" srcOrd="0" destOrd="0" presId="urn:microsoft.com/office/officeart/2005/8/layout/radial1"/>
    <dgm:cxn modelId="{634FD4BF-19C9-4196-AD26-EC1350EF55E5}" type="presOf" srcId="{7D9A4F32-ED89-4E55-B70E-2D8CA81E52BA}" destId="{EF10E5BF-D617-42B1-AF0E-885EEBEBAC5A}" srcOrd="0" destOrd="0" presId="urn:microsoft.com/office/officeart/2005/8/layout/radial1"/>
    <dgm:cxn modelId="{5D7F7BF6-ABAF-4345-B74D-A2E504638BF8}" srcId="{6DAE4C23-6427-43ED-96E9-614D51544EB8}" destId="{7DB8F21D-965A-44F8-B148-2964C64D58F2}" srcOrd="0" destOrd="0" parTransId="{430A192B-AD7B-44EE-911D-38D745D16682}" sibTransId="{320A6DBF-C99A-4902-8989-5BE6BED73330}"/>
    <dgm:cxn modelId="{81FCFB1C-69D5-4A4D-9F1D-44C8AF1C103C}" type="presOf" srcId="{B6E3F2E2-75A0-4ECA-B0B1-3FDCA274088F}" destId="{F67E2008-6A63-464F-9BC8-4D712BDFFD58}" srcOrd="0" destOrd="0" presId="urn:microsoft.com/office/officeart/2005/8/layout/radial1"/>
    <dgm:cxn modelId="{FBCC1FD8-53C3-4900-B6CC-EAF8F9CA5EDC}" type="presOf" srcId="{430A192B-AD7B-44EE-911D-38D745D16682}" destId="{38D4F666-5A21-4D08-AFBC-35A564B0B608}" srcOrd="1" destOrd="0" presId="urn:microsoft.com/office/officeart/2005/8/layout/radial1"/>
    <dgm:cxn modelId="{6A1CE785-F26F-4644-ABB3-E15A37611C0B}" srcId="{6DAE4C23-6427-43ED-96E9-614D51544EB8}" destId="{1E34E983-8BF0-4A6F-8521-5EE92C98DB19}" srcOrd="5" destOrd="0" parTransId="{F4368EEE-7D15-4B4F-8B86-CD83AEE4F480}" sibTransId="{782AD493-F5E6-4C17-9E76-96BD2C8870A5}"/>
    <dgm:cxn modelId="{1A0B0B9E-106F-43E5-A4AD-F8DC1FFB91B3}" type="presOf" srcId="{E68D4864-DAB5-44AE-A7FE-4228B9117312}" destId="{CCC2479D-BD66-4AC0-98E0-BAA716BECE57}" srcOrd="0" destOrd="0" presId="urn:microsoft.com/office/officeart/2005/8/layout/radial1"/>
    <dgm:cxn modelId="{AC0DB84E-D046-457A-AA2D-DFE7178F49C3}" srcId="{6DAE4C23-6427-43ED-96E9-614D51544EB8}" destId="{7D9A4F32-ED89-4E55-B70E-2D8CA81E52BA}" srcOrd="6" destOrd="0" parTransId="{BE6F1FA3-0CCE-4B3C-9F40-A303E1FF402C}" sibTransId="{8CFB715B-4CCA-4C0E-9D90-1CF419184C4A}"/>
    <dgm:cxn modelId="{6F6A0F63-C994-44F7-89C4-B2E21C3A7858}" type="presOf" srcId="{1E34E983-8BF0-4A6F-8521-5EE92C98DB19}" destId="{6B9734AB-55A3-4E9C-9DF7-A87E6841E9D9}" srcOrd="0" destOrd="0" presId="urn:microsoft.com/office/officeart/2005/8/layout/radial1"/>
    <dgm:cxn modelId="{2396A9EF-2D9E-4C39-83B2-317F1BACFED8}" type="presOf" srcId="{6FA1105D-23F2-4702-B107-F0099EFE0056}" destId="{98D473EF-25A5-4BCB-947C-171D7CC62B35}" srcOrd="1" destOrd="0" presId="urn:microsoft.com/office/officeart/2005/8/layout/radial1"/>
    <dgm:cxn modelId="{FA226230-12B8-49DC-87F8-EBA35DDD1D96}" type="presOf" srcId="{2CD537D6-FABE-40A6-AB8D-3A22B9A4DCC8}" destId="{6BD3CA05-DEAE-44EB-B770-E4DFD57CCA6B}" srcOrd="0" destOrd="0" presId="urn:microsoft.com/office/officeart/2005/8/layout/radial1"/>
    <dgm:cxn modelId="{D6A4D9B3-E157-4340-851E-1825580FBB0D}" type="presOf" srcId="{131E1929-6339-4301-8B4B-DAFC0E761F28}" destId="{E11FECF5-FFE4-4EAA-96BE-FBD4FBCADA5A}" srcOrd="1" destOrd="0" presId="urn:microsoft.com/office/officeart/2005/8/layout/radial1"/>
    <dgm:cxn modelId="{2DD4C76D-0FA7-4BAD-BA4F-777864D0202F}" type="presOf" srcId="{6DAE4C23-6427-43ED-96E9-614D51544EB8}" destId="{AB60CA60-C6D2-4086-96B8-619B2B9A8717}" srcOrd="0" destOrd="0" presId="urn:microsoft.com/office/officeart/2005/8/layout/radial1"/>
    <dgm:cxn modelId="{473AA7E3-CF38-4E40-BD21-89BC1CB0C603}" srcId="{6DAE4C23-6427-43ED-96E9-614D51544EB8}" destId="{85F86E03-B594-456D-B359-6385EB30569E}" srcOrd="3" destOrd="0" parTransId="{6FA1105D-23F2-4702-B107-F0099EFE0056}" sibTransId="{6EAAD821-4EC3-459C-AE7E-9974BF2545D7}"/>
    <dgm:cxn modelId="{AE5D8E36-EBED-44CF-A0E6-321C73756EF7}" srcId="{6DAE4C23-6427-43ED-96E9-614D51544EB8}" destId="{971054AD-8B43-4E11-9F4D-B10B22D89AD7}" srcOrd="2" destOrd="0" parTransId="{ADE66FBF-A3D4-4AD3-8848-E8AED218384E}" sibTransId="{2B1D18D2-1ACC-4AC0-BF57-D4135994D8FA}"/>
    <dgm:cxn modelId="{096C027D-01AC-4B32-A879-28441DE7D033}" type="presOf" srcId="{971054AD-8B43-4E11-9F4D-B10B22D89AD7}" destId="{FD17CBCE-3B78-4115-B0E7-1E9A1F841310}" srcOrd="0" destOrd="0" presId="urn:microsoft.com/office/officeart/2005/8/layout/radial1"/>
    <dgm:cxn modelId="{70096304-9221-4DE0-9A33-EF485765826A}" type="presOf" srcId="{E4A60D0F-6141-401E-B747-360C2495699D}" destId="{056ED2C7-2E8E-43FC-AFB6-CE9E70C0525A}" srcOrd="0" destOrd="0" presId="urn:microsoft.com/office/officeart/2005/8/layout/radial1"/>
    <dgm:cxn modelId="{A1126C59-1873-4547-80A3-14832141FE21}" srcId="{6DAE4C23-6427-43ED-96E9-614D51544EB8}" destId="{2CD537D6-FABE-40A6-AB8D-3A22B9A4DCC8}" srcOrd="1" destOrd="0" parTransId="{131E1929-6339-4301-8B4B-DAFC0E761F28}" sibTransId="{47E180F3-AA6F-4791-9D8B-31032B6ACC44}"/>
    <dgm:cxn modelId="{88B7AA9A-7A04-4867-AD89-5885A1EB717F}" type="presOf" srcId="{BE6F1FA3-0CCE-4B3C-9F40-A303E1FF402C}" destId="{BB1C85C4-C81A-40B0-B30E-1924D5ECD07E}" srcOrd="1" destOrd="0" presId="urn:microsoft.com/office/officeart/2005/8/layout/radial1"/>
    <dgm:cxn modelId="{7CB1CAE4-7CBB-4C85-B7B0-F4A7C0520C4B}" type="presParOf" srcId="{056ED2C7-2E8E-43FC-AFB6-CE9E70C0525A}" destId="{AB60CA60-C6D2-4086-96B8-619B2B9A8717}" srcOrd="0" destOrd="0" presId="urn:microsoft.com/office/officeart/2005/8/layout/radial1"/>
    <dgm:cxn modelId="{F3C4B8F2-296E-4AB1-865C-92FB6139C987}" type="presParOf" srcId="{056ED2C7-2E8E-43FC-AFB6-CE9E70C0525A}" destId="{BA274908-BA2D-4230-8110-AB3E721DFC63}" srcOrd="1" destOrd="0" presId="urn:microsoft.com/office/officeart/2005/8/layout/radial1"/>
    <dgm:cxn modelId="{3E1D2B18-3755-4BE9-8C48-2980A4697F13}" type="presParOf" srcId="{BA274908-BA2D-4230-8110-AB3E721DFC63}" destId="{38D4F666-5A21-4D08-AFBC-35A564B0B608}" srcOrd="0" destOrd="0" presId="urn:microsoft.com/office/officeart/2005/8/layout/radial1"/>
    <dgm:cxn modelId="{2D8CBEE6-D04D-4C7C-BA0B-9B03CE02AD6B}" type="presParOf" srcId="{056ED2C7-2E8E-43FC-AFB6-CE9E70C0525A}" destId="{123BC52F-6333-4041-946E-3B08526F218E}" srcOrd="2" destOrd="0" presId="urn:microsoft.com/office/officeart/2005/8/layout/radial1"/>
    <dgm:cxn modelId="{9BF18AFC-3A42-4F58-A122-850E2FC5CD5E}" type="presParOf" srcId="{056ED2C7-2E8E-43FC-AFB6-CE9E70C0525A}" destId="{B331E2F2-4169-4D5A-866D-0090A8F8FFB2}" srcOrd="3" destOrd="0" presId="urn:microsoft.com/office/officeart/2005/8/layout/radial1"/>
    <dgm:cxn modelId="{5D293BA0-35F2-40DA-B086-E5CD2451A8E0}" type="presParOf" srcId="{B331E2F2-4169-4D5A-866D-0090A8F8FFB2}" destId="{E11FECF5-FFE4-4EAA-96BE-FBD4FBCADA5A}" srcOrd="0" destOrd="0" presId="urn:microsoft.com/office/officeart/2005/8/layout/radial1"/>
    <dgm:cxn modelId="{BB34A29B-71D6-4AF8-B7C9-1167316D8813}" type="presParOf" srcId="{056ED2C7-2E8E-43FC-AFB6-CE9E70C0525A}" destId="{6BD3CA05-DEAE-44EB-B770-E4DFD57CCA6B}" srcOrd="4" destOrd="0" presId="urn:microsoft.com/office/officeart/2005/8/layout/radial1"/>
    <dgm:cxn modelId="{6F15AC3D-4508-4D4B-9931-36393272B952}" type="presParOf" srcId="{056ED2C7-2E8E-43FC-AFB6-CE9E70C0525A}" destId="{80265385-DDAC-40A9-9BA6-9FE0EC67B583}" srcOrd="5" destOrd="0" presId="urn:microsoft.com/office/officeart/2005/8/layout/radial1"/>
    <dgm:cxn modelId="{5296F86A-7F4C-4E3C-ADD9-6B660DE926B2}" type="presParOf" srcId="{80265385-DDAC-40A9-9BA6-9FE0EC67B583}" destId="{BCB21CB0-0E8F-4000-A871-68DC485276D5}" srcOrd="0" destOrd="0" presId="urn:microsoft.com/office/officeart/2005/8/layout/radial1"/>
    <dgm:cxn modelId="{CE1C67DE-B105-4451-9652-DB9683CDD337}" type="presParOf" srcId="{056ED2C7-2E8E-43FC-AFB6-CE9E70C0525A}" destId="{FD17CBCE-3B78-4115-B0E7-1E9A1F841310}" srcOrd="6" destOrd="0" presId="urn:microsoft.com/office/officeart/2005/8/layout/radial1"/>
    <dgm:cxn modelId="{076F7417-2AF8-4228-B678-2F1B68B48F25}" type="presParOf" srcId="{056ED2C7-2E8E-43FC-AFB6-CE9E70C0525A}" destId="{E54ABD48-771E-44D7-A9BA-2E3F67D4B373}" srcOrd="7" destOrd="0" presId="urn:microsoft.com/office/officeart/2005/8/layout/radial1"/>
    <dgm:cxn modelId="{623FB6BF-97DC-4B8A-ABAE-B4626FCF72AB}" type="presParOf" srcId="{E54ABD48-771E-44D7-A9BA-2E3F67D4B373}" destId="{98D473EF-25A5-4BCB-947C-171D7CC62B35}" srcOrd="0" destOrd="0" presId="urn:microsoft.com/office/officeart/2005/8/layout/radial1"/>
    <dgm:cxn modelId="{54D62241-8FE3-4343-A1DE-165719EB3F0B}" type="presParOf" srcId="{056ED2C7-2E8E-43FC-AFB6-CE9E70C0525A}" destId="{8F45E436-DB88-4099-88E1-64E8A11F435E}" srcOrd="8" destOrd="0" presId="urn:microsoft.com/office/officeart/2005/8/layout/radial1"/>
    <dgm:cxn modelId="{FFB15CB9-5AE7-4838-AED3-BF77AEEDB570}" type="presParOf" srcId="{056ED2C7-2E8E-43FC-AFB6-CE9E70C0525A}" destId="{CCC2479D-BD66-4AC0-98E0-BAA716BECE57}" srcOrd="9" destOrd="0" presId="urn:microsoft.com/office/officeart/2005/8/layout/radial1"/>
    <dgm:cxn modelId="{87222A44-66A1-4150-8355-6485E34FF97D}" type="presParOf" srcId="{CCC2479D-BD66-4AC0-98E0-BAA716BECE57}" destId="{735D1880-A7F5-4D06-8A15-D1790FF2C544}" srcOrd="0" destOrd="0" presId="urn:microsoft.com/office/officeart/2005/8/layout/radial1"/>
    <dgm:cxn modelId="{F3BE2EDD-53F9-4291-AC8E-AB58D6FA685B}" type="presParOf" srcId="{056ED2C7-2E8E-43FC-AFB6-CE9E70C0525A}" destId="{F67E2008-6A63-464F-9BC8-4D712BDFFD58}" srcOrd="10" destOrd="0" presId="urn:microsoft.com/office/officeart/2005/8/layout/radial1"/>
    <dgm:cxn modelId="{85840A08-98FD-4CA9-9790-12EBF697CD7A}" type="presParOf" srcId="{056ED2C7-2E8E-43FC-AFB6-CE9E70C0525A}" destId="{DFA5B20E-476E-410E-B114-1537A71A1790}" srcOrd="11" destOrd="0" presId="urn:microsoft.com/office/officeart/2005/8/layout/radial1"/>
    <dgm:cxn modelId="{D561B2A7-46C2-488B-A1BA-29016116A49F}" type="presParOf" srcId="{DFA5B20E-476E-410E-B114-1537A71A1790}" destId="{B0EAAED4-5DBF-482A-B746-3965713D69A4}" srcOrd="0" destOrd="0" presId="urn:microsoft.com/office/officeart/2005/8/layout/radial1"/>
    <dgm:cxn modelId="{52CA832F-9FB5-4A14-9B5B-3C8F4B1BAE05}" type="presParOf" srcId="{056ED2C7-2E8E-43FC-AFB6-CE9E70C0525A}" destId="{6B9734AB-55A3-4E9C-9DF7-A87E6841E9D9}" srcOrd="12" destOrd="0" presId="urn:microsoft.com/office/officeart/2005/8/layout/radial1"/>
    <dgm:cxn modelId="{390F80D1-E6E8-4EEB-9C8D-A034F4D3992D}" type="presParOf" srcId="{056ED2C7-2E8E-43FC-AFB6-CE9E70C0525A}" destId="{66D008CC-8835-4E16-BCAC-94042589EEF6}" srcOrd="13" destOrd="0" presId="urn:microsoft.com/office/officeart/2005/8/layout/radial1"/>
    <dgm:cxn modelId="{7936185D-8F54-4704-A7AA-B4D2BB701BBE}" type="presParOf" srcId="{66D008CC-8835-4E16-BCAC-94042589EEF6}" destId="{BB1C85C4-C81A-40B0-B30E-1924D5ECD07E}" srcOrd="0" destOrd="0" presId="urn:microsoft.com/office/officeart/2005/8/layout/radial1"/>
    <dgm:cxn modelId="{D1422651-15BB-4898-A070-5B1181D8119D}" type="presParOf" srcId="{056ED2C7-2E8E-43FC-AFB6-CE9E70C0525A}" destId="{EF10E5BF-D617-42B1-AF0E-885EEBEBAC5A}"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69B17784-18BA-4501-843C-3EE26619A003}" type="doc">
      <dgm:prSet loTypeId="urn:microsoft.com/office/officeart/2005/8/layout/vList5" loCatId="list" qsTypeId="urn:microsoft.com/office/officeart/2005/8/quickstyle/simple1" qsCatId="simple" csTypeId="urn:microsoft.com/office/officeart/2005/8/colors/accent2_4" csCatId="accent2" phldr="1"/>
      <dgm:spPr/>
      <dgm:t>
        <a:bodyPr/>
        <a:lstStyle/>
        <a:p>
          <a:endParaRPr lang="es-EC"/>
        </a:p>
      </dgm:t>
    </dgm:pt>
    <dgm:pt modelId="{0BC18368-8287-45B8-A294-A5C1D5C75418}">
      <dgm:prSet phldrT="[Texto]"/>
      <dgm:spPr/>
      <dgm:t>
        <a:bodyPr/>
        <a:lstStyle/>
        <a:p>
          <a:r>
            <a:rPr lang="es-EC" b="1" dirty="0" smtClean="0"/>
            <a:t>Calidad de Software</a:t>
          </a:r>
          <a:endParaRPr lang="es-EC" dirty="0"/>
        </a:p>
      </dgm:t>
    </dgm:pt>
    <dgm:pt modelId="{15CEE20A-54C9-4B5F-8D4E-8BFBD4928559}" type="parTrans" cxnId="{68A748E2-5A81-4229-98D1-EB5390677AEE}">
      <dgm:prSet/>
      <dgm:spPr/>
      <dgm:t>
        <a:bodyPr/>
        <a:lstStyle/>
        <a:p>
          <a:endParaRPr lang="es-EC"/>
        </a:p>
      </dgm:t>
    </dgm:pt>
    <dgm:pt modelId="{1E254E7E-00AE-4ECF-B2E9-408DA20D37B5}" type="sibTrans" cxnId="{68A748E2-5A81-4229-98D1-EB5390677AEE}">
      <dgm:prSet/>
      <dgm:spPr/>
      <dgm:t>
        <a:bodyPr/>
        <a:lstStyle/>
        <a:p>
          <a:endParaRPr lang="es-EC"/>
        </a:p>
      </dgm:t>
    </dgm:pt>
    <dgm:pt modelId="{5D811613-A574-49CD-9740-CC4FB0B90D65}">
      <dgm:prSet phldrT="[Texto]"/>
      <dgm:spPr/>
      <dgm:t>
        <a:bodyPr/>
        <a:lstStyle/>
        <a:p>
          <a:r>
            <a:rPr lang="es-EC" dirty="0" smtClean="0"/>
            <a:t>Es el grado que el sistema cumple con un conjunto de atributos de calidad específicos requeridos para ese sistema.</a:t>
          </a:r>
          <a:endParaRPr lang="es-EC" dirty="0"/>
        </a:p>
      </dgm:t>
    </dgm:pt>
    <dgm:pt modelId="{8FA29D43-715E-4941-A484-94798AE25B8B}" type="parTrans" cxnId="{7A564EBC-D583-4F43-953B-56B9D97EA5C0}">
      <dgm:prSet/>
      <dgm:spPr/>
      <dgm:t>
        <a:bodyPr/>
        <a:lstStyle/>
        <a:p>
          <a:endParaRPr lang="es-EC"/>
        </a:p>
      </dgm:t>
    </dgm:pt>
    <dgm:pt modelId="{D2B11BBA-A981-48DB-99BF-978CCF1BD95A}" type="sibTrans" cxnId="{7A564EBC-D583-4F43-953B-56B9D97EA5C0}">
      <dgm:prSet/>
      <dgm:spPr/>
      <dgm:t>
        <a:bodyPr/>
        <a:lstStyle/>
        <a:p>
          <a:endParaRPr lang="es-EC"/>
        </a:p>
      </dgm:t>
    </dgm:pt>
    <dgm:pt modelId="{8FA7F516-FE6B-4B43-AEB4-4BDC50410AF5}">
      <dgm:prSet phldrT="[Texto]"/>
      <dgm:spPr/>
      <dgm:t>
        <a:bodyPr/>
        <a:lstStyle/>
        <a:p>
          <a:r>
            <a:rPr lang="es-EC" b="1" dirty="0" smtClean="0"/>
            <a:t>Desarrollo de Software</a:t>
          </a:r>
          <a:endParaRPr lang="es-EC" dirty="0"/>
        </a:p>
      </dgm:t>
    </dgm:pt>
    <dgm:pt modelId="{A9FE8E28-AA7E-4663-8292-FF7F64480B43}" type="parTrans" cxnId="{F5BAA887-E662-4E99-B34D-5618DF9B9125}">
      <dgm:prSet/>
      <dgm:spPr/>
      <dgm:t>
        <a:bodyPr/>
        <a:lstStyle/>
        <a:p>
          <a:endParaRPr lang="es-EC"/>
        </a:p>
      </dgm:t>
    </dgm:pt>
    <dgm:pt modelId="{459B6815-8036-4A96-A597-A2C8900B8C0E}" type="sibTrans" cxnId="{F5BAA887-E662-4E99-B34D-5618DF9B9125}">
      <dgm:prSet/>
      <dgm:spPr/>
      <dgm:t>
        <a:bodyPr/>
        <a:lstStyle/>
        <a:p>
          <a:endParaRPr lang="es-EC"/>
        </a:p>
      </dgm:t>
    </dgm:pt>
    <dgm:pt modelId="{28F7C1B3-007D-4AC4-ABBB-FE5F2E3F2FA6}">
      <dgm:prSet phldrT="[Texto]"/>
      <dgm:spPr/>
      <dgm:t>
        <a:bodyPr/>
        <a:lstStyle/>
        <a:p>
          <a:r>
            <a:rPr lang="es-EC" dirty="0" smtClean="0"/>
            <a:t>Es la descripción de una secuencia de actividades que deben ser realizadas por los desarrolladores con el fin de producir y mantener un producto software eficaz y eficiente que reúna los requisitos del cliente.</a:t>
          </a:r>
          <a:endParaRPr lang="es-EC" dirty="0"/>
        </a:p>
      </dgm:t>
    </dgm:pt>
    <dgm:pt modelId="{2A6EDDDD-0E73-48DA-A84F-459C0DEA740E}" type="parTrans" cxnId="{7F8720B1-B69A-4DFC-A7DA-9341826194B0}">
      <dgm:prSet/>
      <dgm:spPr/>
      <dgm:t>
        <a:bodyPr/>
        <a:lstStyle/>
        <a:p>
          <a:endParaRPr lang="es-EC"/>
        </a:p>
      </dgm:t>
    </dgm:pt>
    <dgm:pt modelId="{C30B70C7-1583-4805-BE64-8829EFDC7D6A}" type="sibTrans" cxnId="{7F8720B1-B69A-4DFC-A7DA-9341826194B0}">
      <dgm:prSet/>
      <dgm:spPr/>
      <dgm:t>
        <a:bodyPr/>
        <a:lstStyle/>
        <a:p>
          <a:endParaRPr lang="es-EC"/>
        </a:p>
      </dgm:t>
    </dgm:pt>
    <dgm:pt modelId="{485B4DBA-4216-4D9E-A0D5-E3D8B01CD5C1}">
      <dgm:prSet phldrT="[Texto]"/>
      <dgm:spPr/>
      <dgm:t>
        <a:bodyPr/>
        <a:lstStyle/>
        <a:p>
          <a:r>
            <a:rPr lang="es-EC" b="1" dirty="0" smtClean="0"/>
            <a:t>Desarrollo de Aplicaciones móviles</a:t>
          </a:r>
          <a:endParaRPr lang="es-EC" dirty="0"/>
        </a:p>
      </dgm:t>
    </dgm:pt>
    <dgm:pt modelId="{236ACFB1-E777-4D43-8FE7-E30E4DBF0DF3}" type="parTrans" cxnId="{C6F2937B-F72C-4077-8165-5B51B09F42FA}">
      <dgm:prSet/>
      <dgm:spPr/>
      <dgm:t>
        <a:bodyPr/>
        <a:lstStyle/>
        <a:p>
          <a:endParaRPr lang="es-EC"/>
        </a:p>
      </dgm:t>
    </dgm:pt>
    <dgm:pt modelId="{EC62BB25-9D0B-4C8E-8939-003D5A55DB1C}" type="sibTrans" cxnId="{C6F2937B-F72C-4077-8165-5B51B09F42FA}">
      <dgm:prSet/>
      <dgm:spPr/>
      <dgm:t>
        <a:bodyPr/>
        <a:lstStyle/>
        <a:p>
          <a:endParaRPr lang="es-EC"/>
        </a:p>
      </dgm:t>
    </dgm:pt>
    <dgm:pt modelId="{EFA44919-4177-4D14-A843-D739E384A2F1}">
      <dgm:prSet phldrT="[Texto]"/>
      <dgm:spPr/>
      <dgm:t>
        <a:bodyPr/>
        <a:lstStyle/>
        <a:p>
          <a:r>
            <a:rPr lang="es-EC" dirty="0" smtClean="0"/>
            <a:t>Para desarrollar software para este tipo de dispositivos se debe tener en cuenta las restricciones que poseen tanto en hardware y software.</a:t>
          </a:r>
          <a:endParaRPr lang="es-EC" dirty="0"/>
        </a:p>
      </dgm:t>
    </dgm:pt>
    <dgm:pt modelId="{C38B7732-CA3B-49AF-84D4-B6F2A0051C6C}" type="parTrans" cxnId="{5C8EF6FE-7770-4FCD-BA5F-123D6AFA78ED}">
      <dgm:prSet/>
      <dgm:spPr/>
      <dgm:t>
        <a:bodyPr/>
        <a:lstStyle/>
        <a:p>
          <a:endParaRPr lang="es-EC"/>
        </a:p>
      </dgm:t>
    </dgm:pt>
    <dgm:pt modelId="{7390CFE2-DF5D-4A27-8543-D9150D08A36D}" type="sibTrans" cxnId="{5C8EF6FE-7770-4FCD-BA5F-123D6AFA78ED}">
      <dgm:prSet/>
      <dgm:spPr/>
      <dgm:t>
        <a:bodyPr/>
        <a:lstStyle/>
        <a:p>
          <a:endParaRPr lang="es-EC"/>
        </a:p>
      </dgm:t>
    </dgm:pt>
    <dgm:pt modelId="{36C221DA-A102-45B6-8E63-AE7955201F9C}">
      <dgm:prSet phldrT="[Texto]"/>
      <dgm:spPr/>
      <dgm:t>
        <a:bodyPr/>
        <a:lstStyle/>
        <a:p>
          <a:r>
            <a:rPr lang="es-EC" b="1" dirty="0" smtClean="0"/>
            <a:t>Aplicaciones Móviles Multiplataforma =&gt; </a:t>
          </a:r>
          <a:r>
            <a:rPr lang="es-EC" dirty="0" smtClean="0"/>
            <a:t>mejorar la relación entre el beneficio y el costo.</a:t>
          </a:r>
          <a:endParaRPr lang="es-EC" dirty="0"/>
        </a:p>
      </dgm:t>
    </dgm:pt>
    <dgm:pt modelId="{78EF6E6C-59B1-4647-A562-5275A849013F}" type="parTrans" cxnId="{042132EE-B62D-4897-B615-960F518FC347}">
      <dgm:prSet/>
      <dgm:spPr/>
      <dgm:t>
        <a:bodyPr/>
        <a:lstStyle/>
        <a:p>
          <a:endParaRPr lang="es-EC"/>
        </a:p>
      </dgm:t>
    </dgm:pt>
    <dgm:pt modelId="{AF44761D-AD8A-4C43-844E-78C9F636B3A8}" type="sibTrans" cxnId="{042132EE-B62D-4897-B615-960F518FC347}">
      <dgm:prSet/>
      <dgm:spPr/>
      <dgm:t>
        <a:bodyPr/>
        <a:lstStyle/>
        <a:p>
          <a:endParaRPr lang="es-EC"/>
        </a:p>
      </dgm:t>
    </dgm:pt>
    <dgm:pt modelId="{0CCAFEA3-3CF2-46E9-9C55-5F281D59B89E}">
      <dgm:prSet phldrT="[Texto]"/>
      <dgm:spPr/>
      <dgm:t>
        <a:bodyPr/>
        <a:lstStyle/>
        <a:p>
          <a:r>
            <a:rPr lang="es-EC" b="1" smtClean="0"/>
            <a:t>Evaluación de Usabilidad de Aplicaciones móviles</a:t>
          </a:r>
          <a:endParaRPr lang="es-EC" dirty="0"/>
        </a:p>
      </dgm:t>
    </dgm:pt>
    <dgm:pt modelId="{8FF79363-021A-4D6D-AD6E-E3D64602B5A1}" type="parTrans" cxnId="{82C3559F-CDEE-4E7E-B70C-8C9DDD9C6DFD}">
      <dgm:prSet/>
      <dgm:spPr/>
      <dgm:t>
        <a:bodyPr/>
        <a:lstStyle/>
        <a:p>
          <a:endParaRPr lang="es-EC"/>
        </a:p>
      </dgm:t>
    </dgm:pt>
    <dgm:pt modelId="{B0D6C3CA-6864-43C6-B40E-ED641B91773B}" type="sibTrans" cxnId="{82C3559F-CDEE-4E7E-B70C-8C9DDD9C6DFD}">
      <dgm:prSet/>
      <dgm:spPr/>
      <dgm:t>
        <a:bodyPr/>
        <a:lstStyle/>
        <a:p>
          <a:endParaRPr lang="es-EC"/>
        </a:p>
      </dgm:t>
    </dgm:pt>
    <dgm:pt modelId="{7C3B3CB6-DF69-4C48-A6D5-0E0C3C7CC99B}">
      <dgm:prSet phldrT="[Texto]"/>
      <dgm:spPr/>
      <dgm:t>
        <a:bodyPr/>
        <a:lstStyle/>
        <a:p>
          <a:r>
            <a:rPr lang="es-EC" dirty="0" smtClean="0"/>
            <a:t>La usabilidad es “el grado en el que un producto puede ser utilizado por usuarios específicos para conseguir objetivos específicos con efectividad, eficiencia y satisfacción en un determinado contexto de uso”</a:t>
          </a:r>
          <a:endParaRPr lang="es-EC" dirty="0"/>
        </a:p>
      </dgm:t>
    </dgm:pt>
    <dgm:pt modelId="{26BD7D53-13FE-4DD2-AD04-AB83F6E37F9F}" type="parTrans" cxnId="{FD6DB763-568E-42CD-AC87-55C5F4E9436C}">
      <dgm:prSet/>
      <dgm:spPr/>
      <dgm:t>
        <a:bodyPr/>
        <a:lstStyle/>
        <a:p>
          <a:endParaRPr lang="es-EC"/>
        </a:p>
      </dgm:t>
    </dgm:pt>
    <dgm:pt modelId="{39449584-9EE9-463D-A510-A26D0E625DEE}" type="sibTrans" cxnId="{FD6DB763-568E-42CD-AC87-55C5F4E9436C}">
      <dgm:prSet/>
      <dgm:spPr/>
      <dgm:t>
        <a:bodyPr/>
        <a:lstStyle/>
        <a:p>
          <a:endParaRPr lang="es-EC"/>
        </a:p>
      </dgm:t>
    </dgm:pt>
    <dgm:pt modelId="{D73A9B55-DB9F-4C09-BB1E-0EAEBCE77437}" type="pres">
      <dgm:prSet presAssocID="{69B17784-18BA-4501-843C-3EE26619A003}" presName="Name0" presStyleCnt="0">
        <dgm:presLayoutVars>
          <dgm:dir/>
          <dgm:animLvl val="lvl"/>
          <dgm:resizeHandles val="exact"/>
        </dgm:presLayoutVars>
      </dgm:prSet>
      <dgm:spPr/>
      <dgm:t>
        <a:bodyPr/>
        <a:lstStyle/>
        <a:p>
          <a:endParaRPr lang="es-EC"/>
        </a:p>
      </dgm:t>
    </dgm:pt>
    <dgm:pt modelId="{1B673DBA-0EDD-41E3-9EE9-65B3E876E4F9}" type="pres">
      <dgm:prSet presAssocID="{0BC18368-8287-45B8-A294-A5C1D5C75418}" presName="linNode" presStyleCnt="0"/>
      <dgm:spPr/>
    </dgm:pt>
    <dgm:pt modelId="{84095176-4D95-41EC-8744-6A84AF9EE71A}" type="pres">
      <dgm:prSet presAssocID="{0BC18368-8287-45B8-A294-A5C1D5C75418}" presName="parentText" presStyleLbl="node1" presStyleIdx="0" presStyleCnt="4">
        <dgm:presLayoutVars>
          <dgm:chMax val="1"/>
          <dgm:bulletEnabled val="1"/>
        </dgm:presLayoutVars>
      </dgm:prSet>
      <dgm:spPr/>
      <dgm:t>
        <a:bodyPr/>
        <a:lstStyle/>
        <a:p>
          <a:endParaRPr lang="es-EC"/>
        </a:p>
      </dgm:t>
    </dgm:pt>
    <dgm:pt modelId="{1CB29C27-2BBE-4053-B886-2627D846F98D}" type="pres">
      <dgm:prSet presAssocID="{0BC18368-8287-45B8-A294-A5C1D5C75418}" presName="descendantText" presStyleLbl="alignAccFollowNode1" presStyleIdx="0" presStyleCnt="4">
        <dgm:presLayoutVars>
          <dgm:bulletEnabled val="1"/>
        </dgm:presLayoutVars>
      </dgm:prSet>
      <dgm:spPr/>
      <dgm:t>
        <a:bodyPr/>
        <a:lstStyle/>
        <a:p>
          <a:endParaRPr lang="es-EC"/>
        </a:p>
      </dgm:t>
    </dgm:pt>
    <dgm:pt modelId="{40EEDD4F-58D8-44CB-91C5-5AD7866440EC}" type="pres">
      <dgm:prSet presAssocID="{1E254E7E-00AE-4ECF-B2E9-408DA20D37B5}" presName="sp" presStyleCnt="0"/>
      <dgm:spPr/>
    </dgm:pt>
    <dgm:pt modelId="{4880DFC4-B059-4A76-B267-204AF5936BA5}" type="pres">
      <dgm:prSet presAssocID="{8FA7F516-FE6B-4B43-AEB4-4BDC50410AF5}" presName="linNode" presStyleCnt="0"/>
      <dgm:spPr/>
    </dgm:pt>
    <dgm:pt modelId="{E2BE289B-D1D2-48AF-A849-0A7BC858F107}" type="pres">
      <dgm:prSet presAssocID="{8FA7F516-FE6B-4B43-AEB4-4BDC50410AF5}" presName="parentText" presStyleLbl="node1" presStyleIdx="1" presStyleCnt="4">
        <dgm:presLayoutVars>
          <dgm:chMax val="1"/>
          <dgm:bulletEnabled val="1"/>
        </dgm:presLayoutVars>
      </dgm:prSet>
      <dgm:spPr/>
      <dgm:t>
        <a:bodyPr/>
        <a:lstStyle/>
        <a:p>
          <a:endParaRPr lang="es-EC"/>
        </a:p>
      </dgm:t>
    </dgm:pt>
    <dgm:pt modelId="{A603B59A-6CAB-4B99-ADDA-33B6A267F7ED}" type="pres">
      <dgm:prSet presAssocID="{8FA7F516-FE6B-4B43-AEB4-4BDC50410AF5}" presName="descendantText" presStyleLbl="alignAccFollowNode1" presStyleIdx="1" presStyleCnt="4">
        <dgm:presLayoutVars>
          <dgm:bulletEnabled val="1"/>
        </dgm:presLayoutVars>
      </dgm:prSet>
      <dgm:spPr/>
      <dgm:t>
        <a:bodyPr/>
        <a:lstStyle/>
        <a:p>
          <a:endParaRPr lang="es-EC"/>
        </a:p>
      </dgm:t>
    </dgm:pt>
    <dgm:pt modelId="{96F4C854-65C8-4BB5-B53A-8B7CB856147D}" type="pres">
      <dgm:prSet presAssocID="{459B6815-8036-4A96-A597-A2C8900B8C0E}" presName="sp" presStyleCnt="0"/>
      <dgm:spPr/>
    </dgm:pt>
    <dgm:pt modelId="{43ED7C28-11FB-42B0-8091-8E802C4F1945}" type="pres">
      <dgm:prSet presAssocID="{485B4DBA-4216-4D9E-A0D5-E3D8B01CD5C1}" presName="linNode" presStyleCnt="0"/>
      <dgm:spPr/>
    </dgm:pt>
    <dgm:pt modelId="{E0040B52-42CE-442F-AE1D-F5F8AB7D957B}" type="pres">
      <dgm:prSet presAssocID="{485B4DBA-4216-4D9E-A0D5-E3D8B01CD5C1}" presName="parentText" presStyleLbl="node1" presStyleIdx="2" presStyleCnt="4">
        <dgm:presLayoutVars>
          <dgm:chMax val="1"/>
          <dgm:bulletEnabled val="1"/>
        </dgm:presLayoutVars>
      </dgm:prSet>
      <dgm:spPr/>
      <dgm:t>
        <a:bodyPr/>
        <a:lstStyle/>
        <a:p>
          <a:endParaRPr lang="es-EC"/>
        </a:p>
      </dgm:t>
    </dgm:pt>
    <dgm:pt modelId="{1CD8D352-F90E-4797-8A49-EA192C9B31DE}" type="pres">
      <dgm:prSet presAssocID="{485B4DBA-4216-4D9E-A0D5-E3D8B01CD5C1}" presName="descendantText" presStyleLbl="alignAccFollowNode1" presStyleIdx="2" presStyleCnt="4">
        <dgm:presLayoutVars>
          <dgm:bulletEnabled val="1"/>
        </dgm:presLayoutVars>
      </dgm:prSet>
      <dgm:spPr/>
      <dgm:t>
        <a:bodyPr/>
        <a:lstStyle/>
        <a:p>
          <a:endParaRPr lang="es-EC"/>
        </a:p>
      </dgm:t>
    </dgm:pt>
    <dgm:pt modelId="{421CFF10-61D9-46C5-BC87-37ED036ED332}" type="pres">
      <dgm:prSet presAssocID="{EC62BB25-9D0B-4C8E-8939-003D5A55DB1C}" presName="sp" presStyleCnt="0"/>
      <dgm:spPr/>
    </dgm:pt>
    <dgm:pt modelId="{D952B0C3-4DBD-4D8B-8928-DA45E90A3390}" type="pres">
      <dgm:prSet presAssocID="{0CCAFEA3-3CF2-46E9-9C55-5F281D59B89E}" presName="linNode" presStyleCnt="0"/>
      <dgm:spPr/>
    </dgm:pt>
    <dgm:pt modelId="{FA038E28-208F-41B7-8AD6-1ECE243715E7}" type="pres">
      <dgm:prSet presAssocID="{0CCAFEA3-3CF2-46E9-9C55-5F281D59B89E}" presName="parentText" presStyleLbl="node1" presStyleIdx="3" presStyleCnt="4">
        <dgm:presLayoutVars>
          <dgm:chMax val="1"/>
          <dgm:bulletEnabled val="1"/>
        </dgm:presLayoutVars>
      </dgm:prSet>
      <dgm:spPr/>
      <dgm:t>
        <a:bodyPr/>
        <a:lstStyle/>
        <a:p>
          <a:endParaRPr lang="es-EC"/>
        </a:p>
      </dgm:t>
    </dgm:pt>
    <dgm:pt modelId="{1D9B0B9F-A186-4B71-A0A5-C7797F2970E8}" type="pres">
      <dgm:prSet presAssocID="{0CCAFEA3-3CF2-46E9-9C55-5F281D59B89E}" presName="descendantText" presStyleLbl="alignAccFollowNode1" presStyleIdx="3" presStyleCnt="4">
        <dgm:presLayoutVars>
          <dgm:bulletEnabled val="1"/>
        </dgm:presLayoutVars>
      </dgm:prSet>
      <dgm:spPr/>
      <dgm:t>
        <a:bodyPr/>
        <a:lstStyle/>
        <a:p>
          <a:endParaRPr lang="es-EC"/>
        </a:p>
      </dgm:t>
    </dgm:pt>
  </dgm:ptLst>
  <dgm:cxnLst>
    <dgm:cxn modelId="{F5BAA887-E662-4E99-B34D-5618DF9B9125}" srcId="{69B17784-18BA-4501-843C-3EE26619A003}" destId="{8FA7F516-FE6B-4B43-AEB4-4BDC50410AF5}" srcOrd="1" destOrd="0" parTransId="{A9FE8E28-AA7E-4663-8292-FF7F64480B43}" sibTransId="{459B6815-8036-4A96-A597-A2C8900B8C0E}"/>
    <dgm:cxn modelId="{7A564EBC-D583-4F43-953B-56B9D97EA5C0}" srcId="{0BC18368-8287-45B8-A294-A5C1D5C75418}" destId="{5D811613-A574-49CD-9740-CC4FB0B90D65}" srcOrd="0" destOrd="0" parTransId="{8FA29D43-715E-4941-A484-94798AE25B8B}" sibTransId="{D2B11BBA-A981-48DB-99BF-978CCF1BD95A}"/>
    <dgm:cxn modelId="{04AFF8DA-55C8-4BAB-B2B8-3C516ED3239E}" type="presOf" srcId="{69B17784-18BA-4501-843C-3EE26619A003}" destId="{D73A9B55-DB9F-4C09-BB1E-0EAEBCE77437}" srcOrd="0" destOrd="0" presId="urn:microsoft.com/office/officeart/2005/8/layout/vList5"/>
    <dgm:cxn modelId="{9B29BD27-9EA1-421B-AECA-10381C2979FB}" type="presOf" srcId="{5D811613-A574-49CD-9740-CC4FB0B90D65}" destId="{1CB29C27-2BBE-4053-B886-2627D846F98D}" srcOrd="0" destOrd="0" presId="urn:microsoft.com/office/officeart/2005/8/layout/vList5"/>
    <dgm:cxn modelId="{68A748E2-5A81-4229-98D1-EB5390677AEE}" srcId="{69B17784-18BA-4501-843C-3EE26619A003}" destId="{0BC18368-8287-45B8-A294-A5C1D5C75418}" srcOrd="0" destOrd="0" parTransId="{15CEE20A-54C9-4B5F-8D4E-8BFBD4928559}" sibTransId="{1E254E7E-00AE-4ECF-B2E9-408DA20D37B5}"/>
    <dgm:cxn modelId="{BE87B842-BBB9-4F3C-A092-A0D0C9BF0C66}" type="presOf" srcId="{485B4DBA-4216-4D9E-A0D5-E3D8B01CD5C1}" destId="{E0040B52-42CE-442F-AE1D-F5F8AB7D957B}" srcOrd="0" destOrd="0" presId="urn:microsoft.com/office/officeart/2005/8/layout/vList5"/>
    <dgm:cxn modelId="{609E5BC7-6D20-4B09-9F9E-5C7EC43A6361}" type="presOf" srcId="{8FA7F516-FE6B-4B43-AEB4-4BDC50410AF5}" destId="{E2BE289B-D1D2-48AF-A849-0A7BC858F107}" srcOrd="0" destOrd="0" presId="urn:microsoft.com/office/officeart/2005/8/layout/vList5"/>
    <dgm:cxn modelId="{92E54D79-BECB-423E-BFA0-51A882929420}" type="presOf" srcId="{7C3B3CB6-DF69-4C48-A6D5-0E0C3C7CC99B}" destId="{1D9B0B9F-A186-4B71-A0A5-C7797F2970E8}" srcOrd="0" destOrd="0" presId="urn:microsoft.com/office/officeart/2005/8/layout/vList5"/>
    <dgm:cxn modelId="{AE9D35F6-1F0E-4710-97F4-68C74B8470F0}" type="presOf" srcId="{0CCAFEA3-3CF2-46E9-9C55-5F281D59B89E}" destId="{FA038E28-208F-41B7-8AD6-1ECE243715E7}" srcOrd="0" destOrd="0" presId="urn:microsoft.com/office/officeart/2005/8/layout/vList5"/>
    <dgm:cxn modelId="{2C5DD703-BAB6-4F33-897B-880071547A7E}" type="presOf" srcId="{EFA44919-4177-4D14-A843-D739E384A2F1}" destId="{1CD8D352-F90E-4797-8A49-EA192C9B31DE}" srcOrd="0" destOrd="0" presId="urn:microsoft.com/office/officeart/2005/8/layout/vList5"/>
    <dgm:cxn modelId="{042132EE-B62D-4897-B615-960F518FC347}" srcId="{485B4DBA-4216-4D9E-A0D5-E3D8B01CD5C1}" destId="{36C221DA-A102-45B6-8E63-AE7955201F9C}" srcOrd="1" destOrd="0" parTransId="{78EF6E6C-59B1-4647-A562-5275A849013F}" sibTransId="{AF44761D-AD8A-4C43-844E-78C9F636B3A8}"/>
    <dgm:cxn modelId="{5C8EF6FE-7770-4FCD-BA5F-123D6AFA78ED}" srcId="{485B4DBA-4216-4D9E-A0D5-E3D8B01CD5C1}" destId="{EFA44919-4177-4D14-A843-D739E384A2F1}" srcOrd="0" destOrd="0" parTransId="{C38B7732-CA3B-49AF-84D4-B6F2A0051C6C}" sibTransId="{7390CFE2-DF5D-4A27-8543-D9150D08A36D}"/>
    <dgm:cxn modelId="{7F8720B1-B69A-4DFC-A7DA-9341826194B0}" srcId="{8FA7F516-FE6B-4B43-AEB4-4BDC50410AF5}" destId="{28F7C1B3-007D-4AC4-ABBB-FE5F2E3F2FA6}" srcOrd="0" destOrd="0" parTransId="{2A6EDDDD-0E73-48DA-A84F-459C0DEA740E}" sibTransId="{C30B70C7-1583-4805-BE64-8829EFDC7D6A}"/>
    <dgm:cxn modelId="{3E3DB57A-3513-4529-8E58-B3C4FD953A8C}" type="presOf" srcId="{0BC18368-8287-45B8-A294-A5C1D5C75418}" destId="{84095176-4D95-41EC-8744-6A84AF9EE71A}" srcOrd="0" destOrd="0" presId="urn:microsoft.com/office/officeart/2005/8/layout/vList5"/>
    <dgm:cxn modelId="{F2D89E7D-9E69-4592-92F2-B57E793F8CAD}" type="presOf" srcId="{36C221DA-A102-45B6-8E63-AE7955201F9C}" destId="{1CD8D352-F90E-4797-8A49-EA192C9B31DE}" srcOrd="0" destOrd="1" presId="urn:microsoft.com/office/officeart/2005/8/layout/vList5"/>
    <dgm:cxn modelId="{C6F2937B-F72C-4077-8165-5B51B09F42FA}" srcId="{69B17784-18BA-4501-843C-3EE26619A003}" destId="{485B4DBA-4216-4D9E-A0D5-E3D8B01CD5C1}" srcOrd="2" destOrd="0" parTransId="{236ACFB1-E777-4D43-8FE7-E30E4DBF0DF3}" sibTransId="{EC62BB25-9D0B-4C8E-8939-003D5A55DB1C}"/>
    <dgm:cxn modelId="{82C3559F-CDEE-4E7E-B70C-8C9DDD9C6DFD}" srcId="{69B17784-18BA-4501-843C-3EE26619A003}" destId="{0CCAFEA3-3CF2-46E9-9C55-5F281D59B89E}" srcOrd="3" destOrd="0" parTransId="{8FF79363-021A-4D6D-AD6E-E3D64602B5A1}" sibTransId="{B0D6C3CA-6864-43C6-B40E-ED641B91773B}"/>
    <dgm:cxn modelId="{FD6DB763-568E-42CD-AC87-55C5F4E9436C}" srcId="{0CCAFEA3-3CF2-46E9-9C55-5F281D59B89E}" destId="{7C3B3CB6-DF69-4C48-A6D5-0E0C3C7CC99B}" srcOrd="0" destOrd="0" parTransId="{26BD7D53-13FE-4DD2-AD04-AB83F6E37F9F}" sibTransId="{39449584-9EE9-463D-A510-A26D0E625DEE}"/>
    <dgm:cxn modelId="{D553E595-A28F-45B3-8444-9E07F3689997}" type="presOf" srcId="{28F7C1B3-007D-4AC4-ABBB-FE5F2E3F2FA6}" destId="{A603B59A-6CAB-4B99-ADDA-33B6A267F7ED}" srcOrd="0" destOrd="0" presId="urn:microsoft.com/office/officeart/2005/8/layout/vList5"/>
    <dgm:cxn modelId="{FB2E46A7-F4C4-4AB9-BF6A-F02D4F64953B}" type="presParOf" srcId="{D73A9B55-DB9F-4C09-BB1E-0EAEBCE77437}" destId="{1B673DBA-0EDD-41E3-9EE9-65B3E876E4F9}" srcOrd="0" destOrd="0" presId="urn:microsoft.com/office/officeart/2005/8/layout/vList5"/>
    <dgm:cxn modelId="{31C42B62-B0A8-4857-AE18-8E9EC4860657}" type="presParOf" srcId="{1B673DBA-0EDD-41E3-9EE9-65B3E876E4F9}" destId="{84095176-4D95-41EC-8744-6A84AF9EE71A}" srcOrd="0" destOrd="0" presId="urn:microsoft.com/office/officeart/2005/8/layout/vList5"/>
    <dgm:cxn modelId="{850B0BC4-83D0-437F-BF23-9E447CFA9F68}" type="presParOf" srcId="{1B673DBA-0EDD-41E3-9EE9-65B3E876E4F9}" destId="{1CB29C27-2BBE-4053-B886-2627D846F98D}" srcOrd="1" destOrd="0" presId="urn:microsoft.com/office/officeart/2005/8/layout/vList5"/>
    <dgm:cxn modelId="{858DC7FE-4A7C-413F-8281-0FABDF9AD1B4}" type="presParOf" srcId="{D73A9B55-DB9F-4C09-BB1E-0EAEBCE77437}" destId="{40EEDD4F-58D8-44CB-91C5-5AD7866440EC}" srcOrd="1" destOrd="0" presId="urn:microsoft.com/office/officeart/2005/8/layout/vList5"/>
    <dgm:cxn modelId="{3AC58509-E4C7-4C84-8850-F7BB0B454C7D}" type="presParOf" srcId="{D73A9B55-DB9F-4C09-BB1E-0EAEBCE77437}" destId="{4880DFC4-B059-4A76-B267-204AF5936BA5}" srcOrd="2" destOrd="0" presId="urn:microsoft.com/office/officeart/2005/8/layout/vList5"/>
    <dgm:cxn modelId="{7A751800-D428-4A35-8E91-FED0DC9060CF}" type="presParOf" srcId="{4880DFC4-B059-4A76-B267-204AF5936BA5}" destId="{E2BE289B-D1D2-48AF-A849-0A7BC858F107}" srcOrd="0" destOrd="0" presId="urn:microsoft.com/office/officeart/2005/8/layout/vList5"/>
    <dgm:cxn modelId="{32D6D298-A414-48FA-B4BE-6617F591C26C}" type="presParOf" srcId="{4880DFC4-B059-4A76-B267-204AF5936BA5}" destId="{A603B59A-6CAB-4B99-ADDA-33B6A267F7ED}" srcOrd="1" destOrd="0" presId="urn:microsoft.com/office/officeart/2005/8/layout/vList5"/>
    <dgm:cxn modelId="{310743E2-A526-42B0-B8B6-0AFAAE64F009}" type="presParOf" srcId="{D73A9B55-DB9F-4C09-BB1E-0EAEBCE77437}" destId="{96F4C854-65C8-4BB5-B53A-8B7CB856147D}" srcOrd="3" destOrd="0" presId="urn:microsoft.com/office/officeart/2005/8/layout/vList5"/>
    <dgm:cxn modelId="{7C07E907-6FE7-4CE3-BC05-77CB8778EC0D}" type="presParOf" srcId="{D73A9B55-DB9F-4C09-BB1E-0EAEBCE77437}" destId="{43ED7C28-11FB-42B0-8091-8E802C4F1945}" srcOrd="4" destOrd="0" presId="urn:microsoft.com/office/officeart/2005/8/layout/vList5"/>
    <dgm:cxn modelId="{73C31296-92E4-4C27-B83C-2480212E7EA5}" type="presParOf" srcId="{43ED7C28-11FB-42B0-8091-8E802C4F1945}" destId="{E0040B52-42CE-442F-AE1D-F5F8AB7D957B}" srcOrd="0" destOrd="0" presId="urn:microsoft.com/office/officeart/2005/8/layout/vList5"/>
    <dgm:cxn modelId="{44E680A0-8FAA-49AE-AF02-556E0CA523B4}" type="presParOf" srcId="{43ED7C28-11FB-42B0-8091-8E802C4F1945}" destId="{1CD8D352-F90E-4797-8A49-EA192C9B31DE}" srcOrd="1" destOrd="0" presId="urn:microsoft.com/office/officeart/2005/8/layout/vList5"/>
    <dgm:cxn modelId="{7EC5F67A-F62B-4685-8C1D-567613B55329}" type="presParOf" srcId="{D73A9B55-DB9F-4C09-BB1E-0EAEBCE77437}" destId="{421CFF10-61D9-46C5-BC87-37ED036ED332}" srcOrd="5" destOrd="0" presId="urn:microsoft.com/office/officeart/2005/8/layout/vList5"/>
    <dgm:cxn modelId="{E7C0D365-2CFD-45A9-A44F-EA23BB99E61C}" type="presParOf" srcId="{D73A9B55-DB9F-4C09-BB1E-0EAEBCE77437}" destId="{D952B0C3-4DBD-4D8B-8928-DA45E90A3390}" srcOrd="6" destOrd="0" presId="urn:microsoft.com/office/officeart/2005/8/layout/vList5"/>
    <dgm:cxn modelId="{4E6F934E-D9A2-4454-8D7D-4E653D3E1814}" type="presParOf" srcId="{D952B0C3-4DBD-4D8B-8928-DA45E90A3390}" destId="{FA038E28-208F-41B7-8AD6-1ECE243715E7}" srcOrd="0" destOrd="0" presId="urn:microsoft.com/office/officeart/2005/8/layout/vList5"/>
    <dgm:cxn modelId="{6274D8B6-29F5-428F-AB4E-5C9DA9CBAAB4}" type="presParOf" srcId="{D952B0C3-4DBD-4D8B-8928-DA45E90A3390}" destId="{1D9B0B9F-A186-4B71-A0A5-C7797F2970E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DF2A76C-8F8A-492F-93DD-159266DB78F6}" type="doc">
      <dgm:prSet loTypeId="urn:microsoft.com/office/officeart/2005/8/layout/chevron2" loCatId="list" qsTypeId="urn:microsoft.com/office/officeart/2005/8/quickstyle/3d3" qsCatId="3D" csTypeId="urn:microsoft.com/office/officeart/2005/8/colors/colorful5" csCatId="colorful" phldr="1"/>
      <dgm:spPr/>
      <dgm:t>
        <a:bodyPr/>
        <a:lstStyle/>
        <a:p>
          <a:endParaRPr lang="es-EC"/>
        </a:p>
      </dgm:t>
    </dgm:pt>
    <dgm:pt modelId="{0ADA8509-4B49-4E19-8A11-6C48A86AE773}">
      <dgm:prSet phldrT="[Texto]" custT="1"/>
      <dgm:spPr/>
      <dgm:t>
        <a:bodyPr/>
        <a:lstStyle/>
        <a:p>
          <a:r>
            <a:rPr lang="es-EC" sz="1050" b="1" dirty="0" smtClean="0"/>
            <a:t>Evaluaciones con expertos</a:t>
          </a:r>
          <a:endParaRPr lang="es-EC" sz="1050" dirty="0"/>
        </a:p>
      </dgm:t>
    </dgm:pt>
    <dgm:pt modelId="{C7A2D85D-1D9C-433E-A995-1B02F449F95C}" type="parTrans" cxnId="{7355071E-17A2-4B5E-ACB7-2D4FF9A9495F}">
      <dgm:prSet/>
      <dgm:spPr/>
      <dgm:t>
        <a:bodyPr/>
        <a:lstStyle/>
        <a:p>
          <a:endParaRPr lang="es-EC"/>
        </a:p>
      </dgm:t>
    </dgm:pt>
    <dgm:pt modelId="{1FEAD8CB-9B7B-4BC4-BD55-28225F42C725}" type="sibTrans" cxnId="{7355071E-17A2-4B5E-ACB7-2D4FF9A9495F}">
      <dgm:prSet/>
      <dgm:spPr/>
      <dgm:t>
        <a:bodyPr/>
        <a:lstStyle/>
        <a:p>
          <a:endParaRPr lang="es-EC"/>
        </a:p>
      </dgm:t>
    </dgm:pt>
    <dgm:pt modelId="{46780EC4-2724-4CA8-80A3-D7321BCAE09B}">
      <dgm:prSet phldrT="[Texto]" custT="1"/>
      <dgm:spPr/>
      <dgm:t>
        <a:bodyPr/>
        <a:lstStyle/>
        <a:p>
          <a:r>
            <a:rPr lang="es-EC" sz="1050" b="1" dirty="0" smtClean="0"/>
            <a:t>Evaluaciones Heurísticas</a:t>
          </a:r>
          <a:endParaRPr lang="es-EC" sz="1050" dirty="0"/>
        </a:p>
      </dgm:t>
    </dgm:pt>
    <dgm:pt modelId="{AFE5C18C-4852-4EFA-A3BF-EDB036B3B426}" type="parTrans" cxnId="{F2FA00EB-409A-4D6A-8630-EC4D53086258}">
      <dgm:prSet/>
      <dgm:spPr/>
      <dgm:t>
        <a:bodyPr/>
        <a:lstStyle/>
        <a:p>
          <a:endParaRPr lang="es-EC"/>
        </a:p>
      </dgm:t>
    </dgm:pt>
    <dgm:pt modelId="{2DF84A09-28AA-4541-9FB8-9F31BCF94C05}" type="sibTrans" cxnId="{F2FA00EB-409A-4D6A-8630-EC4D53086258}">
      <dgm:prSet/>
      <dgm:spPr/>
      <dgm:t>
        <a:bodyPr/>
        <a:lstStyle/>
        <a:p>
          <a:endParaRPr lang="es-EC"/>
        </a:p>
      </dgm:t>
    </dgm:pt>
    <dgm:pt modelId="{0D1F1698-8893-41E5-95D6-53662810E94B}">
      <dgm:prSet phldrT="[Texto]" custT="1"/>
      <dgm:spPr/>
      <dgm:t>
        <a:bodyPr/>
        <a:lstStyle/>
        <a:p>
          <a:r>
            <a:rPr lang="es-EC" sz="1050" b="1" dirty="0" smtClean="0"/>
            <a:t>Recorridos cognitivos</a:t>
          </a:r>
          <a:endParaRPr lang="es-EC" sz="1050" dirty="0"/>
        </a:p>
      </dgm:t>
    </dgm:pt>
    <dgm:pt modelId="{5739C12A-447F-4159-A34B-30947ECDE4F1}" type="parTrans" cxnId="{32BEF827-572D-4ED5-BE9C-3565ABA39D93}">
      <dgm:prSet/>
      <dgm:spPr/>
      <dgm:t>
        <a:bodyPr/>
        <a:lstStyle/>
        <a:p>
          <a:endParaRPr lang="es-EC"/>
        </a:p>
      </dgm:t>
    </dgm:pt>
    <dgm:pt modelId="{00660831-238D-46DC-8C8B-4474B29A3066}" type="sibTrans" cxnId="{32BEF827-572D-4ED5-BE9C-3565ABA39D93}">
      <dgm:prSet/>
      <dgm:spPr/>
      <dgm:t>
        <a:bodyPr/>
        <a:lstStyle/>
        <a:p>
          <a:endParaRPr lang="es-EC"/>
        </a:p>
      </dgm:t>
    </dgm:pt>
    <dgm:pt modelId="{87E54197-01CD-45A6-9DAD-62218548CE1C}">
      <dgm:prSet phldrT="[Texto]" custT="1"/>
      <dgm:spPr/>
      <dgm:t>
        <a:bodyPr/>
        <a:lstStyle/>
        <a:p>
          <a:r>
            <a:rPr lang="es-EC" sz="1050" b="1" dirty="0" smtClean="0"/>
            <a:t>Inspección formal de usabilidad</a:t>
          </a:r>
          <a:endParaRPr lang="es-EC" sz="1050" dirty="0"/>
        </a:p>
      </dgm:t>
    </dgm:pt>
    <dgm:pt modelId="{4027340A-4757-420A-BA46-DA34335D5201}" type="parTrans" cxnId="{5C167B33-0288-44EE-972E-7D4B41B4E3A4}">
      <dgm:prSet/>
      <dgm:spPr/>
      <dgm:t>
        <a:bodyPr/>
        <a:lstStyle/>
        <a:p>
          <a:endParaRPr lang="es-EC"/>
        </a:p>
      </dgm:t>
    </dgm:pt>
    <dgm:pt modelId="{A78CBC65-00B3-40A3-B6E2-C04D64605716}" type="sibTrans" cxnId="{5C167B33-0288-44EE-972E-7D4B41B4E3A4}">
      <dgm:prSet/>
      <dgm:spPr/>
      <dgm:t>
        <a:bodyPr/>
        <a:lstStyle/>
        <a:p>
          <a:endParaRPr lang="es-EC"/>
        </a:p>
      </dgm:t>
    </dgm:pt>
    <dgm:pt modelId="{E93FF62E-CB06-4FEA-9560-DC1E89177FEF}">
      <dgm:prSet phldrT="[Texto]" custT="1"/>
      <dgm:spPr/>
      <dgm:t>
        <a:bodyPr/>
        <a:lstStyle/>
        <a:p>
          <a:r>
            <a:rPr lang="es-EC" sz="1050" b="1" dirty="0" smtClean="0"/>
            <a:t>Test de Usabilidad</a:t>
          </a:r>
          <a:endParaRPr lang="es-EC" sz="1050" dirty="0"/>
        </a:p>
      </dgm:t>
    </dgm:pt>
    <dgm:pt modelId="{FD8D5666-0B59-48FE-838A-22EDE2A49B65}" type="parTrans" cxnId="{CF708837-D16C-45FC-9A52-B639BA7717B5}">
      <dgm:prSet/>
      <dgm:spPr/>
      <dgm:t>
        <a:bodyPr/>
        <a:lstStyle/>
        <a:p>
          <a:endParaRPr lang="es-EC"/>
        </a:p>
      </dgm:t>
    </dgm:pt>
    <dgm:pt modelId="{C0C2DFD6-C17E-420A-A1BB-3834AB918680}" type="sibTrans" cxnId="{CF708837-D16C-45FC-9A52-B639BA7717B5}">
      <dgm:prSet/>
      <dgm:spPr/>
      <dgm:t>
        <a:bodyPr/>
        <a:lstStyle/>
        <a:p>
          <a:endParaRPr lang="es-EC"/>
        </a:p>
      </dgm:t>
    </dgm:pt>
    <dgm:pt modelId="{46C9B6BD-5D37-4DA1-AEF8-C3562286D5C8}">
      <dgm:prSet phldrT="[Texto]"/>
      <dgm:spPr/>
      <dgm:t>
        <a:bodyPr/>
        <a:lstStyle/>
        <a:p>
          <a:r>
            <a:rPr lang="es-EC" dirty="0" smtClean="0"/>
            <a:t>Evalúan las interfaces del usuario y demás problemas de usabilidad que pueden existir en un sistema.</a:t>
          </a:r>
          <a:endParaRPr lang="es-EC" dirty="0"/>
        </a:p>
      </dgm:t>
    </dgm:pt>
    <dgm:pt modelId="{F89C7753-0CD3-4EE7-887D-4FF3FBE8D095}" type="parTrans" cxnId="{EEAAAE36-9327-4405-9D1B-5D458A4D01D0}">
      <dgm:prSet/>
      <dgm:spPr/>
      <dgm:t>
        <a:bodyPr/>
        <a:lstStyle/>
        <a:p>
          <a:endParaRPr lang="es-EC"/>
        </a:p>
      </dgm:t>
    </dgm:pt>
    <dgm:pt modelId="{E6E59094-8A3B-4A5A-B5F2-736F010D0F4C}" type="sibTrans" cxnId="{EEAAAE36-9327-4405-9D1B-5D458A4D01D0}">
      <dgm:prSet/>
      <dgm:spPr/>
      <dgm:t>
        <a:bodyPr/>
        <a:lstStyle/>
        <a:p>
          <a:endParaRPr lang="es-EC"/>
        </a:p>
      </dgm:t>
    </dgm:pt>
    <dgm:pt modelId="{8001D982-1FEB-4E6A-A325-367ADF6D6DF2}">
      <dgm:prSet phldrT="[Texto]"/>
      <dgm:spPr/>
      <dgm:t>
        <a:bodyPr/>
        <a:lstStyle/>
        <a:p>
          <a:r>
            <a:rPr lang="es-EC" dirty="0" smtClean="0"/>
            <a:t>Inspeccionan el diseño de la interfaz de la aplicación basándose en principios determinados de usabilidad previamente establecidos, verificando de esta manera el cumplimiento de cada uno de ellos.</a:t>
          </a:r>
          <a:endParaRPr lang="es-EC" dirty="0"/>
        </a:p>
      </dgm:t>
    </dgm:pt>
    <dgm:pt modelId="{0E427FC2-D8FB-4774-89FB-6A428C49C849}" type="parTrans" cxnId="{02801A77-800B-45C9-9233-7D969F0732AE}">
      <dgm:prSet/>
      <dgm:spPr/>
      <dgm:t>
        <a:bodyPr/>
        <a:lstStyle/>
        <a:p>
          <a:endParaRPr lang="es-EC"/>
        </a:p>
      </dgm:t>
    </dgm:pt>
    <dgm:pt modelId="{44F116F7-14BE-42F0-BB72-28AABE83AE23}" type="sibTrans" cxnId="{02801A77-800B-45C9-9233-7D969F0732AE}">
      <dgm:prSet/>
      <dgm:spPr/>
      <dgm:t>
        <a:bodyPr/>
        <a:lstStyle/>
        <a:p>
          <a:endParaRPr lang="es-EC"/>
        </a:p>
      </dgm:t>
    </dgm:pt>
    <dgm:pt modelId="{C77AE6C7-C01A-4864-8B08-E313DC7115BB}">
      <dgm:prSet phldrT="[Texto]"/>
      <dgm:spPr/>
      <dgm:t>
        <a:bodyPr/>
        <a:lstStyle/>
        <a:p>
          <a:r>
            <a:rPr lang="es-EC" dirty="0" smtClean="0"/>
            <a:t>Se recorre un escenario específico de tareas y de cómo las realizaría determinado tipo de usuario. </a:t>
          </a:r>
          <a:endParaRPr lang="es-EC" dirty="0"/>
        </a:p>
      </dgm:t>
    </dgm:pt>
    <dgm:pt modelId="{7917F501-F054-4546-B621-5EA69A66C96C}" type="parTrans" cxnId="{0FFD07FA-71F1-43BB-8AC5-CB198627BC40}">
      <dgm:prSet/>
      <dgm:spPr/>
    </dgm:pt>
    <dgm:pt modelId="{C1A92D51-6C1D-468C-B580-801C9B1CA725}" type="sibTrans" cxnId="{0FFD07FA-71F1-43BB-8AC5-CB198627BC40}">
      <dgm:prSet/>
      <dgm:spPr/>
    </dgm:pt>
    <dgm:pt modelId="{A95080C7-B5DD-4BD8-9113-F6AD956F0783}">
      <dgm:prSet phldrT="[Texto]"/>
      <dgm:spPr/>
      <dgm:t>
        <a:bodyPr/>
        <a:lstStyle/>
        <a:p>
          <a:r>
            <a:rPr lang="es-EC" dirty="0" smtClean="0"/>
            <a:t>Inspecciones Formales de Usabilidad &gt;&gt; búsqueda de errores recorriendo las tareas con los objetivos específicos del usuario.</a:t>
          </a:r>
          <a:endParaRPr lang="es-EC" dirty="0"/>
        </a:p>
      </dgm:t>
    </dgm:pt>
    <dgm:pt modelId="{188B9A8D-E6FA-4CDA-9755-13CABABF3187}" type="parTrans" cxnId="{259B128F-F9C9-4FCA-991D-9060DD0A1D3E}">
      <dgm:prSet/>
      <dgm:spPr/>
    </dgm:pt>
    <dgm:pt modelId="{325525AF-D4D7-4F4E-8634-9A177F7F3CAA}" type="sibTrans" cxnId="{259B128F-F9C9-4FCA-991D-9060DD0A1D3E}">
      <dgm:prSet/>
      <dgm:spPr/>
    </dgm:pt>
    <dgm:pt modelId="{F1F4C553-3934-4085-A7BA-1608E145C5FF}">
      <dgm:prSet/>
      <dgm:spPr/>
      <dgm:t>
        <a:bodyPr/>
        <a:lstStyle/>
        <a:p>
          <a:r>
            <a:rPr lang="es-EC" dirty="0" smtClean="0"/>
            <a:t>Inspecciones de Características &gt;&gt; revisan solo un conjunto de características del sistema.</a:t>
          </a:r>
          <a:endParaRPr lang="es-EC" dirty="0"/>
        </a:p>
      </dgm:t>
    </dgm:pt>
    <dgm:pt modelId="{AC1F6529-1A2D-4626-9177-C2F36790622F}" type="parTrans" cxnId="{65B38072-6514-4F57-AE35-DE292C59B308}">
      <dgm:prSet/>
      <dgm:spPr/>
      <dgm:t>
        <a:bodyPr/>
        <a:lstStyle/>
        <a:p>
          <a:endParaRPr lang="es-EC"/>
        </a:p>
      </dgm:t>
    </dgm:pt>
    <dgm:pt modelId="{2FD38DA4-7E64-4149-B57C-B70C61C5B8A3}" type="sibTrans" cxnId="{65B38072-6514-4F57-AE35-DE292C59B308}">
      <dgm:prSet/>
      <dgm:spPr/>
      <dgm:t>
        <a:bodyPr/>
        <a:lstStyle/>
        <a:p>
          <a:endParaRPr lang="es-EC"/>
        </a:p>
      </dgm:t>
    </dgm:pt>
    <dgm:pt modelId="{FC680607-52EF-4770-91C6-73D600D00CE1}">
      <dgm:prSet/>
      <dgm:spPr/>
      <dgm:t>
        <a:bodyPr/>
        <a:lstStyle/>
        <a:p>
          <a:r>
            <a:rPr lang="es-EC" dirty="0" smtClean="0"/>
            <a:t>Inspecciones de Consistencia &gt;&gt; comparación de sistemas similares.</a:t>
          </a:r>
          <a:endParaRPr lang="es-EC" dirty="0"/>
        </a:p>
      </dgm:t>
    </dgm:pt>
    <dgm:pt modelId="{A5A12789-44B6-4864-8734-6016736F90E4}" type="parTrans" cxnId="{251970BF-EADF-4357-BEEC-DFE111466028}">
      <dgm:prSet/>
      <dgm:spPr/>
      <dgm:t>
        <a:bodyPr/>
        <a:lstStyle/>
        <a:p>
          <a:endParaRPr lang="es-EC"/>
        </a:p>
      </dgm:t>
    </dgm:pt>
    <dgm:pt modelId="{0A7CB342-F91E-4133-B24E-26B1FAF1BC3B}" type="sibTrans" cxnId="{251970BF-EADF-4357-BEEC-DFE111466028}">
      <dgm:prSet/>
      <dgm:spPr/>
      <dgm:t>
        <a:bodyPr/>
        <a:lstStyle/>
        <a:p>
          <a:endParaRPr lang="es-EC"/>
        </a:p>
      </dgm:t>
    </dgm:pt>
    <dgm:pt modelId="{5C3A0C94-AB46-4E91-A2D2-B058D593BACA}">
      <dgm:prSet/>
      <dgm:spPr/>
      <dgm:t>
        <a:bodyPr/>
        <a:lstStyle/>
        <a:p>
          <a:r>
            <a:rPr lang="es-EC" dirty="0" smtClean="0"/>
            <a:t>Inspecciones de Estándares &gt;&gt; acorde a los estándares de la industria.</a:t>
          </a:r>
          <a:endParaRPr lang="es-EC" dirty="0"/>
        </a:p>
      </dgm:t>
    </dgm:pt>
    <dgm:pt modelId="{2E44CBC1-E4DC-44F0-8984-119D6F414FA0}" type="parTrans" cxnId="{015083BE-8E3C-4CE5-8414-0B9D641D5CC5}">
      <dgm:prSet/>
      <dgm:spPr/>
    </dgm:pt>
    <dgm:pt modelId="{4152128C-0A0C-452D-982F-B7AAB6417FE3}" type="sibTrans" cxnId="{015083BE-8E3C-4CE5-8414-0B9D641D5CC5}">
      <dgm:prSet/>
      <dgm:spPr/>
    </dgm:pt>
    <dgm:pt modelId="{D4626D8A-2930-43B3-BD3A-0FB20EA6FC07}">
      <dgm:prSet phldrT="[Texto]"/>
      <dgm:spPr/>
      <dgm:t>
        <a:bodyPr/>
        <a:lstStyle/>
        <a:p>
          <a:r>
            <a:rPr lang="es-EC" dirty="0" smtClean="0"/>
            <a:t>Para la estimación de la facilidad con la que una persona aprende a usar una aplicación o sistema, tomando en cuenta los frecuentes problemas para que estos sean solucionados.</a:t>
          </a:r>
          <a:endParaRPr lang="es-EC" dirty="0"/>
        </a:p>
      </dgm:t>
    </dgm:pt>
    <dgm:pt modelId="{3AF66837-96AD-4B76-AD1E-47F799B7C8EF}" type="parTrans" cxnId="{5BD5CA7C-C8C6-44AC-9439-327D717091AE}">
      <dgm:prSet/>
      <dgm:spPr/>
    </dgm:pt>
    <dgm:pt modelId="{294F20D4-861A-4E3D-A37A-CA1BED8AE49D}" type="sibTrans" cxnId="{5BD5CA7C-C8C6-44AC-9439-327D717091AE}">
      <dgm:prSet/>
      <dgm:spPr/>
    </dgm:pt>
    <dgm:pt modelId="{FD54C236-0D50-4D84-89EC-C85803B88663}" type="pres">
      <dgm:prSet presAssocID="{7DF2A76C-8F8A-492F-93DD-159266DB78F6}" presName="linearFlow" presStyleCnt="0">
        <dgm:presLayoutVars>
          <dgm:dir/>
          <dgm:animLvl val="lvl"/>
          <dgm:resizeHandles val="exact"/>
        </dgm:presLayoutVars>
      </dgm:prSet>
      <dgm:spPr/>
      <dgm:t>
        <a:bodyPr/>
        <a:lstStyle/>
        <a:p>
          <a:endParaRPr lang="es-EC"/>
        </a:p>
      </dgm:t>
    </dgm:pt>
    <dgm:pt modelId="{6F2BFAE4-2F15-4C63-A5C1-BDAF2706F2BF}" type="pres">
      <dgm:prSet presAssocID="{0ADA8509-4B49-4E19-8A11-6C48A86AE773}" presName="composite" presStyleCnt="0"/>
      <dgm:spPr/>
    </dgm:pt>
    <dgm:pt modelId="{A75905CE-53E3-41E7-9D20-E15F6159BCF8}" type="pres">
      <dgm:prSet presAssocID="{0ADA8509-4B49-4E19-8A11-6C48A86AE773}" presName="parentText" presStyleLbl="alignNode1" presStyleIdx="0" presStyleCnt="5">
        <dgm:presLayoutVars>
          <dgm:chMax val="1"/>
          <dgm:bulletEnabled val="1"/>
        </dgm:presLayoutVars>
      </dgm:prSet>
      <dgm:spPr/>
      <dgm:t>
        <a:bodyPr/>
        <a:lstStyle/>
        <a:p>
          <a:endParaRPr lang="es-EC"/>
        </a:p>
      </dgm:t>
    </dgm:pt>
    <dgm:pt modelId="{20CE9D6C-F451-4122-8CCA-2FC7C941FD66}" type="pres">
      <dgm:prSet presAssocID="{0ADA8509-4B49-4E19-8A11-6C48A86AE773}" presName="descendantText" presStyleLbl="alignAcc1" presStyleIdx="0" presStyleCnt="5">
        <dgm:presLayoutVars>
          <dgm:bulletEnabled val="1"/>
        </dgm:presLayoutVars>
      </dgm:prSet>
      <dgm:spPr/>
      <dgm:t>
        <a:bodyPr/>
        <a:lstStyle/>
        <a:p>
          <a:endParaRPr lang="es-EC"/>
        </a:p>
      </dgm:t>
    </dgm:pt>
    <dgm:pt modelId="{61B7AC01-A492-4416-8013-05EC29DF29BA}" type="pres">
      <dgm:prSet presAssocID="{1FEAD8CB-9B7B-4BC4-BD55-28225F42C725}" presName="sp" presStyleCnt="0"/>
      <dgm:spPr/>
    </dgm:pt>
    <dgm:pt modelId="{5E6545FE-58A8-41AC-8040-C9A220D86DE7}" type="pres">
      <dgm:prSet presAssocID="{46780EC4-2724-4CA8-80A3-D7321BCAE09B}" presName="composite" presStyleCnt="0"/>
      <dgm:spPr/>
    </dgm:pt>
    <dgm:pt modelId="{30A3FAB2-93D5-404D-9DC2-C22E15197D47}" type="pres">
      <dgm:prSet presAssocID="{46780EC4-2724-4CA8-80A3-D7321BCAE09B}" presName="parentText" presStyleLbl="alignNode1" presStyleIdx="1" presStyleCnt="5">
        <dgm:presLayoutVars>
          <dgm:chMax val="1"/>
          <dgm:bulletEnabled val="1"/>
        </dgm:presLayoutVars>
      </dgm:prSet>
      <dgm:spPr/>
      <dgm:t>
        <a:bodyPr/>
        <a:lstStyle/>
        <a:p>
          <a:endParaRPr lang="es-EC"/>
        </a:p>
      </dgm:t>
    </dgm:pt>
    <dgm:pt modelId="{18E455EB-1241-4848-A52C-F8FA643B0F9C}" type="pres">
      <dgm:prSet presAssocID="{46780EC4-2724-4CA8-80A3-D7321BCAE09B}" presName="descendantText" presStyleLbl="alignAcc1" presStyleIdx="1" presStyleCnt="5">
        <dgm:presLayoutVars>
          <dgm:bulletEnabled val="1"/>
        </dgm:presLayoutVars>
      </dgm:prSet>
      <dgm:spPr/>
      <dgm:t>
        <a:bodyPr/>
        <a:lstStyle/>
        <a:p>
          <a:endParaRPr lang="es-EC"/>
        </a:p>
      </dgm:t>
    </dgm:pt>
    <dgm:pt modelId="{D70985CC-4C8E-4EC1-B5EF-6F3A18D9D3C7}" type="pres">
      <dgm:prSet presAssocID="{2DF84A09-28AA-4541-9FB8-9F31BCF94C05}" presName="sp" presStyleCnt="0"/>
      <dgm:spPr/>
    </dgm:pt>
    <dgm:pt modelId="{F043BEE4-BCEE-4DA8-85EB-DAA470709129}" type="pres">
      <dgm:prSet presAssocID="{0D1F1698-8893-41E5-95D6-53662810E94B}" presName="composite" presStyleCnt="0"/>
      <dgm:spPr/>
    </dgm:pt>
    <dgm:pt modelId="{F869DAE1-82C5-48EC-8773-EB074D171CD1}" type="pres">
      <dgm:prSet presAssocID="{0D1F1698-8893-41E5-95D6-53662810E94B}" presName="parentText" presStyleLbl="alignNode1" presStyleIdx="2" presStyleCnt="5">
        <dgm:presLayoutVars>
          <dgm:chMax val="1"/>
          <dgm:bulletEnabled val="1"/>
        </dgm:presLayoutVars>
      </dgm:prSet>
      <dgm:spPr/>
      <dgm:t>
        <a:bodyPr/>
        <a:lstStyle/>
        <a:p>
          <a:endParaRPr lang="es-EC"/>
        </a:p>
      </dgm:t>
    </dgm:pt>
    <dgm:pt modelId="{0A70967C-FAC8-4359-B6CE-317614AC76CE}" type="pres">
      <dgm:prSet presAssocID="{0D1F1698-8893-41E5-95D6-53662810E94B}" presName="descendantText" presStyleLbl="alignAcc1" presStyleIdx="2" presStyleCnt="5">
        <dgm:presLayoutVars>
          <dgm:bulletEnabled val="1"/>
        </dgm:presLayoutVars>
      </dgm:prSet>
      <dgm:spPr/>
      <dgm:t>
        <a:bodyPr/>
        <a:lstStyle/>
        <a:p>
          <a:endParaRPr lang="es-EC"/>
        </a:p>
      </dgm:t>
    </dgm:pt>
    <dgm:pt modelId="{F4FFBF51-BB4E-4AA9-BCF2-A53AC558C527}" type="pres">
      <dgm:prSet presAssocID="{00660831-238D-46DC-8C8B-4474B29A3066}" presName="sp" presStyleCnt="0"/>
      <dgm:spPr/>
    </dgm:pt>
    <dgm:pt modelId="{95A1DFC1-DC38-487D-9DA2-88867B91045F}" type="pres">
      <dgm:prSet presAssocID="{87E54197-01CD-45A6-9DAD-62218548CE1C}" presName="composite" presStyleCnt="0"/>
      <dgm:spPr/>
    </dgm:pt>
    <dgm:pt modelId="{1D1F8D4B-EE0F-477E-B8F1-2F4497862491}" type="pres">
      <dgm:prSet presAssocID="{87E54197-01CD-45A6-9DAD-62218548CE1C}" presName="parentText" presStyleLbl="alignNode1" presStyleIdx="3" presStyleCnt="5">
        <dgm:presLayoutVars>
          <dgm:chMax val="1"/>
          <dgm:bulletEnabled val="1"/>
        </dgm:presLayoutVars>
      </dgm:prSet>
      <dgm:spPr/>
      <dgm:t>
        <a:bodyPr/>
        <a:lstStyle/>
        <a:p>
          <a:endParaRPr lang="es-EC"/>
        </a:p>
      </dgm:t>
    </dgm:pt>
    <dgm:pt modelId="{D4D9FE9A-797C-4063-B351-9B6C98C353B1}" type="pres">
      <dgm:prSet presAssocID="{87E54197-01CD-45A6-9DAD-62218548CE1C}" presName="descendantText" presStyleLbl="alignAcc1" presStyleIdx="3" presStyleCnt="5">
        <dgm:presLayoutVars>
          <dgm:bulletEnabled val="1"/>
        </dgm:presLayoutVars>
      </dgm:prSet>
      <dgm:spPr/>
      <dgm:t>
        <a:bodyPr/>
        <a:lstStyle/>
        <a:p>
          <a:endParaRPr lang="es-EC"/>
        </a:p>
      </dgm:t>
    </dgm:pt>
    <dgm:pt modelId="{6A1BA5E2-01E2-49E1-AC7B-622708B59230}" type="pres">
      <dgm:prSet presAssocID="{A78CBC65-00B3-40A3-B6E2-C04D64605716}" presName="sp" presStyleCnt="0"/>
      <dgm:spPr/>
    </dgm:pt>
    <dgm:pt modelId="{42D1688B-8CB7-4B16-96D5-65533CBCE66A}" type="pres">
      <dgm:prSet presAssocID="{E93FF62E-CB06-4FEA-9560-DC1E89177FEF}" presName="composite" presStyleCnt="0"/>
      <dgm:spPr/>
    </dgm:pt>
    <dgm:pt modelId="{1A7180B7-675F-4D46-9D1D-86C534CFD405}" type="pres">
      <dgm:prSet presAssocID="{E93FF62E-CB06-4FEA-9560-DC1E89177FEF}" presName="parentText" presStyleLbl="alignNode1" presStyleIdx="4" presStyleCnt="5">
        <dgm:presLayoutVars>
          <dgm:chMax val="1"/>
          <dgm:bulletEnabled val="1"/>
        </dgm:presLayoutVars>
      </dgm:prSet>
      <dgm:spPr/>
      <dgm:t>
        <a:bodyPr/>
        <a:lstStyle/>
        <a:p>
          <a:endParaRPr lang="es-EC"/>
        </a:p>
      </dgm:t>
    </dgm:pt>
    <dgm:pt modelId="{672C4284-88A3-448C-B0A7-6D4C8ABE5F4B}" type="pres">
      <dgm:prSet presAssocID="{E93FF62E-CB06-4FEA-9560-DC1E89177FEF}" presName="descendantText" presStyleLbl="alignAcc1" presStyleIdx="4" presStyleCnt="5">
        <dgm:presLayoutVars>
          <dgm:bulletEnabled val="1"/>
        </dgm:presLayoutVars>
      </dgm:prSet>
      <dgm:spPr/>
      <dgm:t>
        <a:bodyPr/>
        <a:lstStyle/>
        <a:p>
          <a:endParaRPr lang="es-EC"/>
        </a:p>
      </dgm:t>
    </dgm:pt>
  </dgm:ptLst>
  <dgm:cxnLst>
    <dgm:cxn modelId="{B6F8E09D-8C05-4C30-BCE8-B00E97F6559D}" type="presOf" srcId="{F1F4C553-3934-4085-A7BA-1608E145C5FF}" destId="{D4D9FE9A-797C-4063-B351-9B6C98C353B1}" srcOrd="0" destOrd="1" presId="urn:microsoft.com/office/officeart/2005/8/layout/chevron2"/>
    <dgm:cxn modelId="{65B38072-6514-4F57-AE35-DE292C59B308}" srcId="{87E54197-01CD-45A6-9DAD-62218548CE1C}" destId="{F1F4C553-3934-4085-A7BA-1608E145C5FF}" srcOrd="1" destOrd="0" parTransId="{AC1F6529-1A2D-4626-9177-C2F36790622F}" sibTransId="{2FD38DA4-7E64-4149-B57C-B70C61C5B8A3}"/>
    <dgm:cxn modelId="{7355071E-17A2-4B5E-ACB7-2D4FF9A9495F}" srcId="{7DF2A76C-8F8A-492F-93DD-159266DB78F6}" destId="{0ADA8509-4B49-4E19-8A11-6C48A86AE773}" srcOrd="0" destOrd="0" parTransId="{C7A2D85D-1D9C-433E-A995-1B02F449F95C}" sibTransId="{1FEAD8CB-9B7B-4BC4-BD55-28225F42C725}"/>
    <dgm:cxn modelId="{015083BE-8E3C-4CE5-8414-0B9D641D5CC5}" srcId="{87E54197-01CD-45A6-9DAD-62218548CE1C}" destId="{5C3A0C94-AB46-4E91-A2D2-B058D593BACA}" srcOrd="3" destOrd="0" parTransId="{2E44CBC1-E4DC-44F0-8984-119D6F414FA0}" sibTransId="{4152128C-0A0C-452D-982F-B7AAB6417FE3}"/>
    <dgm:cxn modelId="{5C167B33-0288-44EE-972E-7D4B41B4E3A4}" srcId="{7DF2A76C-8F8A-492F-93DD-159266DB78F6}" destId="{87E54197-01CD-45A6-9DAD-62218548CE1C}" srcOrd="3" destOrd="0" parTransId="{4027340A-4757-420A-BA46-DA34335D5201}" sibTransId="{A78CBC65-00B3-40A3-B6E2-C04D64605716}"/>
    <dgm:cxn modelId="{F70A953D-DBA4-423E-AAAF-E5CCD20A63D0}" type="presOf" srcId="{0ADA8509-4B49-4E19-8A11-6C48A86AE773}" destId="{A75905CE-53E3-41E7-9D20-E15F6159BCF8}" srcOrd="0" destOrd="0" presId="urn:microsoft.com/office/officeart/2005/8/layout/chevron2"/>
    <dgm:cxn modelId="{CA2E471C-368D-48A3-B941-BF3265564301}" type="presOf" srcId="{8001D982-1FEB-4E6A-A325-367ADF6D6DF2}" destId="{18E455EB-1241-4848-A52C-F8FA643B0F9C}" srcOrd="0" destOrd="0" presId="urn:microsoft.com/office/officeart/2005/8/layout/chevron2"/>
    <dgm:cxn modelId="{D029BB22-8546-4DBA-A393-567F30060411}" type="presOf" srcId="{D4626D8A-2930-43B3-BD3A-0FB20EA6FC07}" destId="{672C4284-88A3-448C-B0A7-6D4C8ABE5F4B}" srcOrd="0" destOrd="0" presId="urn:microsoft.com/office/officeart/2005/8/layout/chevron2"/>
    <dgm:cxn modelId="{149BD907-85F3-408F-AE95-DC75306FBF12}" type="presOf" srcId="{46780EC4-2724-4CA8-80A3-D7321BCAE09B}" destId="{30A3FAB2-93D5-404D-9DC2-C22E15197D47}" srcOrd="0" destOrd="0" presId="urn:microsoft.com/office/officeart/2005/8/layout/chevron2"/>
    <dgm:cxn modelId="{5BD5CA7C-C8C6-44AC-9439-327D717091AE}" srcId="{E93FF62E-CB06-4FEA-9560-DC1E89177FEF}" destId="{D4626D8A-2930-43B3-BD3A-0FB20EA6FC07}" srcOrd="0" destOrd="0" parTransId="{3AF66837-96AD-4B76-AD1E-47F799B7C8EF}" sibTransId="{294F20D4-861A-4E3D-A37A-CA1BED8AE49D}"/>
    <dgm:cxn modelId="{9CF6FCD5-924E-4DB2-AD44-1D0B6C0DDF71}" type="presOf" srcId="{46C9B6BD-5D37-4DA1-AEF8-C3562286D5C8}" destId="{20CE9D6C-F451-4122-8CCA-2FC7C941FD66}" srcOrd="0" destOrd="0" presId="urn:microsoft.com/office/officeart/2005/8/layout/chevron2"/>
    <dgm:cxn modelId="{02801A77-800B-45C9-9233-7D969F0732AE}" srcId="{46780EC4-2724-4CA8-80A3-D7321BCAE09B}" destId="{8001D982-1FEB-4E6A-A325-367ADF6D6DF2}" srcOrd="0" destOrd="0" parTransId="{0E427FC2-D8FB-4774-89FB-6A428C49C849}" sibTransId="{44F116F7-14BE-42F0-BB72-28AABE83AE23}"/>
    <dgm:cxn modelId="{B410DA39-E32C-452B-951A-DEA7C7AF7CA6}" type="presOf" srcId="{C77AE6C7-C01A-4864-8B08-E313DC7115BB}" destId="{0A70967C-FAC8-4359-B6CE-317614AC76CE}" srcOrd="0" destOrd="0" presId="urn:microsoft.com/office/officeart/2005/8/layout/chevron2"/>
    <dgm:cxn modelId="{8624BD07-1F55-4687-9F77-2D6279C7D349}" type="presOf" srcId="{5C3A0C94-AB46-4E91-A2D2-B058D593BACA}" destId="{D4D9FE9A-797C-4063-B351-9B6C98C353B1}" srcOrd="0" destOrd="3" presId="urn:microsoft.com/office/officeart/2005/8/layout/chevron2"/>
    <dgm:cxn modelId="{F2FA00EB-409A-4D6A-8630-EC4D53086258}" srcId="{7DF2A76C-8F8A-492F-93DD-159266DB78F6}" destId="{46780EC4-2724-4CA8-80A3-D7321BCAE09B}" srcOrd="1" destOrd="0" parTransId="{AFE5C18C-4852-4EFA-A3BF-EDB036B3B426}" sibTransId="{2DF84A09-28AA-4541-9FB8-9F31BCF94C05}"/>
    <dgm:cxn modelId="{4C78B304-7098-425A-833A-B936A9B2B109}" type="presOf" srcId="{A95080C7-B5DD-4BD8-9113-F6AD956F0783}" destId="{D4D9FE9A-797C-4063-B351-9B6C98C353B1}" srcOrd="0" destOrd="0" presId="urn:microsoft.com/office/officeart/2005/8/layout/chevron2"/>
    <dgm:cxn modelId="{32BEF827-572D-4ED5-BE9C-3565ABA39D93}" srcId="{7DF2A76C-8F8A-492F-93DD-159266DB78F6}" destId="{0D1F1698-8893-41E5-95D6-53662810E94B}" srcOrd="2" destOrd="0" parTransId="{5739C12A-447F-4159-A34B-30947ECDE4F1}" sibTransId="{00660831-238D-46DC-8C8B-4474B29A3066}"/>
    <dgm:cxn modelId="{717BF419-1FC9-439D-B8C6-F5AC28AE3386}" type="presOf" srcId="{0D1F1698-8893-41E5-95D6-53662810E94B}" destId="{F869DAE1-82C5-48EC-8773-EB074D171CD1}" srcOrd="0" destOrd="0" presId="urn:microsoft.com/office/officeart/2005/8/layout/chevron2"/>
    <dgm:cxn modelId="{259B128F-F9C9-4FCA-991D-9060DD0A1D3E}" srcId="{87E54197-01CD-45A6-9DAD-62218548CE1C}" destId="{A95080C7-B5DD-4BD8-9113-F6AD956F0783}" srcOrd="0" destOrd="0" parTransId="{188B9A8D-E6FA-4CDA-9755-13CABABF3187}" sibTransId="{325525AF-D4D7-4F4E-8634-9A177F7F3CAA}"/>
    <dgm:cxn modelId="{0FFD07FA-71F1-43BB-8AC5-CB198627BC40}" srcId="{0D1F1698-8893-41E5-95D6-53662810E94B}" destId="{C77AE6C7-C01A-4864-8B08-E313DC7115BB}" srcOrd="0" destOrd="0" parTransId="{7917F501-F054-4546-B621-5EA69A66C96C}" sibTransId="{C1A92D51-6C1D-468C-B580-801C9B1CA725}"/>
    <dgm:cxn modelId="{EEAAAE36-9327-4405-9D1B-5D458A4D01D0}" srcId="{0ADA8509-4B49-4E19-8A11-6C48A86AE773}" destId="{46C9B6BD-5D37-4DA1-AEF8-C3562286D5C8}" srcOrd="0" destOrd="0" parTransId="{F89C7753-0CD3-4EE7-887D-4FF3FBE8D095}" sibTransId="{E6E59094-8A3B-4A5A-B5F2-736F010D0F4C}"/>
    <dgm:cxn modelId="{251970BF-EADF-4357-BEEC-DFE111466028}" srcId="{87E54197-01CD-45A6-9DAD-62218548CE1C}" destId="{FC680607-52EF-4770-91C6-73D600D00CE1}" srcOrd="2" destOrd="0" parTransId="{A5A12789-44B6-4864-8734-6016736F90E4}" sibTransId="{0A7CB342-F91E-4133-B24E-26B1FAF1BC3B}"/>
    <dgm:cxn modelId="{14E6B553-D0AC-4A0E-9409-13BDEB15F5E4}" type="presOf" srcId="{E93FF62E-CB06-4FEA-9560-DC1E89177FEF}" destId="{1A7180B7-675F-4D46-9D1D-86C534CFD405}" srcOrd="0" destOrd="0" presId="urn:microsoft.com/office/officeart/2005/8/layout/chevron2"/>
    <dgm:cxn modelId="{B40E1E91-D353-4008-B1A0-949D355FCACD}" type="presOf" srcId="{FC680607-52EF-4770-91C6-73D600D00CE1}" destId="{D4D9FE9A-797C-4063-B351-9B6C98C353B1}" srcOrd="0" destOrd="2" presId="urn:microsoft.com/office/officeart/2005/8/layout/chevron2"/>
    <dgm:cxn modelId="{D771DF23-6960-43DA-A0FA-A9C9B5CEB547}" type="presOf" srcId="{87E54197-01CD-45A6-9DAD-62218548CE1C}" destId="{1D1F8D4B-EE0F-477E-B8F1-2F4497862491}" srcOrd="0" destOrd="0" presId="urn:microsoft.com/office/officeart/2005/8/layout/chevron2"/>
    <dgm:cxn modelId="{CF708837-D16C-45FC-9A52-B639BA7717B5}" srcId="{7DF2A76C-8F8A-492F-93DD-159266DB78F6}" destId="{E93FF62E-CB06-4FEA-9560-DC1E89177FEF}" srcOrd="4" destOrd="0" parTransId="{FD8D5666-0B59-48FE-838A-22EDE2A49B65}" sibTransId="{C0C2DFD6-C17E-420A-A1BB-3834AB918680}"/>
    <dgm:cxn modelId="{A524A7B4-E890-4D3B-9C4F-15F61452FF0B}" type="presOf" srcId="{7DF2A76C-8F8A-492F-93DD-159266DB78F6}" destId="{FD54C236-0D50-4D84-89EC-C85803B88663}" srcOrd="0" destOrd="0" presId="urn:microsoft.com/office/officeart/2005/8/layout/chevron2"/>
    <dgm:cxn modelId="{7BD2F6F4-F1D3-43CB-83A5-4441FD3928AF}" type="presParOf" srcId="{FD54C236-0D50-4D84-89EC-C85803B88663}" destId="{6F2BFAE4-2F15-4C63-A5C1-BDAF2706F2BF}" srcOrd="0" destOrd="0" presId="urn:microsoft.com/office/officeart/2005/8/layout/chevron2"/>
    <dgm:cxn modelId="{FF0F1DF0-C6C9-442B-8039-587453936F08}" type="presParOf" srcId="{6F2BFAE4-2F15-4C63-A5C1-BDAF2706F2BF}" destId="{A75905CE-53E3-41E7-9D20-E15F6159BCF8}" srcOrd="0" destOrd="0" presId="urn:microsoft.com/office/officeart/2005/8/layout/chevron2"/>
    <dgm:cxn modelId="{30786A4E-FDA3-46FE-8F1B-BA44A8C01172}" type="presParOf" srcId="{6F2BFAE4-2F15-4C63-A5C1-BDAF2706F2BF}" destId="{20CE9D6C-F451-4122-8CCA-2FC7C941FD66}" srcOrd="1" destOrd="0" presId="urn:microsoft.com/office/officeart/2005/8/layout/chevron2"/>
    <dgm:cxn modelId="{E4E2D96A-3D70-4401-9903-6EEFA0FD85FE}" type="presParOf" srcId="{FD54C236-0D50-4D84-89EC-C85803B88663}" destId="{61B7AC01-A492-4416-8013-05EC29DF29BA}" srcOrd="1" destOrd="0" presId="urn:microsoft.com/office/officeart/2005/8/layout/chevron2"/>
    <dgm:cxn modelId="{436D5770-242D-4F09-B1C5-490B8F95FC28}" type="presParOf" srcId="{FD54C236-0D50-4D84-89EC-C85803B88663}" destId="{5E6545FE-58A8-41AC-8040-C9A220D86DE7}" srcOrd="2" destOrd="0" presId="urn:microsoft.com/office/officeart/2005/8/layout/chevron2"/>
    <dgm:cxn modelId="{D758C496-EAFC-48C0-85A2-227EEA9DF810}" type="presParOf" srcId="{5E6545FE-58A8-41AC-8040-C9A220D86DE7}" destId="{30A3FAB2-93D5-404D-9DC2-C22E15197D47}" srcOrd="0" destOrd="0" presId="urn:microsoft.com/office/officeart/2005/8/layout/chevron2"/>
    <dgm:cxn modelId="{B37BF0AB-ADF3-4692-AE5C-C9037FCC13B8}" type="presParOf" srcId="{5E6545FE-58A8-41AC-8040-C9A220D86DE7}" destId="{18E455EB-1241-4848-A52C-F8FA643B0F9C}" srcOrd="1" destOrd="0" presId="urn:microsoft.com/office/officeart/2005/8/layout/chevron2"/>
    <dgm:cxn modelId="{55D38FDD-B491-4531-B529-D6C3983DEF84}" type="presParOf" srcId="{FD54C236-0D50-4D84-89EC-C85803B88663}" destId="{D70985CC-4C8E-4EC1-B5EF-6F3A18D9D3C7}" srcOrd="3" destOrd="0" presId="urn:microsoft.com/office/officeart/2005/8/layout/chevron2"/>
    <dgm:cxn modelId="{68BF09CB-F71B-4DD1-BD88-12A56E426B3E}" type="presParOf" srcId="{FD54C236-0D50-4D84-89EC-C85803B88663}" destId="{F043BEE4-BCEE-4DA8-85EB-DAA470709129}" srcOrd="4" destOrd="0" presId="urn:microsoft.com/office/officeart/2005/8/layout/chevron2"/>
    <dgm:cxn modelId="{B2BF871B-57DB-4D80-914F-BA96905A9852}" type="presParOf" srcId="{F043BEE4-BCEE-4DA8-85EB-DAA470709129}" destId="{F869DAE1-82C5-48EC-8773-EB074D171CD1}" srcOrd="0" destOrd="0" presId="urn:microsoft.com/office/officeart/2005/8/layout/chevron2"/>
    <dgm:cxn modelId="{BEB7A8B7-FFBB-4A00-AC6D-971913A88F92}" type="presParOf" srcId="{F043BEE4-BCEE-4DA8-85EB-DAA470709129}" destId="{0A70967C-FAC8-4359-B6CE-317614AC76CE}" srcOrd="1" destOrd="0" presId="urn:microsoft.com/office/officeart/2005/8/layout/chevron2"/>
    <dgm:cxn modelId="{5E967AEC-9A36-45D6-A1A0-0E9E8049AB9E}" type="presParOf" srcId="{FD54C236-0D50-4D84-89EC-C85803B88663}" destId="{F4FFBF51-BB4E-4AA9-BCF2-A53AC558C527}" srcOrd="5" destOrd="0" presId="urn:microsoft.com/office/officeart/2005/8/layout/chevron2"/>
    <dgm:cxn modelId="{D38E23A8-CD07-4CE0-97B1-4C06B2C1BB86}" type="presParOf" srcId="{FD54C236-0D50-4D84-89EC-C85803B88663}" destId="{95A1DFC1-DC38-487D-9DA2-88867B91045F}" srcOrd="6" destOrd="0" presId="urn:microsoft.com/office/officeart/2005/8/layout/chevron2"/>
    <dgm:cxn modelId="{6257CE78-236B-43C2-8CF3-BE13ABAFF88F}" type="presParOf" srcId="{95A1DFC1-DC38-487D-9DA2-88867B91045F}" destId="{1D1F8D4B-EE0F-477E-B8F1-2F4497862491}" srcOrd="0" destOrd="0" presId="urn:microsoft.com/office/officeart/2005/8/layout/chevron2"/>
    <dgm:cxn modelId="{D3D10D38-7D83-4420-9750-E1D0F726303E}" type="presParOf" srcId="{95A1DFC1-DC38-487D-9DA2-88867B91045F}" destId="{D4D9FE9A-797C-4063-B351-9B6C98C353B1}" srcOrd="1" destOrd="0" presId="urn:microsoft.com/office/officeart/2005/8/layout/chevron2"/>
    <dgm:cxn modelId="{7ECE1BD6-F8D5-47C7-AC49-507297716EBA}" type="presParOf" srcId="{FD54C236-0D50-4D84-89EC-C85803B88663}" destId="{6A1BA5E2-01E2-49E1-AC7B-622708B59230}" srcOrd="7" destOrd="0" presId="urn:microsoft.com/office/officeart/2005/8/layout/chevron2"/>
    <dgm:cxn modelId="{563DE075-DE72-4D7E-94FC-14A3D76F3A8B}" type="presParOf" srcId="{FD54C236-0D50-4D84-89EC-C85803B88663}" destId="{42D1688B-8CB7-4B16-96D5-65533CBCE66A}" srcOrd="8" destOrd="0" presId="urn:microsoft.com/office/officeart/2005/8/layout/chevron2"/>
    <dgm:cxn modelId="{ABC99192-979D-45F4-877A-3E7BFFD4C9CE}" type="presParOf" srcId="{42D1688B-8CB7-4B16-96D5-65533CBCE66A}" destId="{1A7180B7-675F-4D46-9D1D-86C534CFD405}" srcOrd="0" destOrd="0" presId="urn:microsoft.com/office/officeart/2005/8/layout/chevron2"/>
    <dgm:cxn modelId="{2FB24BD2-C274-4E4C-AF15-B4B0BC9D17ED}" type="presParOf" srcId="{42D1688B-8CB7-4B16-96D5-65533CBCE66A}" destId="{672C4284-88A3-448C-B0A7-6D4C8ABE5F4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CDC0E13-CDC2-4A2A-A20E-B5969F7127EF}" type="doc">
      <dgm:prSet loTypeId="urn:microsoft.com/office/officeart/2005/8/layout/cycle3" loCatId="cycle" qsTypeId="urn:microsoft.com/office/officeart/2005/8/quickstyle/simple1" qsCatId="simple" csTypeId="urn:microsoft.com/office/officeart/2005/8/colors/colorful4" csCatId="colorful" phldr="1"/>
      <dgm:spPr/>
      <dgm:t>
        <a:bodyPr/>
        <a:lstStyle/>
        <a:p>
          <a:endParaRPr lang="es-EC"/>
        </a:p>
      </dgm:t>
    </dgm:pt>
    <dgm:pt modelId="{4162C887-CA27-4100-837D-D45FC45905C1}">
      <dgm:prSet phldrT="[Texto]"/>
      <dgm:spPr>
        <a:solidFill>
          <a:srgbClr val="00B0F0"/>
        </a:solidFill>
      </dgm:spPr>
      <dgm:t>
        <a:bodyPr/>
        <a:lstStyle/>
        <a:p>
          <a:r>
            <a:rPr lang="es-EC" dirty="0" smtClean="0"/>
            <a:t>PREGUNTAS DE INVESTIGACIÓN</a:t>
          </a:r>
          <a:endParaRPr lang="es-EC" dirty="0"/>
        </a:p>
      </dgm:t>
    </dgm:pt>
    <dgm:pt modelId="{CBD7EF3C-2533-4A9F-96E1-261D64D7C270}" type="parTrans" cxnId="{7C851FC2-2F79-4B1D-A9BB-636C70735DD1}">
      <dgm:prSet/>
      <dgm:spPr/>
      <dgm:t>
        <a:bodyPr/>
        <a:lstStyle/>
        <a:p>
          <a:endParaRPr lang="es-EC"/>
        </a:p>
      </dgm:t>
    </dgm:pt>
    <dgm:pt modelId="{64C440F7-286F-4F8A-A8D3-DB1DE68BFB56}" type="sibTrans" cxnId="{7C851FC2-2F79-4B1D-A9BB-636C70735DD1}">
      <dgm:prSet/>
      <dgm:spPr/>
      <dgm:t>
        <a:bodyPr/>
        <a:lstStyle/>
        <a:p>
          <a:endParaRPr lang="es-EC"/>
        </a:p>
      </dgm:t>
    </dgm:pt>
    <dgm:pt modelId="{52500E7D-9612-4325-BE8F-D8EB20D72A46}">
      <dgm:prSet phldrT="[Texto]"/>
      <dgm:spPr>
        <a:solidFill>
          <a:srgbClr val="00B0F0"/>
        </a:solidFill>
      </dgm:spPr>
      <dgm:t>
        <a:bodyPr/>
        <a:lstStyle/>
        <a:p>
          <a:r>
            <a:rPr lang="es-EC" dirty="0" smtClean="0"/>
            <a:t>ESTRATEGIA DE BÚSQUEDA</a:t>
          </a:r>
          <a:endParaRPr lang="es-EC" dirty="0"/>
        </a:p>
      </dgm:t>
    </dgm:pt>
    <dgm:pt modelId="{FD1F2139-1873-48B4-8551-CC3B9583AF4E}" type="parTrans" cxnId="{7EE6D7F0-7E6D-42A5-83D6-05B9FEDFC85E}">
      <dgm:prSet/>
      <dgm:spPr/>
      <dgm:t>
        <a:bodyPr/>
        <a:lstStyle/>
        <a:p>
          <a:endParaRPr lang="es-EC"/>
        </a:p>
      </dgm:t>
    </dgm:pt>
    <dgm:pt modelId="{D73F1ACA-1C56-406B-B266-A41D2B086257}" type="sibTrans" cxnId="{7EE6D7F0-7E6D-42A5-83D6-05B9FEDFC85E}">
      <dgm:prSet/>
      <dgm:spPr/>
      <dgm:t>
        <a:bodyPr/>
        <a:lstStyle/>
        <a:p>
          <a:endParaRPr lang="es-EC"/>
        </a:p>
      </dgm:t>
    </dgm:pt>
    <dgm:pt modelId="{873B5265-2B2F-4C58-A21C-7DE9A62A64AB}">
      <dgm:prSet phldrT="[Texto]"/>
      <dgm:spPr>
        <a:solidFill>
          <a:srgbClr val="0070C0"/>
        </a:solidFill>
      </dgm:spPr>
      <dgm:t>
        <a:bodyPr/>
        <a:lstStyle/>
        <a:p>
          <a:r>
            <a:rPr lang="es-EC" dirty="0" smtClean="0"/>
            <a:t>PROCESO DE SELECCIÓN</a:t>
          </a:r>
          <a:endParaRPr lang="es-EC" dirty="0"/>
        </a:p>
      </dgm:t>
    </dgm:pt>
    <dgm:pt modelId="{1B113B92-E7B7-4D41-A846-17D49155ACEA}" type="parTrans" cxnId="{D77078DA-3AD2-454A-B943-50F5A0691098}">
      <dgm:prSet/>
      <dgm:spPr/>
      <dgm:t>
        <a:bodyPr/>
        <a:lstStyle/>
        <a:p>
          <a:endParaRPr lang="es-EC"/>
        </a:p>
      </dgm:t>
    </dgm:pt>
    <dgm:pt modelId="{FA3E402C-3697-4787-A5E4-76710E20BF82}" type="sibTrans" cxnId="{D77078DA-3AD2-454A-B943-50F5A0691098}">
      <dgm:prSet/>
      <dgm:spPr/>
      <dgm:t>
        <a:bodyPr/>
        <a:lstStyle/>
        <a:p>
          <a:endParaRPr lang="es-EC"/>
        </a:p>
      </dgm:t>
    </dgm:pt>
    <dgm:pt modelId="{EAF6C1C4-09D1-467F-9A80-44EBAA044739}">
      <dgm:prSet phldrT="[Texto]"/>
      <dgm:spPr>
        <a:solidFill>
          <a:srgbClr val="002060"/>
        </a:solidFill>
      </dgm:spPr>
      <dgm:t>
        <a:bodyPr/>
        <a:lstStyle/>
        <a:p>
          <a:r>
            <a:rPr lang="es-EC" dirty="0" smtClean="0"/>
            <a:t>EXTRACCIÓN DE DATOS</a:t>
          </a:r>
          <a:endParaRPr lang="es-EC" dirty="0"/>
        </a:p>
      </dgm:t>
    </dgm:pt>
    <dgm:pt modelId="{5474A1BE-74E9-448E-BF20-0F964F7EA2CF}" type="parTrans" cxnId="{CC980B19-1F06-4632-A84E-2548D84B1F8C}">
      <dgm:prSet/>
      <dgm:spPr/>
      <dgm:t>
        <a:bodyPr/>
        <a:lstStyle/>
        <a:p>
          <a:endParaRPr lang="es-EC"/>
        </a:p>
      </dgm:t>
    </dgm:pt>
    <dgm:pt modelId="{04442302-3F85-4717-88FA-B1158AFCFD43}" type="sibTrans" cxnId="{CC980B19-1F06-4632-A84E-2548D84B1F8C}">
      <dgm:prSet/>
      <dgm:spPr/>
      <dgm:t>
        <a:bodyPr/>
        <a:lstStyle/>
        <a:p>
          <a:endParaRPr lang="es-EC"/>
        </a:p>
      </dgm:t>
    </dgm:pt>
    <dgm:pt modelId="{F2E59D50-5A0B-4003-A3B4-505FF2348A6A}">
      <dgm:prSet phldrT="[Texto]"/>
      <dgm:spPr>
        <a:solidFill>
          <a:srgbClr val="00B0F0"/>
        </a:solidFill>
      </dgm:spPr>
      <dgm:t>
        <a:bodyPr/>
        <a:lstStyle/>
        <a:p>
          <a:r>
            <a:rPr lang="es-EC" dirty="0" smtClean="0"/>
            <a:t>CRITERIOS DE INCLUSIÓN Y EXCLUSIÓN</a:t>
          </a:r>
          <a:endParaRPr lang="es-EC" dirty="0"/>
        </a:p>
      </dgm:t>
    </dgm:pt>
    <dgm:pt modelId="{8AF68713-067B-4D00-858F-922E75E0DD32}" type="parTrans" cxnId="{DCEDD6CA-72DE-4D62-9DCF-B257F081EF0E}">
      <dgm:prSet/>
      <dgm:spPr/>
      <dgm:t>
        <a:bodyPr/>
        <a:lstStyle/>
        <a:p>
          <a:endParaRPr lang="es-EC"/>
        </a:p>
      </dgm:t>
    </dgm:pt>
    <dgm:pt modelId="{849E8D6B-F9B6-47CE-9E05-F20F0E14759E}" type="sibTrans" cxnId="{DCEDD6CA-72DE-4D62-9DCF-B257F081EF0E}">
      <dgm:prSet/>
      <dgm:spPr/>
      <dgm:t>
        <a:bodyPr/>
        <a:lstStyle/>
        <a:p>
          <a:endParaRPr lang="es-EC"/>
        </a:p>
      </dgm:t>
    </dgm:pt>
    <dgm:pt modelId="{76EE8315-D261-43BF-BFBF-36028C72D05E}" type="pres">
      <dgm:prSet presAssocID="{BCDC0E13-CDC2-4A2A-A20E-B5969F7127EF}" presName="Name0" presStyleCnt="0">
        <dgm:presLayoutVars>
          <dgm:dir/>
          <dgm:resizeHandles val="exact"/>
        </dgm:presLayoutVars>
      </dgm:prSet>
      <dgm:spPr/>
      <dgm:t>
        <a:bodyPr/>
        <a:lstStyle/>
        <a:p>
          <a:endParaRPr lang="es-EC"/>
        </a:p>
      </dgm:t>
    </dgm:pt>
    <dgm:pt modelId="{B5630A28-52F7-447B-AF27-C41CAC9DD8D7}" type="pres">
      <dgm:prSet presAssocID="{BCDC0E13-CDC2-4A2A-A20E-B5969F7127EF}" presName="cycle" presStyleCnt="0"/>
      <dgm:spPr/>
    </dgm:pt>
    <dgm:pt modelId="{62A3FD42-4708-42F9-9C4F-BF387948DA65}" type="pres">
      <dgm:prSet presAssocID="{4162C887-CA27-4100-837D-D45FC45905C1}" presName="nodeFirstNode" presStyleLbl="node1" presStyleIdx="0" presStyleCnt="5">
        <dgm:presLayoutVars>
          <dgm:bulletEnabled val="1"/>
        </dgm:presLayoutVars>
      </dgm:prSet>
      <dgm:spPr/>
      <dgm:t>
        <a:bodyPr/>
        <a:lstStyle/>
        <a:p>
          <a:endParaRPr lang="es-EC"/>
        </a:p>
      </dgm:t>
    </dgm:pt>
    <dgm:pt modelId="{1C1ABF4B-36A7-4002-9FE4-29C8879003F6}" type="pres">
      <dgm:prSet presAssocID="{64C440F7-286F-4F8A-A8D3-DB1DE68BFB56}" presName="sibTransFirstNode" presStyleLbl="bgShp" presStyleIdx="0" presStyleCnt="1"/>
      <dgm:spPr/>
      <dgm:t>
        <a:bodyPr/>
        <a:lstStyle/>
        <a:p>
          <a:endParaRPr lang="es-EC"/>
        </a:p>
      </dgm:t>
    </dgm:pt>
    <dgm:pt modelId="{7885F2E6-7A83-4C15-AC3B-8A8DE3FC868E}" type="pres">
      <dgm:prSet presAssocID="{52500E7D-9612-4325-BE8F-D8EB20D72A46}" presName="nodeFollowingNodes" presStyleLbl="node1" presStyleIdx="1" presStyleCnt="5">
        <dgm:presLayoutVars>
          <dgm:bulletEnabled val="1"/>
        </dgm:presLayoutVars>
      </dgm:prSet>
      <dgm:spPr/>
      <dgm:t>
        <a:bodyPr/>
        <a:lstStyle/>
        <a:p>
          <a:endParaRPr lang="es-EC"/>
        </a:p>
      </dgm:t>
    </dgm:pt>
    <dgm:pt modelId="{959BCDDF-5DAC-4778-8463-6AADDA4BD174}" type="pres">
      <dgm:prSet presAssocID="{F2E59D50-5A0B-4003-A3B4-505FF2348A6A}" presName="nodeFollowingNodes" presStyleLbl="node1" presStyleIdx="2" presStyleCnt="5">
        <dgm:presLayoutVars>
          <dgm:bulletEnabled val="1"/>
        </dgm:presLayoutVars>
      </dgm:prSet>
      <dgm:spPr/>
      <dgm:t>
        <a:bodyPr/>
        <a:lstStyle/>
        <a:p>
          <a:endParaRPr lang="es-EC"/>
        </a:p>
      </dgm:t>
    </dgm:pt>
    <dgm:pt modelId="{A9834CA1-F028-4C0E-ADC1-54BC67CF08D0}" type="pres">
      <dgm:prSet presAssocID="{873B5265-2B2F-4C58-A21C-7DE9A62A64AB}" presName="nodeFollowingNodes" presStyleLbl="node1" presStyleIdx="3" presStyleCnt="5">
        <dgm:presLayoutVars>
          <dgm:bulletEnabled val="1"/>
        </dgm:presLayoutVars>
      </dgm:prSet>
      <dgm:spPr/>
      <dgm:t>
        <a:bodyPr/>
        <a:lstStyle/>
        <a:p>
          <a:endParaRPr lang="es-EC"/>
        </a:p>
      </dgm:t>
    </dgm:pt>
    <dgm:pt modelId="{4FD5D5D0-95AD-4B99-925B-692D4B731A28}" type="pres">
      <dgm:prSet presAssocID="{EAF6C1C4-09D1-467F-9A80-44EBAA044739}" presName="nodeFollowingNodes" presStyleLbl="node1" presStyleIdx="4" presStyleCnt="5">
        <dgm:presLayoutVars>
          <dgm:bulletEnabled val="1"/>
        </dgm:presLayoutVars>
      </dgm:prSet>
      <dgm:spPr/>
      <dgm:t>
        <a:bodyPr/>
        <a:lstStyle/>
        <a:p>
          <a:endParaRPr lang="es-EC"/>
        </a:p>
      </dgm:t>
    </dgm:pt>
  </dgm:ptLst>
  <dgm:cxnLst>
    <dgm:cxn modelId="{F0EA9A9C-6950-47A3-AEB3-D2CEE3F7E091}" type="presOf" srcId="{EAF6C1C4-09D1-467F-9A80-44EBAA044739}" destId="{4FD5D5D0-95AD-4B99-925B-692D4B731A28}" srcOrd="0" destOrd="0" presId="urn:microsoft.com/office/officeart/2005/8/layout/cycle3"/>
    <dgm:cxn modelId="{DCEDD6CA-72DE-4D62-9DCF-B257F081EF0E}" srcId="{BCDC0E13-CDC2-4A2A-A20E-B5969F7127EF}" destId="{F2E59D50-5A0B-4003-A3B4-505FF2348A6A}" srcOrd="2" destOrd="0" parTransId="{8AF68713-067B-4D00-858F-922E75E0DD32}" sibTransId="{849E8D6B-F9B6-47CE-9E05-F20F0E14759E}"/>
    <dgm:cxn modelId="{7EE6D7F0-7E6D-42A5-83D6-05B9FEDFC85E}" srcId="{BCDC0E13-CDC2-4A2A-A20E-B5969F7127EF}" destId="{52500E7D-9612-4325-BE8F-D8EB20D72A46}" srcOrd="1" destOrd="0" parTransId="{FD1F2139-1873-48B4-8551-CC3B9583AF4E}" sibTransId="{D73F1ACA-1C56-406B-B266-A41D2B086257}"/>
    <dgm:cxn modelId="{9922F1EC-0EB3-471D-BE29-8AB8D058DED1}" type="presOf" srcId="{BCDC0E13-CDC2-4A2A-A20E-B5969F7127EF}" destId="{76EE8315-D261-43BF-BFBF-36028C72D05E}" srcOrd="0" destOrd="0" presId="urn:microsoft.com/office/officeart/2005/8/layout/cycle3"/>
    <dgm:cxn modelId="{7C851FC2-2F79-4B1D-A9BB-636C70735DD1}" srcId="{BCDC0E13-CDC2-4A2A-A20E-B5969F7127EF}" destId="{4162C887-CA27-4100-837D-D45FC45905C1}" srcOrd="0" destOrd="0" parTransId="{CBD7EF3C-2533-4A9F-96E1-261D64D7C270}" sibTransId="{64C440F7-286F-4F8A-A8D3-DB1DE68BFB56}"/>
    <dgm:cxn modelId="{D77078DA-3AD2-454A-B943-50F5A0691098}" srcId="{BCDC0E13-CDC2-4A2A-A20E-B5969F7127EF}" destId="{873B5265-2B2F-4C58-A21C-7DE9A62A64AB}" srcOrd="3" destOrd="0" parTransId="{1B113B92-E7B7-4D41-A846-17D49155ACEA}" sibTransId="{FA3E402C-3697-4787-A5E4-76710E20BF82}"/>
    <dgm:cxn modelId="{CC980B19-1F06-4632-A84E-2548D84B1F8C}" srcId="{BCDC0E13-CDC2-4A2A-A20E-B5969F7127EF}" destId="{EAF6C1C4-09D1-467F-9A80-44EBAA044739}" srcOrd="4" destOrd="0" parTransId="{5474A1BE-74E9-448E-BF20-0F964F7EA2CF}" sibTransId="{04442302-3F85-4717-88FA-B1158AFCFD43}"/>
    <dgm:cxn modelId="{E9E56E4B-7D0B-4220-886E-7569D184F962}" type="presOf" srcId="{64C440F7-286F-4F8A-A8D3-DB1DE68BFB56}" destId="{1C1ABF4B-36A7-4002-9FE4-29C8879003F6}" srcOrd="0" destOrd="0" presId="urn:microsoft.com/office/officeart/2005/8/layout/cycle3"/>
    <dgm:cxn modelId="{4E5FF0BB-6499-44D6-A71A-B0AA8E1C2B2F}" type="presOf" srcId="{4162C887-CA27-4100-837D-D45FC45905C1}" destId="{62A3FD42-4708-42F9-9C4F-BF387948DA65}" srcOrd="0" destOrd="0" presId="urn:microsoft.com/office/officeart/2005/8/layout/cycle3"/>
    <dgm:cxn modelId="{BA9C61E1-E195-4A59-B065-807485E0B92E}" type="presOf" srcId="{52500E7D-9612-4325-BE8F-D8EB20D72A46}" destId="{7885F2E6-7A83-4C15-AC3B-8A8DE3FC868E}" srcOrd="0" destOrd="0" presId="urn:microsoft.com/office/officeart/2005/8/layout/cycle3"/>
    <dgm:cxn modelId="{E7D47EF6-17CD-4185-A513-1B1FA9EF4937}" type="presOf" srcId="{F2E59D50-5A0B-4003-A3B4-505FF2348A6A}" destId="{959BCDDF-5DAC-4778-8463-6AADDA4BD174}" srcOrd="0" destOrd="0" presId="urn:microsoft.com/office/officeart/2005/8/layout/cycle3"/>
    <dgm:cxn modelId="{091DF3BE-302A-4943-B033-73032C625C0A}" type="presOf" srcId="{873B5265-2B2F-4C58-A21C-7DE9A62A64AB}" destId="{A9834CA1-F028-4C0E-ADC1-54BC67CF08D0}" srcOrd="0" destOrd="0" presId="urn:microsoft.com/office/officeart/2005/8/layout/cycle3"/>
    <dgm:cxn modelId="{B958F207-ECC0-4AA5-A5D1-E56369882382}" type="presParOf" srcId="{76EE8315-D261-43BF-BFBF-36028C72D05E}" destId="{B5630A28-52F7-447B-AF27-C41CAC9DD8D7}" srcOrd="0" destOrd="0" presId="urn:microsoft.com/office/officeart/2005/8/layout/cycle3"/>
    <dgm:cxn modelId="{408BDDB7-F4EB-4616-B85B-B53D7A7B83CD}" type="presParOf" srcId="{B5630A28-52F7-447B-AF27-C41CAC9DD8D7}" destId="{62A3FD42-4708-42F9-9C4F-BF387948DA65}" srcOrd="0" destOrd="0" presId="urn:microsoft.com/office/officeart/2005/8/layout/cycle3"/>
    <dgm:cxn modelId="{66EBA93E-2E1A-4125-B873-5076C0B7265F}" type="presParOf" srcId="{B5630A28-52F7-447B-AF27-C41CAC9DD8D7}" destId="{1C1ABF4B-36A7-4002-9FE4-29C8879003F6}" srcOrd="1" destOrd="0" presId="urn:microsoft.com/office/officeart/2005/8/layout/cycle3"/>
    <dgm:cxn modelId="{218F6C7B-A90F-4114-B6B2-54CC00A9AFF3}" type="presParOf" srcId="{B5630A28-52F7-447B-AF27-C41CAC9DD8D7}" destId="{7885F2E6-7A83-4C15-AC3B-8A8DE3FC868E}" srcOrd="2" destOrd="0" presId="urn:microsoft.com/office/officeart/2005/8/layout/cycle3"/>
    <dgm:cxn modelId="{B851DEA0-B1DD-4F1A-8723-0E6F2A8A33D8}" type="presParOf" srcId="{B5630A28-52F7-447B-AF27-C41CAC9DD8D7}" destId="{959BCDDF-5DAC-4778-8463-6AADDA4BD174}" srcOrd="3" destOrd="0" presId="urn:microsoft.com/office/officeart/2005/8/layout/cycle3"/>
    <dgm:cxn modelId="{377E76FC-56C1-45DF-8649-292FEB8126B8}" type="presParOf" srcId="{B5630A28-52F7-447B-AF27-C41CAC9DD8D7}" destId="{A9834CA1-F028-4C0E-ADC1-54BC67CF08D0}" srcOrd="4" destOrd="0" presId="urn:microsoft.com/office/officeart/2005/8/layout/cycle3"/>
    <dgm:cxn modelId="{21C351D1-BFEF-479D-BF27-593C9792841A}" type="presParOf" srcId="{B5630A28-52F7-447B-AF27-C41CAC9DD8D7}" destId="{4FD5D5D0-95AD-4B99-925B-692D4B731A28}"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C40E8B6-7900-40F6-8E3F-FB92B8C972E9}" type="doc">
      <dgm:prSet loTypeId="urn:microsoft.com/office/officeart/2008/layout/VerticalCurvedList" loCatId="list" qsTypeId="urn:microsoft.com/office/officeart/2005/8/quickstyle/simple3" qsCatId="simple" csTypeId="urn:microsoft.com/office/officeart/2005/8/colors/accent1_2" csCatId="accent1" phldr="1"/>
      <dgm:spPr/>
    </dgm:pt>
    <dgm:pt modelId="{7598B1DF-174D-4F20-BA26-59259DF721A3}">
      <dgm:prSet phldrT="[Texto]" custT="1"/>
      <dgm:spPr/>
      <dgm:t>
        <a:bodyPr/>
        <a:lstStyle/>
        <a:p>
          <a:r>
            <a:rPr lang="es-EC" sz="1400" b="1" dirty="0" smtClean="0"/>
            <a:t>RQ1</a:t>
          </a:r>
          <a:r>
            <a:rPr lang="es-EC" sz="1400" dirty="0" smtClean="0"/>
            <a:t>: ¿Cuáles son las técnicas existentes para evaluar la usabilidad de aplicaciones en dispositivos móviles?</a:t>
          </a:r>
          <a:endParaRPr lang="es-EC" sz="1400" dirty="0"/>
        </a:p>
      </dgm:t>
    </dgm:pt>
    <dgm:pt modelId="{A971F664-88B8-4A34-87C8-915EAACB3609}" type="parTrans" cxnId="{CE0D4A21-61FE-4709-80D8-A8D43A04303E}">
      <dgm:prSet/>
      <dgm:spPr/>
      <dgm:t>
        <a:bodyPr/>
        <a:lstStyle/>
        <a:p>
          <a:endParaRPr lang="es-EC" sz="2000"/>
        </a:p>
      </dgm:t>
    </dgm:pt>
    <dgm:pt modelId="{9E44D186-2545-4208-B666-96CE92DCE59D}" type="sibTrans" cxnId="{CE0D4A21-61FE-4709-80D8-A8D43A04303E}">
      <dgm:prSet/>
      <dgm:spPr/>
      <dgm:t>
        <a:bodyPr/>
        <a:lstStyle/>
        <a:p>
          <a:endParaRPr lang="es-EC" sz="2000"/>
        </a:p>
      </dgm:t>
    </dgm:pt>
    <dgm:pt modelId="{2DEAFE24-F1BA-4B67-BF4D-0619EA426933}">
      <dgm:prSet custT="1"/>
      <dgm:spPr/>
      <dgm:t>
        <a:bodyPr/>
        <a:lstStyle/>
        <a:p>
          <a:r>
            <a:rPr lang="es-EC" sz="1400" b="1" smtClean="0"/>
            <a:t>RQ2</a:t>
          </a:r>
          <a:r>
            <a:rPr lang="es-EC" sz="1400" smtClean="0"/>
            <a:t>: ¿Qué modelos de usabilidad son comúnmente utilizados en la evaluación de usabilidad de aplicaciones móviles?</a:t>
          </a:r>
          <a:endParaRPr lang="es-EC" sz="1400"/>
        </a:p>
      </dgm:t>
    </dgm:pt>
    <dgm:pt modelId="{0C3F0BA1-28B8-4962-9E22-8C87AA498FCC}" type="parTrans" cxnId="{5FB7C159-FFA8-43AF-BC80-1B29AAF05ADB}">
      <dgm:prSet/>
      <dgm:spPr/>
      <dgm:t>
        <a:bodyPr/>
        <a:lstStyle/>
        <a:p>
          <a:endParaRPr lang="es-EC" sz="2000"/>
        </a:p>
      </dgm:t>
    </dgm:pt>
    <dgm:pt modelId="{C8341C86-D0FF-432D-86D0-BA3FCAD19A96}" type="sibTrans" cxnId="{5FB7C159-FFA8-43AF-BC80-1B29AAF05ADB}">
      <dgm:prSet/>
      <dgm:spPr/>
      <dgm:t>
        <a:bodyPr/>
        <a:lstStyle/>
        <a:p>
          <a:endParaRPr lang="es-EC" sz="2000"/>
        </a:p>
      </dgm:t>
    </dgm:pt>
    <dgm:pt modelId="{B62A5478-5D28-428D-A595-868F93568935}">
      <dgm:prSet custT="1"/>
      <dgm:spPr/>
      <dgm:t>
        <a:bodyPr/>
        <a:lstStyle/>
        <a:p>
          <a:r>
            <a:rPr lang="es-EC" sz="1400" b="1" smtClean="0"/>
            <a:t>RQ3</a:t>
          </a:r>
          <a:r>
            <a:rPr lang="es-EC" sz="1400" smtClean="0"/>
            <a:t>: ¿Qué atributos de usabilidad son considerados en la evaluación de usabilidad de aplicaciones móviles y que métricas se utilizan para medir dichos atributos?</a:t>
          </a:r>
          <a:endParaRPr lang="es-EC" sz="1400"/>
        </a:p>
      </dgm:t>
    </dgm:pt>
    <dgm:pt modelId="{D2DCA361-8BD8-47A8-83F7-B8C965FC6185}" type="parTrans" cxnId="{745FCB5F-6007-47B8-8A19-607D39C88DF3}">
      <dgm:prSet/>
      <dgm:spPr/>
      <dgm:t>
        <a:bodyPr/>
        <a:lstStyle/>
        <a:p>
          <a:endParaRPr lang="es-EC" sz="2000"/>
        </a:p>
      </dgm:t>
    </dgm:pt>
    <dgm:pt modelId="{065FEC83-9339-4D24-A48C-90ADC6D6A580}" type="sibTrans" cxnId="{745FCB5F-6007-47B8-8A19-607D39C88DF3}">
      <dgm:prSet/>
      <dgm:spPr/>
      <dgm:t>
        <a:bodyPr/>
        <a:lstStyle/>
        <a:p>
          <a:endParaRPr lang="es-EC" sz="2000"/>
        </a:p>
      </dgm:t>
    </dgm:pt>
    <dgm:pt modelId="{0E0C4C3D-0637-437B-8998-7DEFA0B623BD}">
      <dgm:prSet custT="1"/>
      <dgm:spPr/>
      <dgm:t>
        <a:bodyPr/>
        <a:lstStyle/>
        <a:p>
          <a:r>
            <a:rPr lang="es-EC" sz="1400" b="1" smtClean="0"/>
            <a:t>RQ4</a:t>
          </a:r>
          <a:r>
            <a:rPr lang="es-EC" sz="1400" smtClean="0"/>
            <a:t>: ¿Qué tipo de aplicaciones móviles son evaluadas y a través de qué actividades?</a:t>
          </a:r>
          <a:endParaRPr lang="es-EC" sz="1400"/>
        </a:p>
      </dgm:t>
    </dgm:pt>
    <dgm:pt modelId="{F0C0C51D-51C8-46F2-8A2C-CD6B8266A984}" type="parTrans" cxnId="{8B7BB053-FEE2-4DF3-8049-07F9965A32AB}">
      <dgm:prSet/>
      <dgm:spPr/>
      <dgm:t>
        <a:bodyPr/>
        <a:lstStyle/>
        <a:p>
          <a:endParaRPr lang="es-EC" sz="2000"/>
        </a:p>
      </dgm:t>
    </dgm:pt>
    <dgm:pt modelId="{21D124E3-408C-4C6A-ADFE-5A87DC8199C9}" type="sibTrans" cxnId="{8B7BB053-FEE2-4DF3-8049-07F9965A32AB}">
      <dgm:prSet/>
      <dgm:spPr/>
      <dgm:t>
        <a:bodyPr/>
        <a:lstStyle/>
        <a:p>
          <a:endParaRPr lang="es-EC" sz="2000"/>
        </a:p>
      </dgm:t>
    </dgm:pt>
    <dgm:pt modelId="{C80C236B-69F2-476E-9B32-BA9F99BB9651}">
      <dgm:prSet custT="1"/>
      <dgm:spPr/>
      <dgm:t>
        <a:bodyPr/>
        <a:lstStyle/>
        <a:p>
          <a:r>
            <a:rPr lang="es-EC" sz="1400" b="1" smtClean="0"/>
            <a:t>RQ5</a:t>
          </a:r>
          <a:r>
            <a:rPr lang="es-EC" sz="1400" smtClean="0"/>
            <a:t>: ¿Qué ventajas e inconvenientes se generan al momento de evaluar la usabilidad de las aplicaciones móviles en los estudios?</a:t>
          </a:r>
          <a:endParaRPr lang="es-EC" sz="1400"/>
        </a:p>
      </dgm:t>
    </dgm:pt>
    <dgm:pt modelId="{F1EA738D-C9B2-458D-B487-56E78E3CBF88}" type="parTrans" cxnId="{D62F3538-F9D6-43BA-8B62-FD62C6F73E2B}">
      <dgm:prSet/>
      <dgm:spPr/>
      <dgm:t>
        <a:bodyPr/>
        <a:lstStyle/>
        <a:p>
          <a:endParaRPr lang="es-EC" sz="2000"/>
        </a:p>
      </dgm:t>
    </dgm:pt>
    <dgm:pt modelId="{EDD25ED0-0B53-4E03-9C7A-5784B8B89C77}" type="sibTrans" cxnId="{D62F3538-F9D6-43BA-8B62-FD62C6F73E2B}">
      <dgm:prSet/>
      <dgm:spPr/>
      <dgm:t>
        <a:bodyPr/>
        <a:lstStyle/>
        <a:p>
          <a:endParaRPr lang="es-EC" sz="2000"/>
        </a:p>
      </dgm:t>
    </dgm:pt>
    <dgm:pt modelId="{A5F3D9D5-D169-4DC3-86E8-4FEBB3DC1C47}">
      <dgm:prSet custT="1"/>
      <dgm:spPr/>
      <dgm:t>
        <a:bodyPr/>
        <a:lstStyle/>
        <a:p>
          <a:r>
            <a:rPr lang="es-EC" sz="1400" b="1" smtClean="0"/>
            <a:t>RQ6</a:t>
          </a:r>
          <a:r>
            <a:rPr lang="es-EC" sz="1400" smtClean="0"/>
            <a:t>: ¿Con que frecuencia se consideran los factores de usabilidad en los estudios existentes?</a:t>
          </a:r>
          <a:endParaRPr lang="es-EC" sz="1400"/>
        </a:p>
      </dgm:t>
    </dgm:pt>
    <dgm:pt modelId="{6CA9BD91-0577-46C4-BF4B-7C92892730B2}" type="parTrans" cxnId="{5378941A-EE55-4641-BD5C-9582EE315CDE}">
      <dgm:prSet/>
      <dgm:spPr/>
      <dgm:t>
        <a:bodyPr/>
        <a:lstStyle/>
        <a:p>
          <a:endParaRPr lang="es-EC" sz="2000"/>
        </a:p>
      </dgm:t>
    </dgm:pt>
    <dgm:pt modelId="{2906008C-94B6-45B6-A906-4E20BE020655}" type="sibTrans" cxnId="{5378941A-EE55-4641-BD5C-9582EE315CDE}">
      <dgm:prSet/>
      <dgm:spPr/>
      <dgm:t>
        <a:bodyPr/>
        <a:lstStyle/>
        <a:p>
          <a:endParaRPr lang="es-EC" sz="2000"/>
        </a:p>
      </dgm:t>
    </dgm:pt>
    <dgm:pt modelId="{4AE39936-D9F2-4904-9A20-44CB54F1ADFE}">
      <dgm:prSet custT="1"/>
      <dgm:spPr/>
      <dgm:t>
        <a:bodyPr/>
        <a:lstStyle/>
        <a:p>
          <a:r>
            <a:rPr lang="es-EC" sz="1400" b="1" smtClean="0"/>
            <a:t>RQ7</a:t>
          </a:r>
          <a:r>
            <a:rPr lang="es-EC" sz="1400" smtClean="0"/>
            <a:t>: ¿Con que frecuencia se considera el diseño de interacción respecto a los factores de usabilidad en el desarrollo de aplicaciones móviles?</a:t>
          </a:r>
          <a:endParaRPr lang="es-EC" sz="1400"/>
        </a:p>
      </dgm:t>
    </dgm:pt>
    <dgm:pt modelId="{7E04624A-4509-42E0-9DE2-E3816B66CBE0}" type="parTrans" cxnId="{B23B44FE-3B98-4B89-805F-85E652EE679E}">
      <dgm:prSet/>
      <dgm:spPr/>
      <dgm:t>
        <a:bodyPr/>
        <a:lstStyle/>
        <a:p>
          <a:endParaRPr lang="es-EC" sz="2000"/>
        </a:p>
      </dgm:t>
    </dgm:pt>
    <dgm:pt modelId="{AA615B29-107F-41CC-BAE8-817536A6F8EE}" type="sibTrans" cxnId="{B23B44FE-3B98-4B89-805F-85E652EE679E}">
      <dgm:prSet/>
      <dgm:spPr/>
      <dgm:t>
        <a:bodyPr/>
        <a:lstStyle/>
        <a:p>
          <a:endParaRPr lang="es-EC" sz="2000"/>
        </a:p>
      </dgm:t>
    </dgm:pt>
    <dgm:pt modelId="{3A426145-568F-487D-9E1B-CA852D3C21AB}">
      <dgm:prSet/>
      <dgm:spPr/>
      <dgm:t>
        <a:bodyPr/>
        <a:lstStyle/>
        <a:p>
          <a:endParaRPr lang="es-EC"/>
        </a:p>
      </dgm:t>
    </dgm:pt>
    <dgm:pt modelId="{F09C2D04-787F-4BD5-B87A-D797E5B8DF93}" type="parTrans" cxnId="{86E1FD7B-6832-4A32-972B-3E23CB1C4B19}">
      <dgm:prSet/>
      <dgm:spPr/>
      <dgm:t>
        <a:bodyPr/>
        <a:lstStyle/>
        <a:p>
          <a:endParaRPr lang="es-EC" sz="2000"/>
        </a:p>
      </dgm:t>
    </dgm:pt>
    <dgm:pt modelId="{BF262822-14A2-4AAB-B9F4-4F4C22A54360}" type="sibTrans" cxnId="{86E1FD7B-6832-4A32-972B-3E23CB1C4B19}">
      <dgm:prSet/>
      <dgm:spPr/>
      <dgm:t>
        <a:bodyPr/>
        <a:lstStyle/>
        <a:p>
          <a:endParaRPr lang="es-EC" sz="2000"/>
        </a:p>
      </dgm:t>
    </dgm:pt>
    <dgm:pt modelId="{636FA556-D50D-4E96-9D9B-F482B69D268A}" type="pres">
      <dgm:prSet presAssocID="{DC40E8B6-7900-40F6-8E3F-FB92B8C972E9}" presName="Name0" presStyleCnt="0">
        <dgm:presLayoutVars>
          <dgm:chMax val="7"/>
          <dgm:chPref val="7"/>
          <dgm:dir/>
        </dgm:presLayoutVars>
      </dgm:prSet>
      <dgm:spPr/>
    </dgm:pt>
    <dgm:pt modelId="{C570EAFB-2754-4B1D-855C-811E2EC9BF64}" type="pres">
      <dgm:prSet presAssocID="{DC40E8B6-7900-40F6-8E3F-FB92B8C972E9}" presName="Name1" presStyleCnt="0"/>
      <dgm:spPr/>
    </dgm:pt>
    <dgm:pt modelId="{33C14397-6F10-496B-84DB-BF3D731C35DA}" type="pres">
      <dgm:prSet presAssocID="{DC40E8B6-7900-40F6-8E3F-FB92B8C972E9}" presName="cycle" presStyleCnt="0"/>
      <dgm:spPr/>
    </dgm:pt>
    <dgm:pt modelId="{16A7D4DE-9E0B-4012-94EE-545922CE9F5B}" type="pres">
      <dgm:prSet presAssocID="{DC40E8B6-7900-40F6-8E3F-FB92B8C972E9}" presName="srcNode" presStyleLbl="node1" presStyleIdx="0" presStyleCnt="7"/>
      <dgm:spPr/>
    </dgm:pt>
    <dgm:pt modelId="{277AF1EA-B375-4CBB-8967-BB533DB4D21F}" type="pres">
      <dgm:prSet presAssocID="{DC40E8B6-7900-40F6-8E3F-FB92B8C972E9}" presName="conn" presStyleLbl="parChTrans1D2" presStyleIdx="0" presStyleCnt="1"/>
      <dgm:spPr/>
      <dgm:t>
        <a:bodyPr/>
        <a:lstStyle/>
        <a:p>
          <a:endParaRPr lang="es-EC"/>
        </a:p>
      </dgm:t>
    </dgm:pt>
    <dgm:pt modelId="{DC3288E6-0071-4A36-BA8B-BF18F7952A23}" type="pres">
      <dgm:prSet presAssocID="{DC40E8B6-7900-40F6-8E3F-FB92B8C972E9}" presName="extraNode" presStyleLbl="node1" presStyleIdx="0" presStyleCnt="7"/>
      <dgm:spPr/>
    </dgm:pt>
    <dgm:pt modelId="{AC009156-B083-4296-AFFC-DE35E710C7B0}" type="pres">
      <dgm:prSet presAssocID="{DC40E8B6-7900-40F6-8E3F-FB92B8C972E9}" presName="dstNode" presStyleLbl="node1" presStyleIdx="0" presStyleCnt="7"/>
      <dgm:spPr/>
    </dgm:pt>
    <dgm:pt modelId="{869A769F-87AF-4F3F-AFA6-8031A6604F1C}" type="pres">
      <dgm:prSet presAssocID="{7598B1DF-174D-4F20-BA26-59259DF721A3}" presName="text_1" presStyleLbl="node1" presStyleIdx="0" presStyleCnt="7">
        <dgm:presLayoutVars>
          <dgm:bulletEnabled val="1"/>
        </dgm:presLayoutVars>
      </dgm:prSet>
      <dgm:spPr/>
      <dgm:t>
        <a:bodyPr/>
        <a:lstStyle/>
        <a:p>
          <a:endParaRPr lang="es-EC"/>
        </a:p>
      </dgm:t>
    </dgm:pt>
    <dgm:pt modelId="{B1DEF886-32E8-47C9-AA14-56FBB60FB057}" type="pres">
      <dgm:prSet presAssocID="{7598B1DF-174D-4F20-BA26-59259DF721A3}" presName="accent_1" presStyleCnt="0"/>
      <dgm:spPr/>
    </dgm:pt>
    <dgm:pt modelId="{2A99DECE-A345-4AD3-B3D5-3FC93896FA5C}" type="pres">
      <dgm:prSet presAssocID="{7598B1DF-174D-4F20-BA26-59259DF721A3}" presName="accentRepeatNode" presStyleLbl="solidFgAcc1" presStyleIdx="0" presStyleCnt="7"/>
      <dgm:spPr/>
    </dgm:pt>
    <dgm:pt modelId="{44104755-63A9-456B-B786-85568A6583D6}" type="pres">
      <dgm:prSet presAssocID="{2DEAFE24-F1BA-4B67-BF4D-0619EA426933}" presName="text_2" presStyleLbl="node1" presStyleIdx="1" presStyleCnt="7">
        <dgm:presLayoutVars>
          <dgm:bulletEnabled val="1"/>
        </dgm:presLayoutVars>
      </dgm:prSet>
      <dgm:spPr/>
      <dgm:t>
        <a:bodyPr/>
        <a:lstStyle/>
        <a:p>
          <a:endParaRPr lang="es-EC"/>
        </a:p>
      </dgm:t>
    </dgm:pt>
    <dgm:pt modelId="{47EE7222-63F3-45CC-9DD7-D94BA14D79AE}" type="pres">
      <dgm:prSet presAssocID="{2DEAFE24-F1BA-4B67-BF4D-0619EA426933}" presName="accent_2" presStyleCnt="0"/>
      <dgm:spPr/>
    </dgm:pt>
    <dgm:pt modelId="{49177435-2F58-4D46-BD20-811D8722B41A}" type="pres">
      <dgm:prSet presAssocID="{2DEAFE24-F1BA-4B67-BF4D-0619EA426933}" presName="accentRepeatNode" presStyleLbl="solidFgAcc1" presStyleIdx="1" presStyleCnt="7"/>
      <dgm:spPr/>
    </dgm:pt>
    <dgm:pt modelId="{8FF6616C-5E23-4C25-8FD2-91816F5C92BE}" type="pres">
      <dgm:prSet presAssocID="{B62A5478-5D28-428D-A595-868F93568935}" presName="text_3" presStyleLbl="node1" presStyleIdx="2" presStyleCnt="7">
        <dgm:presLayoutVars>
          <dgm:bulletEnabled val="1"/>
        </dgm:presLayoutVars>
      </dgm:prSet>
      <dgm:spPr/>
      <dgm:t>
        <a:bodyPr/>
        <a:lstStyle/>
        <a:p>
          <a:endParaRPr lang="es-EC"/>
        </a:p>
      </dgm:t>
    </dgm:pt>
    <dgm:pt modelId="{73F11A7A-BFF3-4E65-8614-86AE3388EA2E}" type="pres">
      <dgm:prSet presAssocID="{B62A5478-5D28-428D-A595-868F93568935}" presName="accent_3" presStyleCnt="0"/>
      <dgm:spPr/>
    </dgm:pt>
    <dgm:pt modelId="{86781307-B382-46DF-8BA8-50C4D1ED55C3}" type="pres">
      <dgm:prSet presAssocID="{B62A5478-5D28-428D-A595-868F93568935}" presName="accentRepeatNode" presStyleLbl="solidFgAcc1" presStyleIdx="2" presStyleCnt="7"/>
      <dgm:spPr/>
    </dgm:pt>
    <dgm:pt modelId="{DB8E7C46-C3CF-4A2D-8E82-C0BB33210E3F}" type="pres">
      <dgm:prSet presAssocID="{0E0C4C3D-0637-437B-8998-7DEFA0B623BD}" presName="text_4" presStyleLbl="node1" presStyleIdx="3" presStyleCnt="7">
        <dgm:presLayoutVars>
          <dgm:bulletEnabled val="1"/>
        </dgm:presLayoutVars>
      </dgm:prSet>
      <dgm:spPr/>
      <dgm:t>
        <a:bodyPr/>
        <a:lstStyle/>
        <a:p>
          <a:endParaRPr lang="es-EC"/>
        </a:p>
      </dgm:t>
    </dgm:pt>
    <dgm:pt modelId="{EE1FFE41-4F2F-491D-AE59-A1233C25085E}" type="pres">
      <dgm:prSet presAssocID="{0E0C4C3D-0637-437B-8998-7DEFA0B623BD}" presName="accent_4" presStyleCnt="0"/>
      <dgm:spPr/>
    </dgm:pt>
    <dgm:pt modelId="{83616673-F365-4A2D-B939-9AA8C0FB46BF}" type="pres">
      <dgm:prSet presAssocID="{0E0C4C3D-0637-437B-8998-7DEFA0B623BD}" presName="accentRepeatNode" presStyleLbl="solidFgAcc1" presStyleIdx="3" presStyleCnt="7"/>
      <dgm:spPr/>
    </dgm:pt>
    <dgm:pt modelId="{76DD1505-5A27-459C-B52D-0E9CCCD071BA}" type="pres">
      <dgm:prSet presAssocID="{C80C236B-69F2-476E-9B32-BA9F99BB9651}" presName="text_5" presStyleLbl="node1" presStyleIdx="4" presStyleCnt="7">
        <dgm:presLayoutVars>
          <dgm:bulletEnabled val="1"/>
        </dgm:presLayoutVars>
      </dgm:prSet>
      <dgm:spPr/>
      <dgm:t>
        <a:bodyPr/>
        <a:lstStyle/>
        <a:p>
          <a:endParaRPr lang="es-EC"/>
        </a:p>
      </dgm:t>
    </dgm:pt>
    <dgm:pt modelId="{3E394CDA-F30A-40EF-A75E-65300F9D8F23}" type="pres">
      <dgm:prSet presAssocID="{C80C236B-69F2-476E-9B32-BA9F99BB9651}" presName="accent_5" presStyleCnt="0"/>
      <dgm:spPr/>
    </dgm:pt>
    <dgm:pt modelId="{11700E6F-7A31-4DAC-9332-95A5610DCE4C}" type="pres">
      <dgm:prSet presAssocID="{C80C236B-69F2-476E-9B32-BA9F99BB9651}" presName="accentRepeatNode" presStyleLbl="solidFgAcc1" presStyleIdx="4" presStyleCnt="7"/>
      <dgm:spPr/>
    </dgm:pt>
    <dgm:pt modelId="{B7867706-EB8A-4221-BE4A-BE21587FD45C}" type="pres">
      <dgm:prSet presAssocID="{A5F3D9D5-D169-4DC3-86E8-4FEBB3DC1C47}" presName="text_6" presStyleLbl="node1" presStyleIdx="5" presStyleCnt="7">
        <dgm:presLayoutVars>
          <dgm:bulletEnabled val="1"/>
        </dgm:presLayoutVars>
      </dgm:prSet>
      <dgm:spPr/>
      <dgm:t>
        <a:bodyPr/>
        <a:lstStyle/>
        <a:p>
          <a:endParaRPr lang="es-EC"/>
        </a:p>
      </dgm:t>
    </dgm:pt>
    <dgm:pt modelId="{5E581FC3-8C3F-4DD7-B638-878885EE229E}" type="pres">
      <dgm:prSet presAssocID="{A5F3D9D5-D169-4DC3-86E8-4FEBB3DC1C47}" presName="accent_6" presStyleCnt="0"/>
      <dgm:spPr/>
    </dgm:pt>
    <dgm:pt modelId="{6870AE2B-187A-48A9-9ED5-BA67C0D2EB0F}" type="pres">
      <dgm:prSet presAssocID="{A5F3D9D5-D169-4DC3-86E8-4FEBB3DC1C47}" presName="accentRepeatNode" presStyleLbl="solidFgAcc1" presStyleIdx="5" presStyleCnt="7"/>
      <dgm:spPr/>
    </dgm:pt>
    <dgm:pt modelId="{0489B528-F2ED-4E1A-952F-42AA5F8997D8}" type="pres">
      <dgm:prSet presAssocID="{4AE39936-D9F2-4904-9A20-44CB54F1ADFE}" presName="text_7" presStyleLbl="node1" presStyleIdx="6" presStyleCnt="7">
        <dgm:presLayoutVars>
          <dgm:bulletEnabled val="1"/>
        </dgm:presLayoutVars>
      </dgm:prSet>
      <dgm:spPr/>
      <dgm:t>
        <a:bodyPr/>
        <a:lstStyle/>
        <a:p>
          <a:endParaRPr lang="es-EC"/>
        </a:p>
      </dgm:t>
    </dgm:pt>
    <dgm:pt modelId="{E75C27D8-B58D-465E-A45C-555E1DE102EA}" type="pres">
      <dgm:prSet presAssocID="{4AE39936-D9F2-4904-9A20-44CB54F1ADFE}" presName="accent_7" presStyleCnt="0"/>
      <dgm:spPr/>
    </dgm:pt>
    <dgm:pt modelId="{D44A9B64-964E-4708-B6C7-5D9D999C03B0}" type="pres">
      <dgm:prSet presAssocID="{4AE39936-D9F2-4904-9A20-44CB54F1ADFE}" presName="accentRepeatNode" presStyleLbl="solidFgAcc1" presStyleIdx="6" presStyleCnt="7"/>
      <dgm:spPr/>
    </dgm:pt>
  </dgm:ptLst>
  <dgm:cxnLst>
    <dgm:cxn modelId="{82193030-38C7-4D3B-878B-966D9A42245F}" type="presOf" srcId="{2DEAFE24-F1BA-4B67-BF4D-0619EA426933}" destId="{44104755-63A9-456B-B786-85568A6583D6}" srcOrd="0" destOrd="0" presId="urn:microsoft.com/office/officeart/2008/layout/VerticalCurvedList"/>
    <dgm:cxn modelId="{4BEE0A2D-33A8-454E-B528-1CCB76E4265E}" type="presOf" srcId="{0E0C4C3D-0637-437B-8998-7DEFA0B623BD}" destId="{DB8E7C46-C3CF-4A2D-8E82-C0BB33210E3F}" srcOrd="0" destOrd="0" presId="urn:microsoft.com/office/officeart/2008/layout/VerticalCurvedList"/>
    <dgm:cxn modelId="{15CD3F4C-E621-4336-8850-D3B0567E80D5}" type="presOf" srcId="{4AE39936-D9F2-4904-9A20-44CB54F1ADFE}" destId="{0489B528-F2ED-4E1A-952F-42AA5F8997D8}" srcOrd="0" destOrd="0" presId="urn:microsoft.com/office/officeart/2008/layout/VerticalCurvedList"/>
    <dgm:cxn modelId="{745FCB5F-6007-47B8-8A19-607D39C88DF3}" srcId="{DC40E8B6-7900-40F6-8E3F-FB92B8C972E9}" destId="{B62A5478-5D28-428D-A595-868F93568935}" srcOrd="2" destOrd="0" parTransId="{D2DCA361-8BD8-47A8-83F7-B8C965FC6185}" sibTransId="{065FEC83-9339-4D24-A48C-90ADC6D6A580}"/>
    <dgm:cxn modelId="{CE0D4A21-61FE-4709-80D8-A8D43A04303E}" srcId="{DC40E8B6-7900-40F6-8E3F-FB92B8C972E9}" destId="{7598B1DF-174D-4F20-BA26-59259DF721A3}" srcOrd="0" destOrd="0" parTransId="{A971F664-88B8-4A34-87C8-915EAACB3609}" sibTransId="{9E44D186-2545-4208-B666-96CE92DCE59D}"/>
    <dgm:cxn modelId="{750487C9-A876-441A-A693-92694FD630F6}" type="presOf" srcId="{DC40E8B6-7900-40F6-8E3F-FB92B8C972E9}" destId="{636FA556-D50D-4E96-9D9B-F482B69D268A}" srcOrd="0" destOrd="0" presId="urn:microsoft.com/office/officeart/2008/layout/VerticalCurvedList"/>
    <dgm:cxn modelId="{452AA440-1233-440E-815D-6A850009CE32}" type="presOf" srcId="{A5F3D9D5-D169-4DC3-86E8-4FEBB3DC1C47}" destId="{B7867706-EB8A-4221-BE4A-BE21587FD45C}" srcOrd="0" destOrd="0" presId="urn:microsoft.com/office/officeart/2008/layout/VerticalCurvedList"/>
    <dgm:cxn modelId="{5FB7C159-FFA8-43AF-BC80-1B29AAF05ADB}" srcId="{DC40E8B6-7900-40F6-8E3F-FB92B8C972E9}" destId="{2DEAFE24-F1BA-4B67-BF4D-0619EA426933}" srcOrd="1" destOrd="0" parTransId="{0C3F0BA1-28B8-4962-9E22-8C87AA498FCC}" sibTransId="{C8341C86-D0FF-432D-86D0-BA3FCAD19A96}"/>
    <dgm:cxn modelId="{8B7BB053-FEE2-4DF3-8049-07F9965A32AB}" srcId="{DC40E8B6-7900-40F6-8E3F-FB92B8C972E9}" destId="{0E0C4C3D-0637-437B-8998-7DEFA0B623BD}" srcOrd="3" destOrd="0" parTransId="{F0C0C51D-51C8-46F2-8A2C-CD6B8266A984}" sibTransId="{21D124E3-408C-4C6A-ADFE-5A87DC8199C9}"/>
    <dgm:cxn modelId="{8821DBB0-07E2-4FA0-818A-43F9B727BF95}" type="presOf" srcId="{7598B1DF-174D-4F20-BA26-59259DF721A3}" destId="{869A769F-87AF-4F3F-AFA6-8031A6604F1C}" srcOrd="0" destOrd="0" presId="urn:microsoft.com/office/officeart/2008/layout/VerticalCurvedList"/>
    <dgm:cxn modelId="{B23B44FE-3B98-4B89-805F-85E652EE679E}" srcId="{DC40E8B6-7900-40F6-8E3F-FB92B8C972E9}" destId="{4AE39936-D9F2-4904-9A20-44CB54F1ADFE}" srcOrd="6" destOrd="0" parTransId="{7E04624A-4509-42E0-9DE2-E3816B66CBE0}" sibTransId="{AA615B29-107F-41CC-BAE8-817536A6F8EE}"/>
    <dgm:cxn modelId="{D62F3538-F9D6-43BA-8B62-FD62C6F73E2B}" srcId="{DC40E8B6-7900-40F6-8E3F-FB92B8C972E9}" destId="{C80C236B-69F2-476E-9B32-BA9F99BB9651}" srcOrd="4" destOrd="0" parTransId="{F1EA738D-C9B2-458D-B487-56E78E3CBF88}" sibTransId="{EDD25ED0-0B53-4E03-9C7A-5784B8B89C77}"/>
    <dgm:cxn modelId="{9B5923E6-CDA5-4C01-9001-4CB3E1CA65E2}" type="presOf" srcId="{9E44D186-2545-4208-B666-96CE92DCE59D}" destId="{277AF1EA-B375-4CBB-8967-BB533DB4D21F}" srcOrd="0" destOrd="0" presId="urn:microsoft.com/office/officeart/2008/layout/VerticalCurvedList"/>
    <dgm:cxn modelId="{96546148-DBF9-49DB-A81F-31BCFC4D1AEF}" type="presOf" srcId="{B62A5478-5D28-428D-A595-868F93568935}" destId="{8FF6616C-5E23-4C25-8FD2-91816F5C92BE}" srcOrd="0" destOrd="0" presId="urn:microsoft.com/office/officeart/2008/layout/VerticalCurvedList"/>
    <dgm:cxn modelId="{5378941A-EE55-4641-BD5C-9582EE315CDE}" srcId="{DC40E8B6-7900-40F6-8E3F-FB92B8C972E9}" destId="{A5F3D9D5-D169-4DC3-86E8-4FEBB3DC1C47}" srcOrd="5" destOrd="0" parTransId="{6CA9BD91-0577-46C4-BF4B-7C92892730B2}" sibTransId="{2906008C-94B6-45B6-A906-4E20BE020655}"/>
    <dgm:cxn modelId="{83DFC819-6A8A-4494-B49E-A2CBAACD5D4A}" type="presOf" srcId="{C80C236B-69F2-476E-9B32-BA9F99BB9651}" destId="{76DD1505-5A27-459C-B52D-0E9CCCD071BA}" srcOrd="0" destOrd="0" presId="urn:microsoft.com/office/officeart/2008/layout/VerticalCurvedList"/>
    <dgm:cxn modelId="{86E1FD7B-6832-4A32-972B-3E23CB1C4B19}" srcId="{DC40E8B6-7900-40F6-8E3F-FB92B8C972E9}" destId="{3A426145-568F-487D-9E1B-CA852D3C21AB}" srcOrd="7" destOrd="0" parTransId="{F09C2D04-787F-4BD5-B87A-D797E5B8DF93}" sibTransId="{BF262822-14A2-4AAB-B9F4-4F4C22A54360}"/>
    <dgm:cxn modelId="{D8C6B500-BA19-44C0-A5D9-CAB06C61732C}" type="presParOf" srcId="{636FA556-D50D-4E96-9D9B-F482B69D268A}" destId="{C570EAFB-2754-4B1D-855C-811E2EC9BF64}" srcOrd="0" destOrd="0" presId="urn:microsoft.com/office/officeart/2008/layout/VerticalCurvedList"/>
    <dgm:cxn modelId="{D2E796D7-DEB3-41F1-8664-81867A20C861}" type="presParOf" srcId="{C570EAFB-2754-4B1D-855C-811E2EC9BF64}" destId="{33C14397-6F10-496B-84DB-BF3D731C35DA}" srcOrd="0" destOrd="0" presId="urn:microsoft.com/office/officeart/2008/layout/VerticalCurvedList"/>
    <dgm:cxn modelId="{98773C1F-3A32-4465-BDAA-00EFCB910F07}" type="presParOf" srcId="{33C14397-6F10-496B-84DB-BF3D731C35DA}" destId="{16A7D4DE-9E0B-4012-94EE-545922CE9F5B}" srcOrd="0" destOrd="0" presId="urn:microsoft.com/office/officeart/2008/layout/VerticalCurvedList"/>
    <dgm:cxn modelId="{A221BAAE-1649-41C8-8D11-802CE9751DFD}" type="presParOf" srcId="{33C14397-6F10-496B-84DB-BF3D731C35DA}" destId="{277AF1EA-B375-4CBB-8967-BB533DB4D21F}" srcOrd="1" destOrd="0" presId="urn:microsoft.com/office/officeart/2008/layout/VerticalCurvedList"/>
    <dgm:cxn modelId="{7FBC2337-5054-4BCB-A35C-AA9D1FD5B459}" type="presParOf" srcId="{33C14397-6F10-496B-84DB-BF3D731C35DA}" destId="{DC3288E6-0071-4A36-BA8B-BF18F7952A23}" srcOrd="2" destOrd="0" presId="urn:microsoft.com/office/officeart/2008/layout/VerticalCurvedList"/>
    <dgm:cxn modelId="{E90DA248-F995-454F-829C-783F117EC0F1}" type="presParOf" srcId="{33C14397-6F10-496B-84DB-BF3D731C35DA}" destId="{AC009156-B083-4296-AFFC-DE35E710C7B0}" srcOrd="3" destOrd="0" presId="urn:microsoft.com/office/officeart/2008/layout/VerticalCurvedList"/>
    <dgm:cxn modelId="{24F4C2CA-24AC-4F72-A257-F1540E4883EA}" type="presParOf" srcId="{C570EAFB-2754-4B1D-855C-811E2EC9BF64}" destId="{869A769F-87AF-4F3F-AFA6-8031A6604F1C}" srcOrd="1" destOrd="0" presId="urn:microsoft.com/office/officeart/2008/layout/VerticalCurvedList"/>
    <dgm:cxn modelId="{B79DDBF3-285A-4A68-A243-CC30B7171E1A}" type="presParOf" srcId="{C570EAFB-2754-4B1D-855C-811E2EC9BF64}" destId="{B1DEF886-32E8-47C9-AA14-56FBB60FB057}" srcOrd="2" destOrd="0" presId="urn:microsoft.com/office/officeart/2008/layout/VerticalCurvedList"/>
    <dgm:cxn modelId="{287D75EE-8FE0-4D25-AC30-BCEF4605C2A7}" type="presParOf" srcId="{B1DEF886-32E8-47C9-AA14-56FBB60FB057}" destId="{2A99DECE-A345-4AD3-B3D5-3FC93896FA5C}" srcOrd="0" destOrd="0" presId="urn:microsoft.com/office/officeart/2008/layout/VerticalCurvedList"/>
    <dgm:cxn modelId="{30E4CDD9-E3BA-44F4-96C0-4B5B576B45B3}" type="presParOf" srcId="{C570EAFB-2754-4B1D-855C-811E2EC9BF64}" destId="{44104755-63A9-456B-B786-85568A6583D6}" srcOrd="3" destOrd="0" presId="urn:microsoft.com/office/officeart/2008/layout/VerticalCurvedList"/>
    <dgm:cxn modelId="{259AFD39-9128-47B4-B33C-40D28DC2F5AB}" type="presParOf" srcId="{C570EAFB-2754-4B1D-855C-811E2EC9BF64}" destId="{47EE7222-63F3-45CC-9DD7-D94BA14D79AE}" srcOrd="4" destOrd="0" presId="urn:microsoft.com/office/officeart/2008/layout/VerticalCurvedList"/>
    <dgm:cxn modelId="{E9A94933-C73E-4EA8-A32C-CE7FB9255592}" type="presParOf" srcId="{47EE7222-63F3-45CC-9DD7-D94BA14D79AE}" destId="{49177435-2F58-4D46-BD20-811D8722B41A}" srcOrd="0" destOrd="0" presId="urn:microsoft.com/office/officeart/2008/layout/VerticalCurvedList"/>
    <dgm:cxn modelId="{AFEC106B-A5B8-4BA7-9944-F7EEE18BD365}" type="presParOf" srcId="{C570EAFB-2754-4B1D-855C-811E2EC9BF64}" destId="{8FF6616C-5E23-4C25-8FD2-91816F5C92BE}" srcOrd="5" destOrd="0" presId="urn:microsoft.com/office/officeart/2008/layout/VerticalCurvedList"/>
    <dgm:cxn modelId="{89444DFD-71DD-413F-B810-9BA04120141E}" type="presParOf" srcId="{C570EAFB-2754-4B1D-855C-811E2EC9BF64}" destId="{73F11A7A-BFF3-4E65-8614-86AE3388EA2E}" srcOrd="6" destOrd="0" presId="urn:microsoft.com/office/officeart/2008/layout/VerticalCurvedList"/>
    <dgm:cxn modelId="{50826CFF-AF9C-4158-BA82-60DEF1592603}" type="presParOf" srcId="{73F11A7A-BFF3-4E65-8614-86AE3388EA2E}" destId="{86781307-B382-46DF-8BA8-50C4D1ED55C3}" srcOrd="0" destOrd="0" presId="urn:microsoft.com/office/officeart/2008/layout/VerticalCurvedList"/>
    <dgm:cxn modelId="{6C11A573-EA08-460B-AE4D-98D93EE40424}" type="presParOf" srcId="{C570EAFB-2754-4B1D-855C-811E2EC9BF64}" destId="{DB8E7C46-C3CF-4A2D-8E82-C0BB33210E3F}" srcOrd="7" destOrd="0" presId="urn:microsoft.com/office/officeart/2008/layout/VerticalCurvedList"/>
    <dgm:cxn modelId="{B13A7BCE-FE62-44C7-BC5D-72FDAB9523EF}" type="presParOf" srcId="{C570EAFB-2754-4B1D-855C-811E2EC9BF64}" destId="{EE1FFE41-4F2F-491D-AE59-A1233C25085E}" srcOrd="8" destOrd="0" presId="urn:microsoft.com/office/officeart/2008/layout/VerticalCurvedList"/>
    <dgm:cxn modelId="{44EF7F99-A3C5-4FB5-A27D-F032D1AA7343}" type="presParOf" srcId="{EE1FFE41-4F2F-491D-AE59-A1233C25085E}" destId="{83616673-F365-4A2D-B939-9AA8C0FB46BF}" srcOrd="0" destOrd="0" presId="urn:microsoft.com/office/officeart/2008/layout/VerticalCurvedList"/>
    <dgm:cxn modelId="{7C94B147-D2FA-492E-885A-54E8E8F28F01}" type="presParOf" srcId="{C570EAFB-2754-4B1D-855C-811E2EC9BF64}" destId="{76DD1505-5A27-459C-B52D-0E9CCCD071BA}" srcOrd="9" destOrd="0" presId="urn:microsoft.com/office/officeart/2008/layout/VerticalCurvedList"/>
    <dgm:cxn modelId="{3BA27FE7-0BBF-46D7-A50A-6FE9A4A190D8}" type="presParOf" srcId="{C570EAFB-2754-4B1D-855C-811E2EC9BF64}" destId="{3E394CDA-F30A-40EF-A75E-65300F9D8F23}" srcOrd="10" destOrd="0" presId="urn:microsoft.com/office/officeart/2008/layout/VerticalCurvedList"/>
    <dgm:cxn modelId="{5024F77B-689A-404F-96DF-14CB6D2FA4B9}" type="presParOf" srcId="{3E394CDA-F30A-40EF-A75E-65300F9D8F23}" destId="{11700E6F-7A31-4DAC-9332-95A5610DCE4C}" srcOrd="0" destOrd="0" presId="urn:microsoft.com/office/officeart/2008/layout/VerticalCurvedList"/>
    <dgm:cxn modelId="{3BDCCEF0-FFBD-4F7C-86E5-2DEE3D95EE77}" type="presParOf" srcId="{C570EAFB-2754-4B1D-855C-811E2EC9BF64}" destId="{B7867706-EB8A-4221-BE4A-BE21587FD45C}" srcOrd="11" destOrd="0" presId="urn:microsoft.com/office/officeart/2008/layout/VerticalCurvedList"/>
    <dgm:cxn modelId="{D11CE1E0-673D-4D12-B2AA-B45C6C562DEC}" type="presParOf" srcId="{C570EAFB-2754-4B1D-855C-811E2EC9BF64}" destId="{5E581FC3-8C3F-4DD7-B638-878885EE229E}" srcOrd="12" destOrd="0" presId="urn:microsoft.com/office/officeart/2008/layout/VerticalCurvedList"/>
    <dgm:cxn modelId="{B1BA144B-9B41-4FC0-AF02-C2CEB8DC6E72}" type="presParOf" srcId="{5E581FC3-8C3F-4DD7-B638-878885EE229E}" destId="{6870AE2B-187A-48A9-9ED5-BA67C0D2EB0F}" srcOrd="0" destOrd="0" presId="urn:microsoft.com/office/officeart/2008/layout/VerticalCurvedList"/>
    <dgm:cxn modelId="{62DB18E0-E996-4E81-A7EA-3FE67D07CF52}" type="presParOf" srcId="{C570EAFB-2754-4B1D-855C-811E2EC9BF64}" destId="{0489B528-F2ED-4E1A-952F-42AA5F8997D8}" srcOrd="13" destOrd="0" presId="urn:microsoft.com/office/officeart/2008/layout/VerticalCurvedList"/>
    <dgm:cxn modelId="{7EBC620B-CFE5-43F1-8B4C-2ACBDBD19BF8}" type="presParOf" srcId="{C570EAFB-2754-4B1D-855C-811E2EC9BF64}" destId="{E75C27D8-B58D-465E-A45C-555E1DE102EA}" srcOrd="14" destOrd="0" presId="urn:microsoft.com/office/officeart/2008/layout/VerticalCurvedList"/>
    <dgm:cxn modelId="{B8A2811D-57E1-4233-A277-E69AD284D705}" type="presParOf" srcId="{E75C27D8-B58D-465E-A45C-555E1DE102EA}" destId="{D44A9B64-964E-4708-B6C7-5D9D999C03B0}"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D5AA3A1-5DBA-441F-ACEA-86A7548155D1}"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s-EC"/>
        </a:p>
      </dgm:t>
    </dgm:pt>
    <dgm:pt modelId="{DAFEBDFB-E72E-4631-8147-48DE50136595}">
      <dgm:prSet phldrT="[Texto]"/>
      <dgm:spPr/>
      <dgm:t>
        <a:bodyPr/>
        <a:lstStyle/>
        <a:p>
          <a:pPr algn="ctr"/>
          <a:r>
            <a:rPr lang="es-EC" b="1" dirty="0" smtClean="0"/>
            <a:t>Fuentes de Publicación</a:t>
          </a:r>
          <a:endParaRPr lang="es-EC" dirty="0"/>
        </a:p>
      </dgm:t>
    </dgm:pt>
    <dgm:pt modelId="{5015C525-F177-43BA-92F0-A87BCE4DF66D}" type="parTrans" cxnId="{AB167406-195A-4266-9D84-1498489081F1}">
      <dgm:prSet/>
      <dgm:spPr/>
      <dgm:t>
        <a:bodyPr/>
        <a:lstStyle/>
        <a:p>
          <a:pPr algn="ctr"/>
          <a:endParaRPr lang="es-EC"/>
        </a:p>
      </dgm:t>
    </dgm:pt>
    <dgm:pt modelId="{C95C55B5-96D2-4A21-88A2-F5359B95198C}" type="sibTrans" cxnId="{AB167406-195A-4266-9D84-1498489081F1}">
      <dgm:prSet/>
      <dgm:spPr/>
      <dgm:t>
        <a:bodyPr/>
        <a:lstStyle/>
        <a:p>
          <a:pPr algn="ctr"/>
          <a:endParaRPr lang="es-EC"/>
        </a:p>
      </dgm:t>
    </dgm:pt>
    <dgm:pt modelId="{2D34D0E1-5796-4A79-8763-91572191F63E}">
      <dgm:prSet/>
      <dgm:spPr/>
      <dgm:t>
        <a:bodyPr/>
        <a:lstStyle/>
        <a:p>
          <a:pPr algn="ctr"/>
          <a:r>
            <a:rPr lang="es-EC" b="1" dirty="0" smtClean="0"/>
            <a:t>Idioma</a:t>
          </a:r>
          <a:endParaRPr lang="es-EC" dirty="0"/>
        </a:p>
      </dgm:t>
    </dgm:pt>
    <dgm:pt modelId="{4920203D-426D-4E02-B151-C6A540D7A8B5}" type="parTrans" cxnId="{D6761BD0-B2E8-4CBF-B874-DF93878DFC4B}">
      <dgm:prSet/>
      <dgm:spPr/>
      <dgm:t>
        <a:bodyPr/>
        <a:lstStyle/>
        <a:p>
          <a:pPr algn="ctr"/>
          <a:endParaRPr lang="es-EC"/>
        </a:p>
      </dgm:t>
    </dgm:pt>
    <dgm:pt modelId="{F467BEF6-7EBA-4948-B863-5AAAD128C5FB}" type="sibTrans" cxnId="{D6761BD0-B2E8-4CBF-B874-DF93878DFC4B}">
      <dgm:prSet/>
      <dgm:spPr/>
      <dgm:t>
        <a:bodyPr/>
        <a:lstStyle/>
        <a:p>
          <a:pPr algn="ctr"/>
          <a:endParaRPr lang="es-EC"/>
        </a:p>
      </dgm:t>
    </dgm:pt>
    <dgm:pt modelId="{B93421C3-F388-4FFB-9FC8-065D69476420}">
      <dgm:prSet/>
      <dgm:spPr/>
      <dgm:t>
        <a:bodyPr/>
        <a:lstStyle/>
        <a:p>
          <a:pPr algn="ctr"/>
          <a:r>
            <a:rPr lang="es-EC" b="1" dirty="0" smtClean="0"/>
            <a:t>Motores de búsqueda</a:t>
          </a:r>
          <a:endParaRPr lang="es-EC" dirty="0"/>
        </a:p>
      </dgm:t>
    </dgm:pt>
    <dgm:pt modelId="{D8320C2E-A642-415C-A00D-1415C856C843}" type="parTrans" cxnId="{C1866A3E-DFFC-492B-BF8E-5483DAB3FB2E}">
      <dgm:prSet/>
      <dgm:spPr/>
      <dgm:t>
        <a:bodyPr/>
        <a:lstStyle/>
        <a:p>
          <a:pPr algn="ctr"/>
          <a:endParaRPr lang="es-EC"/>
        </a:p>
      </dgm:t>
    </dgm:pt>
    <dgm:pt modelId="{9FE764AD-A5B1-4AB8-877E-82C9F6F4331A}" type="sibTrans" cxnId="{C1866A3E-DFFC-492B-BF8E-5483DAB3FB2E}">
      <dgm:prSet/>
      <dgm:spPr/>
      <dgm:t>
        <a:bodyPr/>
        <a:lstStyle/>
        <a:p>
          <a:pPr algn="ctr"/>
          <a:endParaRPr lang="es-EC"/>
        </a:p>
      </dgm:t>
    </dgm:pt>
    <dgm:pt modelId="{7077836B-29FC-4B49-9FC4-BA24ED5C5049}">
      <dgm:prSet/>
      <dgm:spPr/>
      <dgm:t>
        <a:bodyPr/>
        <a:lstStyle/>
        <a:p>
          <a:pPr algn="ctr"/>
          <a:r>
            <a:rPr lang="es-EC" b="1" dirty="0" smtClean="0"/>
            <a:t>Método de búsqueda</a:t>
          </a:r>
          <a:endParaRPr lang="es-EC" dirty="0"/>
        </a:p>
      </dgm:t>
    </dgm:pt>
    <dgm:pt modelId="{636DE8E8-5AA7-49E2-B85F-15E346F9F14E}" type="parTrans" cxnId="{5088F758-B32F-46E6-9783-C6A1E03870AF}">
      <dgm:prSet/>
      <dgm:spPr/>
      <dgm:t>
        <a:bodyPr/>
        <a:lstStyle/>
        <a:p>
          <a:pPr algn="ctr"/>
          <a:endParaRPr lang="es-EC"/>
        </a:p>
      </dgm:t>
    </dgm:pt>
    <dgm:pt modelId="{9F9D6BFF-AB39-478A-BEE5-A705C32CE813}" type="sibTrans" cxnId="{5088F758-B32F-46E6-9783-C6A1E03870AF}">
      <dgm:prSet/>
      <dgm:spPr/>
      <dgm:t>
        <a:bodyPr/>
        <a:lstStyle/>
        <a:p>
          <a:pPr algn="ctr"/>
          <a:endParaRPr lang="es-EC"/>
        </a:p>
      </dgm:t>
    </dgm:pt>
    <dgm:pt modelId="{16B47F17-113C-4AC4-9342-A1B1668B007A}">
      <dgm:prSet phldrT="[Texto]"/>
      <dgm:spPr/>
      <dgm:t>
        <a:bodyPr/>
        <a:lstStyle/>
        <a:p>
          <a:pPr algn="ctr"/>
          <a:r>
            <a:rPr lang="es-EC" dirty="0" smtClean="0"/>
            <a:t>Trabajos presentados como artículos en conferencias internacionales, </a:t>
          </a:r>
          <a:r>
            <a:rPr lang="es-EC" dirty="0" err="1" smtClean="0"/>
            <a:t>journals</a:t>
          </a:r>
          <a:r>
            <a:rPr lang="es-EC" dirty="0" smtClean="0"/>
            <a:t>, capítulos de libros, revistas científicas y que se encuentren disponibles en la web. </a:t>
          </a:r>
          <a:endParaRPr lang="es-EC" dirty="0"/>
        </a:p>
      </dgm:t>
    </dgm:pt>
    <dgm:pt modelId="{5AFC8647-1D4E-4C10-9265-19ACBFD3015F}" type="parTrans" cxnId="{F16984B3-542A-45A8-8052-374DE53A251B}">
      <dgm:prSet/>
      <dgm:spPr/>
      <dgm:t>
        <a:bodyPr/>
        <a:lstStyle/>
        <a:p>
          <a:pPr algn="ctr"/>
          <a:endParaRPr lang="es-EC"/>
        </a:p>
      </dgm:t>
    </dgm:pt>
    <dgm:pt modelId="{49A78BAD-B357-49C2-9B02-3BFE1AF149D7}" type="sibTrans" cxnId="{F16984B3-542A-45A8-8052-374DE53A251B}">
      <dgm:prSet/>
      <dgm:spPr/>
      <dgm:t>
        <a:bodyPr/>
        <a:lstStyle/>
        <a:p>
          <a:pPr algn="ctr"/>
          <a:endParaRPr lang="es-EC"/>
        </a:p>
      </dgm:t>
    </dgm:pt>
    <dgm:pt modelId="{85ABAE55-AAE9-490B-9A07-95ECC3747171}">
      <dgm:prSet/>
      <dgm:spPr/>
      <dgm:t>
        <a:bodyPr/>
        <a:lstStyle/>
        <a:p>
          <a:pPr algn="ctr"/>
          <a:r>
            <a:rPr lang="es-EC" dirty="0" smtClean="0"/>
            <a:t>Se consideraron exclusivamente publicaciones que están escritas en inglés.</a:t>
          </a:r>
          <a:r>
            <a:rPr lang="es-EC" b="1" dirty="0" smtClean="0"/>
            <a:t> </a:t>
          </a:r>
          <a:endParaRPr lang="es-EC" dirty="0"/>
        </a:p>
      </dgm:t>
    </dgm:pt>
    <dgm:pt modelId="{8E17AA1C-6E4B-4164-85A4-2FAF4B1224DA}" type="parTrans" cxnId="{022A7AF4-20C1-43F0-9A12-46B08EC1BFA5}">
      <dgm:prSet/>
      <dgm:spPr/>
      <dgm:t>
        <a:bodyPr/>
        <a:lstStyle/>
        <a:p>
          <a:pPr algn="ctr"/>
          <a:endParaRPr lang="es-EC"/>
        </a:p>
      </dgm:t>
    </dgm:pt>
    <dgm:pt modelId="{7B945443-CE82-4354-8C8E-C1B52A111A5D}" type="sibTrans" cxnId="{022A7AF4-20C1-43F0-9A12-46B08EC1BFA5}">
      <dgm:prSet/>
      <dgm:spPr/>
      <dgm:t>
        <a:bodyPr/>
        <a:lstStyle/>
        <a:p>
          <a:pPr algn="ctr"/>
          <a:endParaRPr lang="es-EC"/>
        </a:p>
      </dgm:t>
    </dgm:pt>
    <dgm:pt modelId="{CB0075A6-E9A5-45B1-B80F-1B9D53ABE9B2}">
      <dgm:prSet/>
      <dgm:spPr/>
      <dgm:t>
        <a:bodyPr/>
        <a:lstStyle/>
        <a:p>
          <a:pPr algn="ctr"/>
          <a:r>
            <a:rPr lang="es-EC" dirty="0" smtClean="0"/>
            <a:t>Las bases digitales: </a:t>
          </a:r>
          <a:r>
            <a:rPr lang="es-EC" dirty="0" err="1" smtClean="0"/>
            <a:t>Springer</a:t>
          </a:r>
          <a:r>
            <a:rPr lang="es-EC" dirty="0" smtClean="0"/>
            <a:t>, </a:t>
          </a:r>
          <a:r>
            <a:rPr lang="es-EC" dirty="0" err="1" smtClean="0"/>
            <a:t>Scopus</a:t>
          </a:r>
          <a:r>
            <a:rPr lang="es-EC" dirty="0" smtClean="0"/>
            <a:t> y ACM</a:t>
          </a:r>
          <a:endParaRPr lang="es-EC" dirty="0"/>
        </a:p>
      </dgm:t>
    </dgm:pt>
    <dgm:pt modelId="{D6D1A8EA-1C29-40F8-8BFC-42EB34622886}" type="parTrans" cxnId="{B79B7CA2-1093-4321-802A-68D0ECCDB8D7}">
      <dgm:prSet/>
      <dgm:spPr/>
      <dgm:t>
        <a:bodyPr/>
        <a:lstStyle/>
        <a:p>
          <a:pPr algn="ctr"/>
          <a:endParaRPr lang="es-EC"/>
        </a:p>
      </dgm:t>
    </dgm:pt>
    <dgm:pt modelId="{D1286935-F617-492D-B122-48E28E8892CF}" type="sibTrans" cxnId="{B79B7CA2-1093-4321-802A-68D0ECCDB8D7}">
      <dgm:prSet/>
      <dgm:spPr/>
      <dgm:t>
        <a:bodyPr/>
        <a:lstStyle/>
        <a:p>
          <a:pPr algn="ctr"/>
          <a:endParaRPr lang="es-EC"/>
        </a:p>
      </dgm:t>
    </dgm:pt>
    <dgm:pt modelId="{EF0DAD33-673B-43DD-9A23-3F1B418848F6}">
      <dgm:prSet/>
      <dgm:spPr/>
      <dgm:t>
        <a:bodyPr/>
        <a:lstStyle/>
        <a:p>
          <a:pPr algn="ctr"/>
          <a:r>
            <a:rPr lang="es-EC" dirty="0" smtClean="0"/>
            <a:t>La cadena de búsqueda fue adecuada al formato de lenguaje propio de las bases de datos digitales indicadas.</a:t>
          </a:r>
          <a:endParaRPr lang="es-EC" dirty="0"/>
        </a:p>
      </dgm:t>
    </dgm:pt>
    <dgm:pt modelId="{BDD6FDA1-413A-4125-B8AC-94DEEC5DAB5E}" type="parTrans" cxnId="{3F04ABB3-B6A8-4DA8-A9EB-FECEEE5835D2}">
      <dgm:prSet/>
      <dgm:spPr/>
      <dgm:t>
        <a:bodyPr/>
        <a:lstStyle/>
        <a:p>
          <a:pPr algn="ctr"/>
          <a:endParaRPr lang="es-EC"/>
        </a:p>
      </dgm:t>
    </dgm:pt>
    <dgm:pt modelId="{88A2A12C-C94D-43C7-8812-6B2DF4EF530D}" type="sibTrans" cxnId="{3F04ABB3-B6A8-4DA8-A9EB-FECEEE5835D2}">
      <dgm:prSet/>
      <dgm:spPr/>
      <dgm:t>
        <a:bodyPr/>
        <a:lstStyle/>
        <a:p>
          <a:pPr algn="ctr"/>
          <a:endParaRPr lang="es-EC"/>
        </a:p>
      </dgm:t>
    </dgm:pt>
    <dgm:pt modelId="{C484B461-E1D3-464B-AAFC-CF86130D3B28}" type="pres">
      <dgm:prSet presAssocID="{6D5AA3A1-5DBA-441F-ACEA-86A7548155D1}" presName="Name0" presStyleCnt="0">
        <dgm:presLayoutVars>
          <dgm:dir/>
          <dgm:animLvl val="lvl"/>
          <dgm:resizeHandles val="exact"/>
        </dgm:presLayoutVars>
      </dgm:prSet>
      <dgm:spPr/>
      <dgm:t>
        <a:bodyPr/>
        <a:lstStyle/>
        <a:p>
          <a:endParaRPr lang="es-EC"/>
        </a:p>
      </dgm:t>
    </dgm:pt>
    <dgm:pt modelId="{B8DABB85-AF77-47B6-B50B-FB7514104A2D}" type="pres">
      <dgm:prSet presAssocID="{DAFEBDFB-E72E-4631-8147-48DE50136595}" presName="composite" presStyleCnt="0"/>
      <dgm:spPr/>
    </dgm:pt>
    <dgm:pt modelId="{557C8A6D-7432-497A-A703-7E6A937505B7}" type="pres">
      <dgm:prSet presAssocID="{DAFEBDFB-E72E-4631-8147-48DE50136595}" presName="parTx" presStyleLbl="alignNode1" presStyleIdx="0" presStyleCnt="4">
        <dgm:presLayoutVars>
          <dgm:chMax val="0"/>
          <dgm:chPref val="0"/>
          <dgm:bulletEnabled val="1"/>
        </dgm:presLayoutVars>
      </dgm:prSet>
      <dgm:spPr/>
      <dgm:t>
        <a:bodyPr/>
        <a:lstStyle/>
        <a:p>
          <a:endParaRPr lang="es-EC"/>
        </a:p>
      </dgm:t>
    </dgm:pt>
    <dgm:pt modelId="{AF3BA9E5-3393-4F41-B18F-4BF8D4CA5CBF}" type="pres">
      <dgm:prSet presAssocID="{DAFEBDFB-E72E-4631-8147-48DE50136595}" presName="desTx" presStyleLbl="alignAccFollowNode1" presStyleIdx="0" presStyleCnt="4">
        <dgm:presLayoutVars>
          <dgm:bulletEnabled val="1"/>
        </dgm:presLayoutVars>
      </dgm:prSet>
      <dgm:spPr/>
      <dgm:t>
        <a:bodyPr/>
        <a:lstStyle/>
        <a:p>
          <a:endParaRPr lang="es-EC"/>
        </a:p>
      </dgm:t>
    </dgm:pt>
    <dgm:pt modelId="{1B10C639-2600-42F9-9FBB-EEEAEC04D655}" type="pres">
      <dgm:prSet presAssocID="{C95C55B5-96D2-4A21-88A2-F5359B95198C}" presName="space" presStyleCnt="0"/>
      <dgm:spPr/>
    </dgm:pt>
    <dgm:pt modelId="{AEF5E4B9-1AA5-4BAF-93CD-F63ECC8C5F19}" type="pres">
      <dgm:prSet presAssocID="{2D34D0E1-5796-4A79-8763-91572191F63E}" presName="composite" presStyleCnt="0"/>
      <dgm:spPr/>
    </dgm:pt>
    <dgm:pt modelId="{9DAE10FA-BD74-40A2-AEBD-4EEFAF54601D}" type="pres">
      <dgm:prSet presAssocID="{2D34D0E1-5796-4A79-8763-91572191F63E}" presName="parTx" presStyleLbl="alignNode1" presStyleIdx="1" presStyleCnt="4">
        <dgm:presLayoutVars>
          <dgm:chMax val="0"/>
          <dgm:chPref val="0"/>
          <dgm:bulletEnabled val="1"/>
        </dgm:presLayoutVars>
      </dgm:prSet>
      <dgm:spPr/>
      <dgm:t>
        <a:bodyPr/>
        <a:lstStyle/>
        <a:p>
          <a:endParaRPr lang="es-EC"/>
        </a:p>
      </dgm:t>
    </dgm:pt>
    <dgm:pt modelId="{45B093C4-B7B1-4541-B9B3-0CE0EFFD0208}" type="pres">
      <dgm:prSet presAssocID="{2D34D0E1-5796-4A79-8763-91572191F63E}" presName="desTx" presStyleLbl="alignAccFollowNode1" presStyleIdx="1" presStyleCnt="4">
        <dgm:presLayoutVars>
          <dgm:bulletEnabled val="1"/>
        </dgm:presLayoutVars>
      </dgm:prSet>
      <dgm:spPr/>
      <dgm:t>
        <a:bodyPr/>
        <a:lstStyle/>
        <a:p>
          <a:endParaRPr lang="es-EC"/>
        </a:p>
      </dgm:t>
    </dgm:pt>
    <dgm:pt modelId="{19AE06BA-B4E5-4A3D-A54F-F205CD4E1FEC}" type="pres">
      <dgm:prSet presAssocID="{F467BEF6-7EBA-4948-B863-5AAAD128C5FB}" presName="space" presStyleCnt="0"/>
      <dgm:spPr/>
    </dgm:pt>
    <dgm:pt modelId="{84E46B67-28A8-45E3-AD66-F2FDE0C773AC}" type="pres">
      <dgm:prSet presAssocID="{B93421C3-F388-4FFB-9FC8-065D69476420}" presName="composite" presStyleCnt="0"/>
      <dgm:spPr/>
    </dgm:pt>
    <dgm:pt modelId="{74E2EDE6-D6F1-42BC-B2E3-FCC8DFBA429A}" type="pres">
      <dgm:prSet presAssocID="{B93421C3-F388-4FFB-9FC8-065D69476420}" presName="parTx" presStyleLbl="alignNode1" presStyleIdx="2" presStyleCnt="4">
        <dgm:presLayoutVars>
          <dgm:chMax val="0"/>
          <dgm:chPref val="0"/>
          <dgm:bulletEnabled val="1"/>
        </dgm:presLayoutVars>
      </dgm:prSet>
      <dgm:spPr/>
      <dgm:t>
        <a:bodyPr/>
        <a:lstStyle/>
        <a:p>
          <a:endParaRPr lang="es-EC"/>
        </a:p>
      </dgm:t>
    </dgm:pt>
    <dgm:pt modelId="{16420455-58E4-463B-87B5-27EC1B27EB7C}" type="pres">
      <dgm:prSet presAssocID="{B93421C3-F388-4FFB-9FC8-065D69476420}" presName="desTx" presStyleLbl="alignAccFollowNode1" presStyleIdx="2" presStyleCnt="4">
        <dgm:presLayoutVars>
          <dgm:bulletEnabled val="1"/>
        </dgm:presLayoutVars>
      </dgm:prSet>
      <dgm:spPr/>
      <dgm:t>
        <a:bodyPr/>
        <a:lstStyle/>
        <a:p>
          <a:endParaRPr lang="es-EC"/>
        </a:p>
      </dgm:t>
    </dgm:pt>
    <dgm:pt modelId="{B1BF9CD4-CEB5-49D4-B4E7-3F2429CB09C0}" type="pres">
      <dgm:prSet presAssocID="{9FE764AD-A5B1-4AB8-877E-82C9F6F4331A}" presName="space" presStyleCnt="0"/>
      <dgm:spPr/>
    </dgm:pt>
    <dgm:pt modelId="{6AA3DC36-365A-4004-B965-62A2A1EEDC5B}" type="pres">
      <dgm:prSet presAssocID="{7077836B-29FC-4B49-9FC4-BA24ED5C5049}" presName="composite" presStyleCnt="0"/>
      <dgm:spPr/>
    </dgm:pt>
    <dgm:pt modelId="{2A16F37D-1531-488E-BE41-306B335B38B5}" type="pres">
      <dgm:prSet presAssocID="{7077836B-29FC-4B49-9FC4-BA24ED5C5049}" presName="parTx" presStyleLbl="alignNode1" presStyleIdx="3" presStyleCnt="4">
        <dgm:presLayoutVars>
          <dgm:chMax val="0"/>
          <dgm:chPref val="0"/>
          <dgm:bulletEnabled val="1"/>
        </dgm:presLayoutVars>
      </dgm:prSet>
      <dgm:spPr/>
      <dgm:t>
        <a:bodyPr/>
        <a:lstStyle/>
        <a:p>
          <a:endParaRPr lang="es-EC"/>
        </a:p>
      </dgm:t>
    </dgm:pt>
    <dgm:pt modelId="{8224B183-D5E9-47A7-89A5-7C5813416164}" type="pres">
      <dgm:prSet presAssocID="{7077836B-29FC-4B49-9FC4-BA24ED5C5049}" presName="desTx" presStyleLbl="alignAccFollowNode1" presStyleIdx="3" presStyleCnt="4">
        <dgm:presLayoutVars>
          <dgm:bulletEnabled val="1"/>
        </dgm:presLayoutVars>
      </dgm:prSet>
      <dgm:spPr/>
      <dgm:t>
        <a:bodyPr/>
        <a:lstStyle/>
        <a:p>
          <a:endParaRPr lang="es-EC"/>
        </a:p>
      </dgm:t>
    </dgm:pt>
  </dgm:ptLst>
  <dgm:cxnLst>
    <dgm:cxn modelId="{3827C01F-405F-4C5C-969B-7D4F5B1AD57E}" type="presOf" srcId="{2D34D0E1-5796-4A79-8763-91572191F63E}" destId="{9DAE10FA-BD74-40A2-AEBD-4EEFAF54601D}" srcOrd="0" destOrd="0" presId="urn:microsoft.com/office/officeart/2005/8/layout/hList1"/>
    <dgm:cxn modelId="{C1866A3E-DFFC-492B-BF8E-5483DAB3FB2E}" srcId="{6D5AA3A1-5DBA-441F-ACEA-86A7548155D1}" destId="{B93421C3-F388-4FFB-9FC8-065D69476420}" srcOrd="2" destOrd="0" parTransId="{D8320C2E-A642-415C-A00D-1415C856C843}" sibTransId="{9FE764AD-A5B1-4AB8-877E-82C9F6F4331A}"/>
    <dgm:cxn modelId="{55134007-EC77-41A2-AC90-2B622B3DC654}" type="presOf" srcId="{16B47F17-113C-4AC4-9342-A1B1668B007A}" destId="{AF3BA9E5-3393-4F41-B18F-4BF8D4CA5CBF}" srcOrd="0" destOrd="0" presId="urn:microsoft.com/office/officeart/2005/8/layout/hList1"/>
    <dgm:cxn modelId="{30844EEB-79DB-4A9B-BF55-1E9142F23ED8}" type="presOf" srcId="{85ABAE55-AAE9-490B-9A07-95ECC3747171}" destId="{45B093C4-B7B1-4541-B9B3-0CE0EFFD0208}" srcOrd="0" destOrd="0" presId="urn:microsoft.com/office/officeart/2005/8/layout/hList1"/>
    <dgm:cxn modelId="{A9760A8A-D56B-4C9F-9F5B-43F51426AC9B}" type="presOf" srcId="{7077836B-29FC-4B49-9FC4-BA24ED5C5049}" destId="{2A16F37D-1531-488E-BE41-306B335B38B5}" srcOrd="0" destOrd="0" presId="urn:microsoft.com/office/officeart/2005/8/layout/hList1"/>
    <dgm:cxn modelId="{CBF92CD6-7DAA-4D3D-8E8C-EE8B22E68FAF}" type="presOf" srcId="{EF0DAD33-673B-43DD-9A23-3F1B418848F6}" destId="{8224B183-D5E9-47A7-89A5-7C5813416164}" srcOrd="0" destOrd="0" presId="urn:microsoft.com/office/officeart/2005/8/layout/hList1"/>
    <dgm:cxn modelId="{4F34BAA5-DFCA-4494-83A2-750C239A8031}" type="presOf" srcId="{B93421C3-F388-4FFB-9FC8-065D69476420}" destId="{74E2EDE6-D6F1-42BC-B2E3-FCC8DFBA429A}" srcOrd="0" destOrd="0" presId="urn:microsoft.com/office/officeart/2005/8/layout/hList1"/>
    <dgm:cxn modelId="{5088F758-B32F-46E6-9783-C6A1E03870AF}" srcId="{6D5AA3A1-5DBA-441F-ACEA-86A7548155D1}" destId="{7077836B-29FC-4B49-9FC4-BA24ED5C5049}" srcOrd="3" destOrd="0" parTransId="{636DE8E8-5AA7-49E2-B85F-15E346F9F14E}" sibTransId="{9F9D6BFF-AB39-478A-BEE5-A705C32CE813}"/>
    <dgm:cxn modelId="{B79B7CA2-1093-4321-802A-68D0ECCDB8D7}" srcId="{B93421C3-F388-4FFB-9FC8-065D69476420}" destId="{CB0075A6-E9A5-45B1-B80F-1B9D53ABE9B2}" srcOrd="0" destOrd="0" parTransId="{D6D1A8EA-1C29-40F8-8BFC-42EB34622886}" sibTransId="{D1286935-F617-492D-B122-48E28E8892CF}"/>
    <dgm:cxn modelId="{FD6F438B-54D4-4A36-B402-F5F7ACD94126}" type="presOf" srcId="{6D5AA3A1-5DBA-441F-ACEA-86A7548155D1}" destId="{C484B461-E1D3-464B-AAFC-CF86130D3B28}" srcOrd="0" destOrd="0" presId="urn:microsoft.com/office/officeart/2005/8/layout/hList1"/>
    <dgm:cxn modelId="{9D241994-7A2B-45EB-BF6E-541107CDF88F}" type="presOf" srcId="{DAFEBDFB-E72E-4631-8147-48DE50136595}" destId="{557C8A6D-7432-497A-A703-7E6A937505B7}" srcOrd="0" destOrd="0" presId="urn:microsoft.com/office/officeart/2005/8/layout/hList1"/>
    <dgm:cxn modelId="{022A7AF4-20C1-43F0-9A12-46B08EC1BFA5}" srcId="{2D34D0E1-5796-4A79-8763-91572191F63E}" destId="{85ABAE55-AAE9-490B-9A07-95ECC3747171}" srcOrd="0" destOrd="0" parTransId="{8E17AA1C-6E4B-4164-85A4-2FAF4B1224DA}" sibTransId="{7B945443-CE82-4354-8C8E-C1B52A111A5D}"/>
    <dgm:cxn modelId="{D6761BD0-B2E8-4CBF-B874-DF93878DFC4B}" srcId="{6D5AA3A1-5DBA-441F-ACEA-86A7548155D1}" destId="{2D34D0E1-5796-4A79-8763-91572191F63E}" srcOrd="1" destOrd="0" parTransId="{4920203D-426D-4E02-B151-C6A540D7A8B5}" sibTransId="{F467BEF6-7EBA-4948-B863-5AAAD128C5FB}"/>
    <dgm:cxn modelId="{3F04ABB3-B6A8-4DA8-A9EB-FECEEE5835D2}" srcId="{7077836B-29FC-4B49-9FC4-BA24ED5C5049}" destId="{EF0DAD33-673B-43DD-9A23-3F1B418848F6}" srcOrd="0" destOrd="0" parTransId="{BDD6FDA1-413A-4125-B8AC-94DEEC5DAB5E}" sibTransId="{88A2A12C-C94D-43C7-8812-6B2DF4EF530D}"/>
    <dgm:cxn modelId="{F16984B3-542A-45A8-8052-374DE53A251B}" srcId="{DAFEBDFB-E72E-4631-8147-48DE50136595}" destId="{16B47F17-113C-4AC4-9342-A1B1668B007A}" srcOrd="0" destOrd="0" parTransId="{5AFC8647-1D4E-4C10-9265-19ACBFD3015F}" sibTransId="{49A78BAD-B357-49C2-9B02-3BFE1AF149D7}"/>
    <dgm:cxn modelId="{8AEB9B2A-CAF3-4BA8-951D-374389F3239B}" type="presOf" srcId="{CB0075A6-E9A5-45B1-B80F-1B9D53ABE9B2}" destId="{16420455-58E4-463B-87B5-27EC1B27EB7C}" srcOrd="0" destOrd="0" presId="urn:microsoft.com/office/officeart/2005/8/layout/hList1"/>
    <dgm:cxn modelId="{AB167406-195A-4266-9D84-1498489081F1}" srcId="{6D5AA3A1-5DBA-441F-ACEA-86A7548155D1}" destId="{DAFEBDFB-E72E-4631-8147-48DE50136595}" srcOrd="0" destOrd="0" parTransId="{5015C525-F177-43BA-92F0-A87BCE4DF66D}" sibTransId="{C95C55B5-96D2-4A21-88A2-F5359B95198C}"/>
    <dgm:cxn modelId="{86A2C9C4-CB8D-4ADF-9C27-974B92D3AFEC}" type="presParOf" srcId="{C484B461-E1D3-464B-AAFC-CF86130D3B28}" destId="{B8DABB85-AF77-47B6-B50B-FB7514104A2D}" srcOrd="0" destOrd="0" presId="urn:microsoft.com/office/officeart/2005/8/layout/hList1"/>
    <dgm:cxn modelId="{E8B9B3BC-E40C-4FD6-9ED7-B6D48CE29B8A}" type="presParOf" srcId="{B8DABB85-AF77-47B6-B50B-FB7514104A2D}" destId="{557C8A6D-7432-497A-A703-7E6A937505B7}" srcOrd="0" destOrd="0" presId="urn:microsoft.com/office/officeart/2005/8/layout/hList1"/>
    <dgm:cxn modelId="{9E0E39A9-5558-4AEF-AB7E-8F777564FBC2}" type="presParOf" srcId="{B8DABB85-AF77-47B6-B50B-FB7514104A2D}" destId="{AF3BA9E5-3393-4F41-B18F-4BF8D4CA5CBF}" srcOrd="1" destOrd="0" presId="urn:microsoft.com/office/officeart/2005/8/layout/hList1"/>
    <dgm:cxn modelId="{7804CC15-F210-40C3-B483-82A716F566C1}" type="presParOf" srcId="{C484B461-E1D3-464B-AAFC-CF86130D3B28}" destId="{1B10C639-2600-42F9-9FBB-EEEAEC04D655}" srcOrd="1" destOrd="0" presId="urn:microsoft.com/office/officeart/2005/8/layout/hList1"/>
    <dgm:cxn modelId="{8C57A108-8512-492D-B9A0-1CD3FCB45D26}" type="presParOf" srcId="{C484B461-E1D3-464B-AAFC-CF86130D3B28}" destId="{AEF5E4B9-1AA5-4BAF-93CD-F63ECC8C5F19}" srcOrd="2" destOrd="0" presId="urn:microsoft.com/office/officeart/2005/8/layout/hList1"/>
    <dgm:cxn modelId="{C5E2C18B-391D-4A2B-9C7D-7FB575581403}" type="presParOf" srcId="{AEF5E4B9-1AA5-4BAF-93CD-F63ECC8C5F19}" destId="{9DAE10FA-BD74-40A2-AEBD-4EEFAF54601D}" srcOrd="0" destOrd="0" presId="urn:microsoft.com/office/officeart/2005/8/layout/hList1"/>
    <dgm:cxn modelId="{AFA12C22-F61A-4BC5-9051-18297179E893}" type="presParOf" srcId="{AEF5E4B9-1AA5-4BAF-93CD-F63ECC8C5F19}" destId="{45B093C4-B7B1-4541-B9B3-0CE0EFFD0208}" srcOrd="1" destOrd="0" presId="urn:microsoft.com/office/officeart/2005/8/layout/hList1"/>
    <dgm:cxn modelId="{519E03B1-A6B3-438A-AEEB-07F535DAD3AD}" type="presParOf" srcId="{C484B461-E1D3-464B-AAFC-CF86130D3B28}" destId="{19AE06BA-B4E5-4A3D-A54F-F205CD4E1FEC}" srcOrd="3" destOrd="0" presId="urn:microsoft.com/office/officeart/2005/8/layout/hList1"/>
    <dgm:cxn modelId="{7BC7D313-1B09-4D05-98B9-CE08F25EAFA8}" type="presParOf" srcId="{C484B461-E1D3-464B-AAFC-CF86130D3B28}" destId="{84E46B67-28A8-45E3-AD66-F2FDE0C773AC}" srcOrd="4" destOrd="0" presId="urn:microsoft.com/office/officeart/2005/8/layout/hList1"/>
    <dgm:cxn modelId="{33544CF2-3A3E-4CFB-806F-8498083C576F}" type="presParOf" srcId="{84E46B67-28A8-45E3-AD66-F2FDE0C773AC}" destId="{74E2EDE6-D6F1-42BC-B2E3-FCC8DFBA429A}" srcOrd="0" destOrd="0" presId="urn:microsoft.com/office/officeart/2005/8/layout/hList1"/>
    <dgm:cxn modelId="{47745070-0B3D-4BA1-BB96-5B34D6798347}" type="presParOf" srcId="{84E46B67-28A8-45E3-AD66-F2FDE0C773AC}" destId="{16420455-58E4-463B-87B5-27EC1B27EB7C}" srcOrd="1" destOrd="0" presId="urn:microsoft.com/office/officeart/2005/8/layout/hList1"/>
    <dgm:cxn modelId="{1CD80E13-7B09-4995-8372-DFC007D9C318}" type="presParOf" srcId="{C484B461-E1D3-464B-AAFC-CF86130D3B28}" destId="{B1BF9CD4-CEB5-49D4-B4E7-3F2429CB09C0}" srcOrd="5" destOrd="0" presId="urn:microsoft.com/office/officeart/2005/8/layout/hList1"/>
    <dgm:cxn modelId="{130F7590-4AFE-4234-A0DF-CCAFF630581F}" type="presParOf" srcId="{C484B461-E1D3-464B-AAFC-CF86130D3B28}" destId="{6AA3DC36-365A-4004-B965-62A2A1EEDC5B}" srcOrd="6" destOrd="0" presId="urn:microsoft.com/office/officeart/2005/8/layout/hList1"/>
    <dgm:cxn modelId="{D3FFD3CC-19E0-4290-AF49-70C072566F34}" type="presParOf" srcId="{6AA3DC36-365A-4004-B965-62A2A1EEDC5B}" destId="{2A16F37D-1531-488E-BE41-306B335B38B5}" srcOrd="0" destOrd="0" presId="urn:microsoft.com/office/officeart/2005/8/layout/hList1"/>
    <dgm:cxn modelId="{CDF07840-5C1D-4FF6-AAC8-1282720800EC}" type="presParOf" srcId="{6AA3DC36-365A-4004-B965-62A2A1EEDC5B}" destId="{8224B183-D5E9-47A7-89A5-7C581341616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4681CAF-A776-4C05-9BB1-94DACF0E8DE6}"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s-EC"/>
        </a:p>
      </dgm:t>
    </dgm:pt>
    <dgm:pt modelId="{B2C6C96B-E5FB-4CA0-80D2-EAA49A503E92}">
      <dgm:prSet phldrT="[Texto]"/>
      <dgm:spPr/>
      <dgm:t>
        <a:bodyPr/>
        <a:lstStyle/>
        <a:p>
          <a:r>
            <a:rPr lang="es-EC" b="1" dirty="0" smtClean="0"/>
            <a:t>Criterios de inclusión</a:t>
          </a:r>
          <a:endParaRPr lang="es-EC" dirty="0"/>
        </a:p>
      </dgm:t>
    </dgm:pt>
    <dgm:pt modelId="{0A47C9F8-6CAF-4A03-9698-8A713BC067D2}" type="parTrans" cxnId="{CBB59F5D-06F2-4315-8996-A416A536F28E}">
      <dgm:prSet/>
      <dgm:spPr/>
      <dgm:t>
        <a:bodyPr/>
        <a:lstStyle/>
        <a:p>
          <a:endParaRPr lang="es-EC"/>
        </a:p>
      </dgm:t>
    </dgm:pt>
    <dgm:pt modelId="{339DAB02-F621-4A6F-8412-DDE28BE5BE37}" type="sibTrans" cxnId="{CBB59F5D-06F2-4315-8996-A416A536F28E}">
      <dgm:prSet/>
      <dgm:spPr/>
      <dgm:t>
        <a:bodyPr/>
        <a:lstStyle/>
        <a:p>
          <a:endParaRPr lang="es-EC"/>
        </a:p>
      </dgm:t>
    </dgm:pt>
    <dgm:pt modelId="{176F3B76-4539-42ED-9E71-E501CE09E298}">
      <dgm:prSet phldrT="[Texto]"/>
      <dgm:spPr/>
      <dgm:t>
        <a:bodyPr/>
        <a:lstStyle/>
        <a:p>
          <a:r>
            <a:rPr lang="es-EC" b="1" dirty="0" smtClean="0"/>
            <a:t>Criterios de exclusión</a:t>
          </a:r>
          <a:endParaRPr lang="es-EC" dirty="0"/>
        </a:p>
      </dgm:t>
    </dgm:pt>
    <dgm:pt modelId="{FA949B05-80E9-4FC5-8444-B0E72AC0DA67}" type="parTrans" cxnId="{073B14CB-C894-4F27-873E-0A64B1D6F233}">
      <dgm:prSet/>
      <dgm:spPr/>
      <dgm:t>
        <a:bodyPr/>
        <a:lstStyle/>
        <a:p>
          <a:endParaRPr lang="es-EC"/>
        </a:p>
      </dgm:t>
    </dgm:pt>
    <dgm:pt modelId="{4EE3AE2B-C96C-41DD-A0AB-C0347C508223}" type="sibTrans" cxnId="{073B14CB-C894-4F27-873E-0A64B1D6F233}">
      <dgm:prSet/>
      <dgm:spPr/>
      <dgm:t>
        <a:bodyPr/>
        <a:lstStyle/>
        <a:p>
          <a:endParaRPr lang="es-EC"/>
        </a:p>
      </dgm:t>
    </dgm:pt>
    <dgm:pt modelId="{828D202C-F3C1-4250-925E-75021B971A45}">
      <dgm:prSet/>
      <dgm:spPr/>
      <dgm:t>
        <a:bodyPr/>
        <a:lstStyle/>
        <a:p>
          <a:pPr algn="just"/>
          <a:r>
            <a:rPr lang="es-EC" smtClean="0"/>
            <a:t>El artículo hace referencia a la importancia de medir la usabilidad en aplicaciones multiplataforma para dispositivos móviles, en las diferentes etapas del proceso de ciclo de vida del producto software. </a:t>
          </a:r>
          <a:endParaRPr lang="es-EC"/>
        </a:p>
      </dgm:t>
    </dgm:pt>
    <dgm:pt modelId="{ECC86F28-361E-41F2-8C11-610C6423867E}" type="parTrans" cxnId="{880F32C6-AB0C-4FFA-82C2-377F0138BF1A}">
      <dgm:prSet/>
      <dgm:spPr/>
      <dgm:t>
        <a:bodyPr/>
        <a:lstStyle/>
        <a:p>
          <a:endParaRPr lang="es-EC"/>
        </a:p>
      </dgm:t>
    </dgm:pt>
    <dgm:pt modelId="{ABEEA824-862C-40E1-A7CA-5B0EA67D9BD2}" type="sibTrans" cxnId="{880F32C6-AB0C-4FFA-82C2-377F0138BF1A}">
      <dgm:prSet/>
      <dgm:spPr/>
      <dgm:t>
        <a:bodyPr/>
        <a:lstStyle/>
        <a:p>
          <a:endParaRPr lang="es-EC"/>
        </a:p>
      </dgm:t>
    </dgm:pt>
    <dgm:pt modelId="{1BA27981-AAB9-4148-8C57-3E32F6F30906}">
      <dgm:prSet/>
      <dgm:spPr/>
      <dgm:t>
        <a:bodyPr/>
        <a:lstStyle/>
        <a:p>
          <a:pPr algn="just"/>
          <a:r>
            <a:rPr lang="es-EC" smtClean="0"/>
            <a:t>El artículo describe el método o técnica utilizada para evaluar la usabilidad en aplicaciones móviles.</a:t>
          </a:r>
          <a:endParaRPr lang="es-EC"/>
        </a:p>
      </dgm:t>
    </dgm:pt>
    <dgm:pt modelId="{E05303F4-00D7-4B78-87BE-6FEA6E58C13A}" type="parTrans" cxnId="{7CB5FC5F-4D7D-4034-9247-0DED61D6D8FC}">
      <dgm:prSet/>
      <dgm:spPr/>
      <dgm:t>
        <a:bodyPr/>
        <a:lstStyle/>
        <a:p>
          <a:endParaRPr lang="es-EC"/>
        </a:p>
      </dgm:t>
    </dgm:pt>
    <dgm:pt modelId="{DA0AC576-BD65-49FB-B2B8-F927B2E11438}" type="sibTrans" cxnId="{7CB5FC5F-4D7D-4034-9247-0DED61D6D8FC}">
      <dgm:prSet/>
      <dgm:spPr/>
      <dgm:t>
        <a:bodyPr/>
        <a:lstStyle/>
        <a:p>
          <a:endParaRPr lang="es-EC"/>
        </a:p>
      </dgm:t>
    </dgm:pt>
    <dgm:pt modelId="{EEC99CB0-B954-493F-B7F6-D1C76BF173F8}">
      <dgm:prSet/>
      <dgm:spPr/>
      <dgm:t>
        <a:bodyPr/>
        <a:lstStyle/>
        <a:p>
          <a:pPr algn="just"/>
          <a:r>
            <a:rPr lang="es-EC" smtClean="0"/>
            <a:t>El artículo describe los problemas suscitados al momento de evaluar aplicaciones multiplataforma para dispositivos móviles.</a:t>
          </a:r>
          <a:endParaRPr lang="es-EC"/>
        </a:p>
      </dgm:t>
    </dgm:pt>
    <dgm:pt modelId="{DBEEAAAB-C0E6-471C-822C-CCA9E0DB7241}" type="parTrans" cxnId="{3C339C06-B29E-4573-9258-559A3B3B0B0D}">
      <dgm:prSet/>
      <dgm:spPr/>
      <dgm:t>
        <a:bodyPr/>
        <a:lstStyle/>
        <a:p>
          <a:endParaRPr lang="es-EC"/>
        </a:p>
      </dgm:t>
    </dgm:pt>
    <dgm:pt modelId="{C9147EA5-EC92-477D-AD72-06722408806E}" type="sibTrans" cxnId="{3C339C06-B29E-4573-9258-559A3B3B0B0D}">
      <dgm:prSet/>
      <dgm:spPr/>
      <dgm:t>
        <a:bodyPr/>
        <a:lstStyle/>
        <a:p>
          <a:endParaRPr lang="es-EC"/>
        </a:p>
      </dgm:t>
    </dgm:pt>
    <dgm:pt modelId="{A82C0E71-7419-47D4-A18A-7A630C8E1A66}">
      <dgm:prSet/>
      <dgm:spPr/>
      <dgm:t>
        <a:bodyPr/>
        <a:lstStyle/>
        <a:p>
          <a:pPr algn="just"/>
          <a:r>
            <a:rPr lang="es-EC" smtClean="0"/>
            <a:t>El artículo que proponga metodologías, técnicas o modelos para evaluar la usabilidad en aplicaciones móviles y su validez sea probada experimentalmente con usuarios finales, aleatorios o expertos.</a:t>
          </a:r>
          <a:endParaRPr lang="es-EC"/>
        </a:p>
      </dgm:t>
    </dgm:pt>
    <dgm:pt modelId="{4C566BD8-F262-462C-BBC1-F352821F71A5}" type="parTrans" cxnId="{2A4EDF24-73FD-475E-BF18-A8FFCE568559}">
      <dgm:prSet/>
      <dgm:spPr/>
      <dgm:t>
        <a:bodyPr/>
        <a:lstStyle/>
        <a:p>
          <a:endParaRPr lang="es-EC"/>
        </a:p>
      </dgm:t>
    </dgm:pt>
    <dgm:pt modelId="{5AB151B8-9CAC-4718-9203-02E0B3DC8C87}" type="sibTrans" cxnId="{2A4EDF24-73FD-475E-BF18-A8FFCE568559}">
      <dgm:prSet/>
      <dgm:spPr/>
      <dgm:t>
        <a:bodyPr/>
        <a:lstStyle/>
        <a:p>
          <a:endParaRPr lang="es-EC"/>
        </a:p>
      </dgm:t>
    </dgm:pt>
    <dgm:pt modelId="{13E08450-5CF3-412C-A023-D983C0D1B82B}">
      <dgm:prSet/>
      <dgm:spPr/>
      <dgm:t>
        <a:bodyPr/>
        <a:lstStyle/>
        <a:p>
          <a:pPr algn="just"/>
          <a:r>
            <a:rPr lang="es-EC" smtClean="0"/>
            <a:t>Aquellos artículos que contengan información detallada sobre el proceso de evaluación de usabilidad de aplicaciones móviles.</a:t>
          </a:r>
          <a:endParaRPr lang="es-EC"/>
        </a:p>
      </dgm:t>
    </dgm:pt>
    <dgm:pt modelId="{AAA50034-C241-4A4E-8ED8-14810B79C9F8}" type="parTrans" cxnId="{153828C6-593E-4910-AC28-538FC6F14BEF}">
      <dgm:prSet/>
      <dgm:spPr/>
      <dgm:t>
        <a:bodyPr/>
        <a:lstStyle/>
        <a:p>
          <a:endParaRPr lang="es-EC"/>
        </a:p>
      </dgm:t>
    </dgm:pt>
    <dgm:pt modelId="{5F8CF31E-5F09-4DF5-B850-AB88A93F8683}" type="sibTrans" cxnId="{153828C6-593E-4910-AC28-538FC6F14BEF}">
      <dgm:prSet/>
      <dgm:spPr/>
      <dgm:t>
        <a:bodyPr/>
        <a:lstStyle/>
        <a:p>
          <a:endParaRPr lang="es-EC"/>
        </a:p>
      </dgm:t>
    </dgm:pt>
    <dgm:pt modelId="{B8A2E5BE-7312-48D0-B9C0-F9EEA89F62A7}">
      <dgm:prSet/>
      <dgm:spPr/>
      <dgm:t>
        <a:bodyPr/>
        <a:lstStyle/>
        <a:p>
          <a:pPr algn="just"/>
          <a:r>
            <a:rPr lang="es-EC" smtClean="0"/>
            <a:t>Los estudios realizados desde el año 2014 hasta el 2016.</a:t>
          </a:r>
          <a:endParaRPr lang="es-EC"/>
        </a:p>
      </dgm:t>
    </dgm:pt>
    <dgm:pt modelId="{C98BB317-C635-4CA6-B34B-25427D4BBB05}" type="parTrans" cxnId="{4390B556-1E28-4717-823D-F2011AA91790}">
      <dgm:prSet/>
      <dgm:spPr/>
      <dgm:t>
        <a:bodyPr/>
        <a:lstStyle/>
        <a:p>
          <a:endParaRPr lang="es-EC"/>
        </a:p>
      </dgm:t>
    </dgm:pt>
    <dgm:pt modelId="{CDB21CDD-B91A-433B-9C7E-DF2F8A7A7768}" type="sibTrans" cxnId="{4390B556-1E28-4717-823D-F2011AA91790}">
      <dgm:prSet/>
      <dgm:spPr/>
      <dgm:t>
        <a:bodyPr/>
        <a:lstStyle/>
        <a:p>
          <a:endParaRPr lang="es-EC"/>
        </a:p>
      </dgm:t>
    </dgm:pt>
    <dgm:pt modelId="{601BF26F-E9D5-463E-843B-B172495C9174}">
      <dgm:prSet phldrT="[Texto]"/>
      <dgm:spPr/>
      <dgm:t>
        <a:bodyPr/>
        <a:lstStyle/>
        <a:p>
          <a:pPr algn="just"/>
          <a:r>
            <a:rPr lang="es-EC" dirty="0" smtClean="0"/>
            <a:t>El artículo describe información sobre evaluación de la usabilidad en aplicaciones multiplataforma para dispositivos móviles.</a:t>
          </a:r>
          <a:endParaRPr lang="es-EC" dirty="0"/>
        </a:p>
      </dgm:t>
    </dgm:pt>
    <dgm:pt modelId="{AC7A2BA5-E15C-49AD-8585-FD9B9C7038B1}" type="parTrans" cxnId="{5DA1ECDF-8CE1-4F30-A69B-37277C30E774}">
      <dgm:prSet/>
      <dgm:spPr/>
      <dgm:t>
        <a:bodyPr/>
        <a:lstStyle/>
        <a:p>
          <a:endParaRPr lang="es-EC"/>
        </a:p>
      </dgm:t>
    </dgm:pt>
    <dgm:pt modelId="{A0AD2065-AAF5-4EC8-9219-0672D306E10F}" type="sibTrans" cxnId="{5DA1ECDF-8CE1-4F30-A69B-37277C30E774}">
      <dgm:prSet/>
      <dgm:spPr/>
      <dgm:t>
        <a:bodyPr/>
        <a:lstStyle/>
        <a:p>
          <a:endParaRPr lang="es-EC"/>
        </a:p>
      </dgm:t>
    </dgm:pt>
    <dgm:pt modelId="{DC43B52B-4DC1-4D24-8309-D6F4E8F8CDB2}">
      <dgm:prSet/>
      <dgm:spPr/>
      <dgm:t>
        <a:bodyPr/>
        <a:lstStyle/>
        <a:p>
          <a:pPr algn="just"/>
          <a:r>
            <a:rPr lang="es-EC" dirty="0" smtClean="0"/>
            <a:t>Aquellos artículos que muestren guías de diseño de interacción que se centren en aspectos meramente de diseño de interfaz de usuario en aplicaciones multiplataforma y que omitan información sobre medición de usabilidad.</a:t>
          </a:r>
          <a:endParaRPr lang="es-EC" dirty="0"/>
        </a:p>
      </dgm:t>
    </dgm:pt>
    <dgm:pt modelId="{4F6B4A7B-447F-482A-AB6A-5EBCB0D76058}" type="parTrans" cxnId="{B52FE799-BD59-42DB-89EF-075F5A617B00}">
      <dgm:prSet/>
      <dgm:spPr/>
      <dgm:t>
        <a:bodyPr/>
        <a:lstStyle/>
        <a:p>
          <a:endParaRPr lang="es-EC"/>
        </a:p>
      </dgm:t>
    </dgm:pt>
    <dgm:pt modelId="{4DB15484-56DE-4147-BEEB-2845F3B9691A}" type="sibTrans" cxnId="{B52FE799-BD59-42DB-89EF-075F5A617B00}">
      <dgm:prSet/>
      <dgm:spPr/>
      <dgm:t>
        <a:bodyPr/>
        <a:lstStyle/>
        <a:p>
          <a:endParaRPr lang="es-EC"/>
        </a:p>
      </dgm:t>
    </dgm:pt>
    <dgm:pt modelId="{AB8F9A29-38FA-4AC1-8C50-3EFDA2C70E9D}">
      <dgm:prSet/>
      <dgm:spPr/>
      <dgm:t>
        <a:bodyPr/>
        <a:lstStyle/>
        <a:p>
          <a:pPr algn="just"/>
          <a:r>
            <a:rPr lang="es-EC" smtClean="0"/>
            <a:t>El artículo que este escrito en otro idioma que no sea inglés.</a:t>
          </a:r>
          <a:endParaRPr lang="es-EC"/>
        </a:p>
      </dgm:t>
    </dgm:pt>
    <dgm:pt modelId="{01517E87-95F8-4FDC-B0A4-E47726FD4B78}" type="parTrans" cxnId="{86E24E92-5DDF-48A2-9787-CF952F31DEDF}">
      <dgm:prSet/>
      <dgm:spPr/>
      <dgm:t>
        <a:bodyPr/>
        <a:lstStyle/>
        <a:p>
          <a:endParaRPr lang="es-EC"/>
        </a:p>
      </dgm:t>
    </dgm:pt>
    <dgm:pt modelId="{B4344CE6-173F-4FB6-A27C-7A25C87668D4}" type="sibTrans" cxnId="{86E24E92-5DDF-48A2-9787-CF952F31DEDF}">
      <dgm:prSet/>
      <dgm:spPr/>
      <dgm:t>
        <a:bodyPr/>
        <a:lstStyle/>
        <a:p>
          <a:endParaRPr lang="es-EC"/>
        </a:p>
      </dgm:t>
    </dgm:pt>
    <dgm:pt modelId="{32715A0A-CE7B-4105-9969-52B0FE6388B2}">
      <dgm:prSet/>
      <dgm:spPr/>
      <dgm:t>
        <a:bodyPr/>
        <a:lstStyle/>
        <a:p>
          <a:pPr algn="just"/>
          <a:r>
            <a:rPr lang="es-EC" dirty="0" smtClean="0"/>
            <a:t>Aquellos artículos que posean solo propuestas de técnicas o métodos para evaluar usabilidad y cuya validez no sea evaluada.</a:t>
          </a:r>
          <a:endParaRPr lang="es-EC" dirty="0"/>
        </a:p>
      </dgm:t>
    </dgm:pt>
    <dgm:pt modelId="{98DAFA0F-EFD4-45C0-A9F4-E3763A74DCE5}" type="parTrans" cxnId="{25997A82-CEB2-40FE-BF1A-5C110072AAD8}">
      <dgm:prSet/>
      <dgm:spPr/>
      <dgm:t>
        <a:bodyPr/>
        <a:lstStyle/>
        <a:p>
          <a:endParaRPr lang="es-EC"/>
        </a:p>
      </dgm:t>
    </dgm:pt>
    <dgm:pt modelId="{D856983E-DAA0-4D45-AD7A-52F66664BEF1}" type="sibTrans" cxnId="{25997A82-CEB2-40FE-BF1A-5C110072AAD8}">
      <dgm:prSet/>
      <dgm:spPr/>
      <dgm:t>
        <a:bodyPr/>
        <a:lstStyle/>
        <a:p>
          <a:endParaRPr lang="es-EC"/>
        </a:p>
      </dgm:t>
    </dgm:pt>
    <dgm:pt modelId="{A22BB702-540D-4D76-AC7D-C68B762E06D6}">
      <dgm:prSet/>
      <dgm:spPr/>
      <dgm:t>
        <a:bodyPr/>
        <a:lstStyle/>
        <a:p>
          <a:pPr algn="just"/>
          <a:r>
            <a:rPr lang="es-EC" smtClean="0"/>
            <a:t>Aquellos estudios que no respondan ninguna pregunta de investigación de la SLR.</a:t>
          </a:r>
          <a:endParaRPr lang="es-EC"/>
        </a:p>
      </dgm:t>
    </dgm:pt>
    <dgm:pt modelId="{4FB1F5AA-629B-451D-9B3A-E0DE106F5947}" type="parTrans" cxnId="{DA697B3D-D9F4-4FA8-851B-82D89C618BB9}">
      <dgm:prSet/>
      <dgm:spPr/>
      <dgm:t>
        <a:bodyPr/>
        <a:lstStyle/>
        <a:p>
          <a:endParaRPr lang="es-EC"/>
        </a:p>
      </dgm:t>
    </dgm:pt>
    <dgm:pt modelId="{1D90D758-1B33-4FF8-A7C1-BD39BFFBFC36}" type="sibTrans" cxnId="{DA697B3D-D9F4-4FA8-851B-82D89C618BB9}">
      <dgm:prSet/>
      <dgm:spPr/>
      <dgm:t>
        <a:bodyPr/>
        <a:lstStyle/>
        <a:p>
          <a:endParaRPr lang="es-EC"/>
        </a:p>
      </dgm:t>
    </dgm:pt>
    <dgm:pt modelId="{09D0DB7E-139A-4C98-A283-8D84DC6937D4}">
      <dgm:prSet/>
      <dgm:spPr/>
      <dgm:t>
        <a:bodyPr/>
        <a:lstStyle/>
        <a:p>
          <a:pPr algn="just"/>
          <a:r>
            <a:rPr lang="es-EC" smtClean="0"/>
            <a:t>Artículos que no contengan información detallada de cómo realizaron la evaluación de usabilidad de aplicaciones móviles.</a:t>
          </a:r>
          <a:endParaRPr lang="es-EC"/>
        </a:p>
      </dgm:t>
    </dgm:pt>
    <dgm:pt modelId="{7AF21382-4D7D-45B6-B4EA-9EDBD44A87BA}" type="parTrans" cxnId="{9C772B09-6FE2-41C4-83FC-EDCFDDD216F6}">
      <dgm:prSet/>
      <dgm:spPr/>
      <dgm:t>
        <a:bodyPr/>
        <a:lstStyle/>
        <a:p>
          <a:endParaRPr lang="es-EC"/>
        </a:p>
      </dgm:t>
    </dgm:pt>
    <dgm:pt modelId="{D968D6D5-1479-4F82-9507-5FAB61DEFD0A}" type="sibTrans" cxnId="{9C772B09-6FE2-41C4-83FC-EDCFDDD216F6}">
      <dgm:prSet/>
      <dgm:spPr/>
      <dgm:t>
        <a:bodyPr/>
        <a:lstStyle/>
        <a:p>
          <a:endParaRPr lang="es-EC"/>
        </a:p>
      </dgm:t>
    </dgm:pt>
    <dgm:pt modelId="{3BE45122-E8E3-4F9E-8EF0-943EB53EC226}">
      <dgm:prSet/>
      <dgm:spPr/>
      <dgm:t>
        <a:bodyPr/>
        <a:lstStyle/>
        <a:p>
          <a:pPr algn="just"/>
          <a:r>
            <a:rPr lang="es-EC" smtClean="0"/>
            <a:t>Artículos que hayan sido publicados antes del 2014.</a:t>
          </a:r>
          <a:endParaRPr lang="es-EC"/>
        </a:p>
      </dgm:t>
    </dgm:pt>
    <dgm:pt modelId="{1DA075B0-BDA9-4ACA-BE14-1A8DFBC2F58F}" type="parTrans" cxnId="{BAC3ECEB-75F4-416E-8F1B-9C00FCC90B94}">
      <dgm:prSet/>
      <dgm:spPr/>
      <dgm:t>
        <a:bodyPr/>
        <a:lstStyle/>
        <a:p>
          <a:endParaRPr lang="es-EC"/>
        </a:p>
      </dgm:t>
    </dgm:pt>
    <dgm:pt modelId="{060AAD84-5E24-4AFC-8A94-75B55316F65C}" type="sibTrans" cxnId="{BAC3ECEB-75F4-416E-8F1B-9C00FCC90B94}">
      <dgm:prSet/>
      <dgm:spPr/>
      <dgm:t>
        <a:bodyPr/>
        <a:lstStyle/>
        <a:p>
          <a:endParaRPr lang="es-EC"/>
        </a:p>
      </dgm:t>
    </dgm:pt>
    <dgm:pt modelId="{66BF5926-F79B-47AC-9FD5-B7AAA996C660}">
      <dgm:prSet phldrT="[Texto]"/>
      <dgm:spPr/>
      <dgm:t>
        <a:bodyPr/>
        <a:lstStyle/>
        <a:p>
          <a:pPr algn="just"/>
          <a:r>
            <a:rPr lang="es-EC" smtClean="0"/>
            <a:t>Artículos que no hagan referencia a estudios de la usabilidad de aplicaciones en dispositivos móviles</a:t>
          </a:r>
          <a:endParaRPr lang="es-EC" dirty="0"/>
        </a:p>
      </dgm:t>
    </dgm:pt>
    <dgm:pt modelId="{8F1E337E-2EC7-4C17-92C1-E120667FA58E}" type="parTrans" cxnId="{11848411-56E7-491F-90E4-7F64C25759FD}">
      <dgm:prSet/>
      <dgm:spPr/>
      <dgm:t>
        <a:bodyPr/>
        <a:lstStyle/>
        <a:p>
          <a:endParaRPr lang="es-EC"/>
        </a:p>
      </dgm:t>
    </dgm:pt>
    <dgm:pt modelId="{FE90E6F3-D660-4FE3-8FCE-346669F6E430}" type="sibTrans" cxnId="{11848411-56E7-491F-90E4-7F64C25759FD}">
      <dgm:prSet/>
      <dgm:spPr/>
      <dgm:t>
        <a:bodyPr/>
        <a:lstStyle/>
        <a:p>
          <a:endParaRPr lang="es-EC"/>
        </a:p>
      </dgm:t>
    </dgm:pt>
    <dgm:pt modelId="{F58C7CC4-8B3E-4CA5-B31B-C03E71E3CE95}" type="pres">
      <dgm:prSet presAssocID="{C4681CAF-A776-4C05-9BB1-94DACF0E8DE6}" presName="diagram" presStyleCnt="0">
        <dgm:presLayoutVars>
          <dgm:dir/>
          <dgm:animLvl val="lvl"/>
          <dgm:resizeHandles val="exact"/>
        </dgm:presLayoutVars>
      </dgm:prSet>
      <dgm:spPr/>
      <dgm:t>
        <a:bodyPr/>
        <a:lstStyle/>
        <a:p>
          <a:endParaRPr lang="es-EC"/>
        </a:p>
      </dgm:t>
    </dgm:pt>
    <dgm:pt modelId="{BD68105E-2029-466E-B6B1-4C22A82CDC70}" type="pres">
      <dgm:prSet presAssocID="{B2C6C96B-E5FB-4CA0-80D2-EAA49A503E92}" presName="compNode" presStyleCnt="0"/>
      <dgm:spPr/>
    </dgm:pt>
    <dgm:pt modelId="{32C06EDF-2F7B-41B8-82D2-E4997DE7E0A5}" type="pres">
      <dgm:prSet presAssocID="{B2C6C96B-E5FB-4CA0-80D2-EAA49A503E92}" presName="childRect" presStyleLbl="bgAcc1" presStyleIdx="0" presStyleCnt="2" custScaleX="108242">
        <dgm:presLayoutVars>
          <dgm:bulletEnabled val="1"/>
        </dgm:presLayoutVars>
      </dgm:prSet>
      <dgm:spPr/>
      <dgm:t>
        <a:bodyPr/>
        <a:lstStyle/>
        <a:p>
          <a:endParaRPr lang="es-EC"/>
        </a:p>
      </dgm:t>
    </dgm:pt>
    <dgm:pt modelId="{2A846082-8584-4E2E-B760-F3F7B12A8BEA}" type="pres">
      <dgm:prSet presAssocID="{B2C6C96B-E5FB-4CA0-80D2-EAA49A503E92}" presName="parentText" presStyleLbl="node1" presStyleIdx="0" presStyleCnt="0">
        <dgm:presLayoutVars>
          <dgm:chMax val="0"/>
          <dgm:bulletEnabled val="1"/>
        </dgm:presLayoutVars>
      </dgm:prSet>
      <dgm:spPr/>
      <dgm:t>
        <a:bodyPr/>
        <a:lstStyle/>
        <a:p>
          <a:endParaRPr lang="es-EC"/>
        </a:p>
      </dgm:t>
    </dgm:pt>
    <dgm:pt modelId="{FE344B78-B14A-467F-B163-8A0C50A197D5}" type="pres">
      <dgm:prSet presAssocID="{B2C6C96B-E5FB-4CA0-80D2-EAA49A503E92}" presName="parentRect" presStyleLbl="alignNode1" presStyleIdx="0" presStyleCnt="2" custScaleX="109967"/>
      <dgm:spPr/>
      <dgm:t>
        <a:bodyPr/>
        <a:lstStyle/>
        <a:p>
          <a:endParaRPr lang="es-EC"/>
        </a:p>
      </dgm:t>
    </dgm:pt>
    <dgm:pt modelId="{C188A09D-63DC-4CE8-A448-C4B66B266C58}" type="pres">
      <dgm:prSet presAssocID="{B2C6C96B-E5FB-4CA0-80D2-EAA49A503E92}" presName="adorn" presStyleLbl="fgAccFollowNode1" presStyleIdx="0" presStyleCnt="2"/>
      <dgm:spPr>
        <a:blipFill rotWithShape="1">
          <a:blip xmlns:r="http://schemas.openxmlformats.org/officeDocument/2006/relationships" r:embed="rId1"/>
          <a:stretch>
            <a:fillRect/>
          </a:stretch>
        </a:blipFill>
      </dgm:spPr>
    </dgm:pt>
    <dgm:pt modelId="{647D1CAF-1694-4305-A9B2-241A2AD4B91B}" type="pres">
      <dgm:prSet presAssocID="{339DAB02-F621-4A6F-8412-DDE28BE5BE37}" presName="sibTrans" presStyleLbl="sibTrans2D1" presStyleIdx="0" presStyleCnt="0"/>
      <dgm:spPr/>
      <dgm:t>
        <a:bodyPr/>
        <a:lstStyle/>
        <a:p>
          <a:endParaRPr lang="es-EC"/>
        </a:p>
      </dgm:t>
    </dgm:pt>
    <dgm:pt modelId="{4933349F-AD16-4627-8D06-79DFDF855DBC}" type="pres">
      <dgm:prSet presAssocID="{176F3B76-4539-42ED-9E71-E501CE09E298}" presName="compNode" presStyleCnt="0"/>
      <dgm:spPr/>
    </dgm:pt>
    <dgm:pt modelId="{D8169ED4-4263-413E-B66E-94A31C535ADA}" type="pres">
      <dgm:prSet presAssocID="{176F3B76-4539-42ED-9E71-E501CE09E298}" presName="childRect" presStyleLbl="bgAcc1" presStyleIdx="1" presStyleCnt="2" custScaleX="113247">
        <dgm:presLayoutVars>
          <dgm:bulletEnabled val="1"/>
        </dgm:presLayoutVars>
      </dgm:prSet>
      <dgm:spPr/>
      <dgm:t>
        <a:bodyPr/>
        <a:lstStyle/>
        <a:p>
          <a:endParaRPr lang="es-EC"/>
        </a:p>
      </dgm:t>
    </dgm:pt>
    <dgm:pt modelId="{50B61F68-D285-4AB9-8C73-47C336155E64}" type="pres">
      <dgm:prSet presAssocID="{176F3B76-4539-42ED-9E71-E501CE09E298}" presName="parentText" presStyleLbl="node1" presStyleIdx="0" presStyleCnt="0">
        <dgm:presLayoutVars>
          <dgm:chMax val="0"/>
          <dgm:bulletEnabled val="1"/>
        </dgm:presLayoutVars>
      </dgm:prSet>
      <dgm:spPr/>
      <dgm:t>
        <a:bodyPr/>
        <a:lstStyle/>
        <a:p>
          <a:endParaRPr lang="es-EC"/>
        </a:p>
      </dgm:t>
    </dgm:pt>
    <dgm:pt modelId="{41459343-89F9-4497-A85A-C5917D5EE922}" type="pres">
      <dgm:prSet presAssocID="{176F3B76-4539-42ED-9E71-E501CE09E298}" presName="parentRect" presStyleLbl="alignNode1" presStyleIdx="1" presStyleCnt="2" custScaleX="112546"/>
      <dgm:spPr/>
      <dgm:t>
        <a:bodyPr/>
        <a:lstStyle/>
        <a:p>
          <a:endParaRPr lang="es-EC"/>
        </a:p>
      </dgm:t>
    </dgm:pt>
    <dgm:pt modelId="{FE29C512-2832-4027-8631-035269170FC8}" type="pres">
      <dgm:prSet presAssocID="{176F3B76-4539-42ED-9E71-E501CE09E298}" presName="adorn" presStyleLbl="fgAccFollowNode1" presStyleIdx="1" presStyleCnt="2"/>
      <dgm:spPr>
        <a:blipFill rotWithShape="1">
          <a:blip xmlns:r="http://schemas.openxmlformats.org/officeDocument/2006/relationships" r:embed="rId2"/>
          <a:stretch>
            <a:fillRect/>
          </a:stretch>
        </a:blipFill>
      </dgm:spPr>
    </dgm:pt>
  </dgm:ptLst>
  <dgm:cxnLst>
    <dgm:cxn modelId="{3C339C06-B29E-4573-9258-559A3B3B0B0D}" srcId="{B2C6C96B-E5FB-4CA0-80D2-EAA49A503E92}" destId="{EEC99CB0-B954-493F-B7F6-D1C76BF173F8}" srcOrd="3" destOrd="0" parTransId="{DBEEAAAB-C0E6-471C-822C-CCA9E0DB7241}" sibTransId="{C9147EA5-EC92-477D-AD72-06722408806E}"/>
    <dgm:cxn modelId="{DEA02D70-F12F-40B8-9C07-0A5BC59E0A71}" type="presOf" srcId="{601BF26F-E9D5-463E-843B-B172495C9174}" destId="{32C06EDF-2F7B-41B8-82D2-E4997DE7E0A5}" srcOrd="0" destOrd="0" presId="urn:microsoft.com/office/officeart/2005/8/layout/bList2"/>
    <dgm:cxn modelId="{96B09617-E17B-4F74-9F02-9C692EAAF7B3}" type="presOf" srcId="{A82C0E71-7419-47D4-A18A-7A630C8E1A66}" destId="{32C06EDF-2F7B-41B8-82D2-E4997DE7E0A5}" srcOrd="0" destOrd="4" presId="urn:microsoft.com/office/officeart/2005/8/layout/bList2"/>
    <dgm:cxn modelId="{5B69677F-BA63-43AB-BE63-D267C19FF0F2}" type="presOf" srcId="{A22BB702-540D-4D76-AC7D-C68B762E06D6}" destId="{D8169ED4-4263-413E-B66E-94A31C535ADA}" srcOrd="0" destOrd="4" presId="urn:microsoft.com/office/officeart/2005/8/layout/bList2"/>
    <dgm:cxn modelId="{2A4EDF24-73FD-475E-BF18-A8FFCE568559}" srcId="{B2C6C96B-E5FB-4CA0-80D2-EAA49A503E92}" destId="{A82C0E71-7419-47D4-A18A-7A630C8E1A66}" srcOrd="4" destOrd="0" parTransId="{4C566BD8-F262-462C-BBC1-F352821F71A5}" sibTransId="{5AB151B8-9CAC-4718-9203-02E0B3DC8C87}"/>
    <dgm:cxn modelId="{3A20A92A-4D23-4F88-95F8-96D51A323C9A}" type="presOf" srcId="{B8A2E5BE-7312-48D0-B9C0-F9EEA89F62A7}" destId="{32C06EDF-2F7B-41B8-82D2-E4997DE7E0A5}" srcOrd="0" destOrd="6" presId="urn:microsoft.com/office/officeart/2005/8/layout/bList2"/>
    <dgm:cxn modelId="{92BEF80A-E42D-4962-AB74-92A4321E1154}" type="presOf" srcId="{32715A0A-CE7B-4105-9969-52B0FE6388B2}" destId="{D8169ED4-4263-413E-B66E-94A31C535ADA}" srcOrd="0" destOrd="3" presId="urn:microsoft.com/office/officeart/2005/8/layout/bList2"/>
    <dgm:cxn modelId="{11848411-56E7-491F-90E4-7F64C25759FD}" srcId="{176F3B76-4539-42ED-9E71-E501CE09E298}" destId="{66BF5926-F79B-47AC-9FD5-B7AAA996C660}" srcOrd="0" destOrd="0" parTransId="{8F1E337E-2EC7-4C17-92C1-E120667FA58E}" sibTransId="{FE90E6F3-D660-4FE3-8FCE-346669F6E430}"/>
    <dgm:cxn modelId="{4CCC35D4-7FA1-4C0B-AB61-02ED574B5F82}" type="presOf" srcId="{DC43B52B-4DC1-4D24-8309-D6F4E8F8CDB2}" destId="{D8169ED4-4263-413E-B66E-94A31C535ADA}" srcOrd="0" destOrd="1" presId="urn:microsoft.com/office/officeart/2005/8/layout/bList2"/>
    <dgm:cxn modelId="{B52FE799-BD59-42DB-89EF-075F5A617B00}" srcId="{176F3B76-4539-42ED-9E71-E501CE09E298}" destId="{DC43B52B-4DC1-4D24-8309-D6F4E8F8CDB2}" srcOrd="1" destOrd="0" parTransId="{4F6B4A7B-447F-482A-AB6A-5EBCB0D76058}" sibTransId="{4DB15484-56DE-4147-BEEB-2845F3B9691A}"/>
    <dgm:cxn modelId="{D091D9B9-87EC-4BEA-9686-3FF14D5F0811}" type="presOf" srcId="{C4681CAF-A776-4C05-9BB1-94DACF0E8DE6}" destId="{F58C7CC4-8B3E-4CA5-B31B-C03E71E3CE95}" srcOrd="0" destOrd="0" presId="urn:microsoft.com/office/officeart/2005/8/layout/bList2"/>
    <dgm:cxn modelId="{153828C6-593E-4910-AC28-538FC6F14BEF}" srcId="{B2C6C96B-E5FB-4CA0-80D2-EAA49A503E92}" destId="{13E08450-5CF3-412C-A023-D983C0D1B82B}" srcOrd="5" destOrd="0" parTransId="{AAA50034-C241-4A4E-8ED8-14810B79C9F8}" sibTransId="{5F8CF31E-5F09-4DF5-B850-AB88A93F8683}"/>
    <dgm:cxn modelId="{DCDBB1ED-569E-4BA0-8593-AFEB10DBF4A1}" type="presOf" srcId="{13E08450-5CF3-412C-A023-D983C0D1B82B}" destId="{32C06EDF-2F7B-41B8-82D2-E4997DE7E0A5}" srcOrd="0" destOrd="5" presId="urn:microsoft.com/office/officeart/2005/8/layout/bList2"/>
    <dgm:cxn modelId="{D2CDB878-A9A0-4B83-B032-C13BA010FF25}" type="presOf" srcId="{AB8F9A29-38FA-4AC1-8C50-3EFDA2C70E9D}" destId="{D8169ED4-4263-413E-B66E-94A31C535ADA}" srcOrd="0" destOrd="2" presId="urn:microsoft.com/office/officeart/2005/8/layout/bList2"/>
    <dgm:cxn modelId="{64620A92-6700-4077-BE55-146A180E5349}" type="presOf" srcId="{176F3B76-4539-42ED-9E71-E501CE09E298}" destId="{41459343-89F9-4497-A85A-C5917D5EE922}" srcOrd="1" destOrd="0" presId="urn:microsoft.com/office/officeart/2005/8/layout/bList2"/>
    <dgm:cxn modelId="{562EB998-BAE8-41DD-B5CF-097BF58D9886}" type="presOf" srcId="{3BE45122-E8E3-4F9E-8EF0-943EB53EC226}" destId="{D8169ED4-4263-413E-B66E-94A31C535ADA}" srcOrd="0" destOrd="6" presId="urn:microsoft.com/office/officeart/2005/8/layout/bList2"/>
    <dgm:cxn modelId="{DA697B3D-D9F4-4FA8-851B-82D89C618BB9}" srcId="{176F3B76-4539-42ED-9E71-E501CE09E298}" destId="{A22BB702-540D-4D76-AC7D-C68B762E06D6}" srcOrd="4" destOrd="0" parTransId="{4FB1F5AA-629B-451D-9B3A-E0DE106F5947}" sibTransId="{1D90D758-1B33-4FF8-A7C1-BD39BFFBFC36}"/>
    <dgm:cxn modelId="{CBB59F5D-06F2-4315-8996-A416A536F28E}" srcId="{C4681CAF-A776-4C05-9BB1-94DACF0E8DE6}" destId="{B2C6C96B-E5FB-4CA0-80D2-EAA49A503E92}" srcOrd="0" destOrd="0" parTransId="{0A47C9F8-6CAF-4A03-9698-8A713BC067D2}" sibTransId="{339DAB02-F621-4A6F-8412-DDE28BE5BE37}"/>
    <dgm:cxn modelId="{25997A82-CEB2-40FE-BF1A-5C110072AAD8}" srcId="{176F3B76-4539-42ED-9E71-E501CE09E298}" destId="{32715A0A-CE7B-4105-9969-52B0FE6388B2}" srcOrd="3" destOrd="0" parTransId="{98DAFA0F-EFD4-45C0-A9F4-E3763A74DCE5}" sibTransId="{D856983E-DAA0-4D45-AD7A-52F66664BEF1}"/>
    <dgm:cxn modelId="{D6DD3A84-2A9B-4C79-9CB0-C9EDFB7B109C}" type="presOf" srcId="{B2C6C96B-E5FB-4CA0-80D2-EAA49A503E92}" destId="{FE344B78-B14A-467F-B163-8A0C50A197D5}" srcOrd="1" destOrd="0" presId="urn:microsoft.com/office/officeart/2005/8/layout/bList2"/>
    <dgm:cxn modelId="{9C772B09-6FE2-41C4-83FC-EDCFDDD216F6}" srcId="{176F3B76-4539-42ED-9E71-E501CE09E298}" destId="{09D0DB7E-139A-4C98-A283-8D84DC6937D4}" srcOrd="5" destOrd="0" parTransId="{7AF21382-4D7D-45B6-B4EA-9EDBD44A87BA}" sibTransId="{D968D6D5-1479-4F82-9507-5FAB61DEFD0A}"/>
    <dgm:cxn modelId="{86E24E92-5DDF-48A2-9787-CF952F31DEDF}" srcId="{176F3B76-4539-42ED-9E71-E501CE09E298}" destId="{AB8F9A29-38FA-4AC1-8C50-3EFDA2C70E9D}" srcOrd="2" destOrd="0" parTransId="{01517E87-95F8-4FDC-B0A4-E47726FD4B78}" sibTransId="{B4344CE6-173F-4FB6-A27C-7A25C87668D4}"/>
    <dgm:cxn modelId="{6742773A-578F-4DA9-949A-F0B7F962B688}" type="presOf" srcId="{09D0DB7E-139A-4C98-A283-8D84DC6937D4}" destId="{D8169ED4-4263-413E-B66E-94A31C535ADA}" srcOrd="0" destOrd="5" presId="urn:microsoft.com/office/officeart/2005/8/layout/bList2"/>
    <dgm:cxn modelId="{72196920-1142-46CB-AC78-AB57E36A3C1E}" type="presOf" srcId="{339DAB02-F621-4A6F-8412-DDE28BE5BE37}" destId="{647D1CAF-1694-4305-A9B2-241A2AD4B91B}" srcOrd="0" destOrd="0" presId="urn:microsoft.com/office/officeart/2005/8/layout/bList2"/>
    <dgm:cxn modelId="{F277643C-837D-4F6E-922D-A302DA8A1A13}" type="presOf" srcId="{1BA27981-AAB9-4148-8C57-3E32F6F30906}" destId="{32C06EDF-2F7B-41B8-82D2-E4997DE7E0A5}" srcOrd="0" destOrd="2" presId="urn:microsoft.com/office/officeart/2005/8/layout/bList2"/>
    <dgm:cxn modelId="{073B14CB-C894-4F27-873E-0A64B1D6F233}" srcId="{C4681CAF-A776-4C05-9BB1-94DACF0E8DE6}" destId="{176F3B76-4539-42ED-9E71-E501CE09E298}" srcOrd="1" destOrd="0" parTransId="{FA949B05-80E9-4FC5-8444-B0E72AC0DA67}" sibTransId="{4EE3AE2B-C96C-41DD-A0AB-C0347C508223}"/>
    <dgm:cxn modelId="{4390B556-1E28-4717-823D-F2011AA91790}" srcId="{B2C6C96B-E5FB-4CA0-80D2-EAA49A503E92}" destId="{B8A2E5BE-7312-48D0-B9C0-F9EEA89F62A7}" srcOrd="6" destOrd="0" parTransId="{C98BB317-C635-4CA6-B34B-25427D4BBB05}" sibTransId="{CDB21CDD-B91A-433B-9C7E-DF2F8A7A7768}"/>
    <dgm:cxn modelId="{4738A991-3218-4204-977E-F0A49DD59749}" type="presOf" srcId="{EEC99CB0-B954-493F-B7F6-D1C76BF173F8}" destId="{32C06EDF-2F7B-41B8-82D2-E4997DE7E0A5}" srcOrd="0" destOrd="3" presId="urn:microsoft.com/office/officeart/2005/8/layout/bList2"/>
    <dgm:cxn modelId="{0E96C34A-508F-4D76-A5B5-7252E6F622A3}" type="presOf" srcId="{66BF5926-F79B-47AC-9FD5-B7AAA996C660}" destId="{D8169ED4-4263-413E-B66E-94A31C535ADA}" srcOrd="0" destOrd="0" presId="urn:microsoft.com/office/officeart/2005/8/layout/bList2"/>
    <dgm:cxn modelId="{5DA1ECDF-8CE1-4F30-A69B-37277C30E774}" srcId="{B2C6C96B-E5FB-4CA0-80D2-EAA49A503E92}" destId="{601BF26F-E9D5-463E-843B-B172495C9174}" srcOrd="0" destOrd="0" parTransId="{AC7A2BA5-E15C-49AD-8585-FD9B9C7038B1}" sibTransId="{A0AD2065-AAF5-4EC8-9219-0672D306E10F}"/>
    <dgm:cxn modelId="{BAC3ECEB-75F4-416E-8F1B-9C00FCC90B94}" srcId="{176F3B76-4539-42ED-9E71-E501CE09E298}" destId="{3BE45122-E8E3-4F9E-8EF0-943EB53EC226}" srcOrd="6" destOrd="0" parTransId="{1DA075B0-BDA9-4ACA-BE14-1A8DFBC2F58F}" sibTransId="{060AAD84-5E24-4AFC-8A94-75B55316F65C}"/>
    <dgm:cxn modelId="{406F99FD-06B1-4F7E-89E7-8D0069D89DB6}" type="presOf" srcId="{176F3B76-4539-42ED-9E71-E501CE09E298}" destId="{50B61F68-D285-4AB9-8C73-47C336155E64}" srcOrd="0" destOrd="0" presId="urn:microsoft.com/office/officeart/2005/8/layout/bList2"/>
    <dgm:cxn modelId="{ABD99C06-336B-45BE-8DB9-13F656B680C5}" type="presOf" srcId="{828D202C-F3C1-4250-925E-75021B971A45}" destId="{32C06EDF-2F7B-41B8-82D2-E4997DE7E0A5}" srcOrd="0" destOrd="1" presId="urn:microsoft.com/office/officeart/2005/8/layout/bList2"/>
    <dgm:cxn modelId="{7CB5FC5F-4D7D-4034-9247-0DED61D6D8FC}" srcId="{B2C6C96B-E5FB-4CA0-80D2-EAA49A503E92}" destId="{1BA27981-AAB9-4148-8C57-3E32F6F30906}" srcOrd="2" destOrd="0" parTransId="{E05303F4-00D7-4B78-87BE-6FEA6E58C13A}" sibTransId="{DA0AC576-BD65-49FB-B2B8-F927B2E11438}"/>
    <dgm:cxn modelId="{ED895977-4569-4CC6-8310-9CB35FCD8E16}" type="presOf" srcId="{B2C6C96B-E5FB-4CA0-80D2-EAA49A503E92}" destId="{2A846082-8584-4E2E-B760-F3F7B12A8BEA}" srcOrd="0" destOrd="0" presId="urn:microsoft.com/office/officeart/2005/8/layout/bList2"/>
    <dgm:cxn modelId="{880F32C6-AB0C-4FFA-82C2-377F0138BF1A}" srcId="{B2C6C96B-E5FB-4CA0-80D2-EAA49A503E92}" destId="{828D202C-F3C1-4250-925E-75021B971A45}" srcOrd="1" destOrd="0" parTransId="{ECC86F28-361E-41F2-8C11-610C6423867E}" sibTransId="{ABEEA824-862C-40E1-A7CA-5B0EA67D9BD2}"/>
    <dgm:cxn modelId="{31E9C5B4-F3D1-4703-A237-D4C02F3A739E}" type="presParOf" srcId="{F58C7CC4-8B3E-4CA5-B31B-C03E71E3CE95}" destId="{BD68105E-2029-466E-B6B1-4C22A82CDC70}" srcOrd="0" destOrd="0" presId="urn:microsoft.com/office/officeart/2005/8/layout/bList2"/>
    <dgm:cxn modelId="{7C78F1ED-219C-47BA-A006-C13C2855CECA}" type="presParOf" srcId="{BD68105E-2029-466E-B6B1-4C22A82CDC70}" destId="{32C06EDF-2F7B-41B8-82D2-E4997DE7E0A5}" srcOrd="0" destOrd="0" presId="urn:microsoft.com/office/officeart/2005/8/layout/bList2"/>
    <dgm:cxn modelId="{513C6490-54A9-4EE2-987B-40F3A102E032}" type="presParOf" srcId="{BD68105E-2029-466E-B6B1-4C22A82CDC70}" destId="{2A846082-8584-4E2E-B760-F3F7B12A8BEA}" srcOrd="1" destOrd="0" presId="urn:microsoft.com/office/officeart/2005/8/layout/bList2"/>
    <dgm:cxn modelId="{CDC7548B-2D2A-4A85-8703-235CCF28D7F3}" type="presParOf" srcId="{BD68105E-2029-466E-B6B1-4C22A82CDC70}" destId="{FE344B78-B14A-467F-B163-8A0C50A197D5}" srcOrd="2" destOrd="0" presId="urn:microsoft.com/office/officeart/2005/8/layout/bList2"/>
    <dgm:cxn modelId="{9F34B809-2118-4027-A4C5-198208EB1538}" type="presParOf" srcId="{BD68105E-2029-466E-B6B1-4C22A82CDC70}" destId="{C188A09D-63DC-4CE8-A448-C4B66B266C58}" srcOrd="3" destOrd="0" presId="urn:microsoft.com/office/officeart/2005/8/layout/bList2"/>
    <dgm:cxn modelId="{6CD41879-9589-4BCC-B96D-3B6A46C93BE2}" type="presParOf" srcId="{F58C7CC4-8B3E-4CA5-B31B-C03E71E3CE95}" destId="{647D1CAF-1694-4305-A9B2-241A2AD4B91B}" srcOrd="1" destOrd="0" presId="urn:microsoft.com/office/officeart/2005/8/layout/bList2"/>
    <dgm:cxn modelId="{3C384DDC-0863-460E-81AB-10A64186E117}" type="presParOf" srcId="{F58C7CC4-8B3E-4CA5-B31B-C03E71E3CE95}" destId="{4933349F-AD16-4627-8D06-79DFDF855DBC}" srcOrd="2" destOrd="0" presId="urn:microsoft.com/office/officeart/2005/8/layout/bList2"/>
    <dgm:cxn modelId="{B164445A-D1E9-49A5-9E7C-CBC5F25734A3}" type="presParOf" srcId="{4933349F-AD16-4627-8D06-79DFDF855DBC}" destId="{D8169ED4-4263-413E-B66E-94A31C535ADA}" srcOrd="0" destOrd="0" presId="urn:microsoft.com/office/officeart/2005/8/layout/bList2"/>
    <dgm:cxn modelId="{FFD59581-A93D-4E47-9811-C653B7DFF72F}" type="presParOf" srcId="{4933349F-AD16-4627-8D06-79DFDF855DBC}" destId="{50B61F68-D285-4AB9-8C73-47C336155E64}" srcOrd="1" destOrd="0" presId="urn:microsoft.com/office/officeart/2005/8/layout/bList2"/>
    <dgm:cxn modelId="{0041250C-C0FC-4FC5-997B-F7744DC0CACC}" type="presParOf" srcId="{4933349F-AD16-4627-8D06-79DFDF855DBC}" destId="{41459343-89F9-4497-A85A-C5917D5EE922}" srcOrd="2" destOrd="0" presId="urn:microsoft.com/office/officeart/2005/8/layout/bList2"/>
    <dgm:cxn modelId="{4536C142-5EBD-408B-9FA4-8A0EB427574C}" type="presParOf" srcId="{4933349F-AD16-4627-8D06-79DFDF855DBC}" destId="{FE29C512-2832-4027-8631-035269170FC8}"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DBEE3B5-45AD-4674-8CC4-CFDD1F765E2F}" type="doc">
      <dgm:prSet loTypeId="urn:microsoft.com/office/officeart/2008/layout/LinedList" loCatId="list" qsTypeId="urn:microsoft.com/office/officeart/2005/8/quickstyle/simple4" qsCatId="simple" csTypeId="urn:microsoft.com/office/officeart/2005/8/colors/accent5_1" csCatId="accent5" phldr="1"/>
      <dgm:spPr/>
      <dgm:t>
        <a:bodyPr/>
        <a:lstStyle/>
        <a:p>
          <a:endParaRPr lang="es-EC"/>
        </a:p>
      </dgm:t>
    </dgm:pt>
    <dgm:pt modelId="{8A680A56-DCDF-4F8D-9A14-723EC25F9EBA}">
      <dgm:prSet phldrT="[Texto]"/>
      <dgm:spPr/>
      <dgm:t>
        <a:bodyPr/>
        <a:lstStyle/>
        <a:p>
          <a:r>
            <a:rPr lang="es-EC" dirty="0" smtClean="0"/>
            <a:t>Se selecciona aquellos estudios que consideran que podrían contribuir en la presente </a:t>
          </a:r>
          <a:endParaRPr lang="es-EC" dirty="0"/>
        </a:p>
      </dgm:t>
    </dgm:pt>
    <dgm:pt modelId="{86B5DF57-F697-40BF-9D36-35745CBAD0E0}" type="parTrans" cxnId="{E42C4A63-DFE0-451F-912B-2507FD04781E}">
      <dgm:prSet/>
      <dgm:spPr/>
      <dgm:t>
        <a:bodyPr/>
        <a:lstStyle/>
        <a:p>
          <a:endParaRPr lang="es-EC"/>
        </a:p>
      </dgm:t>
    </dgm:pt>
    <dgm:pt modelId="{306AD7BC-5A45-45C6-BAF0-C6DA581FBB18}" type="sibTrans" cxnId="{E42C4A63-DFE0-451F-912B-2507FD04781E}">
      <dgm:prSet/>
      <dgm:spPr/>
      <dgm:t>
        <a:bodyPr/>
        <a:lstStyle/>
        <a:p>
          <a:endParaRPr lang="es-EC"/>
        </a:p>
      </dgm:t>
    </dgm:pt>
    <dgm:pt modelId="{BC846994-6F03-43DF-B960-89407BE36B94}">
      <dgm:prSet phldrT="[Texto]"/>
      <dgm:spPr/>
      <dgm:t>
        <a:bodyPr/>
        <a:lstStyle/>
        <a:p>
          <a:r>
            <a:rPr lang="es-EC" dirty="0" smtClean="0"/>
            <a:t>Validación cruzada entre los investigadores</a:t>
          </a:r>
          <a:endParaRPr lang="es-EC" dirty="0"/>
        </a:p>
      </dgm:t>
    </dgm:pt>
    <dgm:pt modelId="{30787FA0-88B9-4A22-9C1A-C5FCF428E9AB}" type="parTrans" cxnId="{936B4B73-595C-409D-9B39-D18335A0045A}">
      <dgm:prSet/>
      <dgm:spPr/>
      <dgm:t>
        <a:bodyPr/>
        <a:lstStyle/>
        <a:p>
          <a:endParaRPr lang="es-EC"/>
        </a:p>
      </dgm:t>
    </dgm:pt>
    <dgm:pt modelId="{F5F5DE23-A10F-405B-8890-5DB8FBBC1196}" type="sibTrans" cxnId="{936B4B73-595C-409D-9B39-D18335A0045A}">
      <dgm:prSet/>
      <dgm:spPr/>
      <dgm:t>
        <a:bodyPr/>
        <a:lstStyle/>
        <a:p>
          <a:endParaRPr lang="es-EC"/>
        </a:p>
      </dgm:t>
    </dgm:pt>
    <dgm:pt modelId="{3D9EEDD6-9D0C-45A3-811C-13640EACEC46}">
      <dgm:prSet phldrT="[Texto]"/>
      <dgm:spPr/>
      <dgm:t>
        <a:bodyPr/>
        <a:lstStyle/>
        <a:p>
          <a:r>
            <a:rPr lang="es-EC" dirty="0" smtClean="0"/>
            <a:t>Se eligió 206 estudios, los cuales son señalados como estudios seleccionados, y se descartaron 394. </a:t>
          </a:r>
          <a:endParaRPr lang="es-EC" dirty="0"/>
        </a:p>
      </dgm:t>
    </dgm:pt>
    <dgm:pt modelId="{1316402D-1576-4480-9AAC-0E7871F983A7}" type="parTrans" cxnId="{536215B6-E8D0-4517-A33A-8AF9E25DFEE6}">
      <dgm:prSet/>
      <dgm:spPr/>
      <dgm:t>
        <a:bodyPr/>
        <a:lstStyle/>
        <a:p>
          <a:endParaRPr lang="es-EC"/>
        </a:p>
      </dgm:t>
    </dgm:pt>
    <dgm:pt modelId="{C11F4EBC-E456-400F-AC99-F0BFCA02DB4D}" type="sibTrans" cxnId="{536215B6-E8D0-4517-A33A-8AF9E25DFEE6}">
      <dgm:prSet/>
      <dgm:spPr/>
      <dgm:t>
        <a:bodyPr/>
        <a:lstStyle/>
        <a:p>
          <a:endParaRPr lang="es-EC"/>
        </a:p>
      </dgm:t>
    </dgm:pt>
    <dgm:pt modelId="{FF7AA9FC-CCF9-4EAF-9746-56823120148C}">
      <dgm:prSet phldrT="[Texto]"/>
      <dgm:spPr/>
      <dgm:t>
        <a:bodyPr/>
        <a:lstStyle/>
        <a:p>
          <a:r>
            <a:rPr lang="es-EC" dirty="0" smtClean="0"/>
            <a:t>El proceso de elección y eliminación de los estudios candidatos se caracteriza por un porcentaje alto de acuerdos entre los investigadores: 90, 17%, y de desacuerdos un 9,83%. </a:t>
          </a:r>
          <a:endParaRPr lang="es-EC" dirty="0"/>
        </a:p>
      </dgm:t>
    </dgm:pt>
    <dgm:pt modelId="{FE234716-729D-4E3A-B86D-109193B53445}" type="parTrans" cxnId="{049FB36B-3AD7-4A26-A929-5A120A0DA358}">
      <dgm:prSet/>
      <dgm:spPr/>
      <dgm:t>
        <a:bodyPr/>
        <a:lstStyle/>
        <a:p>
          <a:endParaRPr lang="es-EC"/>
        </a:p>
      </dgm:t>
    </dgm:pt>
    <dgm:pt modelId="{B5319154-65A7-4C13-9670-292E2601E9A5}" type="sibTrans" cxnId="{049FB36B-3AD7-4A26-A929-5A120A0DA358}">
      <dgm:prSet/>
      <dgm:spPr/>
      <dgm:t>
        <a:bodyPr/>
        <a:lstStyle/>
        <a:p>
          <a:endParaRPr lang="es-EC"/>
        </a:p>
      </dgm:t>
    </dgm:pt>
    <dgm:pt modelId="{F4A52FBE-40FB-40E9-9181-AC6B2AD3FAEF}">
      <dgm:prSet phldrT="[Texto]"/>
      <dgm:spPr/>
      <dgm:t>
        <a:bodyPr/>
        <a:lstStyle/>
        <a:p>
          <a:r>
            <a:rPr lang="es-EC" dirty="0" smtClean="0"/>
            <a:t>Selección de Estudios</a:t>
          </a:r>
          <a:endParaRPr lang="es-EC" dirty="0"/>
        </a:p>
      </dgm:t>
    </dgm:pt>
    <dgm:pt modelId="{1A3756B6-8014-45F9-BD83-D9F945F43F69}" type="parTrans" cxnId="{8DC744FB-3625-4EB3-A3C4-AE5159A61C89}">
      <dgm:prSet/>
      <dgm:spPr/>
      <dgm:t>
        <a:bodyPr/>
        <a:lstStyle/>
        <a:p>
          <a:endParaRPr lang="es-EC"/>
        </a:p>
      </dgm:t>
    </dgm:pt>
    <dgm:pt modelId="{E16152A9-C489-4CD5-B3E9-CF6B1EDA4D15}" type="sibTrans" cxnId="{8DC744FB-3625-4EB3-A3C4-AE5159A61C89}">
      <dgm:prSet/>
      <dgm:spPr/>
      <dgm:t>
        <a:bodyPr/>
        <a:lstStyle/>
        <a:p>
          <a:endParaRPr lang="es-EC"/>
        </a:p>
      </dgm:t>
    </dgm:pt>
    <dgm:pt modelId="{C821074D-A66F-4DCD-BDA9-FAEBFD2E12D8}" type="pres">
      <dgm:prSet presAssocID="{BDBEE3B5-45AD-4674-8CC4-CFDD1F765E2F}" presName="vert0" presStyleCnt="0">
        <dgm:presLayoutVars>
          <dgm:dir/>
          <dgm:animOne val="branch"/>
          <dgm:animLvl val="lvl"/>
        </dgm:presLayoutVars>
      </dgm:prSet>
      <dgm:spPr/>
      <dgm:t>
        <a:bodyPr/>
        <a:lstStyle/>
        <a:p>
          <a:endParaRPr lang="es-EC"/>
        </a:p>
      </dgm:t>
    </dgm:pt>
    <dgm:pt modelId="{4A62B9D9-12AD-4799-B6C9-3EF04BC5653C}" type="pres">
      <dgm:prSet presAssocID="{F4A52FBE-40FB-40E9-9181-AC6B2AD3FAEF}" presName="thickLine" presStyleLbl="alignNode1" presStyleIdx="0" presStyleCnt="1"/>
      <dgm:spPr/>
    </dgm:pt>
    <dgm:pt modelId="{D9A21155-8330-42F3-895B-0FF8BAD1C661}" type="pres">
      <dgm:prSet presAssocID="{F4A52FBE-40FB-40E9-9181-AC6B2AD3FAEF}" presName="horz1" presStyleCnt="0"/>
      <dgm:spPr/>
    </dgm:pt>
    <dgm:pt modelId="{8C3D8902-0B47-4021-8C77-AB8B04BC8AA5}" type="pres">
      <dgm:prSet presAssocID="{F4A52FBE-40FB-40E9-9181-AC6B2AD3FAEF}" presName="tx1" presStyleLbl="revTx" presStyleIdx="0" presStyleCnt="5"/>
      <dgm:spPr/>
      <dgm:t>
        <a:bodyPr/>
        <a:lstStyle/>
        <a:p>
          <a:endParaRPr lang="es-EC"/>
        </a:p>
      </dgm:t>
    </dgm:pt>
    <dgm:pt modelId="{0817025D-158A-4A57-83D2-FDBDAD5F149F}" type="pres">
      <dgm:prSet presAssocID="{F4A52FBE-40FB-40E9-9181-AC6B2AD3FAEF}" presName="vert1" presStyleCnt="0"/>
      <dgm:spPr/>
    </dgm:pt>
    <dgm:pt modelId="{5E015707-AD23-4318-B798-357236F22E40}" type="pres">
      <dgm:prSet presAssocID="{8A680A56-DCDF-4F8D-9A14-723EC25F9EBA}" presName="vertSpace2a" presStyleCnt="0"/>
      <dgm:spPr/>
    </dgm:pt>
    <dgm:pt modelId="{AA388E0F-05A3-4855-85BA-580F2196C88C}" type="pres">
      <dgm:prSet presAssocID="{8A680A56-DCDF-4F8D-9A14-723EC25F9EBA}" presName="horz2" presStyleCnt="0"/>
      <dgm:spPr/>
    </dgm:pt>
    <dgm:pt modelId="{91C732C2-377F-48B8-810D-9C721D1915E5}" type="pres">
      <dgm:prSet presAssocID="{8A680A56-DCDF-4F8D-9A14-723EC25F9EBA}" presName="horzSpace2" presStyleCnt="0"/>
      <dgm:spPr/>
    </dgm:pt>
    <dgm:pt modelId="{9CA052CA-6BF5-40E3-8B79-3EB4E2323414}" type="pres">
      <dgm:prSet presAssocID="{8A680A56-DCDF-4F8D-9A14-723EC25F9EBA}" presName="tx2" presStyleLbl="revTx" presStyleIdx="1" presStyleCnt="5"/>
      <dgm:spPr/>
      <dgm:t>
        <a:bodyPr/>
        <a:lstStyle/>
        <a:p>
          <a:endParaRPr lang="es-EC"/>
        </a:p>
      </dgm:t>
    </dgm:pt>
    <dgm:pt modelId="{199FBB0B-0568-43D3-AD28-62537B5BEA96}" type="pres">
      <dgm:prSet presAssocID="{8A680A56-DCDF-4F8D-9A14-723EC25F9EBA}" presName="vert2" presStyleCnt="0"/>
      <dgm:spPr/>
    </dgm:pt>
    <dgm:pt modelId="{9B9C8070-56FA-4595-97C9-08544BA3A27A}" type="pres">
      <dgm:prSet presAssocID="{8A680A56-DCDF-4F8D-9A14-723EC25F9EBA}" presName="thinLine2b" presStyleLbl="callout" presStyleIdx="0" presStyleCnt="4"/>
      <dgm:spPr/>
    </dgm:pt>
    <dgm:pt modelId="{54931AD4-4426-434F-A0F0-41BA9ACDCFBB}" type="pres">
      <dgm:prSet presAssocID="{8A680A56-DCDF-4F8D-9A14-723EC25F9EBA}" presName="vertSpace2b" presStyleCnt="0"/>
      <dgm:spPr/>
    </dgm:pt>
    <dgm:pt modelId="{3C129F5C-6F0F-44ED-B6B1-5DBC94E2706D}" type="pres">
      <dgm:prSet presAssocID="{BC846994-6F03-43DF-B960-89407BE36B94}" presName="horz2" presStyleCnt="0"/>
      <dgm:spPr/>
    </dgm:pt>
    <dgm:pt modelId="{DF3DAD8D-C6C2-427D-BA28-C3752A08E316}" type="pres">
      <dgm:prSet presAssocID="{BC846994-6F03-43DF-B960-89407BE36B94}" presName="horzSpace2" presStyleCnt="0"/>
      <dgm:spPr/>
    </dgm:pt>
    <dgm:pt modelId="{D241C363-4D73-46C1-ABBC-A39D84B89BA4}" type="pres">
      <dgm:prSet presAssocID="{BC846994-6F03-43DF-B960-89407BE36B94}" presName="tx2" presStyleLbl="revTx" presStyleIdx="2" presStyleCnt="5"/>
      <dgm:spPr/>
      <dgm:t>
        <a:bodyPr/>
        <a:lstStyle/>
        <a:p>
          <a:endParaRPr lang="es-EC"/>
        </a:p>
      </dgm:t>
    </dgm:pt>
    <dgm:pt modelId="{A52A7406-1C17-4706-8A31-D01C506E6CE8}" type="pres">
      <dgm:prSet presAssocID="{BC846994-6F03-43DF-B960-89407BE36B94}" presName="vert2" presStyleCnt="0"/>
      <dgm:spPr/>
    </dgm:pt>
    <dgm:pt modelId="{02A1B9D7-727E-4EAB-AC8D-F82CFD6A4525}" type="pres">
      <dgm:prSet presAssocID="{BC846994-6F03-43DF-B960-89407BE36B94}" presName="thinLine2b" presStyleLbl="callout" presStyleIdx="1" presStyleCnt="4"/>
      <dgm:spPr/>
    </dgm:pt>
    <dgm:pt modelId="{696FB08F-14ED-4D09-BDB6-6FB7769CA7AC}" type="pres">
      <dgm:prSet presAssocID="{BC846994-6F03-43DF-B960-89407BE36B94}" presName="vertSpace2b" presStyleCnt="0"/>
      <dgm:spPr/>
    </dgm:pt>
    <dgm:pt modelId="{3D7C04C3-F613-42C8-8130-6308CDA1D269}" type="pres">
      <dgm:prSet presAssocID="{3D9EEDD6-9D0C-45A3-811C-13640EACEC46}" presName="horz2" presStyleCnt="0"/>
      <dgm:spPr/>
    </dgm:pt>
    <dgm:pt modelId="{44F09767-695F-4AA0-AA39-75F9B5D88D09}" type="pres">
      <dgm:prSet presAssocID="{3D9EEDD6-9D0C-45A3-811C-13640EACEC46}" presName="horzSpace2" presStyleCnt="0"/>
      <dgm:spPr/>
    </dgm:pt>
    <dgm:pt modelId="{A1B41FB7-55E8-4811-A38C-3F26B9A44B08}" type="pres">
      <dgm:prSet presAssocID="{3D9EEDD6-9D0C-45A3-811C-13640EACEC46}" presName="tx2" presStyleLbl="revTx" presStyleIdx="3" presStyleCnt="5"/>
      <dgm:spPr/>
      <dgm:t>
        <a:bodyPr/>
        <a:lstStyle/>
        <a:p>
          <a:endParaRPr lang="es-EC"/>
        </a:p>
      </dgm:t>
    </dgm:pt>
    <dgm:pt modelId="{1C11F3E1-E32E-4AC1-A02E-FABD99C309A5}" type="pres">
      <dgm:prSet presAssocID="{3D9EEDD6-9D0C-45A3-811C-13640EACEC46}" presName="vert2" presStyleCnt="0"/>
      <dgm:spPr/>
    </dgm:pt>
    <dgm:pt modelId="{CADAE794-A948-4C47-B46D-9B0944A5D614}" type="pres">
      <dgm:prSet presAssocID="{3D9EEDD6-9D0C-45A3-811C-13640EACEC46}" presName="thinLine2b" presStyleLbl="callout" presStyleIdx="2" presStyleCnt="4"/>
      <dgm:spPr/>
    </dgm:pt>
    <dgm:pt modelId="{50FE3E49-41DB-467E-95E5-3FA2A73778D9}" type="pres">
      <dgm:prSet presAssocID="{3D9EEDD6-9D0C-45A3-811C-13640EACEC46}" presName="vertSpace2b" presStyleCnt="0"/>
      <dgm:spPr/>
    </dgm:pt>
    <dgm:pt modelId="{B5558F50-2464-44EE-BA2D-79E92C801A4A}" type="pres">
      <dgm:prSet presAssocID="{FF7AA9FC-CCF9-4EAF-9746-56823120148C}" presName="horz2" presStyleCnt="0"/>
      <dgm:spPr/>
    </dgm:pt>
    <dgm:pt modelId="{AFB052B1-A754-4753-AA3D-F47508FE6992}" type="pres">
      <dgm:prSet presAssocID="{FF7AA9FC-CCF9-4EAF-9746-56823120148C}" presName="horzSpace2" presStyleCnt="0"/>
      <dgm:spPr/>
    </dgm:pt>
    <dgm:pt modelId="{F71252B0-1767-4D19-842B-3B553EB3FC3A}" type="pres">
      <dgm:prSet presAssocID="{FF7AA9FC-CCF9-4EAF-9746-56823120148C}" presName="tx2" presStyleLbl="revTx" presStyleIdx="4" presStyleCnt="5"/>
      <dgm:spPr/>
      <dgm:t>
        <a:bodyPr/>
        <a:lstStyle/>
        <a:p>
          <a:endParaRPr lang="es-EC"/>
        </a:p>
      </dgm:t>
    </dgm:pt>
    <dgm:pt modelId="{E4FFA8CC-43D1-468A-845C-D28CC530766F}" type="pres">
      <dgm:prSet presAssocID="{FF7AA9FC-CCF9-4EAF-9746-56823120148C}" presName="vert2" presStyleCnt="0"/>
      <dgm:spPr/>
    </dgm:pt>
    <dgm:pt modelId="{39680910-3D0E-4CC9-A9BB-D1551744FADB}" type="pres">
      <dgm:prSet presAssocID="{FF7AA9FC-CCF9-4EAF-9746-56823120148C}" presName="thinLine2b" presStyleLbl="callout" presStyleIdx="3" presStyleCnt="4"/>
      <dgm:spPr/>
    </dgm:pt>
    <dgm:pt modelId="{E9A15D04-2A7E-48E5-9375-9C7A8B5FF7B1}" type="pres">
      <dgm:prSet presAssocID="{FF7AA9FC-CCF9-4EAF-9746-56823120148C}" presName="vertSpace2b" presStyleCnt="0"/>
      <dgm:spPr/>
    </dgm:pt>
  </dgm:ptLst>
  <dgm:cxnLst>
    <dgm:cxn modelId="{536215B6-E8D0-4517-A33A-8AF9E25DFEE6}" srcId="{F4A52FBE-40FB-40E9-9181-AC6B2AD3FAEF}" destId="{3D9EEDD6-9D0C-45A3-811C-13640EACEC46}" srcOrd="2" destOrd="0" parTransId="{1316402D-1576-4480-9AAC-0E7871F983A7}" sibTransId="{C11F4EBC-E456-400F-AC99-F0BFCA02DB4D}"/>
    <dgm:cxn modelId="{8DC744FB-3625-4EB3-A3C4-AE5159A61C89}" srcId="{BDBEE3B5-45AD-4674-8CC4-CFDD1F765E2F}" destId="{F4A52FBE-40FB-40E9-9181-AC6B2AD3FAEF}" srcOrd="0" destOrd="0" parTransId="{1A3756B6-8014-45F9-BD83-D9F945F43F69}" sibTransId="{E16152A9-C489-4CD5-B3E9-CF6B1EDA4D15}"/>
    <dgm:cxn modelId="{E42C4A63-DFE0-451F-912B-2507FD04781E}" srcId="{F4A52FBE-40FB-40E9-9181-AC6B2AD3FAEF}" destId="{8A680A56-DCDF-4F8D-9A14-723EC25F9EBA}" srcOrd="0" destOrd="0" parTransId="{86B5DF57-F697-40BF-9D36-35745CBAD0E0}" sibTransId="{306AD7BC-5A45-45C6-BAF0-C6DA581FBB18}"/>
    <dgm:cxn modelId="{E26393FD-ACE7-476D-B09F-F156A8828024}" type="presOf" srcId="{3D9EEDD6-9D0C-45A3-811C-13640EACEC46}" destId="{A1B41FB7-55E8-4811-A38C-3F26B9A44B08}" srcOrd="0" destOrd="0" presId="urn:microsoft.com/office/officeart/2008/layout/LinedList"/>
    <dgm:cxn modelId="{FE32945F-4828-42D0-9E96-1D67B0D0E534}" type="presOf" srcId="{F4A52FBE-40FB-40E9-9181-AC6B2AD3FAEF}" destId="{8C3D8902-0B47-4021-8C77-AB8B04BC8AA5}" srcOrd="0" destOrd="0" presId="urn:microsoft.com/office/officeart/2008/layout/LinedList"/>
    <dgm:cxn modelId="{02C061E0-E5BD-4C50-9F18-BAAA43C2DC31}" type="presOf" srcId="{BDBEE3B5-45AD-4674-8CC4-CFDD1F765E2F}" destId="{C821074D-A66F-4DCD-BDA9-FAEBFD2E12D8}" srcOrd="0" destOrd="0" presId="urn:microsoft.com/office/officeart/2008/layout/LinedList"/>
    <dgm:cxn modelId="{936B4B73-595C-409D-9B39-D18335A0045A}" srcId="{F4A52FBE-40FB-40E9-9181-AC6B2AD3FAEF}" destId="{BC846994-6F03-43DF-B960-89407BE36B94}" srcOrd="1" destOrd="0" parTransId="{30787FA0-88B9-4A22-9C1A-C5FCF428E9AB}" sibTransId="{F5F5DE23-A10F-405B-8890-5DB8FBBC1196}"/>
    <dgm:cxn modelId="{5DED2E3B-FFE5-47A8-A40A-F7EDAE2306D2}" type="presOf" srcId="{FF7AA9FC-CCF9-4EAF-9746-56823120148C}" destId="{F71252B0-1767-4D19-842B-3B553EB3FC3A}" srcOrd="0" destOrd="0" presId="urn:microsoft.com/office/officeart/2008/layout/LinedList"/>
    <dgm:cxn modelId="{C3CBAD4B-A20E-4AD4-975E-75CB370E48CF}" type="presOf" srcId="{BC846994-6F03-43DF-B960-89407BE36B94}" destId="{D241C363-4D73-46C1-ABBC-A39D84B89BA4}" srcOrd="0" destOrd="0" presId="urn:microsoft.com/office/officeart/2008/layout/LinedList"/>
    <dgm:cxn modelId="{36B2E32F-8A8C-42E2-BFB5-A742D1C9DA74}" type="presOf" srcId="{8A680A56-DCDF-4F8D-9A14-723EC25F9EBA}" destId="{9CA052CA-6BF5-40E3-8B79-3EB4E2323414}" srcOrd="0" destOrd="0" presId="urn:microsoft.com/office/officeart/2008/layout/LinedList"/>
    <dgm:cxn modelId="{049FB36B-3AD7-4A26-A929-5A120A0DA358}" srcId="{F4A52FBE-40FB-40E9-9181-AC6B2AD3FAEF}" destId="{FF7AA9FC-CCF9-4EAF-9746-56823120148C}" srcOrd="3" destOrd="0" parTransId="{FE234716-729D-4E3A-B86D-109193B53445}" sibTransId="{B5319154-65A7-4C13-9670-292E2601E9A5}"/>
    <dgm:cxn modelId="{0CC9EE89-FB7D-489A-9AC9-CEF3B7B47EE0}" type="presParOf" srcId="{C821074D-A66F-4DCD-BDA9-FAEBFD2E12D8}" destId="{4A62B9D9-12AD-4799-B6C9-3EF04BC5653C}" srcOrd="0" destOrd="0" presId="urn:microsoft.com/office/officeart/2008/layout/LinedList"/>
    <dgm:cxn modelId="{47B11248-EC50-444F-B6B3-2FD0CB46C7A8}" type="presParOf" srcId="{C821074D-A66F-4DCD-BDA9-FAEBFD2E12D8}" destId="{D9A21155-8330-42F3-895B-0FF8BAD1C661}" srcOrd="1" destOrd="0" presId="urn:microsoft.com/office/officeart/2008/layout/LinedList"/>
    <dgm:cxn modelId="{2670030E-B705-4652-8776-B97D60AFAE62}" type="presParOf" srcId="{D9A21155-8330-42F3-895B-0FF8BAD1C661}" destId="{8C3D8902-0B47-4021-8C77-AB8B04BC8AA5}" srcOrd="0" destOrd="0" presId="urn:microsoft.com/office/officeart/2008/layout/LinedList"/>
    <dgm:cxn modelId="{F64508EB-F17A-44F8-9373-A74BD3A64D83}" type="presParOf" srcId="{D9A21155-8330-42F3-895B-0FF8BAD1C661}" destId="{0817025D-158A-4A57-83D2-FDBDAD5F149F}" srcOrd="1" destOrd="0" presId="urn:microsoft.com/office/officeart/2008/layout/LinedList"/>
    <dgm:cxn modelId="{2B28CC34-08BF-4D72-A357-1FEDBB2EDB11}" type="presParOf" srcId="{0817025D-158A-4A57-83D2-FDBDAD5F149F}" destId="{5E015707-AD23-4318-B798-357236F22E40}" srcOrd="0" destOrd="0" presId="urn:microsoft.com/office/officeart/2008/layout/LinedList"/>
    <dgm:cxn modelId="{F1D19C3C-E70E-444C-A15A-ECC9F7128BBC}" type="presParOf" srcId="{0817025D-158A-4A57-83D2-FDBDAD5F149F}" destId="{AA388E0F-05A3-4855-85BA-580F2196C88C}" srcOrd="1" destOrd="0" presId="urn:microsoft.com/office/officeart/2008/layout/LinedList"/>
    <dgm:cxn modelId="{74A7055C-60A7-4058-A966-091E4C2A4CDF}" type="presParOf" srcId="{AA388E0F-05A3-4855-85BA-580F2196C88C}" destId="{91C732C2-377F-48B8-810D-9C721D1915E5}" srcOrd="0" destOrd="0" presId="urn:microsoft.com/office/officeart/2008/layout/LinedList"/>
    <dgm:cxn modelId="{EB6328ED-B277-4688-A273-932E06528E62}" type="presParOf" srcId="{AA388E0F-05A3-4855-85BA-580F2196C88C}" destId="{9CA052CA-6BF5-40E3-8B79-3EB4E2323414}" srcOrd="1" destOrd="0" presId="urn:microsoft.com/office/officeart/2008/layout/LinedList"/>
    <dgm:cxn modelId="{C741B8BD-56C6-4886-9F0D-CDE414DA843C}" type="presParOf" srcId="{AA388E0F-05A3-4855-85BA-580F2196C88C}" destId="{199FBB0B-0568-43D3-AD28-62537B5BEA96}" srcOrd="2" destOrd="0" presId="urn:microsoft.com/office/officeart/2008/layout/LinedList"/>
    <dgm:cxn modelId="{1285E948-DA42-49A0-9DC5-03E5EA45D31F}" type="presParOf" srcId="{0817025D-158A-4A57-83D2-FDBDAD5F149F}" destId="{9B9C8070-56FA-4595-97C9-08544BA3A27A}" srcOrd="2" destOrd="0" presId="urn:microsoft.com/office/officeart/2008/layout/LinedList"/>
    <dgm:cxn modelId="{6CAD86F6-3BDE-45E9-B4A2-3804644637CD}" type="presParOf" srcId="{0817025D-158A-4A57-83D2-FDBDAD5F149F}" destId="{54931AD4-4426-434F-A0F0-41BA9ACDCFBB}" srcOrd="3" destOrd="0" presId="urn:microsoft.com/office/officeart/2008/layout/LinedList"/>
    <dgm:cxn modelId="{9E4E9867-EBC1-4523-A009-D51B0D74DF93}" type="presParOf" srcId="{0817025D-158A-4A57-83D2-FDBDAD5F149F}" destId="{3C129F5C-6F0F-44ED-B6B1-5DBC94E2706D}" srcOrd="4" destOrd="0" presId="urn:microsoft.com/office/officeart/2008/layout/LinedList"/>
    <dgm:cxn modelId="{D5279B24-17A0-4F7C-B459-5730C6FDE5DA}" type="presParOf" srcId="{3C129F5C-6F0F-44ED-B6B1-5DBC94E2706D}" destId="{DF3DAD8D-C6C2-427D-BA28-C3752A08E316}" srcOrd="0" destOrd="0" presId="urn:microsoft.com/office/officeart/2008/layout/LinedList"/>
    <dgm:cxn modelId="{3EAF7571-82C7-4236-A616-98BF903CCF5E}" type="presParOf" srcId="{3C129F5C-6F0F-44ED-B6B1-5DBC94E2706D}" destId="{D241C363-4D73-46C1-ABBC-A39D84B89BA4}" srcOrd="1" destOrd="0" presId="urn:microsoft.com/office/officeart/2008/layout/LinedList"/>
    <dgm:cxn modelId="{E0928903-7D9A-4926-B313-9CB93CCD9BB6}" type="presParOf" srcId="{3C129F5C-6F0F-44ED-B6B1-5DBC94E2706D}" destId="{A52A7406-1C17-4706-8A31-D01C506E6CE8}" srcOrd="2" destOrd="0" presId="urn:microsoft.com/office/officeart/2008/layout/LinedList"/>
    <dgm:cxn modelId="{5F6B84B8-1A62-459A-A420-C87DB7FEFCA5}" type="presParOf" srcId="{0817025D-158A-4A57-83D2-FDBDAD5F149F}" destId="{02A1B9D7-727E-4EAB-AC8D-F82CFD6A4525}" srcOrd="5" destOrd="0" presId="urn:microsoft.com/office/officeart/2008/layout/LinedList"/>
    <dgm:cxn modelId="{CE77CD3C-45E2-4281-9FCD-7922C7A375A3}" type="presParOf" srcId="{0817025D-158A-4A57-83D2-FDBDAD5F149F}" destId="{696FB08F-14ED-4D09-BDB6-6FB7769CA7AC}" srcOrd="6" destOrd="0" presId="urn:microsoft.com/office/officeart/2008/layout/LinedList"/>
    <dgm:cxn modelId="{E984CE86-56F2-41F2-83B2-26298A8F5C6A}" type="presParOf" srcId="{0817025D-158A-4A57-83D2-FDBDAD5F149F}" destId="{3D7C04C3-F613-42C8-8130-6308CDA1D269}" srcOrd="7" destOrd="0" presId="urn:microsoft.com/office/officeart/2008/layout/LinedList"/>
    <dgm:cxn modelId="{CF1C07AC-B9C8-414B-9F5E-D10EB5C2024A}" type="presParOf" srcId="{3D7C04C3-F613-42C8-8130-6308CDA1D269}" destId="{44F09767-695F-4AA0-AA39-75F9B5D88D09}" srcOrd="0" destOrd="0" presId="urn:microsoft.com/office/officeart/2008/layout/LinedList"/>
    <dgm:cxn modelId="{50E90985-0007-4CA7-9400-5CF7711062B5}" type="presParOf" srcId="{3D7C04C3-F613-42C8-8130-6308CDA1D269}" destId="{A1B41FB7-55E8-4811-A38C-3F26B9A44B08}" srcOrd="1" destOrd="0" presId="urn:microsoft.com/office/officeart/2008/layout/LinedList"/>
    <dgm:cxn modelId="{3AB53D56-32BB-4A8E-BD07-C832A92DF69A}" type="presParOf" srcId="{3D7C04C3-F613-42C8-8130-6308CDA1D269}" destId="{1C11F3E1-E32E-4AC1-A02E-FABD99C309A5}" srcOrd="2" destOrd="0" presId="urn:microsoft.com/office/officeart/2008/layout/LinedList"/>
    <dgm:cxn modelId="{1E2A15C9-5DCF-472B-9598-B5AD7262CBA6}" type="presParOf" srcId="{0817025D-158A-4A57-83D2-FDBDAD5F149F}" destId="{CADAE794-A948-4C47-B46D-9B0944A5D614}" srcOrd="8" destOrd="0" presId="urn:microsoft.com/office/officeart/2008/layout/LinedList"/>
    <dgm:cxn modelId="{07C6C689-F8F2-4C1B-97B0-B819508E9199}" type="presParOf" srcId="{0817025D-158A-4A57-83D2-FDBDAD5F149F}" destId="{50FE3E49-41DB-467E-95E5-3FA2A73778D9}" srcOrd="9" destOrd="0" presId="urn:microsoft.com/office/officeart/2008/layout/LinedList"/>
    <dgm:cxn modelId="{D8B60B9C-EA9A-4E45-9D65-055B17E5DE64}" type="presParOf" srcId="{0817025D-158A-4A57-83D2-FDBDAD5F149F}" destId="{B5558F50-2464-44EE-BA2D-79E92C801A4A}" srcOrd="10" destOrd="0" presId="urn:microsoft.com/office/officeart/2008/layout/LinedList"/>
    <dgm:cxn modelId="{DBDF1370-A698-4337-86C2-838EAEFEA39D}" type="presParOf" srcId="{B5558F50-2464-44EE-BA2D-79E92C801A4A}" destId="{AFB052B1-A754-4753-AA3D-F47508FE6992}" srcOrd="0" destOrd="0" presId="urn:microsoft.com/office/officeart/2008/layout/LinedList"/>
    <dgm:cxn modelId="{03025E33-FF41-48E2-97D5-B48DC1388E3C}" type="presParOf" srcId="{B5558F50-2464-44EE-BA2D-79E92C801A4A}" destId="{F71252B0-1767-4D19-842B-3B553EB3FC3A}" srcOrd="1" destOrd="0" presId="urn:microsoft.com/office/officeart/2008/layout/LinedList"/>
    <dgm:cxn modelId="{3DC92483-B2C2-413F-A819-48A3AF993AFE}" type="presParOf" srcId="{B5558F50-2464-44EE-BA2D-79E92C801A4A}" destId="{E4FFA8CC-43D1-468A-845C-D28CC530766F}" srcOrd="2" destOrd="0" presId="urn:microsoft.com/office/officeart/2008/layout/LinedList"/>
    <dgm:cxn modelId="{9CA0A04A-C861-493A-84E0-6C3FCFB203C6}" type="presParOf" srcId="{0817025D-158A-4A57-83D2-FDBDAD5F149F}" destId="{39680910-3D0E-4CC9-A9BB-D1551744FADB}" srcOrd="11" destOrd="0" presId="urn:microsoft.com/office/officeart/2008/layout/LinedList"/>
    <dgm:cxn modelId="{F8BBB158-2C6C-43C7-BA8C-1A4E1B8B1078}" type="presParOf" srcId="{0817025D-158A-4A57-83D2-FDBDAD5F149F}" destId="{E9A15D04-2A7E-48E5-9375-9C7A8B5FF7B1}"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64AF65-1804-4ED2-A19B-4F1EDA933AB3}" type="doc">
      <dgm:prSet loTypeId="urn:microsoft.com/office/officeart/2005/8/layout/pList2" loCatId="list" qsTypeId="urn:microsoft.com/office/officeart/2005/8/quickstyle/simple1" qsCatId="simple" csTypeId="urn:microsoft.com/office/officeart/2005/8/colors/accent5_1" csCatId="accent5" phldr="1"/>
      <dgm:spPr/>
    </dgm:pt>
    <dgm:pt modelId="{3944FCA9-1B89-4F3C-91CF-FB21247B5D1E}">
      <dgm:prSet phldrT="[Texto]"/>
      <dgm:spPr/>
      <dgm:t>
        <a:bodyPr/>
        <a:lstStyle/>
        <a:p>
          <a:pPr algn="just"/>
          <a:r>
            <a:rPr lang="es-EC" dirty="0" smtClean="0">
              <a:solidFill>
                <a:srgbClr val="FF0000"/>
              </a:solidFill>
            </a:rPr>
            <a:t>Evaluación Heurística</a:t>
          </a:r>
          <a:endParaRPr lang="es-EC" dirty="0">
            <a:solidFill>
              <a:srgbClr val="FF0000"/>
            </a:solidFill>
          </a:endParaRPr>
        </a:p>
      </dgm:t>
    </dgm:pt>
    <dgm:pt modelId="{C2A8A31D-B3E0-4D51-B696-938ABAE51A60}" type="parTrans" cxnId="{560EC7DD-6A21-48C2-960A-E358AA607630}">
      <dgm:prSet/>
      <dgm:spPr/>
      <dgm:t>
        <a:bodyPr/>
        <a:lstStyle/>
        <a:p>
          <a:pPr algn="just"/>
          <a:endParaRPr lang="es-EC"/>
        </a:p>
      </dgm:t>
    </dgm:pt>
    <dgm:pt modelId="{F62C4877-7668-4139-9E9D-6A5DF294A18F}" type="sibTrans" cxnId="{560EC7DD-6A21-48C2-960A-E358AA607630}">
      <dgm:prSet/>
      <dgm:spPr/>
      <dgm:t>
        <a:bodyPr/>
        <a:lstStyle/>
        <a:p>
          <a:pPr algn="just"/>
          <a:endParaRPr lang="es-EC"/>
        </a:p>
      </dgm:t>
    </dgm:pt>
    <dgm:pt modelId="{696268B1-719F-4087-9C3B-61E6C99CB9F8}">
      <dgm:prSet phldrT="[Texto]"/>
      <dgm:spPr/>
      <dgm:t>
        <a:bodyPr/>
        <a:lstStyle/>
        <a:p>
          <a:pPr algn="just"/>
          <a:r>
            <a:rPr lang="es-EC" b="1" dirty="0" smtClean="0">
              <a:solidFill>
                <a:srgbClr val="FF0000"/>
              </a:solidFill>
            </a:rPr>
            <a:t>Evaluación de Laboratorio</a:t>
          </a:r>
          <a:endParaRPr lang="es-EC" dirty="0">
            <a:solidFill>
              <a:srgbClr val="FF0000"/>
            </a:solidFill>
          </a:endParaRPr>
        </a:p>
      </dgm:t>
    </dgm:pt>
    <dgm:pt modelId="{FE384405-BB25-43B6-974A-68B77F28F7BC}" type="parTrans" cxnId="{4C6B2CFF-28AE-49A0-93DA-42C9B2A95CF5}">
      <dgm:prSet/>
      <dgm:spPr/>
      <dgm:t>
        <a:bodyPr/>
        <a:lstStyle/>
        <a:p>
          <a:pPr algn="just"/>
          <a:endParaRPr lang="es-EC"/>
        </a:p>
      </dgm:t>
    </dgm:pt>
    <dgm:pt modelId="{C23A5108-B921-46D0-B20D-4FC1E8A1B718}" type="sibTrans" cxnId="{4C6B2CFF-28AE-49A0-93DA-42C9B2A95CF5}">
      <dgm:prSet/>
      <dgm:spPr/>
      <dgm:t>
        <a:bodyPr/>
        <a:lstStyle/>
        <a:p>
          <a:pPr algn="just"/>
          <a:endParaRPr lang="es-EC"/>
        </a:p>
      </dgm:t>
    </dgm:pt>
    <dgm:pt modelId="{295BF030-A6BC-483A-A924-EA7367E48051}">
      <dgm:prSet phldrT="[Texto]"/>
      <dgm:spPr/>
      <dgm:t>
        <a:bodyPr/>
        <a:lstStyle/>
        <a:p>
          <a:pPr algn="just"/>
          <a:r>
            <a:rPr lang="es-EC" b="1" dirty="0" smtClean="0">
              <a:solidFill>
                <a:srgbClr val="FF0000"/>
              </a:solidFill>
            </a:rPr>
            <a:t>Evaluación de Campo</a:t>
          </a:r>
          <a:endParaRPr lang="es-EC" dirty="0">
            <a:solidFill>
              <a:srgbClr val="FF0000"/>
            </a:solidFill>
          </a:endParaRPr>
        </a:p>
      </dgm:t>
    </dgm:pt>
    <dgm:pt modelId="{B5C52469-93A8-40F4-9C60-85412DBE5036}" type="parTrans" cxnId="{4B5EA95C-2DE2-49D9-97E4-FBC8DDA4D3FD}">
      <dgm:prSet/>
      <dgm:spPr/>
      <dgm:t>
        <a:bodyPr/>
        <a:lstStyle/>
        <a:p>
          <a:pPr algn="just"/>
          <a:endParaRPr lang="es-EC"/>
        </a:p>
      </dgm:t>
    </dgm:pt>
    <dgm:pt modelId="{128DAA7A-1338-42E2-89C6-BACA7A2554E1}" type="sibTrans" cxnId="{4B5EA95C-2DE2-49D9-97E4-FBC8DDA4D3FD}">
      <dgm:prSet/>
      <dgm:spPr/>
      <dgm:t>
        <a:bodyPr/>
        <a:lstStyle/>
        <a:p>
          <a:pPr algn="just"/>
          <a:endParaRPr lang="es-EC"/>
        </a:p>
      </dgm:t>
    </dgm:pt>
    <dgm:pt modelId="{599C96BD-6059-4892-B0BF-D9816FA74ADA}">
      <dgm:prSet phldrT="[Texto]"/>
      <dgm:spPr/>
      <dgm:t>
        <a:bodyPr/>
        <a:lstStyle/>
        <a:p>
          <a:pPr algn="just"/>
          <a:r>
            <a:rPr lang="es-EC" dirty="0" smtClean="0"/>
            <a:t>Rápido, barato y fácil para encontrar problemas de usabilidad.</a:t>
          </a:r>
          <a:endParaRPr lang="es-EC" dirty="0"/>
        </a:p>
      </dgm:t>
    </dgm:pt>
    <dgm:pt modelId="{A0CD75E3-CAC4-4832-8F68-E6970D9D9C68}" type="parTrans" cxnId="{357FA033-BACE-4F5F-A5D5-2DDF33DDB781}">
      <dgm:prSet/>
      <dgm:spPr/>
      <dgm:t>
        <a:bodyPr/>
        <a:lstStyle/>
        <a:p>
          <a:pPr algn="just"/>
          <a:endParaRPr lang="es-EC"/>
        </a:p>
      </dgm:t>
    </dgm:pt>
    <dgm:pt modelId="{816C6833-551C-42AD-887E-F28CDF688429}" type="sibTrans" cxnId="{357FA033-BACE-4F5F-A5D5-2DDF33DDB781}">
      <dgm:prSet/>
      <dgm:spPr/>
      <dgm:t>
        <a:bodyPr/>
        <a:lstStyle/>
        <a:p>
          <a:pPr algn="just"/>
          <a:endParaRPr lang="es-EC"/>
        </a:p>
      </dgm:t>
    </dgm:pt>
    <dgm:pt modelId="{7757944E-8D19-4DF4-B3F2-C843094BF62C}">
      <dgm:prSet phldrT="[Texto]"/>
      <dgm:spPr/>
      <dgm:t>
        <a:bodyPr/>
        <a:lstStyle/>
        <a:p>
          <a:pPr algn="just"/>
          <a:r>
            <a:rPr lang="es-EC" dirty="0" smtClean="0"/>
            <a:t>Grupo de expertos.</a:t>
          </a:r>
          <a:endParaRPr lang="es-EC" dirty="0"/>
        </a:p>
      </dgm:t>
    </dgm:pt>
    <dgm:pt modelId="{157139E6-77FE-4ED8-9847-E9D226D49DB2}" type="parTrans" cxnId="{6DFDD756-2442-4AEB-91E2-0BA79D877820}">
      <dgm:prSet/>
      <dgm:spPr/>
      <dgm:t>
        <a:bodyPr/>
        <a:lstStyle/>
        <a:p>
          <a:pPr algn="just"/>
          <a:endParaRPr lang="es-EC"/>
        </a:p>
      </dgm:t>
    </dgm:pt>
    <dgm:pt modelId="{6ABC5D23-824A-4602-8084-43D3CC5A2B48}" type="sibTrans" cxnId="{6DFDD756-2442-4AEB-91E2-0BA79D877820}">
      <dgm:prSet/>
      <dgm:spPr/>
      <dgm:t>
        <a:bodyPr/>
        <a:lstStyle/>
        <a:p>
          <a:pPr algn="just"/>
          <a:endParaRPr lang="es-EC"/>
        </a:p>
      </dgm:t>
    </dgm:pt>
    <dgm:pt modelId="{D0B3EA5E-299B-4985-A2BB-72D0CC1560AD}">
      <dgm:prSet phldrT="[Texto]"/>
      <dgm:spPr/>
      <dgm:t>
        <a:bodyPr/>
        <a:lstStyle/>
        <a:p>
          <a:pPr algn="just"/>
          <a:r>
            <a:rPr lang="es-EC" dirty="0" smtClean="0"/>
            <a:t>Centrado en aplicaciones de escritorio.</a:t>
          </a:r>
          <a:endParaRPr lang="es-EC" dirty="0"/>
        </a:p>
      </dgm:t>
    </dgm:pt>
    <dgm:pt modelId="{B62CD742-BD5A-4A82-908C-CFAC73268ED9}" type="parTrans" cxnId="{81948B6F-932A-4C06-B3CB-A9130025A09F}">
      <dgm:prSet/>
      <dgm:spPr/>
      <dgm:t>
        <a:bodyPr/>
        <a:lstStyle/>
        <a:p>
          <a:pPr algn="just"/>
          <a:endParaRPr lang="es-EC"/>
        </a:p>
      </dgm:t>
    </dgm:pt>
    <dgm:pt modelId="{E6BFAFB2-1E76-4117-87BF-CBE2A0962832}" type="sibTrans" cxnId="{81948B6F-932A-4C06-B3CB-A9130025A09F}">
      <dgm:prSet/>
      <dgm:spPr/>
      <dgm:t>
        <a:bodyPr/>
        <a:lstStyle/>
        <a:p>
          <a:pPr algn="just"/>
          <a:endParaRPr lang="es-EC"/>
        </a:p>
      </dgm:t>
    </dgm:pt>
    <dgm:pt modelId="{9D5C6411-BB70-40F3-A120-46B348B0D5E9}">
      <dgm:prSet phldrT="[Texto]"/>
      <dgm:spPr/>
      <dgm:t>
        <a:bodyPr/>
        <a:lstStyle/>
        <a:p>
          <a:pPr algn="just"/>
          <a:r>
            <a:rPr lang="es-EC" dirty="0" smtClean="0"/>
            <a:t>Adecuado para toda fase del ciclo de vida del software.</a:t>
          </a:r>
          <a:endParaRPr lang="es-EC" dirty="0"/>
        </a:p>
      </dgm:t>
    </dgm:pt>
    <dgm:pt modelId="{32C1EEB9-A29B-4544-AC53-E31794AA314F}" type="parTrans" cxnId="{AE028CCA-C117-478D-B16B-750F3E214BC6}">
      <dgm:prSet/>
      <dgm:spPr/>
      <dgm:t>
        <a:bodyPr/>
        <a:lstStyle/>
        <a:p>
          <a:pPr algn="just"/>
          <a:endParaRPr lang="es-EC"/>
        </a:p>
      </dgm:t>
    </dgm:pt>
    <dgm:pt modelId="{77E28EB7-78C6-43ED-9A39-599B9CEEA3D3}" type="sibTrans" cxnId="{AE028CCA-C117-478D-B16B-750F3E214BC6}">
      <dgm:prSet/>
      <dgm:spPr/>
      <dgm:t>
        <a:bodyPr/>
        <a:lstStyle/>
        <a:p>
          <a:pPr algn="just"/>
          <a:endParaRPr lang="es-EC"/>
        </a:p>
      </dgm:t>
    </dgm:pt>
    <dgm:pt modelId="{2BD73C46-14DA-40D0-A90C-E878FD3EFADD}">
      <dgm:prSet phldrT="[Texto]"/>
      <dgm:spPr/>
      <dgm:t>
        <a:bodyPr/>
        <a:lstStyle/>
        <a:p>
          <a:pPr algn="just"/>
          <a:r>
            <a:rPr lang="es-EC" dirty="0" smtClean="0"/>
            <a:t>Los participantes son observados por un investigador.</a:t>
          </a:r>
          <a:endParaRPr lang="es-EC" dirty="0"/>
        </a:p>
      </dgm:t>
    </dgm:pt>
    <dgm:pt modelId="{BBFADCE8-EE02-4806-9319-BAAE31031F23}" type="parTrans" cxnId="{8E9DBE9C-3335-472F-90C5-B59989D2EFE4}">
      <dgm:prSet/>
      <dgm:spPr/>
      <dgm:t>
        <a:bodyPr/>
        <a:lstStyle/>
        <a:p>
          <a:pPr algn="just"/>
          <a:endParaRPr lang="es-EC"/>
        </a:p>
      </dgm:t>
    </dgm:pt>
    <dgm:pt modelId="{FF38084C-A5D2-4EE2-A41A-5B2955E6E36D}" type="sibTrans" cxnId="{8E9DBE9C-3335-472F-90C5-B59989D2EFE4}">
      <dgm:prSet/>
      <dgm:spPr/>
      <dgm:t>
        <a:bodyPr/>
        <a:lstStyle/>
        <a:p>
          <a:pPr algn="just"/>
          <a:endParaRPr lang="es-EC"/>
        </a:p>
      </dgm:t>
    </dgm:pt>
    <dgm:pt modelId="{383DED80-9702-4882-93EC-F8B200751ACD}">
      <dgm:prSet phldrT="[Texto]"/>
      <dgm:spPr/>
      <dgm:t>
        <a:bodyPr/>
        <a:lstStyle/>
        <a:p>
          <a:pPr algn="just"/>
          <a:r>
            <a:rPr lang="es-EC" dirty="0" smtClean="0"/>
            <a:t>Se puede registrar la comunicación no verbal relevante de los usuarios.</a:t>
          </a:r>
          <a:endParaRPr lang="es-EC" dirty="0"/>
        </a:p>
      </dgm:t>
    </dgm:pt>
    <dgm:pt modelId="{108C2138-F91D-408A-8835-D78BFEC14FE0}" type="parTrans" cxnId="{2DBB7BF8-A178-43AD-88B6-39209823BEEC}">
      <dgm:prSet/>
      <dgm:spPr/>
      <dgm:t>
        <a:bodyPr/>
        <a:lstStyle/>
        <a:p>
          <a:pPr algn="just"/>
          <a:endParaRPr lang="es-EC"/>
        </a:p>
      </dgm:t>
    </dgm:pt>
    <dgm:pt modelId="{03FAD5B6-0E82-4858-9380-CEC547DB9074}" type="sibTrans" cxnId="{2DBB7BF8-A178-43AD-88B6-39209823BEEC}">
      <dgm:prSet/>
      <dgm:spPr/>
      <dgm:t>
        <a:bodyPr/>
        <a:lstStyle/>
        <a:p>
          <a:pPr algn="just"/>
          <a:endParaRPr lang="es-EC"/>
        </a:p>
      </dgm:t>
    </dgm:pt>
    <dgm:pt modelId="{7ECFE51E-FA36-440B-924B-AA96E6ABD17F}">
      <dgm:prSet phldrT="[Texto]"/>
      <dgm:spPr/>
      <dgm:t>
        <a:bodyPr/>
        <a:lstStyle/>
        <a:p>
          <a:pPr algn="just"/>
          <a:r>
            <a:rPr lang="es-EC" dirty="0" smtClean="0"/>
            <a:t>Proceso grabado en video.</a:t>
          </a:r>
          <a:endParaRPr lang="es-EC" dirty="0"/>
        </a:p>
      </dgm:t>
    </dgm:pt>
    <dgm:pt modelId="{57A99FCF-D94F-413A-B183-69BCA8101B72}" type="parTrans" cxnId="{D712D224-BD3F-4150-BE91-416DFDE03559}">
      <dgm:prSet/>
      <dgm:spPr/>
      <dgm:t>
        <a:bodyPr/>
        <a:lstStyle/>
        <a:p>
          <a:pPr algn="just"/>
          <a:endParaRPr lang="es-EC"/>
        </a:p>
      </dgm:t>
    </dgm:pt>
    <dgm:pt modelId="{2C5491EC-50AF-4F3E-BA33-A39F6F36933D}" type="sibTrans" cxnId="{D712D224-BD3F-4150-BE91-416DFDE03559}">
      <dgm:prSet/>
      <dgm:spPr/>
      <dgm:t>
        <a:bodyPr/>
        <a:lstStyle/>
        <a:p>
          <a:pPr algn="just"/>
          <a:endParaRPr lang="es-EC"/>
        </a:p>
      </dgm:t>
    </dgm:pt>
    <dgm:pt modelId="{FC4199DB-F281-44C1-BBE8-D9861C2F0288}">
      <dgm:prSet phldrT="[Texto]"/>
      <dgm:spPr/>
      <dgm:t>
        <a:bodyPr/>
        <a:lstStyle/>
        <a:p>
          <a:pPr algn="just"/>
          <a:r>
            <a:rPr lang="es-EC" dirty="0" smtClean="0"/>
            <a:t>Con usuarios y contexto de uso real.</a:t>
          </a:r>
          <a:endParaRPr lang="es-EC" dirty="0"/>
        </a:p>
      </dgm:t>
    </dgm:pt>
    <dgm:pt modelId="{8F09F97F-F569-479D-9528-36A24B5D6484}" type="parTrans" cxnId="{B45470B9-61EA-464C-9F97-629FF2F48171}">
      <dgm:prSet/>
      <dgm:spPr/>
      <dgm:t>
        <a:bodyPr/>
        <a:lstStyle/>
        <a:p>
          <a:pPr algn="just"/>
          <a:endParaRPr lang="es-EC"/>
        </a:p>
      </dgm:t>
    </dgm:pt>
    <dgm:pt modelId="{3ECC0F95-305F-4E18-8C1F-A3CB88360D93}" type="sibTrans" cxnId="{B45470B9-61EA-464C-9F97-629FF2F48171}">
      <dgm:prSet/>
      <dgm:spPr/>
      <dgm:t>
        <a:bodyPr/>
        <a:lstStyle/>
        <a:p>
          <a:pPr algn="just"/>
          <a:endParaRPr lang="es-EC"/>
        </a:p>
      </dgm:t>
    </dgm:pt>
    <dgm:pt modelId="{2E738719-87AD-4E85-B02A-8003B32D74F1}">
      <dgm:prSet phldrT="[Texto]"/>
      <dgm:spPr/>
      <dgm:t>
        <a:bodyPr/>
        <a:lstStyle/>
        <a:p>
          <a:pPr algn="just"/>
          <a:r>
            <a:rPr lang="es-EC" dirty="0" smtClean="0"/>
            <a:t>Expertos usan métodos observacionales y toman notas.</a:t>
          </a:r>
          <a:endParaRPr lang="es-EC" dirty="0"/>
        </a:p>
      </dgm:t>
    </dgm:pt>
    <dgm:pt modelId="{91F5A9DF-2FBE-443A-9B62-705D9FD0F8CA}" type="parTrans" cxnId="{B784AC22-161D-422F-BE45-6DBC33D4B871}">
      <dgm:prSet/>
      <dgm:spPr/>
      <dgm:t>
        <a:bodyPr/>
        <a:lstStyle/>
        <a:p>
          <a:pPr algn="just"/>
          <a:endParaRPr lang="es-EC"/>
        </a:p>
      </dgm:t>
    </dgm:pt>
    <dgm:pt modelId="{E931E66A-4F50-4BB0-B28B-64B795A66015}" type="sibTrans" cxnId="{B784AC22-161D-422F-BE45-6DBC33D4B871}">
      <dgm:prSet/>
      <dgm:spPr/>
      <dgm:t>
        <a:bodyPr/>
        <a:lstStyle/>
        <a:p>
          <a:pPr algn="just"/>
          <a:endParaRPr lang="es-EC"/>
        </a:p>
      </dgm:t>
    </dgm:pt>
    <dgm:pt modelId="{20864225-C92B-4294-9C8B-FCB33CC62670}">
      <dgm:prSet phldrT="[Texto]"/>
      <dgm:spPr/>
      <dgm:t>
        <a:bodyPr/>
        <a:lstStyle/>
        <a:p>
          <a:pPr algn="just"/>
          <a:r>
            <a:rPr lang="es-EC" b="1" dirty="0" smtClean="0">
              <a:solidFill>
                <a:srgbClr val="FF0000"/>
              </a:solidFill>
            </a:rPr>
            <a:t>Protocolo “Think </a:t>
          </a:r>
          <a:r>
            <a:rPr lang="es-EC" b="1" dirty="0" err="1" smtClean="0">
              <a:solidFill>
                <a:srgbClr val="FF0000"/>
              </a:solidFill>
            </a:rPr>
            <a:t>aloud</a:t>
          </a:r>
          <a:r>
            <a:rPr lang="es-EC" b="1" dirty="0" smtClean="0">
              <a:solidFill>
                <a:srgbClr val="FF0000"/>
              </a:solidFill>
            </a:rPr>
            <a:t>”</a:t>
          </a:r>
          <a:endParaRPr lang="es-EC" dirty="0">
            <a:solidFill>
              <a:srgbClr val="FF0000"/>
            </a:solidFill>
          </a:endParaRPr>
        </a:p>
      </dgm:t>
    </dgm:pt>
    <dgm:pt modelId="{61F7995A-6ABF-47C6-B679-943730A0284B}" type="parTrans" cxnId="{DE5B935B-175C-4986-B23A-E0A069A7A664}">
      <dgm:prSet/>
      <dgm:spPr/>
      <dgm:t>
        <a:bodyPr/>
        <a:lstStyle/>
        <a:p>
          <a:pPr algn="just"/>
          <a:endParaRPr lang="es-EC"/>
        </a:p>
      </dgm:t>
    </dgm:pt>
    <dgm:pt modelId="{4D5461E6-374B-4366-8BD5-9B3F3A9D6FA9}" type="sibTrans" cxnId="{DE5B935B-175C-4986-B23A-E0A069A7A664}">
      <dgm:prSet/>
      <dgm:spPr/>
      <dgm:t>
        <a:bodyPr/>
        <a:lstStyle/>
        <a:p>
          <a:pPr algn="just"/>
          <a:endParaRPr lang="es-EC"/>
        </a:p>
      </dgm:t>
    </dgm:pt>
    <dgm:pt modelId="{1D68E1BB-6873-43E0-AE9E-1857D5BC09CC}">
      <dgm:prSet phldrT="[Texto]"/>
      <dgm:spPr/>
      <dgm:t>
        <a:bodyPr/>
        <a:lstStyle/>
        <a:p>
          <a:pPr algn="just"/>
          <a:r>
            <a:rPr lang="es-EC" dirty="0" smtClean="0"/>
            <a:t>Método directo para evaluar la usabilidad.</a:t>
          </a:r>
          <a:endParaRPr lang="es-EC" dirty="0"/>
        </a:p>
      </dgm:t>
    </dgm:pt>
    <dgm:pt modelId="{B2E252E1-23D4-4D17-9B62-A2C34AD8F388}" type="parTrans" cxnId="{466483D8-B7DA-4B3E-8D45-DE772118CE63}">
      <dgm:prSet/>
      <dgm:spPr/>
      <dgm:t>
        <a:bodyPr/>
        <a:lstStyle/>
        <a:p>
          <a:pPr algn="just"/>
          <a:endParaRPr lang="es-EC"/>
        </a:p>
      </dgm:t>
    </dgm:pt>
    <dgm:pt modelId="{595D6CBA-D174-41B4-8D1A-16747187EA45}" type="sibTrans" cxnId="{466483D8-B7DA-4B3E-8D45-DE772118CE63}">
      <dgm:prSet/>
      <dgm:spPr/>
      <dgm:t>
        <a:bodyPr/>
        <a:lstStyle/>
        <a:p>
          <a:pPr algn="just"/>
          <a:endParaRPr lang="es-EC"/>
        </a:p>
      </dgm:t>
    </dgm:pt>
    <dgm:pt modelId="{33E4E601-5A44-49D9-8064-4C43396BF186}">
      <dgm:prSet phldrT="[Texto]"/>
      <dgm:spPr/>
      <dgm:t>
        <a:bodyPr/>
        <a:lstStyle/>
        <a:p>
          <a:pPr algn="just"/>
          <a:r>
            <a:rPr lang="es-EC" dirty="0" smtClean="0"/>
            <a:t>Genera un informe de las respuestas no estructuradas de los usuarios</a:t>
          </a:r>
          <a:endParaRPr lang="es-EC" dirty="0"/>
        </a:p>
      </dgm:t>
    </dgm:pt>
    <dgm:pt modelId="{2B42059C-BA45-40F7-850F-E1B92A7FE17C}" type="parTrans" cxnId="{4839568A-A292-4FBE-B101-F0B91D225A87}">
      <dgm:prSet/>
      <dgm:spPr/>
      <dgm:t>
        <a:bodyPr/>
        <a:lstStyle/>
        <a:p>
          <a:pPr algn="just"/>
          <a:endParaRPr lang="es-EC"/>
        </a:p>
      </dgm:t>
    </dgm:pt>
    <dgm:pt modelId="{59C0522B-6C44-464D-81BB-668E9CFDA057}" type="sibTrans" cxnId="{4839568A-A292-4FBE-B101-F0B91D225A87}">
      <dgm:prSet/>
      <dgm:spPr/>
      <dgm:t>
        <a:bodyPr/>
        <a:lstStyle/>
        <a:p>
          <a:pPr algn="just"/>
          <a:endParaRPr lang="es-EC"/>
        </a:p>
      </dgm:t>
    </dgm:pt>
    <dgm:pt modelId="{A509F59D-023B-4D75-BA4F-51DE87035AB4}">
      <dgm:prSet phldrT="[Texto]"/>
      <dgm:spPr/>
      <dgm:t>
        <a:bodyPr/>
        <a:lstStyle/>
        <a:p>
          <a:pPr algn="just"/>
          <a:r>
            <a:rPr lang="es-EC" b="1" dirty="0" smtClean="0"/>
            <a:t>Pensar en voz alta concurrente</a:t>
          </a:r>
          <a:endParaRPr lang="es-EC" dirty="0"/>
        </a:p>
      </dgm:t>
    </dgm:pt>
    <dgm:pt modelId="{8B22E3DF-48CF-498F-9677-F9FC64F45B49}" type="parTrans" cxnId="{BA3DF73A-F60A-4C49-9396-ABFECE58ADEA}">
      <dgm:prSet/>
      <dgm:spPr/>
      <dgm:t>
        <a:bodyPr/>
        <a:lstStyle/>
        <a:p>
          <a:pPr algn="just"/>
          <a:endParaRPr lang="es-EC"/>
        </a:p>
      </dgm:t>
    </dgm:pt>
    <dgm:pt modelId="{5456FE35-5F7C-401E-BF57-E1CE89B35406}" type="sibTrans" cxnId="{BA3DF73A-F60A-4C49-9396-ABFECE58ADEA}">
      <dgm:prSet/>
      <dgm:spPr/>
      <dgm:t>
        <a:bodyPr/>
        <a:lstStyle/>
        <a:p>
          <a:pPr algn="just"/>
          <a:endParaRPr lang="es-EC"/>
        </a:p>
      </dgm:t>
    </dgm:pt>
    <dgm:pt modelId="{197EC33E-E2DE-40B4-896D-CAD87D2EAEB3}">
      <dgm:prSet phldrT="[Texto]"/>
      <dgm:spPr/>
      <dgm:t>
        <a:bodyPr/>
        <a:lstStyle/>
        <a:p>
          <a:pPr algn="just"/>
          <a:r>
            <a:rPr lang="es-EC" b="1" smtClean="0"/>
            <a:t>Pensar en voz alta Retrospectiva</a:t>
          </a:r>
          <a:endParaRPr lang="es-EC" dirty="0"/>
        </a:p>
      </dgm:t>
    </dgm:pt>
    <dgm:pt modelId="{A8967FB9-85A0-409B-946D-15F54C4A94AD}" type="parTrans" cxnId="{531002BA-0723-4A6B-AE48-075C86A5766F}">
      <dgm:prSet/>
      <dgm:spPr/>
      <dgm:t>
        <a:bodyPr/>
        <a:lstStyle/>
        <a:p>
          <a:pPr algn="just"/>
          <a:endParaRPr lang="es-EC"/>
        </a:p>
      </dgm:t>
    </dgm:pt>
    <dgm:pt modelId="{A34E3B10-BC13-4958-A518-97817DEDD34B}" type="sibTrans" cxnId="{531002BA-0723-4A6B-AE48-075C86A5766F}">
      <dgm:prSet/>
      <dgm:spPr/>
      <dgm:t>
        <a:bodyPr/>
        <a:lstStyle/>
        <a:p>
          <a:pPr algn="just"/>
          <a:endParaRPr lang="es-EC"/>
        </a:p>
      </dgm:t>
    </dgm:pt>
    <dgm:pt modelId="{CDEF80ED-3147-4B92-94B2-CAEB4C6F9FE6}" type="pres">
      <dgm:prSet presAssocID="{3D64AF65-1804-4ED2-A19B-4F1EDA933AB3}" presName="Name0" presStyleCnt="0">
        <dgm:presLayoutVars>
          <dgm:dir/>
          <dgm:resizeHandles val="exact"/>
        </dgm:presLayoutVars>
      </dgm:prSet>
      <dgm:spPr/>
    </dgm:pt>
    <dgm:pt modelId="{E68FBFA7-F7DA-4064-AA26-9BB5E9B02660}" type="pres">
      <dgm:prSet presAssocID="{3D64AF65-1804-4ED2-A19B-4F1EDA933AB3}" presName="bkgdShp" presStyleLbl="alignAccFollowNode1" presStyleIdx="0" presStyleCnt="1"/>
      <dgm:spPr/>
    </dgm:pt>
    <dgm:pt modelId="{1AC649DF-8B1A-4907-A07F-3618977F0E6B}" type="pres">
      <dgm:prSet presAssocID="{3D64AF65-1804-4ED2-A19B-4F1EDA933AB3}" presName="linComp" presStyleCnt="0"/>
      <dgm:spPr/>
    </dgm:pt>
    <dgm:pt modelId="{FFA035A2-14F6-4C9F-9C66-09BBFB9621D0}" type="pres">
      <dgm:prSet presAssocID="{3944FCA9-1B89-4F3C-91CF-FB21247B5D1E}" presName="compNode" presStyleCnt="0"/>
      <dgm:spPr/>
    </dgm:pt>
    <dgm:pt modelId="{901C5A6E-ECAE-4944-BE07-C0A8C17606AC}" type="pres">
      <dgm:prSet presAssocID="{3944FCA9-1B89-4F3C-91CF-FB21247B5D1E}" presName="node" presStyleLbl="node1" presStyleIdx="0" presStyleCnt="4">
        <dgm:presLayoutVars>
          <dgm:bulletEnabled val="1"/>
        </dgm:presLayoutVars>
      </dgm:prSet>
      <dgm:spPr/>
      <dgm:t>
        <a:bodyPr/>
        <a:lstStyle/>
        <a:p>
          <a:endParaRPr lang="es-EC"/>
        </a:p>
      </dgm:t>
    </dgm:pt>
    <dgm:pt modelId="{195920CD-BF58-4431-A7F8-93952B08F620}" type="pres">
      <dgm:prSet presAssocID="{3944FCA9-1B89-4F3C-91CF-FB21247B5D1E}" presName="invisiNode" presStyleLbl="node1" presStyleIdx="0" presStyleCnt="4"/>
      <dgm:spPr/>
    </dgm:pt>
    <dgm:pt modelId="{5E103332-326B-439C-BE37-FAE0328E0686}" type="pres">
      <dgm:prSet presAssocID="{3944FCA9-1B89-4F3C-91CF-FB21247B5D1E}" presName="imagNode" presStyleLbl="fgImgPlace1" presStyleIdx="0" presStyleCnt="4"/>
      <dgm:spPr>
        <a:blipFill rotWithShape="1">
          <a:blip xmlns:r="http://schemas.openxmlformats.org/officeDocument/2006/relationships" r:embed="rId1"/>
          <a:stretch>
            <a:fillRect/>
          </a:stretch>
        </a:blipFill>
      </dgm:spPr>
    </dgm:pt>
    <dgm:pt modelId="{36186900-0621-4857-9FF7-83868A47B38B}" type="pres">
      <dgm:prSet presAssocID="{F62C4877-7668-4139-9E9D-6A5DF294A18F}" presName="sibTrans" presStyleLbl="sibTrans2D1" presStyleIdx="0" presStyleCnt="0"/>
      <dgm:spPr/>
      <dgm:t>
        <a:bodyPr/>
        <a:lstStyle/>
        <a:p>
          <a:endParaRPr lang="es-EC"/>
        </a:p>
      </dgm:t>
    </dgm:pt>
    <dgm:pt modelId="{B41B33DE-3960-45FD-9EF7-AD09FE535A03}" type="pres">
      <dgm:prSet presAssocID="{696268B1-719F-4087-9C3B-61E6C99CB9F8}" presName="compNode" presStyleCnt="0"/>
      <dgm:spPr/>
    </dgm:pt>
    <dgm:pt modelId="{F098F464-A2F6-423E-89C1-60F47CBF8501}" type="pres">
      <dgm:prSet presAssocID="{696268B1-719F-4087-9C3B-61E6C99CB9F8}" presName="node" presStyleLbl="node1" presStyleIdx="1" presStyleCnt="4">
        <dgm:presLayoutVars>
          <dgm:bulletEnabled val="1"/>
        </dgm:presLayoutVars>
      </dgm:prSet>
      <dgm:spPr/>
      <dgm:t>
        <a:bodyPr/>
        <a:lstStyle/>
        <a:p>
          <a:endParaRPr lang="es-EC"/>
        </a:p>
      </dgm:t>
    </dgm:pt>
    <dgm:pt modelId="{325BFAF2-EB7E-4470-B0AD-2F22A074B324}" type="pres">
      <dgm:prSet presAssocID="{696268B1-719F-4087-9C3B-61E6C99CB9F8}" presName="invisiNode" presStyleLbl="node1" presStyleIdx="1" presStyleCnt="4"/>
      <dgm:spPr/>
    </dgm:pt>
    <dgm:pt modelId="{707AA999-316A-46C1-BE5C-93FD37722B1C}" type="pres">
      <dgm:prSet presAssocID="{696268B1-719F-4087-9C3B-61E6C99CB9F8}" presName="imagNode" presStyleLbl="fgImgPlace1" presStyleIdx="1" presStyleCnt="4"/>
      <dgm:spPr>
        <a:blipFill rotWithShape="1">
          <a:blip xmlns:r="http://schemas.openxmlformats.org/officeDocument/2006/relationships" r:embed="rId2"/>
          <a:stretch>
            <a:fillRect/>
          </a:stretch>
        </a:blipFill>
      </dgm:spPr>
    </dgm:pt>
    <dgm:pt modelId="{5F98B74F-3A0A-4259-98D5-F8DB726792CD}" type="pres">
      <dgm:prSet presAssocID="{C23A5108-B921-46D0-B20D-4FC1E8A1B718}" presName="sibTrans" presStyleLbl="sibTrans2D1" presStyleIdx="0" presStyleCnt="0"/>
      <dgm:spPr/>
      <dgm:t>
        <a:bodyPr/>
        <a:lstStyle/>
        <a:p>
          <a:endParaRPr lang="es-EC"/>
        </a:p>
      </dgm:t>
    </dgm:pt>
    <dgm:pt modelId="{16D78640-79D0-49E7-84A8-CAF893A850AA}" type="pres">
      <dgm:prSet presAssocID="{295BF030-A6BC-483A-A924-EA7367E48051}" presName="compNode" presStyleCnt="0"/>
      <dgm:spPr/>
    </dgm:pt>
    <dgm:pt modelId="{E3C73E81-1763-4D88-9583-DCA3DC5196E2}" type="pres">
      <dgm:prSet presAssocID="{295BF030-A6BC-483A-A924-EA7367E48051}" presName="node" presStyleLbl="node1" presStyleIdx="2" presStyleCnt="4">
        <dgm:presLayoutVars>
          <dgm:bulletEnabled val="1"/>
        </dgm:presLayoutVars>
      </dgm:prSet>
      <dgm:spPr/>
      <dgm:t>
        <a:bodyPr/>
        <a:lstStyle/>
        <a:p>
          <a:endParaRPr lang="es-EC"/>
        </a:p>
      </dgm:t>
    </dgm:pt>
    <dgm:pt modelId="{BFF66058-002E-43D2-B0F1-E83EF2A78086}" type="pres">
      <dgm:prSet presAssocID="{295BF030-A6BC-483A-A924-EA7367E48051}" presName="invisiNode" presStyleLbl="node1" presStyleIdx="2" presStyleCnt="4"/>
      <dgm:spPr/>
    </dgm:pt>
    <dgm:pt modelId="{5976F126-14B0-416D-B055-BD5954231C07}" type="pres">
      <dgm:prSet presAssocID="{295BF030-A6BC-483A-A924-EA7367E48051}" presName="imagNode" presStyleLbl="fgImgPlace1" presStyleIdx="2" presStyleCnt="4"/>
      <dgm:spPr>
        <a:blipFill rotWithShape="1">
          <a:blip xmlns:r="http://schemas.openxmlformats.org/officeDocument/2006/relationships" r:embed="rId3"/>
          <a:stretch>
            <a:fillRect/>
          </a:stretch>
        </a:blipFill>
      </dgm:spPr>
    </dgm:pt>
    <dgm:pt modelId="{39F148C1-5BC4-4638-A194-6E06624C4B66}" type="pres">
      <dgm:prSet presAssocID="{128DAA7A-1338-42E2-89C6-BACA7A2554E1}" presName="sibTrans" presStyleLbl="sibTrans2D1" presStyleIdx="0" presStyleCnt="0"/>
      <dgm:spPr/>
      <dgm:t>
        <a:bodyPr/>
        <a:lstStyle/>
        <a:p>
          <a:endParaRPr lang="es-EC"/>
        </a:p>
      </dgm:t>
    </dgm:pt>
    <dgm:pt modelId="{DD33A186-65FA-43F8-B870-48B7687D9AF7}" type="pres">
      <dgm:prSet presAssocID="{20864225-C92B-4294-9C8B-FCB33CC62670}" presName="compNode" presStyleCnt="0"/>
      <dgm:spPr/>
    </dgm:pt>
    <dgm:pt modelId="{2D35A4F7-F83D-402C-88BD-86AB85865D9E}" type="pres">
      <dgm:prSet presAssocID="{20864225-C92B-4294-9C8B-FCB33CC62670}" presName="node" presStyleLbl="node1" presStyleIdx="3" presStyleCnt="4">
        <dgm:presLayoutVars>
          <dgm:bulletEnabled val="1"/>
        </dgm:presLayoutVars>
      </dgm:prSet>
      <dgm:spPr/>
      <dgm:t>
        <a:bodyPr/>
        <a:lstStyle/>
        <a:p>
          <a:endParaRPr lang="es-EC"/>
        </a:p>
      </dgm:t>
    </dgm:pt>
    <dgm:pt modelId="{63DCB761-C679-4344-A3AF-1EE86E3AC9EF}" type="pres">
      <dgm:prSet presAssocID="{20864225-C92B-4294-9C8B-FCB33CC62670}" presName="invisiNode" presStyleLbl="node1" presStyleIdx="3" presStyleCnt="4"/>
      <dgm:spPr/>
    </dgm:pt>
    <dgm:pt modelId="{5E35BD38-A5D1-4315-B7D6-FF68D99397E5}" type="pres">
      <dgm:prSet presAssocID="{20864225-C92B-4294-9C8B-FCB33CC62670}" presName="imagNode" presStyleLbl="fgImgPlace1" presStyleIdx="3" presStyleCnt="4"/>
      <dgm:spPr>
        <a:blipFill rotWithShape="1">
          <a:blip xmlns:r="http://schemas.openxmlformats.org/officeDocument/2006/relationships" r:embed="rId4"/>
          <a:stretch>
            <a:fillRect/>
          </a:stretch>
        </a:blipFill>
      </dgm:spPr>
    </dgm:pt>
  </dgm:ptLst>
  <dgm:cxnLst>
    <dgm:cxn modelId="{F0B9E63D-0143-4C99-9571-1F8C85D20AB9}" type="presOf" srcId="{2BD73C46-14DA-40D0-A90C-E878FD3EFADD}" destId="{F098F464-A2F6-423E-89C1-60F47CBF8501}" srcOrd="0" destOrd="1" presId="urn:microsoft.com/office/officeart/2005/8/layout/pList2"/>
    <dgm:cxn modelId="{B45470B9-61EA-464C-9F97-629FF2F48171}" srcId="{295BF030-A6BC-483A-A924-EA7367E48051}" destId="{FC4199DB-F281-44C1-BBE8-D9861C2F0288}" srcOrd="0" destOrd="0" parTransId="{8F09F97F-F569-479D-9528-36A24B5D6484}" sibTransId="{3ECC0F95-305F-4E18-8C1F-A3CB88360D93}"/>
    <dgm:cxn modelId="{170F0D35-4C1C-492D-AD94-385F3BCD1C0E}" type="presOf" srcId="{383DED80-9702-4882-93EC-F8B200751ACD}" destId="{F098F464-A2F6-423E-89C1-60F47CBF8501}" srcOrd="0" destOrd="2" presId="urn:microsoft.com/office/officeart/2005/8/layout/pList2"/>
    <dgm:cxn modelId="{4859FF05-B9B3-4DA1-822B-50CF87E54522}" type="presOf" srcId="{128DAA7A-1338-42E2-89C6-BACA7A2554E1}" destId="{39F148C1-5BC4-4638-A194-6E06624C4B66}" srcOrd="0" destOrd="0" presId="urn:microsoft.com/office/officeart/2005/8/layout/pList2"/>
    <dgm:cxn modelId="{D712D224-BD3F-4150-BE91-416DFDE03559}" srcId="{696268B1-719F-4087-9C3B-61E6C99CB9F8}" destId="{7ECFE51E-FA36-440B-924B-AA96E6ABD17F}" srcOrd="2" destOrd="0" parTransId="{57A99FCF-D94F-413A-B183-69BCA8101B72}" sibTransId="{2C5491EC-50AF-4F3E-BA33-A39F6F36933D}"/>
    <dgm:cxn modelId="{8F60CFCC-17D7-4887-826E-CBCF64C3257E}" type="presOf" srcId="{7757944E-8D19-4DF4-B3F2-C843094BF62C}" destId="{901C5A6E-ECAE-4944-BE07-C0A8C17606AC}" srcOrd="0" destOrd="2" presId="urn:microsoft.com/office/officeart/2005/8/layout/pList2"/>
    <dgm:cxn modelId="{22DD8FAC-17F2-4C72-A35A-00047842F4F4}" type="presOf" srcId="{3944FCA9-1B89-4F3C-91CF-FB21247B5D1E}" destId="{901C5A6E-ECAE-4944-BE07-C0A8C17606AC}" srcOrd="0" destOrd="0" presId="urn:microsoft.com/office/officeart/2005/8/layout/pList2"/>
    <dgm:cxn modelId="{6DFDD756-2442-4AEB-91E2-0BA79D877820}" srcId="{3944FCA9-1B89-4F3C-91CF-FB21247B5D1E}" destId="{7757944E-8D19-4DF4-B3F2-C843094BF62C}" srcOrd="1" destOrd="0" parTransId="{157139E6-77FE-4ED8-9847-E9D226D49DB2}" sibTransId="{6ABC5D23-824A-4602-8084-43D3CC5A2B48}"/>
    <dgm:cxn modelId="{573C1FC8-2629-4FCB-BDA6-7336285BDE3A}" type="presOf" srcId="{F62C4877-7668-4139-9E9D-6A5DF294A18F}" destId="{36186900-0621-4857-9FF7-83868A47B38B}" srcOrd="0" destOrd="0" presId="urn:microsoft.com/office/officeart/2005/8/layout/pList2"/>
    <dgm:cxn modelId="{D7222918-C0D5-46C9-8B83-06C8215BD91E}" type="presOf" srcId="{696268B1-719F-4087-9C3B-61E6C99CB9F8}" destId="{F098F464-A2F6-423E-89C1-60F47CBF8501}" srcOrd="0" destOrd="0" presId="urn:microsoft.com/office/officeart/2005/8/layout/pList2"/>
    <dgm:cxn modelId="{083A720F-B537-4799-94BE-C7184931307C}" type="presOf" srcId="{D0B3EA5E-299B-4985-A2BB-72D0CC1560AD}" destId="{901C5A6E-ECAE-4944-BE07-C0A8C17606AC}" srcOrd="0" destOrd="3" presId="urn:microsoft.com/office/officeart/2005/8/layout/pList2"/>
    <dgm:cxn modelId="{4839568A-A292-4FBE-B101-F0B91D225A87}" srcId="{20864225-C92B-4294-9C8B-FCB33CC62670}" destId="{33E4E601-5A44-49D9-8064-4C43396BF186}" srcOrd="1" destOrd="0" parTransId="{2B42059C-BA45-40F7-850F-E1B92A7FE17C}" sibTransId="{59C0522B-6C44-464D-81BB-668E9CFDA057}"/>
    <dgm:cxn modelId="{542547DA-E1A7-44B4-93FD-C3A3089CCE16}" type="presOf" srcId="{1D68E1BB-6873-43E0-AE9E-1857D5BC09CC}" destId="{2D35A4F7-F83D-402C-88BD-86AB85865D9E}" srcOrd="0" destOrd="1" presId="urn:microsoft.com/office/officeart/2005/8/layout/pList2"/>
    <dgm:cxn modelId="{EDD5D9E7-D11E-4E3D-9993-B95DE6429FC4}" type="presOf" srcId="{9D5C6411-BB70-40F3-A120-46B348B0D5E9}" destId="{901C5A6E-ECAE-4944-BE07-C0A8C17606AC}" srcOrd="0" destOrd="4" presId="urn:microsoft.com/office/officeart/2005/8/layout/pList2"/>
    <dgm:cxn modelId="{357FA033-BACE-4F5F-A5D5-2DDF33DDB781}" srcId="{3944FCA9-1B89-4F3C-91CF-FB21247B5D1E}" destId="{599C96BD-6059-4892-B0BF-D9816FA74ADA}" srcOrd="0" destOrd="0" parTransId="{A0CD75E3-CAC4-4832-8F68-E6970D9D9C68}" sibTransId="{816C6833-551C-42AD-887E-F28CDF688429}"/>
    <dgm:cxn modelId="{531002BA-0723-4A6B-AE48-075C86A5766F}" srcId="{33E4E601-5A44-49D9-8064-4C43396BF186}" destId="{197EC33E-E2DE-40B4-896D-CAD87D2EAEB3}" srcOrd="1" destOrd="0" parTransId="{A8967FB9-85A0-409B-946D-15F54C4A94AD}" sibTransId="{A34E3B10-BC13-4958-A518-97817DEDD34B}"/>
    <dgm:cxn modelId="{1EF995DB-C9D8-458B-9FD6-301363675D55}" type="presOf" srcId="{20864225-C92B-4294-9C8B-FCB33CC62670}" destId="{2D35A4F7-F83D-402C-88BD-86AB85865D9E}" srcOrd="0" destOrd="0" presId="urn:microsoft.com/office/officeart/2005/8/layout/pList2"/>
    <dgm:cxn modelId="{81948B6F-932A-4C06-B3CB-A9130025A09F}" srcId="{3944FCA9-1B89-4F3C-91CF-FB21247B5D1E}" destId="{D0B3EA5E-299B-4985-A2BB-72D0CC1560AD}" srcOrd="2" destOrd="0" parTransId="{B62CD742-BD5A-4A82-908C-CFAC73268ED9}" sibTransId="{E6BFAFB2-1E76-4117-87BF-CBE2A0962832}"/>
    <dgm:cxn modelId="{78128125-74E5-4F82-BEF9-19AA2BC47414}" type="presOf" srcId="{FC4199DB-F281-44C1-BBE8-D9861C2F0288}" destId="{E3C73E81-1763-4D88-9583-DCA3DC5196E2}" srcOrd="0" destOrd="1" presId="urn:microsoft.com/office/officeart/2005/8/layout/pList2"/>
    <dgm:cxn modelId="{560EC7DD-6A21-48C2-960A-E358AA607630}" srcId="{3D64AF65-1804-4ED2-A19B-4F1EDA933AB3}" destId="{3944FCA9-1B89-4F3C-91CF-FB21247B5D1E}" srcOrd="0" destOrd="0" parTransId="{C2A8A31D-B3E0-4D51-B696-938ABAE51A60}" sibTransId="{F62C4877-7668-4139-9E9D-6A5DF294A18F}"/>
    <dgm:cxn modelId="{FB32CE28-135E-4EA3-B53C-C59B24B0128C}" type="presOf" srcId="{A509F59D-023B-4D75-BA4F-51DE87035AB4}" destId="{2D35A4F7-F83D-402C-88BD-86AB85865D9E}" srcOrd="0" destOrd="3" presId="urn:microsoft.com/office/officeart/2005/8/layout/pList2"/>
    <dgm:cxn modelId="{E7D18A1B-273E-4C74-B5DA-931F70F196FE}" type="presOf" srcId="{7ECFE51E-FA36-440B-924B-AA96E6ABD17F}" destId="{F098F464-A2F6-423E-89C1-60F47CBF8501}" srcOrd="0" destOrd="3" presId="urn:microsoft.com/office/officeart/2005/8/layout/pList2"/>
    <dgm:cxn modelId="{DE5B935B-175C-4986-B23A-E0A069A7A664}" srcId="{3D64AF65-1804-4ED2-A19B-4F1EDA933AB3}" destId="{20864225-C92B-4294-9C8B-FCB33CC62670}" srcOrd="3" destOrd="0" parTransId="{61F7995A-6ABF-47C6-B679-943730A0284B}" sibTransId="{4D5461E6-374B-4366-8BD5-9B3F3A9D6FA9}"/>
    <dgm:cxn modelId="{29CD2619-674E-4ADA-95A1-DC5D008794C8}" type="presOf" srcId="{C23A5108-B921-46D0-B20D-4FC1E8A1B718}" destId="{5F98B74F-3A0A-4259-98D5-F8DB726792CD}" srcOrd="0" destOrd="0" presId="urn:microsoft.com/office/officeart/2005/8/layout/pList2"/>
    <dgm:cxn modelId="{9858979E-3CF0-4209-843B-34D4E8A2C5B1}" type="presOf" srcId="{197EC33E-E2DE-40B4-896D-CAD87D2EAEB3}" destId="{2D35A4F7-F83D-402C-88BD-86AB85865D9E}" srcOrd="0" destOrd="4" presId="urn:microsoft.com/office/officeart/2005/8/layout/pList2"/>
    <dgm:cxn modelId="{295E0053-B132-4306-8EDA-837C02FE26CF}" type="presOf" srcId="{599C96BD-6059-4892-B0BF-D9816FA74ADA}" destId="{901C5A6E-ECAE-4944-BE07-C0A8C17606AC}" srcOrd="0" destOrd="1" presId="urn:microsoft.com/office/officeart/2005/8/layout/pList2"/>
    <dgm:cxn modelId="{2DBB7BF8-A178-43AD-88B6-39209823BEEC}" srcId="{696268B1-719F-4087-9C3B-61E6C99CB9F8}" destId="{383DED80-9702-4882-93EC-F8B200751ACD}" srcOrd="1" destOrd="0" parTransId="{108C2138-F91D-408A-8835-D78BFEC14FE0}" sibTransId="{03FAD5B6-0E82-4858-9380-CEC547DB9074}"/>
    <dgm:cxn modelId="{39B5FD57-82C4-41E3-BB57-82891E161466}" type="presOf" srcId="{3D64AF65-1804-4ED2-A19B-4F1EDA933AB3}" destId="{CDEF80ED-3147-4B92-94B2-CAEB4C6F9FE6}" srcOrd="0" destOrd="0" presId="urn:microsoft.com/office/officeart/2005/8/layout/pList2"/>
    <dgm:cxn modelId="{B784AC22-161D-422F-BE45-6DBC33D4B871}" srcId="{295BF030-A6BC-483A-A924-EA7367E48051}" destId="{2E738719-87AD-4E85-B02A-8003B32D74F1}" srcOrd="1" destOrd="0" parTransId="{91F5A9DF-2FBE-443A-9B62-705D9FD0F8CA}" sibTransId="{E931E66A-4F50-4BB0-B28B-64B795A66015}"/>
    <dgm:cxn modelId="{466483D8-B7DA-4B3E-8D45-DE772118CE63}" srcId="{20864225-C92B-4294-9C8B-FCB33CC62670}" destId="{1D68E1BB-6873-43E0-AE9E-1857D5BC09CC}" srcOrd="0" destOrd="0" parTransId="{B2E252E1-23D4-4D17-9B62-A2C34AD8F388}" sibTransId="{595D6CBA-D174-41B4-8D1A-16747187EA45}"/>
    <dgm:cxn modelId="{4C6B2CFF-28AE-49A0-93DA-42C9B2A95CF5}" srcId="{3D64AF65-1804-4ED2-A19B-4F1EDA933AB3}" destId="{696268B1-719F-4087-9C3B-61E6C99CB9F8}" srcOrd="1" destOrd="0" parTransId="{FE384405-BB25-43B6-974A-68B77F28F7BC}" sibTransId="{C23A5108-B921-46D0-B20D-4FC1E8A1B718}"/>
    <dgm:cxn modelId="{AE028CCA-C117-478D-B16B-750F3E214BC6}" srcId="{3944FCA9-1B89-4F3C-91CF-FB21247B5D1E}" destId="{9D5C6411-BB70-40F3-A120-46B348B0D5E9}" srcOrd="3" destOrd="0" parTransId="{32C1EEB9-A29B-4544-AC53-E31794AA314F}" sibTransId="{77E28EB7-78C6-43ED-9A39-599B9CEEA3D3}"/>
    <dgm:cxn modelId="{4B5EA95C-2DE2-49D9-97E4-FBC8DDA4D3FD}" srcId="{3D64AF65-1804-4ED2-A19B-4F1EDA933AB3}" destId="{295BF030-A6BC-483A-A924-EA7367E48051}" srcOrd="2" destOrd="0" parTransId="{B5C52469-93A8-40F4-9C60-85412DBE5036}" sibTransId="{128DAA7A-1338-42E2-89C6-BACA7A2554E1}"/>
    <dgm:cxn modelId="{D4CB1F1A-21E6-43F3-B526-B4A8A26123B4}" type="presOf" srcId="{295BF030-A6BC-483A-A924-EA7367E48051}" destId="{E3C73E81-1763-4D88-9583-DCA3DC5196E2}" srcOrd="0" destOrd="0" presId="urn:microsoft.com/office/officeart/2005/8/layout/pList2"/>
    <dgm:cxn modelId="{8E9DBE9C-3335-472F-90C5-B59989D2EFE4}" srcId="{696268B1-719F-4087-9C3B-61E6C99CB9F8}" destId="{2BD73C46-14DA-40D0-A90C-E878FD3EFADD}" srcOrd="0" destOrd="0" parTransId="{BBFADCE8-EE02-4806-9319-BAAE31031F23}" sibTransId="{FF38084C-A5D2-4EE2-A41A-5B2955E6E36D}"/>
    <dgm:cxn modelId="{BA3DF73A-F60A-4C49-9396-ABFECE58ADEA}" srcId="{33E4E601-5A44-49D9-8064-4C43396BF186}" destId="{A509F59D-023B-4D75-BA4F-51DE87035AB4}" srcOrd="0" destOrd="0" parTransId="{8B22E3DF-48CF-498F-9677-F9FC64F45B49}" sibTransId="{5456FE35-5F7C-401E-BF57-E1CE89B35406}"/>
    <dgm:cxn modelId="{8F8ADD20-0E7E-4265-A902-0A7E2E8ADE04}" type="presOf" srcId="{33E4E601-5A44-49D9-8064-4C43396BF186}" destId="{2D35A4F7-F83D-402C-88BD-86AB85865D9E}" srcOrd="0" destOrd="2" presId="urn:microsoft.com/office/officeart/2005/8/layout/pList2"/>
    <dgm:cxn modelId="{94A8B20B-76DE-49D1-8621-E1E8A0F19471}" type="presOf" srcId="{2E738719-87AD-4E85-B02A-8003B32D74F1}" destId="{E3C73E81-1763-4D88-9583-DCA3DC5196E2}" srcOrd="0" destOrd="2" presId="urn:microsoft.com/office/officeart/2005/8/layout/pList2"/>
    <dgm:cxn modelId="{4CE3FE31-8653-436B-B402-38543C621D60}" type="presParOf" srcId="{CDEF80ED-3147-4B92-94B2-CAEB4C6F9FE6}" destId="{E68FBFA7-F7DA-4064-AA26-9BB5E9B02660}" srcOrd="0" destOrd="0" presId="urn:microsoft.com/office/officeart/2005/8/layout/pList2"/>
    <dgm:cxn modelId="{AA8FA4E0-D698-4A2D-BF53-B38E3BEA003D}" type="presParOf" srcId="{CDEF80ED-3147-4B92-94B2-CAEB4C6F9FE6}" destId="{1AC649DF-8B1A-4907-A07F-3618977F0E6B}" srcOrd="1" destOrd="0" presId="urn:microsoft.com/office/officeart/2005/8/layout/pList2"/>
    <dgm:cxn modelId="{C7D2CFE8-6978-4872-B767-CD4645BFB327}" type="presParOf" srcId="{1AC649DF-8B1A-4907-A07F-3618977F0E6B}" destId="{FFA035A2-14F6-4C9F-9C66-09BBFB9621D0}" srcOrd="0" destOrd="0" presId="urn:microsoft.com/office/officeart/2005/8/layout/pList2"/>
    <dgm:cxn modelId="{33318743-AEC2-4CAC-B4B0-A81DBD51CC83}" type="presParOf" srcId="{FFA035A2-14F6-4C9F-9C66-09BBFB9621D0}" destId="{901C5A6E-ECAE-4944-BE07-C0A8C17606AC}" srcOrd="0" destOrd="0" presId="urn:microsoft.com/office/officeart/2005/8/layout/pList2"/>
    <dgm:cxn modelId="{AE40BF7E-6E07-41BD-B794-590CD42784C4}" type="presParOf" srcId="{FFA035A2-14F6-4C9F-9C66-09BBFB9621D0}" destId="{195920CD-BF58-4431-A7F8-93952B08F620}" srcOrd="1" destOrd="0" presId="urn:microsoft.com/office/officeart/2005/8/layout/pList2"/>
    <dgm:cxn modelId="{93617890-8F3B-47EC-AD9B-2D6FF6C4EAA6}" type="presParOf" srcId="{FFA035A2-14F6-4C9F-9C66-09BBFB9621D0}" destId="{5E103332-326B-439C-BE37-FAE0328E0686}" srcOrd="2" destOrd="0" presId="urn:microsoft.com/office/officeart/2005/8/layout/pList2"/>
    <dgm:cxn modelId="{878AC7AA-F307-4224-8F29-7A7429A26616}" type="presParOf" srcId="{1AC649DF-8B1A-4907-A07F-3618977F0E6B}" destId="{36186900-0621-4857-9FF7-83868A47B38B}" srcOrd="1" destOrd="0" presId="urn:microsoft.com/office/officeart/2005/8/layout/pList2"/>
    <dgm:cxn modelId="{DCA6DB44-1CE1-42FF-B7C8-3BB4C2ED1D6D}" type="presParOf" srcId="{1AC649DF-8B1A-4907-A07F-3618977F0E6B}" destId="{B41B33DE-3960-45FD-9EF7-AD09FE535A03}" srcOrd="2" destOrd="0" presId="urn:microsoft.com/office/officeart/2005/8/layout/pList2"/>
    <dgm:cxn modelId="{C646E357-DC25-4503-9190-62DC6309EDA1}" type="presParOf" srcId="{B41B33DE-3960-45FD-9EF7-AD09FE535A03}" destId="{F098F464-A2F6-423E-89C1-60F47CBF8501}" srcOrd="0" destOrd="0" presId="urn:microsoft.com/office/officeart/2005/8/layout/pList2"/>
    <dgm:cxn modelId="{50727E0F-0255-4836-ADCF-C26DC497126C}" type="presParOf" srcId="{B41B33DE-3960-45FD-9EF7-AD09FE535A03}" destId="{325BFAF2-EB7E-4470-B0AD-2F22A074B324}" srcOrd="1" destOrd="0" presId="urn:microsoft.com/office/officeart/2005/8/layout/pList2"/>
    <dgm:cxn modelId="{22BF99BC-D289-4775-9A7D-29995A941126}" type="presParOf" srcId="{B41B33DE-3960-45FD-9EF7-AD09FE535A03}" destId="{707AA999-316A-46C1-BE5C-93FD37722B1C}" srcOrd="2" destOrd="0" presId="urn:microsoft.com/office/officeart/2005/8/layout/pList2"/>
    <dgm:cxn modelId="{653D678A-BF69-4240-BCB2-A0449E446AC8}" type="presParOf" srcId="{1AC649DF-8B1A-4907-A07F-3618977F0E6B}" destId="{5F98B74F-3A0A-4259-98D5-F8DB726792CD}" srcOrd="3" destOrd="0" presId="urn:microsoft.com/office/officeart/2005/8/layout/pList2"/>
    <dgm:cxn modelId="{91DECA32-0800-4198-A4CE-838E51B40FCD}" type="presParOf" srcId="{1AC649DF-8B1A-4907-A07F-3618977F0E6B}" destId="{16D78640-79D0-49E7-84A8-CAF893A850AA}" srcOrd="4" destOrd="0" presId="urn:microsoft.com/office/officeart/2005/8/layout/pList2"/>
    <dgm:cxn modelId="{2BEBD391-F565-4943-90B7-8E7A61651FB8}" type="presParOf" srcId="{16D78640-79D0-49E7-84A8-CAF893A850AA}" destId="{E3C73E81-1763-4D88-9583-DCA3DC5196E2}" srcOrd="0" destOrd="0" presId="urn:microsoft.com/office/officeart/2005/8/layout/pList2"/>
    <dgm:cxn modelId="{014B0C01-37A8-4517-ADF2-10EFCB3684EA}" type="presParOf" srcId="{16D78640-79D0-49E7-84A8-CAF893A850AA}" destId="{BFF66058-002E-43D2-B0F1-E83EF2A78086}" srcOrd="1" destOrd="0" presId="urn:microsoft.com/office/officeart/2005/8/layout/pList2"/>
    <dgm:cxn modelId="{374D40A2-A5D7-4AEF-A85C-F1E2ED387C4F}" type="presParOf" srcId="{16D78640-79D0-49E7-84A8-CAF893A850AA}" destId="{5976F126-14B0-416D-B055-BD5954231C07}" srcOrd="2" destOrd="0" presId="urn:microsoft.com/office/officeart/2005/8/layout/pList2"/>
    <dgm:cxn modelId="{02095176-0D2C-4B45-AB39-AB89FEB3296E}" type="presParOf" srcId="{1AC649DF-8B1A-4907-A07F-3618977F0E6B}" destId="{39F148C1-5BC4-4638-A194-6E06624C4B66}" srcOrd="5" destOrd="0" presId="urn:microsoft.com/office/officeart/2005/8/layout/pList2"/>
    <dgm:cxn modelId="{63A520AE-1B50-4F70-9621-6167D75B3E05}" type="presParOf" srcId="{1AC649DF-8B1A-4907-A07F-3618977F0E6B}" destId="{DD33A186-65FA-43F8-B870-48B7687D9AF7}" srcOrd="6" destOrd="0" presId="urn:microsoft.com/office/officeart/2005/8/layout/pList2"/>
    <dgm:cxn modelId="{43531C5C-9DF8-49CD-8D08-76E8C5740097}" type="presParOf" srcId="{DD33A186-65FA-43F8-B870-48B7687D9AF7}" destId="{2D35A4F7-F83D-402C-88BD-86AB85865D9E}" srcOrd="0" destOrd="0" presId="urn:microsoft.com/office/officeart/2005/8/layout/pList2"/>
    <dgm:cxn modelId="{7BBCFFAD-D452-4E08-A226-216DA356AD72}" type="presParOf" srcId="{DD33A186-65FA-43F8-B870-48B7687D9AF7}" destId="{63DCB761-C679-4344-A3AF-1EE86E3AC9EF}" srcOrd="1" destOrd="0" presId="urn:microsoft.com/office/officeart/2005/8/layout/pList2"/>
    <dgm:cxn modelId="{10DB9F28-605F-4EE2-A0E7-D947C6DEAE2D}" type="presParOf" srcId="{DD33A186-65FA-43F8-B870-48B7687D9AF7}" destId="{5E35BD38-A5D1-4315-B7D6-FF68D99397E5}"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D64AF65-1804-4ED2-A19B-4F1EDA933AB3}" type="doc">
      <dgm:prSet loTypeId="urn:microsoft.com/office/officeart/2005/8/layout/vList6" loCatId="list" qsTypeId="urn:microsoft.com/office/officeart/2005/8/quickstyle/simple1" qsCatId="simple" csTypeId="urn:microsoft.com/office/officeart/2005/8/colors/accent5_1" csCatId="accent5" phldr="1"/>
      <dgm:spPr/>
    </dgm:pt>
    <dgm:pt modelId="{3944FCA9-1B89-4F3C-91CF-FB21247B5D1E}">
      <dgm:prSet phldrT="[Texto]"/>
      <dgm:spPr>
        <a:effectLst>
          <a:glow rad="228600">
            <a:schemeClr val="accent3">
              <a:satMod val="175000"/>
              <a:alpha val="40000"/>
            </a:schemeClr>
          </a:glow>
        </a:effectLst>
      </dgm:spPr>
      <dgm:t>
        <a:bodyPr/>
        <a:lstStyle/>
        <a:p>
          <a:pPr algn="ctr"/>
          <a:r>
            <a:rPr lang="es-EC" b="1" dirty="0" smtClean="0"/>
            <a:t>Cuestionarios</a:t>
          </a:r>
        </a:p>
        <a:p>
          <a:pPr algn="l"/>
          <a:endParaRPr lang="es-EC" b="1" dirty="0" smtClean="0"/>
        </a:p>
        <a:p>
          <a:pPr algn="l"/>
          <a:endParaRPr lang="es-EC" b="1" dirty="0" smtClean="0"/>
        </a:p>
        <a:p>
          <a:pPr algn="l"/>
          <a:endParaRPr lang="es-EC" dirty="0"/>
        </a:p>
      </dgm:t>
    </dgm:pt>
    <dgm:pt modelId="{C2A8A31D-B3E0-4D51-B696-938ABAE51A60}" type="parTrans" cxnId="{560EC7DD-6A21-48C2-960A-E358AA607630}">
      <dgm:prSet/>
      <dgm:spPr/>
      <dgm:t>
        <a:bodyPr/>
        <a:lstStyle/>
        <a:p>
          <a:endParaRPr lang="es-EC"/>
        </a:p>
      </dgm:t>
    </dgm:pt>
    <dgm:pt modelId="{F62C4877-7668-4139-9E9D-6A5DF294A18F}" type="sibTrans" cxnId="{560EC7DD-6A21-48C2-960A-E358AA607630}">
      <dgm:prSet/>
      <dgm:spPr/>
      <dgm:t>
        <a:bodyPr/>
        <a:lstStyle/>
        <a:p>
          <a:endParaRPr lang="es-EC"/>
        </a:p>
      </dgm:t>
    </dgm:pt>
    <dgm:pt modelId="{E44B9515-A9F7-41CF-B7AB-87BC0A461CD3}">
      <dgm:prSet phldrT="[Texto]" custT="1"/>
      <dgm:spPr>
        <a:effectLst>
          <a:glow rad="228600">
            <a:schemeClr val="accent3">
              <a:satMod val="175000"/>
              <a:alpha val="40000"/>
            </a:schemeClr>
          </a:glow>
        </a:effectLst>
      </dgm:spPr>
      <dgm:t>
        <a:bodyPr/>
        <a:lstStyle/>
        <a:p>
          <a:pPr algn="l"/>
          <a:r>
            <a:rPr lang="es-EC" sz="1000" dirty="0" smtClean="0"/>
            <a:t>Evaluar la usabilidad subjetiva.</a:t>
          </a:r>
          <a:endParaRPr lang="es-EC" sz="1000" dirty="0"/>
        </a:p>
      </dgm:t>
    </dgm:pt>
    <dgm:pt modelId="{F2DD26C4-CDD0-4223-836A-B8AF038C929B}" type="parTrans" cxnId="{0491AD02-B587-4586-887B-2C4DC8B30395}">
      <dgm:prSet/>
      <dgm:spPr/>
      <dgm:t>
        <a:bodyPr/>
        <a:lstStyle/>
        <a:p>
          <a:endParaRPr lang="es-EC"/>
        </a:p>
      </dgm:t>
    </dgm:pt>
    <dgm:pt modelId="{9C2F7D49-86FC-4FD3-A0F2-FD594461C68B}" type="sibTrans" cxnId="{0491AD02-B587-4586-887B-2C4DC8B30395}">
      <dgm:prSet/>
      <dgm:spPr/>
      <dgm:t>
        <a:bodyPr/>
        <a:lstStyle/>
        <a:p>
          <a:endParaRPr lang="es-EC"/>
        </a:p>
      </dgm:t>
    </dgm:pt>
    <dgm:pt modelId="{E89D929F-23D8-4399-8814-1F9A0A79736E}">
      <dgm:prSet phldrT="[Texto]" custT="1"/>
      <dgm:spPr>
        <a:effectLst>
          <a:glow rad="228600">
            <a:schemeClr val="accent3">
              <a:satMod val="175000"/>
              <a:alpha val="40000"/>
            </a:schemeClr>
          </a:glow>
        </a:effectLst>
      </dgm:spPr>
      <dgm:t>
        <a:bodyPr/>
        <a:lstStyle/>
        <a:p>
          <a:pPr algn="l"/>
          <a:r>
            <a:rPr lang="es-EC" sz="1000" dirty="0" smtClean="0"/>
            <a:t>Se evalúa el grado en que la aplicación asiste a los elementos de medición y se le asigna una calificación para cada pregunta.</a:t>
          </a:r>
          <a:endParaRPr lang="es-EC" sz="1000" dirty="0"/>
        </a:p>
      </dgm:t>
    </dgm:pt>
    <dgm:pt modelId="{85BF9C72-2870-4E39-A528-5CF1A7262937}" type="parTrans" cxnId="{226A12FA-D3D5-46B3-AD37-00DC0231DBA6}">
      <dgm:prSet/>
      <dgm:spPr/>
      <dgm:t>
        <a:bodyPr/>
        <a:lstStyle/>
        <a:p>
          <a:endParaRPr lang="es-EC"/>
        </a:p>
      </dgm:t>
    </dgm:pt>
    <dgm:pt modelId="{6AC166C3-3424-4829-BAFE-C8485290B4B1}" type="sibTrans" cxnId="{226A12FA-D3D5-46B3-AD37-00DC0231DBA6}">
      <dgm:prSet/>
      <dgm:spPr/>
      <dgm:t>
        <a:bodyPr/>
        <a:lstStyle/>
        <a:p>
          <a:endParaRPr lang="es-EC"/>
        </a:p>
      </dgm:t>
    </dgm:pt>
    <dgm:pt modelId="{35842EDD-B0F3-4B07-864B-820BF4924C5E}">
      <dgm:prSet phldrT="[Texto]" custT="1"/>
      <dgm:spPr>
        <a:effectLst>
          <a:glow rad="228600">
            <a:schemeClr val="accent3">
              <a:satMod val="175000"/>
              <a:alpha val="40000"/>
            </a:schemeClr>
          </a:glow>
        </a:effectLst>
      </dgm:spPr>
      <dgm:t>
        <a:bodyPr/>
        <a:lstStyle/>
        <a:p>
          <a:pPr algn="l"/>
          <a:r>
            <a:rPr lang="es-EC" sz="1000" dirty="0" smtClean="0"/>
            <a:t>Económico y fácil de administrar a los participantes</a:t>
          </a:r>
          <a:endParaRPr lang="es-EC" sz="1000" dirty="0"/>
        </a:p>
      </dgm:t>
    </dgm:pt>
    <dgm:pt modelId="{4A5DC64C-D07D-444D-B824-CF234E6BCB88}" type="parTrans" cxnId="{2072D728-56DB-42C0-B00E-E167FEBC0A45}">
      <dgm:prSet/>
      <dgm:spPr/>
      <dgm:t>
        <a:bodyPr/>
        <a:lstStyle/>
        <a:p>
          <a:endParaRPr lang="es-EC"/>
        </a:p>
      </dgm:t>
    </dgm:pt>
    <dgm:pt modelId="{896C689D-32EA-4CB5-A0F2-D533F07CD210}" type="sibTrans" cxnId="{2072D728-56DB-42C0-B00E-E167FEBC0A45}">
      <dgm:prSet/>
      <dgm:spPr/>
      <dgm:t>
        <a:bodyPr/>
        <a:lstStyle/>
        <a:p>
          <a:endParaRPr lang="es-EC"/>
        </a:p>
      </dgm:t>
    </dgm:pt>
    <dgm:pt modelId="{E1B231DB-1F59-4E0D-B2D5-DCD17E171279}">
      <dgm:prSet phldrT="[Texto]" custT="1"/>
      <dgm:spPr>
        <a:effectLst>
          <a:glow rad="228600">
            <a:schemeClr val="accent3">
              <a:satMod val="175000"/>
              <a:alpha val="40000"/>
            </a:schemeClr>
          </a:glow>
        </a:effectLst>
      </dgm:spPr>
      <dgm:t>
        <a:bodyPr/>
        <a:lstStyle/>
        <a:p>
          <a:r>
            <a:rPr lang="es-EC" sz="1000" b="1" dirty="0" smtClean="0"/>
            <a:t>SUS</a:t>
          </a:r>
          <a:r>
            <a:rPr lang="es-EC" sz="1000" dirty="0" smtClean="0"/>
            <a:t>: La Escala de usabilidad del sistema mide cada pregunta con 5 posibles respuestas van de “muy en desacuerdo” hasta “muy de acuerdo”.</a:t>
          </a:r>
          <a:endParaRPr lang="es-EC" sz="1000" dirty="0"/>
        </a:p>
      </dgm:t>
    </dgm:pt>
    <dgm:pt modelId="{90FF6BEE-8077-4AED-BC3F-16A0E10BB781}" type="parTrans" cxnId="{27EB2D08-738A-45F2-AB99-DB0E5EF6FDCA}">
      <dgm:prSet/>
      <dgm:spPr/>
      <dgm:t>
        <a:bodyPr/>
        <a:lstStyle/>
        <a:p>
          <a:endParaRPr lang="es-EC"/>
        </a:p>
      </dgm:t>
    </dgm:pt>
    <dgm:pt modelId="{03F6A7D0-9168-4E75-867E-B4B749BF68F2}" type="sibTrans" cxnId="{27EB2D08-738A-45F2-AB99-DB0E5EF6FDCA}">
      <dgm:prSet/>
      <dgm:spPr/>
      <dgm:t>
        <a:bodyPr/>
        <a:lstStyle/>
        <a:p>
          <a:endParaRPr lang="es-EC"/>
        </a:p>
      </dgm:t>
    </dgm:pt>
    <dgm:pt modelId="{ADD0AE10-F7F8-4836-A0FD-66D06D2CCD9C}">
      <dgm:prSet custT="1"/>
      <dgm:spPr>
        <a:effectLst>
          <a:glow rad="228600">
            <a:schemeClr val="accent3">
              <a:satMod val="175000"/>
              <a:alpha val="40000"/>
            </a:schemeClr>
          </a:glow>
        </a:effectLst>
      </dgm:spPr>
      <dgm:t>
        <a:bodyPr/>
        <a:lstStyle/>
        <a:p>
          <a:r>
            <a:rPr lang="es-EC" sz="1000" b="1" dirty="0" smtClean="0"/>
            <a:t>SUMI</a:t>
          </a:r>
          <a:r>
            <a:rPr lang="es-EC" sz="1000" dirty="0" smtClean="0"/>
            <a:t>: El Inventario de la medición de usabilidad del software contiene 50 elementos a ser respondidos en una escala de tres puntos (de acuerdo, indeciso y en desacuerdo). SUMI considera: eficacia, afecto, utilidad, control y facilidad de aprendizaje</a:t>
          </a:r>
          <a:endParaRPr lang="es-EC" sz="1000" dirty="0"/>
        </a:p>
      </dgm:t>
    </dgm:pt>
    <dgm:pt modelId="{CBDA3ED4-9D9B-4603-9DAC-F3A6D6ED2BFE}" type="parTrans" cxnId="{F75297D2-E32B-4D8C-AAF4-B74245488C00}">
      <dgm:prSet/>
      <dgm:spPr/>
      <dgm:t>
        <a:bodyPr/>
        <a:lstStyle/>
        <a:p>
          <a:endParaRPr lang="es-EC"/>
        </a:p>
      </dgm:t>
    </dgm:pt>
    <dgm:pt modelId="{5CEE7754-2DA4-4314-B3F4-D6993D2EDAA7}" type="sibTrans" cxnId="{F75297D2-E32B-4D8C-AAF4-B74245488C00}">
      <dgm:prSet/>
      <dgm:spPr/>
      <dgm:t>
        <a:bodyPr/>
        <a:lstStyle/>
        <a:p>
          <a:endParaRPr lang="es-EC"/>
        </a:p>
      </dgm:t>
    </dgm:pt>
    <dgm:pt modelId="{25D12E46-1DB6-41C3-9187-52EF6AF0183B}">
      <dgm:prSet custT="1"/>
      <dgm:spPr>
        <a:effectLst>
          <a:glow rad="228600">
            <a:schemeClr val="accent3">
              <a:satMod val="175000"/>
              <a:alpha val="40000"/>
            </a:schemeClr>
          </a:glow>
        </a:effectLst>
      </dgm:spPr>
      <dgm:t>
        <a:bodyPr/>
        <a:lstStyle/>
        <a:p>
          <a:r>
            <a:rPr lang="es-EC" sz="1000" b="1" dirty="0" smtClean="0"/>
            <a:t>PSSUQ</a:t>
          </a:r>
          <a:r>
            <a:rPr lang="es-EC" sz="1000" dirty="0" smtClean="0"/>
            <a:t>: Consiste en una escala de satisfacción general consta de 19 elementos divididos en tres sub-escalas: utilidad del sistema, calidad de la información y de calidad de interfaz. Se califican en una escala de 7 puntos van desde muy en desacuerdo = 1 hasta muy de acuerdo = 7.</a:t>
          </a:r>
          <a:endParaRPr lang="es-EC" sz="1000" dirty="0"/>
        </a:p>
      </dgm:t>
    </dgm:pt>
    <dgm:pt modelId="{D2189FE9-5A96-455B-8587-82C7E4B3B2C9}" type="parTrans" cxnId="{AFA6D246-DB7A-40D4-B25A-FC47F248ADFF}">
      <dgm:prSet/>
      <dgm:spPr/>
      <dgm:t>
        <a:bodyPr/>
        <a:lstStyle/>
        <a:p>
          <a:endParaRPr lang="es-EC"/>
        </a:p>
      </dgm:t>
    </dgm:pt>
    <dgm:pt modelId="{91EB8301-3A7F-4916-880A-2D62988735F7}" type="sibTrans" cxnId="{AFA6D246-DB7A-40D4-B25A-FC47F248ADFF}">
      <dgm:prSet/>
      <dgm:spPr/>
      <dgm:t>
        <a:bodyPr/>
        <a:lstStyle/>
        <a:p>
          <a:endParaRPr lang="es-EC"/>
        </a:p>
      </dgm:t>
    </dgm:pt>
    <dgm:pt modelId="{B610C5A5-3618-4761-A8A7-6DB8262530A1}">
      <dgm:prSet custT="1"/>
      <dgm:spPr>
        <a:effectLst>
          <a:glow rad="228600">
            <a:schemeClr val="accent3">
              <a:satMod val="175000"/>
              <a:alpha val="40000"/>
            </a:schemeClr>
          </a:glow>
        </a:effectLst>
      </dgm:spPr>
      <dgm:t>
        <a:bodyPr/>
        <a:lstStyle/>
        <a:p>
          <a:r>
            <a:rPr lang="es-EC" sz="1000" b="1" dirty="0" smtClean="0"/>
            <a:t>“UEQ” Cuestionario de Experiencia de usuario:</a:t>
          </a:r>
          <a:r>
            <a:rPr lang="es-EC" sz="1000" dirty="0" smtClean="0"/>
            <a:t> Este cuestionario considera aspectos hedónicos: aspectos de calidad no orientados a tareas y aspectos pragmáticos</a:t>
          </a:r>
          <a:endParaRPr lang="es-EC" sz="1000" dirty="0"/>
        </a:p>
      </dgm:t>
    </dgm:pt>
    <dgm:pt modelId="{C502E956-994C-4492-9FDE-F15F67D5E152}" type="parTrans" cxnId="{E5752C5D-C2B5-4D8E-883A-07436B6D0FBB}">
      <dgm:prSet/>
      <dgm:spPr/>
      <dgm:t>
        <a:bodyPr/>
        <a:lstStyle/>
        <a:p>
          <a:endParaRPr lang="es-EC"/>
        </a:p>
      </dgm:t>
    </dgm:pt>
    <dgm:pt modelId="{2F2EBBFB-53CC-4384-9BA7-46733243564D}" type="sibTrans" cxnId="{E5752C5D-C2B5-4D8E-883A-07436B6D0FBB}">
      <dgm:prSet/>
      <dgm:spPr/>
      <dgm:t>
        <a:bodyPr/>
        <a:lstStyle/>
        <a:p>
          <a:endParaRPr lang="es-EC"/>
        </a:p>
      </dgm:t>
    </dgm:pt>
    <dgm:pt modelId="{B52F9DAD-B419-4B32-81D2-D57BA42F2F15}">
      <dgm:prSet custT="1"/>
      <dgm:spPr>
        <a:effectLst>
          <a:glow rad="228600">
            <a:schemeClr val="accent3">
              <a:satMod val="175000"/>
              <a:alpha val="40000"/>
            </a:schemeClr>
          </a:glow>
        </a:effectLst>
      </dgm:spPr>
      <dgm:t>
        <a:bodyPr/>
        <a:lstStyle/>
        <a:p>
          <a:r>
            <a:rPr lang="es-EC" sz="1000" b="1" dirty="0" smtClean="0"/>
            <a:t>Cuestionario Ad-hoc:</a:t>
          </a:r>
          <a:r>
            <a:rPr lang="es-EC" sz="1000" dirty="0" smtClean="0"/>
            <a:t> Cuestionario adicional para evaluar otros aspectos no cubiertos por SUS, UEQ, etc. </a:t>
          </a:r>
          <a:endParaRPr lang="es-EC" sz="1000" dirty="0"/>
        </a:p>
      </dgm:t>
    </dgm:pt>
    <dgm:pt modelId="{5EE995F1-10EC-487E-8041-D0A89C05C3ED}" type="parTrans" cxnId="{09B318DD-3536-4D86-8783-1A0753DD7F4A}">
      <dgm:prSet/>
      <dgm:spPr/>
      <dgm:t>
        <a:bodyPr/>
        <a:lstStyle/>
        <a:p>
          <a:endParaRPr lang="es-EC"/>
        </a:p>
      </dgm:t>
    </dgm:pt>
    <dgm:pt modelId="{7959FD97-452A-42DE-BB4E-0C4F10FFB9DC}" type="sibTrans" cxnId="{09B318DD-3536-4D86-8783-1A0753DD7F4A}">
      <dgm:prSet/>
      <dgm:spPr/>
      <dgm:t>
        <a:bodyPr/>
        <a:lstStyle/>
        <a:p>
          <a:endParaRPr lang="es-EC"/>
        </a:p>
      </dgm:t>
    </dgm:pt>
    <dgm:pt modelId="{08CE95FF-35D7-4A05-92C6-15F572F4C206}">
      <dgm:prSet phldrT="[Texto]" custT="1"/>
      <dgm:spPr>
        <a:effectLst>
          <a:glow rad="228600">
            <a:schemeClr val="accent3">
              <a:satMod val="175000"/>
              <a:alpha val="40000"/>
            </a:schemeClr>
          </a:glow>
        </a:effectLst>
      </dgm:spPr>
      <dgm:t>
        <a:bodyPr/>
        <a:lstStyle/>
        <a:p>
          <a:pPr algn="l"/>
          <a:endParaRPr lang="es-EC" sz="1000" dirty="0"/>
        </a:p>
      </dgm:t>
    </dgm:pt>
    <dgm:pt modelId="{22B1B7F7-BCCB-4FAD-9A0B-C33325B1A387}" type="parTrans" cxnId="{0D4D6EED-2DC3-4CB2-97C3-D51778FD1FA9}">
      <dgm:prSet/>
      <dgm:spPr/>
      <dgm:t>
        <a:bodyPr/>
        <a:lstStyle/>
        <a:p>
          <a:endParaRPr lang="es-EC"/>
        </a:p>
      </dgm:t>
    </dgm:pt>
    <dgm:pt modelId="{B7F1FD3A-5687-4FE8-855D-1B70B52437EA}" type="sibTrans" cxnId="{0D4D6EED-2DC3-4CB2-97C3-D51778FD1FA9}">
      <dgm:prSet/>
      <dgm:spPr/>
      <dgm:t>
        <a:bodyPr/>
        <a:lstStyle/>
        <a:p>
          <a:endParaRPr lang="es-EC"/>
        </a:p>
      </dgm:t>
    </dgm:pt>
    <dgm:pt modelId="{1E96C77D-755D-4291-930F-1A395F83979C}">
      <dgm:prSet/>
      <dgm:spPr>
        <a:effectLst>
          <a:glow rad="228600">
            <a:schemeClr val="accent3">
              <a:satMod val="175000"/>
              <a:alpha val="40000"/>
            </a:schemeClr>
          </a:glow>
        </a:effectLst>
      </dgm:spPr>
      <dgm:t>
        <a:bodyPr/>
        <a:lstStyle/>
        <a:p>
          <a:r>
            <a:rPr lang="es-EC" dirty="0" smtClean="0"/>
            <a:t>Entrevistas</a:t>
          </a:r>
          <a:endParaRPr lang="es-EC" dirty="0"/>
        </a:p>
      </dgm:t>
    </dgm:pt>
    <dgm:pt modelId="{4C4570E7-B751-436D-B074-6594AF22CD0D}" type="parTrans" cxnId="{E7476B27-BD4F-4819-AA76-76C4D998424D}">
      <dgm:prSet/>
      <dgm:spPr/>
      <dgm:t>
        <a:bodyPr/>
        <a:lstStyle/>
        <a:p>
          <a:endParaRPr lang="es-EC"/>
        </a:p>
      </dgm:t>
    </dgm:pt>
    <dgm:pt modelId="{51EC9CE4-EE1C-46E7-B72C-8B49FF86AF4D}" type="sibTrans" cxnId="{E7476B27-BD4F-4819-AA76-76C4D998424D}">
      <dgm:prSet/>
      <dgm:spPr/>
      <dgm:t>
        <a:bodyPr/>
        <a:lstStyle/>
        <a:p>
          <a:endParaRPr lang="es-EC"/>
        </a:p>
      </dgm:t>
    </dgm:pt>
    <dgm:pt modelId="{05768215-D51A-4FA7-A80D-5E5987F4E000}">
      <dgm:prSet custT="1"/>
      <dgm:spPr>
        <a:effectLst>
          <a:glow rad="228600">
            <a:schemeClr val="accent3">
              <a:satMod val="175000"/>
              <a:alpha val="40000"/>
            </a:schemeClr>
          </a:glow>
        </a:effectLst>
      </dgm:spPr>
      <dgm:t>
        <a:bodyPr/>
        <a:lstStyle/>
        <a:p>
          <a:r>
            <a:rPr lang="es-EC" sz="1400" dirty="0" smtClean="0"/>
            <a:t>Consisten en un conjunto de preguntas, basado en datos subjetivos.</a:t>
          </a:r>
          <a:endParaRPr lang="es-EC" sz="1400" dirty="0"/>
        </a:p>
      </dgm:t>
    </dgm:pt>
    <dgm:pt modelId="{F9BBCABE-FAE1-4DA6-99D4-269DBE586519}" type="parTrans" cxnId="{5944B660-8B37-42D8-9E1C-59FE260496DD}">
      <dgm:prSet/>
      <dgm:spPr/>
      <dgm:t>
        <a:bodyPr/>
        <a:lstStyle/>
        <a:p>
          <a:endParaRPr lang="es-EC"/>
        </a:p>
      </dgm:t>
    </dgm:pt>
    <dgm:pt modelId="{19DB9D33-3FCE-4D07-BA0E-16174D03CA26}" type="sibTrans" cxnId="{5944B660-8B37-42D8-9E1C-59FE260496DD}">
      <dgm:prSet/>
      <dgm:spPr/>
      <dgm:t>
        <a:bodyPr/>
        <a:lstStyle/>
        <a:p>
          <a:endParaRPr lang="es-EC"/>
        </a:p>
      </dgm:t>
    </dgm:pt>
    <dgm:pt modelId="{D8E58423-4099-4044-86E3-49C683848985}">
      <dgm:prSet custT="1"/>
      <dgm:spPr>
        <a:effectLst>
          <a:glow rad="228600">
            <a:schemeClr val="accent3">
              <a:satMod val="175000"/>
              <a:alpha val="40000"/>
            </a:schemeClr>
          </a:glow>
        </a:effectLst>
      </dgm:spPr>
      <dgm:t>
        <a:bodyPr/>
        <a:lstStyle/>
        <a:p>
          <a:endParaRPr lang="es-EC" sz="1400" dirty="0"/>
        </a:p>
      </dgm:t>
    </dgm:pt>
    <dgm:pt modelId="{4E409549-1A62-425A-BA5E-00B9923C7FC5}" type="parTrans" cxnId="{49C74A5A-5000-4588-8579-8DF9E6C9D625}">
      <dgm:prSet/>
      <dgm:spPr/>
      <dgm:t>
        <a:bodyPr/>
        <a:lstStyle/>
        <a:p>
          <a:endParaRPr lang="es-EC"/>
        </a:p>
      </dgm:t>
    </dgm:pt>
    <dgm:pt modelId="{6FA18342-4570-48FC-AAE9-0BB84815E930}" type="sibTrans" cxnId="{49C74A5A-5000-4588-8579-8DF9E6C9D625}">
      <dgm:prSet/>
      <dgm:spPr/>
      <dgm:t>
        <a:bodyPr/>
        <a:lstStyle/>
        <a:p>
          <a:endParaRPr lang="es-EC"/>
        </a:p>
      </dgm:t>
    </dgm:pt>
    <dgm:pt modelId="{5454AD03-20E6-4AAC-870D-6FC5273599B8}" type="pres">
      <dgm:prSet presAssocID="{3D64AF65-1804-4ED2-A19B-4F1EDA933AB3}" presName="Name0" presStyleCnt="0">
        <dgm:presLayoutVars>
          <dgm:dir/>
          <dgm:animLvl val="lvl"/>
          <dgm:resizeHandles/>
        </dgm:presLayoutVars>
      </dgm:prSet>
      <dgm:spPr/>
    </dgm:pt>
    <dgm:pt modelId="{2202CC14-071A-4967-B75F-18DF5F1F209D}" type="pres">
      <dgm:prSet presAssocID="{3944FCA9-1B89-4F3C-91CF-FB21247B5D1E}" presName="linNode" presStyleCnt="0"/>
      <dgm:spPr/>
    </dgm:pt>
    <dgm:pt modelId="{82DBFDFF-A084-4394-BDC0-3740B4020AF6}" type="pres">
      <dgm:prSet presAssocID="{3944FCA9-1B89-4F3C-91CF-FB21247B5D1E}" presName="parentShp" presStyleLbl="node1" presStyleIdx="0" presStyleCnt="2" custScaleX="85939" custScaleY="215170">
        <dgm:presLayoutVars>
          <dgm:bulletEnabled val="1"/>
        </dgm:presLayoutVars>
      </dgm:prSet>
      <dgm:spPr/>
      <dgm:t>
        <a:bodyPr/>
        <a:lstStyle/>
        <a:p>
          <a:endParaRPr lang="es-EC"/>
        </a:p>
      </dgm:t>
    </dgm:pt>
    <dgm:pt modelId="{3995BD13-8D28-47B9-9BD6-958AE073DD1B}" type="pres">
      <dgm:prSet presAssocID="{3944FCA9-1B89-4F3C-91CF-FB21247B5D1E}" presName="childShp" presStyleLbl="bgAccFollowNode1" presStyleIdx="0" presStyleCnt="2" custScaleX="105587" custScaleY="228053" custLinFactNeighborY="1172">
        <dgm:presLayoutVars>
          <dgm:bulletEnabled val="1"/>
        </dgm:presLayoutVars>
      </dgm:prSet>
      <dgm:spPr/>
      <dgm:t>
        <a:bodyPr/>
        <a:lstStyle/>
        <a:p>
          <a:endParaRPr lang="es-EC"/>
        </a:p>
      </dgm:t>
    </dgm:pt>
    <dgm:pt modelId="{044D4972-43F0-45C9-A76C-4D053E736D4F}" type="pres">
      <dgm:prSet presAssocID="{F62C4877-7668-4139-9E9D-6A5DF294A18F}" presName="spacing" presStyleCnt="0"/>
      <dgm:spPr/>
    </dgm:pt>
    <dgm:pt modelId="{CE62B797-079D-4088-B1F0-7370E44F0205}" type="pres">
      <dgm:prSet presAssocID="{1E96C77D-755D-4291-930F-1A395F83979C}" presName="linNode" presStyleCnt="0"/>
      <dgm:spPr/>
    </dgm:pt>
    <dgm:pt modelId="{8F544F69-32BA-4E29-B417-B876FB2CEFD5}" type="pres">
      <dgm:prSet presAssocID="{1E96C77D-755D-4291-930F-1A395F83979C}" presName="parentShp" presStyleLbl="node1" presStyleIdx="1" presStyleCnt="2" custScaleX="85987" custScaleY="53515" custLinFactNeighborX="-2753" custLinFactNeighborY="9129">
        <dgm:presLayoutVars>
          <dgm:bulletEnabled val="1"/>
        </dgm:presLayoutVars>
      </dgm:prSet>
      <dgm:spPr/>
      <dgm:t>
        <a:bodyPr/>
        <a:lstStyle/>
        <a:p>
          <a:endParaRPr lang="es-EC"/>
        </a:p>
      </dgm:t>
    </dgm:pt>
    <dgm:pt modelId="{03AE0635-4443-498F-A4DB-F41D646F78A9}" type="pres">
      <dgm:prSet presAssocID="{1E96C77D-755D-4291-930F-1A395F83979C}" presName="childShp" presStyleLbl="bgAccFollowNode1" presStyleIdx="1" presStyleCnt="2" custScaleY="53110" custLinFactNeighborX="-4105" custLinFactNeighborY="7894">
        <dgm:presLayoutVars>
          <dgm:bulletEnabled val="1"/>
        </dgm:presLayoutVars>
      </dgm:prSet>
      <dgm:spPr/>
      <dgm:t>
        <a:bodyPr/>
        <a:lstStyle/>
        <a:p>
          <a:endParaRPr lang="es-EC"/>
        </a:p>
      </dgm:t>
    </dgm:pt>
  </dgm:ptLst>
  <dgm:cxnLst>
    <dgm:cxn modelId="{09B318DD-3536-4D86-8783-1A0753DD7F4A}" srcId="{35842EDD-B0F3-4B07-864B-820BF4924C5E}" destId="{B52F9DAD-B419-4B32-81D2-D57BA42F2F15}" srcOrd="4" destOrd="0" parTransId="{5EE995F1-10EC-487E-8041-D0A89C05C3ED}" sibTransId="{7959FD97-452A-42DE-BB4E-0C4F10FFB9DC}"/>
    <dgm:cxn modelId="{61A197DF-2061-485D-BCEB-4AC7D84E6DCE}" type="presOf" srcId="{E44B9515-A9F7-41CF-B7AB-87BC0A461CD3}" destId="{3995BD13-8D28-47B9-9BD6-958AE073DD1B}" srcOrd="0" destOrd="1" presId="urn:microsoft.com/office/officeart/2005/8/layout/vList6"/>
    <dgm:cxn modelId="{0D4D6EED-2DC3-4CB2-97C3-D51778FD1FA9}" srcId="{3944FCA9-1B89-4F3C-91CF-FB21247B5D1E}" destId="{08CE95FF-35D7-4A05-92C6-15F572F4C206}" srcOrd="0" destOrd="0" parTransId="{22B1B7F7-BCCB-4FAD-9A0B-C33325B1A387}" sibTransId="{B7F1FD3A-5687-4FE8-855D-1B70B52437EA}"/>
    <dgm:cxn modelId="{560EC7DD-6A21-48C2-960A-E358AA607630}" srcId="{3D64AF65-1804-4ED2-A19B-4F1EDA933AB3}" destId="{3944FCA9-1B89-4F3C-91CF-FB21247B5D1E}" srcOrd="0" destOrd="0" parTransId="{C2A8A31D-B3E0-4D51-B696-938ABAE51A60}" sibTransId="{F62C4877-7668-4139-9E9D-6A5DF294A18F}"/>
    <dgm:cxn modelId="{0E3DB94C-BB72-4C88-9F17-3BC42DBCFEC3}" type="presOf" srcId="{B610C5A5-3618-4761-A8A7-6DB8262530A1}" destId="{3995BD13-8D28-47B9-9BD6-958AE073DD1B}" srcOrd="0" destOrd="7" presId="urn:microsoft.com/office/officeart/2005/8/layout/vList6"/>
    <dgm:cxn modelId="{68FC076F-725F-4586-86AB-3E2E06E40CF6}" type="presOf" srcId="{25D12E46-1DB6-41C3-9187-52EF6AF0183B}" destId="{3995BD13-8D28-47B9-9BD6-958AE073DD1B}" srcOrd="0" destOrd="6" presId="urn:microsoft.com/office/officeart/2005/8/layout/vList6"/>
    <dgm:cxn modelId="{3FFD95C1-E95F-417B-8354-41DB3F0A1BA7}" type="presOf" srcId="{D8E58423-4099-4044-86E3-49C683848985}" destId="{03AE0635-4443-498F-A4DB-F41D646F78A9}" srcOrd="0" destOrd="0" presId="urn:microsoft.com/office/officeart/2005/8/layout/vList6"/>
    <dgm:cxn modelId="{E5752C5D-C2B5-4D8E-883A-07436B6D0FBB}" srcId="{35842EDD-B0F3-4B07-864B-820BF4924C5E}" destId="{B610C5A5-3618-4761-A8A7-6DB8262530A1}" srcOrd="3" destOrd="0" parTransId="{C502E956-994C-4492-9FDE-F15F67D5E152}" sibTransId="{2F2EBBFB-53CC-4384-9BA7-46733243564D}"/>
    <dgm:cxn modelId="{E4B84DE5-2F81-4752-8A41-257498AC694B}" type="presOf" srcId="{3944FCA9-1B89-4F3C-91CF-FB21247B5D1E}" destId="{82DBFDFF-A084-4394-BDC0-3740B4020AF6}" srcOrd="0" destOrd="0" presId="urn:microsoft.com/office/officeart/2005/8/layout/vList6"/>
    <dgm:cxn modelId="{D232CF6E-38AA-4C93-8010-F0CE731EA804}" type="presOf" srcId="{3D64AF65-1804-4ED2-A19B-4F1EDA933AB3}" destId="{5454AD03-20E6-4AAC-870D-6FC5273599B8}" srcOrd="0" destOrd="0" presId="urn:microsoft.com/office/officeart/2005/8/layout/vList6"/>
    <dgm:cxn modelId="{226A12FA-D3D5-46B3-AD37-00DC0231DBA6}" srcId="{3944FCA9-1B89-4F3C-91CF-FB21247B5D1E}" destId="{E89D929F-23D8-4399-8814-1F9A0A79736E}" srcOrd="2" destOrd="0" parTransId="{85BF9C72-2870-4E39-A528-5CF1A7262937}" sibTransId="{6AC166C3-3424-4829-BAFE-C8485290B4B1}"/>
    <dgm:cxn modelId="{94FE60FE-16E3-40AC-95DD-0162CB9C5554}" type="presOf" srcId="{05768215-D51A-4FA7-A80D-5E5987F4E000}" destId="{03AE0635-4443-498F-A4DB-F41D646F78A9}" srcOrd="0" destOrd="1" presId="urn:microsoft.com/office/officeart/2005/8/layout/vList6"/>
    <dgm:cxn modelId="{5944B660-8B37-42D8-9E1C-59FE260496DD}" srcId="{1E96C77D-755D-4291-930F-1A395F83979C}" destId="{05768215-D51A-4FA7-A80D-5E5987F4E000}" srcOrd="1" destOrd="0" parTransId="{F9BBCABE-FAE1-4DA6-99D4-269DBE586519}" sibTransId="{19DB9D33-3FCE-4D07-BA0E-16174D03CA26}"/>
    <dgm:cxn modelId="{F75297D2-E32B-4D8C-AAF4-B74245488C00}" srcId="{35842EDD-B0F3-4B07-864B-820BF4924C5E}" destId="{ADD0AE10-F7F8-4836-A0FD-66D06D2CCD9C}" srcOrd="1" destOrd="0" parTransId="{CBDA3ED4-9D9B-4603-9DAC-F3A6D6ED2BFE}" sibTransId="{5CEE7754-2DA4-4314-B3F4-D6993D2EDAA7}"/>
    <dgm:cxn modelId="{E7476B27-BD4F-4819-AA76-76C4D998424D}" srcId="{3D64AF65-1804-4ED2-A19B-4F1EDA933AB3}" destId="{1E96C77D-755D-4291-930F-1A395F83979C}" srcOrd="1" destOrd="0" parTransId="{4C4570E7-B751-436D-B074-6594AF22CD0D}" sibTransId="{51EC9CE4-EE1C-46E7-B72C-8B49FF86AF4D}"/>
    <dgm:cxn modelId="{49C74A5A-5000-4588-8579-8DF9E6C9D625}" srcId="{1E96C77D-755D-4291-930F-1A395F83979C}" destId="{D8E58423-4099-4044-86E3-49C683848985}" srcOrd="0" destOrd="0" parTransId="{4E409549-1A62-425A-BA5E-00B9923C7FC5}" sibTransId="{6FA18342-4570-48FC-AAE9-0BB84815E930}"/>
    <dgm:cxn modelId="{2072D728-56DB-42C0-B00E-E167FEBC0A45}" srcId="{3944FCA9-1B89-4F3C-91CF-FB21247B5D1E}" destId="{35842EDD-B0F3-4B07-864B-820BF4924C5E}" srcOrd="3" destOrd="0" parTransId="{4A5DC64C-D07D-444D-B824-CF234E6BCB88}" sibTransId="{896C689D-32EA-4CB5-A0F2-D533F07CD210}"/>
    <dgm:cxn modelId="{466F8ED6-49F1-4AF5-9E07-6972087E9C06}" type="presOf" srcId="{35842EDD-B0F3-4B07-864B-820BF4924C5E}" destId="{3995BD13-8D28-47B9-9BD6-958AE073DD1B}" srcOrd="0" destOrd="3" presId="urn:microsoft.com/office/officeart/2005/8/layout/vList6"/>
    <dgm:cxn modelId="{32287EDD-9F88-42A9-84B3-B9F9AFDA85BC}" type="presOf" srcId="{08CE95FF-35D7-4A05-92C6-15F572F4C206}" destId="{3995BD13-8D28-47B9-9BD6-958AE073DD1B}" srcOrd="0" destOrd="0" presId="urn:microsoft.com/office/officeart/2005/8/layout/vList6"/>
    <dgm:cxn modelId="{27EB2D08-738A-45F2-AB99-DB0E5EF6FDCA}" srcId="{35842EDD-B0F3-4B07-864B-820BF4924C5E}" destId="{E1B231DB-1F59-4E0D-B2D5-DCD17E171279}" srcOrd="0" destOrd="0" parTransId="{90FF6BEE-8077-4AED-BC3F-16A0E10BB781}" sibTransId="{03F6A7D0-9168-4E75-867E-B4B749BF68F2}"/>
    <dgm:cxn modelId="{E537BBA7-6F78-4BA3-B092-526A0B0C8F65}" type="presOf" srcId="{E1B231DB-1F59-4E0D-B2D5-DCD17E171279}" destId="{3995BD13-8D28-47B9-9BD6-958AE073DD1B}" srcOrd="0" destOrd="4" presId="urn:microsoft.com/office/officeart/2005/8/layout/vList6"/>
    <dgm:cxn modelId="{0491AD02-B587-4586-887B-2C4DC8B30395}" srcId="{3944FCA9-1B89-4F3C-91CF-FB21247B5D1E}" destId="{E44B9515-A9F7-41CF-B7AB-87BC0A461CD3}" srcOrd="1" destOrd="0" parTransId="{F2DD26C4-CDD0-4223-836A-B8AF038C929B}" sibTransId="{9C2F7D49-86FC-4FD3-A0F2-FD594461C68B}"/>
    <dgm:cxn modelId="{AFA6D246-DB7A-40D4-B25A-FC47F248ADFF}" srcId="{35842EDD-B0F3-4B07-864B-820BF4924C5E}" destId="{25D12E46-1DB6-41C3-9187-52EF6AF0183B}" srcOrd="2" destOrd="0" parTransId="{D2189FE9-5A96-455B-8587-82C7E4B3B2C9}" sibTransId="{91EB8301-3A7F-4916-880A-2D62988735F7}"/>
    <dgm:cxn modelId="{8B1DCA8F-E678-48AF-8760-798F46A05896}" type="presOf" srcId="{B52F9DAD-B419-4B32-81D2-D57BA42F2F15}" destId="{3995BD13-8D28-47B9-9BD6-958AE073DD1B}" srcOrd="0" destOrd="8" presId="urn:microsoft.com/office/officeart/2005/8/layout/vList6"/>
    <dgm:cxn modelId="{575D1462-5629-4C47-B389-DF1861D8E3AC}" type="presOf" srcId="{ADD0AE10-F7F8-4836-A0FD-66D06D2CCD9C}" destId="{3995BD13-8D28-47B9-9BD6-958AE073DD1B}" srcOrd="0" destOrd="5" presId="urn:microsoft.com/office/officeart/2005/8/layout/vList6"/>
    <dgm:cxn modelId="{81BAAA3E-494D-4AE5-99A4-86FA982EE2A4}" type="presOf" srcId="{1E96C77D-755D-4291-930F-1A395F83979C}" destId="{8F544F69-32BA-4E29-B417-B876FB2CEFD5}" srcOrd="0" destOrd="0" presId="urn:microsoft.com/office/officeart/2005/8/layout/vList6"/>
    <dgm:cxn modelId="{42BB2D7D-758C-4279-9E6B-63F56C33F015}" type="presOf" srcId="{E89D929F-23D8-4399-8814-1F9A0A79736E}" destId="{3995BD13-8D28-47B9-9BD6-958AE073DD1B}" srcOrd="0" destOrd="2" presId="urn:microsoft.com/office/officeart/2005/8/layout/vList6"/>
    <dgm:cxn modelId="{26B839DB-B9B6-4581-AF9D-3B547AE0E2CF}" type="presParOf" srcId="{5454AD03-20E6-4AAC-870D-6FC5273599B8}" destId="{2202CC14-071A-4967-B75F-18DF5F1F209D}" srcOrd="0" destOrd="0" presId="urn:microsoft.com/office/officeart/2005/8/layout/vList6"/>
    <dgm:cxn modelId="{67C4FC1B-6300-4AD4-8AA6-569C7FB89A0B}" type="presParOf" srcId="{2202CC14-071A-4967-B75F-18DF5F1F209D}" destId="{82DBFDFF-A084-4394-BDC0-3740B4020AF6}" srcOrd="0" destOrd="0" presId="urn:microsoft.com/office/officeart/2005/8/layout/vList6"/>
    <dgm:cxn modelId="{CE230F01-E559-45B2-AF6F-4C756D562E65}" type="presParOf" srcId="{2202CC14-071A-4967-B75F-18DF5F1F209D}" destId="{3995BD13-8D28-47B9-9BD6-958AE073DD1B}" srcOrd="1" destOrd="0" presId="urn:microsoft.com/office/officeart/2005/8/layout/vList6"/>
    <dgm:cxn modelId="{FA8B88FF-4D04-4C65-B251-A7E3407BC489}" type="presParOf" srcId="{5454AD03-20E6-4AAC-870D-6FC5273599B8}" destId="{044D4972-43F0-45C9-A76C-4D053E736D4F}" srcOrd="1" destOrd="0" presId="urn:microsoft.com/office/officeart/2005/8/layout/vList6"/>
    <dgm:cxn modelId="{5D8E2232-1F6D-4036-B0F2-AD60D03604CB}" type="presParOf" srcId="{5454AD03-20E6-4AAC-870D-6FC5273599B8}" destId="{CE62B797-079D-4088-B1F0-7370E44F0205}" srcOrd="2" destOrd="0" presId="urn:microsoft.com/office/officeart/2005/8/layout/vList6"/>
    <dgm:cxn modelId="{9D25E424-7335-410C-8879-28B1769426D2}" type="presParOf" srcId="{CE62B797-079D-4088-B1F0-7370E44F0205}" destId="{8F544F69-32BA-4E29-B417-B876FB2CEFD5}" srcOrd="0" destOrd="0" presId="urn:microsoft.com/office/officeart/2005/8/layout/vList6"/>
    <dgm:cxn modelId="{622C234E-31B4-4B0B-B56E-1B784996245A}" type="presParOf" srcId="{CE62B797-079D-4088-B1F0-7370E44F0205}" destId="{03AE0635-4443-498F-A4DB-F41D646F78A9}"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B409383-BCA0-4EA1-BDB2-FE8BD88CF3EC}"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s-EC"/>
        </a:p>
      </dgm:t>
    </dgm:pt>
    <dgm:pt modelId="{688FDCE6-0DF4-4010-8459-FC533D4B4CD0}">
      <dgm:prSet phldrT="[Texto]" custT="1"/>
      <dgm:spPr/>
      <dgm:t>
        <a:bodyPr/>
        <a:lstStyle/>
        <a:p>
          <a:pPr algn="just"/>
          <a:r>
            <a:rPr lang="es-EC" sz="1400" b="1" dirty="0" smtClean="0">
              <a:solidFill>
                <a:srgbClr val="FF0000"/>
              </a:solidFill>
            </a:rPr>
            <a:t>Recorrido Cognitivo</a:t>
          </a:r>
          <a:endParaRPr lang="es-EC" sz="1400" b="1" dirty="0">
            <a:solidFill>
              <a:srgbClr val="FF0000"/>
            </a:solidFill>
          </a:endParaRPr>
        </a:p>
      </dgm:t>
    </dgm:pt>
    <dgm:pt modelId="{B8EB4A8A-35CF-41FA-9CEC-CA1A7F068993}" type="parTrans" cxnId="{BD20DD01-31D6-425E-B5D8-4A05659A29D8}">
      <dgm:prSet/>
      <dgm:spPr/>
      <dgm:t>
        <a:bodyPr/>
        <a:lstStyle/>
        <a:p>
          <a:pPr algn="just"/>
          <a:endParaRPr lang="es-EC" sz="2400"/>
        </a:p>
      </dgm:t>
    </dgm:pt>
    <dgm:pt modelId="{3683850B-5B33-43D4-9D54-F99A85408F60}" type="sibTrans" cxnId="{BD20DD01-31D6-425E-B5D8-4A05659A29D8}">
      <dgm:prSet/>
      <dgm:spPr/>
      <dgm:t>
        <a:bodyPr/>
        <a:lstStyle/>
        <a:p>
          <a:pPr algn="just"/>
          <a:endParaRPr lang="es-EC" sz="2400"/>
        </a:p>
      </dgm:t>
    </dgm:pt>
    <dgm:pt modelId="{12B64389-05C7-424C-A077-84BE61EE840C}">
      <dgm:prSet phldrT="[Texto]" custT="1"/>
      <dgm:spPr/>
      <dgm:t>
        <a:bodyPr/>
        <a:lstStyle/>
        <a:p>
          <a:pPr algn="just"/>
          <a:r>
            <a:rPr lang="es-EC" sz="1400" b="1" dirty="0" smtClean="0">
              <a:solidFill>
                <a:srgbClr val="FF0000"/>
              </a:solidFill>
            </a:rPr>
            <a:t>Estudio Longitudinal</a:t>
          </a:r>
          <a:endParaRPr lang="es-EC" sz="1400" b="1" dirty="0">
            <a:solidFill>
              <a:srgbClr val="FF0000"/>
            </a:solidFill>
          </a:endParaRPr>
        </a:p>
      </dgm:t>
    </dgm:pt>
    <dgm:pt modelId="{42AA479B-7AE8-4A90-A1E8-E35D478F3809}" type="parTrans" cxnId="{76F8DE86-1191-4AAC-805C-6B13A6E8D06A}">
      <dgm:prSet/>
      <dgm:spPr/>
      <dgm:t>
        <a:bodyPr/>
        <a:lstStyle/>
        <a:p>
          <a:pPr algn="just"/>
          <a:endParaRPr lang="es-EC" sz="2400"/>
        </a:p>
      </dgm:t>
    </dgm:pt>
    <dgm:pt modelId="{2CE79FF6-0979-444A-80AA-D06652044099}" type="sibTrans" cxnId="{76F8DE86-1191-4AAC-805C-6B13A6E8D06A}">
      <dgm:prSet/>
      <dgm:spPr/>
      <dgm:t>
        <a:bodyPr/>
        <a:lstStyle/>
        <a:p>
          <a:pPr algn="just"/>
          <a:endParaRPr lang="es-EC" sz="2400"/>
        </a:p>
      </dgm:t>
    </dgm:pt>
    <dgm:pt modelId="{BC918CBB-ACE8-4C4C-A7A0-0DAFDD0C2AB3}">
      <dgm:prSet phldrT="[Texto]" custT="1"/>
      <dgm:spPr/>
      <dgm:t>
        <a:bodyPr/>
        <a:lstStyle/>
        <a:p>
          <a:pPr algn="just"/>
          <a:r>
            <a:rPr lang="es-EC" sz="1200" dirty="0" smtClean="0"/>
            <a:t>Evaluación de uso por primera vez.</a:t>
          </a:r>
          <a:endParaRPr lang="es-EC" sz="1200" dirty="0"/>
        </a:p>
      </dgm:t>
    </dgm:pt>
    <dgm:pt modelId="{D042A947-E955-42CB-A6C8-2C42E5DFE2AA}" type="parTrans" cxnId="{43132453-60EC-4706-8E07-9EB9C56C1E4A}">
      <dgm:prSet/>
      <dgm:spPr/>
      <dgm:t>
        <a:bodyPr/>
        <a:lstStyle/>
        <a:p>
          <a:pPr algn="just"/>
          <a:endParaRPr lang="es-EC" sz="2400"/>
        </a:p>
      </dgm:t>
    </dgm:pt>
    <dgm:pt modelId="{D4243B7A-CB35-444A-AA4D-949648AE90FC}" type="sibTrans" cxnId="{43132453-60EC-4706-8E07-9EB9C56C1E4A}">
      <dgm:prSet/>
      <dgm:spPr/>
      <dgm:t>
        <a:bodyPr/>
        <a:lstStyle/>
        <a:p>
          <a:pPr algn="just"/>
          <a:endParaRPr lang="es-EC" sz="2400"/>
        </a:p>
      </dgm:t>
    </dgm:pt>
    <dgm:pt modelId="{F107CE5E-287A-4115-8621-83ECF8032872}">
      <dgm:prSet phldrT="[Texto]" custT="1"/>
      <dgm:spPr/>
      <dgm:t>
        <a:bodyPr/>
        <a:lstStyle/>
        <a:p>
          <a:pPr algn="just"/>
          <a:r>
            <a:rPr lang="es-EC" sz="1200" dirty="0" smtClean="0"/>
            <a:t>Establece un objetivo a lograr.</a:t>
          </a:r>
          <a:endParaRPr lang="es-EC" sz="1200" dirty="0"/>
        </a:p>
      </dgm:t>
    </dgm:pt>
    <dgm:pt modelId="{88602530-C4FE-466E-83BB-6D6CD9CA23AC}" type="parTrans" cxnId="{0F389514-C500-46BB-9967-5585F0034B17}">
      <dgm:prSet/>
      <dgm:spPr/>
      <dgm:t>
        <a:bodyPr/>
        <a:lstStyle/>
        <a:p>
          <a:pPr algn="just"/>
          <a:endParaRPr lang="es-EC" sz="2400"/>
        </a:p>
      </dgm:t>
    </dgm:pt>
    <dgm:pt modelId="{AF538B21-F022-47F4-BA2D-37408269BD4B}" type="sibTrans" cxnId="{0F389514-C500-46BB-9967-5585F0034B17}">
      <dgm:prSet/>
      <dgm:spPr/>
      <dgm:t>
        <a:bodyPr/>
        <a:lstStyle/>
        <a:p>
          <a:pPr algn="just"/>
          <a:endParaRPr lang="es-EC" sz="2400"/>
        </a:p>
      </dgm:t>
    </dgm:pt>
    <dgm:pt modelId="{9A0A7C3C-A849-473E-8984-C0B3B378D9AA}">
      <dgm:prSet phldrT="[Texto]" custT="1"/>
      <dgm:spPr/>
      <dgm:t>
        <a:bodyPr/>
        <a:lstStyle/>
        <a:p>
          <a:pPr algn="just"/>
          <a:r>
            <a:rPr lang="es-EC" sz="1200" dirty="0" smtClean="0"/>
            <a:t>Busca acciones disponibles.</a:t>
          </a:r>
          <a:endParaRPr lang="es-EC" sz="1200" dirty="0"/>
        </a:p>
      </dgm:t>
    </dgm:pt>
    <dgm:pt modelId="{CB1933D3-15D4-469B-B553-A18E69B14325}" type="parTrans" cxnId="{44CBC8C8-A989-4F4A-82D5-05EB56254863}">
      <dgm:prSet/>
      <dgm:spPr/>
      <dgm:t>
        <a:bodyPr/>
        <a:lstStyle/>
        <a:p>
          <a:pPr algn="just"/>
          <a:endParaRPr lang="es-EC" sz="2400"/>
        </a:p>
      </dgm:t>
    </dgm:pt>
    <dgm:pt modelId="{FD1AD479-EC34-4C3C-A295-494EFFA8D071}" type="sibTrans" cxnId="{44CBC8C8-A989-4F4A-82D5-05EB56254863}">
      <dgm:prSet/>
      <dgm:spPr/>
      <dgm:t>
        <a:bodyPr/>
        <a:lstStyle/>
        <a:p>
          <a:pPr algn="just"/>
          <a:endParaRPr lang="es-EC" sz="2400"/>
        </a:p>
      </dgm:t>
    </dgm:pt>
    <dgm:pt modelId="{DA6C9852-DEFB-4F4E-930C-F9D8AEE13346}">
      <dgm:prSet phldrT="[Texto]" custT="1"/>
      <dgm:spPr/>
      <dgm:t>
        <a:bodyPr/>
        <a:lstStyle/>
        <a:p>
          <a:pPr algn="just"/>
          <a:r>
            <a:rPr lang="es-EC" sz="1200" dirty="0" smtClean="0"/>
            <a:t>Selecciona una acción o tarea que parece más relevante.</a:t>
          </a:r>
          <a:endParaRPr lang="es-EC" sz="1200" dirty="0"/>
        </a:p>
      </dgm:t>
    </dgm:pt>
    <dgm:pt modelId="{C32BDE95-AC2A-4743-AB6C-DA4DD0E234A5}" type="parTrans" cxnId="{8CF5C4C7-52C9-43D9-A113-B21BA6781736}">
      <dgm:prSet/>
      <dgm:spPr/>
      <dgm:t>
        <a:bodyPr/>
        <a:lstStyle/>
        <a:p>
          <a:pPr algn="just"/>
          <a:endParaRPr lang="es-EC" sz="2400"/>
        </a:p>
      </dgm:t>
    </dgm:pt>
    <dgm:pt modelId="{2ADC0488-20EB-4737-8AE6-07AE952FBC50}" type="sibTrans" cxnId="{8CF5C4C7-52C9-43D9-A113-B21BA6781736}">
      <dgm:prSet/>
      <dgm:spPr/>
      <dgm:t>
        <a:bodyPr/>
        <a:lstStyle/>
        <a:p>
          <a:pPr algn="just"/>
          <a:endParaRPr lang="es-EC" sz="2400"/>
        </a:p>
      </dgm:t>
    </dgm:pt>
    <dgm:pt modelId="{3BDC52EE-C2C2-49BA-9EB1-2324692DA437}">
      <dgm:prSet phldrT="[Texto]" custT="1"/>
      <dgm:spPr/>
      <dgm:t>
        <a:bodyPr/>
        <a:lstStyle/>
        <a:p>
          <a:pPr algn="just"/>
          <a:r>
            <a:rPr lang="es-EC" sz="1200" dirty="0" smtClean="0"/>
            <a:t>Realiza la acción y evalúa el sistema entero</a:t>
          </a:r>
          <a:r>
            <a:rPr lang="es-EC" sz="900" dirty="0" smtClean="0"/>
            <a:t>.</a:t>
          </a:r>
          <a:endParaRPr lang="es-EC" sz="900" dirty="0"/>
        </a:p>
      </dgm:t>
    </dgm:pt>
    <dgm:pt modelId="{70FAA42D-CB6D-4CF7-B68F-E2899CBD4EAE}" type="parTrans" cxnId="{107FD6CC-1BB3-43F0-855E-B1B50DC27DFE}">
      <dgm:prSet/>
      <dgm:spPr/>
      <dgm:t>
        <a:bodyPr/>
        <a:lstStyle/>
        <a:p>
          <a:pPr algn="just"/>
          <a:endParaRPr lang="es-EC" sz="2400"/>
        </a:p>
      </dgm:t>
    </dgm:pt>
    <dgm:pt modelId="{DC215202-BB76-4DD9-A223-2C8EE9F8E4C5}" type="sibTrans" cxnId="{107FD6CC-1BB3-43F0-855E-B1B50DC27DFE}">
      <dgm:prSet/>
      <dgm:spPr/>
      <dgm:t>
        <a:bodyPr/>
        <a:lstStyle/>
        <a:p>
          <a:pPr algn="just"/>
          <a:endParaRPr lang="es-EC" sz="2400"/>
        </a:p>
      </dgm:t>
    </dgm:pt>
    <dgm:pt modelId="{E0F2B291-ED3C-45E9-8646-AF11BB43EF08}">
      <dgm:prSet phldrT="[Texto]" custT="1"/>
      <dgm:spPr/>
      <dgm:t>
        <a:bodyPr/>
        <a:lstStyle/>
        <a:p>
          <a:pPr algn="just"/>
          <a:r>
            <a:rPr lang="es-EC" sz="1200" dirty="0" smtClean="0"/>
            <a:t>Los participantes tienen un tiempo determinado para usar la aplicación.</a:t>
          </a:r>
          <a:endParaRPr lang="es-EC" sz="1200" dirty="0"/>
        </a:p>
      </dgm:t>
    </dgm:pt>
    <dgm:pt modelId="{A7D893FA-0474-4A09-99E6-1B3ED2E8D17D}" type="parTrans" cxnId="{18C6755D-9F90-4E30-BECF-9BAD194D121C}">
      <dgm:prSet/>
      <dgm:spPr/>
      <dgm:t>
        <a:bodyPr/>
        <a:lstStyle/>
        <a:p>
          <a:pPr algn="just"/>
          <a:endParaRPr lang="es-EC" sz="2400"/>
        </a:p>
      </dgm:t>
    </dgm:pt>
    <dgm:pt modelId="{66154230-233D-4E96-A1BA-22989963DEA8}" type="sibTrans" cxnId="{18C6755D-9F90-4E30-BECF-9BAD194D121C}">
      <dgm:prSet/>
      <dgm:spPr/>
      <dgm:t>
        <a:bodyPr/>
        <a:lstStyle/>
        <a:p>
          <a:pPr algn="just"/>
          <a:endParaRPr lang="es-EC" sz="2400"/>
        </a:p>
      </dgm:t>
    </dgm:pt>
    <dgm:pt modelId="{6761AF8B-58DC-4136-8B71-34B96C8AD78F}">
      <dgm:prSet phldrT="[Texto]" custT="1"/>
      <dgm:spPr/>
      <dgm:t>
        <a:bodyPr/>
        <a:lstStyle/>
        <a:p>
          <a:pPr algn="just"/>
          <a:r>
            <a:rPr lang="es-EC" sz="1200" dirty="0" smtClean="0"/>
            <a:t>Evalúan la  satisfacción de los usuarios.</a:t>
          </a:r>
          <a:endParaRPr lang="es-EC" sz="1200" dirty="0"/>
        </a:p>
      </dgm:t>
    </dgm:pt>
    <dgm:pt modelId="{D530F392-C7DC-4979-8617-5F2A963D393E}" type="parTrans" cxnId="{2B40BB78-417A-4AE6-8BDC-76923357659C}">
      <dgm:prSet/>
      <dgm:spPr/>
      <dgm:t>
        <a:bodyPr/>
        <a:lstStyle/>
        <a:p>
          <a:pPr algn="just"/>
          <a:endParaRPr lang="es-EC" sz="2400"/>
        </a:p>
      </dgm:t>
    </dgm:pt>
    <dgm:pt modelId="{BB9F5173-0E58-4205-BCD5-3462098C9DED}" type="sibTrans" cxnId="{2B40BB78-417A-4AE6-8BDC-76923357659C}">
      <dgm:prSet/>
      <dgm:spPr/>
      <dgm:t>
        <a:bodyPr/>
        <a:lstStyle/>
        <a:p>
          <a:pPr algn="just"/>
          <a:endParaRPr lang="es-EC" sz="2400"/>
        </a:p>
      </dgm:t>
    </dgm:pt>
    <dgm:pt modelId="{A23B2D2A-D159-431E-B8FF-CE03B4652327}">
      <dgm:prSet phldrT="[Texto]" custT="1"/>
      <dgm:spPr/>
      <dgm:t>
        <a:bodyPr/>
        <a:lstStyle/>
        <a:p>
          <a:pPr algn="just"/>
          <a:r>
            <a:rPr lang="es-ES" sz="1400" b="1" dirty="0" smtClean="0">
              <a:solidFill>
                <a:srgbClr val="FF0000"/>
              </a:solidFill>
            </a:rPr>
            <a:t>AUT (</a:t>
          </a:r>
          <a:r>
            <a:rPr lang="es-ES" sz="1400" b="1" dirty="0" err="1" smtClean="0">
              <a:solidFill>
                <a:srgbClr val="FF0000"/>
              </a:solidFill>
            </a:rPr>
            <a:t>Automated</a:t>
          </a:r>
          <a:r>
            <a:rPr lang="es-ES" sz="1400" b="1" dirty="0" smtClean="0">
              <a:solidFill>
                <a:srgbClr val="FF0000"/>
              </a:solidFill>
            </a:rPr>
            <a:t> </a:t>
          </a:r>
          <a:r>
            <a:rPr lang="es-ES" sz="1400" b="1" dirty="0" err="1" smtClean="0">
              <a:solidFill>
                <a:srgbClr val="FF0000"/>
              </a:solidFill>
            </a:rPr>
            <a:t>usability</a:t>
          </a:r>
          <a:r>
            <a:rPr lang="es-ES" sz="1400" b="1" dirty="0" smtClean="0">
              <a:solidFill>
                <a:srgbClr val="FF0000"/>
              </a:solidFill>
            </a:rPr>
            <a:t> </a:t>
          </a:r>
          <a:r>
            <a:rPr lang="es-ES" sz="1400" b="1" dirty="0" err="1" smtClean="0">
              <a:solidFill>
                <a:srgbClr val="FF0000"/>
              </a:solidFill>
            </a:rPr>
            <a:t>testing</a:t>
          </a:r>
          <a:r>
            <a:rPr lang="es-ES" sz="1400" b="1" dirty="0" smtClean="0">
              <a:solidFill>
                <a:srgbClr val="FF0000"/>
              </a:solidFill>
            </a:rPr>
            <a:t>)</a:t>
          </a:r>
          <a:endParaRPr lang="es-EC" sz="1400" dirty="0">
            <a:solidFill>
              <a:srgbClr val="FF0000"/>
            </a:solidFill>
          </a:endParaRPr>
        </a:p>
      </dgm:t>
    </dgm:pt>
    <dgm:pt modelId="{EEFB7290-3797-43A6-B606-B4E90399FC4A}" type="parTrans" cxnId="{C97514B9-C5DA-48E0-8C7B-8DDC62B09EC6}">
      <dgm:prSet/>
      <dgm:spPr/>
      <dgm:t>
        <a:bodyPr/>
        <a:lstStyle/>
        <a:p>
          <a:pPr algn="just"/>
          <a:endParaRPr lang="es-EC" sz="2400"/>
        </a:p>
      </dgm:t>
    </dgm:pt>
    <dgm:pt modelId="{E933BA1F-941B-45FD-99A4-687035F179D7}" type="sibTrans" cxnId="{C97514B9-C5DA-48E0-8C7B-8DDC62B09EC6}">
      <dgm:prSet/>
      <dgm:spPr/>
      <dgm:t>
        <a:bodyPr/>
        <a:lstStyle/>
        <a:p>
          <a:pPr algn="just"/>
          <a:endParaRPr lang="es-EC" sz="2400"/>
        </a:p>
      </dgm:t>
    </dgm:pt>
    <dgm:pt modelId="{D79C67B4-C17E-43AA-9593-03F525B8628E}">
      <dgm:prSet phldrT="[Texto]" custT="1"/>
      <dgm:spPr/>
      <dgm:t>
        <a:bodyPr/>
        <a:lstStyle/>
        <a:p>
          <a:pPr algn="just"/>
          <a:r>
            <a:rPr lang="es-ES" sz="1000" dirty="0" smtClean="0"/>
            <a:t>Plataforma iOS.</a:t>
          </a:r>
          <a:endParaRPr lang="es-EC" sz="1000" dirty="0"/>
        </a:p>
      </dgm:t>
    </dgm:pt>
    <dgm:pt modelId="{A85FBFA2-C564-47B1-9F17-F5DC7E8957E9}" type="parTrans" cxnId="{E55A8452-F4A3-49F0-A0AF-2E13E7E87320}">
      <dgm:prSet/>
      <dgm:spPr/>
      <dgm:t>
        <a:bodyPr/>
        <a:lstStyle/>
        <a:p>
          <a:pPr algn="just"/>
          <a:endParaRPr lang="es-EC" sz="2400"/>
        </a:p>
      </dgm:t>
    </dgm:pt>
    <dgm:pt modelId="{27ED9FB9-01B1-4DE2-9EA4-5D658B4F8580}" type="sibTrans" cxnId="{E55A8452-F4A3-49F0-A0AF-2E13E7E87320}">
      <dgm:prSet/>
      <dgm:spPr/>
      <dgm:t>
        <a:bodyPr/>
        <a:lstStyle/>
        <a:p>
          <a:pPr algn="just"/>
          <a:endParaRPr lang="es-EC" sz="2400"/>
        </a:p>
      </dgm:t>
    </dgm:pt>
    <dgm:pt modelId="{E8C4CBFE-3C50-47A0-9097-A6460A795AE2}">
      <dgm:prSet phldrT="[Texto]" custT="1"/>
      <dgm:spPr/>
      <dgm:t>
        <a:bodyPr/>
        <a:lstStyle/>
        <a:p>
          <a:pPr algn="just"/>
          <a:r>
            <a:rPr lang="es-ES" sz="1000" dirty="0" smtClean="0"/>
            <a:t>Evaluación, inspección, cuestionario, modelos analíticos y simulaciones.</a:t>
          </a:r>
          <a:endParaRPr lang="es-EC" sz="1000" dirty="0"/>
        </a:p>
      </dgm:t>
    </dgm:pt>
    <dgm:pt modelId="{C8F0DD11-8B7F-4650-B893-C47D9B7A368E}" type="parTrans" cxnId="{78E1E9BB-D89F-4BB4-928F-4376A1A82038}">
      <dgm:prSet/>
      <dgm:spPr/>
      <dgm:t>
        <a:bodyPr/>
        <a:lstStyle/>
        <a:p>
          <a:pPr algn="just"/>
          <a:endParaRPr lang="es-EC" sz="2400"/>
        </a:p>
      </dgm:t>
    </dgm:pt>
    <dgm:pt modelId="{9B2C5A73-65C0-42BA-B901-2EC24BE2C1F4}" type="sibTrans" cxnId="{78E1E9BB-D89F-4BB4-928F-4376A1A82038}">
      <dgm:prSet/>
      <dgm:spPr/>
      <dgm:t>
        <a:bodyPr/>
        <a:lstStyle/>
        <a:p>
          <a:pPr algn="just"/>
          <a:endParaRPr lang="es-EC" sz="2400"/>
        </a:p>
      </dgm:t>
    </dgm:pt>
    <dgm:pt modelId="{D038DCE4-F9F9-4385-8B2C-129943E0C1A8}">
      <dgm:prSet phldrT="[Texto]" custT="1"/>
      <dgm:spPr/>
      <dgm:t>
        <a:bodyPr/>
        <a:lstStyle/>
        <a:p>
          <a:pPr algn="just"/>
          <a:r>
            <a:rPr lang="es-ES" sz="1000" dirty="0" smtClean="0"/>
            <a:t>Captura no automática, captura automática, análisis automático y crítica automática</a:t>
          </a:r>
          <a:endParaRPr lang="es-EC" sz="1000" dirty="0"/>
        </a:p>
      </dgm:t>
    </dgm:pt>
    <dgm:pt modelId="{78B6FE71-3108-4A64-B2F0-59229E6B9C34}" type="parTrans" cxnId="{F73CA5C7-B808-4467-B7FF-9D11437B805D}">
      <dgm:prSet/>
      <dgm:spPr/>
      <dgm:t>
        <a:bodyPr/>
        <a:lstStyle/>
        <a:p>
          <a:pPr algn="just"/>
          <a:endParaRPr lang="es-EC" sz="2400"/>
        </a:p>
      </dgm:t>
    </dgm:pt>
    <dgm:pt modelId="{81DFD7A7-F844-4F3A-A037-613D677A2EA1}" type="sibTrans" cxnId="{F73CA5C7-B808-4467-B7FF-9D11437B805D}">
      <dgm:prSet/>
      <dgm:spPr/>
      <dgm:t>
        <a:bodyPr/>
        <a:lstStyle/>
        <a:p>
          <a:pPr algn="just"/>
          <a:endParaRPr lang="es-EC" sz="2400"/>
        </a:p>
      </dgm:t>
    </dgm:pt>
    <dgm:pt modelId="{FCB73060-D75D-46CD-88D7-DE4E3420E582}">
      <dgm:prSet phldrT="[Texto]" custT="1"/>
      <dgm:spPr/>
      <dgm:t>
        <a:bodyPr/>
        <a:lstStyle/>
        <a:p>
          <a:pPr algn="just"/>
          <a:r>
            <a:rPr lang="es-ES" sz="1000" dirty="0" smtClean="0"/>
            <a:t>Es estimado formalmente informalmente.</a:t>
          </a:r>
          <a:endParaRPr lang="es-EC" sz="1000" dirty="0"/>
        </a:p>
      </dgm:t>
    </dgm:pt>
    <dgm:pt modelId="{1D36AAD3-AAA0-4C02-8F2E-4AEC6678D40F}" type="parTrans" cxnId="{CD1CFE1C-C372-444D-9146-641A09DA2CFB}">
      <dgm:prSet/>
      <dgm:spPr/>
      <dgm:t>
        <a:bodyPr/>
        <a:lstStyle/>
        <a:p>
          <a:pPr algn="just"/>
          <a:endParaRPr lang="es-EC" sz="2400"/>
        </a:p>
      </dgm:t>
    </dgm:pt>
    <dgm:pt modelId="{B63D487B-234D-40F9-8887-BAEA6D5B763A}" type="sibTrans" cxnId="{CD1CFE1C-C372-444D-9146-641A09DA2CFB}">
      <dgm:prSet/>
      <dgm:spPr/>
      <dgm:t>
        <a:bodyPr/>
        <a:lstStyle/>
        <a:p>
          <a:pPr algn="just"/>
          <a:endParaRPr lang="es-EC" sz="2400"/>
        </a:p>
      </dgm:t>
    </dgm:pt>
    <dgm:pt modelId="{5A28DD95-1654-4F93-B0D9-E7481B44AB39}">
      <dgm:prSet phldrT="[Texto]" custT="1"/>
      <dgm:spPr/>
      <dgm:t>
        <a:bodyPr/>
        <a:lstStyle/>
        <a:p>
          <a:pPr algn="just"/>
          <a:r>
            <a:rPr lang="es-EC" sz="1000" dirty="0" smtClean="0"/>
            <a:t>Fases: </a:t>
          </a:r>
          <a:endParaRPr lang="es-EC" sz="1000" dirty="0"/>
        </a:p>
      </dgm:t>
    </dgm:pt>
    <dgm:pt modelId="{2BB7E46E-0E91-4C92-95F8-ED43C07815DC}" type="parTrans" cxnId="{83747F0F-C55D-4451-95A9-8831A7F52EA3}">
      <dgm:prSet/>
      <dgm:spPr/>
      <dgm:t>
        <a:bodyPr/>
        <a:lstStyle/>
        <a:p>
          <a:pPr algn="just"/>
          <a:endParaRPr lang="es-EC" sz="2400"/>
        </a:p>
      </dgm:t>
    </dgm:pt>
    <dgm:pt modelId="{625E91DE-8247-484E-A15F-7A390D895959}" type="sibTrans" cxnId="{83747F0F-C55D-4451-95A9-8831A7F52EA3}">
      <dgm:prSet/>
      <dgm:spPr/>
      <dgm:t>
        <a:bodyPr/>
        <a:lstStyle/>
        <a:p>
          <a:pPr algn="just"/>
          <a:endParaRPr lang="es-EC" sz="2400"/>
        </a:p>
      </dgm:t>
    </dgm:pt>
    <dgm:pt modelId="{DDE41F08-6FCF-417A-8376-042F26785768}">
      <dgm:prSet phldrT="[Texto]" custT="1"/>
      <dgm:spPr/>
      <dgm:t>
        <a:bodyPr/>
        <a:lstStyle/>
        <a:p>
          <a:pPr algn="just"/>
          <a:r>
            <a:rPr lang="es-EC" sz="1000" b="1" dirty="0" smtClean="0"/>
            <a:t>(1) Fase de preparación</a:t>
          </a:r>
          <a:r>
            <a:rPr lang="es-EC" sz="1000" dirty="0" smtClean="0"/>
            <a:t> del proyecto</a:t>
          </a:r>
          <a:endParaRPr lang="es-EC" sz="1000" dirty="0"/>
        </a:p>
      </dgm:t>
    </dgm:pt>
    <dgm:pt modelId="{1AACB304-C35F-44BC-B952-766F36C4C545}" type="parTrans" cxnId="{E6934172-B962-4A7E-804C-4B92A28D0BC3}">
      <dgm:prSet/>
      <dgm:spPr/>
      <dgm:t>
        <a:bodyPr/>
        <a:lstStyle/>
        <a:p>
          <a:pPr algn="just"/>
          <a:endParaRPr lang="es-EC" sz="2400"/>
        </a:p>
      </dgm:t>
    </dgm:pt>
    <dgm:pt modelId="{11A468C3-25E5-4CBF-89FB-E276B3275A4E}" type="sibTrans" cxnId="{E6934172-B962-4A7E-804C-4B92A28D0BC3}">
      <dgm:prSet/>
      <dgm:spPr/>
      <dgm:t>
        <a:bodyPr/>
        <a:lstStyle/>
        <a:p>
          <a:pPr algn="just"/>
          <a:endParaRPr lang="es-EC" sz="2400"/>
        </a:p>
      </dgm:t>
    </dgm:pt>
    <dgm:pt modelId="{7FBF7031-2062-41B8-8C32-4AAB6248A602}">
      <dgm:prSet custT="1"/>
      <dgm:spPr/>
      <dgm:t>
        <a:bodyPr/>
        <a:lstStyle/>
        <a:p>
          <a:pPr algn="just"/>
          <a:r>
            <a:rPr lang="es-EC" sz="1000" dirty="0" smtClean="0"/>
            <a:t>(</a:t>
          </a:r>
          <a:r>
            <a:rPr lang="es-EC" sz="1000" b="1" dirty="0" smtClean="0"/>
            <a:t>4) Fase Crítica</a:t>
          </a:r>
          <a:endParaRPr lang="es-EC" sz="1000" dirty="0"/>
        </a:p>
      </dgm:t>
    </dgm:pt>
    <dgm:pt modelId="{7EDE83FA-F1C2-4754-A3A0-E6FFF9C66C5C}" type="parTrans" cxnId="{B326AD67-0151-4D77-A51A-1EFE591FBF17}">
      <dgm:prSet/>
      <dgm:spPr/>
      <dgm:t>
        <a:bodyPr/>
        <a:lstStyle/>
        <a:p>
          <a:pPr algn="just"/>
          <a:endParaRPr lang="es-EC" sz="2400"/>
        </a:p>
      </dgm:t>
    </dgm:pt>
    <dgm:pt modelId="{A8B32184-59C5-41C2-8929-742F28E8F303}" type="sibTrans" cxnId="{B326AD67-0151-4D77-A51A-1EFE591FBF17}">
      <dgm:prSet/>
      <dgm:spPr/>
      <dgm:t>
        <a:bodyPr/>
        <a:lstStyle/>
        <a:p>
          <a:pPr algn="just"/>
          <a:endParaRPr lang="es-EC" sz="2400"/>
        </a:p>
      </dgm:t>
    </dgm:pt>
    <dgm:pt modelId="{EB674751-9ECB-4957-BDD6-CD9754D15DCC}">
      <dgm:prSet custT="1"/>
      <dgm:spPr/>
      <dgm:t>
        <a:bodyPr/>
        <a:lstStyle/>
        <a:p>
          <a:pPr algn="just"/>
          <a:r>
            <a:rPr lang="es-EC" sz="1000" dirty="0" smtClean="0"/>
            <a:t>(</a:t>
          </a:r>
          <a:r>
            <a:rPr lang="es-EC" sz="1000" b="1" dirty="0" smtClean="0"/>
            <a:t>3) Fase de Análisis </a:t>
          </a:r>
          <a:r>
            <a:rPr lang="es-EC" sz="1000" dirty="0" smtClean="0"/>
            <a:t>y reconocimiento de los patrones</a:t>
          </a:r>
          <a:endParaRPr lang="es-EC" sz="1000" dirty="0"/>
        </a:p>
      </dgm:t>
    </dgm:pt>
    <dgm:pt modelId="{5D674076-98FE-4EB0-9C7C-54440000B43D}" type="parTrans" cxnId="{F97725CC-3967-4E24-AF9F-40F65EA61304}">
      <dgm:prSet/>
      <dgm:spPr/>
      <dgm:t>
        <a:bodyPr/>
        <a:lstStyle/>
        <a:p>
          <a:pPr algn="just"/>
          <a:endParaRPr lang="es-EC" sz="2400"/>
        </a:p>
      </dgm:t>
    </dgm:pt>
    <dgm:pt modelId="{3E624D60-E6D8-4F73-A1DE-F9410F78B8CF}" type="sibTrans" cxnId="{F97725CC-3967-4E24-AF9F-40F65EA61304}">
      <dgm:prSet/>
      <dgm:spPr/>
      <dgm:t>
        <a:bodyPr/>
        <a:lstStyle/>
        <a:p>
          <a:pPr algn="just"/>
          <a:endParaRPr lang="es-EC" sz="2400"/>
        </a:p>
      </dgm:t>
    </dgm:pt>
    <dgm:pt modelId="{1314EBF3-B7D0-4767-BA77-35EBC04116F8}">
      <dgm:prSet phldrT="[Texto]" custT="1"/>
      <dgm:spPr/>
      <dgm:t>
        <a:bodyPr/>
        <a:lstStyle/>
        <a:p>
          <a:pPr algn="just"/>
          <a:r>
            <a:rPr lang="es-EC" sz="1000" dirty="0" smtClean="0"/>
            <a:t>(</a:t>
          </a:r>
          <a:r>
            <a:rPr lang="es-EC" sz="1000" b="1" dirty="0" smtClean="0"/>
            <a:t>2) Fase de captura</a:t>
          </a:r>
          <a:r>
            <a:rPr lang="es-EC" sz="1000" dirty="0" smtClean="0"/>
            <a:t> automática</a:t>
          </a:r>
          <a:endParaRPr lang="es-EC" sz="1000" dirty="0"/>
        </a:p>
      </dgm:t>
    </dgm:pt>
    <dgm:pt modelId="{BA5545A3-394A-437E-A186-BFFBC4EC77F6}" type="parTrans" cxnId="{0CEDF43C-1682-4076-BE2A-378D91ED10E6}">
      <dgm:prSet/>
      <dgm:spPr/>
      <dgm:t>
        <a:bodyPr/>
        <a:lstStyle/>
        <a:p>
          <a:pPr algn="just"/>
          <a:endParaRPr lang="es-EC" sz="2400"/>
        </a:p>
      </dgm:t>
    </dgm:pt>
    <dgm:pt modelId="{268DFC33-8DFE-420D-AF6E-E2E20B954067}" type="sibTrans" cxnId="{0CEDF43C-1682-4076-BE2A-378D91ED10E6}">
      <dgm:prSet/>
      <dgm:spPr/>
      <dgm:t>
        <a:bodyPr/>
        <a:lstStyle/>
        <a:p>
          <a:pPr algn="just"/>
          <a:endParaRPr lang="es-EC" sz="2400"/>
        </a:p>
      </dgm:t>
    </dgm:pt>
    <dgm:pt modelId="{D08C5E1F-5C98-4491-803E-44C44A3766AA}">
      <dgm:prSet phldrT="[Texto]" custT="1"/>
      <dgm:spPr/>
      <dgm:t>
        <a:bodyPr/>
        <a:lstStyle/>
        <a:p>
          <a:pPr algn="just"/>
          <a:r>
            <a:rPr lang="es-EC" sz="1000" dirty="0" smtClean="0"/>
            <a:t>Fase de post-lanzamiento de la aplicación.</a:t>
          </a:r>
          <a:endParaRPr lang="es-EC" sz="1000" dirty="0"/>
        </a:p>
      </dgm:t>
    </dgm:pt>
    <dgm:pt modelId="{7654FDE6-18B2-4E28-A0F0-93E7E93F5C8A}" type="parTrans" cxnId="{053BC48D-0340-4475-9109-B44927566A25}">
      <dgm:prSet/>
      <dgm:spPr/>
      <dgm:t>
        <a:bodyPr/>
        <a:lstStyle/>
        <a:p>
          <a:pPr algn="just"/>
          <a:endParaRPr lang="es-EC" sz="2400"/>
        </a:p>
      </dgm:t>
    </dgm:pt>
    <dgm:pt modelId="{8C5F14B0-CADA-4152-B881-4235AF4CB6DE}" type="sibTrans" cxnId="{053BC48D-0340-4475-9109-B44927566A25}">
      <dgm:prSet/>
      <dgm:spPr/>
      <dgm:t>
        <a:bodyPr/>
        <a:lstStyle/>
        <a:p>
          <a:pPr algn="just"/>
          <a:endParaRPr lang="es-EC" sz="2400"/>
        </a:p>
      </dgm:t>
    </dgm:pt>
    <dgm:pt modelId="{9A46624A-E720-4D6D-8277-419ADE96703C}">
      <dgm:prSet custT="1"/>
      <dgm:spPr/>
      <dgm:t>
        <a:bodyPr/>
        <a:lstStyle/>
        <a:p>
          <a:pPr algn="just"/>
          <a:r>
            <a:rPr lang="es-EC" sz="1400" b="1" dirty="0" smtClean="0">
              <a:solidFill>
                <a:srgbClr val="FF0000"/>
              </a:solidFill>
            </a:rPr>
            <a:t>Framework de Inspección de usabilidad</a:t>
          </a:r>
          <a:endParaRPr lang="es-EC" sz="1400" b="1" dirty="0">
            <a:solidFill>
              <a:srgbClr val="FF0000"/>
            </a:solidFill>
          </a:endParaRPr>
        </a:p>
      </dgm:t>
    </dgm:pt>
    <dgm:pt modelId="{6B9F60D3-D7E7-4EFE-BFCE-CEBE4C95A54F}" type="parTrans" cxnId="{842B8852-467F-4BAF-9261-668DEFEDD893}">
      <dgm:prSet/>
      <dgm:spPr/>
      <dgm:t>
        <a:bodyPr/>
        <a:lstStyle/>
        <a:p>
          <a:pPr algn="just"/>
          <a:endParaRPr lang="es-EC" sz="2400"/>
        </a:p>
      </dgm:t>
    </dgm:pt>
    <dgm:pt modelId="{8E4543A1-7AF6-4168-879A-9D5DF94C5C0F}" type="sibTrans" cxnId="{842B8852-467F-4BAF-9261-668DEFEDD893}">
      <dgm:prSet/>
      <dgm:spPr/>
      <dgm:t>
        <a:bodyPr/>
        <a:lstStyle/>
        <a:p>
          <a:pPr algn="just"/>
          <a:endParaRPr lang="es-EC" sz="2400"/>
        </a:p>
      </dgm:t>
    </dgm:pt>
    <dgm:pt modelId="{CF460A50-A7EC-45BC-A96C-6FFBD56E3514}">
      <dgm:prSet custT="1"/>
      <dgm:spPr/>
      <dgm:t>
        <a:bodyPr/>
        <a:lstStyle/>
        <a:p>
          <a:pPr algn="just"/>
          <a:r>
            <a:rPr lang="es-ES" sz="1200" dirty="0" smtClean="0"/>
            <a:t>Soportado sobre aplicaciones de Salud de la plataforma Android.</a:t>
          </a:r>
          <a:endParaRPr lang="es-EC" sz="1200" dirty="0"/>
        </a:p>
      </dgm:t>
    </dgm:pt>
    <dgm:pt modelId="{24F81847-373A-4DF8-A4A7-53BFACD11F48}" type="parTrans" cxnId="{4A9A6601-5944-4DD0-BA1F-74AAD6A6DCEF}">
      <dgm:prSet/>
      <dgm:spPr/>
      <dgm:t>
        <a:bodyPr/>
        <a:lstStyle/>
        <a:p>
          <a:pPr algn="just"/>
          <a:endParaRPr lang="es-EC" sz="2400"/>
        </a:p>
      </dgm:t>
    </dgm:pt>
    <dgm:pt modelId="{18C4BE17-C5CC-4945-A4C1-64C41AFEE1DF}" type="sibTrans" cxnId="{4A9A6601-5944-4DD0-BA1F-74AAD6A6DCEF}">
      <dgm:prSet/>
      <dgm:spPr/>
      <dgm:t>
        <a:bodyPr/>
        <a:lstStyle/>
        <a:p>
          <a:pPr algn="just"/>
          <a:endParaRPr lang="es-EC" sz="2400"/>
        </a:p>
      </dgm:t>
    </dgm:pt>
    <dgm:pt modelId="{AB9903CE-2F4F-49E2-976D-61BDC8A3FAF0}">
      <dgm:prSet custT="1"/>
      <dgm:spPr/>
      <dgm:t>
        <a:bodyPr/>
        <a:lstStyle/>
        <a:p>
          <a:pPr algn="just"/>
          <a:r>
            <a:rPr lang="es-ES" sz="1200" dirty="0" smtClean="0">
              <a:solidFill>
                <a:schemeClr val="tx1"/>
              </a:solidFill>
              <a:effectLst/>
              <a:latin typeface="+mn-lt"/>
              <a:ea typeface="+mn-ea"/>
              <a:cs typeface="+mn-cs"/>
            </a:rPr>
            <a:t>Se tradujeron en lenguaje de descripción de alto nivel, las directrices de usabilidad de la Sociedad de Sistemas de Información y Gestión en la salud (HIMSS) en métricas cuantitativas que podrían medirse automáticamente por el software</a:t>
          </a:r>
          <a:endParaRPr lang="es-EC" sz="1200" dirty="0"/>
        </a:p>
      </dgm:t>
    </dgm:pt>
    <dgm:pt modelId="{C1D32892-C8BE-4294-8265-02F23F347E70}" type="parTrans" cxnId="{9D3D7736-8739-4385-B0D5-1653577FD093}">
      <dgm:prSet/>
      <dgm:spPr/>
      <dgm:t>
        <a:bodyPr/>
        <a:lstStyle/>
        <a:p>
          <a:pPr algn="just"/>
          <a:endParaRPr lang="es-EC" sz="2400"/>
        </a:p>
      </dgm:t>
    </dgm:pt>
    <dgm:pt modelId="{02091EB2-1AD8-440A-ACB5-810F0A2B3BBE}" type="sibTrans" cxnId="{9D3D7736-8739-4385-B0D5-1653577FD093}">
      <dgm:prSet/>
      <dgm:spPr/>
      <dgm:t>
        <a:bodyPr/>
        <a:lstStyle/>
        <a:p>
          <a:pPr algn="just"/>
          <a:endParaRPr lang="es-EC" sz="2400"/>
        </a:p>
      </dgm:t>
    </dgm:pt>
    <dgm:pt modelId="{40D544B1-2AC8-4D1D-85E7-C25B34FF22D8}" type="pres">
      <dgm:prSet presAssocID="{4B409383-BCA0-4EA1-BDB2-FE8BD88CF3EC}" presName="Name0" presStyleCnt="0">
        <dgm:presLayoutVars>
          <dgm:dir/>
          <dgm:resizeHandles val="exact"/>
        </dgm:presLayoutVars>
      </dgm:prSet>
      <dgm:spPr/>
      <dgm:t>
        <a:bodyPr/>
        <a:lstStyle/>
        <a:p>
          <a:endParaRPr lang="es-EC"/>
        </a:p>
      </dgm:t>
    </dgm:pt>
    <dgm:pt modelId="{467419D1-907A-4BD9-B2D5-5D1F8F156A5C}" type="pres">
      <dgm:prSet presAssocID="{688FDCE6-0DF4-4010-8459-FC533D4B4CD0}" presName="composite" presStyleCnt="0"/>
      <dgm:spPr/>
    </dgm:pt>
    <dgm:pt modelId="{2692E528-2F51-47D8-B8F8-A8CC62DF93A9}" type="pres">
      <dgm:prSet presAssocID="{688FDCE6-0DF4-4010-8459-FC533D4B4CD0}" presName="rect1" presStyleLbl="trAlignAcc1" presStyleIdx="0" presStyleCnt="4" custLinFactNeighborX="3246" custLinFactNeighborY="568">
        <dgm:presLayoutVars>
          <dgm:bulletEnabled val="1"/>
        </dgm:presLayoutVars>
      </dgm:prSet>
      <dgm:spPr/>
      <dgm:t>
        <a:bodyPr/>
        <a:lstStyle/>
        <a:p>
          <a:endParaRPr lang="es-EC"/>
        </a:p>
      </dgm:t>
    </dgm:pt>
    <dgm:pt modelId="{EA2DC554-5F19-4837-B8D6-8C4522F47439}" type="pres">
      <dgm:prSet presAssocID="{688FDCE6-0DF4-4010-8459-FC533D4B4CD0}" presName="rect2" presStyleLbl="fgImgPlace1" presStyleIdx="0" presStyleCnt="4"/>
      <dgm:spPr>
        <a:blipFill rotWithShape="1">
          <a:blip xmlns:r="http://schemas.openxmlformats.org/officeDocument/2006/relationships" r:embed="rId1"/>
          <a:stretch>
            <a:fillRect/>
          </a:stretch>
        </a:blipFill>
      </dgm:spPr>
    </dgm:pt>
    <dgm:pt modelId="{FF236B04-72CF-4D21-9E96-B2A7BD14847D}" type="pres">
      <dgm:prSet presAssocID="{3683850B-5B33-43D4-9D54-F99A85408F60}" presName="sibTrans" presStyleCnt="0"/>
      <dgm:spPr/>
    </dgm:pt>
    <dgm:pt modelId="{02F8BD85-D8D0-42CA-A51D-06AACA23C20F}" type="pres">
      <dgm:prSet presAssocID="{12B64389-05C7-424C-A077-84BE61EE840C}" presName="composite" presStyleCnt="0"/>
      <dgm:spPr/>
    </dgm:pt>
    <dgm:pt modelId="{0371422E-2D95-47B3-978F-130DED67DB42}" type="pres">
      <dgm:prSet presAssocID="{12B64389-05C7-424C-A077-84BE61EE840C}" presName="rect1" presStyleLbl="trAlignAcc1" presStyleIdx="1" presStyleCnt="4" custScaleX="85715" custLinFactNeighborX="310" custLinFactNeighborY="188">
        <dgm:presLayoutVars>
          <dgm:bulletEnabled val="1"/>
        </dgm:presLayoutVars>
      </dgm:prSet>
      <dgm:spPr/>
      <dgm:t>
        <a:bodyPr/>
        <a:lstStyle/>
        <a:p>
          <a:endParaRPr lang="es-EC"/>
        </a:p>
      </dgm:t>
    </dgm:pt>
    <dgm:pt modelId="{93B35BD6-0A31-449D-8481-AB96FAE35593}" type="pres">
      <dgm:prSet presAssocID="{12B64389-05C7-424C-A077-84BE61EE840C}" presName="rect2" presStyleLbl="fgImgPlace1" presStyleIdx="1" presStyleCnt="4" custScaleX="128484" custLinFactNeighborX="15702" custLinFactNeighborY="1734"/>
      <dgm:spPr>
        <a:blipFill rotWithShape="1">
          <a:blip xmlns:r="http://schemas.openxmlformats.org/officeDocument/2006/relationships" r:embed="rId2"/>
          <a:stretch>
            <a:fillRect/>
          </a:stretch>
        </a:blipFill>
      </dgm:spPr>
    </dgm:pt>
    <dgm:pt modelId="{43AC10CC-5BFA-4908-BC81-06CDA562DF44}" type="pres">
      <dgm:prSet presAssocID="{2CE79FF6-0979-444A-80AA-D06652044099}" presName="sibTrans" presStyleCnt="0"/>
      <dgm:spPr/>
    </dgm:pt>
    <dgm:pt modelId="{9041C301-2773-477C-ABE2-2758EFD1C0AA}" type="pres">
      <dgm:prSet presAssocID="{A23B2D2A-D159-431E-B8FF-CE03B4652327}" presName="composite" presStyleCnt="0"/>
      <dgm:spPr/>
    </dgm:pt>
    <dgm:pt modelId="{CB06A52D-D29C-498E-B5DF-C83D4DA3122B}" type="pres">
      <dgm:prSet presAssocID="{A23B2D2A-D159-431E-B8FF-CE03B4652327}" presName="rect1" presStyleLbl="trAlignAcc1" presStyleIdx="2" presStyleCnt="4" custScaleX="99467" custScaleY="118105" custLinFactNeighborX="193" custLinFactNeighborY="-7026">
        <dgm:presLayoutVars>
          <dgm:bulletEnabled val="1"/>
        </dgm:presLayoutVars>
      </dgm:prSet>
      <dgm:spPr/>
      <dgm:t>
        <a:bodyPr/>
        <a:lstStyle/>
        <a:p>
          <a:endParaRPr lang="es-EC"/>
        </a:p>
      </dgm:t>
    </dgm:pt>
    <dgm:pt modelId="{30A1CD0D-21D8-46DA-A0B0-7F673C5EC9F0}" type="pres">
      <dgm:prSet presAssocID="{A23B2D2A-D159-431E-B8FF-CE03B4652327}" presName="rect2" presStyleLbl="fgImgPlace1" presStyleIdx="2" presStyleCnt="4" custScaleX="137591" custLinFactNeighborX="-30486" custLinFactNeighborY="-4706"/>
      <dgm:spPr>
        <a:blipFill rotWithShape="1">
          <a:blip xmlns:r="http://schemas.openxmlformats.org/officeDocument/2006/relationships" r:embed="rId3"/>
          <a:stretch>
            <a:fillRect/>
          </a:stretch>
        </a:blipFill>
      </dgm:spPr>
    </dgm:pt>
    <dgm:pt modelId="{4D6DCDF9-34B1-4931-A151-2F3899EE5B0C}" type="pres">
      <dgm:prSet presAssocID="{E933BA1F-941B-45FD-99A4-687035F179D7}" presName="sibTrans" presStyleCnt="0"/>
      <dgm:spPr/>
    </dgm:pt>
    <dgm:pt modelId="{CF205409-8144-43D6-8C9B-01A7B49A5D20}" type="pres">
      <dgm:prSet presAssocID="{9A46624A-E720-4D6D-8277-419ADE96703C}" presName="composite" presStyleCnt="0"/>
      <dgm:spPr/>
    </dgm:pt>
    <dgm:pt modelId="{EE6F1569-414B-4EF3-80CD-890EDAD3A133}" type="pres">
      <dgm:prSet presAssocID="{9A46624A-E720-4D6D-8277-419ADE96703C}" presName="rect1" presStyleLbl="trAlignAcc1" presStyleIdx="3" presStyleCnt="4" custScaleX="88588" custScaleY="119510" custLinFactNeighborX="-2264" custLinFactNeighborY="-4044">
        <dgm:presLayoutVars>
          <dgm:bulletEnabled val="1"/>
        </dgm:presLayoutVars>
      </dgm:prSet>
      <dgm:spPr/>
      <dgm:t>
        <a:bodyPr/>
        <a:lstStyle/>
        <a:p>
          <a:endParaRPr lang="es-EC"/>
        </a:p>
      </dgm:t>
    </dgm:pt>
    <dgm:pt modelId="{91C4E0A7-5216-4EE2-A935-1E261975011D}" type="pres">
      <dgm:prSet presAssocID="{9A46624A-E720-4D6D-8277-419ADE96703C}" presName="rect2" presStyleLbl="fgImgPlace1" presStyleIdx="3" presStyleCnt="4" custScaleX="122613" custLinFactNeighborX="19132" custLinFactNeighborY="-4706"/>
      <dgm:spPr>
        <a:blipFill rotWithShape="1">
          <a:blip xmlns:r="http://schemas.openxmlformats.org/officeDocument/2006/relationships" r:embed="rId4"/>
          <a:stretch>
            <a:fillRect/>
          </a:stretch>
        </a:blipFill>
      </dgm:spPr>
    </dgm:pt>
  </dgm:ptLst>
  <dgm:cxnLst>
    <dgm:cxn modelId="{F73CA5C7-B808-4467-B7FF-9D11437B805D}" srcId="{A23B2D2A-D159-431E-B8FF-CE03B4652327}" destId="{D038DCE4-F9F9-4385-8B2C-129943E0C1A8}" srcOrd="2" destOrd="0" parTransId="{78B6FE71-3108-4A64-B2F0-59229E6B9C34}" sibTransId="{81DFD7A7-F844-4F3A-A037-613D677A2EA1}"/>
    <dgm:cxn modelId="{76970A0F-C071-4BA8-A019-6D16FA05F52F}" type="presOf" srcId="{FCB73060-D75D-46CD-88D7-DE4E3420E582}" destId="{CB06A52D-D29C-498E-B5DF-C83D4DA3122B}" srcOrd="0" destOrd="4" presId="urn:microsoft.com/office/officeart/2008/layout/PictureStrips"/>
    <dgm:cxn modelId="{83747F0F-C55D-4451-95A9-8831A7F52EA3}" srcId="{A23B2D2A-D159-431E-B8FF-CE03B4652327}" destId="{5A28DD95-1654-4F93-B0D9-E7481B44AB39}" srcOrd="5" destOrd="0" parTransId="{2BB7E46E-0E91-4C92-95F8-ED43C07815DC}" sibTransId="{625E91DE-8247-484E-A15F-7A390D895959}"/>
    <dgm:cxn modelId="{B326AD67-0151-4D77-A51A-1EFE591FBF17}" srcId="{5A28DD95-1654-4F93-B0D9-E7481B44AB39}" destId="{7FBF7031-2062-41B8-8C32-4AAB6248A602}" srcOrd="3" destOrd="0" parTransId="{7EDE83FA-F1C2-4754-A3A0-E6FFF9C66C5C}" sibTransId="{A8B32184-59C5-41C2-8929-742F28E8F303}"/>
    <dgm:cxn modelId="{E6934172-B962-4A7E-804C-4B92A28D0BC3}" srcId="{5A28DD95-1654-4F93-B0D9-E7481B44AB39}" destId="{DDE41F08-6FCF-417A-8376-042F26785768}" srcOrd="0" destOrd="0" parTransId="{1AACB304-C35F-44BC-B952-766F36C4C545}" sibTransId="{11A468C3-25E5-4CBF-89FB-E276B3275A4E}"/>
    <dgm:cxn modelId="{558B057B-6A1C-47AE-8415-4B733FD29479}" type="presOf" srcId="{DDE41F08-6FCF-417A-8376-042F26785768}" destId="{CB06A52D-D29C-498E-B5DF-C83D4DA3122B}" srcOrd="0" destOrd="7" presId="urn:microsoft.com/office/officeart/2008/layout/PictureStrips"/>
    <dgm:cxn modelId="{44CBC8C8-A989-4F4A-82D5-05EB56254863}" srcId="{688FDCE6-0DF4-4010-8459-FC533D4B4CD0}" destId="{9A0A7C3C-A849-473E-8984-C0B3B378D9AA}" srcOrd="2" destOrd="0" parTransId="{CB1933D3-15D4-469B-B553-A18E69B14325}" sibTransId="{FD1AD479-EC34-4C3C-A295-494EFFA8D071}"/>
    <dgm:cxn modelId="{9DE8747E-92A6-4C5E-970D-E68F9965ED99}" type="presOf" srcId="{F107CE5E-287A-4115-8621-83ECF8032872}" destId="{2692E528-2F51-47D8-B8F8-A8CC62DF93A9}" srcOrd="0" destOrd="2" presId="urn:microsoft.com/office/officeart/2008/layout/PictureStrips"/>
    <dgm:cxn modelId="{E5221D91-712C-4B87-A6AD-78C113A0C834}" type="presOf" srcId="{12B64389-05C7-424C-A077-84BE61EE840C}" destId="{0371422E-2D95-47B3-978F-130DED67DB42}" srcOrd="0" destOrd="0" presId="urn:microsoft.com/office/officeart/2008/layout/PictureStrips"/>
    <dgm:cxn modelId="{18C6755D-9F90-4E30-BECF-9BAD194D121C}" srcId="{12B64389-05C7-424C-A077-84BE61EE840C}" destId="{E0F2B291-ED3C-45E9-8646-AF11BB43EF08}" srcOrd="0" destOrd="0" parTransId="{A7D893FA-0474-4A09-99E6-1B3ED2E8D17D}" sibTransId="{66154230-233D-4E96-A1BA-22989963DEA8}"/>
    <dgm:cxn modelId="{0F389514-C500-46BB-9967-5585F0034B17}" srcId="{688FDCE6-0DF4-4010-8459-FC533D4B4CD0}" destId="{F107CE5E-287A-4115-8621-83ECF8032872}" srcOrd="1" destOrd="0" parTransId="{88602530-C4FE-466E-83BB-6D6CD9CA23AC}" sibTransId="{AF538B21-F022-47F4-BA2D-37408269BD4B}"/>
    <dgm:cxn modelId="{842B8852-467F-4BAF-9261-668DEFEDD893}" srcId="{4B409383-BCA0-4EA1-BDB2-FE8BD88CF3EC}" destId="{9A46624A-E720-4D6D-8277-419ADE96703C}" srcOrd="3" destOrd="0" parTransId="{6B9F60D3-D7E7-4EFE-BFCE-CEBE4C95A54F}" sibTransId="{8E4543A1-7AF6-4168-879A-9D5DF94C5C0F}"/>
    <dgm:cxn modelId="{AB1DE68C-0145-4504-B5B5-D4118AB6A910}" type="presOf" srcId="{EB674751-9ECB-4957-BDD6-CD9754D15DCC}" destId="{CB06A52D-D29C-498E-B5DF-C83D4DA3122B}" srcOrd="0" destOrd="9" presId="urn:microsoft.com/office/officeart/2008/layout/PictureStrips"/>
    <dgm:cxn modelId="{76F8DE86-1191-4AAC-805C-6B13A6E8D06A}" srcId="{4B409383-BCA0-4EA1-BDB2-FE8BD88CF3EC}" destId="{12B64389-05C7-424C-A077-84BE61EE840C}" srcOrd="1" destOrd="0" parTransId="{42AA479B-7AE8-4A90-A1E8-E35D478F3809}" sibTransId="{2CE79FF6-0979-444A-80AA-D06652044099}"/>
    <dgm:cxn modelId="{8CF5C4C7-52C9-43D9-A113-B21BA6781736}" srcId="{688FDCE6-0DF4-4010-8459-FC533D4B4CD0}" destId="{DA6C9852-DEFB-4F4E-930C-F9D8AEE13346}" srcOrd="3" destOrd="0" parTransId="{C32BDE95-AC2A-4743-AB6C-DA4DD0E234A5}" sibTransId="{2ADC0488-20EB-4737-8AE6-07AE952FBC50}"/>
    <dgm:cxn modelId="{1F16E018-6213-426F-B11E-A6AEA3A162E4}" type="presOf" srcId="{3BDC52EE-C2C2-49BA-9EB1-2324692DA437}" destId="{2692E528-2F51-47D8-B8F8-A8CC62DF93A9}" srcOrd="0" destOrd="5" presId="urn:microsoft.com/office/officeart/2008/layout/PictureStrips"/>
    <dgm:cxn modelId="{053BC48D-0340-4475-9109-B44927566A25}" srcId="{A23B2D2A-D159-431E-B8FF-CE03B4652327}" destId="{D08C5E1F-5C98-4491-803E-44C44A3766AA}" srcOrd="4" destOrd="0" parTransId="{7654FDE6-18B2-4E28-A0F0-93E7E93F5C8A}" sibTransId="{8C5F14B0-CADA-4152-B881-4235AF4CB6DE}"/>
    <dgm:cxn modelId="{78E1E9BB-D89F-4BB4-928F-4376A1A82038}" srcId="{A23B2D2A-D159-431E-B8FF-CE03B4652327}" destId="{E8C4CBFE-3C50-47A0-9097-A6460A795AE2}" srcOrd="1" destOrd="0" parTransId="{C8F0DD11-8B7F-4650-B893-C47D9B7A368E}" sibTransId="{9B2C5A73-65C0-42BA-B901-2EC24BE2C1F4}"/>
    <dgm:cxn modelId="{0094EAF0-8999-4361-BBF7-81CA221964A5}" type="presOf" srcId="{1314EBF3-B7D0-4767-BA77-35EBC04116F8}" destId="{CB06A52D-D29C-498E-B5DF-C83D4DA3122B}" srcOrd="0" destOrd="8" presId="urn:microsoft.com/office/officeart/2008/layout/PictureStrips"/>
    <dgm:cxn modelId="{3517AE35-3451-4140-AE89-60B99EF70331}" type="presOf" srcId="{D79C67B4-C17E-43AA-9593-03F525B8628E}" destId="{CB06A52D-D29C-498E-B5DF-C83D4DA3122B}" srcOrd="0" destOrd="1" presId="urn:microsoft.com/office/officeart/2008/layout/PictureStrips"/>
    <dgm:cxn modelId="{3C38311B-24B8-4E98-91A8-826CAB6B6C46}" type="presOf" srcId="{9A46624A-E720-4D6D-8277-419ADE96703C}" destId="{EE6F1569-414B-4EF3-80CD-890EDAD3A133}" srcOrd="0" destOrd="0" presId="urn:microsoft.com/office/officeart/2008/layout/PictureStrips"/>
    <dgm:cxn modelId="{0CEDF43C-1682-4076-BE2A-378D91ED10E6}" srcId="{5A28DD95-1654-4F93-B0D9-E7481B44AB39}" destId="{1314EBF3-B7D0-4767-BA77-35EBC04116F8}" srcOrd="1" destOrd="0" parTransId="{BA5545A3-394A-437E-A186-BFFBC4EC77F6}" sibTransId="{268DFC33-8DFE-420D-AF6E-E2E20B954067}"/>
    <dgm:cxn modelId="{2FA410F3-A813-455C-BE9A-A09BF3EBAC44}" type="presOf" srcId="{A23B2D2A-D159-431E-B8FF-CE03B4652327}" destId="{CB06A52D-D29C-498E-B5DF-C83D4DA3122B}" srcOrd="0" destOrd="0" presId="urn:microsoft.com/office/officeart/2008/layout/PictureStrips"/>
    <dgm:cxn modelId="{43132453-60EC-4706-8E07-9EB9C56C1E4A}" srcId="{688FDCE6-0DF4-4010-8459-FC533D4B4CD0}" destId="{BC918CBB-ACE8-4C4C-A7A0-0DAFDD0C2AB3}" srcOrd="0" destOrd="0" parTransId="{D042A947-E955-42CB-A6C8-2C42E5DFE2AA}" sibTransId="{D4243B7A-CB35-444A-AA4D-949648AE90FC}"/>
    <dgm:cxn modelId="{FEE12244-69CB-4965-A7EB-AA86975AB75B}" type="presOf" srcId="{AB9903CE-2F4F-49E2-976D-61BDC8A3FAF0}" destId="{EE6F1569-414B-4EF3-80CD-890EDAD3A133}" srcOrd="0" destOrd="2" presId="urn:microsoft.com/office/officeart/2008/layout/PictureStrips"/>
    <dgm:cxn modelId="{BD20DD01-31D6-425E-B5D8-4A05659A29D8}" srcId="{4B409383-BCA0-4EA1-BDB2-FE8BD88CF3EC}" destId="{688FDCE6-0DF4-4010-8459-FC533D4B4CD0}" srcOrd="0" destOrd="0" parTransId="{B8EB4A8A-35CF-41FA-9CEC-CA1A7F068993}" sibTransId="{3683850B-5B33-43D4-9D54-F99A85408F60}"/>
    <dgm:cxn modelId="{4AE6F431-E65D-4E8A-BC03-83D8FF386775}" type="presOf" srcId="{D08C5E1F-5C98-4491-803E-44C44A3766AA}" destId="{CB06A52D-D29C-498E-B5DF-C83D4DA3122B}" srcOrd="0" destOrd="5" presId="urn:microsoft.com/office/officeart/2008/layout/PictureStrips"/>
    <dgm:cxn modelId="{493453B5-8A83-4C47-8D55-6DA01E25E8D1}" type="presOf" srcId="{E8C4CBFE-3C50-47A0-9097-A6460A795AE2}" destId="{CB06A52D-D29C-498E-B5DF-C83D4DA3122B}" srcOrd="0" destOrd="2" presId="urn:microsoft.com/office/officeart/2008/layout/PictureStrips"/>
    <dgm:cxn modelId="{9D3D7736-8739-4385-B0D5-1653577FD093}" srcId="{9A46624A-E720-4D6D-8277-419ADE96703C}" destId="{AB9903CE-2F4F-49E2-976D-61BDC8A3FAF0}" srcOrd="1" destOrd="0" parTransId="{C1D32892-C8BE-4294-8265-02F23F347E70}" sibTransId="{02091EB2-1AD8-440A-ACB5-810F0A2B3BBE}"/>
    <dgm:cxn modelId="{2E76658A-067B-4B47-A4CA-C3C257B81DC9}" type="presOf" srcId="{DA6C9852-DEFB-4F4E-930C-F9D8AEE13346}" destId="{2692E528-2F51-47D8-B8F8-A8CC62DF93A9}" srcOrd="0" destOrd="4" presId="urn:microsoft.com/office/officeart/2008/layout/PictureStrips"/>
    <dgm:cxn modelId="{F97725CC-3967-4E24-AF9F-40F65EA61304}" srcId="{5A28DD95-1654-4F93-B0D9-E7481B44AB39}" destId="{EB674751-9ECB-4957-BDD6-CD9754D15DCC}" srcOrd="2" destOrd="0" parTransId="{5D674076-98FE-4EB0-9C7C-54440000B43D}" sibTransId="{3E624D60-E6D8-4F73-A1DE-F9410F78B8CF}"/>
    <dgm:cxn modelId="{65328F24-FC79-4A90-8EEB-6F95CD4591EB}" type="presOf" srcId="{E0F2B291-ED3C-45E9-8646-AF11BB43EF08}" destId="{0371422E-2D95-47B3-978F-130DED67DB42}" srcOrd="0" destOrd="1" presId="urn:microsoft.com/office/officeart/2008/layout/PictureStrips"/>
    <dgm:cxn modelId="{1A528F1E-7AB3-4FBA-BC90-499B41AF05E0}" type="presOf" srcId="{6761AF8B-58DC-4136-8B71-34B96C8AD78F}" destId="{0371422E-2D95-47B3-978F-130DED67DB42}" srcOrd="0" destOrd="2" presId="urn:microsoft.com/office/officeart/2008/layout/PictureStrips"/>
    <dgm:cxn modelId="{79E952AA-A81C-4E96-A30E-414A8A5B63D6}" type="presOf" srcId="{CF460A50-A7EC-45BC-A96C-6FFBD56E3514}" destId="{EE6F1569-414B-4EF3-80CD-890EDAD3A133}" srcOrd="0" destOrd="1" presId="urn:microsoft.com/office/officeart/2008/layout/PictureStrips"/>
    <dgm:cxn modelId="{4A9A6601-5944-4DD0-BA1F-74AAD6A6DCEF}" srcId="{9A46624A-E720-4D6D-8277-419ADE96703C}" destId="{CF460A50-A7EC-45BC-A96C-6FFBD56E3514}" srcOrd="0" destOrd="0" parTransId="{24F81847-373A-4DF8-A4A7-53BFACD11F48}" sibTransId="{18C4BE17-C5CC-4945-A4C1-64C41AFEE1DF}"/>
    <dgm:cxn modelId="{78453C68-D888-418D-BC71-A85B51306CF2}" type="presOf" srcId="{688FDCE6-0DF4-4010-8459-FC533D4B4CD0}" destId="{2692E528-2F51-47D8-B8F8-A8CC62DF93A9}" srcOrd="0" destOrd="0" presId="urn:microsoft.com/office/officeart/2008/layout/PictureStrips"/>
    <dgm:cxn modelId="{2B40BB78-417A-4AE6-8BDC-76923357659C}" srcId="{12B64389-05C7-424C-A077-84BE61EE840C}" destId="{6761AF8B-58DC-4136-8B71-34B96C8AD78F}" srcOrd="1" destOrd="0" parTransId="{D530F392-C7DC-4979-8617-5F2A963D393E}" sibTransId="{BB9F5173-0E58-4205-BCD5-3462098C9DED}"/>
    <dgm:cxn modelId="{589CE838-91B6-4566-9587-6EE4DFC9B027}" type="presOf" srcId="{4B409383-BCA0-4EA1-BDB2-FE8BD88CF3EC}" destId="{40D544B1-2AC8-4D1D-85E7-C25B34FF22D8}" srcOrd="0" destOrd="0" presId="urn:microsoft.com/office/officeart/2008/layout/PictureStrips"/>
    <dgm:cxn modelId="{0ACECFB5-4B64-4385-9198-DF443F3180A2}" type="presOf" srcId="{9A0A7C3C-A849-473E-8984-C0B3B378D9AA}" destId="{2692E528-2F51-47D8-B8F8-A8CC62DF93A9}" srcOrd="0" destOrd="3" presId="urn:microsoft.com/office/officeart/2008/layout/PictureStrips"/>
    <dgm:cxn modelId="{55FE90AC-48EC-4FE1-AB9C-2A2250693D1D}" type="presOf" srcId="{D038DCE4-F9F9-4385-8B2C-129943E0C1A8}" destId="{CB06A52D-D29C-498E-B5DF-C83D4DA3122B}" srcOrd="0" destOrd="3" presId="urn:microsoft.com/office/officeart/2008/layout/PictureStrips"/>
    <dgm:cxn modelId="{86B3A65A-AB7D-47D1-A75D-6ACF46D547C7}" type="presOf" srcId="{7FBF7031-2062-41B8-8C32-4AAB6248A602}" destId="{CB06A52D-D29C-498E-B5DF-C83D4DA3122B}" srcOrd="0" destOrd="10" presId="urn:microsoft.com/office/officeart/2008/layout/PictureStrips"/>
    <dgm:cxn modelId="{273B2E74-00E8-4539-AFD4-56A94084E71C}" type="presOf" srcId="{BC918CBB-ACE8-4C4C-A7A0-0DAFDD0C2AB3}" destId="{2692E528-2F51-47D8-B8F8-A8CC62DF93A9}" srcOrd="0" destOrd="1" presId="urn:microsoft.com/office/officeart/2008/layout/PictureStrips"/>
    <dgm:cxn modelId="{C97514B9-C5DA-48E0-8C7B-8DDC62B09EC6}" srcId="{4B409383-BCA0-4EA1-BDB2-FE8BD88CF3EC}" destId="{A23B2D2A-D159-431E-B8FF-CE03B4652327}" srcOrd="2" destOrd="0" parTransId="{EEFB7290-3797-43A6-B606-B4E90399FC4A}" sibTransId="{E933BA1F-941B-45FD-99A4-687035F179D7}"/>
    <dgm:cxn modelId="{CD1CFE1C-C372-444D-9146-641A09DA2CFB}" srcId="{A23B2D2A-D159-431E-B8FF-CE03B4652327}" destId="{FCB73060-D75D-46CD-88D7-DE4E3420E582}" srcOrd="3" destOrd="0" parTransId="{1D36AAD3-AAA0-4C02-8F2E-4AEC6678D40F}" sibTransId="{B63D487B-234D-40F9-8887-BAEA6D5B763A}"/>
    <dgm:cxn modelId="{4F2D7A6E-91FC-42F1-BB20-EE6081A4DB38}" type="presOf" srcId="{5A28DD95-1654-4F93-B0D9-E7481B44AB39}" destId="{CB06A52D-D29C-498E-B5DF-C83D4DA3122B}" srcOrd="0" destOrd="6" presId="urn:microsoft.com/office/officeart/2008/layout/PictureStrips"/>
    <dgm:cxn modelId="{107FD6CC-1BB3-43F0-855E-B1B50DC27DFE}" srcId="{688FDCE6-0DF4-4010-8459-FC533D4B4CD0}" destId="{3BDC52EE-C2C2-49BA-9EB1-2324692DA437}" srcOrd="4" destOrd="0" parTransId="{70FAA42D-CB6D-4CF7-B68F-E2899CBD4EAE}" sibTransId="{DC215202-BB76-4DD9-A223-2C8EE9F8E4C5}"/>
    <dgm:cxn modelId="{E55A8452-F4A3-49F0-A0AF-2E13E7E87320}" srcId="{A23B2D2A-D159-431E-B8FF-CE03B4652327}" destId="{D79C67B4-C17E-43AA-9593-03F525B8628E}" srcOrd="0" destOrd="0" parTransId="{A85FBFA2-C564-47B1-9F17-F5DC7E8957E9}" sibTransId="{27ED9FB9-01B1-4DE2-9EA4-5D658B4F8580}"/>
    <dgm:cxn modelId="{3FA48937-EE18-4FE3-90D6-6B42C35E64F2}" type="presParOf" srcId="{40D544B1-2AC8-4D1D-85E7-C25B34FF22D8}" destId="{467419D1-907A-4BD9-B2D5-5D1F8F156A5C}" srcOrd="0" destOrd="0" presId="urn:microsoft.com/office/officeart/2008/layout/PictureStrips"/>
    <dgm:cxn modelId="{FAA18CB3-144F-4B3A-AF64-507F4322E9DE}" type="presParOf" srcId="{467419D1-907A-4BD9-B2D5-5D1F8F156A5C}" destId="{2692E528-2F51-47D8-B8F8-A8CC62DF93A9}" srcOrd="0" destOrd="0" presId="urn:microsoft.com/office/officeart/2008/layout/PictureStrips"/>
    <dgm:cxn modelId="{AB1394BC-30E1-4620-9B9F-51D3E1B99A74}" type="presParOf" srcId="{467419D1-907A-4BD9-B2D5-5D1F8F156A5C}" destId="{EA2DC554-5F19-4837-B8D6-8C4522F47439}" srcOrd="1" destOrd="0" presId="urn:microsoft.com/office/officeart/2008/layout/PictureStrips"/>
    <dgm:cxn modelId="{ED9D076E-EB83-45DE-85CC-1B28F55E862E}" type="presParOf" srcId="{40D544B1-2AC8-4D1D-85E7-C25B34FF22D8}" destId="{FF236B04-72CF-4D21-9E96-B2A7BD14847D}" srcOrd="1" destOrd="0" presId="urn:microsoft.com/office/officeart/2008/layout/PictureStrips"/>
    <dgm:cxn modelId="{CC79F90E-E0C2-4A7E-A553-1A8172494912}" type="presParOf" srcId="{40D544B1-2AC8-4D1D-85E7-C25B34FF22D8}" destId="{02F8BD85-D8D0-42CA-A51D-06AACA23C20F}" srcOrd="2" destOrd="0" presId="urn:microsoft.com/office/officeart/2008/layout/PictureStrips"/>
    <dgm:cxn modelId="{5B05C026-7DFA-421D-AB65-B94785A340FF}" type="presParOf" srcId="{02F8BD85-D8D0-42CA-A51D-06AACA23C20F}" destId="{0371422E-2D95-47B3-978F-130DED67DB42}" srcOrd="0" destOrd="0" presId="urn:microsoft.com/office/officeart/2008/layout/PictureStrips"/>
    <dgm:cxn modelId="{09DF5322-DE17-4560-B771-1A62015458DE}" type="presParOf" srcId="{02F8BD85-D8D0-42CA-A51D-06AACA23C20F}" destId="{93B35BD6-0A31-449D-8481-AB96FAE35593}" srcOrd="1" destOrd="0" presId="urn:microsoft.com/office/officeart/2008/layout/PictureStrips"/>
    <dgm:cxn modelId="{FD8955CD-5138-40C5-BC94-1D9EEADD0107}" type="presParOf" srcId="{40D544B1-2AC8-4D1D-85E7-C25B34FF22D8}" destId="{43AC10CC-5BFA-4908-BC81-06CDA562DF44}" srcOrd="3" destOrd="0" presId="urn:microsoft.com/office/officeart/2008/layout/PictureStrips"/>
    <dgm:cxn modelId="{0BB4DE91-7FB4-4CA6-858F-61FB9BA43548}" type="presParOf" srcId="{40D544B1-2AC8-4D1D-85E7-C25B34FF22D8}" destId="{9041C301-2773-477C-ABE2-2758EFD1C0AA}" srcOrd="4" destOrd="0" presId="urn:microsoft.com/office/officeart/2008/layout/PictureStrips"/>
    <dgm:cxn modelId="{039269A5-1274-4C7D-811A-FC4385C922EE}" type="presParOf" srcId="{9041C301-2773-477C-ABE2-2758EFD1C0AA}" destId="{CB06A52D-D29C-498E-B5DF-C83D4DA3122B}" srcOrd="0" destOrd="0" presId="urn:microsoft.com/office/officeart/2008/layout/PictureStrips"/>
    <dgm:cxn modelId="{49042955-F137-4EB5-A6EC-96D628BA3D4E}" type="presParOf" srcId="{9041C301-2773-477C-ABE2-2758EFD1C0AA}" destId="{30A1CD0D-21D8-46DA-A0B0-7F673C5EC9F0}" srcOrd="1" destOrd="0" presId="urn:microsoft.com/office/officeart/2008/layout/PictureStrips"/>
    <dgm:cxn modelId="{E8E30AF9-73B5-4E0B-BE84-31B644164053}" type="presParOf" srcId="{40D544B1-2AC8-4D1D-85E7-C25B34FF22D8}" destId="{4D6DCDF9-34B1-4931-A151-2F3899EE5B0C}" srcOrd="5" destOrd="0" presId="urn:microsoft.com/office/officeart/2008/layout/PictureStrips"/>
    <dgm:cxn modelId="{6B0D2C3A-4B91-47C5-A9BF-7460BB2B3D86}" type="presParOf" srcId="{40D544B1-2AC8-4D1D-85E7-C25B34FF22D8}" destId="{CF205409-8144-43D6-8C9B-01A7B49A5D20}" srcOrd="6" destOrd="0" presId="urn:microsoft.com/office/officeart/2008/layout/PictureStrips"/>
    <dgm:cxn modelId="{34A689EE-58DE-4354-96E2-F94CE7EA6FEB}" type="presParOf" srcId="{CF205409-8144-43D6-8C9B-01A7B49A5D20}" destId="{EE6F1569-414B-4EF3-80CD-890EDAD3A133}" srcOrd="0" destOrd="0" presId="urn:microsoft.com/office/officeart/2008/layout/PictureStrips"/>
    <dgm:cxn modelId="{58ED653F-3B29-41F4-8164-27B6FF61DA9F}" type="presParOf" srcId="{CF205409-8144-43D6-8C9B-01A7B49A5D20}" destId="{91C4E0A7-5216-4EE2-A935-1E261975011D}" srcOrd="1" destOrd="0" presId="urn:microsoft.com/office/officeart/2008/layout/PictureStrip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8860A9-2323-4410-8F53-81029581D5EE}" type="doc">
      <dgm:prSet loTypeId="urn:microsoft.com/office/officeart/2005/8/layout/radial3" loCatId="cycle" qsTypeId="urn:microsoft.com/office/officeart/2005/8/quickstyle/simple1" qsCatId="simple" csTypeId="urn:microsoft.com/office/officeart/2005/8/colors/accent0_1" csCatId="mainScheme" phldr="1"/>
      <dgm:spPr/>
      <dgm:t>
        <a:bodyPr/>
        <a:lstStyle/>
        <a:p>
          <a:endParaRPr lang="es-EC"/>
        </a:p>
      </dgm:t>
    </dgm:pt>
    <dgm:pt modelId="{140876F3-757A-4799-9BE9-5A70F13C3C12}">
      <dgm:prSet phldrT="[Texto]" phldr="1"/>
      <dgm:spPr>
        <a:blipFill rotWithShape="0">
          <a:blip xmlns:r="http://schemas.openxmlformats.org/officeDocument/2006/relationships" r:embed="rId1"/>
          <a:stretch>
            <a:fillRect/>
          </a:stretch>
        </a:blipFill>
      </dgm:spPr>
      <dgm:t>
        <a:bodyPr/>
        <a:lstStyle/>
        <a:p>
          <a:endParaRPr lang="es-EC" dirty="0"/>
        </a:p>
      </dgm:t>
    </dgm:pt>
    <dgm:pt modelId="{6CDF2CC0-D987-49FD-B4D5-5B196F3BD864}" type="parTrans" cxnId="{AF20EFFF-9806-46DC-9055-31E14006CD9A}">
      <dgm:prSet/>
      <dgm:spPr/>
      <dgm:t>
        <a:bodyPr/>
        <a:lstStyle/>
        <a:p>
          <a:endParaRPr lang="es-EC"/>
        </a:p>
      </dgm:t>
    </dgm:pt>
    <dgm:pt modelId="{D0DBDE97-E5BE-427A-9509-D6EC3FE77D17}" type="sibTrans" cxnId="{AF20EFFF-9806-46DC-9055-31E14006CD9A}">
      <dgm:prSet/>
      <dgm:spPr/>
      <dgm:t>
        <a:bodyPr/>
        <a:lstStyle/>
        <a:p>
          <a:endParaRPr lang="es-EC"/>
        </a:p>
      </dgm:t>
    </dgm:pt>
    <dgm:pt modelId="{D2D2C498-FA82-4844-B206-D70A0108E1F9}">
      <dgm:prSet phldrT="[Texto]"/>
      <dgm:spPr/>
      <dgm:t>
        <a:bodyPr/>
        <a:lstStyle/>
        <a:p>
          <a:r>
            <a:rPr lang="es-EC" dirty="0" smtClean="0"/>
            <a:t>Dimensiones reducidas</a:t>
          </a:r>
          <a:endParaRPr lang="es-EC" dirty="0"/>
        </a:p>
      </dgm:t>
    </dgm:pt>
    <dgm:pt modelId="{C8A645DF-83BD-4360-8A2B-10342523A369}" type="parTrans" cxnId="{6D67E16B-10BD-4B5E-9A80-E3A0260F8189}">
      <dgm:prSet/>
      <dgm:spPr/>
      <dgm:t>
        <a:bodyPr/>
        <a:lstStyle/>
        <a:p>
          <a:endParaRPr lang="es-EC"/>
        </a:p>
      </dgm:t>
    </dgm:pt>
    <dgm:pt modelId="{4358103E-56C4-42DD-BB30-4CAD44E15206}" type="sibTrans" cxnId="{6D67E16B-10BD-4B5E-9A80-E3A0260F8189}">
      <dgm:prSet/>
      <dgm:spPr/>
      <dgm:t>
        <a:bodyPr/>
        <a:lstStyle/>
        <a:p>
          <a:endParaRPr lang="es-EC"/>
        </a:p>
      </dgm:t>
    </dgm:pt>
    <dgm:pt modelId="{DD936F4A-8361-4AFF-AE76-0E1533633CA1}">
      <dgm:prSet phldrT="[Texto]"/>
      <dgm:spPr/>
      <dgm:t>
        <a:bodyPr/>
        <a:lstStyle/>
        <a:p>
          <a:r>
            <a:rPr lang="es-EC" dirty="0" smtClean="0"/>
            <a:t>Capacidad de almacenamiento y procesamiento </a:t>
          </a:r>
          <a:endParaRPr lang="es-EC" dirty="0"/>
        </a:p>
      </dgm:t>
    </dgm:pt>
    <dgm:pt modelId="{80891942-7235-4547-9805-0B6D40B3FA20}" type="parTrans" cxnId="{0ADD5FAF-C646-424E-BC89-C717FAEFE202}">
      <dgm:prSet/>
      <dgm:spPr/>
      <dgm:t>
        <a:bodyPr/>
        <a:lstStyle/>
        <a:p>
          <a:endParaRPr lang="es-EC"/>
        </a:p>
      </dgm:t>
    </dgm:pt>
    <dgm:pt modelId="{05CC5989-A225-462B-9FCA-454D32A2903A}" type="sibTrans" cxnId="{0ADD5FAF-C646-424E-BC89-C717FAEFE202}">
      <dgm:prSet/>
      <dgm:spPr/>
      <dgm:t>
        <a:bodyPr/>
        <a:lstStyle/>
        <a:p>
          <a:endParaRPr lang="es-EC"/>
        </a:p>
      </dgm:t>
    </dgm:pt>
    <dgm:pt modelId="{A20331A8-5A66-4EDA-B5CF-7D7DDA459BA2}">
      <dgm:prSet phldrT="[Texto]"/>
      <dgm:spPr/>
      <dgm:t>
        <a:bodyPr/>
        <a:lstStyle/>
        <a:p>
          <a:r>
            <a:rPr lang="es-EC" dirty="0" smtClean="0"/>
            <a:t>Ancho de banda limitado</a:t>
          </a:r>
          <a:endParaRPr lang="es-EC" dirty="0"/>
        </a:p>
      </dgm:t>
    </dgm:pt>
    <dgm:pt modelId="{3CFF7968-2B64-47EB-9C3D-121D174D9DE3}" type="parTrans" cxnId="{E4C5888A-5E06-4490-84A2-176AB150920D}">
      <dgm:prSet/>
      <dgm:spPr/>
      <dgm:t>
        <a:bodyPr/>
        <a:lstStyle/>
        <a:p>
          <a:endParaRPr lang="es-EC"/>
        </a:p>
      </dgm:t>
    </dgm:pt>
    <dgm:pt modelId="{D61311D7-5380-4ECD-8D4B-B78032EC6000}" type="sibTrans" cxnId="{E4C5888A-5E06-4490-84A2-176AB150920D}">
      <dgm:prSet/>
      <dgm:spPr/>
      <dgm:t>
        <a:bodyPr/>
        <a:lstStyle/>
        <a:p>
          <a:endParaRPr lang="es-EC"/>
        </a:p>
      </dgm:t>
    </dgm:pt>
    <dgm:pt modelId="{F4E7C4F6-DAEF-4A9C-BA54-D919AEF7423E}">
      <dgm:prSet phldrT="[Texto]"/>
      <dgm:spPr/>
      <dgm:t>
        <a:bodyPr/>
        <a:lstStyle/>
        <a:p>
          <a:r>
            <a:rPr lang="es-EC" dirty="0" smtClean="0"/>
            <a:t>Sistema operativo</a:t>
          </a:r>
          <a:endParaRPr lang="es-EC" dirty="0"/>
        </a:p>
      </dgm:t>
    </dgm:pt>
    <dgm:pt modelId="{A19D70BD-C6E6-46C5-B895-064190631D25}" type="parTrans" cxnId="{C173DC97-C2EF-4695-9576-0788F9B600CF}">
      <dgm:prSet/>
      <dgm:spPr/>
      <dgm:t>
        <a:bodyPr/>
        <a:lstStyle/>
        <a:p>
          <a:endParaRPr lang="es-EC"/>
        </a:p>
      </dgm:t>
    </dgm:pt>
    <dgm:pt modelId="{E4EC26BC-661C-4ACB-B2DA-0CB80DDB14AD}" type="sibTrans" cxnId="{C173DC97-C2EF-4695-9576-0788F9B600CF}">
      <dgm:prSet/>
      <dgm:spPr/>
      <dgm:t>
        <a:bodyPr/>
        <a:lstStyle/>
        <a:p>
          <a:endParaRPr lang="es-EC"/>
        </a:p>
      </dgm:t>
    </dgm:pt>
    <dgm:pt modelId="{CAAF9ECD-2E1C-48C9-8471-C51692F07A93}">
      <dgm:prSet phldrT="[Texto]"/>
      <dgm:spPr/>
      <dgm:t>
        <a:bodyPr/>
        <a:lstStyle/>
        <a:p>
          <a:r>
            <a:rPr lang="es-EC" dirty="0" smtClean="0"/>
            <a:t>Contexto de uso </a:t>
          </a:r>
          <a:endParaRPr lang="es-EC" dirty="0"/>
        </a:p>
      </dgm:t>
    </dgm:pt>
    <dgm:pt modelId="{FCDD7F11-1BCA-4747-977B-C621D42E5EB9}" type="parTrans" cxnId="{E07793E1-282F-4BFF-A466-3336CD979DE0}">
      <dgm:prSet/>
      <dgm:spPr/>
      <dgm:t>
        <a:bodyPr/>
        <a:lstStyle/>
        <a:p>
          <a:endParaRPr lang="es-EC"/>
        </a:p>
      </dgm:t>
    </dgm:pt>
    <dgm:pt modelId="{4D94CE36-160C-4366-8B4B-45F7FB7A07F0}" type="sibTrans" cxnId="{E07793E1-282F-4BFF-A466-3336CD979DE0}">
      <dgm:prSet/>
      <dgm:spPr/>
      <dgm:t>
        <a:bodyPr/>
        <a:lstStyle/>
        <a:p>
          <a:endParaRPr lang="es-EC"/>
        </a:p>
      </dgm:t>
    </dgm:pt>
    <dgm:pt modelId="{767A5C15-6B6A-4AB5-A8B8-CBBF054F9941}" type="pres">
      <dgm:prSet presAssocID="{288860A9-2323-4410-8F53-81029581D5EE}" presName="composite" presStyleCnt="0">
        <dgm:presLayoutVars>
          <dgm:chMax val="1"/>
          <dgm:dir/>
          <dgm:resizeHandles val="exact"/>
        </dgm:presLayoutVars>
      </dgm:prSet>
      <dgm:spPr/>
      <dgm:t>
        <a:bodyPr/>
        <a:lstStyle/>
        <a:p>
          <a:endParaRPr lang="es-EC"/>
        </a:p>
      </dgm:t>
    </dgm:pt>
    <dgm:pt modelId="{486C444D-4EAB-42EE-888A-6C87A34732BE}" type="pres">
      <dgm:prSet presAssocID="{288860A9-2323-4410-8F53-81029581D5EE}" presName="radial" presStyleCnt="0">
        <dgm:presLayoutVars>
          <dgm:animLvl val="ctr"/>
        </dgm:presLayoutVars>
      </dgm:prSet>
      <dgm:spPr/>
    </dgm:pt>
    <dgm:pt modelId="{B9A13D10-1C3D-4FA9-BD95-5D2699102040}" type="pres">
      <dgm:prSet presAssocID="{140876F3-757A-4799-9BE9-5A70F13C3C12}" presName="centerShape" presStyleLbl="vennNode1" presStyleIdx="0" presStyleCnt="6"/>
      <dgm:spPr/>
      <dgm:t>
        <a:bodyPr/>
        <a:lstStyle/>
        <a:p>
          <a:endParaRPr lang="es-EC"/>
        </a:p>
      </dgm:t>
    </dgm:pt>
    <dgm:pt modelId="{53AF4825-3099-422A-BAC1-BEC3D1DFA3DD}" type="pres">
      <dgm:prSet presAssocID="{D2D2C498-FA82-4844-B206-D70A0108E1F9}" presName="node" presStyleLbl="vennNode1" presStyleIdx="1" presStyleCnt="6" custScaleX="165591">
        <dgm:presLayoutVars>
          <dgm:bulletEnabled val="1"/>
        </dgm:presLayoutVars>
      </dgm:prSet>
      <dgm:spPr/>
      <dgm:t>
        <a:bodyPr/>
        <a:lstStyle/>
        <a:p>
          <a:endParaRPr lang="es-EC"/>
        </a:p>
      </dgm:t>
    </dgm:pt>
    <dgm:pt modelId="{3E7B21EE-1126-46CF-8308-52FFE606FDDD}" type="pres">
      <dgm:prSet presAssocID="{DD936F4A-8361-4AFF-AE76-0E1533633CA1}" presName="node" presStyleLbl="vennNode1" presStyleIdx="2" presStyleCnt="6" custScaleX="165591">
        <dgm:presLayoutVars>
          <dgm:bulletEnabled val="1"/>
        </dgm:presLayoutVars>
      </dgm:prSet>
      <dgm:spPr/>
      <dgm:t>
        <a:bodyPr/>
        <a:lstStyle/>
        <a:p>
          <a:endParaRPr lang="es-EC"/>
        </a:p>
      </dgm:t>
    </dgm:pt>
    <dgm:pt modelId="{0177B8B2-4EB3-40C5-94EF-FB041AD15411}" type="pres">
      <dgm:prSet presAssocID="{A20331A8-5A66-4EDA-B5CF-7D7DDA459BA2}" presName="node" presStyleLbl="vennNode1" presStyleIdx="3" presStyleCnt="6" custScaleX="165591" custRadScaleRad="106919" custRadScaleInc="-17225">
        <dgm:presLayoutVars>
          <dgm:bulletEnabled val="1"/>
        </dgm:presLayoutVars>
      </dgm:prSet>
      <dgm:spPr/>
      <dgm:t>
        <a:bodyPr/>
        <a:lstStyle/>
        <a:p>
          <a:endParaRPr lang="es-EC"/>
        </a:p>
      </dgm:t>
    </dgm:pt>
    <dgm:pt modelId="{5BD1F798-A3B9-41A3-A0E8-5C39A31F50D4}" type="pres">
      <dgm:prSet presAssocID="{F4E7C4F6-DAEF-4A9C-BA54-D919AEF7423E}" presName="node" presStyleLbl="vennNode1" presStyleIdx="4" presStyleCnt="6" custScaleX="165591" custRadScaleRad="106637" custRadScaleInc="12147">
        <dgm:presLayoutVars>
          <dgm:bulletEnabled val="1"/>
        </dgm:presLayoutVars>
      </dgm:prSet>
      <dgm:spPr/>
      <dgm:t>
        <a:bodyPr/>
        <a:lstStyle/>
        <a:p>
          <a:endParaRPr lang="es-EC"/>
        </a:p>
      </dgm:t>
    </dgm:pt>
    <dgm:pt modelId="{02272081-58BE-489E-8890-4B85B25DBE09}" type="pres">
      <dgm:prSet presAssocID="{CAAF9ECD-2E1C-48C9-8471-C51692F07A93}" presName="node" presStyleLbl="vennNode1" presStyleIdx="5" presStyleCnt="6" custScaleX="165591">
        <dgm:presLayoutVars>
          <dgm:bulletEnabled val="1"/>
        </dgm:presLayoutVars>
      </dgm:prSet>
      <dgm:spPr/>
      <dgm:t>
        <a:bodyPr/>
        <a:lstStyle/>
        <a:p>
          <a:endParaRPr lang="es-EC"/>
        </a:p>
      </dgm:t>
    </dgm:pt>
  </dgm:ptLst>
  <dgm:cxnLst>
    <dgm:cxn modelId="{D339D4A5-D937-4293-8F0A-706BD7B139FF}" type="presOf" srcId="{CAAF9ECD-2E1C-48C9-8471-C51692F07A93}" destId="{02272081-58BE-489E-8890-4B85B25DBE09}" srcOrd="0" destOrd="0" presId="urn:microsoft.com/office/officeart/2005/8/layout/radial3"/>
    <dgm:cxn modelId="{C173DC97-C2EF-4695-9576-0788F9B600CF}" srcId="{140876F3-757A-4799-9BE9-5A70F13C3C12}" destId="{F4E7C4F6-DAEF-4A9C-BA54-D919AEF7423E}" srcOrd="3" destOrd="0" parTransId="{A19D70BD-C6E6-46C5-B895-064190631D25}" sibTransId="{E4EC26BC-661C-4ACB-B2DA-0CB80DDB14AD}"/>
    <dgm:cxn modelId="{8F7C2F67-6950-450F-8F1B-7B5D6CBC903A}" type="presOf" srcId="{D2D2C498-FA82-4844-B206-D70A0108E1F9}" destId="{53AF4825-3099-422A-BAC1-BEC3D1DFA3DD}" srcOrd="0" destOrd="0" presId="urn:microsoft.com/office/officeart/2005/8/layout/radial3"/>
    <dgm:cxn modelId="{AF20EFFF-9806-46DC-9055-31E14006CD9A}" srcId="{288860A9-2323-4410-8F53-81029581D5EE}" destId="{140876F3-757A-4799-9BE9-5A70F13C3C12}" srcOrd="0" destOrd="0" parTransId="{6CDF2CC0-D987-49FD-B4D5-5B196F3BD864}" sibTransId="{D0DBDE97-E5BE-427A-9509-D6EC3FE77D17}"/>
    <dgm:cxn modelId="{6D67E16B-10BD-4B5E-9A80-E3A0260F8189}" srcId="{140876F3-757A-4799-9BE9-5A70F13C3C12}" destId="{D2D2C498-FA82-4844-B206-D70A0108E1F9}" srcOrd="0" destOrd="0" parTransId="{C8A645DF-83BD-4360-8A2B-10342523A369}" sibTransId="{4358103E-56C4-42DD-BB30-4CAD44E15206}"/>
    <dgm:cxn modelId="{0ADD5FAF-C646-424E-BC89-C717FAEFE202}" srcId="{140876F3-757A-4799-9BE9-5A70F13C3C12}" destId="{DD936F4A-8361-4AFF-AE76-0E1533633CA1}" srcOrd="1" destOrd="0" parTransId="{80891942-7235-4547-9805-0B6D40B3FA20}" sibTransId="{05CC5989-A225-462B-9FCA-454D32A2903A}"/>
    <dgm:cxn modelId="{9BA484E7-3BB3-4848-A67F-8D255E6A719E}" type="presOf" srcId="{F4E7C4F6-DAEF-4A9C-BA54-D919AEF7423E}" destId="{5BD1F798-A3B9-41A3-A0E8-5C39A31F50D4}" srcOrd="0" destOrd="0" presId="urn:microsoft.com/office/officeart/2005/8/layout/radial3"/>
    <dgm:cxn modelId="{7343E190-B95C-4E92-82F8-35E0C9012C7C}" type="presOf" srcId="{140876F3-757A-4799-9BE9-5A70F13C3C12}" destId="{B9A13D10-1C3D-4FA9-BD95-5D2699102040}" srcOrd="0" destOrd="0" presId="urn:microsoft.com/office/officeart/2005/8/layout/radial3"/>
    <dgm:cxn modelId="{8931FD40-B03B-4467-9C71-B5A265CDE4A9}" type="presOf" srcId="{DD936F4A-8361-4AFF-AE76-0E1533633CA1}" destId="{3E7B21EE-1126-46CF-8308-52FFE606FDDD}" srcOrd="0" destOrd="0" presId="urn:microsoft.com/office/officeart/2005/8/layout/radial3"/>
    <dgm:cxn modelId="{E07793E1-282F-4BFF-A466-3336CD979DE0}" srcId="{140876F3-757A-4799-9BE9-5A70F13C3C12}" destId="{CAAF9ECD-2E1C-48C9-8471-C51692F07A93}" srcOrd="4" destOrd="0" parTransId="{FCDD7F11-1BCA-4747-977B-C621D42E5EB9}" sibTransId="{4D94CE36-160C-4366-8B4B-45F7FB7A07F0}"/>
    <dgm:cxn modelId="{E4C5888A-5E06-4490-84A2-176AB150920D}" srcId="{140876F3-757A-4799-9BE9-5A70F13C3C12}" destId="{A20331A8-5A66-4EDA-B5CF-7D7DDA459BA2}" srcOrd="2" destOrd="0" parTransId="{3CFF7968-2B64-47EB-9C3D-121D174D9DE3}" sibTransId="{D61311D7-5380-4ECD-8D4B-B78032EC6000}"/>
    <dgm:cxn modelId="{9E880BDC-4B0D-458C-AF6E-FD88A0AD67C6}" type="presOf" srcId="{288860A9-2323-4410-8F53-81029581D5EE}" destId="{767A5C15-6B6A-4AB5-A8B8-CBBF054F9941}" srcOrd="0" destOrd="0" presId="urn:microsoft.com/office/officeart/2005/8/layout/radial3"/>
    <dgm:cxn modelId="{F4B93AFB-F528-44C3-81D7-F0198DB7E722}" type="presOf" srcId="{A20331A8-5A66-4EDA-B5CF-7D7DDA459BA2}" destId="{0177B8B2-4EB3-40C5-94EF-FB041AD15411}" srcOrd="0" destOrd="0" presId="urn:microsoft.com/office/officeart/2005/8/layout/radial3"/>
    <dgm:cxn modelId="{4C7E8DD3-47F6-46E1-A826-AD11725BB8AA}" type="presParOf" srcId="{767A5C15-6B6A-4AB5-A8B8-CBBF054F9941}" destId="{486C444D-4EAB-42EE-888A-6C87A34732BE}" srcOrd="0" destOrd="0" presId="urn:microsoft.com/office/officeart/2005/8/layout/radial3"/>
    <dgm:cxn modelId="{63A13967-68A5-4A90-8827-71714589011D}" type="presParOf" srcId="{486C444D-4EAB-42EE-888A-6C87A34732BE}" destId="{B9A13D10-1C3D-4FA9-BD95-5D2699102040}" srcOrd="0" destOrd="0" presId="urn:microsoft.com/office/officeart/2005/8/layout/radial3"/>
    <dgm:cxn modelId="{8075A401-492E-47AA-808D-829349E75D65}" type="presParOf" srcId="{486C444D-4EAB-42EE-888A-6C87A34732BE}" destId="{53AF4825-3099-422A-BAC1-BEC3D1DFA3DD}" srcOrd="1" destOrd="0" presId="urn:microsoft.com/office/officeart/2005/8/layout/radial3"/>
    <dgm:cxn modelId="{3A1B796F-CF5E-48D0-BDE0-FE0EF593B0AC}" type="presParOf" srcId="{486C444D-4EAB-42EE-888A-6C87A34732BE}" destId="{3E7B21EE-1126-46CF-8308-52FFE606FDDD}" srcOrd="2" destOrd="0" presId="urn:microsoft.com/office/officeart/2005/8/layout/radial3"/>
    <dgm:cxn modelId="{61F136FC-D75B-4782-810C-794E6871C947}" type="presParOf" srcId="{486C444D-4EAB-42EE-888A-6C87A34732BE}" destId="{0177B8B2-4EB3-40C5-94EF-FB041AD15411}" srcOrd="3" destOrd="0" presId="urn:microsoft.com/office/officeart/2005/8/layout/radial3"/>
    <dgm:cxn modelId="{58CB097C-9CD9-4524-A987-340A54B0CAE3}" type="presParOf" srcId="{486C444D-4EAB-42EE-888A-6C87A34732BE}" destId="{5BD1F798-A3B9-41A3-A0E8-5C39A31F50D4}" srcOrd="4" destOrd="0" presId="urn:microsoft.com/office/officeart/2005/8/layout/radial3"/>
    <dgm:cxn modelId="{970B5A6F-7E61-4303-BD7A-8DA57075C88D}" type="presParOf" srcId="{486C444D-4EAB-42EE-888A-6C87A34732BE}" destId="{02272081-58BE-489E-8890-4B85B25DBE09}" srcOrd="5"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06784D7-5316-4DD8-83AC-6B979DBFDC8A}"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s-EC"/>
        </a:p>
      </dgm:t>
    </dgm:pt>
    <dgm:pt modelId="{81C3EBD0-DE6B-488C-B320-315376D6E305}">
      <dgm:prSet phldrT="[Texto]" custT="1"/>
      <dgm:spPr/>
      <dgm:t>
        <a:bodyPr/>
        <a:lstStyle/>
        <a:p>
          <a:r>
            <a:rPr lang="es-EC" sz="1100" dirty="0" smtClean="0"/>
            <a:t>Combinación de métodos</a:t>
          </a:r>
          <a:endParaRPr lang="es-EC" sz="1100" dirty="0"/>
        </a:p>
      </dgm:t>
    </dgm:pt>
    <dgm:pt modelId="{E86B9F29-DCCF-4080-A9C4-074DB0D48BD1}" type="parTrans" cxnId="{B28BA79B-6ACA-4C4E-AED9-CABD8E588833}">
      <dgm:prSet/>
      <dgm:spPr/>
      <dgm:t>
        <a:bodyPr/>
        <a:lstStyle/>
        <a:p>
          <a:endParaRPr lang="es-EC" sz="3200"/>
        </a:p>
      </dgm:t>
    </dgm:pt>
    <dgm:pt modelId="{E87B03BE-6483-43EB-9637-44BD98220958}" type="sibTrans" cxnId="{B28BA79B-6ACA-4C4E-AED9-CABD8E588833}">
      <dgm:prSet/>
      <dgm:spPr/>
      <dgm:t>
        <a:bodyPr/>
        <a:lstStyle/>
        <a:p>
          <a:endParaRPr lang="es-EC" sz="3200"/>
        </a:p>
      </dgm:t>
    </dgm:pt>
    <dgm:pt modelId="{99691386-EC6D-40CE-BAE3-E64E554DBA41}">
      <dgm:prSet phldrT="[Texto]" custT="1"/>
      <dgm:spPr/>
      <dgm:t>
        <a:bodyPr/>
        <a:lstStyle/>
        <a:p>
          <a:r>
            <a:rPr lang="es-EC" sz="1100" dirty="0" smtClean="0"/>
            <a:t>Evaluaciones Observacionales</a:t>
          </a:r>
          <a:endParaRPr lang="es-EC" sz="1100" dirty="0"/>
        </a:p>
      </dgm:t>
    </dgm:pt>
    <dgm:pt modelId="{A60FC420-7AD3-4948-B6A7-FB46CBC5500D}" type="parTrans" cxnId="{F296655E-E3AB-4A8F-970A-CA729DC43C13}">
      <dgm:prSet custT="1"/>
      <dgm:spPr/>
      <dgm:t>
        <a:bodyPr/>
        <a:lstStyle/>
        <a:p>
          <a:endParaRPr lang="es-EC" sz="900"/>
        </a:p>
      </dgm:t>
    </dgm:pt>
    <dgm:pt modelId="{5FBA877E-77A8-4E59-A6D8-E7F81B9EB4C3}" type="sibTrans" cxnId="{F296655E-E3AB-4A8F-970A-CA729DC43C13}">
      <dgm:prSet/>
      <dgm:spPr/>
      <dgm:t>
        <a:bodyPr/>
        <a:lstStyle/>
        <a:p>
          <a:endParaRPr lang="es-EC" sz="3200"/>
        </a:p>
      </dgm:t>
    </dgm:pt>
    <dgm:pt modelId="{07AF9166-5ADD-4EEF-ADF0-88F6203563D5}">
      <dgm:prSet phldrT="[Texto]" custT="1"/>
      <dgm:spPr/>
      <dgm:t>
        <a:bodyPr/>
        <a:lstStyle/>
        <a:p>
          <a:r>
            <a:rPr lang="es-EC" sz="1100" dirty="0" smtClean="0"/>
            <a:t>Entrevistas</a:t>
          </a:r>
          <a:endParaRPr lang="es-EC" sz="1100" dirty="0"/>
        </a:p>
      </dgm:t>
    </dgm:pt>
    <dgm:pt modelId="{46FD8959-AC98-4236-A917-6C4A09689DF4}" type="parTrans" cxnId="{C5AE7126-DBBB-48D8-94A9-2A2C2ABFCC59}">
      <dgm:prSet custT="1"/>
      <dgm:spPr/>
      <dgm:t>
        <a:bodyPr/>
        <a:lstStyle/>
        <a:p>
          <a:endParaRPr lang="es-EC" sz="900"/>
        </a:p>
      </dgm:t>
    </dgm:pt>
    <dgm:pt modelId="{FD0CE5A1-8FA9-45C4-8EEE-A6EBA6FD7AC3}" type="sibTrans" cxnId="{C5AE7126-DBBB-48D8-94A9-2A2C2ABFCC59}">
      <dgm:prSet/>
      <dgm:spPr/>
      <dgm:t>
        <a:bodyPr/>
        <a:lstStyle/>
        <a:p>
          <a:endParaRPr lang="es-EC" sz="3200"/>
        </a:p>
      </dgm:t>
    </dgm:pt>
    <dgm:pt modelId="{E344764B-ECCF-4A7A-B240-5DBA7DC53148}">
      <dgm:prSet phldrT="[Texto]" custT="1"/>
      <dgm:spPr/>
      <dgm:t>
        <a:bodyPr/>
        <a:lstStyle/>
        <a:p>
          <a:r>
            <a:rPr lang="es-EC" sz="1100" dirty="0" smtClean="0"/>
            <a:t>Cuestionarios</a:t>
          </a:r>
          <a:endParaRPr lang="es-EC" sz="1100" dirty="0"/>
        </a:p>
      </dgm:t>
    </dgm:pt>
    <dgm:pt modelId="{944A5776-E1F0-42BC-959B-E6639EA56A77}" type="parTrans" cxnId="{553187CA-92A5-44AD-80BD-DE8A7F062A30}">
      <dgm:prSet custT="1"/>
      <dgm:spPr/>
      <dgm:t>
        <a:bodyPr/>
        <a:lstStyle/>
        <a:p>
          <a:endParaRPr lang="es-EC" sz="900"/>
        </a:p>
      </dgm:t>
    </dgm:pt>
    <dgm:pt modelId="{432B6051-2372-422F-8FD0-1A658FB314C3}" type="sibTrans" cxnId="{553187CA-92A5-44AD-80BD-DE8A7F062A30}">
      <dgm:prSet/>
      <dgm:spPr/>
      <dgm:t>
        <a:bodyPr/>
        <a:lstStyle/>
        <a:p>
          <a:endParaRPr lang="es-EC" sz="3200"/>
        </a:p>
      </dgm:t>
    </dgm:pt>
    <dgm:pt modelId="{A858E66C-1895-43F8-B73E-4DD9B501F943}">
      <dgm:prSet phldrT="[Texto]" custT="1"/>
      <dgm:spPr/>
      <dgm:t>
        <a:bodyPr/>
        <a:lstStyle/>
        <a:p>
          <a:r>
            <a:rPr lang="es-EC" sz="1100" dirty="0" smtClean="0"/>
            <a:t>Think Aloud</a:t>
          </a:r>
          <a:endParaRPr lang="es-EC" sz="1100" dirty="0"/>
        </a:p>
      </dgm:t>
    </dgm:pt>
    <dgm:pt modelId="{1C680EB3-567E-4C52-95BA-8B022AFE2A08}" type="parTrans" cxnId="{09201B9C-1194-46BE-83BF-26B8A4543BA3}">
      <dgm:prSet custT="1"/>
      <dgm:spPr/>
      <dgm:t>
        <a:bodyPr/>
        <a:lstStyle/>
        <a:p>
          <a:endParaRPr lang="es-EC" sz="900"/>
        </a:p>
      </dgm:t>
    </dgm:pt>
    <dgm:pt modelId="{D9E7603D-0A96-4AB0-89F8-596778D10E58}" type="sibTrans" cxnId="{09201B9C-1194-46BE-83BF-26B8A4543BA3}">
      <dgm:prSet/>
      <dgm:spPr/>
      <dgm:t>
        <a:bodyPr/>
        <a:lstStyle/>
        <a:p>
          <a:endParaRPr lang="es-EC" sz="3200"/>
        </a:p>
      </dgm:t>
    </dgm:pt>
    <dgm:pt modelId="{AF5EC222-5349-4A58-8CCD-19A524A8A869}">
      <dgm:prSet phldrT="[Texto]" custT="1"/>
      <dgm:spPr/>
      <dgm:t>
        <a:bodyPr/>
        <a:lstStyle/>
        <a:p>
          <a:r>
            <a:rPr lang="es-EC" sz="1100" dirty="0" smtClean="0"/>
            <a:t>Heurística</a:t>
          </a:r>
          <a:endParaRPr lang="es-EC" sz="1100" dirty="0"/>
        </a:p>
      </dgm:t>
    </dgm:pt>
    <dgm:pt modelId="{DF8A72FD-34E7-45EC-99EF-59FDB3E25696}" type="parTrans" cxnId="{DE6D6C1B-0979-41F2-AC70-E7761ADB1704}">
      <dgm:prSet custT="1"/>
      <dgm:spPr/>
      <dgm:t>
        <a:bodyPr/>
        <a:lstStyle/>
        <a:p>
          <a:endParaRPr lang="es-EC" sz="900"/>
        </a:p>
      </dgm:t>
    </dgm:pt>
    <dgm:pt modelId="{BA5BB9C6-1402-457D-A971-D05C55A10C8B}" type="sibTrans" cxnId="{DE6D6C1B-0979-41F2-AC70-E7761ADB1704}">
      <dgm:prSet/>
      <dgm:spPr/>
      <dgm:t>
        <a:bodyPr/>
        <a:lstStyle/>
        <a:p>
          <a:endParaRPr lang="es-EC" sz="3200"/>
        </a:p>
      </dgm:t>
    </dgm:pt>
    <dgm:pt modelId="{30C52DCC-9238-450C-8AE2-4F3452047571}" type="pres">
      <dgm:prSet presAssocID="{606784D7-5316-4DD8-83AC-6B979DBFDC8A}" presName="diagram" presStyleCnt="0">
        <dgm:presLayoutVars>
          <dgm:chPref val="1"/>
          <dgm:dir/>
          <dgm:animOne val="branch"/>
          <dgm:animLvl val="lvl"/>
          <dgm:resizeHandles val="exact"/>
        </dgm:presLayoutVars>
      </dgm:prSet>
      <dgm:spPr/>
      <dgm:t>
        <a:bodyPr/>
        <a:lstStyle/>
        <a:p>
          <a:endParaRPr lang="es-EC"/>
        </a:p>
      </dgm:t>
    </dgm:pt>
    <dgm:pt modelId="{3245392C-33C3-4C0B-BB90-78977F415211}" type="pres">
      <dgm:prSet presAssocID="{81C3EBD0-DE6B-488C-B320-315376D6E305}" presName="root1" presStyleCnt="0"/>
      <dgm:spPr/>
    </dgm:pt>
    <dgm:pt modelId="{3CD8536B-6284-4A69-9A56-0C51913D0424}" type="pres">
      <dgm:prSet presAssocID="{81C3EBD0-DE6B-488C-B320-315376D6E305}" presName="LevelOneTextNode" presStyleLbl="node0" presStyleIdx="0" presStyleCnt="1" custScaleY="179110">
        <dgm:presLayoutVars>
          <dgm:chPref val="3"/>
        </dgm:presLayoutVars>
      </dgm:prSet>
      <dgm:spPr/>
      <dgm:t>
        <a:bodyPr/>
        <a:lstStyle/>
        <a:p>
          <a:endParaRPr lang="es-EC"/>
        </a:p>
      </dgm:t>
    </dgm:pt>
    <dgm:pt modelId="{1AD8E65E-073A-4749-A04A-A2DC99E9F177}" type="pres">
      <dgm:prSet presAssocID="{81C3EBD0-DE6B-488C-B320-315376D6E305}" presName="level2hierChild" presStyleCnt="0"/>
      <dgm:spPr/>
    </dgm:pt>
    <dgm:pt modelId="{7B56A125-4885-4430-A93C-5F513DD0416C}" type="pres">
      <dgm:prSet presAssocID="{A60FC420-7AD3-4948-B6A7-FB46CBC5500D}" presName="conn2-1" presStyleLbl="parChTrans1D2" presStyleIdx="0" presStyleCnt="1"/>
      <dgm:spPr/>
      <dgm:t>
        <a:bodyPr/>
        <a:lstStyle/>
        <a:p>
          <a:endParaRPr lang="es-EC"/>
        </a:p>
      </dgm:t>
    </dgm:pt>
    <dgm:pt modelId="{2AF72CF4-D953-4DE1-8790-12D45782F2E6}" type="pres">
      <dgm:prSet presAssocID="{A60FC420-7AD3-4948-B6A7-FB46CBC5500D}" presName="connTx" presStyleLbl="parChTrans1D2" presStyleIdx="0" presStyleCnt="1"/>
      <dgm:spPr/>
      <dgm:t>
        <a:bodyPr/>
        <a:lstStyle/>
        <a:p>
          <a:endParaRPr lang="es-EC"/>
        </a:p>
      </dgm:t>
    </dgm:pt>
    <dgm:pt modelId="{2347B9E9-9F6E-478C-B7E4-D49AF3F91289}" type="pres">
      <dgm:prSet presAssocID="{99691386-EC6D-40CE-BAE3-E64E554DBA41}" presName="root2" presStyleCnt="0"/>
      <dgm:spPr/>
    </dgm:pt>
    <dgm:pt modelId="{D30FCBA6-9C9F-4CB1-92FC-6FB1C7616F97}" type="pres">
      <dgm:prSet presAssocID="{99691386-EC6D-40CE-BAE3-E64E554DBA41}" presName="LevelTwoTextNode" presStyleLbl="node2" presStyleIdx="0" presStyleCnt="1" custScaleX="172037" custScaleY="179110">
        <dgm:presLayoutVars>
          <dgm:chPref val="3"/>
        </dgm:presLayoutVars>
      </dgm:prSet>
      <dgm:spPr/>
      <dgm:t>
        <a:bodyPr/>
        <a:lstStyle/>
        <a:p>
          <a:endParaRPr lang="es-EC"/>
        </a:p>
      </dgm:t>
    </dgm:pt>
    <dgm:pt modelId="{A76C6D74-53F2-429C-BE77-63685EA745D6}" type="pres">
      <dgm:prSet presAssocID="{99691386-EC6D-40CE-BAE3-E64E554DBA41}" presName="level3hierChild" presStyleCnt="0"/>
      <dgm:spPr/>
    </dgm:pt>
    <dgm:pt modelId="{AF19488E-7431-4797-969F-AC4A9583C3BA}" type="pres">
      <dgm:prSet presAssocID="{46FD8959-AC98-4236-A917-6C4A09689DF4}" presName="conn2-1" presStyleLbl="parChTrans1D3" presStyleIdx="0" presStyleCnt="4"/>
      <dgm:spPr/>
      <dgm:t>
        <a:bodyPr/>
        <a:lstStyle/>
        <a:p>
          <a:endParaRPr lang="es-EC"/>
        </a:p>
      </dgm:t>
    </dgm:pt>
    <dgm:pt modelId="{46DE9128-239D-4858-A217-C7C92D683FD6}" type="pres">
      <dgm:prSet presAssocID="{46FD8959-AC98-4236-A917-6C4A09689DF4}" presName="connTx" presStyleLbl="parChTrans1D3" presStyleIdx="0" presStyleCnt="4"/>
      <dgm:spPr/>
      <dgm:t>
        <a:bodyPr/>
        <a:lstStyle/>
        <a:p>
          <a:endParaRPr lang="es-EC"/>
        </a:p>
      </dgm:t>
    </dgm:pt>
    <dgm:pt modelId="{43397BB8-5631-48AF-AA1A-1C4C6193FA9F}" type="pres">
      <dgm:prSet presAssocID="{07AF9166-5ADD-4EEF-ADF0-88F6203563D5}" presName="root2" presStyleCnt="0"/>
      <dgm:spPr/>
    </dgm:pt>
    <dgm:pt modelId="{7156C1A6-225B-4CAA-863A-46D16D325897}" type="pres">
      <dgm:prSet presAssocID="{07AF9166-5ADD-4EEF-ADF0-88F6203563D5}" presName="LevelTwoTextNode" presStyleLbl="node3" presStyleIdx="0" presStyleCnt="4" custScaleX="277899">
        <dgm:presLayoutVars>
          <dgm:chPref val="3"/>
        </dgm:presLayoutVars>
      </dgm:prSet>
      <dgm:spPr/>
      <dgm:t>
        <a:bodyPr/>
        <a:lstStyle/>
        <a:p>
          <a:endParaRPr lang="es-EC"/>
        </a:p>
      </dgm:t>
    </dgm:pt>
    <dgm:pt modelId="{4E50BA54-BA0C-4BE6-B71E-8AB1FF6729C7}" type="pres">
      <dgm:prSet presAssocID="{07AF9166-5ADD-4EEF-ADF0-88F6203563D5}" presName="level3hierChild" presStyleCnt="0"/>
      <dgm:spPr/>
    </dgm:pt>
    <dgm:pt modelId="{7B829984-E01C-4722-8C56-447410A688A9}" type="pres">
      <dgm:prSet presAssocID="{944A5776-E1F0-42BC-959B-E6639EA56A77}" presName="conn2-1" presStyleLbl="parChTrans1D3" presStyleIdx="1" presStyleCnt="4"/>
      <dgm:spPr/>
      <dgm:t>
        <a:bodyPr/>
        <a:lstStyle/>
        <a:p>
          <a:endParaRPr lang="es-EC"/>
        </a:p>
      </dgm:t>
    </dgm:pt>
    <dgm:pt modelId="{521AE1E7-CB85-40AC-A2AB-29DB222BC2DB}" type="pres">
      <dgm:prSet presAssocID="{944A5776-E1F0-42BC-959B-E6639EA56A77}" presName="connTx" presStyleLbl="parChTrans1D3" presStyleIdx="1" presStyleCnt="4"/>
      <dgm:spPr/>
      <dgm:t>
        <a:bodyPr/>
        <a:lstStyle/>
        <a:p>
          <a:endParaRPr lang="es-EC"/>
        </a:p>
      </dgm:t>
    </dgm:pt>
    <dgm:pt modelId="{F84ACF61-5616-450D-87E5-8FC352FFBC14}" type="pres">
      <dgm:prSet presAssocID="{E344764B-ECCF-4A7A-B240-5DBA7DC53148}" presName="root2" presStyleCnt="0"/>
      <dgm:spPr/>
    </dgm:pt>
    <dgm:pt modelId="{355274B6-6E46-43D6-A858-3D61644C6C5E}" type="pres">
      <dgm:prSet presAssocID="{E344764B-ECCF-4A7A-B240-5DBA7DC53148}" presName="LevelTwoTextNode" presStyleLbl="node3" presStyleIdx="1" presStyleCnt="4" custScaleX="277899">
        <dgm:presLayoutVars>
          <dgm:chPref val="3"/>
        </dgm:presLayoutVars>
      </dgm:prSet>
      <dgm:spPr/>
      <dgm:t>
        <a:bodyPr/>
        <a:lstStyle/>
        <a:p>
          <a:endParaRPr lang="es-EC"/>
        </a:p>
      </dgm:t>
    </dgm:pt>
    <dgm:pt modelId="{4C1C3F3A-FBB1-4E6E-A1CB-68942C8EA8B5}" type="pres">
      <dgm:prSet presAssocID="{E344764B-ECCF-4A7A-B240-5DBA7DC53148}" presName="level3hierChild" presStyleCnt="0"/>
      <dgm:spPr/>
    </dgm:pt>
    <dgm:pt modelId="{06D7AC73-9052-4935-B29D-07F383C56EDE}" type="pres">
      <dgm:prSet presAssocID="{1C680EB3-567E-4C52-95BA-8B022AFE2A08}" presName="conn2-1" presStyleLbl="parChTrans1D3" presStyleIdx="2" presStyleCnt="4"/>
      <dgm:spPr/>
      <dgm:t>
        <a:bodyPr/>
        <a:lstStyle/>
        <a:p>
          <a:endParaRPr lang="es-EC"/>
        </a:p>
      </dgm:t>
    </dgm:pt>
    <dgm:pt modelId="{4E28CECB-3999-4CD0-BC70-1E39A25A9AAF}" type="pres">
      <dgm:prSet presAssocID="{1C680EB3-567E-4C52-95BA-8B022AFE2A08}" presName="connTx" presStyleLbl="parChTrans1D3" presStyleIdx="2" presStyleCnt="4"/>
      <dgm:spPr/>
      <dgm:t>
        <a:bodyPr/>
        <a:lstStyle/>
        <a:p>
          <a:endParaRPr lang="es-EC"/>
        </a:p>
      </dgm:t>
    </dgm:pt>
    <dgm:pt modelId="{3C0763E0-5165-46EA-A927-008A28236D1B}" type="pres">
      <dgm:prSet presAssocID="{A858E66C-1895-43F8-B73E-4DD9B501F943}" presName="root2" presStyleCnt="0"/>
      <dgm:spPr/>
    </dgm:pt>
    <dgm:pt modelId="{A191BD55-2A3F-45C8-BD21-BCCBD3D0AB53}" type="pres">
      <dgm:prSet presAssocID="{A858E66C-1895-43F8-B73E-4DD9B501F943}" presName="LevelTwoTextNode" presStyleLbl="node3" presStyleIdx="2" presStyleCnt="4" custScaleX="277899">
        <dgm:presLayoutVars>
          <dgm:chPref val="3"/>
        </dgm:presLayoutVars>
      </dgm:prSet>
      <dgm:spPr/>
      <dgm:t>
        <a:bodyPr/>
        <a:lstStyle/>
        <a:p>
          <a:endParaRPr lang="es-EC"/>
        </a:p>
      </dgm:t>
    </dgm:pt>
    <dgm:pt modelId="{22399C40-B1C6-4E96-AD94-F52456FA987F}" type="pres">
      <dgm:prSet presAssocID="{A858E66C-1895-43F8-B73E-4DD9B501F943}" presName="level3hierChild" presStyleCnt="0"/>
      <dgm:spPr/>
    </dgm:pt>
    <dgm:pt modelId="{2AE68A86-2919-4442-9B9F-9EAAEB6A16B8}" type="pres">
      <dgm:prSet presAssocID="{DF8A72FD-34E7-45EC-99EF-59FDB3E25696}" presName="conn2-1" presStyleLbl="parChTrans1D3" presStyleIdx="3" presStyleCnt="4"/>
      <dgm:spPr/>
      <dgm:t>
        <a:bodyPr/>
        <a:lstStyle/>
        <a:p>
          <a:endParaRPr lang="es-EC"/>
        </a:p>
      </dgm:t>
    </dgm:pt>
    <dgm:pt modelId="{3C0B726E-7900-4988-A735-DE96ED013AB2}" type="pres">
      <dgm:prSet presAssocID="{DF8A72FD-34E7-45EC-99EF-59FDB3E25696}" presName="connTx" presStyleLbl="parChTrans1D3" presStyleIdx="3" presStyleCnt="4"/>
      <dgm:spPr/>
      <dgm:t>
        <a:bodyPr/>
        <a:lstStyle/>
        <a:p>
          <a:endParaRPr lang="es-EC"/>
        </a:p>
      </dgm:t>
    </dgm:pt>
    <dgm:pt modelId="{9C9729B4-9CDB-4DBB-9D1D-526CB1B4E8EA}" type="pres">
      <dgm:prSet presAssocID="{AF5EC222-5349-4A58-8CCD-19A524A8A869}" presName="root2" presStyleCnt="0"/>
      <dgm:spPr/>
    </dgm:pt>
    <dgm:pt modelId="{3D58571B-0A99-4AF7-9395-9D5F97AD074D}" type="pres">
      <dgm:prSet presAssocID="{AF5EC222-5349-4A58-8CCD-19A524A8A869}" presName="LevelTwoTextNode" presStyleLbl="node3" presStyleIdx="3" presStyleCnt="4" custScaleX="277899">
        <dgm:presLayoutVars>
          <dgm:chPref val="3"/>
        </dgm:presLayoutVars>
      </dgm:prSet>
      <dgm:spPr/>
      <dgm:t>
        <a:bodyPr/>
        <a:lstStyle/>
        <a:p>
          <a:endParaRPr lang="es-EC"/>
        </a:p>
      </dgm:t>
    </dgm:pt>
    <dgm:pt modelId="{BD31A559-7469-43D4-8558-663C9E07D0FF}" type="pres">
      <dgm:prSet presAssocID="{AF5EC222-5349-4A58-8CCD-19A524A8A869}" presName="level3hierChild" presStyleCnt="0"/>
      <dgm:spPr/>
    </dgm:pt>
  </dgm:ptLst>
  <dgm:cxnLst>
    <dgm:cxn modelId="{553187CA-92A5-44AD-80BD-DE8A7F062A30}" srcId="{99691386-EC6D-40CE-BAE3-E64E554DBA41}" destId="{E344764B-ECCF-4A7A-B240-5DBA7DC53148}" srcOrd="1" destOrd="0" parTransId="{944A5776-E1F0-42BC-959B-E6639EA56A77}" sibTransId="{432B6051-2372-422F-8FD0-1A658FB314C3}"/>
    <dgm:cxn modelId="{2E5B84C4-2F90-4AE8-8ACE-FD62169CC144}" type="presOf" srcId="{46FD8959-AC98-4236-A917-6C4A09689DF4}" destId="{46DE9128-239D-4858-A217-C7C92D683FD6}" srcOrd="1" destOrd="0" presId="urn:microsoft.com/office/officeart/2005/8/layout/hierarchy2"/>
    <dgm:cxn modelId="{C061D292-BD82-4826-B5F7-C75002E2AB88}" type="presOf" srcId="{07AF9166-5ADD-4EEF-ADF0-88F6203563D5}" destId="{7156C1A6-225B-4CAA-863A-46D16D325897}" srcOrd="0" destOrd="0" presId="urn:microsoft.com/office/officeart/2005/8/layout/hierarchy2"/>
    <dgm:cxn modelId="{C5AE7126-DBBB-48D8-94A9-2A2C2ABFCC59}" srcId="{99691386-EC6D-40CE-BAE3-E64E554DBA41}" destId="{07AF9166-5ADD-4EEF-ADF0-88F6203563D5}" srcOrd="0" destOrd="0" parTransId="{46FD8959-AC98-4236-A917-6C4A09689DF4}" sibTransId="{FD0CE5A1-8FA9-45C4-8EEE-A6EBA6FD7AC3}"/>
    <dgm:cxn modelId="{09201B9C-1194-46BE-83BF-26B8A4543BA3}" srcId="{99691386-EC6D-40CE-BAE3-E64E554DBA41}" destId="{A858E66C-1895-43F8-B73E-4DD9B501F943}" srcOrd="2" destOrd="0" parTransId="{1C680EB3-567E-4C52-95BA-8B022AFE2A08}" sibTransId="{D9E7603D-0A96-4AB0-89F8-596778D10E58}"/>
    <dgm:cxn modelId="{4347C0A3-E103-497E-9C39-B587A64B5381}" type="presOf" srcId="{944A5776-E1F0-42BC-959B-E6639EA56A77}" destId="{7B829984-E01C-4722-8C56-447410A688A9}" srcOrd="0" destOrd="0" presId="urn:microsoft.com/office/officeart/2005/8/layout/hierarchy2"/>
    <dgm:cxn modelId="{46426C45-CC57-4DAA-B5E8-7C1AAF7F4EDA}" type="presOf" srcId="{A60FC420-7AD3-4948-B6A7-FB46CBC5500D}" destId="{7B56A125-4885-4430-A93C-5F513DD0416C}" srcOrd="0" destOrd="0" presId="urn:microsoft.com/office/officeart/2005/8/layout/hierarchy2"/>
    <dgm:cxn modelId="{27F9A7C9-6B99-44DD-BCA6-D1BAA67CCB67}" type="presOf" srcId="{E344764B-ECCF-4A7A-B240-5DBA7DC53148}" destId="{355274B6-6E46-43D6-A858-3D61644C6C5E}" srcOrd="0" destOrd="0" presId="urn:microsoft.com/office/officeart/2005/8/layout/hierarchy2"/>
    <dgm:cxn modelId="{97E65E62-A82A-4C7F-B538-5FC8C35F547B}" type="presOf" srcId="{944A5776-E1F0-42BC-959B-E6639EA56A77}" destId="{521AE1E7-CB85-40AC-A2AB-29DB222BC2DB}" srcOrd="1" destOrd="0" presId="urn:microsoft.com/office/officeart/2005/8/layout/hierarchy2"/>
    <dgm:cxn modelId="{4FBC87DF-0B65-4525-9747-7A820E90A5F7}" type="presOf" srcId="{46FD8959-AC98-4236-A917-6C4A09689DF4}" destId="{AF19488E-7431-4797-969F-AC4A9583C3BA}" srcOrd="0" destOrd="0" presId="urn:microsoft.com/office/officeart/2005/8/layout/hierarchy2"/>
    <dgm:cxn modelId="{089FF84A-1CDF-4790-AE7B-483716A6E829}" type="presOf" srcId="{606784D7-5316-4DD8-83AC-6B979DBFDC8A}" destId="{30C52DCC-9238-450C-8AE2-4F3452047571}" srcOrd="0" destOrd="0" presId="urn:microsoft.com/office/officeart/2005/8/layout/hierarchy2"/>
    <dgm:cxn modelId="{F296655E-E3AB-4A8F-970A-CA729DC43C13}" srcId="{81C3EBD0-DE6B-488C-B320-315376D6E305}" destId="{99691386-EC6D-40CE-BAE3-E64E554DBA41}" srcOrd="0" destOrd="0" parTransId="{A60FC420-7AD3-4948-B6A7-FB46CBC5500D}" sibTransId="{5FBA877E-77A8-4E59-A6D8-E7F81B9EB4C3}"/>
    <dgm:cxn modelId="{6B1CD661-D49E-4099-8619-04636BA93EC4}" type="presOf" srcId="{1C680EB3-567E-4C52-95BA-8B022AFE2A08}" destId="{4E28CECB-3999-4CD0-BC70-1E39A25A9AAF}" srcOrd="1" destOrd="0" presId="urn:microsoft.com/office/officeart/2005/8/layout/hierarchy2"/>
    <dgm:cxn modelId="{B28BA79B-6ACA-4C4E-AED9-CABD8E588833}" srcId="{606784D7-5316-4DD8-83AC-6B979DBFDC8A}" destId="{81C3EBD0-DE6B-488C-B320-315376D6E305}" srcOrd="0" destOrd="0" parTransId="{E86B9F29-DCCF-4080-A9C4-074DB0D48BD1}" sibTransId="{E87B03BE-6483-43EB-9637-44BD98220958}"/>
    <dgm:cxn modelId="{CCBAE4DA-DD0D-47C8-9C9A-8C8ACB1983B7}" type="presOf" srcId="{99691386-EC6D-40CE-BAE3-E64E554DBA41}" destId="{D30FCBA6-9C9F-4CB1-92FC-6FB1C7616F97}" srcOrd="0" destOrd="0" presId="urn:microsoft.com/office/officeart/2005/8/layout/hierarchy2"/>
    <dgm:cxn modelId="{DA384D2C-CF38-4635-B280-F65839ED5EC4}" type="presOf" srcId="{DF8A72FD-34E7-45EC-99EF-59FDB3E25696}" destId="{3C0B726E-7900-4988-A735-DE96ED013AB2}" srcOrd="1" destOrd="0" presId="urn:microsoft.com/office/officeart/2005/8/layout/hierarchy2"/>
    <dgm:cxn modelId="{DE6D6C1B-0979-41F2-AC70-E7761ADB1704}" srcId="{99691386-EC6D-40CE-BAE3-E64E554DBA41}" destId="{AF5EC222-5349-4A58-8CCD-19A524A8A869}" srcOrd="3" destOrd="0" parTransId="{DF8A72FD-34E7-45EC-99EF-59FDB3E25696}" sibTransId="{BA5BB9C6-1402-457D-A971-D05C55A10C8B}"/>
    <dgm:cxn modelId="{6AABEA16-BE51-439C-AD05-5A86B898CE0B}" type="presOf" srcId="{A858E66C-1895-43F8-B73E-4DD9B501F943}" destId="{A191BD55-2A3F-45C8-BD21-BCCBD3D0AB53}" srcOrd="0" destOrd="0" presId="urn:microsoft.com/office/officeart/2005/8/layout/hierarchy2"/>
    <dgm:cxn modelId="{050B1380-0528-42E9-8C91-AB1880863A8A}" type="presOf" srcId="{81C3EBD0-DE6B-488C-B320-315376D6E305}" destId="{3CD8536B-6284-4A69-9A56-0C51913D0424}" srcOrd="0" destOrd="0" presId="urn:microsoft.com/office/officeart/2005/8/layout/hierarchy2"/>
    <dgm:cxn modelId="{38255787-A077-4762-A72E-3036063F3E3F}" type="presOf" srcId="{A60FC420-7AD3-4948-B6A7-FB46CBC5500D}" destId="{2AF72CF4-D953-4DE1-8790-12D45782F2E6}" srcOrd="1" destOrd="0" presId="urn:microsoft.com/office/officeart/2005/8/layout/hierarchy2"/>
    <dgm:cxn modelId="{6E36DD41-6B9A-4EC6-B0DE-3BA0B978E21A}" type="presOf" srcId="{DF8A72FD-34E7-45EC-99EF-59FDB3E25696}" destId="{2AE68A86-2919-4442-9B9F-9EAAEB6A16B8}" srcOrd="0" destOrd="0" presId="urn:microsoft.com/office/officeart/2005/8/layout/hierarchy2"/>
    <dgm:cxn modelId="{D3990C84-0432-45E4-8D8C-5B5545593BE4}" type="presOf" srcId="{AF5EC222-5349-4A58-8CCD-19A524A8A869}" destId="{3D58571B-0A99-4AF7-9395-9D5F97AD074D}" srcOrd="0" destOrd="0" presId="urn:microsoft.com/office/officeart/2005/8/layout/hierarchy2"/>
    <dgm:cxn modelId="{5FFC496A-A725-4EA9-9B26-911E5CE75702}" type="presOf" srcId="{1C680EB3-567E-4C52-95BA-8B022AFE2A08}" destId="{06D7AC73-9052-4935-B29D-07F383C56EDE}" srcOrd="0" destOrd="0" presId="urn:microsoft.com/office/officeart/2005/8/layout/hierarchy2"/>
    <dgm:cxn modelId="{BE8718D7-C900-45F9-9558-62433FFB1A63}" type="presParOf" srcId="{30C52DCC-9238-450C-8AE2-4F3452047571}" destId="{3245392C-33C3-4C0B-BB90-78977F415211}" srcOrd="0" destOrd="0" presId="urn:microsoft.com/office/officeart/2005/8/layout/hierarchy2"/>
    <dgm:cxn modelId="{B047CACD-BCBE-4C58-9EFB-22F0B5F7B626}" type="presParOf" srcId="{3245392C-33C3-4C0B-BB90-78977F415211}" destId="{3CD8536B-6284-4A69-9A56-0C51913D0424}" srcOrd="0" destOrd="0" presId="urn:microsoft.com/office/officeart/2005/8/layout/hierarchy2"/>
    <dgm:cxn modelId="{FC7A14C5-DC7E-423F-84D8-C427A06A8038}" type="presParOf" srcId="{3245392C-33C3-4C0B-BB90-78977F415211}" destId="{1AD8E65E-073A-4749-A04A-A2DC99E9F177}" srcOrd="1" destOrd="0" presId="urn:microsoft.com/office/officeart/2005/8/layout/hierarchy2"/>
    <dgm:cxn modelId="{491C43AA-254F-4C15-BDC0-91B88C2417D1}" type="presParOf" srcId="{1AD8E65E-073A-4749-A04A-A2DC99E9F177}" destId="{7B56A125-4885-4430-A93C-5F513DD0416C}" srcOrd="0" destOrd="0" presId="urn:microsoft.com/office/officeart/2005/8/layout/hierarchy2"/>
    <dgm:cxn modelId="{15DECCDE-4B12-4B11-9CA1-6BB07B72A990}" type="presParOf" srcId="{7B56A125-4885-4430-A93C-5F513DD0416C}" destId="{2AF72CF4-D953-4DE1-8790-12D45782F2E6}" srcOrd="0" destOrd="0" presId="urn:microsoft.com/office/officeart/2005/8/layout/hierarchy2"/>
    <dgm:cxn modelId="{C032B1B0-4A20-49E1-9D4D-D0FEA0071130}" type="presParOf" srcId="{1AD8E65E-073A-4749-A04A-A2DC99E9F177}" destId="{2347B9E9-9F6E-478C-B7E4-D49AF3F91289}" srcOrd="1" destOrd="0" presId="urn:microsoft.com/office/officeart/2005/8/layout/hierarchy2"/>
    <dgm:cxn modelId="{5870500B-FEC5-4C85-8E15-A7A2C3D14B5F}" type="presParOf" srcId="{2347B9E9-9F6E-478C-B7E4-D49AF3F91289}" destId="{D30FCBA6-9C9F-4CB1-92FC-6FB1C7616F97}" srcOrd="0" destOrd="0" presId="urn:microsoft.com/office/officeart/2005/8/layout/hierarchy2"/>
    <dgm:cxn modelId="{1A69FCEF-E15F-4907-8C98-FB158120D999}" type="presParOf" srcId="{2347B9E9-9F6E-478C-B7E4-D49AF3F91289}" destId="{A76C6D74-53F2-429C-BE77-63685EA745D6}" srcOrd="1" destOrd="0" presId="urn:microsoft.com/office/officeart/2005/8/layout/hierarchy2"/>
    <dgm:cxn modelId="{A26ED2D9-E475-43FA-8A52-9C1B4C0D8931}" type="presParOf" srcId="{A76C6D74-53F2-429C-BE77-63685EA745D6}" destId="{AF19488E-7431-4797-969F-AC4A9583C3BA}" srcOrd="0" destOrd="0" presId="urn:microsoft.com/office/officeart/2005/8/layout/hierarchy2"/>
    <dgm:cxn modelId="{CB668A30-2B66-4943-83C2-65991B667E1B}" type="presParOf" srcId="{AF19488E-7431-4797-969F-AC4A9583C3BA}" destId="{46DE9128-239D-4858-A217-C7C92D683FD6}" srcOrd="0" destOrd="0" presId="urn:microsoft.com/office/officeart/2005/8/layout/hierarchy2"/>
    <dgm:cxn modelId="{F05CA8E1-B8B6-41CC-AB6E-13E8B4E06849}" type="presParOf" srcId="{A76C6D74-53F2-429C-BE77-63685EA745D6}" destId="{43397BB8-5631-48AF-AA1A-1C4C6193FA9F}" srcOrd="1" destOrd="0" presId="urn:microsoft.com/office/officeart/2005/8/layout/hierarchy2"/>
    <dgm:cxn modelId="{38743C51-E5FA-456E-B2E8-7628F290B045}" type="presParOf" srcId="{43397BB8-5631-48AF-AA1A-1C4C6193FA9F}" destId="{7156C1A6-225B-4CAA-863A-46D16D325897}" srcOrd="0" destOrd="0" presId="urn:microsoft.com/office/officeart/2005/8/layout/hierarchy2"/>
    <dgm:cxn modelId="{85CF5288-750F-4300-BFE9-AC829D424020}" type="presParOf" srcId="{43397BB8-5631-48AF-AA1A-1C4C6193FA9F}" destId="{4E50BA54-BA0C-4BE6-B71E-8AB1FF6729C7}" srcOrd="1" destOrd="0" presId="urn:microsoft.com/office/officeart/2005/8/layout/hierarchy2"/>
    <dgm:cxn modelId="{28FAA0D9-C8DB-40EC-A76D-436274BDDA41}" type="presParOf" srcId="{A76C6D74-53F2-429C-BE77-63685EA745D6}" destId="{7B829984-E01C-4722-8C56-447410A688A9}" srcOrd="2" destOrd="0" presId="urn:microsoft.com/office/officeart/2005/8/layout/hierarchy2"/>
    <dgm:cxn modelId="{38C3FF24-E40E-4B94-9579-07ED0A14D148}" type="presParOf" srcId="{7B829984-E01C-4722-8C56-447410A688A9}" destId="{521AE1E7-CB85-40AC-A2AB-29DB222BC2DB}" srcOrd="0" destOrd="0" presId="urn:microsoft.com/office/officeart/2005/8/layout/hierarchy2"/>
    <dgm:cxn modelId="{BB328B28-9941-4486-9D9E-96175D68AF55}" type="presParOf" srcId="{A76C6D74-53F2-429C-BE77-63685EA745D6}" destId="{F84ACF61-5616-450D-87E5-8FC352FFBC14}" srcOrd="3" destOrd="0" presId="urn:microsoft.com/office/officeart/2005/8/layout/hierarchy2"/>
    <dgm:cxn modelId="{525B4C01-5013-44F9-861B-474D579CE46C}" type="presParOf" srcId="{F84ACF61-5616-450D-87E5-8FC352FFBC14}" destId="{355274B6-6E46-43D6-A858-3D61644C6C5E}" srcOrd="0" destOrd="0" presId="urn:microsoft.com/office/officeart/2005/8/layout/hierarchy2"/>
    <dgm:cxn modelId="{738444BA-243D-4429-9332-CEB6E49BD451}" type="presParOf" srcId="{F84ACF61-5616-450D-87E5-8FC352FFBC14}" destId="{4C1C3F3A-FBB1-4E6E-A1CB-68942C8EA8B5}" srcOrd="1" destOrd="0" presId="urn:microsoft.com/office/officeart/2005/8/layout/hierarchy2"/>
    <dgm:cxn modelId="{74967CF3-24C7-40AB-9642-BC5D336C04E7}" type="presParOf" srcId="{A76C6D74-53F2-429C-BE77-63685EA745D6}" destId="{06D7AC73-9052-4935-B29D-07F383C56EDE}" srcOrd="4" destOrd="0" presId="urn:microsoft.com/office/officeart/2005/8/layout/hierarchy2"/>
    <dgm:cxn modelId="{4A6B89E1-E6DE-436E-9D9D-EEE5BB7FD9DA}" type="presParOf" srcId="{06D7AC73-9052-4935-B29D-07F383C56EDE}" destId="{4E28CECB-3999-4CD0-BC70-1E39A25A9AAF}" srcOrd="0" destOrd="0" presId="urn:microsoft.com/office/officeart/2005/8/layout/hierarchy2"/>
    <dgm:cxn modelId="{392BE632-B688-4AFE-A870-F78658DD931D}" type="presParOf" srcId="{A76C6D74-53F2-429C-BE77-63685EA745D6}" destId="{3C0763E0-5165-46EA-A927-008A28236D1B}" srcOrd="5" destOrd="0" presId="urn:microsoft.com/office/officeart/2005/8/layout/hierarchy2"/>
    <dgm:cxn modelId="{E8E006B0-6B40-4C1E-915C-575CE3AF43A6}" type="presParOf" srcId="{3C0763E0-5165-46EA-A927-008A28236D1B}" destId="{A191BD55-2A3F-45C8-BD21-BCCBD3D0AB53}" srcOrd="0" destOrd="0" presId="urn:microsoft.com/office/officeart/2005/8/layout/hierarchy2"/>
    <dgm:cxn modelId="{894FCAA5-AAC7-45DA-8254-0F2BB5732613}" type="presParOf" srcId="{3C0763E0-5165-46EA-A927-008A28236D1B}" destId="{22399C40-B1C6-4E96-AD94-F52456FA987F}" srcOrd="1" destOrd="0" presId="urn:microsoft.com/office/officeart/2005/8/layout/hierarchy2"/>
    <dgm:cxn modelId="{493A1331-7198-4EE4-BC9B-30B4FC37CC01}" type="presParOf" srcId="{A76C6D74-53F2-429C-BE77-63685EA745D6}" destId="{2AE68A86-2919-4442-9B9F-9EAAEB6A16B8}" srcOrd="6" destOrd="0" presId="urn:microsoft.com/office/officeart/2005/8/layout/hierarchy2"/>
    <dgm:cxn modelId="{70E24FA9-61AB-43F4-9751-3F27D05D0E9B}" type="presParOf" srcId="{2AE68A86-2919-4442-9B9F-9EAAEB6A16B8}" destId="{3C0B726E-7900-4988-A735-DE96ED013AB2}" srcOrd="0" destOrd="0" presId="urn:microsoft.com/office/officeart/2005/8/layout/hierarchy2"/>
    <dgm:cxn modelId="{87B71DFF-A459-44F5-92A3-99B0A8491986}" type="presParOf" srcId="{A76C6D74-53F2-429C-BE77-63685EA745D6}" destId="{9C9729B4-9CDB-4DBB-9D1D-526CB1B4E8EA}" srcOrd="7" destOrd="0" presId="urn:microsoft.com/office/officeart/2005/8/layout/hierarchy2"/>
    <dgm:cxn modelId="{92B69D64-3BA6-4C6C-9BBC-404404C1C9E5}" type="presParOf" srcId="{9C9729B4-9CDB-4DBB-9D1D-526CB1B4E8EA}" destId="{3D58571B-0A99-4AF7-9395-9D5F97AD074D}" srcOrd="0" destOrd="0" presId="urn:microsoft.com/office/officeart/2005/8/layout/hierarchy2"/>
    <dgm:cxn modelId="{9C721AFD-7D85-4C9E-A919-4686A487C1E2}" type="presParOf" srcId="{9C9729B4-9CDB-4DBB-9D1D-526CB1B4E8EA}" destId="{BD31A559-7469-43D4-8558-663C9E07D0FF}"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AE1ED18-82A5-448C-A10F-3B2A65C2E1C9}"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s-EC"/>
        </a:p>
      </dgm:t>
    </dgm:pt>
    <dgm:pt modelId="{DF7C0CE9-9A8C-41BD-8CD0-699FE5604260}">
      <dgm:prSet phldrT="[Texto]"/>
      <dgm:spPr>
        <a:effectLst>
          <a:glow rad="228600">
            <a:srgbClr val="00B0F0">
              <a:alpha val="40000"/>
            </a:srgbClr>
          </a:glow>
        </a:effectLst>
      </dgm:spPr>
      <dgm:t>
        <a:bodyPr/>
        <a:lstStyle/>
        <a:p>
          <a:pPr algn="just"/>
          <a:r>
            <a:rPr lang="es-ES" b="1" smtClean="0"/>
            <a:t>Modelo de Usabilidad de Nielsen</a:t>
          </a:r>
          <a:endParaRPr lang="es-EC"/>
        </a:p>
      </dgm:t>
    </dgm:pt>
    <dgm:pt modelId="{E833817F-4BEB-43FF-9194-A351636EE08C}" type="parTrans" cxnId="{CCD249B2-FB12-477B-B266-C1242E387736}">
      <dgm:prSet/>
      <dgm:spPr/>
      <dgm:t>
        <a:bodyPr/>
        <a:lstStyle/>
        <a:p>
          <a:pPr algn="just"/>
          <a:endParaRPr lang="es-EC"/>
        </a:p>
      </dgm:t>
    </dgm:pt>
    <dgm:pt modelId="{8A3EABFB-F55C-4E15-9443-156AEEDAD6B2}" type="sibTrans" cxnId="{CCD249B2-FB12-477B-B266-C1242E387736}">
      <dgm:prSet/>
      <dgm:spPr/>
      <dgm:t>
        <a:bodyPr/>
        <a:lstStyle/>
        <a:p>
          <a:pPr algn="just"/>
          <a:endParaRPr lang="es-EC"/>
        </a:p>
      </dgm:t>
    </dgm:pt>
    <dgm:pt modelId="{46767BA0-2A58-4975-928B-EB992DF08658}">
      <dgm:prSet phldrT="[Texto]"/>
      <dgm:spPr>
        <a:effectLst>
          <a:glow rad="228600">
            <a:srgbClr val="00B0F0">
              <a:alpha val="40000"/>
            </a:srgbClr>
          </a:glow>
        </a:effectLst>
      </dgm:spPr>
      <dgm:t>
        <a:bodyPr/>
        <a:lstStyle/>
        <a:p>
          <a:pPr algn="just"/>
          <a:r>
            <a:rPr lang="es-ES" dirty="0" smtClean="0"/>
            <a:t>Heurísticas tradicionales como guías de la interfaz de usuarios.</a:t>
          </a:r>
          <a:endParaRPr lang="es-EC" dirty="0"/>
        </a:p>
      </dgm:t>
    </dgm:pt>
    <dgm:pt modelId="{1B5B973B-49F0-45C1-8407-6E395335E174}" type="parTrans" cxnId="{9C157802-DA1D-447D-B521-9F5821CA036D}">
      <dgm:prSet/>
      <dgm:spPr/>
      <dgm:t>
        <a:bodyPr/>
        <a:lstStyle/>
        <a:p>
          <a:pPr algn="just"/>
          <a:endParaRPr lang="es-EC"/>
        </a:p>
      </dgm:t>
    </dgm:pt>
    <dgm:pt modelId="{F8511C69-B45A-425D-BC42-40F9C8241A92}" type="sibTrans" cxnId="{9C157802-DA1D-447D-B521-9F5821CA036D}">
      <dgm:prSet/>
      <dgm:spPr/>
      <dgm:t>
        <a:bodyPr/>
        <a:lstStyle/>
        <a:p>
          <a:pPr algn="just"/>
          <a:endParaRPr lang="es-EC"/>
        </a:p>
      </dgm:t>
    </dgm:pt>
    <dgm:pt modelId="{71A28DDD-BA65-4046-86B0-7B5E26D78F10}">
      <dgm:prSet phldrT="[Texto]"/>
      <dgm:spPr>
        <a:effectLst>
          <a:glow rad="228600">
            <a:srgbClr val="00B0F0">
              <a:alpha val="40000"/>
            </a:srgbClr>
          </a:glow>
        </a:effectLst>
      </dgm:spPr>
      <dgm:t>
        <a:bodyPr/>
        <a:lstStyle/>
        <a:p>
          <a:pPr algn="just"/>
          <a:r>
            <a:rPr lang="es-EC" dirty="0" smtClean="0"/>
            <a:t>Creado para aplicaciones móviles.</a:t>
          </a:r>
          <a:endParaRPr lang="es-EC" dirty="0"/>
        </a:p>
      </dgm:t>
    </dgm:pt>
    <dgm:pt modelId="{34E98211-6E7F-4C5B-9F26-23D97D2AA860}" type="parTrans" cxnId="{C8E65594-3E84-497A-85FE-7BB65B1A9DDA}">
      <dgm:prSet/>
      <dgm:spPr/>
      <dgm:t>
        <a:bodyPr/>
        <a:lstStyle/>
        <a:p>
          <a:pPr algn="just"/>
          <a:endParaRPr lang="es-EC"/>
        </a:p>
      </dgm:t>
    </dgm:pt>
    <dgm:pt modelId="{F68E4773-785E-4E2E-87C1-057365B8E4F6}" type="sibTrans" cxnId="{C8E65594-3E84-497A-85FE-7BB65B1A9DDA}">
      <dgm:prSet/>
      <dgm:spPr/>
      <dgm:t>
        <a:bodyPr/>
        <a:lstStyle/>
        <a:p>
          <a:pPr algn="just"/>
          <a:endParaRPr lang="es-EC"/>
        </a:p>
      </dgm:t>
    </dgm:pt>
    <dgm:pt modelId="{757E8A67-1172-4281-A17D-0F3739E43562}">
      <dgm:prSet phldrT="[Texto]"/>
      <dgm:spPr>
        <a:effectLst>
          <a:glow rad="228600">
            <a:srgbClr val="00B0F0">
              <a:alpha val="40000"/>
            </a:srgbClr>
          </a:glow>
        </a:effectLst>
      </dgm:spPr>
      <dgm:t>
        <a:bodyPr/>
        <a:lstStyle/>
        <a:p>
          <a:pPr algn="just"/>
          <a:r>
            <a:rPr lang="es-ES" b="1" dirty="0" smtClean="0"/>
            <a:t>Modelo ISO 9241-11</a:t>
          </a:r>
          <a:endParaRPr lang="es-EC" dirty="0"/>
        </a:p>
      </dgm:t>
    </dgm:pt>
    <dgm:pt modelId="{F8385FD9-3204-4377-8D59-4FA27C92D724}" type="parTrans" cxnId="{D2A54927-13BD-472C-9681-A97A1B9EA397}">
      <dgm:prSet/>
      <dgm:spPr/>
      <dgm:t>
        <a:bodyPr/>
        <a:lstStyle/>
        <a:p>
          <a:pPr algn="just"/>
          <a:endParaRPr lang="es-EC"/>
        </a:p>
      </dgm:t>
    </dgm:pt>
    <dgm:pt modelId="{B0F10496-8B25-4FFE-A276-4BB61369B7BF}" type="sibTrans" cxnId="{D2A54927-13BD-472C-9681-A97A1B9EA397}">
      <dgm:prSet/>
      <dgm:spPr/>
      <dgm:t>
        <a:bodyPr/>
        <a:lstStyle/>
        <a:p>
          <a:pPr algn="just"/>
          <a:endParaRPr lang="es-EC"/>
        </a:p>
      </dgm:t>
    </dgm:pt>
    <dgm:pt modelId="{AFBDEB97-75B6-4B8D-A816-18F5416561B3}">
      <dgm:prSet phldrT="[Texto]"/>
      <dgm:spPr>
        <a:effectLst>
          <a:glow rad="228600">
            <a:srgbClr val="00B0F0">
              <a:alpha val="40000"/>
            </a:srgbClr>
          </a:glow>
        </a:effectLst>
      </dgm:spPr>
      <dgm:t>
        <a:bodyPr/>
        <a:lstStyle/>
        <a:p>
          <a:pPr algn="just"/>
          <a:r>
            <a:rPr lang="es-ES" dirty="0" smtClean="0"/>
            <a:t>Define la usabilidad como “el grado en el cual un producto puede ser usado por usuarios específicos para cumplir objetivos específicos con efectividad, eficiencia y satisfacción en un determinado contexto de uso”</a:t>
          </a:r>
          <a:endParaRPr lang="es-EC" dirty="0"/>
        </a:p>
      </dgm:t>
    </dgm:pt>
    <dgm:pt modelId="{7A6BD4F8-5774-4D30-A4F8-4D6F8D07FBB0}" type="parTrans" cxnId="{D3A9135D-33AE-4035-98D7-3A7FAF6024C0}">
      <dgm:prSet/>
      <dgm:spPr/>
      <dgm:t>
        <a:bodyPr/>
        <a:lstStyle/>
        <a:p>
          <a:pPr algn="just"/>
          <a:endParaRPr lang="es-EC"/>
        </a:p>
      </dgm:t>
    </dgm:pt>
    <dgm:pt modelId="{D4BB0C06-180D-4D95-98D9-80BBCFF92201}" type="sibTrans" cxnId="{D3A9135D-33AE-4035-98D7-3A7FAF6024C0}">
      <dgm:prSet/>
      <dgm:spPr/>
      <dgm:t>
        <a:bodyPr/>
        <a:lstStyle/>
        <a:p>
          <a:pPr algn="just"/>
          <a:endParaRPr lang="es-EC"/>
        </a:p>
      </dgm:t>
    </dgm:pt>
    <dgm:pt modelId="{CDDE4B40-F18C-4D40-911A-5D1D943FA068}">
      <dgm:prSet phldrT="[Texto]"/>
      <dgm:spPr>
        <a:effectLst>
          <a:glow rad="228600">
            <a:srgbClr val="00B0F0">
              <a:alpha val="40000"/>
            </a:srgbClr>
          </a:glow>
        </a:effectLst>
      </dgm:spPr>
      <dgm:t>
        <a:bodyPr/>
        <a:lstStyle/>
        <a:p>
          <a:pPr algn="just"/>
          <a:r>
            <a:rPr lang="es-ES" b="1" dirty="0" smtClean="0"/>
            <a:t>Modelo de </a:t>
          </a:r>
          <a:r>
            <a:rPr lang="es-ES" b="1" dirty="0" err="1" smtClean="0"/>
            <a:t>Shniederman</a:t>
          </a:r>
          <a:r>
            <a:rPr lang="es-ES" b="1" dirty="0" smtClean="0"/>
            <a:t> 2005</a:t>
          </a:r>
          <a:endParaRPr lang="es-EC" dirty="0"/>
        </a:p>
      </dgm:t>
    </dgm:pt>
    <dgm:pt modelId="{CFB687BD-6714-44F7-9684-68D214DF45DD}" type="parTrans" cxnId="{E282AB09-8F95-41C8-A58C-FE88B28845DB}">
      <dgm:prSet/>
      <dgm:spPr/>
      <dgm:t>
        <a:bodyPr/>
        <a:lstStyle/>
        <a:p>
          <a:pPr algn="just"/>
          <a:endParaRPr lang="es-EC"/>
        </a:p>
      </dgm:t>
    </dgm:pt>
    <dgm:pt modelId="{0FBAC677-82BA-46AA-BA0A-DEE3A4CC0657}" type="sibTrans" cxnId="{E282AB09-8F95-41C8-A58C-FE88B28845DB}">
      <dgm:prSet/>
      <dgm:spPr/>
      <dgm:t>
        <a:bodyPr/>
        <a:lstStyle/>
        <a:p>
          <a:pPr algn="just"/>
          <a:endParaRPr lang="es-EC"/>
        </a:p>
      </dgm:t>
    </dgm:pt>
    <dgm:pt modelId="{30613E2C-D199-4913-B17B-26AF09EF96A6}">
      <dgm:prSet phldrT="[Texto]"/>
      <dgm:spPr>
        <a:effectLst>
          <a:glow rad="228600">
            <a:srgbClr val="00B0F0">
              <a:alpha val="40000"/>
            </a:srgbClr>
          </a:glow>
        </a:effectLst>
      </dgm:spPr>
      <dgm:t>
        <a:bodyPr/>
        <a:lstStyle/>
        <a:p>
          <a:pPr algn="just"/>
          <a:r>
            <a:rPr lang="es-ES" dirty="0" smtClean="0"/>
            <a:t>Rapidez de rendimiento</a:t>
          </a:r>
          <a:endParaRPr lang="es-EC" dirty="0"/>
        </a:p>
      </dgm:t>
    </dgm:pt>
    <dgm:pt modelId="{A8FDA45D-7FF2-4E88-9EDA-01259B96DCE3}" type="parTrans" cxnId="{E74CCA0F-DBCD-4D32-97D4-740C07D9935B}">
      <dgm:prSet/>
      <dgm:spPr/>
      <dgm:t>
        <a:bodyPr/>
        <a:lstStyle/>
        <a:p>
          <a:pPr algn="just"/>
          <a:endParaRPr lang="es-EC"/>
        </a:p>
      </dgm:t>
    </dgm:pt>
    <dgm:pt modelId="{753B6432-7246-4036-9AE6-662C85B18541}" type="sibTrans" cxnId="{E74CCA0F-DBCD-4D32-97D4-740C07D9935B}">
      <dgm:prSet/>
      <dgm:spPr/>
      <dgm:t>
        <a:bodyPr/>
        <a:lstStyle/>
        <a:p>
          <a:pPr algn="just"/>
          <a:endParaRPr lang="es-EC"/>
        </a:p>
      </dgm:t>
    </dgm:pt>
    <dgm:pt modelId="{C5E74620-0090-424A-AB35-0AE71636E019}">
      <dgm:prSet phldrT="[Texto]"/>
      <dgm:spPr>
        <a:effectLst>
          <a:glow rad="228600">
            <a:srgbClr val="00B0F0">
              <a:alpha val="40000"/>
            </a:srgbClr>
          </a:glow>
        </a:effectLst>
      </dgm:spPr>
      <dgm:t>
        <a:bodyPr/>
        <a:lstStyle/>
        <a:p>
          <a:pPr algn="just"/>
          <a:r>
            <a:rPr lang="es-ES" b="1" dirty="0" smtClean="0"/>
            <a:t>Modelo de medición integrada de calidad en uso QUIM (</a:t>
          </a:r>
          <a:r>
            <a:rPr lang="es-ES" b="1" dirty="0" err="1" smtClean="0"/>
            <a:t>Quality</a:t>
          </a:r>
          <a:r>
            <a:rPr lang="es-ES" b="1" dirty="0" smtClean="0"/>
            <a:t> in use </a:t>
          </a:r>
          <a:r>
            <a:rPr lang="es-ES" b="1" dirty="0" err="1" smtClean="0"/>
            <a:t>integrated</a:t>
          </a:r>
          <a:r>
            <a:rPr lang="es-ES" b="1" dirty="0" smtClean="0"/>
            <a:t> </a:t>
          </a:r>
          <a:r>
            <a:rPr lang="es-ES" b="1" dirty="0" err="1" smtClean="0"/>
            <a:t>measurement</a:t>
          </a:r>
          <a:r>
            <a:rPr lang="es-ES" b="1" dirty="0" smtClean="0"/>
            <a:t>)</a:t>
          </a:r>
          <a:endParaRPr lang="es-EC" dirty="0"/>
        </a:p>
      </dgm:t>
    </dgm:pt>
    <dgm:pt modelId="{F2C13478-AB50-43C0-900E-B63264990898}" type="parTrans" cxnId="{22E75565-D74D-4AC6-A6DC-B9F8D2D1BE58}">
      <dgm:prSet/>
      <dgm:spPr/>
      <dgm:t>
        <a:bodyPr/>
        <a:lstStyle/>
        <a:p>
          <a:pPr algn="just"/>
          <a:endParaRPr lang="es-EC"/>
        </a:p>
      </dgm:t>
    </dgm:pt>
    <dgm:pt modelId="{279F9574-1D31-4C50-997C-C18AA4388F28}" type="sibTrans" cxnId="{22E75565-D74D-4AC6-A6DC-B9F8D2D1BE58}">
      <dgm:prSet/>
      <dgm:spPr/>
      <dgm:t>
        <a:bodyPr/>
        <a:lstStyle/>
        <a:p>
          <a:pPr algn="just"/>
          <a:endParaRPr lang="es-EC"/>
        </a:p>
      </dgm:t>
    </dgm:pt>
    <dgm:pt modelId="{66CD26DF-091E-4B2F-933D-1106EB025CE8}">
      <dgm:prSet phldrT="[Texto]"/>
      <dgm:spPr>
        <a:effectLst>
          <a:glow rad="228600">
            <a:srgbClr val="00B0F0">
              <a:alpha val="40000"/>
            </a:srgbClr>
          </a:glow>
        </a:effectLst>
      </dgm:spPr>
      <dgm:t>
        <a:bodyPr/>
        <a:lstStyle/>
        <a:p>
          <a:pPr algn="just"/>
          <a:r>
            <a:rPr lang="es-ES" dirty="0" smtClean="0"/>
            <a:t>Atributos como eficiencia, efectividad y satisfacción </a:t>
          </a:r>
          <a:endParaRPr lang="es-EC" dirty="0"/>
        </a:p>
      </dgm:t>
    </dgm:pt>
    <dgm:pt modelId="{D6C2BDFA-B89D-4898-8004-A7D5CA1DC57A}" type="parTrans" cxnId="{0C55794E-391B-4AB9-B27B-6CC23B28E750}">
      <dgm:prSet/>
      <dgm:spPr/>
      <dgm:t>
        <a:bodyPr/>
        <a:lstStyle/>
        <a:p>
          <a:pPr algn="just"/>
          <a:endParaRPr lang="es-EC"/>
        </a:p>
      </dgm:t>
    </dgm:pt>
    <dgm:pt modelId="{58632F12-3942-4CD1-B6D6-37EB6C197E0B}" type="sibTrans" cxnId="{0C55794E-391B-4AB9-B27B-6CC23B28E750}">
      <dgm:prSet/>
      <dgm:spPr/>
      <dgm:t>
        <a:bodyPr/>
        <a:lstStyle/>
        <a:p>
          <a:pPr algn="just"/>
          <a:endParaRPr lang="es-EC"/>
        </a:p>
      </dgm:t>
    </dgm:pt>
    <dgm:pt modelId="{62D5D362-FCF1-4075-953B-49E7E418EC24}">
      <dgm:prSet phldrT="[Texto]"/>
      <dgm:spPr>
        <a:effectLst>
          <a:glow rad="228600">
            <a:srgbClr val="00B0F0">
              <a:alpha val="40000"/>
            </a:srgbClr>
          </a:glow>
        </a:effectLst>
      </dgm:spPr>
      <dgm:t>
        <a:bodyPr/>
        <a:lstStyle/>
        <a:p>
          <a:pPr algn="just"/>
          <a:r>
            <a:rPr lang="es-ES" dirty="0" smtClean="0"/>
            <a:t>Tiempo de aprendizaje</a:t>
          </a:r>
          <a:endParaRPr lang="es-EC" dirty="0"/>
        </a:p>
      </dgm:t>
    </dgm:pt>
    <dgm:pt modelId="{5666EB62-F62E-4B55-B5D4-8C3E95B6B53E}" type="parTrans" cxnId="{95C354EC-4983-463D-ADCC-AE6234A9F4C2}">
      <dgm:prSet/>
      <dgm:spPr/>
      <dgm:t>
        <a:bodyPr/>
        <a:lstStyle/>
        <a:p>
          <a:pPr algn="just"/>
          <a:endParaRPr lang="es-EC"/>
        </a:p>
      </dgm:t>
    </dgm:pt>
    <dgm:pt modelId="{B8F87405-6D02-4980-ABE7-38C6DA254A43}" type="sibTrans" cxnId="{95C354EC-4983-463D-ADCC-AE6234A9F4C2}">
      <dgm:prSet/>
      <dgm:spPr/>
      <dgm:t>
        <a:bodyPr/>
        <a:lstStyle/>
        <a:p>
          <a:pPr algn="just"/>
          <a:endParaRPr lang="es-EC"/>
        </a:p>
      </dgm:t>
    </dgm:pt>
    <dgm:pt modelId="{4975AD64-2133-4023-A517-0FB80DBC1542}">
      <dgm:prSet phldrT="[Texto]"/>
      <dgm:spPr>
        <a:effectLst>
          <a:glow rad="228600">
            <a:srgbClr val="00B0F0">
              <a:alpha val="40000"/>
            </a:srgbClr>
          </a:glow>
        </a:effectLst>
      </dgm:spPr>
      <dgm:t>
        <a:bodyPr/>
        <a:lstStyle/>
        <a:p>
          <a:pPr algn="just"/>
          <a:r>
            <a:rPr lang="es-ES" dirty="0" smtClean="0"/>
            <a:t>Tiempo de retención</a:t>
          </a:r>
          <a:endParaRPr lang="es-EC" dirty="0"/>
        </a:p>
      </dgm:t>
    </dgm:pt>
    <dgm:pt modelId="{B67CD08F-76EC-498C-AE4D-FCC7B6D41222}" type="parTrans" cxnId="{F0823DA2-D802-4DBF-8846-9312DC3F826A}">
      <dgm:prSet/>
      <dgm:spPr/>
      <dgm:t>
        <a:bodyPr/>
        <a:lstStyle/>
        <a:p>
          <a:pPr algn="just"/>
          <a:endParaRPr lang="es-EC"/>
        </a:p>
      </dgm:t>
    </dgm:pt>
    <dgm:pt modelId="{969D30D6-904F-446D-B292-D8DD6C3E18B4}" type="sibTrans" cxnId="{F0823DA2-D802-4DBF-8846-9312DC3F826A}">
      <dgm:prSet/>
      <dgm:spPr/>
      <dgm:t>
        <a:bodyPr/>
        <a:lstStyle/>
        <a:p>
          <a:pPr algn="just"/>
          <a:endParaRPr lang="es-EC"/>
        </a:p>
      </dgm:t>
    </dgm:pt>
    <dgm:pt modelId="{0C09B8F1-5CB7-4C53-B38C-9F3150B5EFE6}">
      <dgm:prSet phldrT="[Texto]"/>
      <dgm:spPr>
        <a:effectLst>
          <a:glow rad="228600">
            <a:srgbClr val="00B0F0">
              <a:alpha val="40000"/>
            </a:srgbClr>
          </a:glow>
        </a:effectLst>
      </dgm:spPr>
      <dgm:t>
        <a:bodyPr/>
        <a:lstStyle/>
        <a:p>
          <a:pPr algn="just"/>
          <a:r>
            <a:rPr lang="es-ES" dirty="0" smtClean="0"/>
            <a:t>Tasa de error por usuarios</a:t>
          </a:r>
          <a:endParaRPr lang="es-EC" dirty="0"/>
        </a:p>
      </dgm:t>
    </dgm:pt>
    <dgm:pt modelId="{25BEE67D-50A9-4E1A-AED8-A054EBD39792}" type="parTrans" cxnId="{CE62D876-719F-4186-99E3-E6D01E9E91B4}">
      <dgm:prSet/>
      <dgm:spPr/>
      <dgm:t>
        <a:bodyPr/>
        <a:lstStyle/>
        <a:p>
          <a:pPr algn="just"/>
          <a:endParaRPr lang="es-EC"/>
        </a:p>
      </dgm:t>
    </dgm:pt>
    <dgm:pt modelId="{C646AA5E-8D20-4AB3-AE92-3117BDA1D3D7}" type="sibTrans" cxnId="{CE62D876-719F-4186-99E3-E6D01E9E91B4}">
      <dgm:prSet/>
      <dgm:spPr/>
      <dgm:t>
        <a:bodyPr/>
        <a:lstStyle/>
        <a:p>
          <a:pPr algn="just"/>
          <a:endParaRPr lang="es-EC"/>
        </a:p>
      </dgm:t>
    </dgm:pt>
    <dgm:pt modelId="{B6E86067-0838-4436-A72C-E1E99A8112C0}">
      <dgm:prSet phldrT="[Texto]"/>
      <dgm:spPr>
        <a:effectLst>
          <a:glow rad="228600">
            <a:srgbClr val="00B0F0">
              <a:alpha val="40000"/>
            </a:srgbClr>
          </a:glow>
        </a:effectLst>
      </dgm:spPr>
      <dgm:t>
        <a:bodyPr/>
        <a:lstStyle/>
        <a:p>
          <a:pPr algn="just"/>
          <a:r>
            <a:rPr lang="es-ES" dirty="0" smtClean="0"/>
            <a:t>Satisfacción subjetiva</a:t>
          </a:r>
          <a:endParaRPr lang="es-EC" dirty="0"/>
        </a:p>
      </dgm:t>
    </dgm:pt>
    <dgm:pt modelId="{5CBEB6B1-E8A8-47C5-A2BB-6C5D7A6B6DAC}" type="parTrans" cxnId="{F46661BB-3224-450C-8A5A-C42F981AA28D}">
      <dgm:prSet/>
      <dgm:spPr/>
      <dgm:t>
        <a:bodyPr/>
        <a:lstStyle/>
        <a:p>
          <a:pPr algn="just"/>
          <a:endParaRPr lang="es-EC"/>
        </a:p>
      </dgm:t>
    </dgm:pt>
    <dgm:pt modelId="{57FF022C-F3C0-47F1-919B-F1A2D2B9C409}" type="sibTrans" cxnId="{F46661BB-3224-450C-8A5A-C42F981AA28D}">
      <dgm:prSet/>
      <dgm:spPr/>
      <dgm:t>
        <a:bodyPr/>
        <a:lstStyle/>
        <a:p>
          <a:pPr algn="just"/>
          <a:endParaRPr lang="es-EC"/>
        </a:p>
      </dgm:t>
    </dgm:pt>
    <dgm:pt modelId="{A56AB9CF-2417-485D-962F-743D5DA5A5D7}">
      <dgm:prSet phldrT="[Texto]"/>
      <dgm:spPr>
        <a:effectLst>
          <a:glow rad="228600">
            <a:srgbClr val="00B0F0">
              <a:alpha val="40000"/>
            </a:srgbClr>
          </a:glow>
        </a:effectLst>
      </dgm:spPr>
      <dgm:t>
        <a:bodyPr/>
        <a:lstStyle/>
        <a:p>
          <a:pPr algn="just"/>
          <a:r>
            <a:rPr lang="es-ES" dirty="0" smtClean="0"/>
            <a:t>Es construido en una organización jerárquica.</a:t>
          </a:r>
          <a:endParaRPr lang="es-EC" dirty="0"/>
        </a:p>
      </dgm:t>
    </dgm:pt>
    <dgm:pt modelId="{FB57BADF-F549-4263-A03A-FDC2571C53FF}" type="parTrans" cxnId="{1C7ECEDF-0E09-47AA-B0EF-2225D0960A60}">
      <dgm:prSet/>
      <dgm:spPr/>
      <dgm:t>
        <a:bodyPr/>
        <a:lstStyle/>
        <a:p>
          <a:pPr algn="just"/>
          <a:endParaRPr lang="es-EC"/>
        </a:p>
      </dgm:t>
    </dgm:pt>
    <dgm:pt modelId="{2C67B315-8E13-4FA8-8124-2165C68B53C1}" type="sibTrans" cxnId="{1C7ECEDF-0E09-47AA-B0EF-2225D0960A60}">
      <dgm:prSet/>
      <dgm:spPr/>
      <dgm:t>
        <a:bodyPr/>
        <a:lstStyle/>
        <a:p>
          <a:pPr algn="just"/>
          <a:endParaRPr lang="es-EC"/>
        </a:p>
      </dgm:t>
    </dgm:pt>
    <dgm:pt modelId="{EA3BA067-D678-4343-8403-430FB2AD664A}">
      <dgm:prSet phldrT="[Texto]"/>
      <dgm:spPr>
        <a:effectLst>
          <a:glow rad="228600">
            <a:srgbClr val="00B0F0">
              <a:alpha val="40000"/>
            </a:srgbClr>
          </a:glow>
        </a:effectLst>
      </dgm:spPr>
      <dgm:t>
        <a:bodyPr/>
        <a:lstStyle/>
        <a:p>
          <a:pPr algn="just"/>
          <a:r>
            <a:rPr lang="es-ES" dirty="0" smtClean="0"/>
            <a:t>QUIM todavía no es óptimo y necesita ser validado</a:t>
          </a:r>
          <a:endParaRPr lang="es-EC" dirty="0"/>
        </a:p>
      </dgm:t>
    </dgm:pt>
    <dgm:pt modelId="{27950954-28E5-48CC-A45E-0EB08701D124}" type="parTrans" cxnId="{F79ABCD3-3FC1-4F8C-8648-2324C841B80E}">
      <dgm:prSet/>
      <dgm:spPr/>
      <dgm:t>
        <a:bodyPr/>
        <a:lstStyle/>
        <a:p>
          <a:pPr algn="just"/>
          <a:endParaRPr lang="es-EC"/>
        </a:p>
      </dgm:t>
    </dgm:pt>
    <dgm:pt modelId="{A877D101-7591-4D61-9F4B-82CC9605BC1B}" type="sibTrans" cxnId="{F79ABCD3-3FC1-4F8C-8648-2324C841B80E}">
      <dgm:prSet/>
      <dgm:spPr/>
      <dgm:t>
        <a:bodyPr/>
        <a:lstStyle/>
        <a:p>
          <a:pPr algn="just"/>
          <a:endParaRPr lang="es-EC"/>
        </a:p>
      </dgm:t>
    </dgm:pt>
    <dgm:pt modelId="{3CF6432D-EEFE-4F1E-B0BF-FF2F0A194899}">
      <dgm:prSet phldrT="[Texto]"/>
      <dgm:spPr>
        <a:effectLst>
          <a:glow rad="228600">
            <a:srgbClr val="00B0F0">
              <a:alpha val="40000"/>
            </a:srgbClr>
          </a:glow>
        </a:effectLst>
      </dgm:spPr>
      <dgm:t>
        <a:bodyPr/>
        <a:lstStyle/>
        <a:p>
          <a:pPr algn="just"/>
          <a:r>
            <a:rPr lang="es-EC" dirty="0" smtClean="0"/>
            <a:t>Efectividad, eficiencia, satisfacción, productividad, seguridad, internacionalidad, accesibilidad.</a:t>
          </a:r>
          <a:endParaRPr lang="es-EC" dirty="0"/>
        </a:p>
      </dgm:t>
    </dgm:pt>
    <dgm:pt modelId="{9DAAD34E-6CBC-49E7-A93F-A1CB25625604}" type="parTrans" cxnId="{5E15E34A-F997-4888-BB08-83348375AFA5}">
      <dgm:prSet/>
      <dgm:spPr/>
      <dgm:t>
        <a:bodyPr/>
        <a:lstStyle/>
        <a:p>
          <a:endParaRPr lang="es-EC"/>
        </a:p>
      </dgm:t>
    </dgm:pt>
    <dgm:pt modelId="{8D520C88-02D7-4B52-9518-356DFBC90001}" type="sibTrans" cxnId="{5E15E34A-F997-4888-BB08-83348375AFA5}">
      <dgm:prSet/>
      <dgm:spPr/>
      <dgm:t>
        <a:bodyPr/>
        <a:lstStyle/>
        <a:p>
          <a:endParaRPr lang="es-EC"/>
        </a:p>
      </dgm:t>
    </dgm:pt>
    <dgm:pt modelId="{178379EB-4109-4659-A0FD-BB2191A8B267}">
      <dgm:prSet phldrT="[Texto]"/>
      <dgm:spPr>
        <a:effectLst>
          <a:glow rad="228600">
            <a:srgbClr val="00B0F0">
              <a:alpha val="40000"/>
            </a:srgbClr>
          </a:glow>
        </a:effectLst>
      </dgm:spPr>
      <dgm:t>
        <a:bodyPr/>
        <a:lstStyle/>
        <a:p>
          <a:pPr algn="just"/>
          <a:endParaRPr lang="es-EC" dirty="0"/>
        </a:p>
      </dgm:t>
    </dgm:pt>
    <dgm:pt modelId="{D984B056-1083-4F39-899A-DF9C60F597CE}" type="parTrans" cxnId="{0FC71258-D12F-4E2D-B66F-EDC96FFA2F77}">
      <dgm:prSet/>
      <dgm:spPr/>
      <dgm:t>
        <a:bodyPr/>
        <a:lstStyle/>
        <a:p>
          <a:endParaRPr lang="es-EC"/>
        </a:p>
      </dgm:t>
    </dgm:pt>
    <dgm:pt modelId="{8ED0BF2C-445A-4D82-88E6-7B9A957BA99A}" type="sibTrans" cxnId="{0FC71258-D12F-4E2D-B66F-EDC96FFA2F77}">
      <dgm:prSet/>
      <dgm:spPr/>
      <dgm:t>
        <a:bodyPr/>
        <a:lstStyle/>
        <a:p>
          <a:endParaRPr lang="es-EC"/>
        </a:p>
      </dgm:t>
    </dgm:pt>
    <dgm:pt modelId="{F5274AF8-D93D-457D-A3A4-0D99EFC53CDF}" type="pres">
      <dgm:prSet presAssocID="{8AE1ED18-82A5-448C-A10F-3B2A65C2E1C9}" presName="Name0" presStyleCnt="0">
        <dgm:presLayoutVars>
          <dgm:dir/>
          <dgm:animLvl val="lvl"/>
          <dgm:resizeHandles val="exact"/>
        </dgm:presLayoutVars>
      </dgm:prSet>
      <dgm:spPr/>
      <dgm:t>
        <a:bodyPr/>
        <a:lstStyle/>
        <a:p>
          <a:endParaRPr lang="es-EC"/>
        </a:p>
      </dgm:t>
    </dgm:pt>
    <dgm:pt modelId="{73A7ED77-871E-49BD-A527-491EB12AE132}" type="pres">
      <dgm:prSet presAssocID="{DF7C0CE9-9A8C-41BD-8CD0-699FE5604260}" presName="composite" presStyleCnt="0"/>
      <dgm:spPr/>
    </dgm:pt>
    <dgm:pt modelId="{EBEF52DB-FFD9-4A3B-B729-24022AB7700A}" type="pres">
      <dgm:prSet presAssocID="{DF7C0CE9-9A8C-41BD-8CD0-699FE5604260}" presName="parTx" presStyleLbl="alignNode1" presStyleIdx="0" presStyleCnt="4">
        <dgm:presLayoutVars>
          <dgm:chMax val="0"/>
          <dgm:chPref val="0"/>
          <dgm:bulletEnabled val="1"/>
        </dgm:presLayoutVars>
      </dgm:prSet>
      <dgm:spPr/>
      <dgm:t>
        <a:bodyPr/>
        <a:lstStyle/>
        <a:p>
          <a:endParaRPr lang="es-EC"/>
        </a:p>
      </dgm:t>
    </dgm:pt>
    <dgm:pt modelId="{11A7F851-D330-4945-8E37-8F27440A82C9}" type="pres">
      <dgm:prSet presAssocID="{DF7C0CE9-9A8C-41BD-8CD0-699FE5604260}" presName="desTx" presStyleLbl="alignAccFollowNode1" presStyleIdx="0" presStyleCnt="4">
        <dgm:presLayoutVars>
          <dgm:bulletEnabled val="1"/>
        </dgm:presLayoutVars>
      </dgm:prSet>
      <dgm:spPr/>
      <dgm:t>
        <a:bodyPr/>
        <a:lstStyle/>
        <a:p>
          <a:endParaRPr lang="es-EC"/>
        </a:p>
      </dgm:t>
    </dgm:pt>
    <dgm:pt modelId="{80D8155C-4BF0-4554-9058-258BF3CF481A}" type="pres">
      <dgm:prSet presAssocID="{8A3EABFB-F55C-4E15-9443-156AEEDAD6B2}" presName="space" presStyleCnt="0"/>
      <dgm:spPr/>
    </dgm:pt>
    <dgm:pt modelId="{7941EFFF-9985-45BB-AAEE-F393F21C89E3}" type="pres">
      <dgm:prSet presAssocID="{757E8A67-1172-4281-A17D-0F3739E43562}" presName="composite" presStyleCnt="0"/>
      <dgm:spPr/>
    </dgm:pt>
    <dgm:pt modelId="{A95F1158-57B7-45C1-9E6B-7918D1983BE8}" type="pres">
      <dgm:prSet presAssocID="{757E8A67-1172-4281-A17D-0F3739E43562}" presName="parTx" presStyleLbl="alignNode1" presStyleIdx="1" presStyleCnt="4">
        <dgm:presLayoutVars>
          <dgm:chMax val="0"/>
          <dgm:chPref val="0"/>
          <dgm:bulletEnabled val="1"/>
        </dgm:presLayoutVars>
      </dgm:prSet>
      <dgm:spPr/>
      <dgm:t>
        <a:bodyPr/>
        <a:lstStyle/>
        <a:p>
          <a:endParaRPr lang="es-EC"/>
        </a:p>
      </dgm:t>
    </dgm:pt>
    <dgm:pt modelId="{6EA55466-C6BD-43CF-84FF-602573ECE807}" type="pres">
      <dgm:prSet presAssocID="{757E8A67-1172-4281-A17D-0F3739E43562}" presName="desTx" presStyleLbl="alignAccFollowNode1" presStyleIdx="1" presStyleCnt="4">
        <dgm:presLayoutVars>
          <dgm:bulletEnabled val="1"/>
        </dgm:presLayoutVars>
      </dgm:prSet>
      <dgm:spPr/>
      <dgm:t>
        <a:bodyPr/>
        <a:lstStyle/>
        <a:p>
          <a:endParaRPr lang="es-EC"/>
        </a:p>
      </dgm:t>
    </dgm:pt>
    <dgm:pt modelId="{5EC4B2E4-9985-4919-B307-35DE79385CB4}" type="pres">
      <dgm:prSet presAssocID="{B0F10496-8B25-4FFE-A276-4BB61369B7BF}" presName="space" presStyleCnt="0"/>
      <dgm:spPr/>
    </dgm:pt>
    <dgm:pt modelId="{76201FE2-6279-4135-9E01-A6E71C55DCB3}" type="pres">
      <dgm:prSet presAssocID="{CDDE4B40-F18C-4D40-911A-5D1D943FA068}" presName="composite" presStyleCnt="0"/>
      <dgm:spPr/>
    </dgm:pt>
    <dgm:pt modelId="{3E26DC29-2EB4-4B72-A1C0-39C8A578550E}" type="pres">
      <dgm:prSet presAssocID="{CDDE4B40-F18C-4D40-911A-5D1D943FA068}" presName="parTx" presStyleLbl="alignNode1" presStyleIdx="2" presStyleCnt="4">
        <dgm:presLayoutVars>
          <dgm:chMax val="0"/>
          <dgm:chPref val="0"/>
          <dgm:bulletEnabled val="1"/>
        </dgm:presLayoutVars>
      </dgm:prSet>
      <dgm:spPr/>
      <dgm:t>
        <a:bodyPr/>
        <a:lstStyle/>
        <a:p>
          <a:endParaRPr lang="es-EC"/>
        </a:p>
      </dgm:t>
    </dgm:pt>
    <dgm:pt modelId="{8279E49F-1CE6-46B1-AB24-31E7F6A7AE20}" type="pres">
      <dgm:prSet presAssocID="{CDDE4B40-F18C-4D40-911A-5D1D943FA068}" presName="desTx" presStyleLbl="alignAccFollowNode1" presStyleIdx="2" presStyleCnt="4">
        <dgm:presLayoutVars>
          <dgm:bulletEnabled val="1"/>
        </dgm:presLayoutVars>
      </dgm:prSet>
      <dgm:spPr/>
      <dgm:t>
        <a:bodyPr/>
        <a:lstStyle/>
        <a:p>
          <a:endParaRPr lang="es-EC"/>
        </a:p>
      </dgm:t>
    </dgm:pt>
    <dgm:pt modelId="{951C2FCD-585A-495E-A5C9-0FC8C663347C}" type="pres">
      <dgm:prSet presAssocID="{0FBAC677-82BA-46AA-BA0A-DEE3A4CC0657}" presName="space" presStyleCnt="0"/>
      <dgm:spPr/>
    </dgm:pt>
    <dgm:pt modelId="{99552562-E0C7-447E-9435-AF133E9F510F}" type="pres">
      <dgm:prSet presAssocID="{C5E74620-0090-424A-AB35-0AE71636E019}" presName="composite" presStyleCnt="0"/>
      <dgm:spPr/>
    </dgm:pt>
    <dgm:pt modelId="{E0C8702D-504A-49CB-8390-5390A654B889}" type="pres">
      <dgm:prSet presAssocID="{C5E74620-0090-424A-AB35-0AE71636E019}" presName="parTx" presStyleLbl="alignNode1" presStyleIdx="3" presStyleCnt="4">
        <dgm:presLayoutVars>
          <dgm:chMax val="0"/>
          <dgm:chPref val="0"/>
          <dgm:bulletEnabled val="1"/>
        </dgm:presLayoutVars>
      </dgm:prSet>
      <dgm:spPr/>
      <dgm:t>
        <a:bodyPr/>
        <a:lstStyle/>
        <a:p>
          <a:endParaRPr lang="es-EC"/>
        </a:p>
      </dgm:t>
    </dgm:pt>
    <dgm:pt modelId="{4A6F429E-9DB6-4C88-B1D3-410FA4F43900}" type="pres">
      <dgm:prSet presAssocID="{C5E74620-0090-424A-AB35-0AE71636E019}" presName="desTx" presStyleLbl="alignAccFollowNode1" presStyleIdx="3" presStyleCnt="4">
        <dgm:presLayoutVars>
          <dgm:bulletEnabled val="1"/>
        </dgm:presLayoutVars>
      </dgm:prSet>
      <dgm:spPr/>
      <dgm:t>
        <a:bodyPr/>
        <a:lstStyle/>
        <a:p>
          <a:endParaRPr lang="es-EC"/>
        </a:p>
      </dgm:t>
    </dgm:pt>
  </dgm:ptLst>
  <dgm:cxnLst>
    <dgm:cxn modelId="{DC00BC1E-882B-4714-9EB9-AFDF8C4701E3}" type="presOf" srcId="{A56AB9CF-2417-485D-962F-743D5DA5A5D7}" destId="{4A6F429E-9DB6-4C88-B1D3-410FA4F43900}" srcOrd="0" destOrd="0" presId="urn:microsoft.com/office/officeart/2005/8/layout/hList1"/>
    <dgm:cxn modelId="{F46661BB-3224-450C-8A5A-C42F981AA28D}" srcId="{CDDE4B40-F18C-4D40-911A-5D1D943FA068}" destId="{B6E86067-0838-4436-A72C-E1E99A8112C0}" srcOrd="4" destOrd="0" parTransId="{5CBEB6B1-E8A8-47C5-A2BB-6C5D7A6B6DAC}" sibTransId="{57FF022C-F3C0-47F1-919B-F1A2D2B9C409}"/>
    <dgm:cxn modelId="{9C157802-DA1D-447D-B521-9F5821CA036D}" srcId="{DF7C0CE9-9A8C-41BD-8CD0-699FE5604260}" destId="{46767BA0-2A58-4975-928B-EB992DF08658}" srcOrd="0" destOrd="0" parTransId="{1B5B973B-49F0-45C1-8407-6E395335E174}" sibTransId="{F8511C69-B45A-425D-BC42-40F9C8241A92}"/>
    <dgm:cxn modelId="{5B473958-A593-4B39-805D-18B2766BE07F}" type="presOf" srcId="{B6E86067-0838-4436-A72C-E1E99A8112C0}" destId="{8279E49F-1CE6-46B1-AB24-31E7F6A7AE20}" srcOrd="0" destOrd="4" presId="urn:microsoft.com/office/officeart/2005/8/layout/hList1"/>
    <dgm:cxn modelId="{1C7ECEDF-0E09-47AA-B0EF-2225D0960A60}" srcId="{C5E74620-0090-424A-AB35-0AE71636E019}" destId="{A56AB9CF-2417-485D-962F-743D5DA5A5D7}" srcOrd="0" destOrd="0" parTransId="{FB57BADF-F549-4263-A03A-FDC2571C53FF}" sibTransId="{2C67B315-8E13-4FA8-8124-2165C68B53C1}"/>
    <dgm:cxn modelId="{F79ABCD3-3FC1-4F8C-8648-2324C841B80E}" srcId="{C5E74620-0090-424A-AB35-0AE71636E019}" destId="{EA3BA067-D678-4343-8403-430FB2AD664A}" srcOrd="1" destOrd="0" parTransId="{27950954-28E5-48CC-A45E-0EB08701D124}" sibTransId="{A877D101-7591-4D61-9F4B-82CC9605BC1B}"/>
    <dgm:cxn modelId="{5B88A479-ECD0-4A73-89B9-9E1E7A724D5E}" type="presOf" srcId="{30613E2C-D199-4913-B17B-26AF09EF96A6}" destId="{8279E49F-1CE6-46B1-AB24-31E7F6A7AE20}" srcOrd="0" destOrd="0" presId="urn:microsoft.com/office/officeart/2005/8/layout/hList1"/>
    <dgm:cxn modelId="{95C354EC-4983-463D-ADCC-AE6234A9F4C2}" srcId="{CDDE4B40-F18C-4D40-911A-5D1D943FA068}" destId="{62D5D362-FCF1-4075-953B-49E7E418EC24}" srcOrd="1" destOrd="0" parTransId="{5666EB62-F62E-4B55-B5D4-8C3E95B6B53E}" sibTransId="{B8F87405-6D02-4980-ABE7-38C6DA254A43}"/>
    <dgm:cxn modelId="{5E15E34A-F997-4888-BB08-83348375AFA5}" srcId="{C5E74620-0090-424A-AB35-0AE71636E019}" destId="{3CF6432D-EEFE-4F1E-B0BF-FF2F0A194899}" srcOrd="2" destOrd="0" parTransId="{9DAAD34E-6CBC-49E7-A93F-A1CB25625604}" sibTransId="{8D520C88-02D7-4B52-9518-356DFBC90001}"/>
    <dgm:cxn modelId="{CCD249B2-FB12-477B-B266-C1242E387736}" srcId="{8AE1ED18-82A5-448C-A10F-3B2A65C2E1C9}" destId="{DF7C0CE9-9A8C-41BD-8CD0-699FE5604260}" srcOrd="0" destOrd="0" parTransId="{E833817F-4BEB-43FF-9194-A351636EE08C}" sibTransId="{8A3EABFB-F55C-4E15-9443-156AEEDAD6B2}"/>
    <dgm:cxn modelId="{D2A54927-13BD-472C-9681-A97A1B9EA397}" srcId="{8AE1ED18-82A5-448C-A10F-3B2A65C2E1C9}" destId="{757E8A67-1172-4281-A17D-0F3739E43562}" srcOrd="1" destOrd="0" parTransId="{F8385FD9-3204-4377-8D59-4FA27C92D724}" sibTransId="{B0F10496-8B25-4FFE-A276-4BB61369B7BF}"/>
    <dgm:cxn modelId="{F23941CA-38C2-418C-8829-C11AC2400C6E}" type="presOf" srcId="{8AE1ED18-82A5-448C-A10F-3B2A65C2E1C9}" destId="{F5274AF8-D93D-457D-A3A4-0D99EFC53CDF}" srcOrd="0" destOrd="0" presId="urn:microsoft.com/office/officeart/2005/8/layout/hList1"/>
    <dgm:cxn modelId="{D3A9135D-33AE-4035-98D7-3A7FAF6024C0}" srcId="{757E8A67-1172-4281-A17D-0F3739E43562}" destId="{AFBDEB97-75B6-4B8D-A816-18F5416561B3}" srcOrd="0" destOrd="0" parTransId="{7A6BD4F8-5774-4D30-A4F8-4D6F8D07FBB0}" sibTransId="{D4BB0C06-180D-4D95-98D9-80BBCFF92201}"/>
    <dgm:cxn modelId="{8F809776-65AB-4C87-8182-5862E69FFF05}" type="presOf" srcId="{46767BA0-2A58-4975-928B-EB992DF08658}" destId="{11A7F851-D330-4945-8E37-8F27440A82C9}" srcOrd="0" destOrd="0" presId="urn:microsoft.com/office/officeart/2005/8/layout/hList1"/>
    <dgm:cxn modelId="{77DB15E2-CC6A-498A-B9B2-8546A0FBA6E1}" type="presOf" srcId="{3CF6432D-EEFE-4F1E-B0BF-FF2F0A194899}" destId="{4A6F429E-9DB6-4C88-B1D3-410FA4F43900}" srcOrd="0" destOrd="2" presId="urn:microsoft.com/office/officeart/2005/8/layout/hList1"/>
    <dgm:cxn modelId="{DC4D6DF1-AAF2-4378-BAFA-AE01A5614A60}" type="presOf" srcId="{DF7C0CE9-9A8C-41BD-8CD0-699FE5604260}" destId="{EBEF52DB-FFD9-4A3B-B729-24022AB7700A}" srcOrd="0" destOrd="0" presId="urn:microsoft.com/office/officeart/2005/8/layout/hList1"/>
    <dgm:cxn modelId="{22E75565-D74D-4AC6-A6DC-B9F8D2D1BE58}" srcId="{8AE1ED18-82A5-448C-A10F-3B2A65C2E1C9}" destId="{C5E74620-0090-424A-AB35-0AE71636E019}" srcOrd="3" destOrd="0" parTransId="{F2C13478-AB50-43C0-900E-B63264990898}" sibTransId="{279F9574-1D31-4C50-997C-C18AA4388F28}"/>
    <dgm:cxn modelId="{9CDA2E43-E1E9-42E0-AD9B-73182761F9A6}" type="presOf" srcId="{CDDE4B40-F18C-4D40-911A-5D1D943FA068}" destId="{3E26DC29-2EB4-4B72-A1C0-39C8A578550E}" srcOrd="0" destOrd="0" presId="urn:microsoft.com/office/officeart/2005/8/layout/hList1"/>
    <dgm:cxn modelId="{E74CCA0F-DBCD-4D32-97D4-740C07D9935B}" srcId="{CDDE4B40-F18C-4D40-911A-5D1D943FA068}" destId="{30613E2C-D199-4913-B17B-26AF09EF96A6}" srcOrd="0" destOrd="0" parTransId="{A8FDA45D-7FF2-4E88-9EDA-01259B96DCE3}" sibTransId="{753B6432-7246-4036-9AE6-662C85B18541}"/>
    <dgm:cxn modelId="{069FCCEA-E868-431A-99FF-45E19C1DC40C}" type="presOf" srcId="{EA3BA067-D678-4343-8403-430FB2AD664A}" destId="{4A6F429E-9DB6-4C88-B1D3-410FA4F43900}" srcOrd="0" destOrd="1" presId="urn:microsoft.com/office/officeart/2005/8/layout/hList1"/>
    <dgm:cxn modelId="{B9E75552-278E-4C3D-8457-CE9647E36010}" type="presOf" srcId="{62D5D362-FCF1-4075-953B-49E7E418EC24}" destId="{8279E49F-1CE6-46B1-AB24-31E7F6A7AE20}" srcOrd="0" destOrd="1" presId="urn:microsoft.com/office/officeart/2005/8/layout/hList1"/>
    <dgm:cxn modelId="{F8F0A65B-16C1-4E31-88E7-6D0D22228F89}" type="presOf" srcId="{0C09B8F1-5CB7-4C53-B38C-9F3150B5EFE6}" destId="{8279E49F-1CE6-46B1-AB24-31E7F6A7AE20}" srcOrd="0" destOrd="3" presId="urn:microsoft.com/office/officeart/2005/8/layout/hList1"/>
    <dgm:cxn modelId="{0C3C604C-2B11-4DE4-A0C7-63BBE65FFAAB}" type="presOf" srcId="{178379EB-4109-4659-A0FD-BB2191A8B267}" destId="{4A6F429E-9DB6-4C88-B1D3-410FA4F43900}" srcOrd="0" destOrd="3" presId="urn:microsoft.com/office/officeart/2005/8/layout/hList1"/>
    <dgm:cxn modelId="{AE57C876-FE5A-4A8A-A225-FD7F51D7F3D6}" type="presOf" srcId="{AFBDEB97-75B6-4B8D-A816-18F5416561B3}" destId="{6EA55466-C6BD-43CF-84FF-602573ECE807}" srcOrd="0" destOrd="0" presId="urn:microsoft.com/office/officeart/2005/8/layout/hList1"/>
    <dgm:cxn modelId="{6391DEE0-0C3A-4D19-BFF1-228DE0A60C0E}" type="presOf" srcId="{66CD26DF-091E-4B2F-933D-1106EB025CE8}" destId="{6EA55466-C6BD-43CF-84FF-602573ECE807}" srcOrd="0" destOrd="1" presId="urn:microsoft.com/office/officeart/2005/8/layout/hList1"/>
    <dgm:cxn modelId="{C8E65594-3E84-497A-85FE-7BB65B1A9DDA}" srcId="{DF7C0CE9-9A8C-41BD-8CD0-699FE5604260}" destId="{71A28DDD-BA65-4046-86B0-7B5E26D78F10}" srcOrd="1" destOrd="0" parTransId="{34E98211-6E7F-4C5B-9F26-23D97D2AA860}" sibTransId="{F68E4773-785E-4E2E-87C1-057365B8E4F6}"/>
    <dgm:cxn modelId="{1F202B00-6E15-4FFA-997D-7E6E6F88DE83}" type="presOf" srcId="{71A28DDD-BA65-4046-86B0-7B5E26D78F10}" destId="{11A7F851-D330-4945-8E37-8F27440A82C9}" srcOrd="0" destOrd="1" presId="urn:microsoft.com/office/officeart/2005/8/layout/hList1"/>
    <dgm:cxn modelId="{0800F802-88FD-4371-9E83-2576B9AB6166}" type="presOf" srcId="{757E8A67-1172-4281-A17D-0F3739E43562}" destId="{A95F1158-57B7-45C1-9E6B-7918D1983BE8}" srcOrd="0" destOrd="0" presId="urn:microsoft.com/office/officeart/2005/8/layout/hList1"/>
    <dgm:cxn modelId="{F0823DA2-D802-4DBF-8846-9312DC3F826A}" srcId="{CDDE4B40-F18C-4D40-911A-5D1D943FA068}" destId="{4975AD64-2133-4023-A517-0FB80DBC1542}" srcOrd="2" destOrd="0" parTransId="{B67CD08F-76EC-498C-AE4D-FCC7B6D41222}" sibTransId="{969D30D6-904F-446D-B292-D8DD6C3E18B4}"/>
    <dgm:cxn modelId="{0C55794E-391B-4AB9-B27B-6CC23B28E750}" srcId="{757E8A67-1172-4281-A17D-0F3739E43562}" destId="{66CD26DF-091E-4B2F-933D-1106EB025CE8}" srcOrd="1" destOrd="0" parTransId="{D6C2BDFA-B89D-4898-8004-A7D5CA1DC57A}" sibTransId="{58632F12-3942-4CD1-B6D6-37EB6C197E0B}"/>
    <dgm:cxn modelId="{1E963086-3FDD-44CB-A832-B8CF9FF16E5B}" type="presOf" srcId="{C5E74620-0090-424A-AB35-0AE71636E019}" destId="{E0C8702D-504A-49CB-8390-5390A654B889}" srcOrd="0" destOrd="0" presId="urn:microsoft.com/office/officeart/2005/8/layout/hList1"/>
    <dgm:cxn modelId="{0FC71258-D12F-4E2D-B66F-EDC96FFA2F77}" srcId="{C5E74620-0090-424A-AB35-0AE71636E019}" destId="{178379EB-4109-4659-A0FD-BB2191A8B267}" srcOrd="3" destOrd="0" parTransId="{D984B056-1083-4F39-899A-DF9C60F597CE}" sibTransId="{8ED0BF2C-445A-4D82-88E6-7B9A957BA99A}"/>
    <dgm:cxn modelId="{E282AB09-8F95-41C8-A58C-FE88B28845DB}" srcId="{8AE1ED18-82A5-448C-A10F-3B2A65C2E1C9}" destId="{CDDE4B40-F18C-4D40-911A-5D1D943FA068}" srcOrd="2" destOrd="0" parTransId="{CFB687BD-6714-44F7-9684-68D214DF45DD}" sibTransId="{0FBAC677-82BA-46AA-BA0A-DEE3A4CC0657}"/>
    <dgm:cxn modelId="{CE62D876-719F-4186-99E3-E6D01E9E91B4}" srcId="{CDDE4B40-F18C-4D40-911A-5D1D943FA068}" destId="{0C09B8F1-5CB7-4C53-B38C-9F3150B5EFE6}" srcOrd="3" destOrd="0" parTransId="{25BEE67D-50A9-4E1A-AED8-A054EBD39792}" sibTransId="{C646AA5E-8D20-4AB3-AE92-3117BDA1D3D7}"/>
    <dgm:cxn modelId="{0157527F-DE57-4AA5-B88C-3F303906F86C}" type="presOf" srcId="{4975AD64-2133-4023-A517-0FB80DBC1542}" destId="{8279E49F-1CE6-46B1-AB24-31E7F6A7AE20}" srcOrd="0" destOrd="2" presId="urn:microsoft.com/office/officeart/2005/8/layout/hList1"/>
    <dgm:cxn modelId="{DAF7FCC1-DF6B-4E33-8E0C-3E9A8CDCB723}" type="presParOf" srcId="{F5274AF8-D93D-457D-A3A4-0D99EFC53CDF}" destId="{73A7ED77-871E-49BD-A527-491EB12AE132}" srcOrd="0" destOrd="0" presId="urn:microsoft.com/office/officeart/2005/8/layout/hList1"/>
    <dgm:cxn modelId="{1D123898-58B9-49F5-868E-6D166BC2A795}" type="presParOf" srcId="{73A7ED77-871E-49BD-A527-491EB12AE132}" destId="{EBEF52DB-FFD9-4A3B-B729-24022AB7700A}" srcOrd="0" destOrd="0" presId="urn:microsoft.com/office/officeart/2005/8/layout/hList1"/>
    <dgm:cxn modelId="{65B329BD-6A2F-4DC0-BD20-0E9A6810BE6C}" type="presParOf" srcId="{73A7ED77-871E-49BD-A527-491EB12AE132}" destId="{11A7F851-D330-4945-8E37-8F27440A82C9}" srcOrd="1" destOrd="0" presId="urn:microsoft.com/office/officeart/2005/8/layout/hList1"/>
    <dgm:cxn modelId="{454CFA1C-8CF6-4BB7-830E-7A501740C8ED}" type="presParOf" srcId="{F5274AF8-D93D-457D-A3A4-0D99EFC53CDF}" destId="{80D8155C-4BF0-4554-9058-258BF3CF481A}" srcOrd="1" destOrd="0" presId="urn:microsoft.com/office/officeart/2005/8/layout/hList1"/>
    <dgm:cxn modelId="{4B292EEA-5695-4B60-B3A1-3FF18AB03BF8}" type="presParOf" srcId="{F5274AF8-D93D-457D-A3A4-0D99EFC53CDF}" destId="{7941EFFF-9985-45BB-AAEE-F393F21C89E3}" srcOrd="2" destOrd="0" presId="urn:microsoft.com/office/officeart/2005/8/layout/hList1"/>
    <dgm:cxn modelId="{54DC8E6A-0621-4D26-A5E2-B4A9A48D6F06}" type="presParOf" srcId="{7941EFFF-9985-45BB-AAEE-F393F21C89E3}" destId="{A95F1158-57B7-45C1-9E6B-7918D1983BE8}" srcOrd="0" destOrd="0" presId="urn:microsoft.com/office/officeart/2005/8/layout/hList1"/>
    <dgm:cxn modelId="{55575808-0EF7-49F6-82D7-E35841FCA86B}" type="presParOf" srcId="{7941EFFF-9985-45BB-AAEE-F393F21C89E3}" destId="{6EA55466-C6BD-43CF-84FF-602573ECE807}" srcOrd="1" destOrd="0" presId="urn:microsoft.com/office/officeart/2005/8/layout/hList1"/>
    <dgm:cxn modelId="{CF4F0A3B-1513-44B6-BABF-BEA649EB1F39}" type="presParOf" srcId="{F5274AF8-D93D-457D-A3A4-0D99EFC53CDF}" destId="{5EC4B2E4-9985-4919-B307-35DE79385CB4}" srcOrd="3" destOrd="0" presId="urn:microsoft.com/office/officeart/2005/8/layout/hList1"/>
    <dgm:cxn modelId="{21991A32-FB9B-4798-A5E2-A1BC3DD204DB}" type="presParOf" srcId="{F5274AF8-D93D-457D-A3A4-0D99EFC53CDF}" destId="{76201FE2-6279-4135-9E01-A6E71C55DCB3}" srcOrd="4" destOrd="0" presId="urn:microsoft.com/office/officeart/2005/8/layout/hList1"/>
    <dgm:cxn modelId="{6891B92A-1BCA-43AB-BEFE-4A46FD4D9A58}" type="presParOf" srcId="{76201FE2-6279-4135-9E01-A6E71C55DCB3}" destId="{3E26DC29-2EB4-4B72-A1C0-39C8A578550E}" srcOrd="0" destOrd="0" presId="urn:microsoft.com/office/officeart/2005/8/layout/hList1"/>
    <dgm:cxn modelId="{834D0E97-DD9E-4574-9572-13A4C0771F9C}" type="presParOf" srcId="{76201FE2-6279-4135-9E01-A6E71C55DCB3}" destId="{8279E49F-1CE6-46B1-AB24-31E7F6A7AE20}" srcOrd="1" destOrd="0" presId="urn:microsoft.com/office/officeart/2005/8/layout/hList1"/>
    <dgm:cxn modelId="{F82AA93A-4F94-4C49-81EE-C353549CC7B8}" type="presParOf" srcId="{F5274AF8-D93D-457D-A3A4-0D99EFC53CDF}" destId="{951C2FCD-585A-495E-A5C9-0FC8C663347C}" srcOrd="5" destOrd="0" presId="urn:microsoft.com/office/officeart/2005/8/layout/hList1"/>
    <dgm:cxn modelId="{50AFA30E-CA2C-46C4-8823-ED7F8E7B8DE8}" type="presParOf" srcId="{F5274AF8-D93D-457D-A3A4-0D99EFC53CDF}" destId="{99552562-E0C7-447E-9435-AF133E9F510F}" srcOrd="6" destOrd="0" presId="urn:microsoft.com/office/officeart/2005/8/layout/hList1"/>
    <dgm:cxn modelId="{D4519A88-6905-492A-84A6-E2482184D793}" type="presParOf" srcId="{99552562-E0C7-447E-9435-AF133E9F510F}" destId="{E0C8702D-504A-49CB-8390-5390A654B889}" srcOrd="0" destOrd="0" presId="urn:microsoft.com/office/officeart/2005/8/layout/hList1"/>
    <dgm:cxn modelId="{8D68127D-68B8-4386-912B-03F59089BC35}" type="presParOf" srcId="{99552562-E0C7-447E-9435-AF133E9F510F}" destId="{4A6F429E-9DB6-4C88-B1D3-410FA4F43900}"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100D283-9FC8-4C15-AB48-29189F1FCA8E}" type="doc">
      <dgm:prSet loTypeId="urn:microsoft.com/office/officeart/2005/8/layout/hList1" loCatId="list" qsTypeId="urn:microsoft.com/office/officeart/2005/8/quickstyle/simple5" qsCatId="simple" csTypeId="urn:microsoft.com/office/officeart/2005/8/colors/accent0_3" csCatId="mainScheme" phldr="1"/>
      <dgm:spPr/>
      <dgm:t>
        <a:bodyPr/>
        <a:lstStyle/>
        <a:p>
          <a:endParaRPr lang="es-EC"/>
        </a:p>
      </dgm:t>
    </dgm:pt>
    <dgm:pt modelId="{9AE70478-AB62-4725-A6DF-1D3BB8EAD43A}">
      <dgm:prSet phldrT="[Texto]"/>
      <dgm:spPr>
        <a:solidFill>
          <a:srgbClr val="0070C0"/>
        </a:solidFill>
        <a:effectLst>
          <a:glow rad="228600">
            <a:schemeClr val="accent2">
              <a:satMod val="175000"/>
              <a:alpha val="40000"/>
            </a:schemeClr>
          </a:glow>
        </a:effectLst>
      </dgm:spPr>
      <dgm:t>
        <a:bodyPr/>
        <a:lstStyle/>
        <a:p>
          <a:r>
            <a:rPr lang="es-ES" b="1" dirty="0" smtClean="0"/>
            <a:t>Modelo de </a:t>
          </a:r>
          <a:r>
            <a:rPr lang="es-ES" b="1" dirty="0" err="1" smtClean="0"/>
            <a:t>Condos</a:t>
          </a:r>
          <a:r>
            <a:rPr lang="es-ES" b="1" dirty="0" smtClean="0"/>
            <a:t> et al. 2002</a:t>
          </a:r>
          <a:endParaRPr lang="es-EC" dirty="0"/>
        </a:p>
      </dgm:t>
    </dgm:pt>
    <dgm:pt modelId="{E90F482F-EF65-44CC-9EB4-A4F4C120A2C8}" type="parTrans" cxnId="{5CDDDD45-7024-42A5-BAD3-DDDACA0AAD0D}">
      <dgm:prSet/>
      <dgm:spPr/>
      <dgm:t>
        <a:bodyPr/>
        <a:lstStyle/>
        <a:p>
          <a:endParaRPr lang="es-EC"/>
        </a:p>
      </dgm:t>
    </dgm:pt>
    <dgm:pt modelId="{6599B36A-A047-4C8B-A37C-299BB0722322}" type="sibTrans" cxnId="{5CDDDD45-7024-42A5-BAD3-DDDACA0AAD0D}">
      <dgm:prSet/>
      <dgm:spPr/>
      <dgm:t>
        <a:bodyPr/>
        <a:lstStyle/>
        <a:p>
          <a:endParaRPr lang="es-EC"/>
        </a:p>
      </dgm:t>
    </dgm:pt>
    <dgm:pt modelId="{4450BCC3-137C-448F-A305-5D287B47ECE0}">
      <dgm:prSet phldrT="[Texto]"/>
      <dgm:spPr>
        <a:solidFill>
          <a:srgbClr val="0070C0"/>
        </a:solidFill>
        <a:effectLst>
          <a:glow rad="228600">
            <a:schemeClr val="accent2">
              <a:satMod val="175000"/>
              <a:alpha val="40000"/>
            </a:schemeClr>
          </a:glow>
        </a:effectLst>
      </dgm:spPr>
      <dgm:t>
        <a:bodyPr/>
        <a:lstStyle/>
        <a:p>
          <a:r>
            <a:rPr lang="es-ES" b="1" dirty="0" smtClean="0"/>
            <a:t>Modelo de métrica pregunta </a:t>
          </a:r>
          <a:r>
            <a:rPr lang="es-ES" b="1" smtClean="0"/>
            <a:t>objetivo mGQM</a:t>
          </a:r>
          <a:endParaRPr lang="es-EC" dirty="0"/>
        </a:p>
      </dgm:t>
    </dgm:pt>
    <dgm:pt modelId="{D9904FDB-FBDA-4808-8F21-4D29184D097B}" type="parTrans" cxnId="{752ED582-08FD-4864-A5A3-12FF8A6A789A}">
      <dgm:prSet/>
      <dgm:spPr/>
      <dgm:t>
        <a:bodyPr/>
        <a:lstStyle/>
        <a:p>
          <a:endParaRPr lang="es-EC"/>
        </a:p>
      </dgm:t>
    </dgm:pt>
    <dgm:pt modelId="{DE357D7E-3687-4C2B-BF80-5633957C27B7}" type="sibTrans" cxnId="{752ED582-08FD-4864-A5A3-12FF8A6A789A}">
      <dgm:prSet/>
      <dgm:spPr/>
      <dgm:t>
        <a:bodyPr/>
        <a:lstStyle/>
        <a:p>
          <a:endParaRPr lang="es-EC"/>
        </a:p>
      </dgm:t>
    </dgm:pt>
    <dgm:pt modelId="{BD984F48-7D07-4CF3-8613-A373DCAA3F4C}">
      <dgm:prSet phldrT="[Texto]"/>
      <dgm:spPr>
        <a:solidFill>
          <a:srgbClr val="0070C0"/>
        </a:solidFill>
        <a:effectLst>
          <a:glow rad="228600">
            <a:schemeClr val="accent2">
              <a:satMod val="175000"/>
              <a:alpha val="40000"/>
            </a:schemeClr>
          </a:glow>
        </a:effectLst>
      </dgm:spPr>
      <dgm:t>
        <a:bodyPr/>
        <a:lstStyle/>
        <a:p>
          <a:r>
            <a:rPr lang="es-ES" b="1" dirty="0" smtClean="0"/>
            <a:t>Modelo de </a:t>
          </a:r>
          <a:r>
            <a:rPr lang="es-ES" b="1" dirty="0" err="1" smtClean="0"/>
            <a:t>Baharuddin</a:t>
          </a:r>
          <a:r>
            <a:rPr lang="es-ES" b="1" dirty="0" smtClean="0"/>
            <a:t> et al. 2013</a:t>
          </a:r>
          <a:endParaRPr lang="es-EC" dirty="0"/>
        </a:p>
      </dgm:t>
    </dgm:pt>
    <dgm:pt modelId="{F0000C85-B613-47E6-BD26-7DD0E76D1483}" type="parTrans" cxnId="{2165514E-E94B-4864-8F15-67EB15874930}">
      <dgm:prSet/>
      <dgm:spPr/>
      <dgm:t>
        <a:bodyPr/>
        <a:lstStyle/>
        <a:p>
          <a:endParaRPr lang="es-EC"/>
        </a:p>
      </dgm:t>
    </dgm:pt>
    <dgm:pt modelId="{6AE97B86-98E4-4F27-A5F4-9DE483370C92}" type="sibTrans" cxnId="{2165514E-E94B-4864-8F15-67EB15874930}">
      <dgm:prSet/>
      <dgm:spPr/>
      <dgm:t>
        <a:bodyPr/>
        <a:lstStyle/>
        <a:p>
          <a:endParaRPr lang="es-EC"/>
        </a:p>
      </dgm:t>
    </dgm:pt>
    <dgm:pt modelId="{B10751D5-1E89-491A-87BD-D039E45821D3}">
      <dgm:prSet phldrT="[Texto]"/>
      <dgm:spPr>
        <a:solidFill>
          <a:srgbClr val="0070C0"/>
        </a:solidFill>
        <a:effectLst>
          <a:glow rad="228600">
            <a:schemeClr val="accent2">
              <a:satMod val="175000"/>
              <a:alpha val="40000"/>
            </a:schemeClr>
          </a:glow>
        </a:effectLst>
      </dgm:spPr>
      <dgm:t>
        <a:bodyPr/>
        <a:lstStyle/>
        <a:p>
          <a:r>
            <a:rPr lang="es-ES" b="1" dirty="0" smtClean="0"/>
            <a:t>Modelo de Usabilidad PACMAD:</a:t>
          </a:r>
          <a:endParaRPr lang="es-EC" dirty="0"/>
        </a:p>
      </dgm:t>
    </dgm:pt>
    <dgm:pt modelId="{D7B9FF11-8003-4AEB-9B8F-C20B744CFEB3}" type="parTrans" cxnId="{A5B32687-EF94-4BC5-A59E-411AF2A463C4}">
      <dgm:prSet/>
      <dgm:spPr/>
      <dgm:t>
        <a:bodyPr/>
        <a:lstStyle/>
        <a:p>
          <a:endParaRPr lang="es-EC"/>
        </a:p>
      </dgm:t>
    </dgm:pt>
    <dgm:pt modelId="{DD746A9C-5C6B-420E-A98D-1F830ABE3C41}" type="sibTrans" cxnId="{A5B32687-EF94-4BC5-A59E-411AF2A463C4}">
      <dgm:prSet/>
      <dgm:spPr/>
      <dgm:t>
        <a:bodyPr/>
        <a:lstStyle/>
        <a:p>
          <a:endParaRPr lang="es-EC"/>
        </a:p>
      </dgm:t>
    </dgm:pt>
    <dgm:pt modelId="{402D5049-26A3-435C-967A-E5176873BDAF}">
      <dgm:prSet phldrT="[Texto]"/>
      <dgm:spPr>
        <a:solidFill>
          <a:srgbClr val="B9FFDC"/>
        </a:solidFill>
        <a:effectLst>
          <a:glow rad="228600">
            <a:schemeClr val="accent2">
              <a:satMod val="175000"/>
              <a:alpha val="40000"/>
            </a:schemeClr>
          </a:glow>
        </a:effectLst>
      </dgm:spPr>
      <dgm:t>
        <a:bodyPr/>
        <a:lstStyle/>
        <a:p>
          <a:r>
            <a:rPr lang="es-ES" b="1" dirty="0" smtClean="0"/>
            <a:t>P</a:t>
          </a:r>
          <a:r>
            <a:rPr lang="es-ES" dirty="0" smtClean="0"/>
            <a:t>ropone las siguientes métricas: efectividad, eficiencia, satisfacción, utilidad, estética, facilidad de aprendizaje, simplicidad, que tan intuitiva, comprensible y atractiva es la aplicación.</a:t>
          </a:r>
          <a:endParaRPr lang="es-EC" dirty="0"/>
        </a:p>
      </dgm:t>
    </dgm:pt>
    <dgm:pt modelId="{28570F3F-543A-4C80-A59E-B89374152AB9}" type="sibTrans" cxnId="{A8F482F0-4408-4F81-9BF9-373CB3A0D6EC}">
      <dgm:prSet/>
      <dgm:spPr/>
      <dgm:t>
        <a:bodyPr/>
        <a:lstStyle/>
        <a:p>
          <a:endParaRPr lang="es-EC"/>
        </a:p>
      </dgm:t>
    </dgm:pt>
    <dgm:pt modelId="{AD2D2730-27A7-4246-84B8-119D311106E1}" type="parTrans" cxnId="{A8F482F0-4408-4F81-9BF9-373CB3A0D6EC}">
      <dgm:prSet/>
      <dgm:spPr/>
      <dgm:t>
        <a:bodyPr/>
        <a:lstStyle/>
        <a:p>
          <a:endParaRPr lang="es-EC"/>
        </a:p>
      </dgm:t>
    </dgm:pt>
    <dgm:pt modelId="{4F64BD1D-AA4C-45DA-B9CB-34C93B669783}">
      <dgm:prSet phldrT="[Texto]"/>
      <dgm:spPr>
        <a:solidFill>
          <a:srgbClr val="B9FFDC"/>
        </a:solidFill>
        <a:effectLst>
          <a:glow rad="228600">
            <a:schemeClr val="accent2">
              <a:satMod val="175000"/>
              <a:alpha val="40000"/>
            </a:schemeClr>
          </a:glow>
        </a:effectLst>
      </dgm:spPr>
      <dgm:t>
        <a:bodyPr/>
        <a:lstStyle/>
        <a:p>
          <a:r>
            <a:rPr lang="es-ES" dirty="0" smtClean="0"/>
            <a:t>Simplicidad, exactitud, tiempo tomado, características, seguridad y que tan atractiva es la aplicación.</a:t>
          </a:r>
          <a:endParaRPr lang="es-EC" dirty="0"/>
        </a:p>
      </dgm:t>
    </dgm:pt>
    <dgm:pt modelId="{2EEA1F9D-0024-4EA9-A507-A901224C036E}" type="sibTrans" cxnId="{62D34382-7550-4E22-AB29-AA249D146077}">
      <dgm:prSet/>
      <dgm:spPr/>
      <dgm:t>
        <a:bodyPr/>
        <a:lstStyle/>
        <a:p>
          <a:endParaRPr lang="es-EC"/>
        </a:p>
      </dgm:t>
    </dgm:pt>
    <dgm:pt modelId="{41AD6B9E-017B-43F7-8178-0E9EE5D816D3}" type="parTrans" cxnId="{62D34382-7550-4E22-AB29-AA249D146077}">
      <dgm:prSet/>
      <dgm:spPr/>
      <dgm:t>
        <a:bodyPr/>
        <a:lstStyle/>
        <a:p>
          <a:endParaRPr lang="es-EC"/>
        </a:p>
      </dgm:t>
    </dgm:pt>
    <dgm:pt modelId="{F03CA803-C5B4-4026-BFF8-50222CA794B3}">
      <dgm:prSet phldrT="[Texto]"/>
      <dgm:spPr>
        <a:solidFill>
          <a:srgbClr val="B9FFDC"/>
        </a:solidFill>
        <a:effectLst>
          <a:glow rad="228600">
            <a:schemeClr val="accent2">
              <a:satMod val="175000"/>
              <a:alpha val="40000"/>
            </a:schemeClr>
          </a:glow>
        </a:effectLst>
      </dgm:spPr>
      <dgm:t>
        <a:bodyPr/>
        <a:lstStyle/>
        <a:p>
          <a:r>
            <a:rPr lang="es-ES" dirty="0" smtClean="0"/>
            <a:t>Objetivos      métricas.</a:t>
          </a:r>
          <a:endParaRPr lang="es-EC" dirty="0"/>
        </a:p>
      </dgm:t>
    </dgm:pt>
    <dgm:pt modelId="{6036C10A-FA5C-4849-8A1B-A95B09A5E530}" type="sibTrans" cxnId="{31E54180-501A-46C7-8703-133517B222B5}">
      <dgm:prSet/>
      <dgm:spPr/>
      <dgm:t>
        <a:bodyPr/>
        <a:lstStyle/>
        <a:p>
          <a:endParaRPr lang="es-EC"/>
        </a:p>
      </dgm:t>
    </dgm:pt>
    <dgm:pt modelId="{075AE277-990B-4F6F-BD9B-9C43DE903DDE}" type="parTrans" cxnId="{31E54180-501A-46C7-8703-133517B222B5}">
      <dgm:prSet/>
      <dgm:spPr/>
      <dgm:t>
        <a:bodyPr/>
        <a:lstStyle/>
        <a:p>
          <a:endParaRPr lang="es-EC"/>
        </a:p>
      </dgm:t>
    </dgm:pt>
    <dgm:pt modelId="{A10B5780-3A77-46E8-B453-BF5E90A944E7}">
      <dgm:prSet phldrT="[Texto]"/>
      <dgm:spPr>
        <a:solidFill>
          <a:srgbClr val="B9FFDC"/>
        </a:solidFill>
        <a:effectLst>
          <a:glow rad="228600">
            <a:schemeClr val="accent2">
              <a:satMod val="175000"/>
              <a:alpha val="40000"/>
            </a:schemeClr>
          </a:glow>
        </a:effectLst>
      </dgm:spPr>
      <dgm:t>
        <a:bodyPr/>
        <a:lstStyle/>
        <a:p>
          <a:r>
            <a:rPr lang="es-ES" dirty="0" smtClean="0"/>
            <a:t>Formación jerárquica </a:t>
          </a:r>
          <a:endParaRPr lang="es-EC" dirty="0"/>
        </a:p>
      </dgm:t>
    </dgm:pt>
    <dgm:pt modelId="{82DA3609-40CD-45B0-A79D-695D36A64D50}" type="sibTrans" cxnId="{47D28085-EE0B-43E2-A4E4-12D6D74250AC}">
      <dgm:prSet/>
      <dgm:spPr/>
      <dgm:t>
        <a:bodyPr/>
        <a:lstStyle/>
        <a:p>
          <a:endParaRPr lang="es-EC"/>
        </a:p>
      </dgm:t>
    </dgm:pt>
    <dgm:pt modelId="{21081FDB-33D5-4F4C-9EE5-84036E6BAD00}" type="parTrans" cxnId="{47D28085-EE0B-43E2-A4E4-12D6D74250AC}">
      <dgm:prSet/>
      <dgm:spPr/>
      <dgm:t>
        <a:bodyPr/>
        <a:lstStyle/>
        <a:p>
          <a:endParaRPr lang="es-EC"/>
        </a:p>
      </dgm:t>
    </dgm:pt>
    <dgm:pt modelId="{0C4D2DB9-1986-4693-984B-4E6A20F6B99E}">
      <dgm:prSet phldrT="[Texto]"/>
      <dgm:spPr>
        <a:solidFill>
          <a:srgbClr val="B9FFDC"/>
        </a:solidFill>
        <a:effectLst>
          <a:glow rad="228600">
            <a:schemeClr val="accent2">
              <a:satMod val="175000"/>
              <a:alpha val="40000"/>
            </a:schemeClr>
          </a:glow>
        </a:effectLst>
      </dgm:spPr>
      <dgm:t>
        <a:bodyPr/>
        <a:lstStyle/>
        <a:p>
          <a:r>
            <a:rPr lang="es-ES" dirty="0" smtClean="0"/>
            <a:t>Consta de métricas de usabilidad para evaluar las medidas cuantitativas y cualitativas </a:t>
          </a:r>
          <a:endParaRPr lang="es-EC" dirty="0"/>
        </a:p>
      </dgm:t>
    </dgm:pt>
    <dgm:pt modelId="{FA158E14-27EB-40D4-AB24-EA284752F4C7}" type="sibTrans" cxnId="{867DDD03-C415-4365-8573-E664C1115BDC}">
      <dgm:prSet/>
      <dgm:spPr/>
      <dgm:t>
        <a:bodyPr/>
        <a:lstStyle/>
        <a:p>
          <a:endParaRPr lang="es-EC"/>
        </a:p>
      </dgm:t>
    </dgm:pt>
    <dgm:pt modelId="{98F45AA5-1752-4AB4-8E3C-7EE68070E264}" type="parTrans" cxnId="{867DDD03-C415-4365-8573-E664C1115BDC}">
      <dgm:prSet/>
      <dgm:spPr/>
      <dgm:t>
        <a:bodyPr/>
        <a:lstStyle/>
        <a:p>
          <a:endParaRPr lang="es-EC"/>
        </a:p>
      </dgm:t>
    </dgm:pt>
    <dgm:pt modelId="{18AB8DBD-1A10-4420-9D6D-4F91943447CC}">
      <dgm:prSet phldrT="[Texto]"/>
      <dgm:spPr>
        <a:solidFill>
          <a:srgbClr val="B9FFDC"/>
        </a:solidFill>
        <a:effectLst>
          <a:glow rad="228600">
            <a:schemeClr val="accent2">
              <a:satMod val="175000"/>
              <a:alpha val="40000"/>
            </a:schemeClr>
          </a:glow>
        </a:effectLst>
      </dgm:spPr>
      <dgm:t>
        <a:bodyPr/>
        <a:lstStyle/>
        <a:p>
          <a:r>
            <a:rPr lang="es-ES" dirty="0" smtClean="0"/>
            <a:t>Visualización de menús</a:t>
          </a:r>
          <a:endParaRPr lang="es-EC" dirty="0"/>
        </a:p>
      </dgm:t>
    </dgm:pt>
    <dgm:pt modelId="{5EFDDB00-FB55-4040-95EB-B96755320C7A}" type="sibTrans" cxnId="{74339949-AA0E-4F29-941C-0F8F2630A520}">
      <dgm:prSet/>
      <dgm:spPr/>
      <dgm:t>
        <a:bodyPr/>
        <a:lstStyle/>
        <a:p>
          <a:endParaRPr lang="es-EC"/>
        </a:p>
      </dgm:t>
    </dgm:pt>
    <dgm:pt modelId="{E61612E0-F25A-43A3-A51E-8064224D4B3A}" type="parTrans" cxnId="{74339949-AA0E-4F29-941C-0F8F2630A520}">
      <dgm:prSet/>
      <dgm:spPr/>
      <dgm:t>
        <a:bodyPr/>
        <a:lstStyle/>
        <a:p>
          <a:endParaRPr lang="es-EC"/>
        </a:p>
      </dgm:t>
    </dgm:pt>
    <dgm:pt modelId="{E7B16EB8-9DAB-44EF-8688-254C09F85EDE}">
      <dgm:prSet phldrT="[Texto]"/>
      <dgm:spPr>
        <a:solidFill>
          <a:srgbClr val="B9FFDC"/>
        </a:solidFill>
        <a:effectLst>
          <a:glow rad="228600">
            <a:schemeClr val="accent2">
              <a:satMod val="175000"/>
              <a:alpha val="40000"/>
            </a:schemeClr>
          </a:glow>
        </a:effectLst>
      </dgm:spPr>
      <dgm:t>
        <a:bodyPr/>
        <a:lstStyle/>
        <a:p>
          <a:r>
            <a:rPr lang="es-ES" dirty="0" smtClean="0"/>
            <a:t>Tasa de entrada</a:t>
          </a:r>
          <a:endParaRPr lang="es-EC" dirty="0"/>
        </a:p>
      </dgm:t>
    </dgm:pt>
    <dgm:pt modelId="{8F5AAC37-471E-4829-924A-0A8EED2FCD52}" type="sibTrans" cxnId="{7D710622-AC9D-4EEA-B110-573E980F898B}">
      <dgm:prSet/>
      <dgm:spPr/>
      <dgm:t>
        <a:bodyPr/>
        <a:lstStyle/>
        <a:p>
          <a:endParaRPr lang="es-EC"/>
        </a:p>
      </dgm:t>
    </dgm:pt>
    <dgm:pt modelId="{826427D5-6545-4A27-A8E7-62A5E17653C0}" type="parTrans" cxnId="{7D710622-AC9D-4EEA-B110-573E980F898B}">
      <dgm:prSet/>
      <dgm:spPr/>
      <dgm:t>
        <a:bodyPr/>
        <a:lstStyle/>
        <a:p>
          <a:endParaRPr lang="es-EC"/>
        </a:p>
      </dgm:t>
    </dgm:pt>
    <dgm:pt modelId="{DBE29C67-5275-461C-B172-574F7050B067}">
      <dgm:prSet phldrT="[Texto]"/>
      <dgm:spPr>
        <a:solidFill>
          <a:srgbClr val="B9FFDC"/>
        </a:solidFill>
        <a:effectLst>
          <a:glow rad="228600">
            <a:schemeClr val="accent2">
              <a:satMod val="175000"/>
              <a:alpha val="40000"/>
            </a:schemeClr>
          </a:glow>
        </a:effectLst>
      </dgm:spPr>
      <dgm:t>
        <a:bodyPr/>
        <a:lstStyle/>
        <a:p>
          <a:r>
            <a:rPr lang="es-ES" dirty="0" smtClean="0"/>
            <a:t>Presentación</a:t>
          </a:r>
          <a:endParaRPr lang="es-EC" dirty="0"/>
        </a:p>
      </dgm:t>
    </dgm:pt>
    <dgm:pt modelId="{CC7CC58B-7208-4309-870F-8D066775D7A1}" type="sibTrans" cxnId="{091394F9-DCA3-453C-B609-6BEF88B02F8D}">
      <dgm:prSet/>
      <dgm:spPr/>
      <dgm:t>
        <a:bodyPr/>
        <a:lstStyle/>
        <a:p>
          <a:endParaRPr lang="es-EC"/>
        </a:p>
      </dgm:t>
    </dgm:pt>
    <dgm:pt modelId="{23FDCD34-797F-4175-AD04-C13BFBD82FE7}" type="parTrans" cxnId="{091394F9-DCA3-453C-B609-6BEF88B02F8D}">
      <dgm:prSet/>
      <dgm:spPr/>
      <dgm:t>
        <a:bodyPr/>
        <a:lstStyle/>
        <a:p>
          <a:endParaRPr lang="es-EC"/>
        </a:p>
      </dgm:t>
    </dgm:pt>
    <dgm:pt modelId="{28EC2E7B-4F78-485E-9AF4-B4B4BF353906}">
      <dgm:prSet phldrT="[Texto]"/>
      <dgm:spPr>
        <a:solidFill>
          <a:srgbClr val="B9FFDC"/>
        </a:solidFill>
        <a:effectLst>
          <a:glow rad="228600">
            <a:schemeClr val="accent2">
              <a:satMod val="175000"/>
              <a:alpha val="40000"/>
            </a:schemeClr>
          </a:glow>
        </a:effectLst>
      </dgm:spPr>
      <dgm:t>
        <a:bodyPr/>
        <a:lstStyle/>
        <a:p>
          <a:r>
            <a:rPr lang="es-ES" dirty="0" smtClean="0"/>
            <a:t>Prevención de errores</a:t>
          </a:r>
          <a:endParaRPr lang="es-EC" dirty="0"/>
        </a:p>
      </dgm:t>
    </dgm:pt>
    <dgm:pt modelId="{4D4D7285-CD62-420D-9D13-0220D23E787B}" type="sibTrans" cxnId="{6BC4FD25-2B7C-48A1-B632-AFF60F49DF8A}">
      <dgm:prSet/>
      <dgm:spPr/>
      <dgm:t>
        <a:bodyPr/>
        <a:lstStyle/>
        <a:p>
          <a:endParaRPr lang="es-EC"/>
        </a:p>
      </dgm:t>
    </dgm:pt>
    <dgm:pt modelId="{1E9AE5AF-DF5B-4198-BF70-36F46025FA22}" type="parTrans" cxnId="{6BC4FD25-2B7C-48A1-B632-AFF60F49DF8A}">
      <dgm:prSet/>
      <dgm:spPr/>
      <dgm:t>
        <a:bodyPr/>
        <a:lstStyle/>
        <a:p>
          <a:endParaRPr lang="es-EC"/>
        </a:p>
      </dgm:t>
    </dgm:pt>
    <dgm:pt modelId="{91B0F39D-9E2C-4220-8846-C909614DE8B8}">
      <dgm:prSet phldrT="[Texto]"/>
      <dgm:spPr>
        <a:solidFill>
          <a:srgbClr val="B9FFDC"/>
        </a:solidFill>
        <a:effectLst>
          <a:glow rad="228600">
            <a:schemeClr val="accent2">
              <a:satMod val="175000"/>
              <a:alpha val="40000"/>
            </a:schemeClr>
          </a:glow>
        </a:effectLst>
      </dgm:spPr>
      <dgm:t>
        <a:bodyPr/>
        <a:lstStyle/>
        <a:p>
          <a:r>
            <a:rPr lang="es-ES" dirty="0" smtClean="0"/>
            <a:t>Información de la arquitectura</a:t>
          </a:r>
          <a:endParaRPr lang="es-EC" dirty="0"/>
        </a:p>
      </dgm:t>
    </dgm:pt>
    <dgm:pt modelId="{E53E6D33-DB82-4DE6-880E-BAEC614DE744}" type="sibTrans" cxnId="{D7E66CE3-26B4-4828-842A-A55EBB2449DD}">
      <dgm:prSet/>
      <dgm:spPr/>
      <dgm:t>
        <a:bodyPr/>
        <a:lstStyle/>
        <a:p>
          <a:endParaRPr lang="es-EC"/>
        </a:p>
      </dgm:t>
    </dgm:pt>
    <dgm:pt modelId="{6390CB71-D4F8-4135-A23E-E12DB6523B1F}" type="parTrans" cxnId="{D7E66CE3-26B4-4828-842A-A55EBB2449DD}">
      <dgm:prSet/>
      <dgm:spPr/>
      <dgm:t>
        <a:bodyPr/>
        <a:lstStyle/>
        <a:p>
          <a:endParaRPr lang="es-EC"/>
        </a:p>
      </dgm:t>
    </dgm:pt>
    <dgm:pt modelId="{01363994-DC7D-41DA-9490-B561CDA02D32}">
      <dgm:prSet phldrT="[Texto]"/>
      <dgm:spPr>
        <a:solidFill>
          <a:srgbClr val="B9FFDC"/>
        </a:solidFill>
        <a:effectLst>
          <a:glow rad="228600">
            <a:schemeClr val="accent2">
              <a:satMod val="175000"/>
              <a:alpha val="40000"/>
            </a:schemeClr>
          </a:glow>
        </a:effectLst>
      </dgm:spPr>
      <dgm:t>
        <a:bodyPr/>
        <a:lstStyle/>
        <a:p>
          <a:r>
            <a:rPr lang="es-ES" dirty="0" smtClean="0"/>
            <a:t>Contenidos</a:t>
          </a:r>
          <a:endParaRPr lang="es-EC" dirty="0"/>
        </a:p>
      </dgm:t>
    </dgm:pt>
    <dgm:pt modelId="{3CF84134-8274-4190-8F6E-53462D23DCF1}" type="sibTrans" cxnId="{FC4F6364-02C8-4CD6-A7F0-CBA5D4921E27}">
      <dgm:prSet/>
      <dgm:spPr/>
      <dgm:t>
        <a:bodyPr/>
        <a:lstStyle/>
        <a:p>
          <a:endParaRPr lang="es-EC"/>
        </a:p>
      </dgm:t>
    </dgm:pt>
    <dgm:pt modelId="{1FD2D276-8F63-4362-A19C-E56E5070B918}" type="parTrans" cxnId="{FC4F6364-02C8-4CD6-A7F0-CBA5D4921E27}">
      <dgm:prSet/>
      <dgm:spPr/>
      <dgm:t>
        <a:bodyPr/>
        <a:lstStyle/>
        <a:p>
          <a:endParaRPr lang="es-EC"/>
        </a:p>
      </dgm:t>
    </dgm:pt>
    <dgm:pt modelId="{05E06364-605D-4CC0-8FE3-18458C4851DF}">
      <dgm:prSet phldrT="[Texto]"/>
      <dgm:spPr>
        <a:solidFill>
          <a:srgbClr val="B9FFDC"/>
        </a:solidFill>
        <a:effectLst>
          <a:glow rad="228600">
            <a:schemeClr val="accent2">
              <a:satMod val="175000"/>
              <a:alpha val="40000"/>
            </a:schemeClr>
          </a:glow>
        </a:effectLst>
      </dgm:spPr>
      <dgm:t>
        <a:bodyPr/>
        <a:lstStyle/>
        <a:p>
          <a:r>
            <a:rPr lang="es-ES" dirty="0" smtClean="0"/>
            <a:t>Navegación</a:t>
          </a:r>
          <a:endParaRPr lang="es-EC" dirty="0"/>
        </a:p>
      </dgm:t>
    </dgm:pt>
    <dgm:pt modelId="{D9ADA0E1-E4E3-4604-8DDA-089C2372E5C8}" type="sibTrans" cxnId="{4366DA05-7996-497C-9272-3CF1E8523F96}">
      <dgm:prSet/>
      <dgm:spPr/>
      <dgm:t>
        <a:bodyPr/>
        <a:lstStyle/>
        <a:p>
          <a:endParaRPr lang="es-EC"/>
        </a:p>
      </dgm:t>
    </dgm:pt>
    <dgm:pt modelId="{5457EBE1-588B-4494-A752-E10CB0CDB16C}" type="parTrans" cxnId="{4366DA05-7996-497C-9272-3CF1E8523F96}">
      <dgm:prSet/>
      <dgm:spPr/>
      <dgm:t>
        <a:bodyPr/>
        <a:lstStyle/>
        <a:p>
          <a:endParaRPr lang="es-EC"/>
        </a:p>
      </dgm:t>
    </dgm:pt>
    <dgm:pt modelId="{96727546-8BE8-4A86-8DA0-7ABB10AE0644}" type="pres">
      <dgm:prSet presAssocID="{B100D283-9FC8-4C15-AB48-29189F1FCA8E}" presName="Name0" presStyleCnt="0">
        <dgm:presLayoutVars>
          <dgm:dir/>
          <dgm:animLvl val="lvl"/>
          <dgm:resizeHandles val="exact"/>
        </dgm:presLayoutVars>
      </dgm:prSet>
      <dgm:spPr/>
      <dgm:t>
        <a:bodyPr/>
        <a:lstStyle/>
        <a:p>
          <a:endParaRPr lang="es-EC"/>
        </a:p>
      </dgm:t>
    </dgm:pt>
    <dgm:pt modelId="{856A2333-36F7-437F-8F7E-06B3A89347BE}" type="pres">
      <dgm:prSet presAssocID="{9AE70478-AB62-4725-A6DF-1D3BB8EAD43A}" presName="composite" presStyleCnt="0"/>
      <dgm:spPr/>
    </dgm:pt>
    <dgm:pt modelId="{B4C2CF97-1FE6-47AD-A0B4-5C78C5E6E060}" type="pres">
      <dgm:prSet presAssocID="{9AE70478-AB62-4725-A6DF-1D3BB8EAD43A}" presName="parTx" presStyleLbl="alignNode1" presStyleIdx="0" presStyleCnt="4">
        <dgm:presLayoutVars>
          <dgm:chMax val="0"/>
          <dgm:chPref val="0"/>
          <dgm:bulletEnabled val="1"/>
        </dgm:presLayoutVars>
      </dgm:prSet>
      <dgm:spPr/>
      <dgm:t>
        <a:bodyPr/>
        <a:lstStyle/>
        <a:p>
          <a:endParaRPr lang="es-EC"/>
        </a:p>
      </dgm:t>
    </dgm:pt>
    <dgm:pt modelId="{F71F22B9-6D08-485E-89AA-344F21652928}" type="pres">
      <dgm:prSet presAssocID="{9AE70478-AB62-4725-A6DF-1D3BB8EAD43A}" presName="desTx" presStyleLbl="alignAccFollowNode1" presStyleIdx="0" presStyleCnt="4">
        <dgm:presLayoutVars>
          <dgm:bulletEnabled val="1"/>
        </dgm:presLayoutVars>
      </dgm:prSet>
      <dgm:spPr/>
      <dgm:t>
        <a:bodyPr/>
        <a:lstStyle/>
        <a:p>
          <a:endParaRPr lang="es-EC"/>
        </a:p>
      </dgm:t>
    </dgm:pt>
    <dgm:pt modelId="{333A9CEC-60F7-4BDB-B8FA-D1160A3C7272}" type="pres">
      <dgm:prSet presAssocID="{6599B36A-A047-4C8B-A37C-299BB0722322}" presName="space" presStyleCnt="0"/>
      <dgm:spPr/>
    </dgm:pt>
    <dgm:pt modelId="{131A845F-BA38-4B5E-B59F-AFCCA8039059}" type="pres">
      <dgm:prSet presAssocID="{4450BCC3-137C-448F-A305-5D287B47ECE0}" presName="composite" presStyleCnt="0"/>
      <dgm:spPr/>
    </dgm:pt>
    <dgm:pt modelId="{02CBB3C5-7AB8-4E3D-890B-18C3E93EC9A5}" type="pres">
      <dgm:prSet presAssocID="{4450BCC3-137C-448F-A305-5D287B47ECE0}" presName="parTx" presStyleLbl="alignNode1" presStyleIdx="1" presStyleCnt="4">
        <dgm:presLayoutVars>
          <dgm:chMax val="0"/>
          <dgm:chPref val="0"/>
          <dgm:bulletEnabled val="1"/>
        </dgm:presLayoutVars>
      </dgm:prSet>
      <dgm:spPr/>
      <dgm:t>
        <a:bodyPr/>
        <a:lstStyle/>
        <a:p>
          <a:endParaRPr lang="es-EC"/>
        </a:p>
      </dgm:t>
    </dgm:pt>
    <dgm:pt modelId="{0EAC7DBD-A5FB-43FC-8843-15DC3CE44E09}" type="pres">
      <dgm:prSet presAssocID="{4450BCC3-137C-448F-A305-5D287B47ECE0}" presName="desTx" presStyleLbl="alignAccFollowNode1" presStyleIdx="1" presStyleCnt="4">
        <dgm:presLayoutVars>
          <dgm:bulletEnabled val="1"/>
        </dgm:presLayoutVars>
      </dgm:prSet>
      <dgm:spPr/>
      <dgm:t>
        <a:bodyPr/>
        <a:lstStyle/>
        <a:p>
          <a:endParaRPr lang="es-EC"/>
        </a:p>
      </dgm:t>
    </dgm:pt>
    <dgm:pt modelId="{45D91252-7979-4535-9EDC-848FE2999D34}" type="pres">
      <dgm:prSet presAssocID="{DE357D7E-3687-4C2B-BF80-5633957C27B7}" presName="space" presStyleCnt="0"/>
      <dgm:spPr/>
    </dgm:pt>
    <dgm:pt modelId="{D5E44F62-6130-458A-ACC5-62974E6F06AA}" type="pres">
      <dgm:prSet presAssocID="{BD984F48-7D07-4CF3-8613-A373DCAA3F4C}" presName="composite" presStyleCnt="0"/>
      <dgm:spPr/>
    </dgm:pt>
    <dgm:pt modelId="{D8C15EAE-894A-4488-A002-B9674527F6B5}" type="pres">
      <dgm:prSet presAssocID="{BD984F48-7D07-4CF3-8613-A373DCAA3F4C}" presName="parTx" presStyleLbl="alignNode1" presStyleIdx="2" presStyleCnt="4">
        <dgm:presLayoutVars>
          <dgm:chMax val="0"/>
          <dgm:chPref val="0"/>
          <dgm:bulletEnabled val="1"/>
        </dgm:presLayoutVars>
      </dgm:prSet>
      <dgm:spPr/>
      <dgm:t>
        <a:bodyPr/>
        <a:lstStyle/>
        <a:p>
          <a:endParaRPr lang="es-EC"/>
        </a:p>
      </dgm:t>
    </dgm:pt>
    <dgm:pt modelId="{7BAC43DC-0A47-4878-82BC-48162CF2D84D}" type="pres">
      <dgm:prSet presAssocID="{BD984F48-7D07-4CF3-8613-A373DCAA3F4C}" presName="desTx" presStyleLbl="alignAccFollowNode1" presStyleIdx="2" presStyleCnt="4">
        <dgm:presLayoutVars>
          <dgm:bulletEnabled val="1"/>
        </dgm:presLayoutVars>
      </dgm:prSet>
      <dgm:spPr/>
      <dgm:t>
        <a:bodyPr/>
        <a:lstStyle/>
        <a:p>
          <a:endParaRPr lang="es-EC"/>
        </a:p>
      </dgm:t>
    </dgm:pt>
    <dgm:pt modelId="{CA8418B1-6C3A-48E7-A5AD-7BEE8BEC4684}" type="pres">
      <dgm:prSet presAssocID="{6AE97B86-98E4-4F27-A5F4-9DE483370C92}" presName="space" presStyleCnt="0"/>
      <dgm:spPr/>
    </dgm:pt>
    <dgm:pt modelId="{A1B710EB-508A-4165-9FF7-639BACDC5C9E}" type="pres">
      <dgm:prSet presAssocID="{B10751D5-1E89-491A-87BD-D039E45821D3}" presName="composite" presStyleCnt="0"/>
      <dgm:spPr/>
    </dgm:pt>
    <dgm:pt modelId="{32904F5C-3BEA-4C3F-867F-18CBA595E689}" type="pres">
      <dgm:prSet presAssocID="{B10751D5-1E89-491A-87BD-D039E45821D3}" presName="parTx" presStyleLbl="alignNode1" presStyleIdx="3" presStyleCnt="4">
        <dgm:presLayoutVars>
          <dgm:chMax val="0"/>
          <dgm:chPref val="0"/>
          <dgm:bulletEnabled val="1"/>
        </dgm:presLayoutVars>
      </dgm:prSet>
      <dgm:spPr/>
      <dgm:t>
        <a:bodyPr/>
        <a:lstStyle/>
        <a:p>
          <a:endParaRPr lang="es-EC"/>
        </a:p>
      </dgm:t>
    </dgm:pt>
    <dgm:pt modelId="{2CF47FB8-C22D-49B9-AA6D-39A2068D0812}" type="pres">
      <dgm:prSet presAssocID="{B10751D5-1E89-491A-87BD-D039E45821D3}" presName="desTx" presStyleLbl="alignAccFollowNode1" presStyleIdx="3" presStyleCnt="4">
        <dgm:presLayoutVars>
          <dgm:bulletEnabled val="1"/>
        </dgm:presLayoutVars>
      </dgm:prSet>
      <dgm:spPr>
        <a:blipFill rotWithShape="0">
          <a:blip xmlns:r="http://schemas.openxmlformats.org/officeDocument/2006/relationships" r:embed="rId1"/>
          <a:stretch>
            <a:fillRect/>
          </a:stretch>
        </a:blipFill>
        <a:effectLst>
          <a:glow rad="228600">
            <a:schemeClr val="accent2">
              <a:satMod val="175000"/>
              <a:alpha val="40000"/>
            </a:schemeClr>
          </a:glow>
        </a:effectLst>
      </dgm:spPr>
    </dgm:pt>
  </dgm:ptLst>
  <dgm:cxnLst>
    <dgm:cxn modelId="{7D710622-AC9D-4EEA-B110-573E980F898B}" srcId="{9AE70478-AB62-4725-A6DF-1D3BB8EAD43A}" destId="{E7B16EB8-9DAB-44EF-8688-254C09F85EDE}" srcOrd="5" destOrd="0" parTransId="{826427D5-6545-4A27-A8E7-62A5E17653C0}" sibTransId="{8F5AAC37-471E-4829-924A-0A8EED2FCD52}"/>
    <dgm:cxn modelId="{46A053C8-B1AE-45AB-AB95-BCD14F5BAD5C}" type="presOf" srcId="{BD984F48-7D07-4CF3-8613-A373DCAA3F4C}" destId="{D8C15EAE-894A-4488-A002-B9674527F6B5}" srcOrd="0" destOrd="0" presId="urn:microsoft.com/office/officeart/2005/8/layout/hList1"/>
    <dgm:cxn modelId="{03ABFA8D-3E0E-40FD-B9F2-0648B28465C5}" type="presOf" srcId="{05E06364-605D-4CC0-8FE3-18458C4851DF}" destId="{F71F22B9-6D08-485E-89AA-344F21652928}" srcOrd="0" destOrd="0" presId="urn:microsoft.com/office/officeart/2005/8/layout/hList1"/>
    <dgm:cxn modelId="{654A0680-E35F-40E3-AAFB-33F164827741}" type="presOf" srcId="{01363994-DC7D-41DA-9490-B561CDA02D32}" destId="{F71F22B9-6D08-485E-89AA-344F21652928}" srcOrd="0" destOrd="1" presId="urn:microsoft.com/office/officeart/2005/8/layout/hList1"/>
    <dgm:cxn modelId="{30527BD1-E255-43FB-BB2C-DF6F5507A296}" type="presOf" srcId="{F03CA803-C5B4-4026-BFF8-50222CA794B3}" destId="{0EAC7DBD-A5FB-43FC-8843-15DC3CE44E09}" srcOrd="0" destOrd="2" presId="urn:microsoft.com/office/officeart/2005/8/layout/hList1"/>
    <dgm:cxn modelId="{4366DA05-7996-497C-9272-3CF1E8523F96}" srcId="{9AE70478-AB62-4725-A6DF-1D3BB8EAD43A}" destId="{05E06364-605D-4CC0-8FE3-18458C4851DF}" srcOrd="0" destOrd="0" parTransId="{5457EBE1-588B-4494-A752-E10CB0CDB16C}" sibTransId="{D9ADA0E1-E4E3-4604-8DDA-089C2372E5C8}"/>
    <dgm:cxn modelId="{BDE80FCB-A4F3-4EEB-8D49-C17BE876D10D}" type="presOf" srcId="{DBE29C67-5275-461C-B172-574F7050B067}" destId="{F71F22B9-6D08-485E-89AA-344F21652928}" srcOrd="0" destOrd="4" presId="urn:microsoft.com/office/officeart/2005/8/layout/hList1"/>
    <dgm:cxn modelId="{A5B32687-EF94-4BC5-A59E-411AF2A463C4}" srcId="{B100D283-9FC8-4C15-AB48-29189F1FCA8E}" destId="{B10751D5-1E89-491A-87BD-D039E45821D3}" srcOrd="3" destOrd="0" parTransId="{D7B9FF11-8003-4AEB-9B8F-C20B744CFEB3}" sibTransId="{DD746A9C-5C6B-420E-A98D-1F830ABE3C41}"/>
    <dgm:cxn modelId="{47D28085-EE0B-43E2-A4E4-12D6D74250AC}" srcId="{4450BCC3-137C-448F-A305-5D287B47ECE0}" destId="{A10B5780-3A77-46E8-B453-BF5E90A944E7}" srcOrd="1" destOrd="0" parTransId="{21081FDB-33D5-4F4C-9EE5-84036E6BAD00}" sibTransId="{82DA3609-40CD-45B0-A79D-695D36A64D50}"/>
    <dgm:cxn modelId="{091394F9-DCA3-453C-B609-6BEF88B02F8D}" srcId="{9AE70478-AB62-4725-A6DF-1D3BB8EAD43A}" destId="{DBE29C67-5275-461C-B172-574F7050B067}" srcOrd="4" destOrd="0" parTransId="{23FDCD34-797F-4175-AD04-C13BFBD82FE7}" sibTransId="{CC7CC58B-7208-4309-870F-8D066775D7A1}"/>
    <dgm:cxn modelId="{5CDDDD45-7024-42A5-BAD3-DDDACA0AAD0D}" srcId="{B100D283-9FC8-4C15-AB48-29189F1FCA8E}" destId="{9AE70478-AB62-4725-A6DF-1D3BB8EAD43A}" srcOrd="0" destOrd="0" parTransId="{E90F482F-EF65-44CC-9EB4-A4F4C120A2C8}" sibTransId="{6599B36A-A047-4C8B-A37C-299BB0722322}"/>
    <dgm:cxn modelId="{752ED582-08FD-4864-A5A3-12FF8A6A789A}" srcId="{B100D283-9FC8-4C15-AB48-29189F1FCA8E}" destId="{4450BCC3-137C-448F-A305-5D287B47ECE0}" srcOrd="1" destOrd="0" parTransId="{D9904FDB-FBDA-4808-8F21-4D29184D097B}" sibTransId="{DE357D7E-3687-4C2B-BF80-5633957C27B7}"/>
    <dgm:cxn modelId="{C63F124A-B056-4C0B-9585-257699D704F5}" type="presOf" srcId="{91B0F39D-9E2C-4220-8846-C909614DE8B8}" destId="{F71F22B9-6D08-485E-89AA-344F21652928}" srcOrd="0" destOrd="2" presId="urn:microsoft.com/office/officeart/2005/8/layout/hList1"/>
    <dgm:cxn modelId="{90C1021A-B7B6-4DDE-9D32-2CE5A2B4A695}" type="presOf" srcId="{402D5049-26A3-435C-967A-E5176873BDAF}" destId="{7BAC43DC-0A47-4878-82BC-48162CF2D84D}" srcOrd="0" destOrd="0" presId="urn:microsoft.com/office/officeart/2005/8/layout/hList1"/>
    <dgm:cxn modelId="{62D34382-7550-4E22-AB29-AA249D146077}" srcId="{4450BCC3-137C-448F-A305-5D287B47ECE0}" destId="{4F64BD1D-AA4C-45DA-B9CB-34C93B669783}" srcOrd="3" destOrd="0" parTransId="{41AD6B9E-017B-43F7-8178-0E9EE5D816D3}" sibTransId="{2EEA1F9D-0024-4EA9-A507-A901224C036E}"/>
    <dgm:cxn modelId="{2165514E-E94B-4864-8F15-67EB15874930}" srcId="{B100D283-9FC8-4C15-AB48-29189F1FCA8E}" destId="{BD984F48-7D07-4CF3-8613-A373DCAA3F4C}" srcOrd="2" destOrd="0" parTransId="{F0000C85-B613-47E6-BD26-7DD0E76D1483}" sibTransId="{6AE97B86-98E4-4F27-A5F4-9DE483370C92}"/>
    <dgm:cxn modelId="{DACC850A-9A39-4795-B110-21FFDBCD7361}" type="presOf" srcId="{A10B5780-3A77-46E8-B453-BF5E90A944E7}" destId="{0EAC7DBD-A5FB-43FC-8843-15DC3CE44E09}" srcOrd="0" destOrd="1" presId="urn:microsoft.com/office/officeart/2005/8/layout/hList1"/>
    <dgm:cxn modelId="{66E66A0D-94CC-4B50-AF32-377BAA9B2A54}" type="presOf" srcId="{4450BCC3-137C-448F-A305-5D287B47ECE0}" destId="{02CBB3C5-7AB8-4E3D-890B-18C3E93EC9A5}" srcOrd="0" destOrd="0" presId="urn:microsoft.com/office/officeart/2005/8/layout/hList1"/>
    <dgm:cxn modelId="{7DE32FE8-7A62-4F90-9EFE-44ED99A83FBA}" type="presOf" srcId="{0C4D2DB9-1986-4693-984B-4E6A20F6B99E}" destId="{0EAC7DBD-A5FB-43FC-8843-15DC3CE44E09}" srcOrd="0" destOrd="0" presId="urn:microsoft.com/office/officeart/2005/8/layout/hList1"/>
    <dgm:cxn modelId="{6BC4FD25-2B7C-48A1-B632-AFF60F49DF8A}" srcId="{9AE70478-AB62-4725-A6DF-1D3BB8EAD43A}" destId="{28EC2E7B-4F78-485E-9AF4-B4B4BF353906}" srcOrd="3" destOrd="0" parTransId="{1E9AE5AF-DF5B-4198-BF70-36F46025FA22}" sibTransId="{4D4D7285-CD62-420D-9D13-0220D23E787B}"/>
    <dgm:cxn modelId="{05F07374-4739-4E34-BDD0-EAE3A43D7824}" type="presOf" srcId="{4F64BD1D-AA4C-45DA-B9CB-34C93B669783}" destId="{0EAC7DBD-A5FB-43FC-8843-15DC3CE44E09}" srcOrd="0" destOrd="3" presId="urn:microsoft.com/office/officeart/2005/8/layout/hList1"/>
    <dgm:cxn modelId="{391303A8-AB29-42DB-8ECE-04177DCB60D8}" type="presOf" srcId="{B10751D5-1E89-491A-87BD-D039E45821D3}" destId="{32904F5C-3BEA-4C3F-867F-18CBA595E689}" srcOrd="0" destOrd="0" presId="urn:microsoft.com/office/officeart/2005/8/layout/hList1"/>
    <dgm:cxn modelId="{FC4F6364-02C8-4CD6-A7F0-CBA5D4921E27}" srcId="{9AE70478-AB62-4725-A6DF-1D3BB8EAD43A}" destId="{01363994-DC7D-41DA-9490-B561CDA02D32}" srcOrd="1" destOrd="0" parTransId="{1FD2D276-8F63-4362-A19C-E56E5070B918}" sibTransId="{3CF84134-8274-4190-8F6E-53462D23DCF1}"/>
    <dgm:cxn modelId="{A8021998-1AE6-4449-86FB-9DCF08DF893F}" type="presOf" srcId="{B100D283-9FC8-4C15-AB48-29189F1FCA8E}" destId="{96727546-8BE8-4A86-8DA0-7ABB10AE0644}" srcOrd="0" destOrd="0" presId="urn:microsoft.com/office/officeart/2005/8/layout/hList1"/>
    <dgm:cxn modelId="{74339949-AA0E-4F29-941C-0F8F2630A520}" srcId="{9AE70478-AB62-4725-A6DF-1D3BB8EAD43A}" destId="{18AB8DBD-1A10-4420-9D6D-4F91943447CC}" srcOrd="6" destOrd="0" parTransId="{E61612E0-F25A-43A3-A51E-8064224D4B3A}" sibTransId="{5EFDDB00-FB55-4040-95EB-B96755320C7A}"/>
    <dgm:cxn modelId="{867DDD03-C415-4365-8573-E664C1115BDC}" srcId="{4450BCC3-137C-448F-A305-5D287B47ECE0}" destId="{0C4D2DB9-1986-4693-984B-4E6A20F6B99E}" srcOrd="0" destOrd="0" parTransId="{98F45AA5-1752-4AB4-8E3C-7EE68070E264}" sibTransId="{FA158E14-27EB-40D4-AB24-EA284752F4C7}"/>
    <dgm:cxn modelId="{A8F482F0-4408-4F81-9BF9-373CB3A0D6EC}" srcId="{BD984F48-7D07-4CF3-8613-A373DCAA3F4C}" destId="{402D5049-26A3-435C-967A-E5176873BDAF}" srcOrd="0" destOrd="0" parTransId="{AD2D2730-27A7-4246-84B8-119D311106E1}" sibTransId="{28570F3F-543A-4C80-A59E-B89374152AB9}"/>
    <dgm:cxn modelId="{37CFD8E8-B6FB-4ABE-9159-7EB06B920F75}" type="presOf" srcId="{E7B16EB8-9DAB-44EF-8688-254C09F85EDE}" destId="{F71F22B9-6D08-485E-89AA-344F21652928}" srcOrd="0" destOrd="5" presId="urn:microsoft.com/office/officeart/2005/8/layout/hList1"/>
    <dgm:cxn modelId="{98542F72-DDDF-4F0B-878D-F29C90AAD0AE}" type="presOf" srcId="{9AE70478-AB62-4725-A6DF-1D3BB8EAD43A}" destId="{B4C2CF97-1FE6-47AD-A0B4-5C78C5E6E060}" srcOrd="0" destOrd="0" presId="urn:microsoft.com/office/officeart/2005/8/layout/hList1"/>
    <dgm:cxn modelId="{126CB043-719A-4483-9EBD-56FF44C2A47A}" type="presOf" srcId="{28EC2E7B-4F78-485E-9AF4-B4B4BF353906}" destId="{F71F22B9-6D08-485E-89AA-344F21652928}" srcOrd="0" destOrd="3" presId="urn:microsoft.com/office/officeart/2005/8/layout/hList1"/>
    <dgm:cxn modelId="{31E54180-501A-46C7-8703-133517B222B5}" srcId="{4450BCC3-137C-448F-A305-5D287B47ECE0}" destId="{F03CA803-C5B4-4026-BFF8-50222CA794B3}" srcOrd="2" destOrd="0" parTransId="{075AE277-990B-4F6F-BD9B-9C43DE903DDE}" sibTransId="{6036C10A-FA5C-4849-8A1B-A95B09A5E530}"/>
    <dgm:cxn modelId="{B0F88051-6A1F-4189-84C0-4C64779E2E62}" type="presOf" srcId="{18AB8DBD-1A10-4420-9D6D-4F91943447CC}" destId="{F71F22B9-6D08-485E-89AA-344F21652928}" srcOrd="0" destOrd="6" presId="urn:microsoft.com/office/officeart/2005/8/layout/hList1"/>
    <dgm:cxn modelId="{D7E66CE3-26B4-4828-842A-A55EBB2449DD}" srcId="{9AE70478-AB62-4725-A6DF-1D3BB8EAD43A}" destId="{91B0F39D-9E2C-4220-8846-C909614DE8B8}" srcOrd="2" destOrd="0" parTransId="{6390CB71-D4F8-4135-A23E-E12DB6523B1F}" sibTransId="{E53E6D33-DB82-4DE6-880E-BAEC614DE744}"/>
    <dgm:cxn modelId="{208CF299-A991-48BC-80B0-5BB46E5E88F2}" type="presParOf" srcId="{96727546-8BE8-4A86-8DA0-7ABB10AE0644}" destId="{856A2333-36F7-437F-8F7E-06B3A89347BE}" srcOrd="0" destOrd="0" presId="urn:microsoft.com/office/officeart/2005/8/layout/hList1"/>
    <dgm:cxn modelId="{4A43AB8C-62A0-4F14-91C8-950BE4132686}" type="presParOf" srcId="{856A2333-36F7-437F-8F7E-06B3A89347BE}" destId="{B4C2CF97-1FE6-47AD-A0B4-5C78C5E6E060}" srcOrd="0" destOrd="0" presId="urn:microsoft.com/office/officeart/2005/8/layout/hList1"/>
    <dgm:cxn modelId="{225C0238-610C-43A2-B700-3BA11B0AF71C}" type="presParOf" srcId="{856A2333-36F7-437F-8F7E-06B3A89347BE}" destId="{F71F22B9-6D08-485E-89AA-344F21652928}" srcOrd="1" destOrd="0" presId="urn:microsoft.com/office/officeart/2005/8/layout/hList1"/>
    <dgm:cxn modelId="{E012FA28-D48F-40C3-81D7-EB68FE44D31F}" type="presParOf" srcId="{96727546-8BE8-4A86-8DA0-7ABB10AE0644}" destId="{333A9CEC-60F7-4BDB-B8FA-D1160A3C7272}" srcOrd="1" destOrd="0" presId="urn:microsoft.com/office/officeart/2005/8/layout/hList1"/>
    <dgm:cxn modelId="{5F46A3F5-CA6E-45D5-BE69-3205481F128A}" type="presParOf" srcId="{96727546-8BE8-4A86-8DA0-7ABB10AE0644}" destId="{131A845F-BA38-4B5E-B59F-AFCCA8039059}" srcOrd="2" destOrd="0" presId="urn:microsoft.com/office/officeart/2005/8/layout/hList1"/>
    <dgm:cxn modelId="{3E4D9144-65DB-4593-B44A-6C76AC1722AE}" type="presParOf" srcId="{131A845F-BA38-4B5E-B59F-AFCCA8039059}" destId="{02CBB3C5-7AB8-4E3D-890B-18C3E93EC9A5}" srcOrd="0" destOrd="0" presId="urn:microsoft.com/office/officeart/2005/8/layout/hList1"/>
    <dgm:cxn modelId="{52B4C757-3ADD-4D7D-A3CF-186ACDBC2F92}" type="presParOf" srcId="{131A845F-BA38-4B5E-B59F-AFCCA8039059}" destId="{0EAC7DBD-A5FB-43FC-8843-15DC3CE44E09}" srcOrd="1" destOrd="0" presId="urn:microsoft.com/office/officeart/2005/8/layout/hList1"/>
    <dgm:cxn modelId="{663C1303-8409-4B78-972D-F3479DEC6F74}" type="presParOf" srcId="{96727546-8BE8-4A86-8DA0-7ABB10AE0644}" destId="{45D91252-7979-4535-9EDC-848FE2999D34}" srcOrd="3" destOrd="0" presId="urn:microsoft.com/office/officeart/2005/8/layout/hList1"/>
    <dgm:cxn modelId="{05EAEC4C-731F-463E-BD17-179741965722}" type="presParOf" srcId="{96727546-8BE8-4A86-8DA0-7ABB10AE0644}" destId="{D5E44F62-6130-458A-ACC5-62974E6F06AA}" srcOrd="4" destOrd="0" presId="urn:microsoft.com/office/officeart/2005/8/layout/hList1"/>
    <dgm:cxn modelId="{3CE0ACC4-76C2-4E74-A633-F4B3ED9D37B2}" type="presParOf" srcId="{D5E44F62-6130-458A-ACC5-62974E6F06AA}" destId="{D8C15EAE-894A-4488-A002-B9674527F6B5}" srcOrd="0" destOrd="0" presId="urn:microsoft.com/office/officeart/2005/8/layout/hList1"/>
    <dgm:cxn modelId="{CB099064-3584-40BD-80B6-ED96F56F4773}" type="presParOf" srcId="{D5E44F62-6130-458A-ACC5-62974E6F06AA}" destId="{7BAC43DC-0A47-4878-82BC-48162CF2D84D}" srcOrd="1" destOrd="0" presId="urn:microsoft.com/office/officeart/2005/8/layout/hList1"/>
    <dgm:cxn modelId="{217EC3B3-2218-40EB-9F3A-A7036E0495B8}" type="presParOf" srcId="{96727546-8BE8-4A86-8DA0-7ABB10AE0644}" destId="{CA8418B1-6C3A-48E7-A5AD-7BEE8BEC4684}" srcOrd="5" destOrd="0" presId="urn:microsoft.com/office/officeart/2005/8/layout/hList1"/>
    <dgm:cxn modelId="{F7BB6B7B-EED2-47FE-AE78-6DF988B0C049}" type="presParOf" srcId="{96727546-8BE8-4A86-8DA0-7ABB10AE0644}" destId="{A1B710EB-508A-4165-9FF7-639BACDC5C9E}" srcOrd="6" destOrd="0" presId="urn:microsoft.com/office/officeart/2005/8/layout/hList1"/>
    <dgm:cxn modelId="{842AA05F-15CE-4CD7-8F1C-E024EF98F689}" type="presParOf" srcId="{A1B710EB-508A-4165-9FF7-639BACDC5C9E}" destId="{32904F5C-3BEA-4C3F-867F-18CBA595E689}" srcOrd="0" destOrd="0" presId="urn:microsoft.com/office/officeart/2005/8/layout/hList1"/>
    <dgm:cxn modelId="{3F7627DE-0F8A-4E1F-A24D-F463654401E3}" type="presParOf" srcId="{A1B710EB-508A-4165-9FF7-639BACDC5C9E}" destId="{2CF47FB8-C22D-49B9-AA6D-39A2068D0812}"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E37AFDE-5170-4F6C-8AEF-18A125A8BF1F}"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s-EC"/>
        </a:p>
      </dgm:t>
    </dgm:pt>
    <dgm:pt modelId="{8B36DB21-E51D-4E28-BCCC-DD0CD398EC12}">
      <dgm:prSet phldrT="[Texto]"/>
      <dgm:spPr>
        <a:solidFill>
          <a:srgbClr val="8779EF"/>
        </a:solidFill>
        <a:effectLst>
          <a:glow rad="101600">
            <a:srgbClr val="7030A0">
              <a:alpha val="60000"/>
            </a:srgbClr>
          </a:glow>
        </a:effectLst>
      </dgm:spPr>
      <dgm:t>
        <a:bodyPr/>
        <a:lstStyle/>
        <a:p>
          <a:pPr algn="just"/>
          <a:r>
            <a:rPr lang="es-ES" b="1" dirty="0" smtClean="0"/>
            <a:t>Métricas para estándares de usabilidad en computación (</a:t>
          </a:r>
          <a:r>
            <a:rPr lang="es-ES" b="1" dirty="0" err="1" smtClean="0"/>
            <a:t>Music</a:t>
          </a:r>
          <a:r>
            <a:rPr lang="es-ES" b="1" dirty="0" smtClean="0"/>
            <a:t>)</a:t>
          </a:r>
          <a:endParaRPr lang="es-EC" dirty="0"/>
        </a:p>
      </dgm:t>
    </dgm:pt>
    <dgm:pt modelId="{75FE4A96-8DEC-438A-BC25-C872E6485D6C}" type="parTrans" cxnId="{7E84FFE5-8C7B-4909-9497-6F501C3BD397}">
      <dgm:prSet/>
      <dgm:spPr/>
      <dgm:t>
        <a:bodyPr/>
        <a:lstStyle/>
        <a:p>
          <a:pPr algn="just"/>
          <a:endParaRPr lang="es-EC"/>
        </a:p>
      </dgm:t>
    </dgm:pt>
    <dgm:pt modelId="{7079D727-04CB-4E90-B48B-7CF3F397839C}" type="sibTrans" cxnId="{7E84FFE5-8C7B-4909-9497-6F501C3BD397}">
      <dgm:prSet/>
      <dgm:spPr/>
      <dgm:t>
        <a:bodyPr/>
        <a:lstStyle/>
        <a:p>
          <a:pPr algn="just"/>
          <a:endParaRPr lang="es-EC"/>
        </a:p>
      </dgm:t>
    </dgm:pt>
    <dgm:pt modelId="{2996C1FE-64DA-4ED3-86E2-7915F6351B2E}">
      <dgm:prSet phldrT="[Texto]"/>
      <dgm:spPr>
        <a:solidFill>
          <a:srgbClr val="8779EF"/>
        </a:solidFill>
        <a:effectLst>
          <a:glow rad="101600">
            <a:srgbClr val="7030A0">
              <a:alpha val="60000"/>
            </a:srgbClr>
          </a:glow>
        </a:effectLst>
      </dgm:spPr>
      <dgm:t>
        <a:bodyPr/>
        <a:lstStyle/>
        <a:p>
          <a:pPr algn="just"/>
          <a:r>
            <a:rPr lang="es-ES" b="1" dirty="0" smtClean="0"/>
            <a:t>Modelo de Aceptación de Tecnología TAM2</a:t>
          </a:r>
          <a:endParaRPr lang="es-EC" dirty="0"/>
        </a:p>
      </dgm:t>
    </dgm:pt>
    <dgm:pt modelId="{FCB7A5D2-75E4-44F7-8855-AA3A921DEA54}" type="parTrans" cxnId="{235F9C17-640C-46A6-B246-0FC1828C4998}">
      <dgm:prSet/>
      <dgm:spPr/>
      <dgm:t>
        <a:bodyPr/>
        <a:lstStyle/>
        <a:p>
          <a:pPr algn="just"/>
          <a:endParaRPr lang="es-EC"/>
        </a:p>
      </dgm:t>
    </dgm:pt>
    <dgm:pt modelId="{E5E20349-DD29-4C4C-8466-F3D59C1E5442}" type="sibTrans" cxnId="{235F9C17-640C-46A6-B246-0FC1828C4998}">
      <dgm:prSet/>
      <dgm:spPr/>
      <dgm:t>
        <a:bodyPr/>
        <a:lstStyle/>
        <a:p>
          <a:pPr algn="just"/>
          <a:endParaRPr lang="es-EC"/>
        </a:p>
      </dgm:t>
    </dgm:pt>
    <dgm:pt modelId="{992DF73B-7624-4875-AA64-B9165CBE61F3}">
      <dgm:prSet phldrT="[Texto]"/>
      <dgm:spPr>
        <a:solidFill>
          <a:srgbClr val="8779EF"/>
        </a:solidFill>
        <a:effectLst>
          <a:glow rad="101600">
            <a:srgbClr val="7030A0">
              <a:alpha val="60000"/>
            </a:srgbClr>
          </a:glow>
        </a:effectLst>
      </dgm:spPr>
      <dgm:t>
        <a:bodyPr/>
        <a:lstStyle/>
        <a:p>
          <a:pPr algn="just"/>
          <a:r>
            <a:rPr lang="es-ES" b="1" dirty="0" smtClean="0"/>
            <a:t>Modelo propuesto por Bertini</a:t>
          </a:r>
          <a:endParaRPr lang="es-EC" dirty="0"/>
        </a:p>
      </dgm:t>
    </dgm:pt>
    <dgm:pt modelId="{8FADF07E-E3E4-4A88-A89D-091BE9DBBFBD}" type="parTrans" cxnId="{0451CBC7-5A94-4751-A110-05E167095EDD}">
      <dgm:prSet/>
      <dgm:spPr/>
      <dgm:t>
        <a:bodyPr/>
        <a:lstStyle/>
        <a:p>
          <a:pPr algn="just"/>
          <a:endParaRPr lang="es-EC"/>
        </a:p>
      </dgm:t>
    </dgm:pt>
    <dgm:pt modelId="{8968F3D4-D927-4257-AB28-392777F52D20}" type="sibTrans" cxnId="{0451CBC7-5A94-4751-A110-05E167095EDD}">
      <dgm:prSet/>
      <dgm:spPr/>
      <dgm:t>
        <a:bodyPr/>
        <a:lstStyle/>
        <a:p>
          <a:pPr algn="just"/>
          <a:endParaRPr lang="es-EC"/>
        </a:p>
      </dgm:t>
    </dgm:pt>
    <dgm:pt modelId="{8DF663C8-055C-4F92-A641-58603E676A3E}">
      <dgm:prSet phldrT="[Texto]"/>
      <dgm:spPr>
        <a:solidFill>
          <a:srgbClr val="E1E2E3">
            <a:alpha val="89804"/>
          </a:srgbClr>
        </a:solidFill>
        <a:effectLst>
          <a:glow rad="101600">
            <a:srgbClr val="7030A0">
              <a:alpha val="60000"/>
            </a:srgbClr>
          </a:glow>
        </a:effectLst>
      </dgm:spPr>
      <dgm:t>
        <a:bodyPr/>
        <a:lstStyle/>
        <a:p>
          <a:pPr algn="just"/>
          <a:r>
            <a:rPr lang="es-ES" dirty="0" smtClean="0"/>
            <a:t>Incluyen medidas de rendimiento, tales como efectividad en las tareas de los usuarios, eficiencia temporal y proporción del período productivo. </a:t>
          </a:r>
          <a:endParaRPr lang="es-EC" dirty="0"/>
        </a:p>
      </dgm:t>
    </dgm:pt>
    <dgm:pt modelId="{B17401D1-4E81-42F0-B0DB-9EC56BC68C06}" type="parTrans" cxnId="{BACAD307-50E9-4531-BDD2-355BBD38D0BE}">
      <dgm:prSet/>
      <dgm:spPr/>
      <dgm:t>
        <a:bodyPr/>
        <a:lstStyle/>
        <a:p>
          <a:pPr algn="just"/>
          <a:endParaRPr lang="es-EC"/>
        </a:p>
      </dgm:t>
    </dgm:pt>
    <dgm:pt modelId="{64FEB521-CA3A-4C7F-AB85-1CC3BA1C76FE}" type="sibTrans" cxnId="{BACAD307-50E9-4531-BDD2-355BBD38D0BE}">
      <dgm:prSet/>
      <dgm:spPr/>
      <dgm:t>
        <a:bodyPr/>
        <a:lstStyle/>
        <a:p>
          <a:pPr algn="just"/>
          <a:endParaRPr lang="es-EC"/>
        </a:p>
      </dgm:t>
    </dgm:pt>
    <dgm:pt modelId="{D9B45994-AA32-4C26-949D-82E6C41C60B3}">
      <dgm:prSet phldrT="[Texto]"/>
      <dgm:spPr>
        <a:solidFill>
          <a:srgbClr val="E1E2E3">
            <a:alpha val="89804"/>
          </a:srgbClr>
        </a:solidFill>
        <a:effectLst>
          <a:glow rad="101600">
            <a:srgbClr val="7030A0">
              <a:alpha val="60000"/>
            </a:srgbClr>
          </a:glow>
        </a:effectLst>
      </dgm:spPr>
      <dgm:t>
        <a:bodyPr/>
        <a:lstStyle/>
        <a:p>
          <a:pPr algn="just"/>
          <a:r>
            <a:rPr lang="es-ES" dirty="0" err="1" smtClean="0"/>
            <a:t>Music</a:t>
          </a:r>
          <a:r>
            <a:rPr lang="es-ES" dirty="0" smtClean="0"/>
            <a:t> no puede indicar con precisión los atributos de usabilidad tales como la facilidad de aprendizaje y la satisfacción</a:t>
          </a:r>
          <a:endParaRPr lang="es-EC" dirty="0"/>
        </a:p>
      </dgm:t>
    </dgm:pt>
    <dgm:pt modelId="{664175F3-542A-4317-AB1A-3D8034B05103}" type="parTrans" cxnId="{8DCF72B6-45C5-4DE6-916B-82D79B5275BF}">
      <dgm:prSet/>
      <dgm:spPr/>
      <dgm:t>
        <a:bodyPr/>
        <a:lstStyle/>
        <a:p>
          <a:pPr algn="just"/>
          <a:endParaRPr lang="es-EC"/>
        </a:p>
      </dgm:t>
    </dgm:pt>
    <dgm:pt modelId="{AC2D3A71-9997-4DA4-8C42-B6F80A4B1548}" type="sibTrans" cxnId="{8DCF72B6-45C5-4DE6-916B-82D79B5275BF}">
      <dgm:prSet/>
      <dgm:spPr/>
      <dgm:t>
        <a:bodyPr/>
        <a:lstStyle/>
        <a:p>
          <a:pPr algn="just"/>
          <a:endParaRPr lang="es-EC"/>
        </a:p>
      </dgm:t>
    </dgm:pt>
    <dgm:pt modelId="{12463A33-A9A3-46B8-8B40-821901F9CBC4}">
      <dgm:prSet phldrT="[Texto]"/>
      <dgm:spPr>
        <a:solidFill>
          <a:srgbClr val="8779EF"/>
        </a:solidFill>
        <a:effectLst>
          <a:glow rad="101600">
            <a:srgbClr val="7030A0">
              <a:alpha val="60000"/>
            </a:srgbClr>
          </a:glow>
        </a:effectLst>
      </dgm:spPr>
      <dgm:t>
        <a:bodyPr/>
        <a:lstStyle/>
        <a:p>
          <a:pPr algn="just"/>
          <a:r>
            <a:rPr lang="es-ES" b="1" dirty="0" smtClean="0"/>
            <a:t>Modelo propuesto por Ardito:</a:t>
          </a:r>
          <a:endParaRPr lang="es-EC" dirty="0"/>
        </a:p>
      </dgm:t>
    </dgm:pt>
    <dgm:pt modelId="{62A294A7-71AD-40BC-9448-9DE88FCE72C2}" type="parTrans" cxnId="{BE73C68F-6020-41AF-B99A-8EED00FADFC0}">
      <dgm:prSet/>
      <dgm:spPr/>
      <dgm:t>
        <a:bodyPr/>
        <a:lstStyle/>
        <a:p>
          <a:pPr algn="just"/>
          <a:endParaRPr lang="es-EC"/>
        </a:p>
      </dgm:t>
    </dgm:pt>
    <dgm:pt modelId="{2E0D60F6-A7D8-442F-A1B7-EA780AE691F1}" type="sibTrans" cxnId="{BE73C68F-6020-41AF-B99A-8EED00FADFC0}">
      <dgm:prSet/>
      <dgm:spPr/>
      <dgm:t>
        <a:bodyPr/>
        <a:lstStyle/>
        <a:p>
          <a:pPr algn="just"/>
          <a:endParaRPr lang="es-EC"/>
        </a:p>
      </dgm:t>
    </dgm:pt>
    <dgm:pt modelId="{2E53049D-212D-41D0-8758-EFE49F782453}">
      <dgm:prSet phldrT="[Texto]"/>
      <dgm:spPr>
        <a:solidFill>
          <a:srgbClr val="E1E2E3">
            <a:alpha val="89804"/>
          </a:srgbClr>
        </a:solidFill>
        <a:effectLst>
          <a:glow rad="101600">
            <a:srgbClr val="7030A0">
              <a:alpha val="60000"/>
            </a:srgbClr>
          </a:glow>
        </a:effectLst>
      </dgm:spPr>
      <dgm:t>
        <a:bodyPr/>
        <a:lstStyle/>
        <a:p>
          <a:pPr algn="just"/>
          <a:r>
            <a:rPr lang="es-ES" dirty="0" smtClean="0"/>
            <a:t>Conjunto de cuestionarios que fueron desarrollados mediante la adaptación de dos dimensiones: "utilidad percibida" y "facilidad de uso percibida”.</a:t>
          </a:r>
          <a:endParaRPr lang="es-EC" dirty="0"/>
        </a:p>
      </dgm:t>
    </dgm:pt>
    <dgm:pt modelId="{B5DDAD95-A055-4923-801C-479180838D2C}" type="parTrans" cxnId="{B3C459B7-174F-4045-8C28-C8B2CF807B57}">
      <dgm:prSet/>
      <dgm:spPr/>
      <dgm:t>
        <a:bodyPr/>
        <a:lstStyle/>
        <a:p>
          <a:pPr algn="just"/>
          <a:endParaRPr lang="es-EC"/>
        </a:p>
      </dgm:t>
    </dgm:pt>
    <dgm:pt modelId="{92CC16AA-039B-4E2E-8169-7809F75C09AF}" type="sibTrans" cxnId="{B3C459B7-174F-4045-8C28-C8B2CF807B57}">
      <dgm:prSet/>
      <dgm:spPr/>
      <dgm:t>
        <a:bodyPr/>
        <a:lstStyle/>
        <a:p>
          <a:pPr algn="just"/>
          <a:endParaRPr lang="es-EC"/>
        </a:p>
      </dgm:t>
    </dgm:pt>
    <dgm:pt modelId="{923090D4-010A-441D-A018-ED30E3FA4EF0}">
      <dgm:prSet phldrT="[Texto]"/>
      <dgm:spPr>
        <a:solidFill>
          <a:srgbClr val="E1E2E3">
            <a:alpha val="89804"/>
          </a:srgbClr>
        </a:solidFill>
        <a:effectLst>
          <a:glow rad="101600">
            <a:srgbClr val="7030A0">
              <a:alpha val="60000"/>
            </a:srgbClr>
          </a:glow>
        </a:effectLst>
      </dgm:spPr>
      <dgm:t>
        <a:bodyPr/>
        <a:lstStyle/>
        <a:p>
          <a:pPr algn="just"/>
          <a:r>
            <a:rPr lang="es-ES" dirty="0" smtClean="0"/>
            <a:t>Aplicaciones móviles de aprendizaje.</a:t>
          </a:r>
          <a:endParaRPr lang="es-EC" dirty="0"/>
        </a:p>
      </dgm:t>
    </dgm:pt>
    <dgm:pt modelId="{799957FE-717B-4EA8-AA30-53454B4FB5DB}" type="parTrans" cxnId="{033220D0-BE63-4D8D-8E6D-ADE3F9CAAB3C}">
      <dgm:prSet/>
      <dgm:spPr/>
      <dgm:t>
        <a:bodyPr/>
        <a:lstStyle/>
        <a:p>
          <a:pPr algn="just"/>
          <a:endParaRPr lang="es-EC"/>
        </a:p>
      </dgm:t>
    </dgm:pt>
    <dgm:pt modelId="{8B7BBEC5-1C31-42C2-81F2-138413BFFFD0}" type="sibTrans" cxnId="{033220D0-BE63-4D8D-8E6D-ADE3F9CAAB3C}">
      <dgm:prSet/>
      <dgm:spPr/>
      <dgm:t>
        <a:bodyPr/>
        <a:lstStyle/>
        <a:p>
          <a:pPr algn="just"/>
          <a:endParaRPr lang="es-EC"/>
        </a:p>
      </dgm:t>
    </dgm:pt>
    <dgm:pt modelId="{360B8994-E9E5-48B7-A8CC-8A2C9614AF7F}">
      <dgm:prSet phldrT="[Texto]"/>
      <dgm:spPr>
        <a:solidFill>
          <a:srgbClr val="E1E2E3">
            <a:alpha val="89804"/>
          </a:srgbClr>
        </a:solidFill>
        <a:effectLst>
          <a:glow rad="101600">
            <a:srgbClr val="7030A0">
              <a:alpha val="60000"/>
            </a:srgbClr>
          </a:glow>
        </a:effectLst>
      </dgm:spPr>
      <dgm:t>
        <a:bodyPr/>
        <a:lstStyle/>
        <a:p>
          <a:pPr algn="just"/>
          <a:r>
            <a:rPr lang="es-ES" dirty="0" smtClean="0"/>
            <a:t>Se basa en cuatro dimensiones: presentación, </a:t>
          </a:r>
          <a:r>
            <a:rPr lang="es-ES" dirty="0" err="1" smtClean="0"/>
            <a:t>hipermedialidad</a:t>
          </a:r>
          <a:r>
            <a:rPr lang="es-ES" dirty="0" smtClean="0"/>
            <a:t>, proactividad de la aplicación y actividad del usuario.</a:t>
          </a:r>
          <a:endParaRPr lang="es-EC" dirty="0"/>
        </a:p>
      </dgm:t>
    </dgm:pt>
    <dgm:pt modelId="{4FF89DD4-D2B1-4AC8-B840-AB486CA8DFC0}" type="parTrans" cxnId="{9F900533-9481-406D-909D-8D81C30654FF}">
      <dgm:prSet/>
      <dgm:spPr/>
      <dgm:t>
        <a:bodyPr/>
        <a:lstStyle/>
        <a:p>
          <a:pPr algn="just"/>
          <a:endParaRPr lang="es-EC"/>
        </a:p>
      </dgm:t>
    </dgm:pt>
    <dgm:pt modelId="{EFDC0FE6-43B7-4C4E-848D-C18FF9749354}" type="sibTrans" cxnId="{9F900533-9481-406D-909D-8D81C30654FF}">
      <dgm:prSet/>
      <dgm:spPr/>
      <dgm:t>
        <a:bodyPr/>
        <a:lstStyle/>
        <a:p>
          <a:pPr algn="just"/>
          <a:endParaRPr lang="es-EC"/>
        </a:p>
      </dgm:t>
    </dgm:pt>
    <dgm:pt modelId="{AE91DFE1-8629-4A05-B423-98E8FB72C63A}">
      <dgm:prSet phldrT="[Texto]"/>
      <dgm:spPr>
        <a:solidFill>
          <a:srgbClr val="E1E2E3">
            <a:alpha val="89804"/>
          </a:srgbClr>
        </a:solidFill>
        <a:effectLst>
          <a:glow rad="101600">
            <a:srgbClr val="7030A0">
              <a:alpha val="60000"/>
            </a:srgbClr>
          </a:glow>
        </a:effectLst>
      </dgm:spPr>
      <dgm:t>
        <a:bodyPr/>
        <a:lstStyle/>
        <a:p>
          <a:pPr algn="just"/>
          <a:r>
            <a:rPr lang="es-ES" dirty="0" smtClean="0"/>
            <a:t>Modificación de las heurísticas de </a:t>
          </a:r>
          <a:r>
            <a:rPr lang="es-ES" dirty="0" err="1" smtClean="0"/>
            <a:t>Nielsen</a:t>
          </a:r>
          <a:endParaRPr lang="es-EC" dirty="0"/>
        </a:p>
      </dgm:t>
    </dgm:pt>
    <dgm:pt modelId="{9D8BEDCF-1596-4E74-87BD-0497478945D7}" type="parTrans" cxnId="{4433E3E8-DB9D-4615-B4B5-9FC52168B04E}">
      <dgm:prSet/>
      <dgm:spPr/>
      <dgm:t>
        <a:bodyPr/>
        <a:lstStyle/>
        <a:p>
          <a:pPr algn="just"/>
          <a:endParaRPr lang="es-EC"/>
        </a:p>
      </dgm:t>
    </dgm:pt>
    <dgm:pt modelId="{F15D507B-80B1-4CCB-814E-051451108B8D}" type="sibTrans" cxnId="{4433E3E8-DB9D-4615-B4B5-9FC52168B04E}">
      <dgm:prSet/>
      <dgm:spPr/>
      <dgm:t>
        <a:bodyPr/>
        <a:lstStyle/>
        <a:p>
          <a:pPr algn="just"/>
          <a:endParaRPr lang="es-EC"/>
        </a:p>
      </dgm:t>
    </dgm:pt>
    <dgm:pt modelId="{2F87D4CC-EE35-4E3D-A5CA-C546EF0E7950}">
      <dgm:prSet phldrT="[Texto]"/>
      <dgm:spPr>
        <a:solidFill>
          <a:srgbClr val="E1E2E3">
            <a:alpha val="89804"/>
          </a:srgbClr>
        </a:solidFill>
        <a:effectLst>
          <a:glow rad="101600">
            <a:srgbClr val="7030A0">
              <a:alpha val="60000"/>
            </a:srgbClr>
          </a:glow>
        </a:effectLst>
      </dgm:spPr>
      <dgm:t>
        <a:bodyPr/>
        <a:lstStyle/>
        <a:p>
          <a:pPr algn="just"/>
          <a:r>
            <a:rPr lang="es-ES" dirty="0" smtClean="0"/>
            <a:t>Las heurísticas son:</a:t>
          </a:r>
          <a:endParaRPr lang="es-EC" dirty="0"/>
        </a:p>
      </dgm:t>
    </dgm:pt>
    <dgm:pt modelId="{805F8B52-F7DA-4D7F-8C7C-77032989A579}" type="parTrans" cxnId="{85696A62-5FEC-4957-AB83-EE7247588C0E}">
      <dgm:prSet/>
      <dgm:spPr/>
      <dgm:t>
        <a:bodyPr/>
        <a:lstStyle/>
        <a:p>
          <a:pPr algn="just"/>
          <a:endParaRPr lang="es-EC"/>
        </a:p>
      </dgm:t>
    </dgm:pt>
    <dgm:pt modelId="{FCA23E15-0EB4-49FF-BD7E-2F21A7471D55}" type="sibTrans" cxnId="{85696A62-5FEC-4957-AB83-EE7247588C0E}">
      <dgm:prSet/>
      <dgm:spPr/>
      <dgm:t>
        <a:bodyPr/>
        <a:lstStyle/>
        <a:p>
          <a:pPr algn="just"/>
          <a:endParaRPr lang="es-EC"/>
        </a:p>
      </dgm:t>
    </dgm:pt>
    <dgm:pt modelId="{3BB0457A-0FC5-4C50-A44E-DF51B5F2B956}">
      <dgm:prSet phldrT="[Texto]"/>
      <dgm:spPr>
        <a:solidFill>
          <a:srgbClr val="E1E2E3">
            <a:alpha val="89804"/>
          </a:srgbClr>
        </a:solidFill>
        <a:effectLst>
          <a:glow rad="101600">
            <a:srgbClr val="7030A0">
              <a:alpha val="60000"/>
            </a:srgbClr>
          </a:glow>
        </a:effectLst>
      </dgm:spPr>
      <dgm:t>
        <a:bodyPr/>
        <a:lstStyle/>
        <a:p>
          <a:pPr algn="just"/>
          <a:r>
            <a:rPr lang="es-ES" dirty="0" smtClean="0"/>
            <a:t>visibilidad del estado del sistema</a:t>
          </a:r>
          <a:endParaRPr lang="es-EC" dirty="0"/>
        </a:p>
      </dgm:t>
    </dgm:pt>
    <dgm:pt modelId="{0B604F0D-B276-47A8-84F2-88D0A1014391}" type="parTrans" cxnId="{B0F21FC6-D8C4-4D7D-A365-9DEFCAACB1D3}">
      <dgm:prSet/>
      <dgm:spPr/>
      <dgm:t>
        <a:bodyPr/>
        <a:lstStyle/>
        <a:p>
          <a:pPr algn="just"/>
          <a:endParaRPr lang="es-EC"/>
        </a:p>
      </dgm:t>
    </dgm:pt>
    <dgm:pt modelId="{38A7D7C7-619C-4E0D-9B01-CED4617E35D8}" type="sibTrans" cxnId="{B0F21FC6-D8C4-4D7D-A365-9DEFCAACB1D3}">
      <dgm:prSet/>
      <dgm:spPr/>
      <dgm:t>
        <a:bodyPr/>
        <a:lstStyle/>
        <a:p>
          <a:pPr algn="just"/>
          <a:endParaRPr lang="es-EC"/>
        </a:p>
      </dgm:t>
    </dgm:pt>
    <dgm:pt modelId="{71881AA6-9096-4F4B-A246-85EC067DB6FE}">
      <dgm:prSet phldrT="[Texto]"/>
      <dgm:spPr>
        <a:solidFill>
          <a:srgbClr val="E1E2E3">
            <a:alpha val="89804"/>
          </a:srgbClr>
        </a:solidFill>
        <a:effectLst>
          <a:glow rad="101600">
            <a:srgbClr val="7030A0">
              <a:alpha val="60000"/>
            </a:srgbClr>
          </a:glow>
        </a:effectLst>
      </dgm:spPr>
      <dgm:t>
        <a:bodyPr/>
        <a:lstStyle/>
        <a:p>
          <a:pPr algn="just"/>
          <a:r>
            <a:rPr lang="es-ES" dirty="0" smtClean="0"/>
            <a:t>concordancia entre el sistema y el mundo real </a:t>
          </a:r>
          <a:endParaRPr lang="es-EC" dirty="0"/>
        </a:p>
      </dgm:t>
    </dgm:pt>
    <dgm:pt modelId="{03C8B1FD-FC3F-482D-A06B-B3DD45952A91}" type="parTrans" cxnId="{3616EC44-7A65-43CE-9CC8-B75DD98BB06F}">
      <dgm:prSet/>
      <dgm:spPr/>
      <dgm:t>
        <a:bodyPr/>
        <a:lstStyle/>
        <a:p>
          <a:pPr algn="just"/>
          <a:endParaRPr lang="es-EC"/>
        </a:p>
      </dgm:t>
    </dgm:pt>
    <dgm:pt modelId="{28968551-27F5-46F7-9239-7A1D4E487FC9}" type="sibTrans" cxnId="{3616EC44-7A65-43CE-9CC8-B75DD98BB06F}">
      <dgm:prSet/>
      <dgm:spPr/>
      <dgm:t>
        <a:bodyPr/>
        <a:lstStyle/>
        <a:p>
          <a:pPr algn="just"/>
          <a:endParaRPr lang="es-EC"/>
        </a:p>
      </dgm:t>
    </dgm:pt>
    <dgm:pt modelId="{1C93801E-8DA5-448B-9313-0519603AE8B6}">
      <dgm:prSet phldrT="[Texto]"/>
      <dgm:spPr>
        <a:solidFill>
          <a:srgbClr val="E1E2E3">
            <a:alpha val="89804"/>
          </a:srgbClr>
        </a:solidFill>
        <a:effectLst>
          <a:glow rad="101600">
            <a:srgbClr val="7030A0">
              <a:alpha val="60000"/>
            </a:srgbClr>
          </a:glow>
        </a:effectLst>
      </dgm:spPr>
      <dgm:t>
        <a:bodyPr/>
        <a:lstStyle/>
        <a:p>
          <a:pPr algn="just"/>
          <a:r>
            <a:rPr lang="es-ES" dirty="0" smtClean="0"/>
            <a:t>consistencia y mapeo, buen diseño ergonómico y minimalista</a:t>
          </a:r>
          <a:endParaRPr lang="es-EC" dirty="0"/>
        </a:p>
      </dgm:t>
    </dgm:pt>
    <dgm:pt modelId="{64EC44DC-0B70-4DA2-9D53-7BE4FB9CB622}" type="parTrans" cxnId="{A74CD47B-4D2C-44D6-AB7D-F20E06A6DD0B}">
      <dgm:prSet/>
      <dgm:spPr/>
      <dgm:t>
        <a:bodyPr/>
        <a:lstStyle/>
        <a:p>
          <a:pPr algn="just"/>
          <a:endParaRPr lang="es-EC"/>
        </a:p>
      </dgm:t>
    </dgm:pt>
    <dgm:pt modelId="{53D6A0D3-7E69-4460-ABA0-689AFAE9ADFD}" type="sibTrans" cxnId="{A74CD47B-4D2C-44D6-AB7D-F20E06A6DD0B}">
      <dgm:prSet/>
      <dgm:spPr/>
      <dgm:t>
        <a:bodyPr/>
        <a:lstStyle/>
        <a:p>
          <a:pPr algn="just"/>
          <a:endParaRPr lang="es-EC"/>
        </a:p>
      </dgm:t>
    </dgm:pt>
    <dgm:pt modelId="{DADBF198-985B-4CB3-AFC4-6CFF7017A483}">
      <dgm:prSet phldrT="[Texto]"/>
      <dgm:spPr>
        <a:solidFill>
          <a:srgbClr val="E1E2E3">
            <a:alpha val="89804"/>
          </a:srgbClr>
        </a:solidFill>
        <a:effectLst>
          <a:glow rad="101600">
            <a:srgbClr val="7030A0">
              <a:alpha val="60000"/>
            </a:srgbClr>
          </a:glow>
        </a:effectLst>
      </dgm:spPr>
      <dgm:t>
        <a:bodyPr/>
        <a:lstStyle/>
        <a:p>
          <a:pPr algn="just"/>
          <a:r>
            <a:rPr lang="es-ES" dirty="0" smtClean="0"/>
            <a:t>facilidad de entrada </a:t>
          </a:r>
          <a:endParaRPr lang="es-EC" dirty="0"/>
        </a:p>
      </dgm:t>
    </dgm:pt>
    <dgm:pt modelId="{18E0B8E8-81CC-435E-BB48-A83D69851823}" type="parTrans" cxnId="{549CA247-7FBB-4EC9-B906-2329B7E9F42B}">
      <dgm:prSet/>
      <dgm:spPr/>
      <dgm:t>
        <a:bodyPr/>
        <a:lstStyle/>
        <a:p>
          <a:pPr algn="just"/>
          <a:endParaRPr lang="es-EC"/>
        </a:p>
      </dgm:t>
    </dgm:pt>
    <dgm:pt modelId="{0C645FA2-2801-4530-AE06-F29BF295CEC5}" type="sibTrans" cxnId="{549CA247-7FBB-4EC9-B906-2329B7E9F42B}">
      <dgm:prSet/>
      <dgm:spPr/>
      <dgm:t>
        <a:bodyPr/>
        <a:lstStyle/>
        <a:p>
          <a:pPr algn="just"/>
          <a:endParaRPr lang="es-EC"/>
        </a:p>
      </dgm:t>
    </dgm:pt>
    <dgm:pt modelId="{88AABE93-7AF8-48E3-9DE0-E3A583AF8FF9}">
      <dgm:prSet phldrT="[Texto]"/>
      <dgm:spPr>
        <a:solidFill>
          <a:srgbClr val="E1E2E3">
            <a:alpha val="89804"/>
          </a:srgbClr>
        </a:solidFill>
        <a:effectLst>
          <a:glow rad="101600">
            <a:srgbClr val="7030A0">
              <a:alpha val="60000"/>
            </a:srgbClr>
          </a:glow>
        </a:effectLst>
      </dgm:spPr>
      <dgm:t>
        <a:bodyPr/>
        <a:lstStyle/>
        <a:p>
          <a:pPr algn="just"/>
          <a:r>
            <a:rPr lang="es-ES" dirty="0" smtClean="0"/>
            <a:t>legibilidad de la pantalla y flexibilidad </a:t>
          </a:r>
          <a:endParaRPr lang="es-EC" dirty="0"/>
        </a:p>
      </dgm:t>
    </dgm:pt>
    <dgm:pt modelId="{84EDEF07-4C01-402E-A0FD-8EB95A57D758}" type="parTrans" cxnId="{1EADDE52-80D9-466C-A1C3-9BAB81741C9A}">
      <dgm:prSet/>
      <dgm:spPr/>
      <dgm:t>
        <a:bodyPr/>
        <a:lstStyle/>
        <a:p>
          <a:pPr algn="just"/>
          <a:endParaRPr lang="es-EC"/>
        </a:p>
      </dgm:t>
    </dgm:pt>
    <dgm:pt modelId="{AB515198-F909-4B6A-B526-5CF6DD7BD38C}" type="sibTrans" cxnId="{1EADDE52-80D9-466C-A1C3-9BAB81741C9A}">
      <dgm:prSet/>
      <dgm:spPr/>
      <dgm:t>
        <a:bodyPr/>
        <a:lstStyle/>
        <a:p>
          <a:pPr algn="just"/>
          <a:endParaRPr lang="es-EC"/>
        </a:p>
      </dgm:t>
    </dgm:pt>
    <dgm:pt modelId="{F7778689-82CC-4424-9700-C86AA6BBCB77}">
      <dgm:prSet phldrT="[Texto]"/>
      <dgm:spPr>
        <a:solidFill>
          <a:srgbClr val="E1E2E3">
            <a:alpha val="89804"/>
          </a:srgbClr>
        </a:solidFill>
        <a:effectLst>
          <a:glow rad="101600">
            <a:srgbClr val="7030A0">
              <a:alpha val="60000"/>
            </a:srgbClr>
          </a:glow>
        </a:effectLst>
      </dgm:spPr>
      <dgm:t>
        <a:bodyPr/>
        <a:lstStyle/>
        <a:p>
          <a:pPr algn="just"/>
          <a:r>
            <a:rPr lang="es-ES" dirty="0" smtClean="0"/>
            <a:t>eficiencia de uso y personalización</a:t>
          </a:r>
          <a:endParaRPr lang="es-EC" dirty="0"/>
        </a:p>
      </dgm:t>
    </dgm:pt>
    <dgm:pt modelId="{4C5B6BE0-9912-452B-836B-5FF2DC3E0E0C}" type="parTrans" cxnId="{B844ECAD-8422-4EF2-8BBF-1D62FAC033EC}">
      <dgm:prSet/>
      <dgm:spPr/>
      <dgm:t>
        <a:bodyPr/>
        <a:lstStyle/>
        <a:p>
          <a:pPr algn="just"/>
          <a:endParaRPr lang="es-EC"/>
        </a:p>
      </dgm:t>
    </dgm:pt>
    <dgm:pt modelId="{4916DAD6-B048-4B60-B5DA-6C698A59C8A6}" type="sibTrans" cxnId="{B844ECAD-8422-4EF2-8BBF-1D62FAC033EC}">
      <dgm:prSet/>
      <dgm:spPr/>
      <dgm:t>
        <a:bodyPr/>
        <a:lstStyle/>
        <a:p>
          <a:pPr algn="just"/>
          <a:endParaRPr lang="es-EC"/>
        </a:p>
      </dgm:t>
    </dgm:pt>
    <dgm:pt modelId="{E446EAA8-A78A-40E9-8030-DBF40B9E26D1}">
      <dgm:prSet phldrT="[Texto]"/>
      <dgm:spPr>
        <a:solidFill>
          <a:srgbClr val="E1E2E3">
            <a:alpha val="89804"/>
          </a:srgbClr>
        </a:solidFill>
        <a:effectLst>
          <a:glow rad="101600">
            <a:srgbClr val="7030A0">
              <a:alpha val="60000"/>
            </a:srgbClr>
          </a:glow>
        </a:effectLst>
      </dgm:spPr>
      <dgm:t>
        <a:bodyPr/>
        <a:lstStyle/>
        <a:p>
          <a:pPr algn="just"/>
          <a:r>
            <a:rPr lang="es-ES" dirty="0" smtClean="0"/>
            <a:t>estética, privacidad y convenciones sociales</a:t>
          </a:r>
          <a:endParaRPr lang="es-EC" dirty="0"/>
        </a:p>
      </dgm:t>
    </dgm:pt>
    <dgm:pt modelId="{B161632D-23FA-4D6E-AF23-341162160CE9}" type="parTrans" cxnId="{5CC0B070-CA70-4A68-9925-68A1F472B392}">
      <dgm:prSet/>
      <dgm:spPr/>
      <dgm:t>
        <a:bodyPr/>
        <a:lstStyle/>
        <a:p>
          <a:pPr algn="just"/>
          <a:endParaRPr lang="es-EC"/>
        </a:p>
      </dgm:t>
    </dgm:pt>
    <dgm:pt modelId="{C19C523C-A226-489F-8A6D-3AE2FFF27C26}" type="sibTrans" cxnId="{5CC0B070-CA70-4A68-9925-68A1F472B392}">
      <dgm:prSet/>
      <dgm:spPr/>
      <dgm:t>
        <a:bodyPr/>
        <a:lstStyle/>
        <a:p>
          <a:pPr algn="just"/>
          <a:endParaRPr lang="es-EC"/>
        </a:p>
      </dgm:t>
    </dgm:pt>
    <dgm:pt modelId="{A68F2DAB-2C3D-4ABE-8E80-9E3A4E3FFD40}">
      <dgm:prSet phldrT="[Texto]"/>
      <dgm:spPr>
        <a:solidFill>
          <a:srgbClr val="E1E2E3">
            <a:alpha val="89804"/>
          </a:srgbClr>
        </a:solidFill>
        <a:effectLst>
          <a:glow rad="101600">
            <a:srgbClr val="7030A0">
              <a:alpha val="60000"/>
            </a:srgbClr>
          </a:glow>
        </a:effectLst>
      </dgm:spPr>
      <dgm:t>
        <a:bodyPr/>
        <a:lstStyle/>
        <a:p>
          <a:pPr algn="just"/>
          <a:r>
            <a:rPr lang="es-ES" dirty="0" smtClean="0"/>
            <a:t>administración realista de errores</a:t>
          </a:r>
          <a:endParaRPr lang="es-EC" dirty="0"/>
        </a:p>
      </dgm:t>
    </dgm:pt>
    <dgm:pt modelId="{3774F71D-B4D1-439B-9170-402F5B3A7A67}" type="parTrans" cxnId="{D64E449E-2E1D-44D7-8C59-A8A80549F79C}">
      <dgm:prSet/>
      <dgm:spPr/>
      <dgm:t>
        <a:bodyPr/>
        <a:lstStyle/>
        <a:p>
          <a:pPr algn="just"/>
          <a:endParaRPr lang="es-EC"/>
        </a:p>
      </dgm:t>
    </dgm:pt>
    <dgm:pt modelId="{F28862DD-F7E6-42E2-A77C-201CEC02B706}" type="sibTrans" cxnId="{D64E449E-2E1D-44D7-8C59-A8A80549F79C}">
      <dgm:prSet/>
      <dgm:spPr/>
      <dgm:t>
        <a:bodyPr/>
        <a:lstStyle/>
        <a:p>
          <a:pPr algn="just"/>
          <a:endParaRPr lang="es-EC"/>
        </a:p>
      </dgm:t>
    </dgm:pt>
    <dgm:pt modelId="{71B81AFA-4544-4ECB-ACE0-C24F45A5B221}" type="pres">
      <dgm:prSet presAssocID="{1E37AFDE-5170-4F6C-8AEF-18A125A8BF1F}" presName="Name0" presStyleCnt="0">
        <dgm:presLayoutVars>
          <dgm:dir/>
          <dgm:animLvl val="lvl"/>
          <dgm:resizeHandles val="exact"/>
        </dgm:presLayoutVars>
      </dgm:prSet>
      <dgm:spPr/>
      <dgm:t>
        <a:bodyPr/>
        <a:lstStyle/>
        <a:p>
          <a:endParaRPr lang="es-EC"/>
        </a:p>
      </dgm:t>
    </dgm:pt>
    <dgm:pt modelId="{FAAE35EE-9FB7-4D1B-ABFA-3AEB412F9D12}" type="pres">
      <dgm:prSet presAssocID="{8B36DB21-E51D-4E28-BCCC-DD0CD398EC12}" presName="composite" presStyleCnt="0"/>
      <dgm:spPr/>
      <dgm:t>
        <a:bodyPr/>
        <a:lstStyle/>
        <a:p>
          <a:endParaRPr lang="es-EC"/>
        </a:p>
      </dgm:t>
    </dgm:pt>
    <dgm:pt modelId="{F2FB07EA-2A45-4CA9-9B7E-46175668DEA3}" type="pres">
      <dgm:prSet presAssocID="{8B36DB21-E51D-4E28-BCCC-DD0CD398EC12}" presName="parTx" presStyleLbl="alignNode1" presStyleIdx="0" presStyleCnt="4">
        <dgm:presLayoutVars>
          <dgm:chMax val="0"/>
          <dgm:chPref val="0"/>
          <dgm:bulletEnabled val="1"/>
        </dgm:presLayoutVars>
      </dgm:prSet>
      <dgm:spPr/>
      <dgm:t>
        <a:bodyPr/>
        <a:lstStyle/>
        <a:p>
          <a:endParaRPr lang="es-EC"/>
        </a:p>
      </dgm:t>
    </dgm:pt>
    <dgm:pt modelId="{C523C8D8-2146-4F86-83CF-8E5AAE0EDF5B}" type="pres">
      <dgm:prSet presAssocID="{8B36DB21-E51D-4E28-BCCC-DD0CD398EC12}" presName="desTx" presStyleLbl="alignAccFollowNode1" presStyleIdx="0" presStyleCnt="4">
        <dgm:presLayoutVars>
          <dgm:bulletEnabled val="1"/>
        </dgm:presLayoutVars>
      </dgm:prSet>
      <dgm:spPr/>
      <dgm:t>
        <a:bodyPr/>
        <a:lstStyle/>
        <a:p>
          <a:endParaRPr lang="es-EC"/>
        </a:p>
      </dgm:t>
    </dgm:pt>
    <dgm:pt modelId="{D5BADAC5-2579-4CC2-A8EA-C724F800A86D}" type="pres">
      <dgm:prSet presAssocID="{7079D727-04CB-4E90-B48B-7CF3F397839C}" presName="space" presStyleCnt="0"/>
      <dgm:spPr/>
      <dgm:t>
        <a:bodyPr/>
        <a:lstStyle/>
        <a:p>
          <a:endParaRPr lang="es-EC"/>
        </a:p>
      </dgm:t>
    </dgm:pt>
    <dgm:pt modelId="{17663DC7-7768-4BAE-998E-90CD9514337A}" type="pres">
      <dgm:prSet presAssocID="{2996C1FE-64DA-4ED3-86E2-7915F6351B2E}" presName="composite" presStyleCnt="0"/>
      <dgm:spPr/>
      <dgm:t>
        <a:bodyPr/>
        <a:lstStyle/>
        <a:p>
          <a:endParaRPr lang="es-EC"/>
        </a:p>
      </dgm:t>
    </dgm:pt>
    <dgm:pt modelId="{6CBE2579-4A25-4CE0-975B-4D435FAFF793}" type="pres">
      <dgm:prSet presAssocID="{2996C1FE-64DA-4ED3-86E2-7915F6351B2E}" presName="parTx" presStyleLbl="alignNode1" presStyleIdx="1" presStyleCnt="4">
        <dgm:presLayoutVars>
          <dgm:chMax val="0"/>
          <dgm:chPref val="0"/>
          <dgm:bulletEnabled val="1"/>
        </dgm:presLayoutVars>
      </dgm:prSet>
      <dgm:spPr/>
      <dgm:t>
        <a:bodyPr/>
        <a:lstStyle/>
        <a:p>
          <a:endParaRPr lang="es-EC"/>
        </a:p>
      </dgm:t>
    </dgm:pt>
    <dgm:pt modelId="{541EFA8D-18F2-4AE7-8A73-DE18F06A7527}" type="pres">
      <dgm:prSet presAssocID="{2996C1FE-64DA-4ED3-86E2-7915F6351B2E}" presName="desTx" presStyleLbl="alignAccFollowNode1" presStyleIdx="1" presStyleCnt="4">
        <dgm:presLayoutVars>
          <dgm:bulletEnabled val="1"/>
        </dgm:presLayoutVars>
      </dgm:prSet>
      <dgm:spPr/>
      <dgm:t>
        <a:bodyPr/>
        <a:lstStyle/>
        <a:p>
          <a:endParaRPr lang="es-EC"/>
        </a:p>
      </dgm:t>
    </dgm:pt>
    <dgm:pt modelId="{BB14E2E3-02FA-44EF-BA2C-FA29E01C901E}" type="pres">
      <dgm:prSet presAssocID="{E5E20349-DD29-4C4C-8466-F3D59C1E5442}" presName="space" presStyleCnt="0"/>
      <dgm:spPr/>
      <dgm:t>
        <a:bodyPr/>
        <a:lstStyle/>
        <a:p>
          <a:endParaRPr lang="es-EC"/>
        </a:p>
      </dgm:t>
    </dgm:pt>
    <dgm:pt modelId="{1C3A5A7D-81A8-4B97-B49C-018FA5708B21}" type="pres">
      <dgm:prSet presAssocID="{12463A33-A9A3-46B8-8B40-821901F9CBC4}" presName="composite" presStyleCnt="0"/>
      <dgm:spPr/>
      <dgm:t>
        <a:bodyPr/>
        <a:lstStyle/>
        <a:p>
          <a:endParaRPr lang="es-EC"/>
        </a:p>
      </dgm:t>
    </dgm:pt>
    <dgm:pt modelId="{C70D6FDC-9FC9-4952-BD92-98A7F663B72F}" type="pres">
      <dgm:prSet presAssocID="{12463A33-A9A3-46B8-8B40-821901F9CBC4}" presName="parTx" presStyleLbl="alignNode1" presStyleIdx="2" presStyleCnt="4">
        <dgm:presLayoutVars>
          <dgm:chMax val="0"/>
          <dgm:chPref val="0"/>
          <dgm:bulletEnabled val="1"/>
        </dgm:presLayoutVars>
      </dgm:prSet>
      <dgm:spPr/>
      <dgm:t>
        <a:bodyPr/>
        <a:lstStyle/>
        <a:p>
          <a:endParaRPr lang="es-EC"/>
        </a:p>
      </dgm:t>
    </dgm:pt>
    <dgm:pt modelId="{ED274A2B-DAB9-4C91-8134-BA2CE9C36601}" type="pres">
      <dgm:prSet presAssocID="{12463A33-A9A3-46B8-8B40-821901F9CBC4}" presName="desTx" presStyleLbl="alignAccFollowNode1" presStyleIdx="2" presStyleCnt="4">
        <dgm:presLayoutVars>
          <dgm:bulletEnabled val="1"/>
        </dgm:presLayoutVars>
      </dgm:prSet>
      <dgm:spPr/>
      <dgm:t>
        <a:bodyPr/>
        <a:lstStyle/>
        <a:p>
          <a:endParaRPr lang="es-EC"/>
        </a:p>
      </dgm:t>
    </dgm:pt>
    <dgm:pt modelId="{1CBE5E42-4D85-4C40-803A-9CB14EF71A60}" type="pres">
      <dgm:prSet presAssocID="{2E0D60F6-A7D8-442F-A1B7-EA780AE691F1}" presName="space" presStyleCnt="0"/>
      <dgm:spPr/>
      <dgm:t>
        <a:bodyPr/>
        <a:lstStyle/>
        <a:p>
          <a:endParaRPr lang="es-EC"/>
        </a:p>
      </dgm:t>
    </dgm:pt>
    <dgm:pt modelId="{2D19AE0B-3326-4AF5-9A37-21A3C3C8EAAE}" type="pres">
      <dgm:prSet presAssocID="{992DF73B-7624-4875-AA64-B9165CBE61F3}" presName="composite" presStyleCnt="0"/>
      <dgm:spPr/>
      <dgm:t>
        <a:bodyPr/>
        <a:lstStyle/>
        <a:p>
          <a:endParaRPr lang="es-EC"/>
        </a:p>
      </dgm:t>
    </dgm:pt>
    <dgm:pt modelId="{449577C6-0806-4719-A98A-A6919796F82C}" type="pres">
      <dgm:prSet presAssocID="{992DF73B-7624-4875-AA64-B9165CBE61F3}" presName="parTx" presStyleLbl="alignNode1" presStyleIdx="3" presStyleCnt="4">
        <dgm:presLayoutVars>
          <dgm:chMax val="0"/>
          <dgm:chPref val="0"/>
          <dgm:bulletEnabled val="1"/>
        </dgm:presLayoutVars>
      </dgm:prSet>
      <dgm:spPr/>
      <dgm:t>
        <a:bodyPr/>
        <a:lstStyle/>
        <a:p>
          <a:endParaRPr lang="es-EC"/>
        </a:p>
      </dgm:t>
    </dgm:pt>
    <dgm:pt modelId="{47A261BB-0323-4C0A-8743-F6AF530DC1CF}" type="pres">
      <dgm:prSet presAssocID="{992DF73B-7624-4875-AA64-B9165CBE61F3}" presName="desTx" presStyleLbl="alignAccFollowNode1" presStyleIdx="3" presStyleCnt="4">
        <dgm:presLayoutVars>
          <dgm:bulletEnabled val="1"/>
        </dgm:presLayoutVars>
      </dgm:prSet>
      <dgm:spPr/>
      <dgm:t>
        <a:bodyPr/>
        <a:lstStyle/>
        <a:p>
          <a:endParaRPr lang="es-EC"/>
        </a:p>
      </dgm:t>
    </dgm:pt>
  </dgm:ptLst>
  <dgm:cxnLst>
    <dgm:cxn modelId="{5CE6085B-BCB2-46B3-9B01-3356918A46D9}" type="presOf" srcId="{1C93801E-8DA5-448B-9313-0519603AE8B6}" destId="{47A261BB-0323-4C0A-8743-F6AF530DC1CF}" srcOrd="0" destOrd="4" presId="urn:microsoft.com/office/officeart/2005/8/layout/hList1"/>
    <dgm:cxn modelId="{BE73C68F-6020-41AF-B99A-8EED00FADFC0}" srcId="{1E37AFDE-5170-4F6C-8AEF-18A125A8BF1F}" destId="{12463A33-A9A3-46B8-8B40-821901F9CBC4}" srcOrd="2" destOrd="0" parTransId="{62A294A7-71AD-40BC-9448-9DE88FCE72C2}" sibTransId="{2E0D60F6-A7D8-442F-A1B7-EA780AE691F1}"/>
    <dgm:cxn modelId="{305CDD05-A720-4153-9AC4-99C87CC4D769}" type="presOf" srcId="{AE91DFE1-8629-4A05-B423-98E8FB72C63A}" destId="{47A261BB-0323-4C0A-8743-F6AF530DC1CF}" srcOrd="0" destOrd="0" presId="urn:microsoft.com/office/officeart/2005/8/layout/hList1"/>
    <dgm:cxn modelId="{7E84FFE5-8C7B-4909-9497-6F501C3BD397}" srcId="{1E37AFDE-5170-4F6C-8AEF-18A125A8BF1F}" destId="{8B36DB21-E51D-4E28-BCCC-DD0CD398EC12}" srcOrd="0" destOrd="0" parTransId="{75FE4A96-8DEC-438A-BC25-C872E6485D6C}" sibTransId="{7079D727-04CB-4E90-B48B-7CF3F397839C}"/>
    <dgm:cxn modelId="{006841AC-F7C1-4114-AB81-9591DA4B6112}" type="presOf" srcId="{F7778689-82CC-4424-9700-C86AA6BBCB77}" destId="{47A261BB-0323-4C0A-8743-F6AF530DC1CF}" srcOrd="0" destOrd="7" presId="urn:microsoft.com/office/officeart/2005/8/layout/hList1"/>
    <dgm:cxn modelId="{33C2C42E-6A3E-47D3-96BB-9FE072EC7839}" type="presOf" srcId="{923090D4-010A-441D-A018-ED30E3FA4EF0}" destId="{ED274A2B-DAB9-4C91-8134-BA2CE9C36601}" srcOrd="0" destOrd="0" presId="urn:microsoft.com/office/officeart/2005/8/layout/hList1"/>
    <dgm:cxn modelId="{C588A269-6D87-4B05-8006-0C3D16172E4C}" type="presOf" srcId="{2E53049D-212D-41D0-8758-EFE49F782453}" destId="{541EFA8D-18F2-4AE7-8A73-DE18F06A7527}" srcOrd="0" destOrd="0" presId="urn:microsoft.com/office/officeart/2005/8/layout/hList1"/>
    <dgm:cxn modelId="{ED42886D-71F6-4888-B061-051CC523D9EC}" type="presOf" srcId="{8B36DB21-E51D-4E28-BCCC-DD0CD398EC12}" destId="{F2FB07EA-2A45-4CA9-9B7E-46175668DEA3}" srcOrd="0" destOrd="0" presId="urn:microsoft.com/office/officeart/2005/8/layout/hList1"/>
    <dgm:cxn modelId="{099A9BB6-0A22-4D29-90EF-B82D97127027}" type="presOf" srcId="{A68F2DAB-2C3D-4ABE-8E80-9E3A4E3FFD40}" destId="{47A261BB-0323-4C0A-8743-F6AF530DC1CF}" srcOrd="0" destOrd="9" presId="urn:microsoft.com/office/officeart/2005/8/layout/hList1"/>
    <dgm:cxn modelId="{549CA247-7FBB-4EC9-B906-2329B7E9F42B}" srcId="{2F87D4CC-EE35-4E3D-A5CA-C546EF0E7950}" destId="{DADBF198-985B-4CB3-AFC4-6CFF7017A483}" srcOrd="3" destOrd="0" parTransId="{18E0B8E8-81CC-435E-BB48-A83D69851823}" sibTransId="{0C645FA2-2801-4530-AE06-F29BF295CEC5}"/>
    <dgm:cxn modelId="{BACAD307-50E9-4531-BDD2-355BBD38D0BE}" srcId="{8B36DB21-E51D-4E28-BCCC-DD0CD398EC12}" destId="{8DF663C8-055C-4F92-A641-58603E676A3E}" srcOrd="0" destOrd="0" parTransId="{B17401D1-4E81-42F0-B0DB-9EC56BC68C06}" sibTransId="{64FEB521-CA3A-4C7F-AB85-1CC3BA1C76FE}"/>
    <dgm:cxn modelId="{3ACDEFFF-A535-4E41-A0D0-D571AA192B51}" type="presOf" srcId="{88AABE93-7AF8-48E3-9DE0-E3A583AF8FF9}" destId="{47A261BB-0323-4C0A-8743-F6AF530DC1CF}" srcOrd="0" destOrd="6" presId="urn:microsoft.com/office/officeart/2005/8/layout/hList1"/>
    <dgm:cxn modelId="{235F9C17-640C-46A6-B246-0FC1828C4998}" srcId="{1E37AFDE-5170-4F6C-8AEF-18A125A8BF1F}" destId="{2996C1FE-64DA-4ED3-86E2-7915F6351B2E}" srcOrd="1" destOrd="0" parTransId="{FCB7A5D2-75E4-44F7-8855-AA3A921DEA54}" sibTransId="{E5E20349-DD29-4C4C-8466-F3D59C1E5442}"/>
    <dgm:cxn modelId="{1EADDE52-80D9-466C-A1C3-9BAB81741C9A}" srcId="{2F87D4CC-EE35-4E3D-A5CA-C546EF0E7950}" destId="{88AABE93-7AF8-48E3-9DE0-E3A583AF8FF9}" srcOrd="4" destOrd="0" parTransId="{84EDEF07-4C01-402E-A0FD-8EB95A57D758}" sibTransId="{AB515198-F909-4B6A-B526-5CF6DD7BD38C}"/>
    <dgm:cxn modelId="{5CC0B070-CA70-4A68-9925-68A1F472B392}" srcId="{2F87D4CC-EE35-4E3D-A5CA-C546EF0E7950}" destId="{E446EAA8-A78A-40E9-8030-DBF40B9E26D1}" srcOrd="6" destOrd="0" parTransId="{B161632D-23FA-4D6E-AF23-341162160CE9}" sibTransId="{C19C523C-A226-489F-8A6D-3AE2FFF27C26}"/>
    <dgm:cxn modelId="{0451CBC7-5A94-4751-A110-05E167095EDD}" srcId="{1E37AFDE-5170-4F6C-8AEF-18A125A8BF1F}" destId="{992DF73B-7624-4875-AA64-B9165CBE61F3}" srcOrd="3" destOrd="0" parTransId="{8FADF07E-E3E4-4A88-A89D-091BE9DBBFBD}" sibTransId="{8968F3D4-D927-4257-AB28-392777F52D20}"/>
    <dgm:cxn modelId="{4433E3E8-DB9D-4615-B4B5-9FC52168B04E}" srcId="{992DF73B-7624-4875-AA64-B9165CBE61F3}" destId="{AE91DFE1-8629-4A05-B423-98E8FB72C63A}" srcOrd="0" destOrd="0" parTransId="{9D8BEDCF-1596-4E74-87BD-0497478945D7}" sibTransId="{F15D507B-80B1-4CCB-814E-051451108B8D}"/>
    <dgm:cxn modelId="{434EB22D-02AB-4BC6-AB51-7595479FEF01}" type="presOf" srcId="{1E37AFDE-5170-4F6C-8AEF-18A125A8BF1F}" destId="{71B81AFA-4544-4ECB-ACE0-C24F45A5B221}" srcOrd="0" destOrd="0" presId="urn:microsoft.com/office/officeart/2005/8/layout/hList1"/>
    <dgm:cxn modelId="{411EBF69-4732-4EE4-AF04-1A6D2C390195}" type="presOf" srcId="{12463A33-A9A3-46B8-8B40-821901F9CBC4}" destId="{C70D6FDC-9FC9-4952-BD92-98A7F663B72F}" srcOrd="0" destOrd="0" presId="urn:microsoft.com/office/officeart/2005/8/layout/hList1"/>
    <dgm:cxn modelId="{D64E449E-2E1D-44D7-8C59-A8A80549F79C}" srcId="{2F87D4CC-EE35-4E3D-A5CA-C546EF0E7950}" destId="{A68F2DAB-2C3D-4ABE-8E80-9E3A4E3FFD40}" srcOrd="7" destOrd="0" parTransId="{3774F71D-B4D1-439B-9170-402F5B3A7A67}" sibTransId="{F28862DD-F7E6-42E2-A77C-201CEC02B706}"/>
    <dgm:cxn modelId="{8DCF72B6-45C5-4DE6-916B-82D79B5275BF}" srcId="{8B36DB21-E51D-4E28-BCCC-DD0CD398EC12}" destId="{D9B45994-AA32-4C26-949D-82E6C41C60B3}" srcOrd="1" destOrd="0" parTransId="{664175F3-542A-4317-AB1A-3D8034B05103}" sibTransId="{AC2D3A71-9997-4DA4-8C42-B6F80A4B1548}"/>
    <dgm:cxn modelId="{B844ECAD-8422-4EF2-8BBF-1D62FAC033EC}" srcId="{2F87D4CC-EE35-4E3D-A5CA-C546EF0E7950}" destId="{F7778689-82CC-4424-9700-C86AA6BBCB77}" srcOrd="5" destOrd="0" parTransId="{4C5B6BE0-9912-452B-836B-5FF2DC3E0E0C}" sibTransId="{4916DAD6-B048-4B60-B5DA-6C698A59C8A6}"/>
    <dgm:cxn modelId="{2428E41B-8242-4541-9A30-A430F6B306E6}" type="presOf" srcId="{2F87D4CC-EE35-4E3D-A5CA-C546EF0E7950}" destId="{47A261BB-0323-4C0A-8743-F6AF530DC1CF}" srcOrd="0" destOrd="1" presId="urn:microsoft.com/office/officeart/2005/8/layout/hList1"/>
    <dgm:cxn modelId="{B0F21FC6-D8C4-4D7D-A365-9DEFCAACB1D3}" srcId="{2F87D4CC-EE35-4E3D-A5CA-C546EF0E7950}" destId="{3BB0457A-0FC5-4C50-A44E-DF51B5F2B956}" srcOrd="0" destOrd="0" parTransId="{0B604F0D-B276-47A8-84F2-88D0A1014391}" sibTransId="{38A7D7C7-619C-4E0D-9B01-CED4617E35D8}"/>
    <dgm:cxn modelId="{16FB6966-080E-478A-9B77-6E59A0AA40A5}" type="presOf" srcId="{8DF663C8-055C-4F92-A641-58603E676A3E}" destId="{C523C8D8-2146-4F86-83CF-8E5AAE0EDF5B}" srcOrd="0" destOrd="0" presId="urn:microsoft.com/office/officeart/2005/8/layout/hList1"/>
    <dgm:cxn modelId="{D09603B6-57D5-4B73-9B68-7630AF60235B}" type="presOf" srcId="{992DF73B-7624-4875-AA64-B9165CBE61F3}" destId="{449577C6-0806-4719-A98A-A6919796F82C}" srcOrd="0" destOrd="0" presId="urn:microsoft.com/office/officeart/2005/8/layout/hList1"/>
    <dgm:cxn modelId="{6DBB0604-95CC-49F4-A4A9-51B1DDD02197}" type="presOf" srcId="{D9B45994-AA32-4C26-949D-82E6C41C60B3}" destId="{C523C8D8-2146-4F86-83CF-8E5AAE0EDF5B}" srcOrd="0" destOrd="1" presId="urn:microsoft.com/office/officeart/2005/8/layout/hList1"/>
    <dgm:cxn modelId="{85696A62-5FEC-4957-AB83-EE7247588C0E}" srcId="{992DF73B-7624-4875-AA64-B9165CBE61F3}" destId="{2F87D4CC-EE35-4E3D-A5CA-C546EF0E7950}" srcOrd="1" destOrd="0" parTransId="{805F8B52-F7DA-4D7F-8C7C-77032989A579}" sibTransId="{FCA23E15-0EB4-49FF-BD7E-2F21A7471D55}"/>
    <dgm:cxn modelId="{1CFFC419-32F5-4AB0-A80B-F7269AE5C224}" type="presOf" srcId="{2996C1FE-64DA-4ED3-86E2-7915F6351B2E}" destId="{6CBE2579-4A25-4CE0-975B-4D435FAFF793}" srcOrd="0" destOrd="0" presId="urn:microsoft.com/office/officeart/2005/8/layout/hList1"/>
    <dgm:cxn modelId="{9F900533-9481-406D-909D-8D81C30654FF}" srcId="{12463A33-A9A3-46B8-8B40-821901F9CBC4}" destId="{360B8994-E9E5-48B7-A8CC-8A2C9614AF7F}" srcOrd="1" destOrd="0" parTransId="{4FF89DD4-D2B1-4AC8-B840-AB486CA8DFC0}" sibTransId="{EFDC0FE6-43B7-4C4E-848D-C18FF9749354}"/>
    <dgm:cxn modelId="{81725E2C-8485-44C6-8895-74F068556B55}" type="presOf" srcId="{71881AA6-9096-4F4B-A246-85EC067DB6FE}" destId="{47A261BB-0323-4C0A-8743-F6AF530DC1CF}" srcOrd="0" destOrd="3" presId="urn:microsoft.com/office/officeart/2005/8/layout/hList1"/>
    <dgm:cxn modelId="{A74CD47B-4D2C-44D6-AB7D-F20E06A6DD0B}" srcId="{2F87D4CC-EE35-4E3D-A5CA-C546EF0E7950}" destId="{1C93801E-8DA5-448B-9313-0519603AE8B6}" srcOrd="2" destOrd="0" parTransId="{64EC44DC-0B70-4DA2-9D53-7BE4FB9CB622}" sibTransId="{53D6A0D3-7E69-4460-ABA0-689AFAE9ADFD}"/>
    <dgm:cxn modelId="{EEBE63A7-CD43-42C5-8AEB-6E69B7F18ADC}" type="presOf" srcId="{DADBF198-985B-4CB3-AFC4-6CFF7017A483}" destId="{47A261BB-0323-4C0A-8743-F6AF530DC1CF}" srcOrd="0" destOrd="5" presId="urn:microsoft.com/office/officeart/2005/8/layout/hList1"/>
    <dgm:cxn modelId="{033220D0-BE63-4D8D-8E6D-ADE3F9CAAB3C}" srcId="{12463A33-A9A3-46B8-8B40-821901F9CBC4}" destId="{923090D4-010A-441D-A018-ED30E3FA4EF0}" srcOrd="0" destOrd="0" parTransId="{799957FE-717B-4EA8-AA30-53454B4FB5DB}" sibTransId="{8B7BBEC5-1C31-42C2-81F2-138413BFFFD0}"/>
    <dgm:cxn modelId="{2246D598-6EDD-436A-9DF6-29F2C62408BF}" type="presOf" srcId="{360B8994-E9E5-48B7-A8CC-8A2C9614AF7F}" destId="{ED274A2B-DAB9-4C91-8134-BA2CE9C36601}" srcOrd="0" destOrd="1" presId="urn:microsoft.com/office/officeart/2005/8/layout/hList1"/>
    <dgm:cxn modelId="{3616EC44-7A65-43CE-9CC8-B75DD98BB06F}" srcId="{2F87D4CC-EE35-4E3D-A5CA-C546EF0E7950}" destId="{71881AA6-9096-4F4B-A246-85EC067DB6FE}" srcOrd="1" destOrd="0" parTransId="{03C8B1FD-FC3F-482D-A06B-B3DD45952A91}" sibTransId="{28968551-27F5-46F7-9239-7A1D4E487FC9}"/>
    <dgm:cxn modelId="{1E7E3F45-C53A-4CB2-B109-937FD716048C}" type="presOf" srcId="{3BB0457A-0FC5-4C50-A44E-DF51B5F2B956}" destId="{47A261BB-0323-4C0A-8743-F6AF530DC1CF}" srcOrd="0" destOrd="2" presId="urn:microsoft.com/office/officeart/2005/8/layout/hList1"/>
    <dgm:cxn modelId="{5D29F6E9-0235-440E-92FD-37BDFB1C7AD6}" type="presOf" srcId="{E446EAA8-A78A-40E9-8030-DBF40B9E26D1}" destId="{47A261BB-0323-4C0A-8743-F6AF530DC1CF}" srcOrd="0" destOrd="8" presId="urn:microsoft.com/office/officeart/2005/8/layout/hList1"/>
    <dgm:cxn modelId="{B3C459B7-174F-4045-8C28-C8B2CF807B57}" srcId="{2996C1FE-64DA-4ED3-86E2-7915F6351B2E}" destId="{2E53049D-212D-41D0-8758-EFE49F782453}" srcOrd="0" destOrd="0" parTransId="{B5DDAD95-A055-4923-801C-479180838D2C}" sibTransId="{92CC16AA-039B-4E2E-8169-7809F75C09AF}"/>
    <dgm:cxn modelId="{30DD718C-2C67-483C-A3D5-2343FE493051}" type="presParOf" srcId="{71B81AFA-4544-4ECB-ACE0-C24F45A5B221}" destId="{FAAE35EE-9FB7-4D1B-ABFA-3AEB412F9D12}" srcOrd="0" destOrd="0" presId="urn:microsoft.com/office/officeart/2005/8/layout/hList1"/>
    <dgm:cxn modelId="{B834E89D-A13D-4292-BFB1-4FCE0168CFAC}" type="presParOf" srcId="{FAAE35EE-9FB7-4D1B-ABFA-3AEB412F9D12}" destId="{F2FB07EA-2A45-4CA9-9B7E-46175668DEA3}" srcOrd="0" destOrd="0" presId="urn:microsoft.com/office/officeart/2005/8/layout/hList1"/>
    <dgm:cxn modelId="{1F371B68-38DC-4892-8D21-31304B88A943}" type="presParOf" srcId="{FAAE35EE-9FB7-4D1B-ABFA-3AEB412F9D12}" destId="{C523C8D8-2146-4F86-83CF-8E5AAE0EDF5B}" srcOrd="1" destOrd="0" presId="urn:microsoft.com/office/officeart/2005/8/layout/hList1"/>
    <dgm:cxn modelId="{BEE6A6D5-F806-486F-8EC3-57AEB7844B23}" type="presParOf" srcId="{71B81AFA-4544-4ECB-ACE0-C24F45A5B221}" destId="{D5BADAC5-2579-4CC2-A8EA-C724F800A86D}" srcOrd="1" destOrd="0" presId="urn:microsoft.com/office/officeart/2005/8/layout/hList1"/>
    <dgm:cxn modelId="{0DA4F715-5ACE-464B-B76B-63F357E4CE53}" type="presParOf" srcId="{71B81AFA-4544-4ECB-ACE0-C24F45A5B221}" destId="{17663DC7-7768-4BAE-998E-90CD9514337A}" srcOrd="2" destOrd="0" presId="urn:microsoft.com/office/officeart/2005/8/layout/hList1"/>
    <dgm:cxn modelId="{3ADF0433-66F4-45E5-8028-944BDE983CA4}" type="presParOf" srcId="{17663DC7-7768-4BAE-998E-90CD9514337A}" destId="{6CBE2579-4A25-4CE0-975B-4D435FAFF793}" srcOrd="0" destOrd="0" presId="urn:microsoft.com/office/officeart/2005/8/layout/hList1"/>
    <dgm:cxn modelId="{033B255D-46E0-4E7C-94CF-06A0F25DAF31}" type="presParOf" srcId="{17663DC7-7768-4BAE-998E-90CD9514337A}" destId="{541EFA8D-18F2-4AE7-8A73-DE18F06A7527}" srcOrd="1" destOrd="0" presId="urn:microsoft.com/office/officeart/2005/8/layout/hList1"/>
    <dgm:cxn modelId="{285636A7-48C7-43A1-A3D1-017A1D706141}" type="presParOf" srcId="{71B81AFA-4544-4ECB-ACE0-C24F45A5B221}" destId="{BB14E2E3-02FA-44EF-BA2C-FA29E01C901E}" srcOrd="3" destOrd="0" presId="urn:microsoft.com/office/officeart/2005/8/layout/hList1"/>
    <dgm:cxn modelId="{E98C79BD-B950-493C-88E5-690BAF5C5209}" type="presParOf" srcId="{71B81AFA-4544-4ECB-ACE0-C24F45A5B221}" destId="{1C3A5A7D-81A8-4B97-B49C-018FA5708B21}" srcOrd="4" destOrd="0" presId="urn:microsoft.com/office/officeart/2005/8/layout/hList1"/>
    <dgm:cxn modelId="{EBBA6C86-DB24-44DF-8394-199A399C408C}" type="presParOf" srcId="{1C3A5A7D-81A8-4B97-B49C-018FA5708B21}" destId="{C70D6FDC-9FC9-4952-BD92-98A7F663B72F}" srcOrd="0" destOrd="0" presId="urn:microsoft.com/office/officeart/2005/8/layout/hList1"/>
    <dgm:cxn modelId="{B572E445-D940-43C5-9FA6-0289C0375982}" type="presParOf" srcId="{1C3A5A7D-81A8-4B97-B49C-018FA5708B21}" destId="{ED274A2B-DAB9-4C91-8134-BA2CE9C36601}" srcOrd="1" destOrd="0" presId="urn:microsoft.com/office/officeart/2005/8/layout/hList1"/>
    <dgm:cxn modelId="{E20164A0-5024-49E8-875A-9155CF556622}" type="presParOf" srcId="{71B81AFA-4544-4ECB-ACE0-C24F45A5B221}" destId="{1CBE5E42-4D85-4C40-803A-9CB14EF71A60}" srcOrd="5" destOrd="0" presId="urn:microsoft.com/office/officeart/2005/8/layout/hList1"/>
    <dgm:cxn modelId="{80CC6140-4B24-417D-B459-C48992FDBD84}" type="presParOf" srcId="{71B81AFA-4544-4ECB-ACE0-C24F45A5B221}" destId="{2D19AE0B-3326-4AF5-9A37-21A3C3C8EAAE}" srcOrd="6" destOrd="0" presId="urn:microsoft.com/office/officeart/2005/8/layout/hList1"/>
    <dgm:cxn modelId="{E3EED60B-53C3-4F71-8298-6378F4088D27}" type="presParOf" srcId="{2D19AE0B-3326-4AF5-9A37-21A3C3C8EAAE}" destId="{449577C6-0806-4719-A98A-A6919796F82C}" srcOrd="0" destOrd="0" presId="urn:microsoft.com/office/officeart/2005/8/layout/hList1"/>
    <dgm:cxn modelId="{BFD8FDF9-C993-494E-8CFA-C0A6751B8A4F}" type="presParOf" srcId="{2D19AE0B-3326-4AF5-9A37-21A3C3C8EAAE}" destId="{47A261BB-0323-4C0A-8743-F6AF530DC1CF}"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6BDB808-6C9E-4894-BF33-57118FBA3B3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C"/>
        </a:p>
      </dgm:t>
    </dgm:pt>
    <dgm:pt modelId="{93B04559-1696-4B23-A5B5-0B7FCBAD2BE9}">
      <dgm:prSet phldrT="[Texto]" phldr="1"/>
      <dgm:spPr>
        <a:blipFill rotWithShape="0">
          <a:blip xmlns:r="http://schemas.openxmlformats.org/officeDocument/2006/relationships" r:embed="rId1"/>
          <a:stretch>
            <a:fillRect/>
          </a:stretch>
        </a:blipFill>
        <a:effectLst>
          <a:glow rad="228600">
            <a:schemeClr val="accent4">
              <a:satMod val="175000"/>
              <a:alpha val="40000"/>
            </a:schemeClr>
          </a:glow>
        </a:effectLst>
      </dgm:spPr>
      <dgm:t>
        <a:bodyPr/>
        <a:lstStyle/>
        <a:p>
          <a:endParaRPr lang="es-EC" dirty="0"/>
        </a:p>
      </dgm:t>
    </dgm:pt>
    <dgm:pt modelId="{BFC7800A-8C03-4583-9E15-FB33577FF7EB}" type="parTrans" cxnId="{3953EF10-7675-42D5-956C-B6445B66A9DB}">
      <dgm:prSet/>
      <dgm:spPr/>
      <dgm:t>
        <a:bodyPr/>
        <a:lstStyle/>
        <a:p>
          <a:endParaRPr lang="es-EC"/>
        </a:p>
      </dgm:t>
    </dgm:pt>
    <dgm:pt modelId="{AEA03186-0E6C-407D-827E-55E805BC7987}" type="sibTrans" cxnId="{3953EF10-7675-42D5-956C-B6445B66A9DB}">
      <dgm:prSet/>
      <dgm:spPr/>
      <dgm:t>
        <a:bodyPr/>
        <a:lstStyle/>
        <a:p>
          <a:endParaRPr lang="es-EC"/>
        </a:p>
      </dgm:t>
    </dgm:pt>
    <dgm:pt modelId="{AD3A93AF-C212-4DD3-86C4-0179CBC94C2C}">
      <dgm:prSet phldrT="[Texto]"/>
      <dgm:spPr>
        <a:effectLst>
          <a:glow rad="228600">
            <a:schemeClr val="accent4">
              <a:satMod val="175000"/>
              <a:alpha val="40000"/>
            </a:schemeClr>
          </a:glow>
        </a:effectLst>
      </dgm:spPr>
      <dgm:t>
        <a:bodyPr/>
        <a:lstStyle/>
        <a:p>
          <a:r>
            <a:rPr lang="es-EC" dirty="0" smtClean="0"/>
            <a:t>Las heurísticas de </a:t>
          </a:r>
          <a:r>
            <a:rPr lang="es-EC" dirty="0" err="1" smtClean="0"/>
            <a:t>Nielsen</a:t>
          </a:r>
          <a:r>
            <a:rPr lang="es-EC" dirty="0" smtClean="0"/>
            <a:t> (1994) son un importante punto de partida. </a:t>
          </a:r>
          <a:endParaRPr lang="es-EC" dirty="0"/>
        </a:p>
      </dgm:t>
    </dgm:pt>
    <dgm:pt modelId="{ED84BFD3-25AC-4C04-A3FD-EC3AD31BAB76}" type="parTrans" cxnId="{91AE518E-78A5-4640-8150-23338F051258}">
      <dgm:prSet/>
      <dgm:spPr/>
      <dgm:t>
        <a:bodyPr/>
        <a:lstStyle/>
        <a:p>
          <a:endParaRPr lang="es-EC"/>
        </a:p>
      </dgm:t>
    </dgm:pt>
    <dgm:pt modelId="{05B9055C-85BA-4C84-979A-41D33BDDB4B7}" type="sibTrans" cxnId="{91AE518E-78A5-4640-8150-23338F051258}">
      <dgm:prSet/>
      <dgm:spPr/>
      <dgm:t>
        <a:bodyPr/>
        <a:lstStyle/>
        <a:p>
          <a:endParaRPr lang="es-EC"/>
        </a:p>
      </dgm:t>
    </dgm:pt>
    <dgm:pt modelId="{C16DA4C4-6DCA-4F27-9BF4-227B75AB5690}">
      <dgm:prSet phldrT="[Texto]"/>
      <dgm:spPr>
        <a:effectLst>
          <a:glow rad="228600">
            <a:schemeClr val="accent4">
              <a:satMod val="175000"/>
              <a:alpha val="40000"/>
            </a:schemeClr>
          </a:glow>
        </a:effectLst>
      </dgm:spPr>
      <dgm:t>
        <a:bodyPr/>
        <a:lstStyle/>
        <a:p>
          <a:r>
            <a:rPr lang="es-EC" dirty="0" smtClean="0"/>
            <a:t>Tiene un bajo costo, es relativamente efectiva y rápida. </a:t>
          </a:r>
          <a:endParaRPr lang="es-EC" dirty="0"/>
        </a:p>
      </dgm:t>
    </dgm:pt>
    <dgm:pt modelId="{0DF8EAC9-DC98-468D-8942-8514E133CB80}" type="parTrans" cxnId="{E910F1D8-C220-4D2F-B4AF-B78E0DF1380B}">
      <dgm:prSet/>
      <dgm:spPr/>
      <dgm:t>
        <a:bodyPr/>
        <a:lstStyle/>
        <a:p>
          <a:endParaRPr lang="es-EC"/>
        </a:p>
      </dgm:t>
    </dgm:pt>
    <dgm:pt modelId="{94F886F2-6292-437E-918F-AE4E0DD48C50}" type="sibTrans" cxnId="{E910F1D8-C220-4D2F-B4AF-B78E0DF1380B}">
      <dgm:prSet/>
      <dgm:spPr/>
      <dgm:t>
        <a:bodyPr/>
        <a:lstStyle/>
        <a:p>
          <a:endParaRPr lang="es-EC"/>
        </a:p>
      </dgm:t>
    </dgm:pt>
    <dgm:pt modelId="{7D86B3DC-D9A8-4710-A2AC-148707515405}">
      <dgm:prSet phldrT="[Texto]" phldr="1"/>
      <dgm:spPr>
        <a:blipFill rotWithShape="0">
          <a:blip xmlns:r="http://schemas.openxmlformats.org/officeDocument/2006/relationships" r:embed="rId2"/>
          <a:stretch>
            <a:fillRect/>
          </a:stretch>
        </a:blipFill>
        <a:effectLst>
          <a:glow rad="228600">
            <a:schemeClr val="accent4">
              <a:satMod val="175000"/>
              <a:alpha val="40000"/>
            </a:schemeClr>
          </a:glow>
        </a:effectLst>
      </dgm:spPr>
      <dgm:t>
        <a:bodyPr/>
        <a:lstStyle/>
        <a:p>
          <a:endParaRPr lang="es-EC" dirty="0"/>
        </a:p>
      </dgm:t>
    </dgm:pt>
    <dgm:pt modelId="{963DB9AD-32D2-4BBB-91EE-716220DF18D1}" type="parTrans" cxnId="{10B20FF0-3C28-49AC-A330-3E52DA62B397}">
      <dgm:prSet/>
      <dgm:spPr/>
      <dgm:t>
        <a:bodyPr/>
        <a:lstStyle/>
        <a:p>
          <a:endParaRPr lang="es-EC"/>
        </a:p>
      </dgm:t>
    </dgm:pt>
    <dgm:pt modelId="{D8EED030-DF42-447E-B47D-A721B4631770}" type="sibTrans" cxnId="{10B20FF0-3C28-49AC-A330-3E52DA62B397}">
      <dgm:prSet/>
      <dgm:spPr/>
      <dgm:t>
        <a:bodyPr/>
        <a:lstStyle/>
        <a:p>
          <a:endParaRPr lang="es-EC"/>
        </a:p>
      </dgm:t>
    </dgm:pt>
    <dgm:pt modelId="{2785D298-3096-44E8-A0BC-F78CB985BDA0}">
      <dgm:prSet phldrT="[Texto]"/>
      <dgm:spPr>
        <a:effectLst>
          <a:glow rad="228600">
            <a:schemeClr val="accent4">
              <a:satMod val="175000"/>
              <a:alpha val="40000"/>
            </a:schemeClr>
          </a:glow>
        </a:effectLst>
      </dgm:spPr>
      <dgm:t>
        <a:bodyPr/>
        <a:lstStyle/>
        <a:p>
          <a:r>
            <a:rPr lang="es-EC" dirty="0" smtClean="0"/>
            <a:t>Necesitan ser adaptadas a las características específicas de los dispositivos móviles.</a:t>
          </a:r>
          <a:endParaRPr lang="es-EC" dirty="0"/>
        </a:p>
      </dgm:t>
    </dgm:pt>
    <dgm:pt modelId="{6BC27566-4C1C-49B2-924C-5FD5125C287D}" type="parTrans" cxnId="{681D8B68-FC6B-42E4-A314-2346E7459B47}">
      <dgm:prSet/>
      <dgm:spPr/>
      <dgm:t>
        <a:bodyPr/>
        <a:lstStyle/>
        <a:p>
          <a:endParaRPr lang="es-EC"/>
        </a:p>
      </dgm:t>
    </dgm:pt>
    <dgm:pt modelId="{A3BA7C47-9E70-4D7A-A1FF-DD550BE1CC34}" type="sibTrans" cxnId="{681D8B68-FC6B-42E4-A314-2346E7459B47}">
      <dgm:prSet/>
      <dgm:spPr/>
      <dgm:t>
        <a:bodyPr/>
        <a:lstStyle/>
        <a:p>
          <a:endParaRPr lang="es-EC"/>
        </a:p>
      </dgm:t>
    </dgm:pt>
    <dgm:pt modelId="{723B1E56-ABB1-4882-9EA0-C5455F1C88E0}">
      <dgm:prSet phldrT="[Texto]"/>
      <dgm:spPr>
        <a:effectLst>
          <a:glow rad="228600">
            <a:schemeClr val="accent4">
              <a:satMod val="175000"/>
              <a:alpha val="40000"/>
            </a:schemeClr>
          </a:glow>
        </a:effectLst>
      </dgm:spPr>
      <dgm:t>
        <a:bodyPr/>
        <a:lstStyle/>
        <a:p>
          <a:r>
            <a:rPr lang="es-EC" dirty="0" smtClean="0"/>
            <a:t>Las aplicaciones no cumplen los principios de diseño como la visibilidad y retroalimentación.</a:t>
          </a:r>
          <a:endParaRPr lang="es-EC" dirty="0"/>
        </a:p>
      </dgm:t>
    </dgm:pt>
    <dgm:pt modelId="{86351CAE-762B-4B51-BD9C-69E0F60682CC}" type="parTrans" cxnId="{33090ED2-7EAC-4845-8240-F27757295D33}">
      <dgm:prSet/>
      <dgm:spPr/>
      <dgm:t>
        <a:bodyPr/>
        <a:lstStyle/>
        <a:p>
          <a:endParaRPr lang="es-EC"/>
        </a:p>
      </dgm:t>
    </dgm:pt>
    <dgm:pt modelId="{0F655E0D-5F2A-4AF8-9060-EB9121BC93F6}" type="sibTrans" cxnId="{33090ED2-7EAC-4845-8240-F27757295D33}">
      <dgm:prSet/>
      <dgm:spPr/>
      <dgm:t>
        <a:bodyPr/>
        <a:lstStyle/>
        <a:p>
          <a:endParaRPr lang="es-EC"/>
        </a:p>
      </dgm:t>
    </dgm:pt>
    <dgm:pt modelId="{9D2BC650-08C7-4655-9EED-31B74EA542CE}">
      <dgm:prSet phldrT="[Texto]"/>
      <dgm:spPr>
        <a:effectLst>
          <a:glow rad="228600">
            <a:schemeClr val="accent4">
              <a:satMod val="175000"/>
              <a:alpha val="40000"/>
            </a:schemeClr>
          </a:glow>
        </a:effectLst>
      </dgm:spPr>
      <dgm:t>
        <a:bodyPr/>
        <a:lstStyle/>
        <a:p>
          <a:r>
            <a:rPr lang="es-EC" dirty="0" smtClean="0"/>
            <a:t>No requiere planeación previa.</a:t>
          </a:r>
          <a:endParaRPr lang="es-EC" dirty="0"/>
        </a:p>
      </dgm:t>
    </dgm:pt>
    <dgm:pt modelId="{DA659810-B523-463C-AB8E-8ED113837E9D}" type="parTrans" cxnId="{52DE72B9-FCAA-47C8-9668-B609CCFF5F00}">
      <dgm:prSet/>
      <dgm:spPr/>
      <dgm:t>
        <a:bodyPr/>
        <a:lstStyle/>
        <a:p>
          <a:endParaRPr lang="es-EC"/>
        </a:p>
      </dgm:t>
    </dgm:pt>
    <dgm:pt modelId="{73B2DE48-30EE-4F9C-B8E4-44A52BA5511B}" type="sibTrans" cxnId="{52DE72B9-FCAA-47C8-9668-B609CCFF5F00}">
      <dgm:prSet/>
      <dgm:spPr/>
      <dgm:t>
        <a:bodyPr/>
        <a:lstStyle/>
        <a:p>
          <a:endParaRPr lang="es-EC"/>
        </a:p>
      </dgm:t>
    </dgm:pt>
    <dgm:pt modelId="{22F87292-1487-4505-AE3B-31ECE519FFD9}">
      <dgm:prSet phldrT="[Texto]"/>
      <dgm:spPr>
        <a:effectLst>
          <a:glow rad="228600">
            <a:schemeClr val="accent4">
              <a:satMod val="175000"/>
              <a:alpha val="40000"/>
            </a:schemeClr>
          </a:glow>
        </a:effectLst>
      </dgm:spPr>
      <dgm:t>
        <a:bodyPr/>
        <a:lstStyle/>
        <a:p>
          <a:r>
            <a:rPr lang="es-EC" dirty="0" smtClean="0"/>
            <a:t>Se centra en tareas específicas y también en el diseño de interfaz.</a:t>
          </a:r>
          <a:endParaRPr lang="es-EC" dirty="0"/>
        </a:p>
      </dgm:t>
    </dgm:pt>
    <dgm:pt modelId="{CEC5F9B5-AA59-436A-BFD0-688D22005B98}" type="parTrans" cxnId="{D3144782-F7C1-4522-B4A2-18E1CF8D2014}">
      <dgm:prSet/>
      <dgm:spPr/>
      <dgm:t>
        <a:bodyPr/>
        <a:lstStyle/>
        <a:p>
          <a:endParaRPr lang="es-EC"/>
        </a:p>
      </dgm:t>
    </dgm:pt>
    <dgm:pt modelId="{753C5D5C-6575-4F30-88CC-750753B69FD3}" type="sibTrans" cxnId="{D3144782-F7C1-4522-B4A2-18E1CF8D2014}">
      <dgm:prSet/>
      <dgm:spPr/>
      <dgm:t>
        <a:bodyPr/>
        <a:lstStyle/>
        <a:p>
          <a:endParaRPr lang="es-EC"/>
        </a:p>
      </dgm:t>
    </dgm:pt>
    <dgm:pt modelId="{FCF926B7-939F-405D-9C4E-F6FA9125CC79}">
      <dgm:prSet phldrT="[Texto]"/>
      <dgm:spPr>
        <a:effectLst>
          <a:glow rad="228600">
            <a:schemeClr val="accent4">
              <a:satMod val="175000"/>
              <a:alpha val="40000"/>
            </a:schemeClr>
          </a:glow>
        </a:effectLst>
      </dgm:spPr>
      <dgm:t>
        <a:bodyPr/>
        <a:lstStyle/>
        <a:p>
          <a:r>
            <a:rPr lang="es-EC" dirty="0" smtClean="0"/>
            <a:t>Sin modificar el método de evaluación heurística podría no ser efectivo.</a:t>
          </a:r>
          <a:endParaRPr lang="es-EC" dirty="0"/>
        </a:p>
      </dgm:t>
    </dgm:pt>
    <dgm:pt modelId="{A2D53230-0C40-433C-931A-9640C2EF69BC}" type="parTrans" cxnId="{E719270F-5982-4DB8-B0C0-10A5A906C4FF}">
      <dgm:prSet/>
      <dgm:spPr/>
      <dgm:t>
        <a:bodyPr/>
        <a:lstStyle/>
        <a:p>
          <a:endParaRPr lang="es-EC"/>
        </a:p>
      </dgm:t>
    </dgm:pt>
    <dgm:pt modelId="{E3A1FC8C-3EE3-417A-9030-5F90F284268A}" type="sibTrans" cxnId="{E719270F-5982-4DB8-B0C0-10A5A906C4FF}">
      <dgm:prSet/>
      <dgm:spPr/>
      <dgm:t>
        <a:bodyPr/>
        <a:lstStyle/>
        <a:p>
          <a:endParaRPr lang="es-EC"/>
        </a:p>
      </dgm:t>
    </dgm:pt>
    <dgm:pt modelId="{C5794A63-D4ED-4F0A-823B-414162CCF05A}">
      <dgm:prSet phldrT="[Texto]"/>
      <dgm:spPr>
        <a:effectLst>
          <a:glow rad="228600">
            <a:schemeClr val="accent4">
              <a:satMod val="175000"/>
              <a:alpha val="40000"/>
            </a:schemeClr>
          </a:glow>
        </a:effectLst>
      </dgm:spPr>
      <dgm:t>
        <a:bodyPr/>
        <a:lstStyle/>
        <a:p>
          <a:r>
            <a:rPr lang="es-EC" dirty="0" smtClean="0"/>
            <a:t>No brindan las opiniones de los usuarios reales.</a:t>
          </a:r>
          <a:endParaRPr lang="es-EC" dirty="0"/>
        </a:p>
      </dgm:t>
    </dgm:pt>
    <dgm:pt modelId="{7B7AB15D-9CC2-48BF-8779-2541BFE81310}" type="parTrans" cxnId="{F507D4EE-805A-4D13-B8BF-7F27A4408073}">
      <dgm:prSet/>
      <dgm:spPr/>
      <dgm:t>
        <a:bodyPr/>
        <a:lstStyle/>
        <a:p>
          <a:endParaRPr lang="es-EC"/>
        </a:p>
      </dgm:t>
    </dgm:pt>
    <dgm:pt modelId="{01815D6B-DE4D-4989-872F-BAB2212683D8}" type="sibTrans" cxnId="{F507D4EE-805A-4D13-B8BF-7F27A4408073}">
      <dgm:prSet/>
      <dgm:spPr/>
      <dgm:t>
        <a:bodyPr/>
        <a:lstStyle/>
        <a:p>
          <a:endParaRPr lang="es-EC"/>
        </a:p>
      </dgm:t>
    </dgm:pt>
    <dgm:pt modelId="{380B2E54-E8D8-4E66-B924-353C3B603299}" type="pres">
      <dgm:prSet presAssocID="{46BDB808-6C9E-4894-BF33-57118FBA3B36}" presName="Name0" presStyleCnt="0">
        <dgm:presLayoutVars>
          <dgm:dir/>
          <dgm:animLvl val="lvl"/>
          <dgm:resizeHandles val="exact"/>
        </dgm:presLayoutVars>
      </dgm:prSet>
      <dgm:spPr/>
      <dgm:t>
        <a:bodyPr/>
        <a:lstStyle/>
        <a:p>
          <a:endParaRPr lang="es-EC"/>
        </a:p>
      </dgm:t>
    </dgm:pt>
    <dgm:pt modelId="{47B65B82-55EE-4044-89D4-0F6B3EC9D6AF}" type="pres">
      <dgm:prSet presAssocID="{93B04559-1696-4B23-A5B5-0B7FCBAD2BE9}" presName="composite" presStyleCnt="0"/>
      <dgm:spPr/>
    </dgm:pt>
    <dgm:pt modelId="{4328ADBF-2F59-4B71-A290-8656896D8D49}" type="pres">
      <dgm:prSet presAssocID="{93B04559-1696-4B23-A5B5-0B7FCBAD2BE9}" presName="parTx" presStyleLbl="alignNode1" presStyleIdx="0" presStyleCnt="2">
        <dgm:presLayoutVars>
          <dgm:chMax val="0"/>
          <dgm:chPref val="0"/>
          <dgm:bulletEnabled val="1"/>
        </dgm:presLayoutVars>
      </dgm:prSet>
      <dgm:spPr/>
      <dgm:t>
        <a:bodyPr/>
        <a:lstStyle/>
        <a:p>
          <a:endParaRPr lang="es-EC"/>
        </a:p>
      </dgm:t>
    </dgm:pt>
    <dgm:pt modelId="{01F26D02-C7ED-4F3A-943B-0DE6EA27B52F}" type="pres">
      <dgm:prSet presAssocID="{93B04559-1696-4B23-A5B5-0B7FCBAD2BE9}" presName="desTx" presStyleLbl="alignAccFollowNode1" presStyleIdx="0" presStyleCnt="2">
        <dgm:presLayoutVars>
          <dgm:bulletEnabled val="1"/>
        </dgm:presLayoutVars>
      </dgm:prSet>
      <dgm:spPr/>
      <dgm:t>
        <a:bodyPr/>
        <a:lstStyle/>
        <a:p>
          <a:endParaRPr lang="es-EC"/>
        </a:p>
      </dgm:t>
    </dgm:pt>
    <dgm:pt modelId="{49913252-74D8-4AE3-9D4E-AA70521B1C65}" type="pres">
      <dgm:prSet presAssocID="{AEA03186-0E6C-407D-827E-55E805BC7987}" presName="space" presStyleCnt="0"/>
      <dgm:spPr/>
    </dgm:pt>
    <dgm:pt modelId="{2D8B51BA-9E38-4ED3-9283-AF0B879EB7E7}" type="pres">
      <dgm:prSet presAssocID="{7D86B3DC-D9A8-4710-A2AC-148707515405}" presName="composite" presStyleCnt="0"/>
      <dgm:spPr/>
    </dgm:pt>
    <dgm:pt modelId="{A229F7D1-A7FF-477F-91C6-26A1024DD419}" type="pres">
      <dgm:prSet presAssocID="{7D86B3DC-D9A8-4710-A2AC-148707515405}" presName="parTx" presStyleLbl="alignNode1" presStyleIdx="1" presStyleCnt="2">
        <dgm:presLayoutVars>
          <dgm:chMax val="0"/>
          <dgm:chPref val="0"/>
          <dgm:bulletEnabled val="1"/>
        </dgm:presLayoutVars>
      </dgm:prSet>
      <dgm:spPr/>
      <dgm:t>
        <a:bodyPr/>
        <a:lstStyle/>
        <a:p>
          <a:endParaRPr lang="es-EC"/>
        </a:p>
      </dgm:t>
    </dgm:pt>
    <dgm:pt modelId="{847F5011-3371-4916-8381-2CEB81FFB176}" type="pres">
      <dgm:prSet presAssocID="{7D86B3DC-D9A8-4710-A2AC-148707515405}" presName="desTx" presStyleLbl="alignAccFollowNode1" presStyleIdx="1" presStyleCnt="2" custLinFactNeighborY="1406">
        <dgm:presLayoutVars>
          <dgm:bulletEnabled val="1"/>
        </dgm:presLayoutVars>
      </dgm:prSet>
      <dgm:spPr/>
      <dgm:t>
        <a:bodyPr/>
        <a:lstStyle/>
        <a:p>
          <a:endParaRPr lang="es-EC"/>
        </a:p>
      </dgm:t>
    </dgm:pt>
  </dgm:ptLst>
  <dgm:cxnLst>
    <dgm:cxn modelId="{C1B065E1-7A50-4BC3-A7B3-1374D44334F7}" type="presOf" srcId="{FCF926B7-939F-405D-9C4E-F6FA9125CC79}" destId="{847F5011-3371-4916-8381-2CEB81FFB176}" srcOrd="0" destOrd="2" presId="urn:microsoft.com/office/officeart/2005/8/layout/hList1"/>
    <dgm:cxn modelId="{748A38BC-F5E5-4E50-8070-B7EB061CC186}" type="presOf" srcId="{C5794A63-D4ED-4F0A-823B-414162CCF05A}" destId="{847F5011-3371-4916-8381-2CEB81FFB176}" srcOrd="0" destOrd="3" presId="urn:microsoft.com/office/officeart/2005/8/layout/hList1"/>
    <dgm:cxn modelId="{CF670EF3-379C-4159-99B0-CC8AA2F1F91E}" type="presOf" srcId="{22F87292-1487-4505-AE3B-31ECE519FFD9}" destId="{01F26D02-C7ED-4F3A-943B-0DE6EA27B52F}" srcOrd="0" destOrd="3" presId="urn:microsoft.com/office/officeart/2005/8/layout/hList1"/>
    <dgm:cxn modelId="{3BC6F533-FF5A-4E58-B2E1-9A47B19957E9}" type="presOf" srcId="{7D86B3DC-D9A8-4710-A2AC-148707515405}" destId="{A229F7D1-A7FF-477F-91C6-26A1024DD419}" srcOrd="0" destOrd="0" presId="urn:microsoft.com/office/officeart/2005/8/layout/hList1"/>
    <dgm:cxn modelId="{1B8C535C-F538-4680-8089-9F26E776B3A2}" type="presOf" srcId="{AD3A93AF-C212-4DD3-86C4-0179CBC94C2C}" destId="{01F26D02-C7ED-4F3A-943B-0DE6EA27B52F}" srcOrd="0" destOrd="0" presId="urn:microsoft.com/office/officeart/2005/8/layout/hList1"/>
    <dgm:cxn modelId="{681D8B68-FC6B-42E4-A314-2346E7459B47}" srcId="{7D86B3DC-D9A8-4710-A2AC-148707515405}" destId="{2785D298-3096-44E8-A0BC-F78CB985BDA0}" srcOrd="0" destOrd="0" parTransId="{6BC27566-4C1C-49B2-924C-5FD5125C287D}" sibTransId="{A3BA7C47-9E70-4D7A-A1FF-DD550BE1CC34}"/>
    <dgm:cxn modelId="{D3144782-F7C1-4522-B4A2-18E1CF8D2014}" srcId="{93B04559-1696-4B23-A5B5-0B7FCBAD2BE9}" destId="{22F87292-1487-4505-AE3B-31ECE519FFD9}" srcOrd="3" destOrd="0" parTransId="{CEC5F9B5-AA59-436A-BFD0-688D22005B98}" sibTransId="{753C5D5C-6575-4F30-88CC-750753B69FD3}"/>
    <dgm:cxn modelId="{3953EF10-7675-42D5-956C-B6445B66A9DB}" srcId="{46BDB808-6C9E-4894-BF33-57118FBA3B36}" destId="{93B04559-1696-4B23-A5B5-0B7FCBAD2BE9}" srcOrd="0" destOrd="0" parTransId="{BFC7800A-8C03-4583-9E15-FB33577FF7EB}" sibTransId="{AEA03186-0E6C-407D-827E-55E805BC7987}"/>
    <dgm:cxn modelId="{52DE72B9-FCAA-47C8-9668-B609CCFF5F00}" srcId="{93B04559-1696-4B23-A5B5-0B7FCBAD2BE9}" destId="{9D2BC650-08C7-4655-9EED-31B74EA542CE}" srcOrd="2" destOrd="0" parTransId="{DA659810-B523-463C-AB8E-8ED113837E9D}" sibTransId="{73B2DE48-30EE-4F9C-B8E4-44A52BA5511B}"/>
    <dgm:cxn modelId="{10B20FF0-3C28-49AC-A330-3E52DA62B397}" srcId="{46BDB808-6C9E-4894-BF33-57118FBA3B36}" destId="{7D86B3DC-D9A8-4710-A2AC-148707515405}" srcOrd="1" destOrd="0" parTransId="{963DB9AD-32D2-4BBB-91EE-716220DF18D1}" sibTransId="{D8EED030-DF42-447E-B47D-A721B4631770}"/>
    <dgm:cxn modelId="{6F861950-2975-47B0-9D81-C33DD44B3894}" type="presOf" srcId="{46BDB808-6C9E-4894-BF33-57118FBA3B36}" destId="{380B2E54-E8D8-4E66-B924-353C3B603299}" srcOrd="0" destOrd="0" presId="urn:microsoft.com/office/officeart/2005/8/layout/hList1"/>
    <dgm:cxn modelId="{FA9B4D09-4CB9-4351-AC11-472C04C3A7AC}" type="presOf" srcId="{C16DA4C4-6DCA-4F27-9BF4-227B75AB5690}" destId="{01F26D02-C7ED-4F3A-943B-0DE6EA27B52F}" srcOrd="0" destOrd="1" presId="urn:microsoft.com/office/officeart/2005/8/layout/hList1"/>
    <dgm:cxn modelId="{BAD3701F-9D67-4DFB-B57E-9F5C758BA2C4}" type="presOf" srcId="{2785D298-3096-44E8-A0BC-F78CB985BDA0}" destId="{847F5011-3371-4916-8381-2CEB81FFB176}" srcOrd="0" destOrd="0" presId="urn:microsoft.com/office/officeart/2005/8/layout/hList1"/>
    <dgm:cxn modelId="{33090ED2-7EAC-4845-8240-F27757295D33}" srcId="{7D86B3DC-D9A8-4710-A2AC-148707515405}" destId="{723B1E56-ABB1-4882-9EA0-C5455F1C88E0}" srcOrd="1" destOrd="0" parTransId="{86351CAE-762B-4B51-BD9C-69E0F60682CC}" sibTransId="{0F655E0D-5F2A-4AF8-9060-EB9121BC93F6}"/>
    <dgm:cxn modelId="{AFAEB392-9C67-45BE-8734-D3ACB5AC08F7}" type="presOf" srcId="{93B04559-1696-4B23-A5B5-0B7FCBAD2BE9}" destId="{4328ADBF-2F59-4B71-A290-8656896D8D49}" srcOrd="0" destOrd="0" presId="urn:microsoft.com/office/officeart/2005/8/layout/hList1"/>
    <dgm:cxn modelId="{B19BD587-CFBB-4678-BDD1-486EA4F2A309}" type="presOf" srcId="{9D2BC650-08C7-4655-9EED-31B74EA542CE}" destId="{01F26D02-C7ED-4F3A-943B-0DE6EA27B52F}" srcOrd="0" destOrd="2" presId="urn:microsoft.com/office/officeart/2005/8/layout/hList1"/>
    <dgm:cxn modelId="{91AE518E-78A5-4640-8150-23338F051258}" srcId="{93B04559-1696-4B23-A5B5-0B7FCBAD2BE9}" destId="{AD3A93AF-C212-4DD3-86C4-0179CBC94C2C}" srcOrd="0" destOrd="0" parTransId="{ED84BFD3-25AC-4C04-A3FD-EC3AD31BAB76}" sibTransId="{05B9055C-85BA-4C84-979A-41D33BDDB4B7}"/>
    <dgm:cxn modelId="{F507D4EE-805A-4D13-B8BF-7F27A4408073}" srcId="{7D86B3DC-D9A8-4710-A2AC-148707515405}" destId="{C5794A63-D4ED-4F0A-823B-414162CCF05A}" srcOrd="3" destOrd="0" parTransId="{7B7AB15D-9CC2-48BF-8779-2541BFE81310}" sibTransId="{01815D6B-DE4D-4989-872F-BAB2212683D8}"/>
    <dgm:cxn modelId="{E719270F-5982-4DB8-B0C0-10A5A906C4FF}" srcId="{7D86B3DC-D9A8-4710-A2AC-148707515405}" destId="{FCF926B7-939F-405D-9C4E-F6FA9125CC79}" srcOrd="2" destOrd="0" parTransId="{A2D53230-0C40-433C-931A-9640C2EF69BC}" sibTransId="{E3A1FC8C-3EE3-417A-9030-5F90F284268A}"/>
    <dgm:cxn modelId="{4536E5BD-D6F8-45C0-A55D-4D5B0B93101B}" type="presOf" srcId="{723B1E56-ABB1-4882-9EA0-C5455F1C88E0}" destId="{847F5011-3371-4916-8381-2CEB81FFB176}" srcOrd="0" destOrd="1" presId="urn:microsoft.com/office/officeart/2005/8/layout/hList1"/>
    <dgm:cxn modelId="{E910F1D8-C220-4D2F-B4AF-B78E0DF1380B}" srcId="{93B04559-1696-4B23-A5B5-0B7FCBAD2BE9}" destId="{C16DA4C4-6DCA-4F27-9BF4-227B75AB5690}" srcOrd="1" destOrd="0" parTransId="{0DF8EAC9-DC98-468D-8942-8514E133CB80}" sibTransId="{94F886F2-6292-437E-918F-AE4E0DD48C50}"/>
    <dgm:cxn modelId="{16A07413-85CF-45AA-BCEC-09F2F8DA4CDD}" type="presParOf" srcId="{380B2E54-E8D8-4E66-B924-353C3B603299}" destId="{47B65B82-55EE-4044-89D4-0F6B3EC9D6AF}" srcOrd="0" destOrd="0" presId="urn:microsoft.com/office/officeart/2005/8/layout/hList1"/>
    <dgm:cxn modelId="{88E5C61B-E951-4B66-AB65-27031C4EC4C3}" type="presParOf" srcId="{47B65B82-55EE-4044-89D4-0F6B3EC9D6AF}" destId="{4328ADBF-2F59-4B71-A290-8656896D8D49}" srcOrd="0" destOrd="0" presId="urn:microsoft.com/office/officeart/2005/8/layout/hList1"/>
    <dgm:cxn modelId="{EF7BABA6-95CE-49A3-9148-15996064ABD8}" type="presParOf" srcId="{47B65B82-55EE-4044-89D4-0F6B3EC9D6AF}" destId="{01F26D02-C7ED-4F3A-943B-0DE6EA27B52F}" srcOrd="1" destOrd="0" presId="urn:microsoft.com/office/officeart/2005/8/layout/hList1"/>
    <dgm:cxn modelId="{85F67769-922B-44E8-A844-E7608A94914E}" type="presParOf" srcId="{380B2E54-E8D8-4E66-B924-353C3B603299}" destId="{49913252-74D8-4AE3-9D4E-AA70521B1C65}" srcOrd="1" destOrd="0" presId="urn:microsoft.com/office/officeart/2005/8/layout/hList1"/>
    <dgm:cxn modelId="{B4983E76-7C58-42B9-B9DA-B8E95ECA04F3}" type="presParOf" srcId="{380B2E54-E8D8-4E66-B924-353C3B603299}" destId="{2D8B51BA-9E38-4ED3-9283-AF0B879EB7E7}" srcOrd="2" destOrd="0" presId="urn:microsoft.com/office/officeart/2005/8/layout/hList1"/>
    <dgm:cxn modelId="{5988DB79-FB08-4F6B-98D7-5448F167CA8B}" type="presParOf" srcId="{2D8B51BA-9E38-4ED3-9283-AF0B879EB7E7}" destId="{A229F7D1-A7FF-477F-91C6-26A1024DD419}" srcOrd="0" destOrd="0" presId="urn:microsoft.com/office/officeart/2005/8/layout/hList1"/>
    <dgm:cxn modelId="{6323AB1F-F81F-421E-A810-09BE1C42A362}" type="presParOf" srcId="{2D8B51BA-9E38-4ED3-9283-AF0B879EB7E7}" destId="{847F5011-3371-4916-8381-2CEB81FFB176}"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6BDB808-6C9E-4894-BF33-57118FBA3B36}" type="doc">
      <dgm:prSet loTypeId="urn:microsoft.com/office/officeart/2005/8/layout/hList1" loCatId="list" qsTypeId="urn:microsoft.com/office/officeart/2005/8/quickstyle/3d4" qsCatId="3D" csTypeId="urn:microsoft.com/office/officeart/2005/8/colors/colorful1" csCatId="colorful" phldr="1"/>
      <dgm:spPr/>
      <dgm:t>
        <a:bodyPr/>
        <a:lstStyle/>
        <a:p>
          <a:endParaRPr lang="es-EC"/>
        </a:p>
      </dgm:t>
    </dgm:pt>
    <dgm:pt modelId="{82A28266-5F9D-4FC6-A5CE-6A41509D02F8}">
      <dgm:prSet/>
      <dgm:spPr>
        <a:effectLst>
          <a:glow rad="228600">
            <a:schemeClr val="accent2">
              <a:satMod val="175000"/>
              <a:alpha val="40000"/>
            </a:schemeClr>
          </a:glow>
        </a:effectLst>
      </dgm:spPr>
      <dgm:t>
        <a:bodyPr/>
        <a:lstStyle/>
        <a:p>
          <a:r>
            <a:rPr lang="es-EC" dirty="0" smtClean="0"/>
            <a:t>VENTAJAS</a:t>
          </a:r>
          <a:endParaRPr lang="es-EC" dirty="0"/>
        </a:p>
      </dgm:t>
    </dgm:pt>
    <dgm:pt modelId="{1F3794B7-9C6A-4465-8AE5-BE40E159EF1F}" type="parTrans" cxnId="{5EF6E9CA-E147-4F8C-8C9F-8014D2C10F93}">
      <dgm:prSet/>
      <dgm:spPr/>
      <dgm:t>
        <a:bodyPr/>
        <a:lstStyle/>
        <a:p>
          <a:endParaRPr lang="es-EC"/>
        </a:p>
      </dgm:t>
    </dgm:pt>
    <dgm:pt modelId="{C8D95D3A-D808-43D0-BC5C-F4EDF129936A}" type="sibTrans" cxnId="{5EF6E9CA-E147-4F8C-8C9F-8014D2C10F93}">
      <dgm:prSet/>
      <dgm:spPr/>
      <dgm:t>
        <a:bodyPr/>
        <a:lstStyle/>
        <a:p>
          <a:endParaRPr lang="es-EC"/>
        </a:p>
      </dgm:t>
    </dgm:pt>
    <dgm:pt modelId="{608A1CBB-C86B-4A8C-BE76-F155F0102C6B}">
      <dgm:prSet/>
      <dgm:spPr>
        <a:effectLst>
          <a:glow rad="228600">
            <a:schemeClr val="accent2">
              <a:satMod val="175000"/>
              <a:alpha val="40000"/>
            </a:schemeClr>
          </a:glow>
        </a:effectLst>
      </dgm:spPr>
      <dgm:t>
        <a:bodyPr/>
        <a:lstStyle/>
        <a:p>
          <a:r>
            <a:rPr lang="es-EC" dirty="0" smtClean="0"/>
            <a:t>DESVENTAJAS</a:t>
          </a:r>
          <a:endParaRPr lang="es-EC" dirty="0"/>
        </a:p>
      </dgm:t>
    </dgm:pt>
    <dgm:pt modelId="{43F88283-7B3E-4A04-83DE-91ED9C80515D}" type="parTrans" cxnId="{B603E7F5-4458-47D6-9881-01282B8FFA7D}">
      <dgm:prSet/>
      <dgm:spPr/>
      <dgm:t>
        <a:bodyPr/>
        <a:lstStyle/>
        <a:p>
          <a:endParaRPr lang="es-EC"/>
        </a:p>
      </dgm:t>
    </dgm:pt>
    <dgm:pt modelId="{A8758B0C-1275-454A-B17B-0FAFEE2B5815}" type="sibTrans" cxnId="{B603E7F5-4458-47D6-9881-01282B8FFA7D}">
      <dgm:prSet/>
      <dgm:spPr/>
      <dgm:t>
        <a:bodyPr/>
        <a:lstStyle/>
        <a:p>
          <a:endParaRPr lang="es-EC"/>
        </a:p>
      </dgm:t>
    </dgm:pt>
    <dgm:pt modelId="{D85E6B1A-AAD6-4A0F-9624-AEE68E7175A7}">
      <dgm:prSet/>
      <dgm:spPr>
        <a:effectLst>
          <a:glow rad="228600">
            <a:schemeClr val="accent2">
              <a:satMod val="175000"/>
              <a:alpha val="40000"/>
            </a:schemeClr>
          </a:glow>
        </a:effectLst>
      </dgm:spPr>
      <dgm:t>
        <a:bodyPr/>
        <a:lstStyle/>
        <a:p>
          <a:r>
            <a:rPr lang="es-EC" dirty="0" smtClean="0"/>
            <a:t>Las evaluaciones de campo, facilita la investigación sobre usabilidad de cualquier tipo de aplicación móvil.</a:t>
          </a:r>
          <a:endParaRPr lang="es-EC" dirty="0"/>
        </a:p>
      </dgm:t>
    </dgm:pt>
    <dgm:pt modelId="{02F39B9C-9400-4E11-BBB0-8A9ED1AE7CC2}" type="parTrans" cxnId="{D3AEAA2E-43E5-4703-8CAE-3B0CF084D2D2}">
      <dgm:prSet/>
      <dgm:spPr/>
      <dgm:t>
        <a:bodyPr/>
        <a:lstStyle/>
        <a:p>
          <a:endParaRPr lang="es-EC"/>
        </a:p>
      </dgm:t>
    </dgm:pt>
    <dgm:pt modelId="{556C0C43-3467-4981-9AAB-A544A6E38B6F}" type="sibTrans" cxnId="{D3AEAA2E-43E5-4703-8CAE-3B0CF084D2D2}">
      <dgm:prSet/>
      <dgm:spPr/>
      <dgm:t>
        <a:bodyPr/>
        <a:lstStyle/>
        <a:p>
          <a:endParaRPr lang="es-EC"/>
        </a:p>
      </dgm:t>
    </dgm:pt>
    <dgm:pt modelId="{F8F32974-B31A-4916-986E-6108FA59AF7A}">
      <dgm:prSet/>
      <dgm:spPr>
        <a:effectLst>
          <a:glow rad="228600">
            <a:schemeClr val="accent2">
              <a:satMod val="175000"/>
              <a:alpha val="40000"/>
            </a:schemeClr>
          </a:glow>
        </a:effectLst>
      </dgm:spPr>
      <dgm:t>
        <a:bodyPr/>
        <a:lstStyle/>
        <a:p>
          <a:r>
            <a:rPr lang="es-EC" dirty="0" smtClean="0"/>
            <a:t>La facilidad de uso de la aplicación es mayor con la iteración entre todas las etapas del desarrollo del sistema.</a:t>
          </a:r>
          <a:endParaRPr lang="es-EC" dirty="0"/>
        </a:p>
      </dgm:t>
    </dgm:pt>
    <dgm:pt modelId="{7832AD9C-381F-46FD-937D-2200C4109F45}" type="parTrans" cxnId="{8C21A42D-185D-4CCC-B706-0A5ED935AF8E}">
      <dgm:prSet/>
      <dgm:spPr/>
      <dgm:t>
        <a:bodyPr/>
        <a:lstStyle/>
        <a:p>
          <a:endParaRPr lang="es-EC"/>
        </a:p>
      </dgm:t>
    </dgm:pt>
    <dgm:pt modelId="{7A6E54E2-66A5-4C43-8FA3-E94062904223}" type="sibTrans" cxnId="{8C21A42D-185D-4CCC-B706-0A5ED935AF8E}">
      <dgm:prSet/>
      <dgm:spPr/>
      <dgm:t>
        <a:bodyPr/>
        <a:lstStyle/>
        <a:p>
          <a:endParaRPr lang="es-EC"/>
        </a:p>
      </dgm:t>
    </dgm:pt>
    <dgm:pt modelId="{B3A3F575-1401-417D-B47C-76E333E13BC6}">
      <dgm:prSet/>
      <dgm:spPr>
        <a:effectLst>
          <a:glow rad="228600">
            <a:schemeClr val="accent2">
              <a:satMod val="175000"/>
              <a:alpha val="40000"/>
            </a:schemeClr>
          </a:glow>
        </a:effectLst>
      </dgm:spPr>
      <dgm:t>
        <a:bodyPr/>
        <a:lstStyle/>
        <a:p>
          <a:r>
            <a:rPr lang="es-EC" dirty="0" smtClean="0"/>
            <a:t>La combinación de pruebas de laboratorio con las de campo, y las pruebas "basadas en el usuario" con las que son "basadas en expertos", revelan una amplia gama de problemas de usabilidad</a:t>
          </a:r>
          <a:endParaRPr lang="es-EC" dirty="0"/>
        </a:p>
      </dgm:t>
    </dgm:pt>
    <dgm:pt modelId="{D8FB6044-A5F8-4C58-94DF-7715711FA77A}" type="parTrans" cxnId="{0504145F-629B-405E-83FB-88F060CF3E98}">
      <dgm:prSet/>
      <dgm:spPr/>
      <dgm:t>
        <a:bodyPr/>
        <a:lstStyle/>
        <a:p>
          <a:endParaRPr lang="es-EC"/>
        </a:p>
      </dgm:t>
    </dgm:pt>
    <dgm:pt modelId="{59892E61-6EBC-428D-BBBC-23FA74FEEF56}" type="sibTrans" cxnId="{0504145F-629B-405E-83FB-88F060CF3E98}">
      <dgm:prSet/>
      <dgm:spPr/>
      <dgm:t>
        <a:bodyPr/>
        <a:lstStyle/>
        <a:p>
          <a:endParaRPr lang="es-EC"/>
        </a:p>
      </dgm:t>
    </dgm:pt>
    <dgm:pt modelId="{7266EEA6-D40A-4FE3-9617-C89DD7556E41}">
      <dgm:prSet/>
      <dgm:spPr>
        <a:effectLst>
          <a:glow rad="228600">
            <a:schemeClr val="accent2">
              <a:satMod val="175000"/>
              <a:alpha val="40000"/>
            </a:schemeClr>
          </a:glow>
        </a:effectLst>
      </dgm:spPr>
      <dgm:t>
        <a:bodyPr/>
        <a:lstStyle/>
        <a:p>
          <a:r>
            <a:rPr lang="es-EC" dirty="0" smtClean="0"/>
            <a:t>“Think </a:t>
          </a:r>
          <a:r>
            <a:rPr lang="es-EC" dirty="0" err="1" smtClean="0"/>
            <a:t>aloud</a:t>
          </a:r>
          <a:r>
            <a:rPr lang="es-EC" dirty="0" smtClean="0"/>
            <a:t>” provee las opiniones honestas de los usuario.</a:t>
          </a:r>
          <a:endParaRPr lang="es-EC" dirty="0"/>
        </a:p>
      </dgm:t>
    </dgm:pt>
    <dgm:pt modelId="{34421AE0-BE19-444B-8EA3-440B08B30D06}" type="parTrans" cxnId="{FB91D676-2204-4460-81A1-83074942601C}">
      <dgm:prSet/>
      <dgm:spPr/>
      <dgm:t>
        <a:bodyPr/>
        <a:lstStyle/>
        <a:p>
          <a:endParaRPr lang="es-EC"/>
        </a:p>
      </dgm:t>
    </dgm:pt>
    <dgm:pt modelId="{9CD652CC-CB31-481B-A40B-67F3A102D72D}" type="sibTrans" cxnId="{FB91D676-2204-4460-81A1-83074942601C}">
      <dgm:prSet/>
      <dgm:spPr/>
      <dgm:t>
        <a:bodyPr/>
        <a:lstStyle/>
        <a:p>
          <a:endParaRPr lang="es-EC"/>
        </a:p>
      </dgm:t>
    </dgm:pt>
    <dgm:pt modelId="{2FD4C6B8-0A64-4BF6-A407-EB77E66BF8BA}">
      <dgm:prSet/>
      <dgm:spPr>
        <a:effectLst>
          <a:glow rad="228600">
            <a:schemeClr val="accent2">
              <a:satMod val="175000"/>
              <a:alpha val="40000"/>
            </a:schemeClr>
          </a:glow>
        </a:effectLst>
      </dgm:spPr>
      <dgm:t>
        <a:bodyPr/>
        <a:lstStyle/>
        <a:p>
          <a:r>
            <a:rPr lang="es-EC" dirty="0" smtClean="0"/>
            <a:t>AUT no necesariamente requiere expertos o sujetos, de manera que reduce costo, tiempo y gastos de personal </a:t>
          </a:r>
          <a:endParaRPr lang="es-EC" dirty="0"/>
        </a:p>
      </dgm:t>
    </dgm:pt>
    <dgm:pt modelId="{B8AEDCDB-8BD0-4232-98D2-063F6CC3C9E7}" type="parTrans" cxnId="{7818099F-D9EE-4A7A-85DE-3D2092385450}">
      <dgm:prSet/>
      <dgm:spPr/>
      <dgm:t>
        <a:bodyPr/>
        <a:lstStyle/>
        <a:p>
          <a:endParaRPr lang="es-EC"/>
        </a:p>
      </dgm:t>
    </dgm:pt>
    <dgm:pt modelId="{8D99E739-1D0F-4803-8D4C-06E98682FB12}" type="sibTrans" cxnId="{7818099F-D9EE-4A7A-85DE-3D2092385450}">
      <dgm:prSet/>
      <dgm:spPr/>
      <dgm:t>
        <a:bodyPr/>
        <a:lstStyle/>
        <a:p>
          <a:endParaRPr lang="es-EC"/>
        </a:p>
      </dgm:t>
    </dgm:pt>
    <dgm:pt modelId="{91B258A0-4BAD-4E7D-B37D-5BF0A3D64ABA}">
      <dgm:prSet/>
      <dgm:spPr>
        <a:effectLst>
          <a:glow rad="228600">
            <a:schemeClr val="accent2">
              <a:satMod val="175000"/>
              <a:alpha val="40000"/>
            </a:schemeClr>
          </a:glow>
        </a:effectLst>
      </dgm:spPr>
      <dgm:t>
        <a:bodyPr/>
        <a:lstStyle/>
        <a:p>
          <a:r>
            <a:rPr lang="es-EC" dirty="0" smtClean="0"/>
            <a:t>Los modelos de evaluación de usabilidad todavía son limitados y restringidos.</a:t>
          </a:r>
          <a:endParaRPr lang="es-EC" dirty="0"/>
        </a:p>
      </dgm:t>
    </dgm:pt>
    <dgm:pt modelId="{D7BD1EA0-7A1B-4659-92BB-C84A61DC8EF9}" type="parTrans" cxnId="{14C218AC-A475-4C1B-BEF0-06EF950775CB}">
      <dgm:prSet/>
      <dgm:spPr/>
      <dgm:t>
        <a:bodyPr/>
        <a:lstStyle/>
        <a:p>
          <a:endParaRPr lang="es-EC"/>
        </a:p>
      </dgm:t>
    </dgm:pt>
    <dgm:pt modelId="{E2D248FE-08C5-4F67-8827-8F437F1E7C34}" type="sibTrans" cxnId="{14C218AC-A475-4C1B-BEF0-06EF950775CB}">
      <dgm:prSet/>
      <dgm:spPr/>
      <dgm:t>
        <a:bodyPr/>
        <a:lstStyle/>
        <a:p>
          <a:endParaRPr lang="es-EC"/>
        </a:p>
      </dgm:t>
    </dgm:pt>
    <dgm:pt modelId="{85BC009E-CE36-4A18-B858-78CD822A0CF2}">
      <dgm:prSet/>
      <dgm:spPr>
        <a:effectLst>
          <a:glow rad="228600">
            <a:schemeClr val="accent2">
              <a:satMod val="175000"/>
              <a:alpha val="40000"/>
            </a:schemeClr>
          </a:glow>
        </a:effectLst>
      </dgm:spPr>
      <dgm:t>
        <a:bodyPr/>
        <a:lstStyle/>
        <a:p>
          <a:r>
            <a:rPr lang="es-EC" dirty="0" smtClean="0"/>
            <a:t>Falta de procesos iterativos de diseño-evaluación.</a:t>
          </a:r>
          <a:endParaRPr lang="es-EC" dirty="0"/>
        </a:p>
      </dgm:t>
    </dgm:pt>
    <dgm:pt modelId="{393CB9E9-912D-46D0-BD54-E5E8303ACE5F}" type="parTrans" cxnId="{500B2C6F-26A1-4FC7-8D12-B59D4CAADA67}">
      <dgm:prSet/>
      <dgm:spPr/>
      <dgm:t>
        <a:bodyPr/>
        <a:lstStyle/>
        <a:p>
          <a:endParaRPr lang="es-EC"/>
        </a:p>
      </dgm:t>
    </dgm:pt>
    <dgm:pt modelId="{7F99D5DD-D1B4-4245-97E2-B7F687ABA672}" type="sibTrans" cxnId="{500B2C6F-26A1-4FC7-8D12-B59D4CAADA67}">
      <dgm:prSet/>
      <dgm:spPr/>
      <dgm:t>
        <a:bodyPr/>
        <a:lstStyle/>
        <a:p>
          <a:endParaRPr lang="es-EC"/>
        </a:p>
      </dgm:t>
    </dgm:pt>
    <dgm:pt modelId="{C1496257-7C1C-48FD-AC5F-F4068D7566BA}">
      <dgm:prSet/>
      <dgm:spPr>
        <a:effectLst>
          <a:glow rad="228600">
            <a:schemeClr val="accent2">
              <a:satMod val="175000"/>
              <a:alpha val="40000"/>
            </a:schemeClr>
          </a:glow>
        </a:effectLst>
      </dgm:spPr>
      <dgm:t>
        <a:bodyPr/>
        <a:lstStyle/>
        <a:p>
          <a:r>
            <a:rPr lang="es-EC" dirty="0" smtClean="0"/>
            <a:t>AUT es únicamente para aplicaciones de la plataforma IOS y adaptable en la fase de post-lanzamiento de la aplicación.</a:t>
          </a:r>
          <a:endParaRPr lang="es-EC" dirty="0"/>
        </a:p>
      </dgm:t>
    </dgm:pt>
    <dgm:pt modelId="{E5585CAD-D76F-4EFF-9BA8-5FB4E282AA10}" type="parTrans" cxnId="{E603F71D-9025-4466-861D-5704624BC32F}">
      <dgm:prSet/>
      <dgm:spPr/>
      <dgm:t>
        <a:bodyPr/>
        <a:lstStyle/>
        <a:p>
          <a:endParaRPr lang="es-EC"/>
        </a:p>
      </dgm:t>
    </dgm:pt>
    <dgm:pt modelId="{23495C39-4A14-4AC4-861E-22F284CA3C59}" type="sibTrans" cxnId="{E603F71D-9025-4466-861D-5704624BC32F}">
      <dgm:prSet/>
      <dgm:spPr/>
      <dgm:t>
        <a:bodyPr/>
        <a:lstStyle/>
        <a:p>
          <a:endParaRPr lang="es-EC"/>
        </a:p>
      </dgm:t>
    </dgm:pt>
    <dgm:pt modelId="{C4C2E1AA-D1AE-4986-B9CC-4EF8C7495D8E}">
      <dgm:prSet/>
      <dgm:spPr>
        <a:effectLst>
          <a:glow rad="228600">
            <a:schemeClr val="accent2">
              <a:satMod val="175000"/>
              <a:alpha val="40000"/>
            </a:schemeClr>
          </a:glow>
        </a:effectLst>
      </dgm:spPr>
      <dgm:t>
        <a:bodyPr/>
        <a:lstStyle/>
        <a:p>
          <a:r>
            <a:rPr lang="es-EC" dirty="0" smtClean="0"/>
            <a:t>Es posible que la usabilidad sea calificada como más positiva en las pruebas de laboratorio y entrevistas que en una prueba de campo.</a:t>
          </a:r>
          <a:endParaRPr lang="es-EC" dirty="0"/>
        </a:p>
      </dgm:t>
    </dgm:pt>
    <dgm:pt modelId="{D187BB45-EBF7-44D5-A02A-561CB22CDB37}" type="parTrans" cxnId="{09FA626F-1961-47C8-AB7B-2FCFDE0B2128}">
      <dgm:prSet/>
      <dgm:spPr/>
      <dgm:t>
        <a:bodyPr/>
        <a:lstStyle/>
        <a:p>
          <a:endParaRPr lang="es-EC"/>
        </a:p>
      </dgm:t>
    </dgm:pt>
    <dgm:pt modelId="{EF393F4B-698F-4DC3-80D2-51F1DDE38411}" type="sibTrans" cxnId="{09FA626F-1961-47C8-AB7B-2FCFDE0B2128}">
      <dgm:prSet/>
      <dgm:spPr/>
      <dgm:t>
        <a:bodyPr/>
        <a:lstStyle/>
        <a:p>
          <a:endParaRPr lang="es-EC"/>
        </a:p>
      </dgm:t>
    </dgm:pt>
    <dgm:pt modelId="{68E07855-E7B3-45E9-A0C8-72993B84E2C9}">
      <dgm:prSet/>
      <dgm:spPr>
        <a:effectLst>
          <a:glow rad="228600">
            <a:schemeClr val="accent2">
              <a:satMod val="175000"/>
              <a:alpha val="40000"/>
            </a:schemeClr>
          </a:glow>
        </a:effectLst>
      </dgm:spPr>
      <dgm:t>
        <a:bodyPr/>
        <a:lstStyle/>
        <a:p>
          <a:r>
            <a:rPr lang="es-EC" dirty="0" smtClean="0"/>
            <a:t>Las distracciones del ambiente tienden a reducir visibilidad del usuario, memoria  y recursos cognitivos.</a:t>
          </a:r>
          <a:endParaRPr lang="es-EC" dirty="0"/>
        </a:p>
      </dgm:t>
    </dgm:pt>
    <dgm:pt modelId="{FEB42A18-06EB-4D93-AC1D-CC7D8EF49126}" type="parTrans" cxnId="{C8BB1AD7-5F1F-40CC-A6B6-B3078EC2C9FF}">
      <dgm:prSet/>
      <dgm:spPr/>
      <dgm:t>
        <a:bodyPr/>
        <a:lstStyle/>
        <a:p>
          <a:endParaRPr lang="es-EC"/>
        </a:p>
      </dgm:t>
    </dgm:pt>
    <dgm:pt modelId="{95396D70-00EB-49E8-8DDD-9BC840385E3F}" type="sibTrans" cxnId="{C8BB1AD7-5F1F-40CC-A6B6-B3078EC2C9FF}">
      <dgm:prSet/>
      <dgm:spPr/>
      <dgm:t>
        <a:bodyPr/>
        <a:lstStyle/>
        <a:p>
          <a:endParaRPr lang="es-EC"/>
        </a:p>
      </dgm:t>
    </dgm:pt>
    <dgm:pt modelId="{380B2E54-E8D8-4E66-B924-353C3B603299}" type="pres">
      <dgm:prSet presAssocID="{46BDB808-6C9E-4894-BF33-57118FBA3B36}" presName="Name0" presStyleCnt="0">
        <dgm:presLayoutVars>
          <dgm:dir/>
          <dgm:animLvl val="lvl"/>
          <dgm:resizeHandles val="exact"/>
        </dgm:presLayoutVars>
      </dgm:prSet>
      <dgm:spPr/>
      <dgm:t>
        <a:bodyPr/>
        <a:lstStyle/>
        <a:p>
          <a:endParaRPr lang="es-EC"/>
        </a:p>
      </dgm:t>
    </dgm:pt>
    <dgm:pt modelId="{6D580DF5-34A5-49AE-AB14-EBBF0B89DD33}" type="pres">
      <dgm:prSet presAssocID="{82A28266-5F9D-4FC6-A5CE-6A41509D02F8}" presName="composite" presStyleCnt="0"/>
      <dgm:spPr/>
    </dgm:pt>
    <dgm:pt modelId="{A1E0C980-1A0D-46E0-A11B-DB1F2BF04E90}" type="pres">
      <dgm:prSet presAssocID="{82A28266-5F9D-4FC6-A5CE-6A41509D02F8}" presName="parTx" presStyleLbl="alignNode1" presStyleIdx="0" presStyleCnt="2">
        <dgm:presLayoutVars>
          <dgm:chMax val="0"/>
          <dgm:chPref val="0"/>
          <dgm:bulletEnabled val="1"/>
        </dgm:presLayoutVars>
      </dgm:prSet>
      <dgm:spPr/>
      <dgm:t>
        <a:bodyPr/>
        <a:lstStyle/>
        <a:p>
          <a:endParaRPr lang="es-EC"/>
        </a:p>
      </dgm:t>
    </dgm:pt>
    <dgm:pt modelId="{8BB7AB10-FCE3-4F32-A4E4-DB47BC8AF726}" type="pres">
      <dgm:prSet presAssocID="{82A28266-5F9D-4FC6-A5CE-6A41509D02F8}" presName="desTx" presStyleLbl="alignAccFollowNode1" presStyleIdx="0" presStyleCnt="2">
        <dgm:presLayoutVars>
          <dgm:bulletEnabled val="1"/>
        </dgm:presLayoutVars>
      </dgm:prSet>
      <dgm:spPr/>
      <dgm:t>
        <a:bodyPr/>
        <a:lstStyle/>
        <a:p>
          <a:endParaRPr lang="es-EC"/>
        </a:p>
      </dgm:t>
    </dgm:pt>
    <dgm:pt modelId="{9692D480-F030-4B27-A098-619E1F0F3AAB}" type="pres">
      <dgm:prSet presAssocID="{C8D95D3A-D808-43D0-BC5C-F4EDF129936A}" presName="space" presStyleCnt="0"/>
      <dgm:spPr/>
    </dgm:pt>
    <dgm:pt modelId="{B3BEE732-52C4-4DA8-B5AF-DB7EAF9A472B}" type="pres">
      <dgm:prSet presAssocID="{608A1CBB-C86B-4A8C-BE76-F155F0102C6B}" presName="composite" presStyleCnt="0"/>
      <dgm:spPr/>
    </dgm:pt>
    <dgm:pt modelId="{591EB884-365B-4AFB-BF0E-2A115E8E4828}" type="pres">
      <dgm:prSet presAssocID="{608A1CBB-C86B-4A8C-BE76-F155F0102C6B}" presName="parTx" presStyleLbl="alignNode1" presStyleIdx="1" presStyleCnt="2">
        <dgm:presLayoutVars>
          <dgm:chMax val="0"/>
          <dgm:chPref val="0"/>
          <dgm:bulletEnabled val="1"/>
        </dgm:presLayoutVars>
      </dgm:prSet>
      <dgm:spPr/>
      <dgm:t>
        <a:bodyPr/>
        <a:lstStyle/>
        <a:p>
          <a:endParaRPr lang="es-EC"/>
        </a:p>
      </dgm:t>
    </dgm:pt>
    <dgm:pt modelId="{E10156DE-2F60-4DAC-BDF7-0F11915FB520}" type="pres">
      <dgm:prSet presAssocID="{608A1CBB-C86B-4A8C-BE76-F155F0102C6B}" presName="desTx" presStyleLbl="alignAccFollowNode1" presStyleIdx="1" presStyleCnt="2">
        <dgm:presLayoutVars>
          <dgm:bulletEnabled val="1"/>
        </dgm:presLayoutVars>
      </dgm:prSet>
      <dgm:spPr/>
      <dgm:t>
        <a:bodyPr/>
        <a:lstStyle/>
        <a:p>
          <a:endParaRPr lang="es-EC"/>
        </a:p>
      </dgm:t>
    </dgm:pt>
  </dgm:ptLst>
  <dgm:cxnLst>
    <dgm:cxn modelId="{D3AEAA2E-43E5-4703-8CAE-3B0CF084D2D2}" srcId="{82A28266-5F9D-4FC6-A5CE-6A41509D02F8}" destId="{D85E6B1A-AAD6-4A0F-9624-AEE68E7175A7}" srcOrd="0" destOrd="0" parTransId="{02F39B9C-9400-4E11-BBB0-8A9ED1AE7CC2}" sibTransId="{556C0C43-3467-4981-9AAB-A544A6E38B6F}"/>
    <dgm:cxn modelId="{CAE17966-28E8-4C76-AA40-DD39C78F238D}" type="presOf" srcId="{91B258A0-4BAD-4E7D-B37D-5BF0A3D64ABA}" destId="{E10156DE-2F60-4DAC-BDF7-0F11915FB520}" srcOrd="0" destOrd="0" presId="urn:microsoft.com/office/officeart/2005/8/layout/hList1"/>
    <dgm:cxn modelId="{7818099F-D9EE-4A7A-85DE-3D2092385450}" srcId="{82A28266-5F9D-4FC6-A5CE-6A41509D02F8}" destId="{2FD4C6B8-0A64-4BF6-A407-EB77E66BF8BA}" srcOrd="4" destOrd="0" parTransId="{B8AEDCDB-8BD0-4232-98D2-063F6CC3C9E7}" sibTransId="{8D99E739-1D0F-4803-8D4C-06E98682FB12}"/>
    <dgm:cxn modelId="{7C8BBAAC-979D-4965-8A1C-8D0628EA7079}" type="presOf" srcId="{85BC009E-CE36-4A18-B858-78CD822A0CF2}" destId="{E10156DE-2F60-4DAC-BDF7-0F11915FB520}" srcOrd="0" destOrd="1" presId="urn:microsoft.com/office/officeart/2005/8/layout/hList1"/>
    <dgm:cxn modelId="{14C218AC-A475-4C1B-BEF0-06EF950775CB}" srcId="{608A1CBB-C86B-4A8C-BE76-F155F0102C6B}" destId="{91B258A0-4BAD-4E7D-B37D-5BF0A3D64ABA}" srcOrd="0" destOrd="0" parTransId="{D7BD1EA0-7A1B-4659-92BB-C84A61DC8EF9}" sibTransId="{E2D248FE-08C5-4F67-8827-8F437F1E7C34}"/>
    <dgm:cxn modelId="{702F7281-07AA-494C-9381-FE4FE3631A94}" type="presOf" srcId="{B3A3F575-1401-417D-B47C-76E333E13BC6}" destId="{8BB7AB10-FCE3-4F32-A4E4-DB47BC8AF726}" srcOrd="0" destOrd="2" presId="urn:microsoft.com/office/officeart/2005/8/layout/hList1"/>
    <dgm:cxn modelId="{5EF6E9CA-E147-4F8C-8C9F-8014D2C10F93}" srcId="{46BDB808-6C9E-4894-BF33-57118FBA3B36}" destId="{82A28266-5F9D-4FC6-A5CE-6A41509D02F8}" srcOrd="0" destOrd="0" parTransId="{1F3794B7-9C6A-4465-8AE5-BE40E159EF1F}" sibTransId="{C8D95D3A-D808-43D0-BC5C-F4EDF129936A}"/>
    <dgm:cxn modelId="{F38E4B24-4784-4615-A6ED-733E7B56B336}" type="presOf" srcId="{D85E6B1A-AAD6-4A0F-9624-AEE68E7175A7}" destId="{8BB7AB10-FCE3-4F32-A4E4-DB47BC8AF726}" srcOrd="0" destOrd="0" presId="urn:microsoft.com/office/officeart/2005/8/layout/hList1"/>
    <dgm:cxn modelId="{B603E7F5-4458-47D6-9881-01282B8FFA7D}" srcId="{46BDB808-6C9E-4894-BF33-57118FBA3B36}" destId="{608A1CBB-C86B-4A8C-BE76-F155F0102C6B}" srcOrd="1" destOrd="0" parTransId="{43F88283-7B3E-4A04-83DE-91ED9C80515D}" sibTransId="{A8758B0C-1275-454A-B17B-0FAFEE2B5815}"/>
    <dgm:cxn modelId="{F552D810-9AAB-46DA-B7F1-6CBD993E2558}" type="presOf" srcId="{F8F32974-B31A-4916-986E-6108FA59AF7A}" destId="{8BB7AB10-FCE3-4F32-A4E4-DB47BC8AF726}" srcOrd="0" destOrd="1" presId="urn:microsoft.com/office/officeart/2005/8/layout/hList1"/>
    <dgm:cxn modelId="{8C21A42D-185D-4CCC-B706-0A5ED935AF8E}" srcId="{82A28266-5F9D-4FC6-A5CE-6A41509D02F8}" destId="{F8F32974-B31A-4916-986E-6108FA59AF7A}" srcOrd="1" destOrd="0" parTransId="{7832AD9C-381F-46FD-937D-2200C4109F45}" sibTransId="{7A6E54E2-66A5-4C43-8FA3-E94062904223}"/>
    <dgm:cxn modelId="{6C1F205D-EBBC-4EA9-93FD-9659FAF7DF93}" type="presOf" srcId="{C1496257-7C1C-48FD-AC5F-F4068D7566BA}" destId="{E10156DE-2F60-4DAC-BDF7-0F11915FB520}" srcOrd="0" destOrd="4" presId="urn:microsoft.com/office/officeart/2005/8/layout/hList1"/>
    <dgm:cxn modelId="{44B0D39B-88D9-4224-8042-E4633D4E8B5E}" type="presOf" srcId="{68E07855-E7B3-45E9-A0C8-72993B84E2C9}" destId="{E10156DE-2F60-4DAC-BDF7-0F11915FB520}" srcOrd="0" destOrd="3" presId="urn:microsoft.com/office/officeart/2005/8/layout/hList1"/>
    <dgm:cxn modelId="{FAE2537C-E226-4A39-9E90-611F50965C8D}" type="presOf" srcId="{C4C2E1AA-D1AE-4986-B9CC-4EF8C7495D8E}" destId="{E10156DE-2F60-4DAC-BDF7-0F11915FB520}" srcOrd="0" destOrd="2" presId="urn:microsoft.com/office/officeart/2005/8/layout/hList1"/>
    <dgm:cxn modelId="{FB91D676-2204-4460-81A1-83074942601C}" srcId="{82A28266-5F9D-4FC6-A5CE-6A41509D02F8}" destId="{7266EEA6-D40A-4FE3-9617-C89DD7556E41}" srcOrd="3" destOrd="0" parTransId="{34421AE0-BE19-444B-8EA3-440B08B30D06}" sibTransId="{9CD652CC-CB31-481B-A40B-67F3A102D72D}"/>
    <dgm:cxn modelId="{09FA626F-1961-47C8-AB7B-2FCFDE0B2128}" srcId="{608A1CBB-C86B-4A8C-BE76-F155F0102C6B}" destId="{C4C2E1AA-D1AE-4986-B9CC-4EF8C7495D8E}" srcOrd="2" destOrd="0" parTransId="{D187BB45-EBF7-44D5-A02A-561CB22CDB37}" sibTransId="{EF393F4B-698F-4DC3-80D2-51F1DDE38411}"/>
    <dgm:cxn modelId="{E603F71D-9025-4466-861D-5704624BC32F}" srcId="{608A1CBB-C86B-4A8C-BE76-F155F0102C6B}" destId="{C1496257-7C1C-48FD-AC5F-F4068D7566BA}" srcOrd="4" destOrd="0" parTransId="{E5585CAD-D76F-4EFF-9BA8-5FB4E282AA10}" sibTransId="{23495C39-4A14-4AC4-861E-22F284CA3C59}"/>
    <dgm:cxn modelId="{500B2C6F-26A1-4FC7-8D12-B59D4CAADA67}" srcId="{608A1CBB-C86B-4A8C-BE76-F155F0102C6B}" destId="{85BC009E-CE36-4A18-B858-78CD822A0CF2}" srcOrd="1" destOrd="0" parTransId="{393CB9E9-912D-46D0-BD54-E5E8303ACE5F}" sibTransId="{7F99D5DD-D1B4-4245-97E2-B7F687ABA672}"/>
    <dgm:cxn modelId="{0504145F-629B-405E-83FB-88F060CF3E98}" srcId="{82A28266-5F9D-4FC6-A5CE-6A41509D02F8}" destId="{B3A3F575-1401-417D-B47C-76E333E13BC6}" srcOrd="2" destOrd="0" parTransId="{D8FB6044-A5F8-4C58-94DF-7715711FA77A}" sibTransId="{59892E61-6EBC-428D-BBBC-23FA74FEEF56}"/>
    <dgm:cxn modelId="{9AC39CC2-6130-4B42-9BFA-7A9A5EA44F35}" type="presOf" srcId="{2FD4C6B8-0A64-4BF6-A407-EB77E66BF8BA}" destId="{8BB7AB10-FCE3-4F32-A4E4-DB47BC8AF726}" srcOrd="0" destOrd="4" presId="urn:microsoft.com/office/officeart/2005/8/layout/hList1"/>
    <dgm:cxn modelId="{D350A104-A3B7-4FFB-848F-F290E1DDD40C}" type="presOf" srcId="{608A1CBB-C86B-4A8C-BE76-F155F0102C6B}" destId="{591EB884-365B-4AFB-BF0E-2A115E8E4828}" srcOrd="0" destOrd="0" presId="urn:microsoft.com/office/officeart/2005/8/layout/hList1"/>
    <dgm:cxn modelId="{5511EA82-99C5-4E3F-8D76-10DA7974021B}" type="presOf" srcId="{7266EEA6-D40A-4FE3-9617-C89DD7556E41}" destId="{8BB7AB10-FCE3-4F32-A4E4-DB47BC8AF726}" srcOrd="0" destOrd="3" presId="urn:microsoft.com/office/officeart/2005/8/layout/hList1"/>
    <dgm:cxn modelId="{102EF0A3-AF0C-47CD-8879-2DF05A9A8D0A}" type="presOf" srcId="{46BDB808-6C9E-4894-BF33-57118FBA3B36}" destId="{380B2E54-E8D8-4E66-B924-353C3B603299}" srcOrd="0" destOrd="0" presId="urn:microsoft.com/office/officeart/2005/8/layout/hList1"/>
    <dgm:cxn modelId="{FEB88CF1-E6C0-4039-8395-EAEB3C0ED673}" type="presOf" srcId="{82A28266-5F9D-4FC6-A5CE-6A41509D02F8}" destId="{A1E0C980-1A0D-46E0-A11B-DB1F2BF04E90}" srcOrd="0" destOrd="0" presId="urn:microsoft.com/office/officeart/2005/8/layout/hList1"/>
    <dgm:cxn modelId="{C8BB1AD7-5F1F-40CC-A6B6-B3078EC2C9FF}" srcId="{608A1CBB-C86B-4A8C-BE76-F155F0102C6B}" destId="{68E07855-E7B3-45E9-A0C8-72993B84E2C9}" srcOrd="3" destOrd="0" parTransId="{FEB42A18-06EB-4D93-AC1D-CC7D8EF49126}" sibTransId="{95396D70-00EB-49E8-8DDD-9BC840385E3F}"/>
    <dgm:cxn modelId="{1D8272BB-247B-4E15-AD99-37C93D30D3CB}" type="presParOf" srcId="{380B2E54-E8D8-4E66-B924-353C3B603299}" destId="{6D580DF5-34A5-49AE-AB14-EBBF0B89DD33}" srcOrd="0" destOrd="0" presId="urn:microsoft.com/office/officeart/2005/8/layout/hList1"/>
    <dgm:cxn modelId="{A877191A-07B6-42BA-BDFA-343258B58787}" type="presParOf" srcId="{6D580DF5-34A5-49AE-AB14-EBBF0B89DD33}" destId="{A1E0C980-1A0D-46E0-A11B-DB1F2BF04E90}" srcOrd="0" destOrd="0" presId="urn:microsoft.com/office/officeart/2005/8/layout/hList1"/>
    <dgm:cxn modelId="{22FC5073-9733-4595-8A6E-9D86692FCCBC}" type="presParOf" srcId="{6D580DF5-34A5-49AE-AB14-EBBF0B89DD33}" destId="{8BB7AB10-FCE3-4F32-A4E4-DB47BC8AF726}" srcOrd="1" destOrd="0" presId="urn:microsoft.com/office/officeart/2005/8/layout/hList1"/>
    <dgm:cxn modelId="{7C5D624C-FE7D-4463-AD95-2E56713FFEA8}" type="presParOf" srcId="{380B2E54-E8D8-4E66-B924-353C3B603299}" destId="{9692D480-F030-4B27-A098-619E1F0F3AAB}" srcOrd="1" destOrd="0" presId="urn:microsoft.com/office/officeart/2005/8/layout/hList1"/>
    <dgm:cxn modelId="{7E6BBF27-3FF0-4D1D-A34D-1C731D665568}" type="presParOf" srcId="{380B2E54-E8D8-4E66-B924-353C3B603299}" destId="{B3BEE732-52C4-4DA8-B5AF-DB7EAF9A472B}" srcOrd="2" destOrd="0" presId="urn:microsoft.com/office/officeart/2005/8/layout/hList1"/>
    <dgm:cxn modelId="{4C26E316-5CD1-4CBC-AF8B-5754CD9B1791}" type="presParOf" srcId="{B3BEE732-52C4-4DA8-B5AF-DB7EAF9A472B}" destId="{591EB884-365B-4AFB-BF0E-2A115E8E4828}" srcOrd="0" destOrd="0" presId="urn:microsoft.com/office/officeart/2005/8/layout/hList1"/>
    <dgm:cxn modelId="{21E9CE77-1C84-4B50-91F1-96E42A2286BE}" type="presParOf" srcId="{B3BEE732-52C4-4DA8-B5AF-DB7EAF9A472B}" destId="{E10156DE-2F60-4DAC-BDF7-0F11915FB520}"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6BDB808-6C9E-4894-BF33-57118FBA3B36}" type="doc">
      <dgm:prSet loTypeId="urn:microsoft.com/office/officeart/2005/8/layout/hList1" loCatId="list" qsTypeId="urn:microsoft.com/office/officeart/2005/8/quickstyle/simple1" qsCatId="simple" csTypeId="urn:microsoft.com/office/officeart/2005/8/colors/accent4_1" csCatId="accent4" phldr="1"/>
      <dgm:spPr/>
      <dgm:t>
        <a:bodyPr/>
        <a:lstStyle/>
        <a:p>
          <a:endParaRPr lang="es-EC"/>
        </a:p>
      </dgm:t>
    </dgm:pt>
    <dgm:pt modelId="{82A28266-5F9D-4FC6-A5CE-6A41509D02F8}">
      <dgm:prSet/>
      <dgm:spPr>
        <a:effectLst>
          <a:glow rad="228600">
            <a:schemeClr val="accent3">
              <a:satMod val="175000"/>
              <a:alpha val="40000"/>
            </a:schemeClr>
          </a:glow>
        </a:effectLst>
      </dgm:spPr>
      <dgm:t>
        <a:bodyPr/>
        <a:lstStyle/>
        <a:p>
          <a:r>
            <a:rPr lang="es-EC" dirty="0" smtClean="0"/>
            <a:t>VENTAJAS</a:t>
          </a:r>
          <a:endParaRPr lang="es-EC" dirty="0"/>
        </a:p>
      </dgm:t>
    </dgm:pt>
    <dgm:pt modelId="{1F3794B7-9C6A-4465-8AE5-BE40E159EF1F}" type="parTrans" cxnId="{5EF6E9CA-E147-4F8C-8C9F-8014D2C10F93}">
      <dgm:prSet/>
      <dgm:spPr/>
      <dgm:t>
        <a:bodyPr/>
        <a:lstStyle/>
        <a:p>
          <a:endParaRPr lang="es-EC"/>
        </a:p>
      </dgm:t>
    </dgm:pt>
    <dgm:pt modelId="{C8D95D3A-D808-43D0-BC5C-F4EDF129936A}" type="sibTrans" cxnId="{5EF6E9CA-E147-4F8C-8C9F-8014D2C10F93}">
      <dgm:prSet/>
      <dgm:spPr/>
      <dgm:t>
        <a:bodyPr/>
        <a:lstStyle/>
        <a:p>
          <a:endParaRPr lang="es-EC"/>
        </a:p>
      </dgm:t>
    </dgm:pt>
    <dgm:pt modelId="{608A1CBB-C86B-4A8C-BE76-F155F0102C6B}">
      <dgm:prSet/>
      <dgm:spPr>
        <a:effectLst>
          <a:glow rad="228600">
            <a:schemeClr val="accent3">
              <a:satMod val="175000"/>
              <a:alpha val="40000"/>
            </a:schemeClr>
          </a:glow>
        </a:effectLst>
      </dgm:spPr>
      <dgm:t>
        <a:bodyPr/>
        <a:lstStyle/>
        <a:p>
          <a:r>
            <a:rPr lang="es-EC" dirty="0" smtClean="0"/>
            <a:t>DESVENTAJAS</a:t>
          </a:r>
          <a:endParaRPr lang="es-EC" dirty="0"/>
        </a:p>
      </dgm:t>
    </dgm:pt>
    <dgm:pt modelId="{43F88283-7B3E-4A04-83DE-91ED9C80515D}" type="parTrans" cxnId="{B603E7F5-4458-47D6-9881-01282B8FFA7D}">
      <dgm:prSet/>
      <dgm:spPr/>
      <dgm:t>
        <a:bodyPr/>
        <a:lstStyle/>
        <a:p>
          <a:endParaRPr lang="es-EC"/>
        </a:p>
      </dgm:t>
    </dgm:pt>
    <dgm:pt modelId="{A8758B0C-1275-454A-B17B-0FAFEE2B5815}" type="sibTrans" cxnId="{B603E7F5-4458-47D6-9881-01282B8FFA7D}">
      <dgm:prSet/>
      <dgm:spPr/>
      <dgm:t>
        <a:bodyPr/>
        <a:lstStyle/>
        <a:p>
          <a:endParaRPr lang="es-EC"/>
        </a:p>
      </dgm:t>
    </dgm:pt>
    <dgm:pt modelId="{D85E6B1A-AAD6-4A0F-9624-AEE68E7175A7}">
      <dgm:prSet/>
      <dgm:spPr>
        <a:effectLst>
          <a:glow rad="228600">
            <a:schemeClr val="accent3">
              <a:satMod val="175000"/>
              <a:alpha val="40000"/>
            </a:schemeClr>
          </a:glow>
        </a:effectLst>
      </dgm:spPr>
      <dgm:t>
        <a:bodyPr/>
        <a:lstStyle/>
        <a:p>
          <a:r>
            <a:rPr lang="es-EC" dirty="0" smtClean="0"/>
            <a:t>Los cuestionarios son un punto de partida potencialmente útil para la comprensión de las percepciones de los usuarios.</a:t>
          </a:r>
          <a:endParaRPr lang="es-EC" dirty="0"/>
        </a:p>
      </dgm:t>
    </dgm:pt>
    <dgm:pt modelId="{02F39B9C-9400-4E11-BBB0-8A9ED1AE7CC2}" type="parTrans" cxnId="{D3AEAA2E-43E5-4703-8CAE-3B0CF084D2D2}">
      <dgm:prSet/>
      <dgm:spPr/>
      <dgm:t>
        <a:bodyPr/>
        <a:lstStyle/>
        <a:p>
          <a:endParaRPr lang="es-EC"/>
        </a:p>
      </dgm:t>
    </dgm:pt>
    <dgm:pt modelId="{556C0C43-3467-4981-9AAB-A544A6E38B6F}" type="sibTrans" cxnId="{D3AEAA2E-43E5-4703-8CAE-3B0CF084D2D2}">
      <dgm:prSet/>
      <dgm:spPr/>
      <dgm:t>
        <a:bodyPr/>
        <a:lstStyle/>
        <a:p>
          <a:endParaRPr lang="es-EC"/>
        </a:p>
      </dgm:t>
    </dgm:pt>
    <dgm:pt modelId="{0DB4D462-9075-4C70-84CA-8C97129EC6CE}">
      <dgm:prSet/>
      <dgm:spPr>
        <a:effectLst>
          <a:glow rad="228600">
            <a:schemeClr val="accent3">
              <a:satMod val="175000"/>
              <a:alpha val="40000"/>
            </a:schemeClr>
          </a:glow>
        </a:effectLst>
      </dgm:spPr>
      <dgm:t>
        <a:bodyPr/>
        <a:lstStyle/>
        <a:p>
          <a:r>
            <a:rPr lang="es-EC" dirty="0" smtClean="0"/>
            <a:t>Las evaluaciones de usabilidad basadas en expertos y basadas en modelos son menos costosas.</a:t>
          </a:r>
          <a:endParaRPr lang="es-EC" dirty="0"/>
        </a:p>
      </dgm:t>
    </dgm:pt>
    <dgm:pt modelId="{1C315E61-28FE-4BDC-9AC5-35457B513D7C}" type="parTrans" cxnId="{F583773E-4573-4F3D-9958-BAE116FB5835}">
      <dgm:prSet/>
      <dgm:spPr/>
      <dgm:t>
        <a:bodyPr/>
        <a:lstStyle/>
        <a:p>
          <a:endParaRPr lang="es-EC"/>
        </a:p>
      </dgm:t>
    </dgm:pt>
    <dgm:pt modelId="{255FC08C-36B0-4EBA-8CA4-EC7198E649C2}" type="sibTrans" cxnId="{F583773E-4573-4F3D-9958-BAE116FB5835}">
      <dgm:prSet/>
      <dgm:spPr/>
      <dgm:t>
        <a:bodyPr/>
        <a:lstStyle/>
        <a:p>
          <a:endParaRPr lang="es-EC"/>
        </a:p>
      </dgm:t>
    </dgm:pt>
    <dgm:pt modelId="{BB81F579-8D7F-4E86-864A-388C4F4E651B}">
      <dgm:prSet/>
      <dgm:spPr>
        <a:effectLst>
          <a:glow rad="228600">
            <a:schemeClr val="accent3">
              <a:satMod val="175000"/>
              <a:alpha val="40000"/>
            </a:schemeClr>
          </a:glow>
        </a:effectLst>
      </dgm:spPr>
      <dgm:t>
        <a:bodyPr/>
        <a:lstStyle/>
        <a:p>
          <a:r>
            <a:rPr lang="es-EC" dirty="0" smtClean="0"/>
            <a:t>En las pruebas con usuarios potenciales, se obtienen datos más significativos.</a:t>
          </a:r>
          <a:endParaRPr lang="es-EC" dirty="0"/>
        </a:p>
      </dgm:t>
    </dgm:pt>
    <dgm:pt modelId="{0167B26F-0183-47DD-BCBC-AAB3D65F6A92}" type="parTrans" cxnId="{FD7A1562-8CC7-4A0E-A219-02B033978FF6}">
      <dgm:prSet/>
      <dgm:spPr/>
      <dgm:t>
        <a:bodyPr/>
        <a:lstStyle/>
        <a:p>
          <a:endParaRPr lang="es-EC"/>
        </a:p>
      </dgm:t>
    </dgm:pt>
    <dgm:pt modelId="{5DC878B4-0E50-4119-A087-D1F0BC25AC57}" type="sibTrans" cxnId="{FD7A1562-8CC7-4A0E-A219-02B033978FF6}">
      <dgm:prSet/>
      <dgm:spPr/>
      <dgm:t>
        <a:bodyPr/>
        <a:lstStyle/>
        <a:p>
          <a:endParaRPr lang="es-EC"/>
        </a:p>
      </dgm:t>
    </dgm:pt>
    <dgm:pt modelId="{69E0E86A-AB43-429D-8719-B8F13F56C117}">
      <dgm:prSet/>
      <dgm:spPr>
        <a:effectLst>
          <a:glow rad="228600">
            <a:schemeClr val="accent3">
              <a:satMod val="175000"/>
              <a:alpha val="40000"/>
            </a:schemeClr>
          </a:glow>
        </a:effectLst>
      </dgm:spPr>
      <dgm:t>
        <a:bodyPr/>
        <a:lstStyle/>
        <a:p>
          <a:r>
            <a:rPr lang="es-EC" dirty="0" smtClean="0"/>
            <a:t>En un escenario de contexto real es posible detectar problemas difíciles o imposibles de descubrir y simular en un laboratorio.</a:t>
          </a:r>
          <a:endParaRPr lang="es-EC" dirty="0"/>
        </a:p>
      </dgm:t>
    </dgm:pt>
    <dgm:pt modelId="{4FCD365B-1338-47C3-A871-126EFA9940AB}" type="parTrans" cxnId="{352CA523-D673-4731-AEDE-FEE46A3A2F17}">
      <dgm:prSet/>
      <dgm:spPr/>
      <dgm:t>
        <a:bodyPr/>
        <a:lstStyle/>
        <a:p>
          <a:endParaRPr lang="es-EC"/>
        </a:p>
      </dgm:t>
    </dgm:pt>
    <dgm:pt modelId="{EFAB4FEE-8BBB-40E1-A230-D7E6538C04D6}" type="sibTrans" cxnId="{352CA523-D673-4731-AEDE-FEE46A3A2F17}">
      <dgm:prSet/>
      <dgm:spPr/>
      <dgm:t>
        <a:bodyPr/>
        <a:lstStyle/>
        <a:p>
          <a:endParaRPr lang="es-EC"/>
        </a:p>
      </dgm:t>
    </dgm:pt>
    <dgm:pt modelId="{2D5A1F69-9227-4940-8CE8-0681474205BE}">
      <dgm:prSet/>
      <dgm:spPr>
        <a:effectLst>
          <a:glow rad="228600">
            <a:schemeClr val="accent3">
              <a:satMod val="175000"/>
              <a:alpha val="40000"/>
            </a:schemeClr>
          </a:glow>
        </a:effectLst>
      </dgm:spPr>
      <dgm:t>
        <a:bodyPr/>
        <a:lstStyle/>
        <a:p>
          <a:r>
            <a:rPr lang="es-EC" dirty="0" smtClean="0"/>
            <a:t>La incorporación una evaluación de usabilidad de campo en un proceso de desarrollo ágil como </a:t>
          </a:r>
          <a:r>
            <a:rPr lang="es-EC" dirty="0" err="1" smtClean="0"/>
            <a:t>Intermod</a:t>
          </a:r>
          <a:r>
            <a:rPr lang="es-EC" dirty="0" smtClean="0"/>
            <a:t> ha producido un impacto significante</a:t>
          </a:r>
          <a:endParaRPr lang="es-EC" dirty="0"/>
        </a:p>
      </dgm:t>
    </dgm:pt>
    <dgm:pt modelId="{ADE16D09-323F-4AD1-9008-379CE23BBC13}" type="parTrans" cxnId="{2342DC04-1C17-4125-A50F-0CD9D9EF5273}">
      <dgm:prSet/>
      <dgm:spPr/>
      <dgm:t>
        <a:bodyPr/>
        <a:lstStyle/>
        <a:p>
          <a:endParaRPr lang="es-EC"/>
        </a:p>
      </dgm:t>
    </dgm:pt>
    <dgm:pt modelId="{68EA42BF-1199-487B-850C-D75F62DB44C0}" type="sibTrans" cxnId="{2342DC04-1C17-4125-A50F-0CD9D9EF5273}">
      <dgm:prSet/>
      <dgm:spPr/>
      <dgm:t>
        <a:bodyPr/>
        <a:lstStyle/>
        <a:p>
          <a:endParaRPr lang="es-EC"/>
        </a:p>
      </dgm:t>
    </dgm:pt>
    <dgm:pt modelId="{C90AB51E-FDCE-4203-B32B-C0F05B96604B}">
      <dgm:prSet/>
      <dgm:spPr>
        <a:effectLst>
          <a:glow rad="228600">
            <a:schemeClr val="accent3">
              <a:satMod val="175000"/>
              <a:alpha val="40000"/>
            </a:schemeClr>
          </a:glow>
        </a:effectLst>
      </dgm:spPr>
      <dgm:t>
        <a:bodyPr/>
        <a:lstStyle/>
        <a:p>
          <a:r>
            <a:rPr lang="es-EC" dirty="0" smtClean="0"/>
            <a:t>Los teléfonos inteligentes tienen un impacto en la apariencia y la usabilidad de sus aplicaciones.</a:t>
          </a:r>
          <a:endParaRPr lang="es-EC" dirty="0"/>
        </a:p>
      </dgm:t>
    </dgm:pt>
    <dgm:pt modelId="{26271ACF-0AD0-45DA-8F11-AED22AABAF4C}" type="parTrans" cxnId="{49FADD03-C189-426C-A5DF-964F95469EF5}">
      <dgm:prSet/>
      <dgm:spPr/>
      <dgm:t>
        <a:bodyPr/>
        <a:lstStyle/>
        <a:p>
          <a:endParaRPr lang="es-EC"/>
        </a:p>
      </dgm:t>
    </dgm:pt>
    <dgm:pt modelId="{61687888-812A-4CAE-A9B5-84714A305DE3}" type="sibTrans" cxnId="{49FADD03-C189-426C-A5DF-964F95469EF5}">
      <dgm:prSet/>
      <dgm:spPr/>
      <dgm:t>
        <a:bodyPr/>
        <a:lstStyle/>
        <a:p>
          <a:endParaRPr lang="es-EC"/>
        </a:p>
      </dgm:t>
    </dgm:pt>
    <dgm:pt modelId="{97A51146-146F-44A4-A46D-50F22484CF15}">
      <dgm:prSet/>
      <dgm:spPr>
        <a:effectLst>
          <a:glow rad="228600">
            <a:schemeClr val="accent3">
              <a:satMod val="175000"/>
              <a:alpha val="40000"/>
            </a:schemeClr>
          </a:glow>
        </a:effectLst>
      </dgm:spPr>
      <dgm:t>
        <a:bodyPr/>
        <a:lstStyle/>
        <a:p>
          <a:r>
            <a:rPr lang="es-EC" dirty="0" smtClean="0"/>
            <a:t>En un cuestionario basado en directrices de diseño, respondido por expertos puede pasar que los resultados estén sesgados en la dirección del interés general de los investigadores.</a:t>
          </a:r>
          <a:endParaRPr lang="es-EC" dirty="0"/>
        </a:p>
      </dgm:t>
    </dgm:pt>
    <dgm:pt modelId="{543FDF09-79A2-4E39-AECB-123183616606}" type="parTrans" cxnId="{80191CEE-BCB5-4433-B644-46A8863D8E84}">
      <dgm:prSet/>
      <dgm:spPr/>
      <dgm:t>
        <a:bodyPr/>
        <a:lstStyle/>
        <a:p>
          <a:endParaRPr lang="es-EC"/>
        </a:p>
      </dgm:t>
    </dgm:pt>
    <dgm:pt modelId="{413640FD-63A3-40AB-9F24-1E5DA482A5A1}" type="sibTrans" cxnId="{80191CEE-BCB5-4433-B644-46A8863D8E84}">
      <dgm:prSet/>
      <dgm:spPr/>
      <dgm:t>
        <a:bodyPr/>
        <a:lstStyle/>
        <a:p>
          <a:endParaRPr lang="es-EC"/>
        </a:p>
      </dgm:t>
    </dgm:pt>
    <dgm:pt modelId="{6797150F-8C7F-4802-B0C1-52D4583F706B}">
      <dgm:prSet/>
      <dgm:spPr>
        <a:effectLst>
          <a:glow rad="228600">
            <a:schemeClr val="accent3">
              <a:satMod val="175000"/>
              <a:alpha val="40000"/>
            </a:schemeClr>
          </a:glow>
        </a:effectLst>
      </dgm:spPr>
      <dgm:t>
        <a:bodyPr/>
        <a:lstStyle/>
        <a:p>
          <a:r>
            <a:rPr lang="es-EC" dirty="0" smtClean="0"/>
            <a:t>En el clásico método de observación de usuarios, se hace difícil capturar todos los ingresos de datos en la interfaz de la pantalla táctil.</a:t>
          </a:r>
          <a:endParaRPr lang="es-EC" dirty="0"/>
        </a:p>
      </dgm:t>
    </dgm:pt>
    <dgm:pt modelId="{245C17EB-7236-47E9-A0C2-F7B3C5970A5E}" type="parTrans" cxnId="{732AF6D5-C99C-40D0-8930-C3CCD48FFBD9}">
      <dgm:prSet/>
      <dgm:spPr/>
      <dgm:t>
        <a:bodyPr/>
        <a:lstStyle/>
        <a:p>
          <a:endParaRPr lang="es-EC"/>
        </a:p>
      </dgm:t>
    </dgm:pt>
    <dgm:pt modelId="{A1A3866B-93BF-4A94-A98B-F4D35064D579}" type="sibTrans" cxnId="{732AF6D5-C99C-40D0-8930-C3CCD48FFBD9}">
      <dgm:prSet/>
      <dgm:spPr/>
      <dgm:t>
        <a:bodyPr/>
        <a:lstStyle/>
        <a:p>
          <a:endParaRPr lang="es-EC"/>
        </a:p>
      </dgm:t>
    </dgm:pt>
    <dgm:pt modelId="{19870461-B586-423C-B3F6-E43E0FB6A7DA}">
      <dgm:prSet/>
      <dgm:spPr>
        <a:effectLst>
          <a:glow rad="228600">
            <a:schemeClr val="accent3">
              <a:satMod val="175000"/>
              <a:alpha val="40000"/>
            </a:schemeClr>
          </a:glow>
        </a:effectLst>
      </dgm:spPr>
      <dgm:t>
        <a:bodyPr/>
        <a:lstStyle/>
        <a:p>
          <a:r>
            <a:rPr lang="es-EC" dirty="0" smtClean="0"/>
            <a:t>La evaluación con usuarios es costosa y consume tiempo.</a:t>
          </a:r>
          <a:endParaRPr lang="es-EC" dirty="0"/>
        </a:p>
      </dgm:t>
    </dgm:pt>
    <dgm:pt modelId="{FDC6FA5D-F182-41FF-84D8-F1E29A913C42}" type="parTrans" cxnId="{655532CB-397D-4B63-8E85-DE66F340327E}">
      <dgm:prSet/>
      <dgm:spPr/>
      <dgm:t>
        <a:bodyPr/>
        <a:lstStyle/>
        <a:p>
          <a:endParaRPr lang="es-EC"/>
        </a:p>
      </dgm:t>
    </dgm:pt>
    <dgm:pt modelId="{F11DC6DA-47C8-42CC-9DB6-AF19AAC24203}" type="sibTrans" cxnId="{655532CB-397D-4B63-8E85-DE66F340327E}">
      <dgm:prSet/>
      <dgm:spPr/>
      <dgm:t>
        <a:bodyPr/>
        <a:lstStyle/>
        <a:p>
          <a:endParaRPr lang="es-EC"/>
        </a:p>
      </dgm:t>
    </dgm:pt>
    <dgm:pt modelId="{57D7E33B-8A11-4463-9AA1-835B98343DE7}">
      <dgm:prSet/>
      <dgm:spPr>
        <a:effectLst>
          <a:glow rad="228600">
            <a:schemeClr val="accent3">
              <a:satMod val="175000"/>
              <a:alpha val="40000"/>
            </a:schemeClr>
          </a:glow>
        </a:effectLst>
      </dgm:spPr>
      <dgm:t>
        <a:bodyPr/>
        <a:lstStyle/>
        <a:p>
          <a:r>
            <a:rPr lang="es-EC" dirty="0" smtClean="0"/>
            <a:t>Las pruebas de laboratorio parecen ser incapaces de asegurar por completo la facilidad de uso.</a:t>
          </a:r>
          <a:endParaRPr lang="es-EC" dirty="0"/>
        </a:p>
      </dgm:t>
    </dgm:pt>
    <dgm:pt modelId="{6C90A8CA-22A1-4D98-A2F9-112E84999E0A}" type="parTrans" cxnId="{2974D542-5A8E-41F1-8C90-BAE3C1D9DEA4}">
      <dgm:prSet/>
      <dgm:spPr/>
      <dgm:t>
        <a:bodyPr/>
        <a:lstStyle/>
        <a:p>
          <a:endParaRPr lang="es-EC"/>
        </a:p>
      </dgm:t>
    </dgm:pt>
    <dgm:pt modelId="{45B4BF19-17D9-4DA5-B42A-81B30657BA1B}" type="sibTrans" cxnId="{2974D542-5A8E-41F1-8C90-BAE3C1D9DEA4}">
      <dgm:prSet/>
      <dgm:spPr/>
      <dgm:t>
        <a:bodyPr/>
        <a:lstStyle/>
        <a:p>
          <a:endParaRPr lang="es-EC"/>
        </a:p>
      </dgm:t>
    </dgm:pt>
    <dgm:pt modelId="{380B2E54-E8D8-4E66-B924-353C3B603299}" type="pres">
      <dgm:prSet presAssocID="{46BDB808-6C9E-4894-BF33-57118FBA3B36}" presName="Name0" presStyleCnt="0">
        <dgm:presLayoutVars>
          <dgm:dir/>
          <dgm:animLvl val="lvl"/>
          <dgm:resizeHandles val="exact"/>
        </dgm:presLayoutVars>
      </dgm:prSet>
      <dgm:spPr/>
      <dgm:t>
        <a:bodyPr/>
        <a:lstStyle/>
        <a:p>
          <a:endParaRPr lang="es-EC"/>
        </a:p>
      </dgm:t>
    </dgm:pt>
    <dgm:pt modelId="{6D580DF5-34A5-49AE-AB14-EBBF0B89DD33}" type="pres">
      <dgm:prSet presAssocID="{82A28266-5F9D-4FC6-A5CE-6A41509D02F8}" presName="composite" presStyleCnt="0"/>
      <dgm:spPr/>
    </dgm:pt>
    <dgm:pt modelId="{A1E0C980-1A0D-46E0-A11B-DB1F2BF04E90}" type="pres">
      <dgm:prSet presAssocID="{82A28266-5F9D-4FC6-A5CE-6A41509D02F8}" presName="parTx" presStyleLbl="alignNode1" presStyleIdx="0" presStyleCnt="2">
        <dgm:presLayoutVars>
          <dgm:chMax val="0"/>
          <dgm:chPref val="0"/>
          <dgm:bulletEnabled val="1"/>
        </dgm:presLayoutVars>
      </dgm:prSet>
      <dgm:spPr/>
      <dgm:t>
        <a:bodyPr/>
        <a:lstStyle/>
        <a:p>
          <a:endParaRPr lang="es-EC"/>
        </a:p>
      </dgm:t>
    </dgm:pt>
    <dgm:pt modelId="{8BB7AB10-FCE3-4F32-A4E4-DB47BC8AF726}" type="pres">
      <dgm:prSet presAssocID="{82A28266-5F9D-4FC6-A5CE-6A41509D02F8}" presName="desTx" presStyleLbl="alignAccFollowNode1" presStyleIdx="0" presStyleCnt="2">
        <dgm:presLayoutVars>
          <dgm:bulletEnabled val="1"/>
        </dgm:presLayoutVars>
      </dgm:prSet>
      <dgm:spPr/>
      <dgm:t>
        <a:bodyPr/>
        <a:lstStyle/>
        <a:p>
          <a:endParaRPr lang="es-EC"/>
        </a:p>
      </dgm:t>
    </dgm:pt>
    <dgm:pt modelId="{9692D480-F030-4B27-A098-619E1F0F3AAB}" type="pres">
      <dgm:prSet presAssocID="{C8D95D3A-D808-43D0-BC5C-F4EDF129936A}" presName="space" presStyleCnt="0"/>
      <dgm:spPr/>
    </dgm:pt>
    <dgm:pt modelId="{B3BEE732-52C4-4DA8-B5AF-DB7EAF9A472B}" type="pres">
      <dgm:prSet presAssocID="{608A1CBB-C86B-4A8C-BE76-F155F0102C6B}" presName="composite" presStyleCnt="0"/>
      <dgm:spPr/>
    </dgm:pt>
    <dgm:pt modelId="{591EB884-365B-4AFB-BF0E-2A115E8E4828}" type="pres">
      <dgm:prSet presAssocID="{608A1CBB-C86B-4A8C-BE76-F155F0102C6B}" presName="parTx" presStyleLbl="alignNode1" presStyleIdx="1" presStyleCnt="2">
        <dgm:presLayoutVars>
          <dgm:chMax val="0"/>
          <dgm:chPref val="0"/>
          <dgm:bulletEnabled val="1"/>
        </dgm:presLayoutVars>
      </dgm:prSet>
      <dgm:spPr/>
      <dgm:t>
        <a:bodyPr/>
        <a:lstStyle/>
        <a:p>
          <a:endParaRPr lang="es-EC"/>
        </a:p>
      </dgm:t>
    </dgm:pt>
    <dgm:pt modelId="{E10156DE-2F60-4DAC-BDF7-0F11915FB520}" type="pres">
      <dgm:prSet presAssocID="{608A1CBB-C86B-4A8C-BE76-F155F0102C6B}" presName="desTx" presStyleLbl="alignAccFollowNode1" presStyleIdx="1" presStyleCnt="2">
        <dgm:presLayoutVars>
          <dgm:bulletEnabled val="1"/>
        </dgm:presLayoutVars>
      </dgm:prSet>
      <dgm:spPr/>
      <dgm:t>
        <a:bodyPr/>
        <a:lstStyle/>
        <a:p>
          <a:endParaRPr lang="es-EC"/>
        </a:p>
      </dgm:t>
    </dgm:pt>
  </dgm:ptLst>
  <dgm:cxnLst>
    <dgm:cxn modelId="{655532CB-397D-4B63-8E85-DE66F340327E}" srcId="{608A1CBB-C86B-4A8C-BE76-F155F0102C6B}" destId="{19870461-B586-423C-B3F6-E43E0FB6A7DA}" srcOrd="2" destOrd="0" parTransId="{FDC6FA5D-F182-41FF-84D8-F1E29A913C42}" sibTransId="{F11DC6DA-47C8-42CC-9DB6-AF19AAC24203}"/>
    <dgm:cxn modelId="{0B58A599-15C2-428A-9961-11C1F5AB3FCE}" type="presOf" srcId="{608A1CBB-C86B-4A8C-BE76-F155F0102C6B}" destId="{591EB884-365B-4AFB-BF0E-2A115E8E4828}" srcOrd="0" destOrd="0" presId="urn:microsoft.com/office/officeart/2005/8/layout/hList1"/>
    <dgm:cxn modelId="{3D5CA2A3-5663-46B2-AE42-E22F446B49C2}" type="presOf" srcId="{D85E6B1A-AAD6-4A0F-9624-AEE68E7175A7}" destId="{8BB7AB10-FCE3-4F32-A4E4-DB47BC8AF726}" srcOrd="0" destOrd="0" presId="urn:microsoft.com/office/officeart/2005/8/layout/hList1"/>
    <dgm:cxn modelId="{2342DC04-1C17-4125-A50F-0CD9D9EF5273}" srcId="{82A28266-5F9D-4FC6-A5CE-6A41509D02F8}" destId="{2D5A1F69-9227-4940-8CE8-0681474205BE}" srcOrd="4" destOrd="0" parTransId="{ADE16D09-323F-4AD1-9008-379CE23BBC13}" sibTransId="{68EA42BF-1199-487B-850C-D75F62DB44C0}"/>
    <dgm:cxn modelId="{3404CB5F-9B00-4FE1-9978-2E125CD0FB4C}" type="presOf" srcId="{46BDB808-6C9E-4894-BF33-57118FBA3B36}" destId="{380B2E54-E8D8-4E66-B924-353C3B603299}" srcOrd="0" destOrd="0" presId="urn:microsoft.com/office/officeart/2005/8/layout/hList1"/>
    <dgm:cxn modelId="{AE157300-3054-44D0-880F-8C0FCB95F598}" type="presOf" srcId="{0DB4D462-9075-4C70-84CA-8C97129EC6CE}" destId="{8BB7AB10-FCE3-4F32-A4E4-DB47BC8AF726}" srcOrd="0" destOrd="1" presId="urn:microsoft.com/office/officeart/2005/8/layout/hList1"/>
    <dgm:cxn modelId="{A71FF29F-BBCE-41F4-933C-A6CB11DA72E8}" type="presOf" srcId="{C90AB51E-FDCE-4203-B32B-C0F05B96604B}" destId="{E10156DE-2F60-4DAC-BDF7-0F11915FB520}" srcOrd="0" destOrd="3" presId="urn:microsoft.com/office/officeart/2005/8/layout/hList1"/>
    <dgm:cxn modelId="{F583773E-4573-4F3D-9958-BAE116FB5835}" srcId="{82A28266-5F9D-4FC6-A5CE-6A41509D02F8}" destId="{0DB4D462-9075-4C70-84CA-8C97129EC6CE}" srcOrd="1" destOrd="0" parTransId="{1C315E61-28FE-4BDC-9AC5-35457B513D7C}" sibTransId="{255FC08C-36B0-4EBA-8CA4-EC7198E649C2}"/>
    <dgm:cxn modelId="{5EF6E9CA-E147-4F8C-8C9F-8014D2C10F93}" srcId="{46BDB808-6C9E-4894-BF33-57118FBA3B36}" destId="{82A28266-5F9D-4FC6-A5CE-6A41509D02F8}" srcOrd="0" destOrd="0" parTransId="{1F3794B7-9C6A-4465-8AE5-BE40E159EF1F}" sibTransId="{C8D95D3A-D808-43D0-BC5C-F4EDF129936A}"/>
    <dgm:cxn modelId="{67951F1F-4761-42BC-A588-57237B38090A}" type="presOf" srcId="{6797150F-8C7F-4802-B0C1-52D4583F706B}" destId="{E10156DE-2F60-4DAC-BDF7-0F11915FB520}" srcOrd="0" destOrd="1" presId="urn:microsoft.com/office/officeart/2005/8/layout/hList1"/>
    <dgm:cxn modelId="{9D72B64F-7647-4A7A-BC7F-6AD177EBFD66}" type="presOf" srcId="{97A51146-146F-44A4-A46D-50F22484CF15}" destId="{E10156DE-2F60-4DAC-BDF7-0F11915FB520}" srcOrd="0" destOrd="0" presId="urn:microsoft.com/office/officeart/2005/8/layout/hList1"/>
    <dgm:cxn modelId="{80191CEE-BCB5-4433-B644-46A8863D8E84}" srcId="{608A1CBB-C86B-4A8C-BE76-F155F0102C6B}" destId="{97A51146-146F-44A4-A46D-50F22484CF15}" srcOrd="0" destOrd="0" parTransId="{543FDF09-79A2-4E39-AECB-123183616606}" sibTransId="{413640FD-63A3-40AB-9F24-1E5DA482A5A1}"/>
    <dgm:cxn modelId="{C33A391E-8383-44DA-BC66-5D93B66F9154}" type="presOf" srcId="{2D5A1F69-9227-4940-8CE8-0681474205BE}" destId="{8BB7AB10-FCE3-4F32-A4E4-DB47BC8AF726}" srcOrd="0" destOrd="4" presId="urn:microsoft.com/office/officeart/2005/8/layout/hList1"/>
    <dgm:cxn modelId="{009B4753-28EB-4288-9B55-162BDC8F219A}" type="presOf" srcId="{57D7E33B-8A11-4463-9AA1-835B98343DE7}" destId="{E10156DE-2F60-4DAC-BDF7-0F11915FB520}" srcOrd="0" destOrd="4" presId="urn:microsoft.com/office/officeart/2005/8/layout/hList1"/>
    <dgm:cxn modelId="{2974D542-5A8E-41F1-8C90-BAE3C1D9DEA4}" srcId="{608A1CBB-C86B-4A8C-BE76-F155F0102C6B}" destId="{57D7E33B-8A11-4463-9AA1-835B98343DE7}" srcOrd="4" destOrd="0" parTransId="{6C90A8CA-22A1-4D98-A2F9-112E84999E0A}" sibTransId="{45B4BF19-17D9-4DA5-B42A-81B30657BA1B}"/>
    <dgm:cxn modelId="{49FADD03-C189-426C-A5DF-964F95469EF5}" srcId="{608A1CBB-C86B-4A8C-BE76-F155F0102C6B}" destId="{C90AB51E-FDCE-4203-B32B-C0F05B96604B}" srcOrd="3" destOrd="0" parTransId="{26271ACF-0AD0-45DA-8F11-AED22AABAF4C}" sibTransId="{61687888-812A-4CAE-A9B5-84714A305DE3}"/>
    <dgm:cxn modelId="{CC1721D1-4346-448D-97B2-5AB999DC4CF9}" type="presOf" srcId="{BB81F579-8D7F-4E86-864A-388C4F4E651B}" destId="{8BB7AB10-FCE3-4F32-A4E4-DB47BC8AF726}" srcOrd="0" destOrd="2" presId="urn:microsoft.com/office/officeart/2005/8/layout/hList1"/>
    <dgm:cxn modelId="{B603E7F5-4458-47D6-9881-01282B8FFA7D}" srcId="{46BDB808-6C9E-4894-BF33-57118FBA3B36}" destId="{608A1CBB-C86B-4A8C-BE76-F155F0102C6B}" srcOrd="1" destOrd="0" parTransId="{43F88283-7B3E-4A04-83DE-91ED9C80515D}" sibTransId="{A8758B0C-1275-454A-B17B-0FAFEE2B5815}"/>
    <dgm:cxn modelId="{732AF6D5-C99C-40D0-8930-C3CCD48FFBD9}" srcId="{608A1CBB-C86B-4A8C-BE76-F155F0102C6B}" destId="{6797150F-8C7F-4802-B0C1-52D4583F706B}" srcOrd="1" destOrd="0" parTransId="{245C17EB-7236-47E9-A0C2-F7B3C5970A5E}" sibTransId="{A1A3866B-93BF-4A94-A98B-F4D35064D579}"/>
    <dgm:cxn modelId="{D3AEAA2E-43E5-4703-8CAE-3B0CF084D2D2}" srcId="{82A28266-5F9D-4FC6-A5CE-6A41509D02F8}" destId="{D85E6B1A-AAD6-4A0F-9624-AEE68E7175A7}" srcOrd="0" destOrd="0" parTransId="{02F39B9C-9400-4E11-BBB0-8A9ED1AE7CC2}" sibTransId="{556C0C43-3467-4981-9AAB-A544A6E38B6F}"/>
    <dgm:cxn modelId="{FD7A1562-8CC7-4A0E-A219-02B033978FF6}" srcId="{82A28266-5F9D-4FC6-A5CE-6A41509D02F8}" destId="{BB81F579-8D7F-4E86-864A-388C4F4E651B}" srcOrd="2" destOrd="0" parTransId="{0167B26F-0183-47DD-BCBC-AAB3D65F6A92}" sibTransId="{5DC878B4-0E50-4119-A087-D1F0BC25AC57}"/>
    <dgm:cxn modelId="{352CA523-D673-4731-AEDE-FEE46A3A2F17}" srcId="{82A28266-5F9D-4FC6-A5CE-6A41509D02F8}" destId="{69E0E86A-AB43-429D-8719-B8F13F56C117}" srcOrd="3" destOrd="0" parTransId="{4FCD365B-1338-47C3-A871-126EFA9940AB}" sibTransId="{EFAB4FEE-8BBB-40E1-A230-D7E6538C04D6}"/>
    <dgm:cxn modelId="{59A55FA0-F306-40EB-9CC2-119C6DA49A0D}" type="presOf" srcId="{19870461-B586-423C-B3F6-E43E0FB6A7DA}" destId="{E10156DE-2F60-4DAC-BDF7-0F11915FB520}" srcOrd="0" destOrd="2" presId="urn:microsoft.com/office/officeart/2005/8/layout/hList1"/>
    <dgm:cxn modelId="{8BFE89CE-98F9-454A-B631-F5BEBEF84690}" type="presOf" srcId="{82A28266-5F9D-4FC6-A5CE-6A41509D02F8}" destId="{A1E0C980-1A0D-46E0-A11B-DB1F2BF04E90}" srcOrd="0" destOrd="0" presId="urn:microsoft.com/office/officeart/2005/8/layout/hList1"/>
    <dgm:cxn modelId="{A60659DD-45CF-468F-9F78-6FC0DA8125D8}" type="presOf" srcId="{69E0E86A-AB43-429D-8719-B8F13F56C117}" destId="{8BB7AB10-FCE3-4F32-A4E4-DB47BC8AF726}" srcOrd="0" destOrd="3" presId="urn:microsoft.com/office/officeart/2005/8/layout/hList1"/>
    <dgm:cxn modelId="{0BAF929D-E0D8-40AB-AEB7-C717C83380A4}" type="presParOf" srcId="{380B2E54-E8D8-4E66-B924-353C3B603299}" destId="{6D580DF5-34A5-49AE-AB14-EBBF0B89DD33}" srcOrd="0" destOrd="0" presId="urn:microsoft.com/office/officeart/2005/8/layout/hList1"/>
    <dgm:cxn modelId="{3CF08BF0-C8D7-4EFD-92E4-00BA7C3A64A3}" type="presParOf" srcId="{6D580DF5-34A5-49AE-AB14-EBBF0B89DD33}" destId="{A1E0C980-1A0D-46E0-A11B-DB1F2BF04E90}" srcOrd="0" destOrd="0" presId="urn:microsoft.com/office/officeart/2005/8/layout/hList1"/>
    <dgm:cxn modelId="{49883F22-B672-4B62-A9B2-3E891AC93F71}" type="presParOf" srcId="{6D580DF5-34A5-49AE-AB14-EBBF0B89DD33}" destId="{8BB7AB10-FCE3-4F32-A4E4-DB47BC8AF726}" srcOrd="1" destOrd="0" presId="urn:microsoft.com/office/officeart/2005/8/layout/hList1"/>
    <dgm:cxn modelId="{5CB92792-C3B1-443D-8AAE-61A2EF8ED5BF}" type="presParOf" srcId="{380B2E54-E8D8-4E66-B924-353C3B603299}" destId="{9692D480-F030-4B27-A098-619E1F0F3AAB}" srcOrd="1" destOrd="0" presId="urn:microsoft.com/office/officeart/2005/8/layout/hList1"/>
    <dgm:cxn modelId="{F2F12982-69C6-434D-9CFB-9E2E394D895A}" type="presParOf" srcId="{380B2E54-E8D8-4E66-B924-353C3B603299}" destId="{B3BEE732-52C4-4DA8-B5AF-DB7EAF9A472B}" srcOrd="2" destOrd="0" presId="urn:microsoft.com/office/officeart/2005/8/layout/hList1"/>
    <dgm:cxn modelId="{AEEE7ADC-A4F4-4C71-BD2F-E9DF7626D256}" type="presParOf" srcId="{B3BEE732-52C4-4DA8-B5AF-DB7EAF9A472B}" destId="{591EB884-365B-4AFB-BF0E-2A115E8E4828}" srcOrd="0" destOrd="0" presId="urn:microsoft.com/office/officeart/2005/8/layout/hList1"/>
    <dgm:cxn modelId="{721B257C-79EF-4970-B5C3-626A6E3A31D9}" type="presParOf" srcId="{B3BEE732-52C4-4DA8-B5AF-DB7EAF9A472B}" destId="{E10156DE-2F60-4DAC-BDF7-0F11915FB520}"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CD29FA5-44E7-487C-92C9-D0386AEF2F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FB0E5B44-3F14-4C4A-BA1F-210E8973A338}">
      <dgm:prSet phldrT="[Texto]"/>
      <dgm:spPr>
        <a:noFill/>
      </dgm:spPr>
      <dgm:t>
        <a:bodyPr/>
        <a:lstStyle/>
        <a:p>
          <a:r>
            <a:rPr lang="es-ES" b="1" cap="none" spc="0" dirty="0" smtClean="0">
              <a:ln w="22225">
                <a:solidFill>
                  <a:schemeClr val="accent2"/>
                </a:solidFill>
                <a:prstDash val="solid"/>
              </a:ln>
              <a:solidFill>
                <a:schemeClr val="accent2">
                  <a:lumMod val="40000"/>
                  <a:lumOff val="60000"/>
                </a:schemeClr>
              </a:solidFill>
              <a:effectLst/>
              <a:latin typeface="+mn-lt"/>
              <a:ea typeface="+mn-ea"/>
              <a:cs typeface="+mn-cs"/>
            </a:rPr>
            <a:t>Problemas de diseño de interacción</a:t>
          </a:r>
          <a:endParaRPr lang="es-EC" b="1" cap="none" spc="0" dirty="0">
            <a:ln w="22225">
              <a:solidFill>
                <a:schemeClr val="accent2"/>
              </a:solidFill>
              <a:prstDash val="solid"/>
            </a:ln>
            <a:solidFill>
              <a:schemeClr val="accent2">
                <a:lumMod val="40000"/>
                <a:lumOff val="60000"/>
              </a:schemeClr>
            </a:solidFill>
            <a:effectLst/>
          </a:endParaRPr>
        </a:p>
      </dgm:t>
    </dgm:pt>
    <dgm:pt modelId="{52A87AFD-3932-4EA7-B74C-760C2C76DEF3}" type="parTrans" cxnId="{991BDFAA-0B05-455A-9E7D-02105A5B411F}">
      <dgm:prSet/>
      <dgm:spPr/>
      <dgm:t>
        <a:bodyPr/>
        <a:lstStyle/>
        <a:p>
          <a:endParaRPr lang="es-EC"/>
        </a:p>
      </dgm:t>
    </dgm:pt>
    <dgm:pt modelId="{6326A34D-A63B-4D0B-866C-12144BA42394}" type="sibTrans" cxnId="{991BDFAA-0B05-455A-9E7D-02105A5B411F}">
      <dgm:prSet/>
      <dgm:spPr/>
      <dgm:t>
        <a:bodyPr/>
        <a:lstStyle/>
        <a:p>
          <a:endParaRPr lang="es-EC"/>
        </a:p>
      </dgm:t>
    </dgm:pt>
    <dgm:pt modelId="{69B326DA-F277-499E-A6C4-8EC15B3E3B96}">
      <dgm:prSet phldrT="[Texto]"/>
      <dgm:spPr/>
      <dgm:t>
        <a:bodyPr/>
        <a:lstStyle/>
        <a:p>
          <a:r>
            <a:rPr lang="es-ES" dirty="0" smtClean="0">
              <a:solidFill>
                <a:schemeClr val="tx1"/>
              </a:solidFill>
              <a:effectLst/>
              <a:latin typeface="+mn-lt"/>
              <a:ea typeface="+mn-ea"/>
              <a:cs typeface="+mn-cs"/>
            </a:rPr>
            <a:t>Afectación en la facilidad de uso de una aplicación móvil</a:t>
          </a:r>
          <a:endParaRPr lang="es-EC" dirty="0"/>
        </a:p>
      </dgm:t>
    </dgm:pt>
    <dgm:pt modelId="{842D3958-755A-47D8-950B-959BFF3A8606}" type="parTrans" cxnId="{25409A70-F301-4E15-94A3-66ED0AF22BD0}">
      <dgm:prSet/>
      <dgm:spPr/>
      <dgm:t>
        <a:bodyPr/>
        <a:lstStyle/>
        <a:p>
          <a:endParaRPr lang="es-EC"/>
        </a:p>
      </dgm:t>
    </dgm:pt>
    <dgm:pt modelId="{E8C67B69-1CC4-412F-BFB2-F9972DAD2AC6}" type="sibTrans" cxnId="{25409A70-F301-4E15-94A3-66ED0AF22BD0}">
      <dgm:prSet/>
      <dgm:spPr/>
      <dgm:t>
        <a:bodyPr/>
        <a:lstStyle/>
        <a:p>
          <a:endParaRPr lang="es-EC"/>
        </a:p>
      </dgm:t>
    </dgm:pt>
    <dgm:pt modelId="{6B0D20A1-0B50-469B-895C-250F196F1AAA}">
      <dgm:prSet phldrT="[Texto]"/>
      <dgm:spPr>
        <a:noFill/>
      </dgm:spPr>
      <dgm:t>
        <a:bodyPr/>
        <a:lstStyle/>
        <a:p>
          <a:r>
            <a:rPr lang="es-EC" b="1" cap="none" spc="0" dirty="0" smtClean="0">
              <a:ln w="22225">
                <a:solidFill>
                  <a:schemeClr val="accent2"/>
                </a:solidFill>
                <a:prstDash val="solid"/>
              </a:ln>
              <a:solidFill>
                <a:schemeClr val="accent2">
                  <a:lumMod val="40000"/>
                  <a:lumOff val="60000"/>
                </a:schemeClr>
              </a:solidFill>
              <a:effectLst/>
            </a:rPr>
            <a:t>Usuarios</a:t>
          </a:r>
          <a:endParaRPr lang="es-EC" b="1" cap="none" spc="0" dirty="0">
            <a:ln w="22225">
              <a:solidFill>
                <a:schemeClr val="accent2"/>
              </a:solidFill>
              <a:prstDash val="solid"/>
            </a:ln>
            <a:solidFill>
              <a:schemeClr val="accent2">
                <a:lumMod val="40000"/>
                <a:lumOff val="60000"/>
              </a:schemeClr>
            </a:solidFill>
            <a:effectLst/>
          </a:endParaRPr>
        </a:p>
      </dgm:t>
    </dgm:pt>
    <dgm:pt modelId="{68D966DA-2E76-4137-8AB7-4E50FADA3943}" type="parTrans" cxnId="{B0C57D28-79FF-4746-9755-9DFD1E459D6E}">
      <dgm:prSet/>
      <dgm:spPr/>
      <dgm:t>
        <a:bodyPr/>
        <a:lstStyle/>
        <a:p>
          <a:endParaRPr lang="es-EC"/>
        </a:p>
      </dgm:t>
    </dgm:pt>
    <dgm:pt modelId="{797406FC-50F2-4256-A098-6FB90ABDAC23}" type="sibTrans" cxnId="{B0C57D28-79FF-4746-9755-9DFD1E459D6E}">
      <dgm:prSet/>
      <dgm:spPr/>
      <dgm:t>
        <a:bodyPr/>
        <a:lstStyle/>
        <a:p>
          <a:endParaRPr lang="es-EC"/>
        </a:p>
      </dgm:t>
    </dgm:pt>
    <dgm:pt modelId="{D1759277-D1B4-4AB4-88F6-CCDF8773DC84}">
      <dgm:prSet phldrT="[Texto]"/>
      <dgm:spPr/>
      <dgm:t>
        <a:bodyPr/>
        <a:lstStyle/>
        <a:p>
          <a:r>
            <a:rPr lang="es-ES" dirty="0" smtClean="0"/>
            <a:t>Capacidades y necesidades de este tipo de usuario</a:t>
          </a:r>
          <a:endParaRPr lang="es-EC" dirty="0"/>
        </a:p>
      </dgm:t>
    </dgm:pt>
    <dgm:pt modelId="{DC090F99-FFE7-4B7D-A394-567568E710AA}" type="parTrans" cxnId="{91F7F54B-8330-4F85-9F0B-3163AD451444}">
      <dgm:prSet/>
      <dgm:spPr/>
      <dgm:t>
        <a:bodyPr/>
        <a:lstStyle/>
        <a:p>
          <a:endParaRPr lang="es-EC"/>
        </a:p>
      </dgm:t>
    </dgm:pt>
    <dgm:pt modelId="{BC475BF6-4514-40C8-AC2E-4D4781249EE0}" type="sibTrans" cxnId="{91F7F54B-8330-4F85-9F0B-3163AD451444}">
      <dgm:prSet/>
      <dgm:spPr/>
      <dgm:t>
        <a:bodyPr/>
        <a:lstStyle/>
        <a:p>
          <a:endParaRPr lang="es-EC"/>
        </a:p>
      </dgm:t>
    </dgm:pt>
    <dgm:pt modelId="{F0B8DE56-E060-4EA4-8AD5-6B6EC49A6F22}">
      <dgm:prSet phldrT="[Texto]"/>
      <dgm:spPr>
        <a:noFill/>
      </dgm:spPr>
      <dgm:t>
        <a:bodyPr/>
        <a:lstStyle/>
        <a:p>
          <a:r>
            <a:rPr lang="es-EC" b="1" cap="none" spc="0" dirty="0" smtClean="0">
              <a:ln w="22225">
                <a:solidFill>
                  <a:schemeClr val="accent2"/>
                </a:solidFill>
                <a:prstDash val="solid"/>
              </a:ln>
              <a:solidFill>
                <a:schemeClr val="accent2">
                  <a:lumMod val="40000"/>
                  <a:lumOff val="60000"/>
                </a:schemeClr>
              </a:solidFill>
              <a:effectLst/>
            </a:rPr>
            <a:t>Contexto de Uso</a:t>
          </a:r>
          <a:endParaRPr lang="es-EC" b="1" cap="none" spc="0" dirty="0">
            <a:ln w="22225">
              <a:solidFill>
                <a:schemeClr val="accent2"/>
              </a:solidFill>
              <a:prstDash val="solid"/>
            </a:ln>
            <a:solidFill>
              <a:schemeClr val="accent2">
                <a:lumMod val="40000"/>
                <a:lumOff val="60000"/>
              </a:schemeClr>
            </a:solidFill>
            <a:effectLst/>
          </a:endParaRPr>
        </a:p>
      </dgm:t>
    </dgm:pt>
    <dgm:pt modelId="{50C9BC9F-89DE-4EAC-8031-4455480F2717}" type="parTrans" cxnId="{037A0A35-10BD-4305-BC16-AE1C59C9B891}">
      <dgm:prSet/>
      <dgm:spPr/>
      <dgm:t>
        <a:bodyPr/>
        <a:lstStyle/>
        <a:p>
          <a:endParaRPr lang="es-EC"/>
        </a:p>
      </dgm:t>
    </dgm:pt>
    <dgm:pt modelId="{14265BE2-D306-4EC7-B25E-5B3150D29513}" type="sibTrans" cxnId="{037A0A35-10BD-4305-BC16-AE1C59C9B891}">
      <dgm:prSet/>
      <dgm:spPr/>
      <dgm:t>
        <a:bodyPr/>
        <a:lstStyle/>
        <a:p>
          <a:endParaRPr lang="es-EC"/>
        </a:p>
      </dgm:t>
    </dgm:pt>
    <dgm:pt modelId="{04AFD411-B906-4238-8210-3ADD5F30DDEB}">
      <dgm:prSet phldrT="[Texto]"/>
      <dgm:spPr/>
      <dgm:t>
        <a:bodyPr/>
        <a:lstStyle/>
        <a:p>
          <a:r>
            <a:rPr lang="es-ES" dirty="0" smtClean="0">
              <a:solidFill>
                <a:schemeClr val="tx1"/>
              </a:solidFill>
              <a:effectLst/>
              <a:latin typeface="+mn-lt"/>
              <a:ea typeface="+mn-ea"/>
              <a:cs typeface="+mn-cs"/>
            </a:rPr>
            <a:t>Noción de lo que constituye una tarea más simple que otra</a:t>
          </a:r>
          <a:endParaRPr lang="es-EC" dirty="0"/>
        </a:p>
      </dgm:t>
    </dgm:pt>
    <dgm:pt modelId="{25395E24-19F8-471E-9BA4-D1A68AE65CB1}" type="parTrans" cxnId="{33EA73F2-FF8C-4EDF-901B-7F9A2A8819A0}">
      <dgm:prSet/>
      <dgm:spPr/>
      <dgm:t>
        <a:bodyPr/>
        <a:lstStyle/>
        <a:p>
          <a:endParaRPr lang="es-EC"/>
        </a:p>
      </dgm:t>
    </dgm:pt>
    <dgm:pt modelId="{09FEC1C3-A3C0-4171-9DE9-255A0F737A42}" type="sibTrans" cxnId="{33EA73F2-FF8C-4EDF-901B-7F9A2A8819A0}">
      <dgm:prSet/>
      <dgm:spPr/>
      <dgm:t>
        <a:bodyPr/>
        <a:lstStyle/>
        <a:p>
          <a:endParaRPr lang="es-EC"/>
        </a:p>
      </dgm:t>
    </dgm:pt>
    <dgm:pt modelId="{FE13867E-093A-48A1-B7DE-0286F5DC1924}">
      <dgm:prSet phldrT="[Texto]"/>
      <dgm:spPr/>
      <dgm:t>
        <a:bodyPr/>
        <a:lstStyle/>
        <a:p>
          <a:r>
            <a:rPr lang="es-EC" dirty="0" smtClean="0"/>
            <a:t>Ambiente</a:t>
          </a:r>
          <a:endParaRPr lang="es-EC" dirty="0"/>
        </a:p>
      </dgm:t>
    </dgm:pt>
    <dgm:pt modelId="{6E7D9B00-3851-45A4-B86E-D36F1C8CD30A}" type="parTrans" cxnId="{79AD8F52-6588-4440-B4CE-E352E209C048}">
      <dgm:prSet/>
      <dgm:spPr/>
      <dgm:t>
        <a:bodyPr/>
        <a:lstStyle/>
        <a:p>
          <a:endParaRPr lang="es-EC"/>
        </a:p>
      </dgm:t>
    </dgm:pt>
    <dgm:pt modelId="{15FF3C4D-36F2-4105-858A-51184CC5CF6B}" type="sibTrans" cxnId="{79AD8F52-6588-4440-B4CE-E352E209C048}">
      <dgm:prSet/>
      <dgm:spPr/>
      <dgm:t>
        <a:bodyPr/>
        <a:lstStyle/>
        <a:p>
          <a:endParaRPr lang="es-EC"/>
        </a:p>
      </dgm:t>
    </dgm:pt>
    <dgm:pt modelId="{8FF9BAB2-5F97-4A19-8979-760AF0E43BBC}" type="pres">
      <dgm:prSet presAssocID="{6CD29FA5-44E7-487C-92C9-D0386AEF2F95}" presName="linear" presStyleCnt="0">
        <dgm:presLayoutVars>
          <dgm:animLvl val="lvl"/>
          <dgm:resizeHandles val="exact"/>
        </dgm:presLayoutVars>
      </dgm:prSet>
      <dgm:spPr/>
    </dgm:pt>
    <dgm:pt modelId="{C0B123D3-BDC8-49D8-BD09-534754ADE5F6}" type="pres">
      <dgm:prSet presAssocID="{FB0E5B44-3F14-4C4A-BA1F-210E8973A338}" presName="parentText" presStyleLbl="node1" presStyleIdx="0" presStyleCnt="3">
        <dgm:presLayoutVars>
          <dgm:chMax val="0"/>
          <dgm:bulletEnabled val="1"/>
        </dgm:presLayoutVars>
      </dgm:prSet>
      <dgm:spPr/>
      <dgm:t>
        <a:bodyPr/>
        <a:lstStyle/>
        <a:p>
          <a:endParaRPr lang="es-EC"/>
        </a:p>
      </dgm:t>
    </dgm:pt>
    <dgm:pt modelId="{964302EC-9F08-4C92-9230-78C62877C1DE}" type="pres">
      <dgm:prSet presAssocID="{FB0E5B44-3F14-4C4A-BA1F-210E8973A338}" presName="childText" presStyleLbl="revTx" presStyleIdx="0" presStyleCnt="3">
        <dgm:presLayoutVars>
          <dgm:bulletEnabled val="1"/>
        </dgm:presLayoutVars>
      </dgm:prSet>
      <dgm:spPr/>
      <dgm:t>
        <a:bodyPr/>
        <a:lstStyle/>
        <a:p>
          <a:endParaRPr lang="es-EC"/>
        </a:p>
      </dgm:t>
    </dgm:pt>
    <dgm:pt modelId="{32462212-BB60-45E9-AB09-58A42298B23E}" type="pres">
      <dgm:prSet presAssocID="{6B0D20A1-0B50-469B-895C-250F196F1AAA}" presName="parentText" presStyleLbl="node1" presStyleIdx="1" presStyleCnt="3">
        <dgm:presLayoutVars>
          <dgm:chMax val="0"/>
          <dgm:bulletEnabled val="1"/>
        </dgm:presLayoutVars>
      </dgm:prSet>
      <dgm:spPr/>
    </dgm:pt>
    <dgm:pt modelId="{57F77197-2411-4396-AAD8-26DC5B32BA90}" type="pres">
      <dgm:prSet presAssocID="{6B0D20A1-0B50-469B-895C-250F196F1AAA}" presName="childText" presStyleLbl="revTx" presStyleIdx="1" presStyleCnt="3">
        <dgm:presLayoutVars>
          <dgm:bulletEnabled val="1"/>
        </dgm:presLayoutVars>
      </dgm:prSet>
      <dgm:spPr/>
      <dgm:t>
        <a:bodyPr/>
        <a:lstStyle/>
        <a:p>
          <a:endParaRPr lang="es-EC"/>
        </a:p>
      </dgm:t>
    </dgm:pt>
    <dgm:pt modelId="{AF70FA99-6DB9-4264-B62F-EB22944269CE}" type="pres">
      <dgm:prSet presAssocID="{F0B8DE56-E060-4EA4-8AD5-6B6EC49A6F22}" presName="parentText" presStyleLbl="node1" presStyleIdx="2" presStyleCnt="3">
        <dgm:presLayoutVars>
          <dgm:chMax val="0"/>
          <dgm:bulletEnabled val="1"/>
        </dgm:presLayoutVars>
      </dgm:prSet>
      <dgm:spPr/>
    </dgm:pt>
    <dgm:pt modelId="{34DEB47D-E1A5-41FE-BAC3-2BFAA7F5B414}" type="pres">
      <dgm:prSet presAssocID="{F0B8DE56-E060-4EA4-8AD5-6B6EC49A6F22}" presName="childText" presStyleLbl="revTx" presStyleIdx="2" presStyleCnt="3">
        <dgm:presLayoutVars>
          <dgm:bulletEnabled val="1"/>
        </dgm:presLayoutVars>
      </dgm:prSet>
      <dgm:spPr/>
    </dgm:pt>
  </dgm:ptLst>
  <dgm:cxnLst>
    <dgm:cxn modelId="{5B6C6DDE-7910-4124-B314-14B0B3343D39}" type="presOf" srcId="{69B326DA-F277-499E-A6C4-8EC15B3E3B96}" destId="{964302EC-9F08-4C92-9230-78C62877C1DE}" srcOrd="0" destOrd="0" presId="urn:microsoft.com/office/officeart/2005/8/layout/vList2"/>
    <dgm:cxn modelId="{25409A70-F301-4E15-94A3-66ED0AF22BD0}" srcId="{FB0E5B44-3F14-4C4A-BA1F-210E8973A338}" destId="{69B326DA-F277-499E-A6C4-8EC15B3E3B96}" srcOrd="0" destOrd="0" parTransId="{842D3958-755A-47D8-950B-959BFF3A8606}" sibTransId="{E8C67B69-1CC4-412F-BFB2-F9972DAD2AC6}"/>
    <dgm:cxn modelId="{037A0A35-10BD-4305-BC16-AE1C59C9B891}" srcId="{6CD29FA5-44E7-487C-92C9-D0386AEF2F95}" destId="{F0B8DE56-E060-4EA4-8AD5-6B6EC49A6F22}" srcOrd="2" destOrd="0" parTransId="{50C9BC9F-89DE-4EAC-8031-4455480F2717}" sibTransId="{14265BE2-D306-4EC7-B25E-5B3150D29513}"/>
    <dgm:cxn modelId="{7AF4CFD2-30DF-4B94-B6E7-BD6AE7AF6CF1}" type="presOf" srcId="{FB0E5B44-3F14-4C4A-BA1F-210E8973A338}" destId="{C0B123D3-BDC8-49D8-BD09-534754ADE5F6}" srcOrd="0" destOrd="0" presId="urn:microsoft.com/office/officeart/2005/8/layout/vList2"/>
    <dgm:cxn modelId="{DA291C3E-519E-4898-BA1A-318ABB055EC9}" type="presOf" srcId="{04AFD411-B906-4238-8210-3ADD5F30DDEB}" destId="{57F77197-2411-4396-AAD8-26DC5B32BA90}" srcOrd="0" destOrd="1" presId="urn:microsoft.com/office/officeart/2005/8/layout/vList2"/>
    <dgm:cxn modelId="{79AD8F52-6588-4440-B4CE-E352E209C048}" srcId="{F0B8DE56-E060-4EA4-8AD5-6B6EC49A6F22}" destId="{FE13867E-093A-48A1-B7DE-0286F5DC1924}" srcOrd="0" destOrd="0" parTransId="{6E7D9B00-3851-45A4-B86E-D36F1C8CD30A}" sibTransId="{15FF3C4D-36F2-4105-858A-51184CC5CF6B}"/>
    <dgm:cxn modelId="{B0C57D28-79FF-4746-9755-9DFD1E459D6E}" srcId="{6CD29FA5-44E7-487C-92C9-D0386AEF2F95}" destId="{6B0D20A1-0B50-469B-895C-250F196F1AAA}" srcOrd="1" destOrd="0" parTransId="{68D966DA-2E76-4137-8AB7-4E50FADA3943}" sibTransId="{797406FC-50F2-4256-A098-6FB90ABDAC23}"/>
    <dgm:cxn modelId="{91F7F54B-8330-4F85-9F0B-3163AD451444}" srcId="{6B0D20A1-0B50-469B-895C-250F196F1AAA}" destId="{D1759277-D1B4-4AB4-88F6-CCDF8773DC84}" srcOrd="0" destOrd="0" parTransId="{DC090F99-FFE7-4B7D-A394-567568E710AA}" sibTransId="{BC475BF6-4514-40C8-AC2E-4D4781249EE0}"/>
    <dgm:cxn modelId="{991BDFAA-0B05-455A-9E7D-02105A5B411F}" srcId="{6CD29FA5-44E7-487C-92C9-D0386AEF2F95}" destId="{FB0E5B44-3F14-4C4A-BA1F-210E8973A338}" srcOrd="0" destOrd="0" parTransId="{52A87AFD-3932-4EA7-B74C-760C2C76DEF3}" sibTransId="{6326A34D-A63B-4D0B-866C-12144BA42394}"/>
    <dgm:cxn modelId="{32041745-E8A8-412F-B959-C77FDDC30DE9}" type="presOf" srcId="{FE13867E-093A-48A1-B7DE-0286F5DC1924}" destId="{34DEB47D-E1A5-41FE-BAC3-2BFAA7F5B414}" srcOrd="0" destOrd="0" presId="urn:microsoft.com/office/officeart/2005/8/layout/vList2"/>
    <dgm:cxn modelId="{CA70331E-261E-49C5-B3DA-51B1B6FC6C4E}" type="presOf" srcId="{6CD29FA5-44E7-487C-92C9-D0386AEF2F95}" destId="{8FF9BAB2-5F97-4A19-8979-760AF0E43BBC}" srcOrd="0" destOrd="0" presId="urn:microsoft.com/office/officeart/2005/8/layout/vList2"/>
    <dgm:cxn modelId="{7BECB1C4-48AD-4DAB-9825-936E149B5EA4}" type="presOf" srcId="{6B0D20A1-0B50-469B-895C-250F196F1AAA}" destId="{32462212-BB60-45E9-AB09-58A42298B23E}" srcOrd="0" destOrd="0" presId="urn:microsoft.com/office/officeart/2005/8/layout/vList2"/>
    <dgm:cxn modelId="{C4D213C2-2067-4A0E-BC5C-2C4FB38BEF08}" type="presOf" srcId="{F0B8DE56-E060-4EA4-8AD5-6B6EC49A6F22}" destId="{AF70FA99-6DB9-4264-B62F-EB22944269CE}" srcOrd="0" destOrd="0" presId="urn:microsoft.com/office/officeart/2005/8/layout/vList2"/>
    <dgm:cxn modelId="{E3591107-CEED-49EE-A8AA-1D55F2F40CB9}" type="presOf" srcId="{D1759277-D1B4-4AB4-88F6-CCDF8773DC84}" destId="{57F77197-2411-4396-AAD8-26DC5B32BA90}" srcOrd="0" destOrd="0" presId="urn:microsoft.com/office/officeart/2005/8/layout/vList2"/>
    <dgm:cxn modelId="{33EA73F2-FF8C-4EDF-901B-7F9A2A8819A0}" srcId="{6B0D20A1-0B50-469B-895C-250F196F1AAA}" destId="{04AFD411-B906-4238-8210-3ADD5F30DDEB}" srcOrd="1" destOrd="0" parTransId="{25395E24-19F8-471E-9BA4-D1A68AE65CB1}" sibTransId="{09FEC1C3-A3C0-4171-9DE9-255A0F737A42}"/>
    <dgm:cxn modelId="{8316F3E0-B0B7-4856-855B-B7A6D65FF5BB}" type="presParOf" srcId="{8FF9BAB2-5F97-4A19-8979-760AF0E43BBC}" destId="{C0B123D3-BDC8-49D8-BD09-534754ADE5F6}" srcOrd="0" destOrd="0" presId="urn:microsoft.com/office/officeart/2005/8/layout/vList2"/>
    <dgm:cxn modelId="{CD29E41B-A5F0-4C4B-BCD3-DF1B777A183A}" type="presParOf" srcId="{8FF9BAB2-5F97-4A19-8979-760AF0E43BBC}" destId="{964302EC-9F08-4C92-9230-78C62877C1DE}" srcOrd="1" destOrd="0" presId="urn:microsoft.com/office/officeart/2005/8/layout/vList2"/>
    <dgm:cxn modelId="{C1041A63-5B36-44A4-AC10-69AEE49F4875}" type="presParOf" srcId="{8FF9BAB2-5F97-4A19-8979-760AF0E43BBC}" destId="{32462212-BB60-45E9-AB09-58A42298B23E}" srcOrd="2" destOrd="0" presId="urn:microsoft.com/office/officeart/2005/8/layout/vList2"/>
    <dgm:cxn modelId="{33CB9F66-AF7B-4B99-B5B7-CB3B215DA8DD}" type="presParOf" srcId="{8FF9BAB2-5F97-4A19-8979-760AF0E43BBC}" destId="{57F77197-2411-4396-AAD8-26DC5B32BA90}" srcOrd="3" destOrd="0" presId="urn:microsoft.com/office/officeart/2005/8/layout/vList2"/>
    <dgm:cxn modelId="{6420AB46-F62D-43BA-8339-90E063BAFB6C}" type="presParOf" srcId="{8FF9BAB2-5F97-4A19-8979-760AF0E43BBC}" destId="{AF70FA99-6DB9-4264-B62F-EB22944269CE}" srcOrd="4" destOrd="0" presId="urn:microsoft.com/office/officeart/2005/8/layout/vList2"/>
    <dgm:cxn modelId="{93B16CB8-6AE9-4A06-B35F-6FD638F35C97}" type="presParOf" srcId="{8FF9BAB2-5F97-4A19-8979-760AF0E43BBC}" destId="{34DEB47D-E1A5-41FE-BAC3-2BFAA7F5B414}" srcOrd="5" destOrd="0" presId="urn:microsoft.com/office/officeart/2005/8/layout/vList2"/>
  </dgm:cxnLst>
  <dgm:bg>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a:glow rad="228600">
        <a:schemeClr val="accent3">
          <a:satMod val="175000"/>
          <a:alpha val="40000"/>
        </a:schemeClr>
      </a:glow>
    </a:effect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8E302F2-3386-479A-BF5A-1DE0BF25450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EC"/>
        </a:p>
      </dgm:t>
    </dgm:pt>
    <dgm:pt modelId="{35DBE6CE-F039-4AEE-94AD-8796531A121A}">
      <dgm:prSet phldrT="[Texto]"/>
      <dgm:spPr/>
      <dgm:t>
        <a:bodyPr/>
        <a:lstStyle/>
        <a:p>
          <a:r>
            <a:rPr lang="es-ES" dirty="0" smtClean="0">
              <a:solidFill>
                <a:schemeClr val="tx1"/>
              </a:solidFill>
              <a:effectLst/>
              <a:latin typeface="+mn-lt"/>
              <a:ea typeface="+mn-ea"/>
              <a:cs typeface="+mn-cs"/>
            </a:rPr>
            <a:t>Principios de usabilidad independientes de la plataforma</a:t>
          </a:r>
          <a:endParaRPr lang="es-EC" dirty="0"/>
        </a:p>
      </dgm:t>
    </dgm:pt>
    <dgm:pt modelId="{4FEC4059-E32E-4263-945D-8B4F50E59079}" type="parTrans" cxnId="{B3FE7490-18FF-4B21-9236-0B8B10BEF455}">
      <dgm:prSet/>
      <dgm:spPr/>
      <dgm:t>
        <a:bodyPr/>
        <a:lstStyle/>
        <a:p>
          <a:endParaRPr lang="es-EC"/>
        </a:p>
      </dgm:t>
    </dgm:pt>
    <dgm:pt modelId="{B45409FC-A7A4-4DA1-8DE7-25F8BDD56995}" type="sibTrans" cxnId="{B3FE7490-18FF-4B21-9236-0B8B10BEF455}">
      <dgm:prSet/>
      <dgm:spPr/>
      <dgm:t>
        <a:bodyPr/>
        <a:lstStyle/>
        <a:p>
          <a:endParaRPr lang="es-EC"/>
        </a:p>
      </dgm:t>
    </dgm:pt>
    <dgm:pt modelId="{68FD779E-523D-496E-8FF4-2DA2EC41F2C8}">
      <dgm:prSet phldrT="[Texto]"/>
      <dgm:spPr/>
      <dgm:t>
        <a:bodyPr/>
        <a:lstStyle/>
        <a:p>
          <a:r>
            <a:rPr lang="es-ES" dirty="0" smtClean="0">
              <a:solidFill>
                <a:schemeClr val="tx1"/>
              </a:solidFill>
              <a:effectLst/>
              <a:latin typeface="+mn-lt"/>
              <a:ea typeface="+mn-ea"/>
              <a:cs typeface="+mn-cs"/>
            </a:rPr>
            <a:t>Estándares de  las plataformas e industrias  pueden ser usados</a:t>
          </a:r>
          <a:endParaRPr lang="es-EC" dirty="0"/>
        </a:p>
      </dgm:t>
    </dgm:pt>
    <dgm:pt modelId="{2BD0E79C-EBAB-4624-A984-45B42362E119}" type="parTrans" cxnId="{7A51A959-9628-4BF1-BDC3-45283066C937}">
      <dgm:prSet/>
      <dgm:spPr/>
      <dgm:t>
        <a:bodyPr/>
        <a:lstStyle/>
        <a:p>
          <a:endParaRPr lang="es-EC"/>
        </a:p>
      </dgm:t>
    </dgm:pt>
    <dgm:pt modelId="{DFE141FE-DAFC-461B-89E4-BAC196441CE8}" type="sibTrans" cxnId="{7A51A959-9628-4BF1-BDC3-45283066C937}">
      <dgm:prSet/>
      <dgm:spPr/>
      <dgm:t>
        <a:bodyPr/>
        <a:lstStyle/>
        <a:p>
          <a:endParaRPr lang="es-EC"/>
        </a:p>
      </dgm:t>
    </dgm:pt>
    <dgm:pt modelId="{E3D320D2-B112-4ECB-BA0A-2F15939E4827}">
      <dgm:prSet phldrT="[Texto]"/>
      <dgm:spPr/>
      <dgm:t>
        <a:bodyPr/>
        <a:lstStyle/>
        <a:p>
          <a:r>
            <a:rPr lang="es-ES" dirty="0" smtClean="0">
              <a:solidFill>
                <a:schemeClr val="tx1"/>
              </a:solidFill>
              <a:effectLst/>
              <a:latin typeface="+mn-lt"/>
              <a:ea typeface="+mn-ea"/>
              <a:cs typeface="+mn-cs"/>
            </a:rPr>
            <a:t>IOS=</a:t>
          </a:r>
          <a:r>
            <a:rPr lang="es-ES" dirty="0" err="1" smtClean="0">
              <a:solidFill>
                <a:schemeClr val="tx1"/>
              </a:solidFill>
              <a:effectLst/>
              <a:latin typeface="+mn-lt"/>
              <a:ea typeface="+mn-ea"/>
              <a:cs typeface="+mn-cs"/>
            </a:rPr>
            <a:t>Objective</a:t>
          </a:r>
          <a:r>
            <a:rPr lang="es-ES" dirty="0" smtClean="0">
              <a:solidFill>
                <a:schemeClr val="tx1"/>
              </a:solidFill>
              <a:effectLst/>
              <a:latin typeface="+mn-lt"/>
              <a:ea typeface="+mn-ea"/>
              <a:cs typeface="+mn-cs"/>
            </a:rPr>
            <a:t>-C y </a:t>
          </a:r>
          <a:r>
            <a:rPr lang="es-ES" dirty="0" err="1" smtClean="0">
              <a:solidFill>
                <a:schemeClr val="tx1"/>
              </a:solidFill>
              <a:effectLst/>
              <a:latin typeface="+mn-lt"/>
              <a:ea typeface="+mn-ea"/>
              <a:cs typeface="+mn-cs"/>
            </a:rPr>
            <a:t>Xcode</a:t>
          </a:r>
          <a:endParaRPr lang="es-ES" dirty="0" smtClean="0">
            <a:solidFill>
              <a:schemeClr val="tx1"/>
            </a:solidFill>
            <a:effectLst/>
            <a:latin typeface="+mn-lt"/>
            <a:ea typeface="+mn-ea"/>
            <a:cs typeface="+mn-cs"/>
          </a:endParaRPr>
        </a:p>
        <a:p>
          <a:r>
            <a:rPr lang="es-ES" dirty="0" smtClean="0">
              <a:solidFill>
                <a:schemeClr val="tx1"/>
              </a:solidFill>
              <a:effectLst/>
              <a:latin typeface="+mn-lt"/>
              <a:ea typeface="+mn-ea"/>
              <a:cs typeface="+mn-cs"/>
            </a:rPr>
            <a:t> Centrado en la experiencia del usuario </a:t>
          </a:r>
          <a:endParaRPr lang="es-EC" dirty="0"/>
        </a:p>
      </dgm:t>
    </dgm:pt>
    <dgm:pt modelId="{45895927-C737-4234-B094-403572951230}" type="parTrans" cxnId="{5BEA2E98-0D52-4E84-86AA-DEBBFC8EAC2B}">
      <dgm:prSet/>
      <dgm:spPr/>
      <dgm:t>
        <a:bodyPr/>
        <a:lstStyle/>
        <a:p>
          <a:endParaRPr lang="es-EC"/>
        </a:p>
      </dgm:t>
    </dgm:pt>
    <dgm:pt modelId="{99A99B2C-F248-46F5-B8D4-D79616F47682}" type="sibTrans" cxnId="{5BEA2E98-0D52-4E84-86AA-DEBBFC8EAC2B}">
      <dgm:prSet/>
      <dgm:spPr/>
      <dgm:t>
        <a:bodyPr/>
        <a:lstStyle/>
        <a:p>
          <a:endParaRPr lang="es-EC"/>
        </a:p>
      </dgm:t>
    </dgm:pt>
    <dgm:pt modelId="{CF28BF0A-B5EA-485F-A810-C36431556BBC}">
      <dgm:prSet phldrT="[Texto]"/>
      <dgm:spPr/>
      <dgm:t>
        <a:bodyPr/>
        <a:lstStyle/>
        <a:p>
          <a:r>
            <a:rPr lang="es-EC" dirty="0" smtClean="0">
              <a:solidFill>
                <a:schemeClr val="bg1"/>
              </a:solidFill>
            </a:rPr>
            <a:t>ANDROID=</a:t>
          </a:r>
          <a:r>
            <a:rPr lang="es-ES" dirty="0" smtClean="0">
              <a:solidFill>
                <a:schemeClr val="bg1"/>
              </a:solidFill>
              <a:effectLst/>
              <a:latin typeface="+mn-lt"/>
              <a:ea typeface="+mn-ea"/>
              <a:cs typeface="+mn-cs"/>
            </a:rPr>
            <a:t>Android Eclipse</a:t>
          </a:r>
        </a:p>
        <a:p>
          <a:r>
            <a:rPr lang="es-ES" dirty="0" smtClean="0">
              <a:solidFill>
                <a:schemeClr val="bg1"/>
              </a:solidFill>
              <a:effectLst/>
              <a:latin typeface="+mn-lt"/>
              <a:ea typeface="+mn-ea"/>
              <a:cs typeface="+mn-cs"/>
            </a:rPr>
            <a:t>Precisa mejoras </a:t>
          </a:r>
          <a:endParaRPr lang="es-EC" dirty="0">
            <a:solidFill>
              <a:schemeClr val="bg1"/>
            </a:solidFill>
          </a:endParaRPr>
        </a:p>
      </dgm:t>
    </dgm:pt>
    <dgm:pt modelId="{FA33878F-BABF-4604-A26B-DE7EAC6A378D}" type="parTrans" cxnId="{FEE7B6C9-2614-4A14-A603-732D9598DABE}">
      <dgm:prSet/>
      <dgm:spPr/>
      <dgm:t>
        <a:bodyPr/>
        <a:lstStyle/>
        <a:p>
          <a:endParaRPr lang="es-EC"/>
        </a:p>
      </dgm:t>
    </dgm:pt>
    <dgm:pt modelId="{C1A4289E-E458-4B23-8B77-00453F6F14DA}" type="sibTrans" cxnId="{FEE7B6C9-2614-4A14-A603-732D9598DABE}">
      <dgm:prSet/>
      <dgm:spPr/>
      <dgm:t>
        <a:bodyPr/>
        <a:lstStyle/>
        <a:p>
          <a:endParaRPr lang="es-EC"/>
        </a:p>
      </dgm:t>
    </dgm:pt>
    <dgm:pt modelId="{DF0F8194-C44C-472E-8362-7472AB9588A9}">
      <dgm:prSet phldrT="[Texto]"/>
      <dgm:spPr/>
      <dgm:t>
        <a:bodyPr/>
        <a:lstStyle/>
        <a:p>
          <a:r>
            <a:rPr lang="es-EC" dirty="0" smtClean="0"/>
            <a:t>Plataforma móvil influye en la facilidad de uso de una aplicación</a:t>
          </a:r>
          <a:endParaRPr lang="es-EC" dirty="0"/>
        </a:p>
      </dgm:t>
    </dgm:pt>
    <dgm:pt modelId="{C42ACBC5-1A12-4B9D-BA97-90E9768B74C6}" type="parTrans" cxnId="{CE3CC337-2D4D-449D-9256-6F414C61B685}">
      <dgm:prSet/>
      <dgm:spPr/>
      <dgm:t>
        <a:bodyPr/>
        <a:lstStyle/>
        <a:p>
          <a:endParaRPr lang="es-EC"/>
        </a:p>
      </dgm:t>
    </dgm:pt>
    <dgm:pt modelId="{BC9E9C8B-CE80-4D45-AC1D-535BB398837C}" type="sibTrans" cxnId="{CE3CC337-2D4D-449D-9256-6F414C61B685}">
      <dgm:prSet/>
      <dgm:spPr/>
      <dgm:t>
        <a:bodyPr/>
        <a:lstStyle/>
        <a:p>
          <a:endParaRPr lang="es-EC"/>
        </a:p>
      </dgm:t>
    </dgm:pt>
    <dgm:pt modelId="{3D2A72A2-FF34-457D-B117-5F19905FE98F}" type="pres">
      <dgm:prSet presAssocID="{D8E302F2-3386-479A-BF5A-1DE0BF254501}" presName="diagram" presStyleCnt="0">
        <dgm:presLayoutVars>
          <dgm:dir/>
          <dgm:resizeHandles val="exact"/>
        </dgm:presLayoutVars>
      </dgm:prSet>
      <dgm:spPr/>
    </dgm:pt>
    <dgm:pt modelId="{76C84C91-C113-4F46-B2B1-D222F5DA1584}" type="pres">
      <dgm:prSet presAssocID="{35DBE6CE-F039-4AEE-94AD-8796531A121A}" presName="node" presStyleLbl="node1" presStyleIdx="0" presStyleCnt="5">
        <dgm:presLayoutVars>
          <dgm:bulletEnabled val="1"/>
        </dgm:presLayoutVars>
      </dgm:prSet>
      <dgm:spPr/>
      <dgm:t>
        <a:bodyPr/>
        <a:lstStyle/>
        <a:p>
          <a:endParaRPr lang="es-EC"/>
        </a:p>
      </dgm:t>
    </dgm:pt>
    <dgm:pt modelId="{C7A59666-E1F2-4B4E-A2DE-C1066E3B6FCF}" type="pres">
      <dgm:prSet presAssocID="{B45409FC-A7A4-4DA1-8DE7-25F8BDD56995}" presName="sibTrans" presStyleCnt="0"/>
      <dgm:spPr/>
    </dgm:pt>
    <dgm:pt modelId="{AC08600B-8DBC-4702-920E-76B11EE68238}" type="pres">
      <dgm:prSet presAssocID="{68FD779E-523D-496E-8FF4-2DA2EC41F2C8}" presName="node" presStyleLbl="node1" presStyleIdx="1" presStyleCnt="5">
        <dgm:presLayoutVars>
          <dgm:bulletEnabled val="1"/>
        </dgm:presLayoutVars>
      </dgm:prSet>
      <dgm:spPr/>
      <dgm:t>
        <a:bodyPr/>
        <a:lstStyle/>
        <a:p>
          <a:endParaRPr lang="es-EC"/>
        </a:p>
      </dgm:t>
    </dgm:pt>
    <dgm:pt modelId="{5366C356-9D98-4057-8D79-93808AF3DD31}" type="pres">
      <dgm:prSet presAssocID="{DFE141FE-DAFC-461B-89E4-BAC196441CE8}" presName="sibTrans" presStyleCnt="0"/>
      <dgm:spPr/>
    </dgm:pt>
    <dgm:pt modelId="{2FD6E593-385F-483A-AF48-66FDB071812F}" type="pres">
      <dgm:prSet presAssocID="{E3D320D2-B112-4ECB-BA0A-2F15939E4827}" presName="node" presStyleLbl="node1" presStyleIdx="2" presStyleCnt="5">
        <dgm:presLayoutVars>
          <dgm:bulletEnabled val="1"/>
        </dgm:presLayoutVars>
      </dgm:prSet>
      <dgm:spPr/>
      <dgm:t>
        <a:bodyPr/>
        <a:lstStyle/>
        <a:p>
          <a:endParaRPr lang="es-EC"/>
        </a:p>
      </dgm:t>
    </dgm:pt>
    <dgm:pt modelId="{7303E906-2569-4810-B5D9-0772B802BF08}" type="pres">
      <dgm:prSet presAssocID="{99A99B2C-F248-46F5-B8D4-D79616F47682}" presName="sibTrans" presStyleCnt="0"/>
      <dgm:spPr/>
    </dgm:pt>
    <dgm:pt modelId="{F3EC23F1-0D91-4E86-801C-BC27487B3ACF}" type="pres">
      <dgm:prSet presAssocID="{CF28BF0A-B5EA-485F-A810-C36431556BBC}" presName="node" presStyleLbl="node1" presStyleIdx="3" presStyleCnt="5">
        <dgm:presLayoutVars>
          <dgm:bulletEnabled val="1"/>
        </dgm:presLayoutVars>
      </dgm:prSet>
      <dgm:spPr/>
      <dgm:t>
        <a:bodyPr/>
        <a:lstStyle/>
        <a:p>
          <a:endParaRPr lang="es-EC"/>
        </a:p>
      </dgm:t>
    </dgm:pt>
    <dgm:pt modelId="{0FB73728-D549-4C95-BCE7-42A0B804BD98}" type="pres">
      <dgm:prSet presAssocID="{C1A4289E-E458-4B23-8B77-00453F6F14DA}" presName="sibTrans" presStyleCnt="0"/>
      <dgm:spPr/>
    </dgm:pt>
    <dgm:pt modelId="{76113F6B-7262-4198-9E28-6967D2552D9D}" type="pres">
      <dgm:prSet presAssocID="{DF0F8194-C44C-472E-8362-7472AB9588A9}" presName="node" presStyleLbl="node1" presStyleIdx="4" presStyleCnt="5">
        <dgm:presLayoutVars>
          <dgm:bulletEnabled val="1"/>
        </dgm:presLayoutVars>
      </dgm:prSet>
      <dgm:spPr/>
      <dgm:t>
        <a:bodyPr/>
        <a:lstStyle/>
        <a:p>
          <a:endParaRPr lang="es-EC"/>
        </a:p>
      </dgm:t>
    </dgm:pt>
  </dgm:ptLst>
  <dgm:cxnLst>
    <dgm:cxn modelId="{7A51A959-9628-4BF1-BDC3-45283066C937}" srcId="{D8E302F2-3386-479A-BF5A-1DE0BF254501}" destId="{68FD779E-523D-496E-8FF4-2DA2EC41F2C8}" srcOrd="1" destOrd="0" parTransId="{2BD0E79C-EBAB-4624-A984-45B42362E119}" sibTransId="{DFE141FE-DAFC-461B-89E4-BAC196441CE8}"/>
    <dgm:cxn modelId="{1E61398D-B2F7-4045-BDC3-E825496D2AD8}" type="presOf" srcId="{35DBE6CE-F039-4AEE-94AD-8796531A121A}" destId="{76C84C91-C113-4F46-B2B1-D222F5DA1584}" srcOrd="0" destOrd="0" presId="urn:microsoft.com/office/officeart/2005/8/layout/default"/>
    <dgm:cxn modelId="{5BEA2E98-0D52-4E84-86AA-DEBBFC8EAC2B}" srcId="{D8E302F2-3386-479A-BF5A-1DE0BF254501}" destId="{E3D320D2-B112-4ECB-BA0A-2F15939E4827}" srcOrd="2" destOrd="0" parTransId="{45895927-C737-4234-B094-403572951230}" sibTransId="{99A99B2C-F248-46F5-B8D4-D79616F47682}"/>
    <dgm:cxn modelId="{B3FE7490-18FF-4B21-9236-0B8B10BEF455}" srcId="{D8E302F2-3386-479A-BF5A-1DE0BF254501}" destId="{35DBE6CE-F039-4AEE-94AD-8796531A121A}" srcOrd="0" destOrd="0" parTransId="{4FEC4059-E32E-4263-945D-8B4F50E59079}" sibTransId="{B45409FC-A7A4-4DA1-8DE7-25F8BDD56995}"/>
    <dgm:cxn modelId="{177C7E80-4954-4B73-B239-79C15C026AA1}" type="presOf" srcId="{DF0F8194-C44C-472E-8362-7472AB9588A9}" destId="{76113F6B-7262-4198-9E28-6967D2552D9D}" srcOrd="0" destOrd="0" presId="urn:microsoft.com/office/officeart/2005/8/layout/default"/>
    <dgm:cxn modelId="{FEE7B6C9-2614-4A14-A603-732D9598DABE}" srcId="{D8E302F2-3386-479A-BF5A-1DE0BF254501}" destId="{CF28BF0A-B5EA-485F-A810-C36431556BBC}" srcOrd="3" destOrd="0" parTransId="{FA33878F-BABF-4604-A26B-DE7EAC6A378D}" sibTransId="{C1A4289E-E458-4B23-8B77-00453F6F14DA}"/>
    <dgm:cxn modelId="{CE3CC337-2D4D-449D-9256-6F414C61B685}" srcId="{D8E302F2-3386-479A-BF5A-1DE0BF254501}" destId="{DF0F8194-C44C-472E-8362-7472AB9588A9}" srcOrd="4" destOrd="0" parTransId="{C42ACBC5-1A12-4B9D-BA97-90E9768B74C6}" sibTransId="{BC9E9C8B-CE80-4D45-AC1D-535BB398837C}"/>
    <dgm:cxn modelId="{3B9EF3AF-260C-4286-87D3-550144D099D3}" type="presOf" srcId="{CF28BF0A-B5EA-485F-A810-C36431556BBC}" destId="{F3EC23F1-0D91-4E86-801C-BC27487B3ACF}" srcOrd="0" destOrd="0" presId="urn:microsoft.com/office/officeart/2005/8/layout/default"/>
    <dgm:cxn modelId="{06B9B04B-285C-47A6-8537-FD8919D88806}" type="presOf" srcId="{E3D320D2-B112-4ECB-BA0A-2F15939E4827}" destId="{2FD6E593-385F-483A-AF48-66FDB071812F}" srcOrd="0" destOrd="0" presId="urn:microsoft.com/office/officeart/2005/8/layout/default"/>
    <dgm:cxn modelId="{B10A33DD-0EA5-4C0E-AB8D-DDB30F7498F5}" type="presOf" srcId="{D8E302F2-3386-479A-BF5A-1DE0BF254501}" destId="{3D2A72A2-FF34-457D-B117-5F19905FE98F}" srcOrd="0" destOrd="0" presId="urn:microsoft.com/office/officeart/2005/8/layout/default"/>
    <dgm:cxn modelId="{E4F80468-D58E-4D1E-A602-4870F2E5D136}" type="presOf" srcId="{68FD779E-523D-496E-8FF4-2DA2EC41F2C8}" destId="{AC08600B-8DBC-4702-920E-76B11EE68238}" srcOrd="0" destOrd="0" presId="urn:microsoft.com/office/officeart/2005/8/layout/default"/>
    <dgm:cxn modelId="{46FB3196-0FEB-43DE-BBCA-6A8C73739BD7}" type="presParOf" srcId="{3D2A72A2-FF34-457D-B117-5F19905FE98F}" destId="{76C84C91-C113-4F46-B2B1-D222F5DA1584}" srcOrd="0" destOrd="0" presId="urn:microsoft.com/office/officeart/2005/8/layout/default"/>
    <dgm:cxn modelId="{AC8EE35B-6AAD-4F47-B2E2-349677F2860D}" type="presParOf" srcId="{3D2A72A2-FF34-457D-B117-5F19905FE98F}" destId="{C7A59666-E1F2-4B4E-A2DE-C1066E3B6FCF}" srcOrd="1" destOrd="0" presId="urn:microsoft.com/office/officeart/2005/8/layout/default"/>
    <dgm:cxn modelId="{49F8E4A6-DFD4-4083-89FA-0B1BFA8FC32E}" type="presParOf" srcId="{3D2A72A2-FF34-457D-B117-5F19905FE98F}" destId="{AC08600B-8DBC-4702-920E-76B11EE68238}" srcOrd="2" destOrd="0" presId="urn:microsoft.com/office/officeart/2005/8/layout/default"/>
    <dgm:cxn modelId="{1C6BC461-AE7B-4A26-8745-4EBF8D1FB818}" type="presParOf" srcId="{3D2A72A2-FF34-457D-B117-5F19905FE98F}" destId="{5366C356-9D98-4057-8D79-93808AF3DD31}" srcOrd="3" destOrd="0" presId="urn:microsoft.com/office/officeart/2005/8/layout/default"/>
    <dgm:cxn modelId="{4B6AA30C-9510-40B5-82B1-465E055D08F2}" type="presParOf" srcId="{3D2A72A2-FF34-457D-B117-5F19905FE98F}" destId="{2FD6E593-385F-483A-AF48-66FDB071812F}" srcOrd="4" destOrd="0" presId="urn:microsoft.com/office/officeart/2005/8/layout/default"/>
    <dgm:cxn modelId="{C82ED6E0-9ADB-4EAB-90FD-3BB47073F74D}" type="presParOf" srcId="{3D2A72A2-FF34-457D-B117-5F19905FE98F}" destId="{7303E906-2569-4810-B5D9-0772B802BF08}" srcOrd="5" destOrd="0" presId="urn:microsoft.com/office/officeart/2005/8/layout/default"/>
    <dgm:cxn modelId="{6DDA9269-C2C5-49AE-B8F1-FCB32C0A569D}" type="presParOf" srcId="{3D2A72A2-FF34-457D-B117-5F19905FE98F}" destId="{F3EC23F1-0D91-4E86-801C-BC27487B3ACF}" srcOrd="6" destOrd="0" presId="urn:microsoft.com/office/officeart/2005/8/layout/default"/>
    <dgm:cxn modelId="{36C90B17-73FA-48B8-BEF5-1903D557B934}" type="presParOf" srcId="{3D2A72A2-FF34-457D-B117-5F19905FE98F}" destId="{0FB73728-D549-4C95-BCE7-42A0B804BD98}" srcOrd="7" destOrd="0" presId="urn:microsoft.com/office/officeart/2005/8/layout/default"/>
    <dgm:cxn modelId="{E12043AF-0DEC-4447-8A0E-C2E095EE1268}" type="presParOf" srcId="{3D2A72A2-FF34-457D-B117-5F19905FE98F}" destId="{76113F6B-7262-4198-9E28-6967D2552D9D}"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1EC6E89-7E45-4B2D-8A63-D037C98C7EDE}"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s-EC"/>
        </a:p>
      </dgm:t>
    </dgm:pt>
    <dgm:pt modelId="{944ABFBC-69A8-4715-986E-AC2EE4B87920}">
      <dgm:prSet phldrT="[Texto]"/>
      <dgm:spPr/>
      <dgm:t>
        <a:bodyPr/>
        <a:lstStyle/>
        <a:p>
          <a:r>
            <a:rPr lang="es-EC" dirty="0" smtClean="0">
              <a:effectLst>
                <a:glow rad="139700">
                  <a:schemeClr val="accent5">
                    <a:satMod val="175000"/>
                    <a:alpha val="40000"/>
                  </a:schemeClr>
                </a:glow>
              </a:effectLst>
            </a:rPr>
            <a:t>Experiencia del Usuario</a:t>
          </a:r>
          <a:endParaRPr lang="es-EC" dirty="0">
            <a:effectLst>
              <a:glow rad="139700">
                <a:schemeClr val="accent5">
                  <a:satMod val="175000"/>
                  <a:alpha val="40000"/>
                </a:schemeClr>
              </a:glow>
            </a:effectLst>
          </a:endParaRPr>
        </a:p>
      </dgm:t>
    </dgm:pt>
    <dgm:pt modelId="{6D8F0FF7-5D2A-4FA7-AB22-09BE0879E172}" type="parTrans" cxnId="{E4246EA0-C6EF-45A8-9263-428D3E6F6E20}">
      <dgm:prSet/>
      <dgm:spPr/>
      <dgm:t>
        <a:bodyPr/>
        <a:lstStyle/>
        <a:p>
          <a:endParaRPr lang="es-EC"/>
        </a:p>
      </dgm:t>
    </dgm:pt>
    <dgm:pt modelId="{AFA7BA0C-87E1-4EE3-BBBA-DA92B66B7DFA}" type="sibTrans" cxnId="{E4246EA0-C6EF-45A8-9263-428D3E6F6E20}">
      <dgm:prSet/>
      <dgm:spPr/>
      <dgm:t>
        <a:bodyPr/>
        <a:lstStyle/>
        <a:p>
          <a:endParaRPr lang="es-EC"/>
        </a:p>
      </dgm:t>
    </dgm:pt>
    <dgm:pt modelId="{9DEEC1D0-BB63-4BCD-98DC-C3F71B82A6F1}">
      <dgm:prSet phldrT="[Texto]" custT="1"/>
      <dgm:spPr/>
      <dgm:t>
        <a:bodyPr/>
        <a:lstStyle/>
        <a:p>
          <a:r>
            <a:rPr lang="es-EC" sz="1400" dirty="0" smtClean="0"/>
            <a:t>Conserva similar apariencia</a:t>
          </a:r>
          <a:endParaRPr lang="es-EC" sz="1400" dirty="0"/>
        </a:p>
      </dgm:t>
    </dgm:pt>
    <dgm:pt modelId="{F9EDA69E-09A9-47B8-92A6-0BD426D4A50D}" type="parTrans" cxnId="{E50D6EAE-08FF-4A5A-954C-8A7EDDB5BEEA}">
      <dgm:prSet/>
      <dgm:spPr/>
      <dgm:t>
        <a:bodyPr/>
        <a:lstStyle/>
        <a:p>
          <a:endParaRPr lang="es-EC"/>
        </a:p>
      </dgm:t>
    </dgm:pt>
    <dgm:pt modelId="{FC19BA3D-DAFE-4C59-A3BF-CFDFAE0B3C0C}" type="sibTrans" cxnId="{E50D6EAE-08FF-4A5A-954C-8A7EDDB5BEEA}">
      <dgm:prSet/>
      <dgm:spPr/>
      <dgm:t>
        <a:bodyPr/>
        <a:lstStyle/>
        <a:p>
          <a:endParaRPr lang="es-EC"/>
        </a:p>
      </dgm:t>
    </dgm:pt>
    <dgm:pt modelId="{2CE33B14-40A3-4DD7-8E1C-DD6087125E7E}">
      <dgm:prSet phldrT="[Texto]" custT="1"/>
      <dgm:spPr/>
      <dgm:t>
        <a:bodyPr/>
        <a:lstStyle/>
        <a:p>
          <a:r>
            <a:rPr lang="es-EC" sz="1400" dirty="0" smtClean="0"/>
            <a:t>Esfuerzo menor de mantenimiento</a:t>
          </a:r>
          <a:endParaRPr lang="es-EC" sz="1400" dirty="0"/>
        </a:p>
      </dgm:t>
    </dgm:pt>
    <dgm:pt modelId="{1061A1F9-45D7-4D65-8B9C-F41385D666F6}" type="parTrans" cxnId="{30B1FEC3-E5C7-4F36-A37E-19F9E8D2B634}">
      <dgm:prSet/>
      <dgm:spPr/>
      <dgm:t>
        <a:bodyPr/>
        <a:lstStyle/>
        <a:p>
          <a:endParaRPr lang="es-EC"/>
        </a:p>
      </dgm:t>
    </dgm:pt>
    <dgm:pt modelId="{80BE76CE-375F-40F0-BD99-9C8B0B12F5CF}" type="sibTrans" cxnId="{30B1FEC3-E5C7-4F36-A37E-19F9E8D2B634}">
      <dgm:prSet/>
      <dgm:spPr/>
      <dgm:t>
        <a:bodyPr/>
        <a:lstStyle/>
        <a:p>
          <a:endParaRPr lang="es-EC"/>
        </a:p>
      </dgm:t>
    </dgm:pt>
    <dgm:pt modelId="{8B010C80-99E1-493E-BBF8-D557FCE06A33}">
      <dgm:prSet phldrT="[Texto]" custT="1"/>
      <dgm:spPr/>
      <dgm:t>
        <a:bodyPr/>
        <a:lstStyle/>
        <a:p>
          <a:r>
            <a:rPr lang="es-EC" sz="1400" dirty="0" smtClean="0"/>
            <a:t>Favorece usabilidad</a:t>
          </a:r>
          <a:endParaRPr lang="es-EC" sz="1400" dirty="0"/>
        </a:p>
      </dgm:t>
    </dgm:pt>
    <dgm:pt modelId="{96E5F857-52D8-4709-BE8C-686529532BCF}" type="parTrans" cxnId="{D5AA55EA-9591-449B-8A2A-6983D2593D8F}">
      <dgm:prSet/>
      <dgm:spPr/>
      <dgm:t>
        <a:bodyPr/>
        <a:lstStyle/>
        <a:p>
          <a:endParaRPr lang="es-EC"/>
        </a:p>
      </dgm:t>
    </dgm:pt>
    <dgm:pt modelId="{24053E8D-021F-47D5-8749-4FCB3B23EE50}" type="sibTrans" cxnId="{D5AA55EA-9591-449B-8A2A-6983D2593D8F}">
      <dgm:prSet/>
      <dgm:spPr/>
      <dgm:t>
        <a:bodyPr/>
        <a:lstStyle/>
        <a:p>
          <a:endParaRPr lang="es-EC"/>
        </a:p>
      </dgm:t>
    </dgm:pt>
    <dgm:pt modelId="{5755FE1A-3DF0-4C7A-994B-5ADF5340018B}">
      <dgm:prSet phldrT="[Texto]" custT="1"/>
      <dgm:spPr/>
      <dgm:t>
        <a:bodyPr/>
        <a:lstStyle/>
        <a:p>
          <a:r>
            <a:rPr lang="es-ES" sz="1400" dirty="0" smtClean="0">
              <a:solidFill>
                <a:schemeClr val="tx1"/>
              </a:solidFill>
              <a:effectLst/>
              <a:latin typeface="+mn-lt"/>
              <a:ea typeface="+mn-ea"/>
              <a:cs typeface="+mn-cs"/>
            </a:rPr>
            <a:t>Garantizan una atención especial en la comprensión de las diferencias entre aplicaciones de otras plataformas.</a:t>
          </a:r>
          <a:endParaRPr lang="es-EC" sz="1400" dirty="0"/>
        </a:p>
      </dgm:t>
    </dgm:pt>
    <dgm:pt modelId="{651B3BD0-735C-4F72-8C0F-210344EC3016}" type="parTrans" cxnId="{2285F117-C650-4678-B354-9EAB9FF11882}">
      <dgm:prSet/>
      <dgm:spPr/>
      <dgm:t>
        <a:bodyPr/>
        <a:lstStyle/>
        <a:p>
          <a:endParaRPr lang="es-EC"/>
        </a:p>
      </dgm:t>
    </dgm:pt>
    <dgm:pt modelId="{4B72C980-717A-44D1-A968-96B710894071}" type="sibTrans" cxnId="{2285F117-C650-4678-B354-9EAB9FF11882}">
      <dgm:prSet/>
      <dgm:spPr/>
      <dgm:t>
        <a:bodyPr/>
        <a:lstStyle/>
        <a:p>
          <a:endParaRPr lang="es-EC"/>
        </a:p>
      </dgm:t>
    </dgm:pt>
    <dgm:pt modelId="{90D41C93-986A-481F-A05C-C15CAFE84752}" type="pres">
      <dgm:prSet presAssocID="{E1EC6E89-7E45-4B2D-8A63-D037C98C7EDE}" presName="layout" presStyleCnt="0">
        <dgm:presLayoutVars>
          <dgm:chMax/>
          <dgm:chPref/>
          <dgm:dir/>
          <dgm:resizeHandles/>
        </dgm:presLayoutVars>
      </dgm:prSet>
      <dgm:spPr/>
    </dgm:pt>
    <dgm:pt modelId="{D2772B7A-4D3A-406D-AE76-98BE39D9918C}" type="pres">
      <dgm:prSet presAssocID="{944ABFBC-69A8-4715-986E-AC2EE4B87920}" presName="root" presStyleCnt="0">
        <dgm:presLayoutVars>
          <dgm:chMax/>
          <dgm:chPref/>
        </dgm:presLayoutVars>
      </dgm:prSet>
      <dgm:spPr/>
    </dgm:pt>
    <dgm:pt modelId="{169629B6-B8F2-488D-B271-4B2B9C124BB1}" type="pres">
      <dgm:prSet presAssocID="{944ABFBC-69A8-4715-986E-AC2EE4B87920}" presName="rootComposite" presStyleCnt="0">
        <dgm:presLayoutVars/>
      </dgm:prSet>
      <dgm:spPr/>
    </dgm:pt>
    <dgm:pt modelId="{0AEF22E7-7B17-4017-826A-448465C5C1DF}" type="pres">
      <dgm:prSet presAssocID="{944ABFBC-69A8-4715-986E-AC2EE4B87920}" presName="ParentAccent" presStyleLbl="alignNode1" presStyleIdx="0" presStyleCnt="1"/>
      <dgm:spPr/>
    </dgm:pt>
    <dgm:pt modelId="{91748413-657D-4B63-AB3D-71BB869E1EF6}" type="pres">
      <dgm:prSet presAssocID="{944ABFBC-69A8-4715-986E-AC2EE4B87920}" presName="ParentSmallAccent" presStyleLbl="fgAcc1" presStyleIdx="0" presStyleCnt="1"/>
      <dgm:spPr/>
    </dgm:pt>
    <dgm:pt modelId="{AA8AD006-CE64-4BD8-B465-50E39ACECDBD}" type="pres">
      <dgm:prSet presAssocID="{944ABFBC-69A8-4715-986E-AC2EE4B87920}" presName="Parent" presStyleLbl="revTx" presStyleIdx="0" presStyleCnt="5">
        <dgm:presLayoutVars>
          <dgm:chMax/>
          <dgm:chPref val="4"/>
          <dgm:bulletEnabled val="1"/>
        </dgm:presLayoutVars>
      </dgm:prSet>
      <dgm:spPr/>
      <dgm:t>
        <a:bodyPr/>
        <a:lstStyle/>
        <a:p>
          <a:endParaRPr lang="es-EC"/>
        </a:p>
      </dgm:t>
    </dgm:pt>
    <dgm:pt modelId="{FB710C59-0164-44B7-8AE5-D3AADA27EA53}" type="pres">
      <dgm:prSet presAssocID="{944ABFBC-69A8-4715-986E-AC2EE4B87920}" presName="childShape" presStyleCnt="0">
        <dgm:presLayoutVars>
          <dgm:chMax val="0"/>
          <dgm:chPref val="0"/>
        </dgm:presLayoutVars>
      </dgm:prSet>
      <dgm:spPr/>
    </dgm:pt>
    <dgm:pt modelId="{2CA56354-617B-4EB6-A526-B0199D19D092}" type="pres">
      <dgm:prSet presAssocID="{9DEEC1D0-BB63-4BCD-98DC-C3F71B82A6F1}" presName="childComposite" presStyleCnt="0">
        <dgm:presLayoutVars>
          <dgm:chMax val="0"/>
          <dgm:chPref val="0"/>
        </dgm:presLayoutVars>
      </dgm:prSet>
      <dgm:spPr/>
    </dgm:pt>
    <dgm:pt modelId="{CBBCAE06-1F64-4796-913E-BEEF18E818CF}" type="pres">
      <dgm:prSet presAssocID="{9DEEC1D0-BB63-4BCD-98DC-C3F71B82A6F1}" presName="ChildAccent" presStyleLbl="solidFgAcc1" presStyleIdx="0" presStyleCnt="4"/>
      <dgm:spPr/>
    </dgm:pt>
    <dgm:pt modelId="{16155973-E153-4972-858C-053DC3985160}" type="pres">
      <dgm:prSet presAssocID="{9DEEC1D0-BB63-4BCD-98DC-C3F71B82A6F1}" presName="Child" presStyleLbl="revTx" presStyleIdx="1" presStyleCnt="5">
        <dgm:presLayoutVars>
          <dgm:chMax val="0"/>
          <dgm:chPref val="0"/>
          <dgm:bulletEnabled val="1"/>
        </dgm:presLayoutVars>
      </dgm:prSet>
      <dgm:spPr/>
      <dgm:t>
        <a:bodyPr/>
        <a:lstStyle/>
        <a:p>
          <a:endParaRPr lang="es-EC"/>
        </a:p>
      </dgm:t>
    </dgm:pt>
    <dgm:pt modelId="{8E1B8C64-8D8A-4B4F-8527-2B4D4094A74C}" type="pres">
      <dgm:prSet presAssocID="{2CE33B14-40A3-4DD7-8E1C-DD6087125E7E}" presName="childComposite" presStyleCnt="0">
        <dgm:presLayoutVars>
          <dgm:chMax val="0"/>
          <dgm:chPref val="0"/>
        </dgm:presLayoutVars>
      </dgm:prSet>
      <dgm:spPr/>
    </dgm:pt>
    <dgm:pt modelId="{445DA15B-4E10-4DD5-9CAE-3EAE88F34E77}" type="pres">
      <dgm:prSet presAssocID="{2CE33B14-40A3-4DD7-8E1C-DD6087125E7E}" presName="ChildAccent" presStyleLbl="solidFgAcc1" presStyleIdx="1" presStyleCnt="4"/>
      <dgm:spPr/>
    </dgm:pt>
    <dgm:pt modelId="{49B8D52D-AF87-42B6-875E-2D05EBE82F00}" type="pres">
      <dgm:prSet presAssocID="{2CE33B14-40A3-4DD7-8E1C-DD6087125E7E}" presName="Child" presStyleLbl="revTx" presStyleIdx="2" presStyleCnt="5">
        <dgm:presLayoutVars>
          <dgm:chMax val="0"/>
          <dgm:chPref val="0"/>
          <dgm:bulletEnabled val="1"/>
        </dgm:presLayoutVars>
      </dgm:prSet>
      <dgm:spPr/>
      <dgm:t>
        <a:bodyPr/>
        <a:lstStyle/>
        <a:p>
          <a:endParaRPr lang="es-EC"/>
        </a:p>
      </dgm:t>
    </dgm:pt>
    <dgm:pt modelId="{FA7CA7F8-4270-4E17-A7BF-FBFFD1E67DDC}" type="pres">
      <dgm:prSet presAssocID="{8B010C80-99E1-493E-BBF8-D557FCE06A33}" presName="childComposite" presStyleCnt="0">
        <dgm:presLayoutVars>
          <dgm:chMax val="0"/>
          <dgm:chPref val="0"/>
        </dgm:presLayoutVars>
      </dgm:prSet>
      <dgm:spPr/>
    </dgm:pt>
    <dgm:pt modelId="{56D43031-07D2-493F-89D8-F2BD037A38BE}" type="pres">
      <dgm:prSet presAssocID="{8B010C80-99E1-493E-BBF8-D557FCE06A33}" presName="ChildAccent" presStyleLbl="solidFgAcc1" presStyleIdx="2" presStyleCnt="4"/>
      <dgm:spPr/>
    </dgm:pt>
    <dgm:pt modelId="{B7B74FE8-162E-43A4-9000-D92AAC87A3F8}" type="pres">
      <dgm:prSet presAssocID="{8B010C80-99E1-493E-BBF8-D557FCE06A33}" presName="Child" presStyleLbl="revTx" presStyleIdx="3" presStyleCnt="5">
        <dgm:presLayoutVars>
          <dgm:chMax val="0"/>
          <dgm:chPref val="0"/>
          <dgm:bulletEnabled val="1"/>
        </dgm:presLayoutVars>
      </dgm:prSet>
      <dgm:spPr/>
      <dgm:t>
        <a:bodyPr/>
        <a:lstStyle/>
        <a:p>
          <a:endParaRPr lang="es-EC"/>
        </a:p>
      </dgm:t>
    </dgm:pt>
    <dgm:pt modelId="{77B8C167-D6A9-4343-8F57-BDFF2B7CDCA0}" type="pres">
      <dgm:prSet presAssocID="{5755FE1A-3DF0-4C7A-994B-5ADF5340018B}" presName="childComposite" presStyleCnt="0">
        <dgm:presLayoutVars>
          <dgm:chMax val="0"/>
          <dgm:chPref val="0"/>
        </dgm:presLayoutVars>
      </dgm:prSet>
      <dgm:spPr/>
    </dgm:pt>
    <dgm:pt modelId="{2D64F02C-D840-46A9-A9DE-0D0DF1CC05A7}" type="pres">
      <dgm:prSet presAssocID="{5755FE1A-3DF0-4C7A-994B-5ADF5340018B}" presName="ChildAccent" presStyleLbl="solidFgAcc1" presStyleIdx="3" presStyleCnt="4"/>
      <dgm:spPr/>
    </dgm:pt>
    <dgm:pt modelId="{3D7F74E8-46C5-489D-8F3B-249166F62D38}" type="pres">
      <dgm:prSet presAssocID="{5755FE1A-3DF0-4C7A-994B-5ADF5340018B}" presName="Child" presStyleLbl="revTx" presStyleIdx="4" presStyleCnt="5">
        <dgm:presLayoutVars>
          <dgm:chMax val="0"/>
          <dgm:chPref val="0"/>
          <dgm:bulletEnabled val="1"/>
        </dgm:presLayoutVars>
      </dgm:prSet>
      <dgm:spPr/>
      <dgm:t>
        <a:bodyPr/>
        <a:lstStyle/>
        <a:p>
          <a:endParaRPr lang="es-EC"/>
        </a:p>
      </dgm:t>
    </dgm:pt>
  </dgm:ptLst>
  <dgm:cxnLst>
    <dgm:cxn modelId="{E4246EA0-C6EF-45A8-9263-428D3E6F6E20}" srcId="{E1EC6E89-7E45-4B2D-8A63-D037C98C7EDE}" destId="{944ABFBC-69A8-4715-986E-AC2EE4B87920}" srcOrd="0" destOrd="0" parTransId="{6D8F0FF7-5D2A-4FA7-AB22-09BE0879E172}" sibTransId="{AFA7BA0C-87E1-4EE3-BBBA-DA92B66B7DFA}"/>
    <dgm:cxn modelId="{5C8FD77A-798A-4EB2-BA34-CAA41F466437}" type="presOf" srcId="{E1EC6E89-7E45-4B2D-8A63-D037C98C7EDE}" destId="{90D41C93-986A-481F-A05C-C15CAFE84752}" srcOrd="0" destOrd="0" presId="urn:microsoft.com/office/officeart/2008/layout/SquareAccentList"/>
    <dgm:cxn modelId="{E50D6EAE-08FF-4A5A-954C-8A7EDDB5BEEA}" srcId="{944ABFBC-69A8-4715-986E-AC2EE4B87920}" destId="{9DEEC1D0-BB63-4BCD-98DC-C3F71B82A6F1}" srcOrd="0" destOrd="0" parTransId="{F9EDA69E-09A9-47B8-92A6-0BD426D4A50D}" sibTransId="{FC19BA3D-DAFE-4C59-A3BF-CFDFAE0B3C0C}"/>
    <dgm:cxn modelId="{71C5501E-FA06-4369-A292-36F792B498C0}" type="presOf" srcId="{2CE33B14-40A3-4DD7-8E1C-DD6087125E7E}" destId="{49B8D52D-AF87-42B6-875E-2D05EBE82F00}" srcOrd="0" destOrd="0" presId="urn:microsoft.com/office/officeart/2008/layout/SquareAccentList"/>
    <dgm:cxn modelId="{23F97825-58EB-42C2-BF9A-C9BEC6F33E40}" type="presOf" srcId="{9DEEC1D0-BB63-4BCD-98DC-C3F71B82A6F1}" destId="{16155973-E153-4972-858C-053DC3985160}" srcOrd="0" destOrd="0" presId="urn:microsoft.com/office/officeart/2008/layout/SquareAccentList"/>
    <dgm:cxn modelId="{1774B746-2328-4CD5-ADCE-C75216C72CBE}" type="presOf" srcId="{8B010C80-99E1-493E-BBF8-D557FCE06A33}" destId="{B7B74FE8-162E-43A4-9000-D92AAC87A3F8}" srcOrd="0" destOrd="0" presId="urn:microsoft.com/office/officeart/2008/layout/SquareAccentList"/>
    <dgm:cxn modelId="{D5AA55EA-9591-449B-8A2A-6983D2593D8F}" srcId="{944ABFBC-69A8-4715-986E-AC2EE4B87920}" destId="{8B010C80-99E1-493E-BBF8-D557FCE06A33}" srcOrd="2" destOrd="0" parTransId="{96E5F857-52D8-4709-BE8C-686529532BCF}" sibTransId="{24053E8D-021F-47D5-8749-4FCB3B23EE50}"/>
    <dgm:cxn modelId="{9A2A8D14-3FA1-4497-9601-E13AF104AC5A}" type="presOf" srcId="{944ABFBC-69A8-4715-986E-AC2EE4B87920}" destId="{AA8AD006-CE64-4BD8-B465-50E39ACECDBD}" srcOrd="0" destOrd="0" presId="urn:microsoft.com/office/officeart/2008/layout/SquareAccentList"/>
    <dgm:cxn modelId="{30B1FEC3-E5C7-4F36-A37E-19F9E8D2B634}" srcId="{944ABFBC-69A8-4715-986E-AC2EE4B87920}" destId="{2CE33B14-40A3-4DD7-8E1C-DD6087125E7E}" srcOrd="1" destOrd="0" parTransId="{1061A1F9-45D7-4D65-8B9C-F41385D666F6}" sibTransId="{80BE76CE-375F-40F0-BD99-9C8B0B12F5CF}"/>
    <dgm:cxn modelId="{54596238-AD1D-49B8-9CDF-000AE1C9A543}" type="presOf" srcId="{5755FE1A-3DF0-4C7A-994B-5ADF5340018B}" destId="{3D7F74E8-46C5-489D-8F3B-249166F62D38}" srcOrd="0" destOrd="0" presId="urn:microsoft.com/office/officeart/2008/layout/SquareAccentList"/>
    <dgm:cxn modelId="{2285F117-C650-4678-B354-9EAB9FF11882}" srcId="{944ABFBC-69A8-4715-986E-AC2EE4B87920}" destId="{5755FE1A-3DF0-4C7A-994B-5ADF5340018B}" srcOrd="3" destOrd="0" parTransId="{651B3BD0-735C-4F72-8C0F-210344EC3016}" sibTransId="{4B72C980-717A-44D1-A968-96B710894071}"/>
    <dgm:cxn modelId="{6AB42FF6-CE46-4496-BDD1-626EA01F0CD2}" type="presParOf" srcId="{90D41C93-986A-481F-A05C-C15CAFE84752}" destId="{D2772B7A-4D3A-406D-AE76-98BE39D9918C}" srcOrd="0" destOrd="0" presId="urn:microsoft.com/office/officeart/2008/layout/SquareAccentList"/>
    <dgm:cxn modelId="{D7FC21C7-AE0A-4339-9102-58AE154B1CA5}" type="presParOf" srcId="{D2772B7A-4D3A-406D-AE76-98BE39D9918C}" destId="{169629B6-B8F2-488D-B271-4B2B9C124BB1}" srcOrd="0" destOrd="0" presId="urn:microsoft.com/office/officeart/2008/layout/SquareAccentList"/>
    <dgm:cxn modelId="{BFB1F4BA-766E-44F0-BACB-3A65686EEE09}" type="presParOf" srcId="{169629B6-B8F2-488D-B271-4B2B9C124BB1}" destId="{0AEF22E7-7B17-4017-826A-448465C5C1DF}" srcOrd="0" destOrd="0" presId="urn:microsoft.com/office/officeart/2008/layout/SquareAccentList"/>
    <dgm:cxn modelId="{C321E60C-FF3B-4923-9868-9D222F98EEA8}" type="presParOf" srcId="{169629B6-B8F2-488D-B271-4B2B9C124BB1}" destId="{91748413-657D-4B63-AB3D-71BB869E1EF6}" srcOrd="1" destOrd="0" presId="urn:microsoft.com/office/officeart/2008/layout/SquareAccentList"/>
    <dgm:cxn modelId="{8A6CC8E2-8ACD-4A51-9E42-A94190AE5601}" type="presParOf" srcId="{169629B6-B8F2-488D-B271-4B2B9C124BB1}" destId="{AA8AD006-CE64-4BD8-B465-50E39ACECDBD}" srcOrd="2" destOrd="0" presId="urn:microsoft.com/office/officeart/2008/layout/SquareAccentList"/>
    <dgm:cxn modelId="{C2C804E2-11EA-4DA9-A458-7D736A1E1E52}" type="presParOf" srcId="{D2772B7A-4D3A-406D-AE76-98BE39D9918C}" destId="{FB710C59-0164-44B7-8AE5-D3AADA27EA53}" srcOrd="1" destOrd="0" presId="urn:microsoft.com/office/officeart/2008/layout/SquareAccentList"/>
    <dgm:cxn modelId="{92AA4EE7-1374-4269-B2E8-64D8EA43FC6C}" type="presParOf" srcId="{FB710C59-0164-44B7-8AE5-D3AADA27EA53}" destId="{2CA56354-617B-4EB6-A526-B0199D19D092}" srcOrd="0" destOrd="0" presId="urn:microsoft.com/office/officeart/2008/layout/SquareAccentList"/>
    <dgm:cxn modelId="{9F6414F3-9212-4130-9252-A1C4B8FA713D}" type="presParOf" srcId="{2CA56354-617B-4EB6-A526-B0199D19D092}" destId="{CBBCAE06-1F64-4796-913E-BEEF18E818CF}" srcOrd="0" destOrd="0" presId="urn:microsoft.com/office/officeart/2008/layout/SquareAccentList"/>
    <dgm:cxn modelId="{E358F11E-0BE6-4DCF-8EA7-321DDB35C98D}" type="presParOf" srcId="{2CA56354-617B-4EB6-A526-B0199D19D092}" destId="{16155973-E153-4972-858C-053DC3985160}" srcOrd="1" destOrd="0" presId="urn:microsoft.com/office/officeart/2008/layout/SquareAccentList"/>
    <dgm:cxn modelId="{93887456-AD68-423F-BCD9-BE4009392074}" type="presParOf" srcId="{FB710C59-0164-44B7-8AE5-D3AADA27EA53}" destId="{8E1B8C64-8D8A-4B4F-8527-2B4D4094A74C}" srcOrd="1" destOrd="0" presId="urn:microsoft.com/office/officeart/2008/layout/SquareAccentList"/>
    <dgm:cxn modelId="{B73C3EBF-42CD-4A9F-B278-AFB5084886B9}" type="presParOf" srcId="{8E1B8C64-8D8A-4B4F-8527-2B4D4094A74C}" destId="{445DA15B-4E10-4DD5-9CAE-3EAE88F34E77}" srcOrd="0" destOrd="0" presId="urn:microsoft.com/office/officeart/2008/layout/SquareAccentList"/>
    <dgm:cxn modelId="{DB0A8B64-89DE-4CDA-AD58-55A669D6E449}" type="presParOf" srcId="{8E1B8C64-8D8A-4B4F-8527-2B4D4094A74C}" destId="{49B8D52D-AF87-42B6-875E-2D05EBE82F00}" srcOrd="1" destOrd="0" presId="urn:microsoft.com/office/officeart/2008/layout/SquareAccentList"/>
    <dgm:cxn modelId="{186B6F4C-9629-4F19-BF5C-CC1919CEAE86}" type="presParOf" srcId="{FB710C59-0164-44B7-8AE5-D3AADA27EA53}" destId="{FA7CA7F8-4270-4E17-A7BF-FBFFD1E67DDC}" srcOrd="2" destOrd="0" presId="urn:microsoft.com/office/officeart/2008/layout/SquareAccentList"/>
    <dgm:cxn modelId="{E59DEBA7-9C12-4883-9C6B-264A015FAE7E}" type="presParOf" srcId="{FA7CA7F8-4270-4E17-A7BF-FBFFD1E67DDC}" destId="{56D43031-07D2-493F-89D8-F2BD037A38BE}" srcOrd="0" destOrd="0" presId="urn:microsoft.com/office/officeart/2008/layout/SquareAccentList"/>
    <dgm:cxn modelId="{A9C48046-D3C2-4454-B04C-EE7985A6AF9A}" type="presParOf" srcId="{FA7CA7F8-4270-4E17-A7BF-FBFFD1E67DDC}" destId="{B7B74FE8-162E-43A4-9000-D92AAC87A3F8}" srcOrd="1" destOrd="0" presId="urn:microsoft.com/office/officeart/2008/layout/SquareAccentList"/>
    <dgm:cxn modelId="{9768508E-8F5E-4D13-BE52-755D2A495322}" type="presParOf" srcId="{FB710C59-0164-44B7-8AE5-D3AADA27EA53}" destId="{77B8C167-D6A9-4343-8F57-BDFF2B7CDCA0}" srcOrd="3" destOrd="0" presId="urn:microsoft.com/office/officeart/2008/layout/SquareAccentList"/>
    <dgm:cxn modelId="{6A2EC9F0-BE3C-43FA-8534-E7D035EA0AAB}" type="presParOf" srcId="{77B8C167-D6A9-4343-8F57-BDFF2B7CDCA0}" destId="{2D64F02C-D840-46A9-A9DE-0D0DF1CC05A7}" srcOrd="0" destOrd="0" presId="urn:microsoft.com/office/officeart/2008/layout/SquareAccentList"/>
    <dgm:cxn modelId="{F446408C-F88C-42DA-ACC3-0C0D6BCD8CB1}" type="presParOf" srcId="{77B8C167-D6A9-4343-8F57-BDFF2B7CDCA0}" destId="{3D7F74E8-46C5-489D-8F3B-249166F62D38}" srcOrd="1" destOrd="0" presId="urn:microsoft.com/office/officeart/2008/layout/Squa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009990-4B6E-4004-A305-16C48A08A75F}"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s-EC"/>
        </a:p>
      </dgm:t>
    </dgm:pt>
    <dgm:pt modelId="{1BE0E08A-C3C0-414F-884C-80BF178BC2AB}">
      <dgm:prSet phldrT="[Texto]"/>
      <dgm:spPr/>
      <dgm:t>
        <a:bodyPr/>
        <a:lstStyle/>
        <a:p>
          <a:r>
            <a:rPr lang="es-EC" dirty="0" smtClean="0"/>
            <a:t>Los desarrolladores al construir un producto software empleen adecuadamente estas técnicas o modelos, en particular para las evaluaciones de la usabilidad, y que de esta manera las aplicaciones sean de mejor calidad y los usuarios no tengan dificultad al usarlas.</a:t>
          </a:r>
          <a:endParaRPr lang="es-EC" dirty="0"/>
        </a:p>
      </dgm:t>
    </dgm:pt>
    <dgm:pt modelId="{7AB37AE8-04B5-4963-9EAD-5CCEE6B4D0C5}" type="parTrans" cxnId="{F74CD8F6-677D-47FC-AE14-0C87E52CFF97}">
      <dgm:prSet/>
      <dgm:spPr/>
      <dgm:t>
        <a:bodyPr/>
        <a:lstStyle/>
        <a:p>
          <a:endParaRPr lang="es-EC"/>
        </a:p>
      </dgm:t>
    </dgm:pt>
    <dgm:pt modelId="{D58FF2ED-870A-4E0B-967A-90E6AD4A0B3D}" type="sibTrans" cxnId="{F74CD8F6-677D-47FC-AE14-0C87E52CFF97}">
      <dgm:prSet/>
      <dgm:spPr/>
      <dgm:t>
        <a:bodyPr/>
        <a:lstStyle/>
        <a:p>
          <a:endParaRPr lang="es-EC"/>
        </a:p>
      </dgm:t>
    </dgm:pt>
    <dgm:pt modelId="{D8CB11B6-2130-4A5A-BE05-A799581CA50E}">
      <dgm:prSet phldrT="[Texto]"/>
      <dgm:spPr/>
      <dgm:t>
        <a:bodyPr/>
        <a:lstStyle/>
        <a:p>
          <a:r>
            <a:rPr lang="es-EC" dirty="0" smtClean="0"/>
            <a:t>La usabilidad también es un factor significativo para la aceptación del sistema por el usuario.</a:t>
          </a:r>
          <a:endParaRPr lang="es-EC" dirty="0"/>
        </a:p>
      </dgm:t>
    </dgm:pt>
    <dgm:pt modelId="{2EE4153F-2AC8-40A8-8761-1ECBC6BD70B2}" type="parTrans" cxnId="{2FCF01D9-4E52-4E1C-90E6-68F35AA40A79}">
      <dgm:prSet/>
      <dgm:spPr/>
      <dgm:t>
        <a:bodyPr/>
        <a:lstStyle/>
        <a:p>
          <a:endParaRPr lang="es-EC"/>
        </a:p>
      </dgm:t>
    </dgm:pt>
    <dgm:pt modelId="{5D0D4D02-B0E4-47C8-BCB9-F18D1F78714F}" type="sibTrans" cxnId="{2FCF01D9-4E52-4E1C-90E6-68F35AA40A79}">
      <dgm:prSet/>
      <dgm:spPr/>
      <dgm:t>
        <a:bodyPr/>
        <a:lstStyle/>
        <a:p>
          <a:endParaRPr lang="es-EC"/>
        </a:p>
      </dgm:t>
    </dgm:pt>
    <dgm:pt modelId="{DF8482BF-CA3C-475E-B622-702FD60D65C0}">
      <dgm:prSet phldrT="[Texto]"/>
      <dgm:spPr/>
      <dgm:t>
        <a:bodyPr/>
        <a:lstStyle/>
        <a:p>
          <a:r>
            <a:rPr lang="es-EC" dirty="0" smtClean="0"/>
            <a:t>Una buena usabilidad está ganando importancia en un mundo en que los usuarios tienen menos conocimientos de informática y no pueden permitirse el lujo de pasar mucho tiempo aprendiendo como funciona un sistema</a:t>
          </a:r>
          <a:endParaRPr lang="es-EC" dirty="0"/>
        </a:p>
      </dgm:t>
    </dgm:pt>
    <dgm:pt modelId="{8A05DD6E-8825-475C-9A4E-44CF5A9818C4}" type="parTrans" cxnId="{8547F4A7-5457-4AE1-AA8D-15842DDD28DB}">
      <dgm:prSet/>
      <dgm:spPr/>
      <dgm:t>
        <a:bodyPr/>
        <a:lstStyle/>
        <a:p>
          <a:endParaRPr lang="es-EC"/>
        </a:p>
      </dgm:t>
    </dgm:pt>
    <dgm:pt modelId="{E241A17B-04FA-41B8-83C4-7E3731DDF438}" type="sibTrans" cxnId="{8547F4A7-5457-4AE1-AA8D-15842DDD28DB}">
      <dgm:prSet/>
      <dgm:spPr/>
      <dgm:t>
        <a:bodyPr/>
        <a:lstStyle/>
        <a:p>
          <a:endParaRPr lang="es-EC"/>
        </a:p>
      </dgm:t>
    </dgm:pt>
    <dgm:pt modelId="{9FE13D0C-5284-4BC7-975A-3087C4A6E917}" type="pres">
      <dgm:prSet presAssocID="{5F009990-4B6E-4004-A305-16C48A08A75F}" presName="linear" presStyleCnt="0">
        <dgm:presLayoutVars>
          <dgm:dir/>
          <dgm:resizeHandles val="exact"/>
        </dgm:presLayoutVars>
      </dgm:prSet>
      <dgm:spPr/>
      <dgm:t>
        <a:bodyPr/>
        <a:lstStyle/>
        <a:p>
          <a:endParaRPr lang="es-EC"/>
        </a:p>
      </dgm:t>
    </dgm:pt>
    <dgm:pt modelId="{08B2FDD4-8F71-47D0-B348-97AB194A28D8}" type="pres">
      <dgm:prSet presAssocID="{1BE0E08A-C3C0-414F-884C-80BF178BC2AB}" presName="comp" presStyleCnt="0"/>
      <dgm:spPr/>
    </dgm:pt>
    <dgm:pt modelId="{F3A3F4F3-AECB-4F45-BADA-2A3E65D68F3D}" type="pres">
      <dgm:prSet presAssocID="{1BE0E08A-C3C0-414F-884C-80BF178BC2AB}" presName="box" presStyleLbl="node1" presStyleIdx="0" presStyleCnt="3"/>
      <dgm:spPr/>
      <dgm:t>
        <a:bodyPr/>
        <a:lstStyle/>
        <a:p>
          <a:endParaRPr lang="es-EC"/>
        </a:p>
      </dgm:t>
    </dgm:pt>
    <dgm:pt modelId="{B45211D1-15B7-4C55-87E8-C5521D2E5789}" type="pres">
      <dgm:prSet presAssocID="{1BE0E08A-C3C0-414F-884C-80BF178BC2AB}" presName="img" presStyleLbl="fgImgPlace1" presStyleIdx="0" presStyleCnt="3"/>
      <dgm:spPr>
        <a:blipFill rotWithShape="1">
          <a:blip xmlns:r="http://schemas.openxmlformats.org/officeDocument/2006/relationships" r:embed="rId1"/>
          <a:stretch>
            <a:fillRect/>
          </a:stretch>
        </a:blipFill>
      </dgm:spPr>
    </dgm:pt>
    <dgm:pt modelId="{C6E4EED0-A471-4A07-8075-CA16AF249D04}" type="pres">
      <dgm:prSet presAssocID="{1BE0E08A-C3C0-414F-884C-80BF178BC2AB}" presName="text" presStyleLbl="node1" presStyleIdx="0" presStyleCnt="3">
        <dgm:presLayoutVars>
          <dgm:bulletEnabled val="1"/>
        </dgm:presLayoutVars>
      </dgm:prSet>
      <dgm:spPr/>
      <dgm:t>
        <a:bodyPr/>
        <a:lstStyle/>
        <a:p>
          <a:endParaRPr lang="es-EC"/>
        </a:p>
      </dgm:t>
    </dgm:pt>
    <dgm:pt modelId="{C48A5CCC-7F1D-4AA6-A326-FD57F48318EF}" type="pres">
      <dgm:prSet presAssocID="{D58FF2ED-870A-4E0B-967A-90E6AD4A0B3D}" presName="spacer" presStyleCnt="0"/>
      <dgm:spPr/>
    </dgm:pt>
    <dgm:pt modelId="{4E00B21F-B0E8-4E01-92CB-BB61B8BA67B2}" type="pres">
      <dgm:prSet presAssocID="{D8CB11B6-2130-4A5A-BE05-A799581CA50E}" presName="comp" presStyleCnt="0"/>
      <dgm:spPr/>
    </dgm:pt>
    <dgm:pt modelId="{3348E332-2C9B-4760-AAD5-DC92722E3555}" type="pres">
      <dgm:prSet presAssocID="{D8CB11B6-2130-4A5A-BE05-A799581CA50E}" presName="box" presStyleLbl="node1" presStyleIdx="1" presStyleCnt="3"/>
      <dgm:spPr/>
      <dgm:t>
        <a:bodyPr/>
        <a:lstStyle/>
        <a:p>
          <a:endParaRPr lang="es-EC"/>
        </a:p>
      </dgm:t>
    </dgm:pt>
    <dgm:pt modelId="{A9BC3778-4B6C-49EF-B732-71682B70983C}" type="pres">
      <dgm:prSet presAssocID="{D8CB11B6-2130-4A5A-BE05-A799581CA50E}" presName="img" presStyleLbl="fgImgPlace1" presStyleIdx="1" presStyleCnt="3"/>
      <dgm:spPr>
        <a:blipFill rotWithShape="1">
          <a:blip xmlns:r="http://schemas.openxmlformats.org/officeDocument/2006/relationships" r:embed="rId2"/>
          <a:stretch>
            <a:fillRect/>
          </a:stretch>
        </a:blipFill>
      </dgm:spPr>
    </dgm:pt>
    <dgm:pt modelId="{44498C97-4CE9-4680-8769-A51022595475}" type="pres">
      <dgm:prSet presAssocID="{D8CB11B6-2130-4A5A-BE05-A799581CA50E}" presName="text" presStyleLbl="node1" presStyleIdx="1" presStyleCnt="3">
        <dgm:presLayoutVars>
          <dgm:bulletEnabled val="1"/>
        </dgm:presLayoutVars>
      </dgm:prSet>
      <dgm:spPr/>
      <dgm:t>
        <a:bodyPr/>
        <a:lstStyle/>
        <a:p>
          <a:endParaRPr lang="es-EC"/>
        </a:p>
      </dgm:t>
    </dgm:pt>
    <dgm:pt modelId="{8F6E39BE-D292-438D-B246-1F68AC147A67}" type="pres">
      <dgm:prSet presAssocID="{5D0D4D02-B0E4-47C8-BCB9-F18D1F78714F}" presName="spacer" presStyleCnt="0"/>
      <dgm:spPr/>
    </dgm:pt>
    <dgm:pt modelId="{46F1D9AB-EFD9-48E5-AD96-2F2A7A85427E}" type="pres">
      <dgm:prSet presAssocID="{DF8482BF-CA3C-475E-B622-702FD60D65C0}" presName="comp" presStyleCnt="0"/>
      <dgm:spPr/>
    </dgm:pt>
    <dgm:pt modelId="{46591AAB-34C0-4AC8-86C2-C97417EFE09E}" type="pres">
      <dgm:prSet presAssocID="{DF8482BF-CA3C-475E-B622-702FD60D65C0}" presName="box" presStyleLbl="node1" presStyleIdx="2" presStyleCnt="3"/>
      <dgm:spPr/>
      <dgm:t>
        <a:bodyPr/>
        <a:lstStyle/>
        <a:p>
          <a:endParaRPr lang="es-EC"/>
        </a:p>
      </dgm:t>
    </dgm:pt>
    <dgm:pt modelId="{150510D2-1BD1-4284-9DC8-6F3536455606}" type="pres">
      <dgm:prSet presAssocID="{DF8482BF-CA3C-475E-B622-702FD60D65C0}" presName="img" presStyleLbl="fgImgPlace1" presStyleIdx="2" presStyleCnt="3"/>
      <dgm:spPr>
        <a:blipFill rotWithShape="1">
          <a:blip xmlns:r="http://schemas.openxmlformats.org/officeDocument/2006/relationships" r:embed="rId3"/>
          <a:stretch>
            <a:fillRect/>
          </a:stretch>
        </a:blipFill>
      </dgm:spPr>
    </dgm:pt>
    <dgm:pt modelId="{E7EE9A6E-A5D7-4786-B783-A5449B26360A}" type="pres">
      <dgm:prSet presAssocID="{DF8482BF-CA3C-475E-B622-702FD60D65C0}" presName="text" presStyleLbl="node1" presStyleIdx="2" presStyleCnt="3">
        <dgm:presLayoutVars>
          <dgm:bulletEnabled val="1"/>
        </dgm:presLayoutVars>
      </dgm:prSet>
      <dgm:spPr/>
      <dgm:t>
        <a:bodyPr/>
        <a:lstStyle/>
        <a:p>
          <a:endParaRPr lang="es-EC"/>
        </a:p>
      </dgm:t>
    </dgm:pt>
  </dgm:ptLst>
  <dgm:cxnLst>
    <dgm:cxn modelId="{1990CF2B-494C-4762-B5F9-FD823DB07AA9}" type="presOf" srcId="{1BE0E08A-C3C0-414F-884C-80BF178BC2AB}" destId="{C6E4EED0-A471-4A07-8075-CA16AF249D04}" srcOrd="1" destOrd="0" presId="urn:microsoft.com/office/officeart/2005/8/layout/vList4"/>
    <dgm:cxn modelId="{B971DE6E-E15E-404C-935C-2BF505BECC26}" type="presOf" srcId="{1BE0E08A-C3C0-414F-884C-80BF178BC2AB}" destId="{F3A3F4F3-AECB-4F45-BADA-2A3E65D68F3D}" srcOrd="0" destOrd="0" presId="urn:microsoft.com/office/officeart/2005/8/layout/vList4"/>
    <dgm:cxn modelId="{2C9984EB-4058-46B8-8975-83C809068450}" type="presOf" srcId="{5F009990-4B6E-4004-A305-16C48A08A75F}" destId="{9FE13D0C-5284-4BC7-975A-3087C4A6E917}" srcOrd="0" destOrd="0" presId="urn:microsoft.com/office/officeart/2005/8/layout/vList4"/>
    <dgm:cxn modelId="{8547F4A7-5457-4AE1-AA8D-15842DDD28DB}" srcId="{5F009990-4B6E-4004-A305-16C48A08A75F}" destId="{DF8482BF-CA3C-475E-B622-702FD60D65C0}" srcOrd="2" destOrd="0" parTransId="{8A05DD6E-8825-475C-9A4E-44CF5A9818C4}" sibTransId="{E241A17B-04FA-41B8-83C4-7E3731DDF438}"/>
    <dgm:cxn modelId="{68CDD2C0-970A-4EF9-88EC-35F1C63B550B}" type="presOf" srcId="{D8CB11B6-2130-4A5A-BE05-A799581CA50E}" destId="{44498C97-4CE9-4680-8769-A51022595475}" srcOrd="1" destOrd="0" presId="urn:microsoft.com/office/officeart/2005/8/layout/vList4"/>
    <dgm:cxn modelId="{2FCF01D9-4E52-4E1C-90E6-68F35AA40A79}" srcId="{5F009990-4B6E-4004-A305-16C48A08A75F}" destId="{D8CB11B6-2130-4A5A-BE05-A799581CA50E}" srcOrd="1" destOrd="0" parTransId="{2EE4153F-2AC8-40A8-8761-1ECBC6BD70B2}" sibTransId="{5D0D4D02-B0E4-47C8-BCB9-F18D1F78714F}"/>
    <dgm:cxn modelId="{29932CEE-462E-401E-92C5-DCABFCB989E9}" type="presOf" srcId="{DF8482BF-CA3C-475E-B622-702FD60D65C0}" destId="{46591AAB-34C0-4AC8-86C2-C97417EFE09E}" srcOrd="0" destOrd="0" presId="urn:microsoft.com/office/officeart/2005/8/layout/vList4"/>
    <dgm:cxn modelId="{F74CD8F6-677D-47FC-AE14-0C87E52CFF97}" srcId="{5F009990-4B6E-4004-A305-16C48A08A75F}" destId="{1BE0E08A-C3C0-414F-884C-80BF178BC2AB}" srcOrd="0" destOrd="0" parTransId="{7AB37AE8-04B5-4963-9EAD-5CCEE6B4D0C5}" sibTransId="{D58FF2ED-870A-4E0B-967A-90E6AD4A0B3D}"/>
    <dgm:cxn modelId="{704A58AB-7566-4705-9CDD-790F8AED3B4B}" type="presOf" srcId="{D8CB11B6-2130-4A5A-BE05-A799581CA50E}" destId="{3348E332-2C9B-4760-AAD5-DC92722E3555}" srcOrd="0" destOrd="0" presId="urn:microsoft.com/office/officeart/2005/8/layout/vList4"/>
    <dgm:cxn modelId="{539579B2-A0C0-40C0-8B5D-AE04417FC5A5}" type="presOf" srcId="{DF8482BF-CA3C-475E-B622-702FD60D65C0}" destId="{E7EE9A6E-A5D7-4786-B783-A5449B26360A}" srcOrd="1" destOrd="0" presId="urn:microsoft.com/office/officeart/2005/8/layout/vList4"/>
    <dgm:cxn modelId="{2AE4B416-74CA-46BB-8875-2D3CE7F3DDD0}" type="presParOf" srcId="{9FE13D0C-5284-4BC7-975A-3087C4A6E917}" destId="{08B2FDD4-8F71-47D0-B348-97AB194A28D8}" srcOrd="0" destOrd="0" presId="urn:microsoft.com/office/officeart/2005/8/layout/vList4"/>
    <dgm:cxn modelId="{74677601-E72B-437F-AF53-36B2B14B0E9E}" type="presParOf" srcId="{08B2FDD4-8F71-47D0-B348-97AB194A28D8}" destId="{F3A3F4F3-AECB-4F45-BADA-2A3E65D68F3D}" srcOrd="0" destOrd="0" presId="urn:microsoft.com/office/officeart/2005/8/layout/vList4"/>
    <dgm:cxn modelId="{1A6BE486-5955-4AFF-A9BA-B3812751A0B8}" type="presParOf" srcId="{08B2FDD4-8F71-47D0-B348-97AB194A28D8}" destId="{B45211D1-15B7-4C55-87E8-C5521D2E5789}" srcOrd="1" destOrd="0" presId="urn:microsoft.com/office/officeart/2005/8/layout/vList4"/>
    <dgm:cxn modelId="{FEC510B8-ABAF-4500-B926-89E93AF4479A}" type="presParOf" srcId="{08B2FDD4-8F71-47D0-B348-97AB194A28D8}" destId="{C6E4EED0-A471-4A07-8075-CA16AF249D04}" srcOrd="2" destOrd="0" presId="urn:microsoft.com/office/officeart/2005/8/layout/vList4"/>
    <dgm:cxn modelId="{3F7AC0B4-97CE-485A-8122-7271D7D75A5F}" type="presParOf" srcId="{9FE13D0C-5284-4BC7-975A-3087C4A6E917}" destId="{C48A5CCC-7F1D-4AA6-A326-FD57F48318EF}" srcOrd="1" destOrd="0" presId="urn:microsoft.com/office/officeart/2005/8/layout/vList4"/>
    <dgm:cxn modelId="{850AD35E-28FA-4908-A9C5-DE716C28FBE3}" type="presParOf" srcId="{9FE13D0C-5284-4BC7-975A-3087C4A6E917}" destId="{4E00B21F-B0E8-4E01-92CB-BB61B8BA67B2}" srcOrd="2" destOrd="0" presId="urn:microsoft.com/office/officeart/2005/8/layout/vList4"/>
    <dgm:cxn modelId="{9E78EDC2-4210-4662-B3EB-1CDF23565BB1}" type="presParOf" srcId="{4E00B21F-B0E8-4E01-92CB-BB61B8BA67B2}" destId="{3348E332-2C9B-4760-AAD5-DC92722E3555}" srcOrd="0" destOrd="0" presId="urn:microsoft.com/office/officeart/2005/8/layout/vList4"/>
    <dgm:cxn modelId="{D2F883F3-1CD9-49B0-81CD-19DA480BFC26}" type="presParOf" srcId="{4E00B21F-B0E8-4E01-92CB-BB61B8BA67B2}" destId="{A9BC3778-4B6C-49EF-B732-71682B70983C}" srcOrd="1" destOrd="0" presId="urn:microsoft.com/office/officeart/2005/8/layout/vList4"/>
    <dgm:cxn modelId="{32E1A956-A382-4F5B-A20E-4D1F2218C9DE}" type="presParOf" srcId="{4E00B21F-B0E8-4E01-92CB-BB61B8BA67B2}" destId="{44498C97-4CE9-4680-8769-A51022595475}" srcOrd="2" destOrd="0" presId="urn:microsoft.com/office/officeart/2005/8/layout/vList4"/>
    <dgm:cxn modelId="{C151E463-DDD0-4D5E-A68E-CC409523B07A}" type="presParOf" srcId="{9FE13D0C-5284-4BC7-975A-3087C4A6E917}" destId="{8F6E39BE-D292-438D-B246-1F68AC147A67}" srcOrd="3" destOrd="0" presId="urn:microsoft.com/office/officeart/2005/8/layout/vList4"/>
    <dgm:cxn modelId="{09480DE3-CF59-4B83-950B-743E6CB37DB5}" type="presParOf" srcId="{9FE13D0C-5284-4BC7-975A-3087C4A6E917}" destId="{46F1D9AB-EFD9-48E5-AD96-2F2A7A85427E}" srcOrd="4" destOrd="0" presId="urn:microsoft.com/office/officeart/2005/8/layout/vList4"/>
    <dgm:cxn modelId="{F7A6095A-E7C2-4DED-AAAF-4D5D829E391F}" type="presParOf" srcId="{46F1D9AB-EFD9-48E5-AD96-2F2A7A85427E}" destId="{46591AAB-34C0-4AC8-86C2-C97417EFE09E}" srcOrd="0" destOrd="0" presId="urn:microsoft.com/office/officeart/2005/8/layout/vList4"/>
    <dgm:cxn modelId="{C49B2EFB-F2E0-4AD0-AA6F-76297D47D79D}" type="presParOf" srcId="{46F1D9AB-EFD9-48E5-AD96-2F2A7A85427E}" destId="{150510D2-1BD1-4284-9DC8-6F3536455606}" srcOrd="1" destOrd="0" presId="urn:microsoft.com/office/officeart/2005/8/layout/vList4"/>
    <dgm:cxn modelId="{C3972E57-B109-473F-A907-E4F7EE6F0516}" type="presParOf" srcId="{46F1D9AB-EFD9-48E5-AD96-2F2A7A85427E}" destId="{E7EE9A6E-A5D7-4786-B783-A5449B26360A}"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4B47E0E-8D13-4744-97E9-381F0C7D6541}"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EC"/>
        </a:p>
      </dgm:t>
    </dgm:pt>
    <dgm:pt modelId="{17FC616D-DD94-4068-B200-93B0A5C2369C}">
      <dgm:prSet/>
      <dgm:spPr/>
      <dgm:t>
        <a:bodyPr/>
        <a:lstStyle/>
        <a:p>
          <a:pPr algn="just"/>
          <a:r>
            <a:rPr lang="es-ES" dirty="0" smtClean="0"/>
            <a:t>Existen distintas técnicas para medir la usabilidad de las aplicaciones móviles multiplataforma, sin embargo estas no cubren los factores contextuales de los dispositivos móviles, por lo que se demuestra la falta de métodos integrales que envuelvan los factores del contexto móvil.</a:t>
          </a:r>
          <a:endParaRPr lang="es-EC" dirty="0"/>
        </a:p>
      </dgm:t>
    </dgm:pt>
    <dgm:pt modelId="{D19ADCCD-0914-40CA-A4EC-23EFA739A527}" type="parTrans" cxnId="{AC113194-7293-4A60-B3DC-3374E8702360}">
      <dgm:prSet/>
      <dgm:spPr/>
      <dgm:t>
        <a:bodyPr/>
        <a:lstStyle/>
        <a:p>
          <a:endParaRPr lang="es-EC"/>
        </a:p>
      </dgm:t>
    </dgm:pt>
    <dgm:pt modelId="{E465F48A-7558-46AD-9FE0-E3E4BDC5948D}" type="sibTrans" cxnId="{AC113194-7293-4A60-B3DC-3374E8702360}">
      <dgm:prSet/>
      <dgm:spPr/>
      <dgm:t>
        <a:bodyPr/>
        <a:lstStyle/>
        <a:p>
          <a:endParaRPr lang="es-EC"/>
        </a:p>
      </dgm:t>
    </dgm:pt>
    <dgm:pt modelId="{4D22B111-7573-4884-B73A-EFBBD1EB02A8}">
      <dgm:prSet phldrT="[Texto]"/>
      <dgm:spPr/>
      <dgm:t>
        <a:bodyPr/>
        <a:lstStyle/>
        <a:p>
          <a:pPr algn="just"/>
          <a:r>
            <a:rPr lang="es-ES" dirty="0" smtClean="0"/>
            <a:t>Los modelos de usabilidad requieren ser adaptados para abarcar el contexto móvil, ya que fueron creados únicamente para evaluar aplicaciones tradicionales de escritorio. La combinación y personalización de los modelos existentes de usabilidad muestra la falta de modelos formalizados o que estos no se han definido de forma consistente en el proceso de evaluación de usabilidad de aplicaciones móviles</a:t>
          </a:r>
          <a:endParaRPr lang="es-EC" dirty="0"/>
        </a:p>
      </dgm:t>
    </dgm:pt>
    <dgm:pt modelId="{6D1D3E75-88EB-42FE-BD85-BC8BE99CCD41}" type="parTrans" cxnId="{E86BAB09-69F8-4D0F-B04F-DFFDC85FCE87}">
      <dgm:prSet/>
      <dgm:spPr/>
      <dgm:t>
        <a:bodyPr/>
        <a:lstStyle/>
        <a:p>
          <a:endParaRPr lang="es-EC"/>
        </a:p>
      </dgm:t>
    </dgm:pt>
    <dgm:pt modelId="{BE3DFBFF-2FF8-454E-B7E5-C8A843263996}" type="sibTrans" cxnId="{E86BAB09-69F8-4D0F-B04F-DFFDC85FCE87}">
      <dgm:prSet/>
      <dgm:spPr/>
      <dgm:t>
        <a:bodyPr/>
        <a:lstStyle/>
        <a:p>
          <a:endParaRPr lang="es-EC"/>
        </a:p>
      </dgm:t>
    </dgm:pt>
    <dgm:pt modelId="{04DA4696-C667-4C68-AA23-F55530C695BA}">
      <dgm:prSet phldrT="[Texto]"/>
      <dgm:spPr/>
      <dgm:t>
        <a:bodyPr/>
        <a:lstStyle/>
        <a:p>
          <a:pPr algn="just"/>
          <a:r>
            <a:rPr lang="es-ES" dirty="0" smtClean="0"/>
            <a:t>En la etapa de evaluación de usabilidad y creación de aplicaciones móviles no todos los autores toman en cuenta los tres factores importantes de usabilidad: usuarios, tareas y contexto  de uso.</a:t>
          </a:r>
          <a:endParaRPr lang="es-EC" dirty="0"/>
        </a:p>
      </dgm:t>
    </dgm:pt>
    <dgm:pt modelId="{6E40AD2F-38A6-4B44-9573-1034DCF6652F}" type="parTrans" cxnId="{1A700F21-EA30-4F8F-8722-73558CF63A7D}">
      <dgm:prSet/>
      <dgm:spPr/>
      <dgm:t>
        <a:bodyPr/>
        <a:lstStyle/>
        <a:p>
          <a:endParaRPr lang="es-EC"/>
        </a:p>
      </dgm:t>
    </dgm:pt>
    <dgm:pt modelId="{63287203-C295-465C-B90F-ADF60A0606C2}" type="sibTrans" cxnId="{1A700F21-EA30-4F8F-8722-73558CF63A7D}">
      <dgm:prSet/>
      <dgm:spPr/>
      <dgm:t>
        <a:bodyPr/>
        <a:lstStyle/>
        <a:p>
          <a:endParaRPr lang="es-EC"/>
        </a:p>
      </dgm:t>
    </dgm:pt>
    <dgm:pt modelId="{2829C4E6-DCE1-4E0B-9824-2F84BC68DFC1}">
      <dgm:prSet phldrT="[Texto]"/>
      <dgm:spPr/>
      <dgm:t>
        <a:bodyPr/>
        <a:lstStyle/>
        <a:p>
          <a:pPr algn="just"/>
          <a:r>
            <a:rPr lang="es-ES" dirty="0" smtClean="0"/>
            <a:t>Las percepciones de los usuarios cambian dependiendo de la plataforma móvil, aspecto que debería considerarse por los desarrolladores, para que los sistemas guarden más coherencia en el diseño de interfaz, a través de la aplicación de guías de interfaz de usuario multiplataforma, de manera que este aspecto no influya tanto en las percepciones de los usuarios y por ende en la usabilidad de una aplicación.</a:t>
          </a:r>
          <a:endParaRPr lang="es-EC" dirty="0"/>
        </a:p>
      </dgm:t>
    </dgm:pt>
    <dgm:pt modelId="{69B8DFAB-44F4-4F7B-A029-CD86641A8EBA}" type="parTrans" cxnId="{3F63C4A5-38B6-4B39-A067-137F963D7825}">
      <dgm:prSet/>
      <dgm:spPr/>
      <dgm:t>
        <a:bodyPr/>
        <a:lstStyle/>
        <a:p>
          <a:endParaRPr lang="es-EC"/>
        </a:p>
      </dgm:t>
    </dgm:pt>
    <dgm:pt modelId="{37C4C81B-1EA9-4C3A-98BD-ECF1D3CB4F1F}" type="sibTrans" cxnId="{3F63C4A5-38B6-4B39-A067-137F963D7825}">
      <dgm:prSet/>
      <dgm:spPr/>
      <dgm:t>
        <a:bodyPr/>
        <a:lstStyle/>
        <a:p>
          <a:endParaRPr lang="es-EC"/>
        </a:p>
      </dgm:t>
    </dgm:pt>
    <dgm:pt modelId="{EA43FD97-0F92-403F-B370-AB394D2EC4FE}" type="pres">
      <dgm:prSet presAssocID="{44B47E0E-8D13-4744-97E9-381F0C7D6541}" presName="linear" presStyleCnt="0">
        <dgm:presLayoutVars>
          <dgm:animLvl val="lvl"/>
          <dgm:resizeHandles val="exact"/>
        </dgm:presLayoutVars>
      </dgm:prSet>
      <dgm:spPr/>
    </dgm:pt>
    <dgm:pt modelId="{FCCA77D0-E205-4EDC-A52C-9B0037070D8B}" type="pres">
      <dgm:prSet presAssocID="{17FC616D-DD94-4068-B200-93B0A5C2369C}" presName="parentText" presStyleLbl="node1" presStyleIdx="0" presStyleCnt="2">
        <dgm:presLayoutVars>
          <dgm:chMax val="0"/>
          <dgm:bulletEnabled val="1"/>
        </dgm:presLayoutVars>
      </dgm:prSet>
      <dgm:spPr/>
      <dgm:t>
        <a:bodyPr/>
        <a:lstStyle/>
        <a:p>
          <a:endParaRPr lang="es-EC"/>
        </a:p>
      </dgm:t>
    </dgm:pt>
    <dgm:pt modelId="{BBE250D2-2661-4782-9879-23358C46F98C}" type="pres">
      <dgm:prSet presAssocID="{17FC616D-DD94-4068-B200-93B0A5C2369C}" presName="childText" presStyleLbl="revTx" presStyleIdx="0" presStyleCnt="2">
        <dgm:presLayoutVars>
          <dgm:bulletEnabled val="1"/>
        </dgm:presLayoutVars>
      </dgm:prSet>
      <dgm:spPr/>
      <dgm:t>
        <a:bodyPr/>
        <a:lstStyle/>
        <a:p>
          <a:endParaRPr lang="es-EC"/>
        </a:p>
      </dgm:t>
    </dgm:pt>
    <dgm:pt modelId="{6236DCE5-81BB-4633-9E44-6EE81405F011}" type="pres">
      <dgm:prSet presAssocID="{04DA4696-C667-4C68-AA23-F55530C695BA}" presName="parentText" presStyleLbl="node1" presStyleIdx="1" presStyleCnt="2">
        <dgm:presLayoutVars>
          <dgm:chMax val="0"/>
          <dgm:bulletEnabled val="1"/>
        </dgm:presLayoutVars>
      </dgm:prSet>
      <dgm:spPr/>
      <dgm:t>
        <a:bodyPr/>
        <a:lstStyle/>
        <a:p>
          <a:endParaRPr lang="es-EC"/>
        </a:p>
      </dgm:t>
    </dgm:pt>
    <dgm:pt modelId="{9AE84FB9-74D7-4F2F-A347-F271C3BE11CB}" type="pres">
      <dgm:prSet presAssocID="{04DA4696-C667-4C68-AA23-F55530C695BA}" presName="childText" presStyleLbl="revTx" presStyleIdx="1" presStyleCnt="2">
        <dgm:presLayoutVars>
          <dgm:bulletEnabled val="1"/>
        </dgm:presLayoutVars>
      </dgm:prSet>
      <dgm:spPr/>
      <dgm:t>
        <a:bodyPr/>
        <a:lstStyle/>
        <a:p>
          <a:endParaRPr lang="es-EC"/>
        </a:p>
      </dgm:t>
    </dgm:pt>
  </dgm:ptLst>
  <dgm:cxnLst>
    <dgm:cxn modelId="{1A700F21-EA30-4F8F-8722-73558CF63A7D}" srcId="{44B47E0E-8D13-4744-97E9-381F0C7D6541}" destId="{04DA4696-C667-4C68-AA23-F55530C695BA}" srcOrd="1" destOrd="0" parTransId="{6E40AD2F-38A6-4B44-9573-1034DCF6652F}" sibTransId="{63287203-C295-465C-B90F-ADF60A0606C2}"/>
    <dgm:cxn modelId="{E86BAB09-69F8-4D0F-B04F-DFFDC85FCE87}" srcId="{17FC616D-DD94-4068-B200-93B0A5C2369C}" destId="{4D22B111-7573-4884-B73A-EFBBD1EB02A8}" srcOrd="0" destOrd="0" parTransId="{6D1D3E75-88EB-42FE-BD85-BC8BE99CCD41}" sibTransId="{BE3DFBFF-2FF8-454E-B7E5-C8A843263996}"/>
    <dgm:cxn modelId="{60F58204-2BDB-42A9-875E-5D97EE59CE54}" type="presOf" srcId="{44B47E0E-8D13-4744-97E9-381F0C7D6541}" destId="{EA43FD97-0F92-403F-B370-AB394D2EC4FE}" srcOrd="0" destOrd="0" presId="urn:microsoft.com/office/officeart/2005/8/layout/vList2"/>
    <dgm:cxn modelId="{98D00811-1466-4F6F-B3A8-748E01CEB4F2}" type="presOf" srcId="{04DA4696-C667-4C68-AA23-F55530C695BA}" destId="{6236DCE5-81BB-4633-9E44-6EE81405F011}" srcOrd="0" destOrd="0" presId="urn:microsoft.com/office/officeart/2005/8/layout/vList2"/>
    <dgm:cxn modelId="{76E5EDA0-2483-4E38-9972-C767FDBE6A21}" type="presOf" srcId="{4D22B111-7573-4884-B73A-EFBBD1EB02A8}" destId="{BBE250D2-2661-4782-9879-23358C46F98C}" srcOrd="0" destOrd="0" presId="urn:microsoft.com/office/officeart/2005/8/layout/vList2"/>
    <dgm:cxn modelId="{3C189B9B-ACD5-4B7F-AE0D-56379D4C7083}" type="presOf" srcId="{17FC616D-DD94-4068-B200-93B0A5C2369C}" destId="{FCCA77D0-E205-4EDC-A52C-9B0037070D8B}" srcOrd="0" destOrd="0" presId="urn:microsoft.com/office/officeart/2005/8/layout/vList2"/>
    <dgm:cxn modelId="{3F63C4A5-38B6-4B39-A067-137F963D7825}" srcId="{04DA4696-C667-4C68-AA23-F55530C695BA}" destId="{2829C4E6-DCE1-4E0B-9824-2F84BC68DFC1}" srcOrd="0" destOrd="0" parTransId="{69B8DFAB-44F4-4F7B-A029-CD86641A8EBA}" sibTransId="{37C4C81B-1EA9-4C3A-98BD-ECF1D3CB4F1F}"/>
    <dgm:cxn modelId="{AC113194-7293-4A60-B3DC-3374E8702360}" srcId="{44B47E0E-8D13-4744-97E9-381F0C7D6541}" destId="{17FC616D-DD94-4068-B200-93B0A5C2369C}" srcOrd="0" destOrd="0" parTransId="{D19ADCCD-0914-40CA-A4EC-23EFA739A527}" sibTransId="{E465F48A-7558-46AD-9FE0-E3E4BDC5948D}"/>
    <dgm:cxn modelId="{494131E9-0236-467F-91EF-1354B6CBC31D}" type="presOf" srcId="{2829C4E6-DCE1-4E0B-9824-2F84BC68DFC1}" destId="{9AE84FB9-74D7-4F2F-A347-F271C3BE11CB}" srcOrd="0" destOrd="0" presId="urn:microsoft.com/office/officeart/2005/8/layout/vList2"/>
    <dgm:cxn modelId="{38BF0909-35AF-4644-8E34-4F3EB402E07D}" type="presParOf" srcId="{EA43FD97-0F92-403F-B370-AB394D2EC4FE}" destId="{FCCA77D0-E205-4EDC-A52C-9B0037070D8B}" srcOrd="0" destOrd="0" presId="urn:microsoft.com/office/officeart/2005/8/layout/vList2"/>
    <dgm:cxn modelId="{8FB1B684-1F9D-4071-BF60-EB152973D309}" type="presParOf" srcId="{EA43FD97-0F92-403F-B370-AB394D2EC4FE}" destId="{BBE250D2-2661-4782-9879-23358C46F98C}" srcOrd="1" destOrd="0" presId="urn:microsoft.com/office/officeart/2005/8/layout/vList2"/>
    <dgm:cxn modelId="{DE2D52A9-317E-481E-864C-257D77DBEA20}" type="presParOf" srcId="{EA43FD97-0F92-403F-B370-AB394D2EC4FE}" destId="{6236DCE5-81BB-4633-9E44-6EE81405F011}" srcOrd="2" destOrd="0" presId="urn:microsoft.com/office/officeart/2005/8/layout/vList2"/>
    <dgm:cxn modelId="{90EDB957-7267-4951-B63F-B29357298824}" type="presParOf" srcId="{EA43FD97-0F92-403F-B370-AB394D2EC4FE}" destId="{9AE84FB9-74D7-4F2F-A347-F271C3BE11CB}"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4B47E0E-8D13-4744-97E9-381F0C7D654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C"/>
        </a:p>
      </dgm:t>
    </dgm:pt>
    <dgm:pt modelId="{17FC616D-DD94-4068-B200-93B0A5C2369C}">
      <dgm:prSet custT="1"/>
      <dgm:spPr/>
      <dgm:t>
        <a:bodyPr/>
        <a:lstStyle/>
        <a:p>
          <a:pPr algn="just"/>
          <a:r>
            <a:rPr lang="es-ES" sz="1600" dirty="0" smtClean="0"/>
            <a:t>Con la combinación un método de desarrollo con un método de evaluación de usabilidad integral que capture los aspectos del contexto móvil, a través de un proceso iterativo de desarrollo-evaluación, se puede descubrir una amplia y detallada gama de problemas de usabilidad que pueden ser resueltos a tiempo, para la producción de una aplicación fácil de utilizar.</a:t>
          </a:r>
          <a:endParaRPr lang="es-EC" sz="1600" dirty="0"/>
        </a:p>
      </dgm:t>
    </dgm:pt>
    <dgm:pt modelId="{D19ADCCD-0914-40CA-A4EC-23EFA739A527}" type="parTrans" cxnId="{AC113194-7293-4A60-B3DC-3374E8702360}">
      <dgm:prSet/>
      <dgm:spPr/>
      <dgm:t>
        <a:bodyPr/>
        <a:lstStyle/>
        <a:p>
          <a:endParaRPr lang="es-EC" sz="2400"/>
        </a:p>
      </dgm:t>
    </dgm:pt>
    <dgm:pt modelId="{E465F48A-7558-46AD-9FE0-E3E4BDC5948D}" type="sibTrans" cxnId="{AC113194-7293-4A60-B3DC-3374E8702360}">
      <dgm:prSet/>
      <dgm:spPr/>
      <dgm:t>
        <a:bodyPr/>
        <a:lstStyle/>
        <a:p>
          <a:endParaRPr lang="es-EC" sz="2400"/>
        </a:p>
      </dgm:t>
    </dgm:pt>
    <dgm:pt modelId="{8FB3CE0F-839B-4B0E-9942-A9D9CB5BB1D9}">
      <dgm:prSet custT="1"/>
      <dgm:spPr/>
      <dgm:t>
        <a:bodyPr/>
        <a:lstStyle/>
        <a:p>
          <a:pPr algn="just"/>
          <a:r>
            <a:rPr lang="es-ES" sz="1600" dirty="0" smtClean="0"/>
            <a:t>En las aplicaciones móviles multiplataforma existe un factor que produce un impacto significativo en su usabilidad, este factor es la plataforma móvil. Esta característica puede afectar las experiencias y comportamientos de los usuarios, por lo que al crear el diseño de interacción de la aplicación multiplataforma es importante la aplicación de guías de interfaz de usuario independientes de la plataforma móvil, para que el efecto heterogéneo de una misma aplicación en distintas plataformas se reduzca y así que este factor no influya negativamente en la facilidad de aprendizaje y usabilidad de una aplicación. </a:t>
          </a:r>
          <a:endParaRPr lang="es-EC" sz="1600" dirty="0"/>
        </a:p>
      </dgm:t>
    </dgm:pt>
    <dgm:pt modelId="{0FC1329C-8965-40D5-86DD-411157FB22EC}" type="parTrans" cxnId="{178AFE4A-DC07-4922-939A-4EB2EFECD05A}">
      <dgm:prSet/>
      <dgm:spPr/>
      <dgm:t>
        <a:bodyPr/>
        <a:lstStyle/>
        <a:p>
          <a:endParaRPr lang="es-EC" sz="2400"/>
        </a:p>
      </dgm:t>
    </dgm:pt>
    <dgm:pt modelId="{0E58A2B3-0148-4137-A671-5290F7796609}" type="sibTrans" cxnId="{178AFE4A-DC07-4922-939A-4EB2EFECD05A}">
      <dgm:prSet/>
      <dgm:spPr/>
      <dgm:t>
        <a:bodyPr/>
        <a:lstStyle/>
        <a:p>
          <a:endParaRPr lang="es-EC" sz="2400"/>
        </a:p>
      </dgm:t>
    </dgm:pt>
    <dgm:pt modelId="{C6C71FFA-354C-47AD-B634-198E1BAA777C}">
      <dgm:prSet custT="1"/>
      <dgm:spPr/>
      <dgm:t>
        <a:bodyPr/>
        <a:lstStyle/>
        <a:p>
          <a:pPr algn="just"/>
          <a:r>
            <a:rPr lang="es-ES" sz="1600" dirty="0" smtClean="0"/>
            <a:t>Finalmente, la adopción de mecanismos automatizados para la evaluación de usabilidad requiere ser más investigada, para la combinación de más de un método y también para ofrecer un enfoque multiplataforma, porque los métodos existentes son solo para plataformas y aplicaciones muy específicas</a:t>
          </a:r>
          <a:endParaRPr lang="es-EC" sz="1600" dirty="0"/>
        </a:p>
      </dgm:t>
    </dgm:pt>
    <dgm:pt modelId="{A997E3FD-475D-45FE-8219-6D29C29894B5}" type="parTrans" cxnId="{D77F217C-B5FF-4C38-86C2-2647ADC003A4}">
      <dgm:prSet/>
      <dgm:spPr/>
      <dgm:t>
        <a:bodyPr/>
        <a:lstStyle/>
        <a:p>
          <a:endParaRPr lang="es-EC" sz="2400"/>
        </a:p>
      </dgm:t>
    </dgm:pt>
    <dgm:pt modelId="{B67496BF-00BC-4542-A25D-45F1D132A1CF}" type="sibTrans" cxnId="{D77F217C-B5FF-4C38-86C2-2647ADC003A4}">
      <dgm:prSet/>
      <dgm:spPr/>
      <dgm:t>
        <a:bodyPr/>
        <a:lstStyle/>
        <a:p>
          <a:endParaRPr lang="es-EC" sz="2400"/>
        </a:p>
      </dgm:t>
    </dgm:pt>
    <dgm:pt modelId="{EA43FD97-0F92-403F-B370-AB394D2EC4FE}" type="pres">
      <dgm:prSet presAssocID="{44B47E0E-8D13-4744-97E9-381F0C7D6541}" presName="linear" presStyleCnt="0">
        <dgm:presLayoutVars>
          <dgm:animLvl val="lvl"/>
          <dgm:resizeHandles val="exact"/>
        </dgm:presLayoutVars>
      </dgm:prSet>
      <dgm:spPr/>
    </dgm:pt>
    <dgm:pt modelId="{FCCA77D0-E205-4EDC-A52C-9B0037070D8B}" type="pres">
      <dgm:prSet presAssocID="{17FC616D-DD94-4068-B200-93B0A5C2369C}" presName="parentText" presStyleLbl="node1" presStyleIdx="0" presStyleCnt="3">
        <dgm:presLayoutVars>
          <dgm:chMax val="0"/>
          <dgm:bulletEnabled val="1"/>
        </dgm:presLayoutVars>
      </dgm:prSet>
      <dgm:spPr/>
      <dgm:t>
        <a:bodyPr/>
        <a:lstStyle/>
        <a:p>
          <a:endParaRPr lang="es-EC"/>
        </a:p>
      </dgm:t>
    </dgm:pt>
    <dgm:pt modelId="{56447CBE-974B-4187-9B8C-B40AFFDA3E13}" type="pres">
      <dgm:prSet presAssocID="{E465F48A-7558-46AD-9FE0-E3E4BDC5948D}" presName="spacer" presStyleCnt="0"/>
      <dgm:spPr/>
    </dgm:pt>
    <dgm:pt modelId="{BE5E7F6A-D365-4C36-9F45-6E2D3DB897F9}" type="pres">
      <dgm:prSet presAssocID="{8FB3CE0F-839B-4B0E-9942-A9D9CB5BB1D9}" presName="parentText" presStyleLbl="node1" presStyleIdx="1" presStyleCnt="3">
        <dgm:presLayoutVars>
          <dgm:chMax val="0"/>
          <dgm:bulletEnabled val="1"/>
        </dgm:presLayoutVars>
      </dgm:prSet>
      <dgm:spPr/>
    </dgm:pt>
    <dgm:pt modelId="{D405B4FF-3A38-40FF-89D0-BFCD0AC33AB3}" type="pres">
      <dgm:prSet presAssocID="{0E58A2B3-0148-4137-A671-5290F7796609}" presName="spacer" presStyleCnt="0"/>
      <dgm:spPr/>
    </dgm:pt>
    <dgm:pt modelId="{7A562F13-839C-48B4-BD94-A057B1742201}" type="pres">
      <dgm:prSet presAssocID="{C6C71FFA-354C-47AD-B634-198E1BAA777C}" presName="parentText" presStyleLbl="node1" presStyleIdx="2" presStyleCnt="3">
        <dgm:presLayoutVars>
          <dgm:chMax val="0"/>
          <dgm:bulletEnabled val="1"/>
        </dgm:presLayoutVars>
      </dgm:prSet>
      <dgm:spPr/>
    </dgm:pt>
  </dgm:ptLst>
  <dgm:cxnLst>
    <dgm:cxn modelId="{7A5807F9-CF3B-4AF2-A4AC-7BADAC93AA4A}" type="presOf" srcId="{17FC616D-DD94-4068-B200-93B0A5C2369C}" destId="{FCCA77D0-E205-4EDC-A52C-9B0037070D8B}" srcOrd="0" destOrd="0" presId="urn:microsoft.com/office/officeart/2005/8/layout/vList2"/>
    <dgm:cxn modelId="{BD6A0EC3-2E13-4740-BBEC-347D0DC64CBD}" type="presOf" srcId="{8FB3CE0F-839B-4B0E-9942-A9D9CB5BB1D9}" destId="{BE5E7F6A-D365-4C36-9F45-6E2D3DB897F9}" srcOrd="0" destOrd="0" presId="urn:microsoft.com/office/officeart/2005/8/layout/vList2"/>
    <dgm:cxn modelId="{178AFE4A-DC07-4922-939A-4EB2EFECD05A}" srcId="{44B47E0E-8D13-4744-97E9-381F0C7D6541}" destId="{8FB3CE0F-839B-4B0E-9942-A9D9CB5BB1D9}" srcOrd="1" destOrd="0" parTransId="{0FC1329C-8965-40D5-86DD-411157FB22EC}" sibTransId="{0E58A2B3-0148-4137-A671-5290F7796609}"/>
    <dgm:cxn modelId="{2284EDF7-D61F-461E-A99C-0AA3E10ADD34}" type="presOf" srcId="{C6C71FFA-354C-47AD-B634-198E1BAA777C}" destId="{7A562F13-839C-48B4-BD94-A057B1742201}" srcOrd="0" destOrd="0" presId="urn:microsoft.com/office/officeart/2005/8/layout/vList2"/>
    <dgm:cxn modelId="{69A2808B-6BFD-4CF6-AFE6-46C8BCAA568B}" type="presOf" srcId="{44B47E0E-8D13-4744-97E9-381F0C7D6541}" destId="{EA43FD97-0F92-403F-B370-AB394D2EC4FE}" srcOrd="0" destOrd="0" presId="urn:microsoft.com/office/officeart/2005/8/layout/vList2"/>
    <dgm:cxn modelId="{AC113194-7293-4A60-B3DC-3374E8702360}" srcId="{44B47E0E-8D13-4744-97E9-381F0C7D6541}" destId="{17FC616D-DD94-4068-B200-93B0A5C2369C}" srcOrd="0" destOrd="0" parTransId="{D19ADCCD-0914-40CA-A4EC-23EFA739A527}" sibTransId="{E465F48A-7558-46AD-9FE0-E3E4BDC5948D}"/>
    <dgm:cxn modelId="{D77F217C-B5FF-4C38-86C2-2647ADC003A4}" srcId="{44B47E0E-8D13-4744-97E9-381F0C7D6541}" destId="{C6C71FFA-354C-47AD-B634-198E1BAA777C}" srcOrd="2" destOrd="0" parTransId="{A997E3FD-475D-45FE-8219-6D29C29894B5}" sibTransId="{B67496BF-00BC-4542-A25D-45F1D132A1CF}"/>
    <dgm:cxn modelId="{B031C153-3F2E-4DB3-BB1C-43756BB962CC}" type="presParOf" srcId="{EA43FD97-0F92-403F-B370-AB394D2EC4FE}" destId="{FCCA77D0-E205-4EDC-A52C-9B0037070D8B}" srcOrd="0" destOrd="0" presId="urn:microsoft.com/office/officeart/2005/8/layout/vList2"/>
    <dgm:cxn modelId="{1B9D96FC-566A-40CB-82F8-E7F3D56AFF03}" type="presParOf" srcId="{EA43FD97-0F92-403F-B370-AB394D2EC4FE}" destId="{56447CBE-974B-4187-9B8C-B40AFFDA3E13}" srcOrd="1" destOrd="0" presId="urn:microsoft.com/office/officeart/2005/8/layout/vList2"/>
    <dgm:cxn modelId="{2E383C6A-C62A-4D99-8340-0F98595EF1FB}" type="presParOf" srcId="{EA43FD97-0F92-403F-B370-AB394D2EC4FE}" destId="{BE5E7F6A-D365-4C36-9F45-6E2D3DB897F9}" srcOrd="2" destOrd="0" presId="urn:microsoft.com/office/officeart/2005/8/layout/vList2"/>
    <dgm:cxn modelId="{3766F4F1-567B-4EB3-91CD-B30ACCCF5168}" type="presParOf" srcId="{EA43FD97-0F92-403F-B370-AB394D2EC4FE}" destId="{D405B4FF-3A38-40FF-89D0-BFCD0AC33AB3}" srcOrd="3" destOrd="0" presId="urn:microsoft.com/office/officeart/2005/8/layout/vList2"/>
    <dgm:cxn modelId="{856AAEB4-22A5-4CCD-B100-62E0696AE594}" type="presParOf" srcId="{EA43FD97-0F92-403F-B370-AB394D2EC4FE}" destId="{7A562F13-839C-48B4-BD94-A057B174220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6F3440-A064-4473-8F80-B2540F1E1F5D}" type="doc">
      <dgm:prSet loTypeId="urn:microsoft.com/office/officeart/2008/layout/VerticalAccentList" loCatId="list" qsTypeId="urn:microsoft.com/office/officeart/2005/8/quickstyle/simple1" qsCatId="simple" csTypeId="urn:microsoft.com/office/officeart/2005/8/colors/accent0_3" csCatId="mainScheme" phldr="1"/>
      <dgm:spPr/>
      <dgm:t>
        <a:bodyPr/>
        <a:lstStyle/>
        <a:p>
          <a:endParaRPr lang="es-EC"/>
        </a:p>
      </dgm:t>
    </dgm:pt>
    <dgm:pt modelId="{2805741F-FF51-4580-9C5A-964532C89CE2}">
      <dgm:prSet phldrT="[Texto]"/>
      <dgm:spPr/>
      <dgm:t>
        <a:bodyPr/>
        <a:lstStyle/>
        <a:p>
          <a:pPr algn="just"/>
          <a:r>
            <a:rPr lang="es-EC" dirty="0" smtClean="0"/>
            <a:t>Falta de planificación y diseño previo a la implementación de aplicaciones móviles multiplataforma</a:t>
          </a:r>
          <a:endParaRPr lang="es-EC" dirty="0"/>
        </a:p>
      </dgm:t>
    </dgm:pt>
    <dgm:pt modelId="{7BD19416-8A21-4F96-AEE0-89B8F5F6B5A2}" type="parTrans" cxnId="{B369C4CD-3353-4E85-97CD-D92E0FFC0BBE}">
      <dgm:prSet/>
      <dgm:spPr/>
      <dgm:t>
        <a:bodyPr/>
        <a:lstStyle/>
        <a:p>
          <a:pPr algn="just"/>
          <a:endParaRPr lang="es-EC"/>
        </a:p>
      </dgm:t>
    </dgm:pt>
    <dgm:pt modelId="{769BCA9D-1C19-4E65-90B7-EF6E8A14E8CA}" type="sibTrans" cxnId="{B369C4CD-3353-4E85-97CD-D92E0FFC0BBE}">
      <dgm:prSet/>
      <dgm:spPr/>
      <dgm:t>
        <a:bodyPr/>
        <a:lstStyle/>
        <a:p>
          <a:pPr algn="just"/>
          <a:endParaRPr lang="es-EC"/>
        </a:p>
      </dgm:t>
    </dgm:pt>
    <dgm:pt modelId="{5BA79D9F-9E50-4301-8631-337B98BE0F3B}">
      <dgm:prSet phldrT="[Texto]"/>
      <dgm:spPr/>
      <dgm:t>
        <a:bodyPr/>
        <a:lstStyle/>
        <a:p>
          <a:pPr algn="just"/>
          <a:r>
            <a:rPr lang="es-EC" dirty="0" smtClean="0"/>
            <a:t>Heterogeneidad en el diseño de interfaz</a:t>
          </a:r>
          <a:endParaRPr lang="es-EC" dirty="0"/>
        </a:p>
      </dgm:t>
    </dgm:pt>
    <dgm:pt modelId="{61BF62E6-1E1A-4FDB-8FB1-8960317B77E0}" type="parTrans" cxnId="{57381B61-C18A-49A8-A681-7186AF2DD670}">
      <dgm:prSet/>
      <dgm:spPr/>
      <dgm:t>
        <a:bodyPr/>
        <a:lstStyle/>
        <a:p>
          <a:endParaRPr lang="es-EC"/>
        </a:p>
      </dgm:t>
    </dgm:pt>
    <dgm:pt modelId="{0D38F233-E11D-4E5B-B2BB-1545E250772B}" type="sibTrans" cxnId="{57381B61-C18A-49A8-A681-7186AF2DD670}">
      <dgm:prSet/>
      <dgm:spPr/>
      <dgm:t>
        <a:bodyPr/>
        <a:lstStyle/>
        <a:p>
          <a:endParaRPr lang="es-EC"/>
        </a:p>
      </dgm:t>
    </dgm:pt>
    <dgm:pt modelId="{415F17CD-E5AA-45FE-8659-9E08451AA8CD}" type="pres">
      <dgm:prSet presAssocID="{896F3440-A064-4473-8F80-B2540F1E1F5D}" presName="Name0" presStyleCnt="0">
        <dgm:presLayoutVars>
          <dgm:chMax/>
          <dgm:chPref/>
          <dgm:dir/>
        </dgm:presLayoutVars>
      </dgm:prSet>
      <dgm:spPr/>
      <dgm:t>
        <a:bodyPr/>
        <a:lstStyle/>
        <a:p>
          <a:endParaRPr lang="es-EC"/>
        </a:p>
      </dgm:t>
    </dgm:pt>
    <dgm:pt modelId="{6A096888-DFE0-40AA-A714-10E17FF17C28}" type="pres">
      <dgm:prSet presAssocID="{2805741F-FF51-4580-9C5A-964532C89CE2}" presName="parenttextcomposite" presStyleCnt="0"/>
      <dgm:spPr/>
    </dgm:pt>
    <dgm:pt modelId="{4511173C-2971-4BBA-A09A-71602AF84FEE}" type="pres">
      <dgm:prSet presAssocID="{2805741F-FF51-4580-9C5A-964532C89CE2}" presName="parenttext" presStyleLbl="revTx" presStyleIdx="0" presStyleCnt="1">
        <dgm:presLayoutVars>
          <dgm:chMax/>
          <dgm:chPref val="2"/>
          <dgm:bulletEnabled val="1"/>
        </dgm:presLayoutVars>
      </dgm:prSet>
      <dgm:spPr/>
      <dgm:t>
        <a:bodyPr/>
        <a:lstStyle/>
        <a:p>
          <a:endParaRPr lang="es-EC"/>
        </a:p>
      </dgm:t>
    </dgm:pt>
    <dgm:pt modelId="{1E541572-3201-431A-B49F-4B3D2C73460A}" type="pres">
      <dgm:prSet presAssocID="{2805741F-FF51-4580-9C5A-964532C89CE2}" presName="composite" presStyleCnt="0"/>
      <dgm:spPr/>
    </dgm:pt>
    <dgm:pt modelId="{3D4C438C-007F-4E7E-B7BB-DCB5F2970B0E}" type="pres">
      <dgm:prSet presAssocID="{2805741F-FF51-4580-9C5A-964532C89CE2}" presName="chevron1" presStyleLbl="alignNode1" presStyleIdx="0" presStyleCnt="7"/>
      <dgm:spPr/>
    </dgm:pt>
    <dgm:pt modelId="{BAA7D275-B164-47BB-9F5F-6BA5A99D4225}" type="pres">
      <dgm:prSet presAssocID="{2805741F-FF51-4580-9C5A-964532C89CE2}" presName="chevron2" presStyleLbl="alignNode1" presStyleIdx="1" presStyleCnt="7"/>
      <dgm:spPr/>
    </dgm:pt>
    <dgm:pt modelId="{D3BC8FB0-7F56-44C0-9F4E-F57A4B771F3E}" type="pres">
      <dgm:prSet presAssocID="{2805741F-FF51-4580-9C5A-964532C89CE2}" presName="chevron3" presStyleLbl="alignNode1" presStyleIdx="2" presStyleCnt="7"/>
      <dgm:spPr/>
    </dgm:pt>
    <dgm:pt modelId="{601508E5-464F-45E2-A8E9-6CD4A88DFB79}" type="pres">
      <dgm:prSet presAssocID="{2805741F-FF51-4580-9C5A-964532C89CE2}" presName="chevron4" presStyleLbl="alignNode1" presStyleIdx="3" presStyleCnt="7"/>
      <dgm:spPr/>
    </dgm:pt>
    <dgm:pt modelId="{092F0B23-1CAA-4847-8045-2A90E0782082}" type="pres">
      <dgm:prSet presAssocID="{2805741F-FF51-4580-9C5A-964532C89CE2}" presName="chevron5" presStyleLbl="alignNode1" presStyleIdx="4" presStyleCnt="7"/>
      <dgm:spPr/>
    </dgm:pt>
    <dgm:pt modelId="{4281AE3E-6518-43F4-87BB-CC1C9BF36ACB}" type="pres">
      <dgm:prSet presAssocID="{2805741F-FF51-4580-9C5A-964532C89CE2}" presName="chevron6" presStyleLbl="alignNode1" presStyleIdx="5" presStyleCnt="7"/>
      <dgm:spPr/>
    </dgm:pt>
    <dgm:pt modelId="{6E77233C-96E1-46AD-A894-A6AA3C7D7433}" type="pres">
      <dgm:prSet presAssocID="{2805741F-FF51-4580-9C5A-964532C89CE2}" presName="chevron7" presStyleLbl="alignNode1" presStyleIdx="6" presStyleCnt="7"/>
      <dgm:spPr/>
    </dgm:pt>
    <dgm:pt modelId="{D7A9EABC-1262-4260-9491-69B8E66C2CB1}" type="pres">
      <dgm:prSet presAssocID="{2805741F-FF51-4580-9C5A-964532C89CE2}" presName="childtext" presStyleLbl="solidFgAcc1" presStyleIdx="0" presStyleCnt="1">
        <dgm:presLayoutVars>
          <dgm:chMax/>
          <dgm:chPref val="0"/>
          <dgm:bulletEnabled val="1"/>
        </dgm:presLayoutVars>
      </dgm:prSet>
      <dgm:spPr/>
      <dgm:t>
        <a:bodyPr/>
        <a:lstStyle/>
        <a:p>
          <a:endParaRPr lang="es-EC"/>
        </a:p>
      </dgm:t>
    </dgm:pt>
  </dgm:ptLst>
  <dgm:cxnLst>
    <dgm:cxn modelId="{CC0F6690-C17D-4C87-B30E-1A58FF262614}" type="presOf" srcId="{5BA79D9F-9E50-4301-8631-337B98BE0F3B}" destId="{D7A9EABC-1262-4260-9491-69B8E66C2CB1}" srcOrd="0" destOrd="0" presId="urn:microsoft.com/office/officeart/2008/layout/VerticalAccentList"/>
    <dgm:cxn modelId="{E2DB1097-84A5-40BC-8E0A-8679D50473E9}" type="presOf" srcId="{896F3440-A064-4473-8F80-B2540F1E1F5D}" destId="{415F17CD-E5AA-45FE-8659-9E08451AA8CD}" srcOrd="0" destOrd="0" presId="urn:microsoft.com/office/officeart/2008/layout/VerticalAccentList"/>
    <dgm:cxn modelId="{B369C4CD-3353-4E85-97CD-D92E0FFC0BBE}" srcId="{896F3440-A064-4473-8F80-B2540F1E1F5D}" destId="{2805741F-FF51-4580-9C5A-964532C89CE2}" srcOrd="0" destOrd="0" parTransId="{7BD19416-8A21-4F96-AEE0-89B8F5F6B5A2}" sibTransId="{769BCA9D-1C19-4E65-90B7-EF6E8A14E8CA}"/>
    <dgm:cxn modelId="{CE47B072-088A-4565-8AA9-D367C5F07905}" type="presOf" srcId="{2805741F-FF51-4580-9C5A-964532C89CE2}" destId="{4511173C-2971-4BBA-A09A-71602AF84FEE}" srcOrd="0" destOrd="0" presId="urn:microsoft.com/office/officeart/2008/layout/VerticalAccentList"/>
    <dgm:cxn modelId="{57381B61-C18A-49A8-A681-7186AF2DD670}" srcId="{2805741F-FF51-4580-9C5A-964532C89CE2}" destId="{5BA79D9F-9E50-4301-8631-337B98BE0F3B}" srcOrd="0" destOrd="0" parTransId="{61BF62E6-1E1A-4FDB-8FB1-8960317B77E0}" sibTransId="{0D38F233-E11D-4E5B-B2BB-1545E250772B}"/>
    <dgm:cxn modelId="{6F35D8BD-1C08-489D-8CEB-2D3EFD3B3507}" type="presParOf" srcId="{415F17CD-E5AA-45FE-8659-9E08451AA8CD}" destId="{6A096888-DFE0-40AA-A714-10E17FF17C28}" srcOrd="0" destOrd="0" presId="urn:microsoft.com/office/officeart/2008/layout/VerticalAccentList"/>
    <dgm:cxn modelId="{81222BFC-B564-4977-A828-73E8C2026453}" type="presParOf" srcId="{6A096888-DFE0-40AA-A714-10E17FF17C28}" destId="{4511173C-2971-4BBA-A09A-71602AF84FEE}" srcOrd="0" destOrd="0" presId="urn:microsoft.com/office/officeart/2008/layout/VerticalAccentList"/>
    <dgm:cxn modelId="{FD8E5F5A-9C59-4BB8-8F94-31CAA4B42FFE}" type="presParOf" srcId="{415F17CD-E5AA-45FE-8659-9E08451AA8CD}" destId="{1E541572-3201-431A-B49F-4B3D2C73460A}" srcOrd="1" destOrd="0" presId="urn:microsoft.com/office/officeart/2008/layout/VerticalAccentList"/>
    <dgm:cxn modelId="{B2912A14-C74A-4EBA-ACBC-8D2AB0D8ED72}" type="presParOf" srcId="{1E541572-3201-431A-B49F-4B3D2C73460A}" destId="{3D4C438C-007F-4E7E-B7BB-DCB5F2970B0E}" srcOrd="0" destOrd="0" presId="urn:microsoft.com/office/officeart/2008/layout/VerticalAccentList"/>
    <dgm:cxn modelId="{FB52D2EF-B6F0-4CD4-9B8F-A026FFA1B86F}" type="presParOf" srcId="{1E541572-3201-431A-B49F-4B3D2C73460A}" destId="{BAA7D275-B164-47BB-9F5F-6BA5A99D4225}" srcOrd="1" destOrd="0" presId="urn:microsoft.com/office/officeart/2008/layout/VerticalAccentList"/>
    <dgm:cxn modelId="{1356FEA4-33B0-4344-B0A8-8F439E19F624}" type="presParOf" srcId="{1E541572-3201-431A-B49F-4B3D2C73460A}" destId="{D3BC8FB0-7F56-44C0-9F4E-F57A4B771F3E}" srcOrd="2" destOrd="0" presId="urn:microsoft.com/office/officeart/2008/layout/VerticalAccentList"/>
    <dgm:cxn modelId="{A1DBF31C-B6DB-41A7-96D9-672C0CD3C09D}" type="presParOf" srcId="{1E541572-3201-431A-B49F-4B3D2C73460A}" destId="{601508E5-464F-45E2-A8E9-6CD4A88DFB79}" srcOrd="3" destOrd="0" presId="urn:microsoft.com/office/officeart/2008/layout/VerticalAccentList"/>
    <dgm:cxn modelId="{7EEB61DD-116A-41E6-83FE-50356F19B55D}" type="presParOf" srcId="{1E541572-3201-431A-B49F-4B3D2C73460A}" destId="{092F0B23-1CAA-4847-8045-2A90E0782082}" srcOrd="4" destOrd="0" presId="urn:microsoft.com/office/officeart/2008/layout/VerticalAccentList"/>
    <dgm:cxn modelId="{749E91BA-F02D-4E81-8D97-97C3D9CBF2DA}" type="presParOf" srcId="{1E541572-3201-431A-B49F-4B3D2C73460A}" destId="{4281AE3E-6518-43F4-87BB-CC1C9BF36ACB}" srcOrd="5" destOrd="0" presId="urn:microsoft.com/office/officeart/2008/layout/VerticalAccentList"/>
    <dgm:cxn modelId="{FF7C535C-8492-483D-ADF9-B63EAC65ECB2}" type="presParOf" srcId="{1E541572-3201-431A-B49F-4B3D2C73460A}" destId="{6E77233C-96E1-46AD-A894-A6AA3C7D7433}" srcOrd="6" destOrd="0" presId="urn:microsoft.com/office/officeart/2008/layout/VerticalAccentList"/>
    <dgm:cxn modelId="{7C754089-E9EB-45A4-A0C9-A2928287D84E}" type="presParOf" srcId="{1E541572-3201-431A-B49F-4B3D2C73460A}" destId="{D7A9EABC-1262-4260-9491-69B8E66C2CB1}"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802AA6-876B-4C82-847D-4EE5AC8BAFD3}"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EC"/>
        </a:p>
      </dgm:t>
    </dgm:pt>
    <dgm:pt modelId="{66D8D5AC-56A9-47E2-973E-C3CC9BC0998C}">
      <dgm:prSet phldrT="[Texto]"/>
      <dgm:spPr>
        <a:solidFill>
          <a:schemeClr val="accent4"/>
        </a:solidFill>
      </dgm:spPr>
      <dgm:t>
        <a:bodyPr/>
        <a:lstStyle/>
        <a:p>
          <a:r>
            <a:rPr lang="es-EC" dirty="0" smtClean="0"/>
            <a:t>Revisión Sistemática de Literatura</a:t>
          </a:r>
          <a:endParaRPr lang="es-EC" dirty="0"/>
        </a:p>
      </dgm:t>
    </dgm:pt>
    <dgm:pt modelId="{FFBF6C64-38E7-4293-8754-B02F3116C7B8}" type="parTrans" cxnId="{73D02D6E-DEC5-409F-A560-B1DD0827D767}">
      <dgm:prSet/>
      <dgm:spPr/>
      <dgm:t>
        <a:bodyPr/>
        <a:lstStyle/>
        <a:p>
          <a:endParaRPr lang="es-EC"/>
        </a:p>
      </dgm:t>
    </dgm:pt>
    <dgm:pt modelId="{438E339D-6CBA-43B4-917D-1C8F64A2142C}" type="sibTrans" cxnId="{73D02D6E-DEC5-409F-A560-B1DD0827D767}">
      <dgm:prSet/>
      <dgm:spPr/>
      <dgm:t>
        <a:bodyPr/>
        <a:lstStyle/>
        <a:p>
          <a:endParaRPr lang="es-EC"/>
        </a:p>
      </dgm:t>
    </dgm:pt>
    <dgm:pt modelId="{4EB6C072-E948-4FDD-8B35-E22774A1EEE5}">
      <dgm:prSet phldrT="[Texto]"/>
      <dgm:spPr/>
      <dgm:t>
        <a:bodyPr/>
        <a:lstStyle/>
        <a:p>
          <a:r>
            <a:rPr lang="es-EC" dirty="0" smtClean="0"/>
            <a:t>Identificar</a:t>
          </a:r>
          <a:endParaRPr lang="es-EC" dirty="0"/>
        </a:p>
      </dgm:t>
    </dgm:pt>
    <dgm:pt modelId="{B159036D-FAEB-49CC-9432-ACAD6EECD117}" type="parTrans" cxnId="{62157C09-152C-406E-A58F-DCF4183E5044}">
      <dgm:prSet/>
      <dgm:spPr/>
      <dgm:t>
        <a:bodyPr/>
        <a:lstStyle/>
        <a:p>
          <a:endParaRPr lang="es-EC"/>
        </a:p>
      </dgm:t>
    </dgm:pt>
    <dgm:pt modelId="{D3301608-77EB-49F7-958D-E09D53CA3BB8}" type="sibTrans" cxnId="{62157C09-152C-406E-A58F-DCF4183E5044}">
      <dgm:prSet/>
      <dgm:spPr/>
      <dgm:t>
        <a:bodyPr/>
        <a:lstStyle/>
        <a:p>
          <a:endParaRPr lang="es-EC"/>
        </a:p>
      </dgm:t>
    </dgm:pt>
    <dgm:pt modelId="{7A6C3E64-C98A-40A1-865F-6065940CE521}">
      <dgm:prSet phldrT="[Texto]"/>
      <dgm:spPr/>
      <dgm:t>
        <a:bodyPr/>
        <a:lstStyle/>
        <a:p>
          <a:r>
            <a:rPr lang="es-EC" dirty="0" smtClean="0"/>
            <a:t>Analizar</a:t>
          </a:r>
          <a:endParaRPr lang="es-EC" dirty="0"/>
        </a:p>
      </dgm:t>
    </dgm:pt>
    <dgm:pt modelId="{116A246C-4C83-4CA6-9765-CD18D71427A6}" type="parTrans" cxnId="{66882D9B-AC52-4060-9C6F-CB94DB7D417B}">
      <dgm:prSet/>
      <dgm:spPr/>
      <dgm:t>
        <a:bodyPr/>
        <a:lstStyle/>
        <a:p>
          <a:endParaRPr lang="es-EC"/>
        </a:p>
      </dgm:t>
    </dgm:pt>
    <dgm:pt modelId="{F55419E5-201A-47AE-B1E9-F009986B45A6}" type="sibTrans" cxnId="{66882D9B-AC52-4060-9C6F-CB94DB7D417B}">
      <dgm:prSet/>
      <dgm:spPr/>
      <dgm:t>
        <a:bodyPr/>
        <a:lstStyle/>
        <a:p>
          <a:endParaRPr lang="es-EC"/>
        </a:p>
      </dgm:t>
    </dgm:pt>
    <dgm:pt modelId="{A226EB75-4E3C-41E2-9D46-F1B2A19CF590}">
      <dgm:prSet phldrT="[Texto]"/>
      <dgm:spPr/>
      <dgm:t>
        <a:bodyPr/>
        <a:lstStyle/>
        <a:p>
          <a:r>
            <a:rPr lang="es-EC" dirty="0" smtClean="0"/>
            <a:t>Interpretar</a:t>
          </a:r>
          <a:endParaRPr lang="es-EC" dirty="0"/>
        </a:p>
      </dgm:t>
    </dgm:pt>
    <dgm:pt modelId="{98C7BEAA-2CF5-4CA9-BC7A-860A6DA56306}" type="parTrans" cxnId="{2D997EB1-A01C-4835-8A57-C151CC45C78C}">
      <dgm:prSet/>
      <dgm:spPr/>
      <dgm:t>
        <a:bodyPr/>
        <a:lstStyle/>
        <a:p>
          <a:endParaRPr lang="es-EC"/>
        </a:p>
      </dgm:t>
    </dgm:pt>
    <dgm:pt modelId="{89E13431-683E-4440-9092-23459FA08213}" type="sibTrans" cxnId="{2D997EB1-A01C-4835-8A57-C151CC45C78C}">
      <dgm:prSet/>
      <dgm:spPr/>
      <dgm:t>
        <a:bodyPr/>
        <a:lstStyle/>
        <a:p>
          <a:endParaRPr lang="es-EC"/>
        </a:p>
      </dgm:t>
    </dgm:pt>
    <dgm:pt modelId="{BE2153C9-1FFD-4096-9D1E-212C6F4E08A0}" type="pres">
      <dgm:prSet presAssocID="{BE802AA6-876B-4C82-847D-4EE5AC8BAFD3}" presName="list" presStyleCnt="0">
        <dgm:presLayoutVars>
          <dgm:dir/>
          <dgm:animLvl val="lvl"/>
        </dgm:presLayoutVars>
      </dgm:prSet>
      <dgm:spPr/>
      <dgm:t>
        <a:bodyPr/>
        <a:lstStyle/>
        <a:p>
          <a:endParaRPr lang="es-EC"/>
        </a:p>
      </dgm:t>
    </dgm:pt>
    <dgm:pt modelId="{4BBCC96D-311D-4421-8BA2-797896FE446E}" type="pres">
      <dgm:prSet presAssocID="{66D8D5AC-56A9-47E2-973E-C3CC9BC0998C}" presName="posSpace" presStyleCnt="0"/>
      <dgm:spPr/>
    </dgm:pt>
    <dgm:pt modelId="{EB4CDFC0-1503-4105-B174-26525C8A6B92}" type="pres">
      <dgm:prSet presAssocID="{66D8D5AC-56A9-47E2-973E-C3CC9BC0998C}" presName="vertFlow" presStyleCnt="0"/>
      <dgm:spPr/>
    </dgm:pt>
    <dgm:pt modelId="{199F64A7-95CF-496F-ABC2-0C42DB79540F}" type="pres">
      <dgm:prSet presAssocID="{66D8D5AC-56A9-47E2-973E-C3CC9BC0998C}" presName="topSpace" presStyleCnt="0"/>
      <dgm:spPr/>
    </dgm:pt>
    <dgm:pt modelId="{8641A2FA-9A3F-42E2-A826-93AF699056CF}" type="pres">
      <dgm:prSet presAssocID="{66D8D5AC-56A9-47E2-973E-C3CC9BC0998C}" presName="firstComp" presStyleCnt="0"/>
      <dgm:spPr/>
    </dgm:pt>
    <dgm:pt modelId="{3E2CF8CA-27DE-452A-A4AA-D85CD7E476BC}" type="pres">
      <dgm:prSet presAssocID="{66D8D5AC-56A9-47E2-973E-C3CC9BC0998C}" presName="firstChild" presStyleLbl="bgAccFollowNode1" presStyleIdx="0" presStyleCnt="3"/>
      <dgm:spPr/>
      <dgm:t>
        <a:bodyPr/>
        <a:lstStyle/>
        <a:p>
          <a:endParaRPr lang="es-EC"/>
        </a:p>
      </dgm:t>
    </dgm:pt>
    <dgm:pt modelId="{DDFF0CD8-3B04-4F31-920E-911C01DA79D9}" type="pres">
      <dgm:prSet presAssocID="{66D8D5AC-56A9-47E2-973E-C3CC9BC0998C}" presName="firstChildTx" presStyleLbl="bgAccFollowNode1" presStyleIdx="0" presStyleCnt="3">
        <dgm:presLayoutVars>
          <dgm:bulletEnabled val="1"/>
        </dgm:presLayoutVars>
      </dgm:prSet>
      <dgm:spPr/>
      <dgm:t>
        <a:bodyPr/>
        <a:lstStyle/>
        <a:p>
          <a:endParaRPr lang="es-EC"/>
        </a:p>
      </dgm:t>
    </dgm:pt>
    <dgm:pt modelId="{6D670FE4-1841-4D52-9EDD-03E560B5FD0B}" type="pres">
      <dgm:prSet presAssocID="{7A6C3E64-C98A-40A1-865F-6065940CE521}" presName="comp" presStyleCnt="0"/>
      <dgm:spPr/>
    </dgm:pt>
    <dgm:pt modelId="{1845D56D-D6B2-49CE-BC58-6D31121B342A}" type="pres">
      <dgm:prSet presAssocID="{7A6C3E64-C98A-40A1-865F-6065940CE521}" presName="child" presStyleLbl="bgAccFollowNode1" presStyleIdx="1" presStyleCnt="3"/>
      <dgm:spPr/>
      <dgm:t>
        <a:bodyPr/>
        <a:lstStyle/>
        <a:p>
          <a:endParaRPr lang="es-EC"/>
        </a:p>
      </dgm:t>
    </dgm:pt>
    <dgm:pt modelId="{6CB071EC-34A7-48AA-8610-9503AE78B3AD}" type="pres">
      <dgm:prSet presAssocID="{7A6C3E64-C98A-40A1-865F-6065940CE521}" presName="childTx" presStyleLbl="bgAccFollowNode1" presStyleIdx="1" presStyleCnt="3">
        <dgm:presLayoutVars>
          <dgm:bulletEnabled val="1"/>
        </dgm:presLayoutVars>
      </dgm:prSet>
      <dgm:spPr/>
      <dgm:t>
        <a:bodyPr/>
        <a:lstStyle/>
        <a:p>
          <a:endParaRPr lang="es-EC"/>
        </a:p>
      </dgm:t>
    </dgm:pt>
    <dgm:pt modelId="{20AC393F-B33E-413C-9191-CA7285A4E5CE}" type="pres">
      <dgm:prSet presAssocID="{A226EB75-4E3C-41E2-9D46-F1B2A19CF590}" presName="comp" presStyleCnt="0"/>
      <dgm:spPr/>
    </dgm:pt>
    <dgm:pt modelId="{0318D118-9FE8-49FB-B57E-D35A4F15875A}" type="pres">
      <dgm:prSet presAssocID="{A226EB75-4E3C-41E2-9D46-F1B2A19CF590}" presName="child" presStyleLbl="bgAccFollowNode1" presStyleIdx="2" presStyleCnt="3"/>
      <dgm:spPr/>
      <dgm:t>
        <a:bodyPr/>
        <a:lstStyle/>
        <a:p>
          <a:endParaRPr lang="es-EC"/>
        </a:p>
      </dgm:t>
    </dgm:pt>
    <dgm:pt modelId="{41912B4C-9CC1-40FD-800E-7F07FC7396B3}" type="pres">
      <dgm:prSet presAssocID="{A226EB75-4E3C-41E2-9D46-F1B2A19CF590}" presName="childTx" presStyleLbl="bgAccFollowNode1" presStyleIdx="2" presStyleCnt="3">
        <dgm:presLayoutVars>
          <dgm:bulletEnabled val="1"/>
        </dgm:presLayoutVars>
      </dgm:prSet>
      <dgm:spPr/>
      <dgm:t>
        <a:bodyPr/>
        <a:lstStyle/>
        <a:p>
          <a:endParaRPr lang="es-EC"/>
        </a:p>
      </dgm:t>
    </dgm:pt>
    <dgm:pt modelId="{73D32ED3-1E84-4C48-8536-B1E9F51CE35C}" type="pres">
      <dgm:prSet presAssocID="{66D8D5AC-56A9-47E2-973E-C3CC9BC0998C}" presName="negSpace" presStyleCnt="0"/>
      <dgm:spPr/>
    </dgm:pt>
    <dgm:pt modelId="{9A5A27E9-F2CD-40C5-9F47-5920725F48A4}" type="pres">
      <dgm:prSet presAssocID="{66D8D5AC-56A9-47E2-973E-C3CC9BC0998C}" presName="circle" presStyleLbl="node1" presStyleIdx="0" presStyleCnt="1" custScaleX="248053" custScaleY="222773" custLinFactX="-3742" custLinFactNeighborX="-100000" custLinFactNeighborY="59697"/>
      <dgm:spPr/>
      <dgm:t>
        <a:bodyPr/>
        <a:lstStyle/>
        <a:p>
          <a:endParaRPr lang="es-EC"/>
        </a:p>
      </dgm:t>
    </dgm:pt>
  </dgm:ptLst>
  <dgm:cxnLst>
    <dgm:cxn modelId="{F3440939-992E-412A-BC5D-FE02611A6FB2}" type="presOf" srcId="{7A6C3E64-C98A-40A1-865F-6065940CE521}" destId="{1845D56D-D6B2-49CE-BC58-6D31121B342A}" srcOrd="0" destOrd="0" presId="urn:microsoft.com/office/officeart/2005/8/layout/hList9"/>
    <dgm:cxn modelId="{C8A53840-41A4-44A4-A6CF-F89F9F4DCF88}" type="presOf" srcId="{BE802AA6-876B-4C82-847D-4EE5AC8BAFD3}" destId="{BE2153C9-1FFD-4096-9D1E-212C6F4E08A0}" srcOrd="0" destOrd="0" presId="urn:microsoft.com/office/officeart/2005/8/layout/hList9"/>
    <dgm:cxn modelId="{3F191946-5E2A-4867-933F-C12E2272870D}" type="presOf" srcId="{A226EB75-4E3C-41E2-9D46-F1B2A19CF590}" destId="{41912B4C-9CC1-40FD-800E-7F07FC7396B3}" srcOrd="1" destOrd="0" presId="urn:microsoft.com/office/officeart/2005/8/layout/hList9"/>
    <dgm:cxn modelId="{2D997EB1-A01C-4835-8A57-C151CC45C78C}" srcId="{66D8D5AC-56A9-47E2-973E-C3CC9BC0998C}" destId="{A226EB75-4E3C-41E2-9D46-F1B2A19CF590}" srcOrd="2" destOrd="0" parTransId="{98C7BEAA-2CF5-4CA9-BC7A-860A6DA56306}" sibTransId="{89E13431-683E-4440-9092-23459FA08213}"/>
    <dgm:cxn modelId="{62157C09-152C-406E-A58F-DCF4183E5044}" srcId="{66D8D5AC-56A9-47E2-973E-C3CC9BC0998C}" destId="{4EB6C072-E948-4FDD-8B35-E22774A1EEE5}" srcOrd="0" destOrd="0" parTransId="{B159036D-FAEB-49CC-9432-ACAD6EECD117}" sibTransId="{D3301608-77EB-49F7-958D-E09D53CA3BB8}"/>
    <dgm:cxn modelId="{66882D9B-AC52-4060-9C6F-CB94DB7D417B}" srcId="{66D8D5AC-56A9-47E2-973E-C3CC9BC0998C}" destId="{7A6C3E64-C98A-40A1-865F-6065940CE521}" srcOrd="1" destOrd="0" parTransId="{116A246C-4C83-4CA6-9765-CD18D71427A6}" sibTransId="{F55419E5-201A-47AE-B1E9-F009986B45A6}"/>
    <dgm:cxn modelId="{88DC4D9E-A4D2-41F1-880B-3899F5B9F887}" type="presOf" srcId="{7A6C3E64-C98A-40A1-865F-6065940CE521}" destId="{6CB071EC-34A7-48AA-8610-9503AE78B3AD}" srcOrd="1" destOrd="0" presId="urn:microsoft.com/office/officeart/2005/8/layout/hList9"/>
    <dgm:cxn modelId="{C90721C6-95B1-4FF9-9D8F-3F8D103BF46E}" type="presOf" srcId="{4EB6C072-E948-4FDD-8B35-E22774A1EEE5}" destId="{DDFF0CD8-3B04-4F31-920E-911C01DA79D9}" srcOrd="1" destOrd="0" presId="urn:microsoft.com/office/officeart/2005/8/layout/hList9"/>
    <dgm:cxn modelId="{73D02D6E-DEC5-409F-A560-B1DD0827D767}" srcId="{BE802AA6-876B-4C82-847D-4EE5AC8BAFD3}" destId="{66D8D5AC-56A9-47E2-973E-C3CC9BC0998C}" srcOrd="0" destOrd="0" parTransId="{FFBF6C64-38E7-4293-8754-B02F3116C7B8}" sibTransId="{438E339D-6CBA-43B4-917D-1C8F64A2142C}"/>
    <dgm:cxn modelId="{047A1F46-9058-41BA-AD0A-1CD3E02EDC83}" type="presOf" srcId="{A226EB75-4E3C-41E2-9D46-F1B2A19CF590}" destId="{0318D118-9FE8-49FB-B57E-D35A4F15875A}" srcOrd="0" destOrd="0" presId="urn:microsoft.com/office/officeart/2005/8/layout/hList9"/>
    <dgm:cxn modelId="{A6850317-FA30-4149-B72B-85AC86F6452F}" type="presOf" srcId="{4EB6C072-E948-4FDD-8B35-E22774A1EEE5}" destId="{3E2CF8CA-27DE-452A-A4AA-D85CD7E476BC}" srcOrd="0" destOrd="0" presId="urn:microsoft.com/office/officeart/2005/8/layout/hList9"/>
    <dgm:cxn modelId="{1C675CFB-9E21-4BF2-B0DC-D4F765408B91}" type="presOf" srcId="{66D8D5AC-56A9-47E2-973E-C3CC9BC0998C}" destId="{9A5A27E9-F2CD-40C5-9F47-5920725F48A4}" srcOrd="0" destOrd="0" presId="urn:microsoft.com/office/officeart/2005/8/layout/hList9"/>
    <dgm:cxn modelId="{97E1A093-2C7D-4B0B-BE83-56D89F391761}" type="presParOf" srcId="{BE2153C9-1FFD-4096-9D1E-212C6F4E08A0}" destId="{4BBCC96D-311D-4421-8BA2-797896FE446E}" srcOrd="0" destOrd="0" presId="urn:microsoft.com/office/officeart/2005/8/layout/hList9"/>
    <dgm:cxn modelId="{D2BF3932-D314-47A8-8AF7-9D405D66298E}" type="presParOf" srcId="{BE2153C9-1FFD-4096-9D1E-212C6F4E08A0}" destId="{EB4CDFC0-1503-4105-B174-26525C8A6B92}" srcOrd="1" destOrd="0" presId="urn:microsoft.com/office/officeart/2005/8/layout/hList9"/>
    <dgm:cxn modelId="{DEFBD6F7-5A76-4298-90BB-B05B8C0A8B5B}" type="presParOf" srcId="{EB4CDFC0-1503-4105-B174-26525C8A6B92}" destId="{199F64A7-95CF-496F-ABC2-0C42DB79540F}" srcOrd="0" destOrd="0" presId="urn:microsoft.com/office/officeart/2005/8/layout/hList9"/>
    <dgm:cxn modelId="{64DC6197-DCAB-4B29-9374-9E38D9FCC6E9}" type="presParOf" srcId="{EB4CDFC0-1503-4105-B174-26525C8A6B92}" destId="{8641A2FA-9A3F-42E2-A826-93AF699056CF}" srcOrd="1" destOrd="0" presId="urn:microsoft.com/office/officeart/2005/8/layout/hList9"/>
    <dgm:cxn modelId="{FC7A4712-B5F9-4168-959C-9205D2A894DB}" type="presParOf" srcId="{8641A2FA-9A3F-42E2-A826-93AF699056CF}" destId="{3E2CF8CA-27DE-452A-A4AA-D85CD7E476BC}" srcOrd="0" destOrd="0" presId="urn:microsoft.com/office/officeart/2005/8/layout/hList9"/>
    <dgm:cxn modelId="{562D82DF-9630-48A3-BFFB-81A621901BB2}" type="presParOf" srcId="{8641A2FA-9A3F-42E2-A826-93AF699056CF}" destId="{DDFF0CD8-3B04-4F31-920E-911C01DA79D9}" srcOrd="1" destOrd="0" presId="urn:microsoft.com/office/officeart/2005/8/layout/hList9"/>
    <dgm:cxn modelId="{24C93157-1F5F-4647-BF0E-5AC6C480080C}" type="presParOf" srcId="{EB4CDFC0-1503-4105-B174-26525C8A6B92}" destId="{6D670FE4-1841-4D52-9EDD-03E560B5FD0B}" srcOrd="2" destOrd="0" presId="urn:microsoft.com/office/officeart/2005/8/layout/hList9"/>
    <dgm:cxn modelId="{39B86178-857C-4F4B-919F-301D16B29C38}" type="presParOf" srcId="{6D670FE4-1841-4D52-9EDD-03E560B5FD0B}" destId="{1845D56D-D6B2-49CE-BC58-6D31121B342A}" srcOrd="0" destOrd="0" presId="urn:microsoft.com/office/officeart/2005/8/layout/hList9"/>
    <dgm:cxn modelId="{C1037B76-4768-4CEF-A692-C2EA296F9798}" type="presParOf" srcId="{6D670FE4-1841-4D52-9EDD-03E560B5FD0B}" destId="{6CB071EC-34A7-48AA-8610-9503AE78B3AD}" srcOrd="1" destOrd="0" presId="urn:microsoft.com/office/officeart/2005/8/layout/hList9"/>
    <dgm:cxn modelId="{7B2A6336-8A33-46AA-A23E-0E4B5BB8668D}" type="presParOf" srcId="{EB4CDFC0-1503-4105-B174-26525C8A6B92}" destId="{20AC393F-B33E-413C-9191-CA7285A4E5CE}" srcOrd="3" destOrd="0" presId="urn:microsoft.com/office/officeart/2005/8/layout/hList9"/>
    <dgm:cxn modelId="{E204DEF1-79A2-4DFB-846B-8FF8FD764B33}" type="presParOf" srcId="{20AC393F-B33E-413C-9191-CA7285A4E5CE}" destId="{0318D118-9FE8-49FB-B57E-D35A4F15875A}" srcOrd="0" destOrd="0" presId="urn:microsoft.com/office/officeart/2005/8/layout/hList9"/>
    <dgm:cxn modelId="{C1B83FD2-09AC-4ADF-A72A-D7FFC289900D}" type="presParOf" srcId="{20AC393F-B33E-413C-9191-CA7285A4E5CE}" destId="{41912B4C-9CC1-40FD-800E-7F07FC7396B3}" srcOrd="1" destOrd="0" presId="urn:microsoft.com/office/officeart/2005/8/layout/hList9"/>
    <dgm:cxn modelId="{61A151EF-C7B5-407F-84A3-C35C9BA3939D}" type="presParOf" srcId="{BE2153C9-1FFD-4096-9D1E-212C6F4E08A0}" destId="{73D32ED3-1E84-4C48-8536-B1E9F51CE35C}" srcOrd="2" destOrd="0" presId="urn:microsoft.com/office/officeart/2005/8/layout/hList9"/>
    <dgm:cxn modelId="{83D6EC91-D3F5-48F2-B7BB-F08FFA40A971}" type="presParOf" srcId="{BE2153C9-1FFD-4096-9D1E-212C6F4E08A0}" destId="{9A5A27E9-F2CD-40C5-9F47-5920725F48A4}" srcOrd="3" destOrd="0" presId="urn:microsoft.com/office/officeart/2005/8/layout/hList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AA088D-FFA2-4097-A6AC-881B1CF863B3}"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EC"/>
        </a:p>
      </dgm:t>
    </dgm:pt>
    <dgm:pt modelId="{210A56C8-A55D-448C-85CD-1E71F96AE141}">
      <dgm:prSet phldrT="[Texto]"/>
      <dgm:spPr/>
      <dgm:t>
        <a:bodyPr/>
        <a:lstStyle/>
        <a:p>
          <a:r>
            <a:rPr lang="es-EC" smtClean="0"/>
            <a:t>Plantear una estrategia de búsqueda basada en el objetivo que plantea la SLR, tal que permita buscar y obtener los estudios candidatos de la investigación.</a:t>
          </a:r>
          <a:endParaRPr lang="es-EC"/>
        </a:p>
      </dgm:t>
    </dgm:pt>
    <dgm:pt modelId="{2A0AA59B-31B0-4A12-88B7-B019E71498D2}" type="parTrans" cxnId="{26389D7D-7A4F-4F71-9793-D259C63DFD8A}">
      <dgm:prSet/>
      <dgm:spPr/>
      <dgm:t>
        <a:bodyPr/>
        <a:lstStyle/>
        <a:p>
          <a:endParaRPr lang="es-EC"/>
        </a:p>
      </dgm:t>
    </dgm:pt>
    <dgm:pt modelId="{C87A1DA8-18E2-44D9-A423-31B41A3FC255}" type="sibTrans" cxnId="{26389D7D-7A4F-4F71-9793-D259C63DFD8A}">
      <dgm:prSet/>
      <dgm:spPr/>
      <dgm:t>
        <a:bodyPr/>
        <a:lstStyle/>
        <a:p>
          <a:endParaRPr lang="es-EC"/>
        </a:p>
      </dgm:t>
    </dgm:pt>
    <dgm:pt modelId="{61BA245B-25B4-44F1-AD61-1AF8FDC20611}">
      <dgm:prSet/>
      <dgm:spPr/>
      <dgm:t>
        <a:bodyPr/>
        <a:lstStyle/>
        <a:p>
          <a:r>
            <a:rPr lang="es-EC" smtClean="0"/>
            <a:t>Seleccionar un conjunto de estudios primarios, que responden a las características que plantea la SLR, para ubicar las fuentes principales de información, que contribuirán a dar respuesta a las preguntas de investigación.</a:t>
          </a:r>
          <a:endParaRPr lang="es-EC"/>
        </a:p>
      </dgm:t>
    </dgm:pt>
    <dgm:pt modelId="{C1C25126-44CD-4AD5-9613-4912D1D3C4F2}" type="parTrans" cxnId="{328FF157-D5C2-47F2-BAFB-A652D784967D}">
      <dgm:prSet/>
      <dgm:spPr/>
      <dgm:t>
        <a:bodyPr/>
        <a:lstStyle/>
        <a:p>
          <a:endParaRPr lang="es-EC"/>
        </a:p>
      </dgm:t>
    </dgm:pt>
    <dgm:pt modelId="{B64783CE-0A65-4A1A-A3C4-F6A215F4D082}" type="sibTrans" cxnId="{328FF157-D5C2-47F2-BAFB-A652D784967D}">
      <dgm:prSet/>
      <dgm:spPr/>
      <dgm:t>
        <a:bodyPr/>
        <a:lstStyle/>
        <a:p>
          <a:endParaRPr lang="es-EC"/>
        </a:p>
      </dgm:t>
    </dgm:pt>
    <dgm:pt modelId="{E73502C6-90E7-4B1C-B5A5-BEE12F48C904}">
      <dgm:prSet/>
      <dgm:spPr/>
      <dgm:t>
        <a:bodyPr/>
        <a:lstStyle/>
        <a:p>
          <a:r>
            <a:rPr lang="es-EC" smtClean="0"/>
            <a:t>Extraer información relevante de los estudios primarios, para dar respuesta a las preguntas de investigación planteadas en la SLR, realizando una síntesis de resultados de las características principales y específicas de los estudios primarios.</a:t>
          </a:r>
          <a:endParaRPr lang="es-EC"/>
        </a:p>
      </dgm:t>
    </dgm:pt>
    <dgm:pt modelId="{C41AEBCB-91CD-43F8-8A72-771CDE7BBBFA}" type="parTrans" cxnId="{A958BE9C-96AB-44DE-ADEC-83BAA530CD2B}">
      <dgm:prSet/>
      <dgm:spPr/>
      <dgm:t>
        <a:bodyPr/>
        <a:lstStyle/>
        <a:p>
          <a:endParaRPr lang="es-EC"/>
        </a:p>
      </dgm:t>
    </dgm:pt>
    <dgm:pt modelId="{0C17E56E-2620-42AF-B621-819C236BBFB3}" type="sibTrans" cxnId="{A958BE9C-96AB-44DE-ADEC-83BAA530CD2B}">
      <dgm:prSet/>
      <dgm:spPr/>
      <dgm:t>
        <a:bodyPr/>
        <a:lstStyle/>
        <a:p>
          <a:endParaRPr lang="es-EC"/>
        </a:p>
      </dgm:t>
    </dgm:pt>
    <dgm:pt modelId="{A42FC93B-4A20-4889-8FAF-83589DC43FAC}" type="pres">
      <dgm:prSet presAssocID="{ABAA088D-FFA2-4097-A6AC-881B1CF863B3}" presName="linear" presStyleCnt="0">
        <dgm:presLayoutVars>
          <dgm:animLvl val="lvl"/>
          <dgm:resizeHandles val="exact"/>
        </dgm:presLayoutVars>
      </dgm:prSet>
      <dgm:spPr/>
      <dgm:t>
        <a:bodyPr/>
        <a:lstStyle/>
        <a:p>
          <a:endParaRPr lang="es-EC"/>
        </a:p>
      </dgm:t>
    </dgm:pt>
    <dgm:pt modelId="{7FF681E4-45C7-4A5C-87E8-0AF8BFDB7359}" type="pres">
      <dgm:prSet presAssocID="{210A56C8-A55D-448C-85CD-1E71F96AE141}" presName="parentText" presStyleLbl="node1" presStyleIdx="0" presStyleCnt="3">
        <dgm:presLayoutVars>
          <dgm:chMax val="0"/>
          <dgm:bulletEnabled val="1"/>
        </dgm:presLayoutVars>
      </dgm:prSet>
      <dgm:spPr/>
      <dgm:t>
        <a:bodyPr/>
        <a:lstStyle/>
        <a:p>
          <a:endParaRPr lang="es-EC"/>
        </a:p>
      </dgm:t>
    </dgm:pt>
    <dgm:pt modelId="{8381E55C-49F6-4449-9263-6FF59AEBDC29}" type="pres">
      <dgm:prSet presAssocID="{C87A1DA8-18E2-44D9-A423-31B41A3FC255}" presName="spacer" presStyleCnt="0"/>
      <dgm:spPr/>
    </dgm:pt>
    <dgm:pt modelId="{E90CD5C9-1AD1-4CA5-8FDE-0B202683D96A}" type="pres">
      <dgm:prSet presAssocID="{61BA245B-25B4-44F1-AD61-1AF8FDC20611}" presName="parentText" presStyleLbl="node1" presStyleIdx="1" presStyleCnt="3">
        <dgm:presLayoutVars>
          <dgm:chMax val="0"/>
          <dgm:bulletEnabled val="1"/>
        </dgm:presLayoutVars>
      </dgm:prSet>
      <dgm:spPr/>
      <dgm:t>
        <a:bodyPr/>
        <a:lstStyle/>
        <a:p>
          <a:endParaRPr lang="es-EC"/>
        </a:p>
      </dgm:t>
    </dgm:pt>
    <dgm:pt modelId="{A5551EB0-1F5B-4882-B854-D2615D4543A7}" type="pres">
      <dgm:prSet presAssocID="{B64783CE-0A65-4A1A-A3C4-F6A215F4D082}" presName="spacer" presStyleCnt="0"/>
      <dgm:spPr/>
    </dgm:pt>
    <dgm:pt modelId="{4A25ECBD-CA72-4A02-B4B9-74AD39AC2F2B}" type="pres">
      <dgm:prSet presAssocID="{E73502C6-90E7-4B1C-B5A5-BEE12F48C904}" presName="parentText" presStyleLbl="node1" presStyleIdx="2" presStyleCnt="3">
        <dgm:presLayoutVars>
          <dgm:chMax val="0"/>
          <dgm:bulletEnabled val="1"/>
        </dgm:presLayoutVars>
      </dgm:prSet>
      <dgm:spPr/>
      <dgm:t>
        <a:bodyPr/>
        <a:lstStyle/>
        <a:p>
          <a:endParaRPr lang="es-EC"/>
        </a:p>
      </dgm:t>
    </dgm:pt>
  </dgm:ptLst>
  <dgm:cxnLst>
    <dgm:cxn modelId="{26389D7D-7A4F-4F71-9793-D259C63DFD8A}" srcId="{ABAA088D-FFA2-4097-A6AC-881B1CF863B3}" destId="{210A56C8-A55D-448C-85CD-1E71F96AE141}" srcOrd="0" destOrd="0" parTransId="{2A0AA59B-31B0-4A12-88B7-B019E71498D2}" sibTransId="{C87A1DA8-18E2-44D9-A423-31B41A3FC255}"/>
    <dgm:cxn modelId="{D7B49B48-DF00-469C-9DC7-3A3C92E6D035}" type="presOf" srcId="{E73502C6-90E7-4B1C-B5A5-BEE12F48C904}" destId="{4A25ECBD-CA72-4A02-B4B9-74AD39AC2F2B}" srcOrd="0" destOrd="0" presId="urn:microsoft.com/office/officeart/2005/8/layout/vList2"/>
    <dgm:cxn modelId="{A958BE9C-96AB-44DE-ADEC-83BAA530CD2B}" srcId="{ABAA088D-FFA2-4097-A6AC-881B1CF863B3}" destId="{E73502C6-90E7-4B1C-B5A5-BEE12F48C904}" srcOrd="2" destOrd="0" parTransId="{C41AEBCB-91CD-43F8-8A72-771CDE7BBBFA}" sibTransId="{0C17E56E-2620-42AF-B621-819C236BBFB3}"/>
    <dgm:cxn modelId="{328FF157-D5C2-47F2-BAFB-A652D784967D}" srcId="{ABAA088D-FFA2-4097-A6AC-881B1CF863B3}" destId="{61BA245B-25B4-44F1-AD61-1AF8FDC20611}" srcOrd="1" destOrd="0" parTransId="{C1C25126-44CD-4AD5-9613-4912D1D3C4F2}" sibTransId="{B64783CE-0A65-4A1A-A3C4-F6A215F4D082}"/>
    <dgm:cxn modelId="{C88D6A14-1189-4163-AD81-319971DC91D2}" type="presOf" srcId="{61BA245B-25B4-44F1-AD61-1AF8FDC20611}" destId="{E90CD5C9-1AD1-4CA5-8FDE-0B202683D96A}" srcOrd="0" destOrd="0" presId="urn:microsoft.com/office/officeart/2005/8/layout/vList2"/>
    <dgm:cxn modelId="{347EA847-B6C8-4468-BE7C-229FBDE3BB41}" type="presOf" srcId="{ABAA088D-FFA2-4097-A6AC-881B1CF863B3}" destId="{A42FC93B-4A20-4889-8FAF-83589DC43FAC}" srcOrd="0" destOrd="0" presId="urn:microsoft.com/office/officeart/2005/8/layout/vList2"/>
    <dgm:cxn modelId="{E6C744A2-E707-487A-A882-06E16CC3785B}" type="presOf" srcId="{210A56C8-A55D-448C-85CD-1E71F96AE141}" destId="{7FF681E4-45C7-4A5C-87E8-0AF8BFDB7359}" srcOrd="0" destOrd="0" presId="urn:microsoft.com/office/officeart/2005/8/layout/vList2"/>
    <dgm:cxn modelId="{60893796-43DF-4582-B26F-0AB2DE9766C3}" type="presParOf" srcId="{A42FC93B-4A20-4889-8FAF-83589DC43FAC}" destId="{7FF681E4-45C7-4A5C-87E8-0AF8BFDB7359}" srcOrd="0" destOrd="0" presId="urn:microsoft.com/office/officeart/2005/8/layout/vList2"/>
    <dgm:cxn modelId="{7F76FCD0-BD5E-48FF-820A-96E6A018F616}" type="presParOf" srcId="{A42FC93B-4A20-4889-8FAF-83589DC43FAC}" destId="{8381E55C-49F6-4449-9263-6FF59AEBDC29}" srcOrd="1" destOrd="0" presId="urn:microsoft.com/office/officeart/2005/8/layout/vList2"/>
    <dgm:cxn modelId="{C13A32A2-7297-4370-B412-E7BCC7DEF436}" type="presParOf" srcId="{A42FC93B-4A20-4889-8FAF-83589DC43FAC}" destId="{E90CD5C9-1AD1-4CA5-8FDE-0B202683D96A}" srcOrd="2" destOrd="0" presId="urn:microsoft.com/office/officeart/2005/8/layout/vList2"/>
    <dgm:cxn modelId="{5DA17D9B-43A9-45D8-9AF0-0C36CC4B4832}" type="presParOf" srcId="{A42FC93B-4A20-4889-8FAF-83589DC43FAC}" destId="{A5551EB0-1F5B-4882-B854-D2615D4543A7}" srcOrd="3" destOrd="0" presId="urn:microsoft.com/office/officeart/2005/8/layout/vList2"/>
    <dgm:cxn modelId="{98FD2907-0FF1-40D6-B82F-37B85ED566BC}" type="presParOf" srcId="{A42FC93B-4A20-4889-8FAF-83589DC43FAC}" destId="{4A25ECBD-CA72-4A02-B4B9-74AD39AC2F2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FAF98B-9E80-4E5E-92EA-C657703400F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s-EC"/>
        </a:p>
      </dgm:t>
    </dgm:pt>
    <dgm:pt modelId="{C8D1F76C-26CE-425C-BC57-4E366642C5D5}">
      <dgm:prSet phldrT="[Texto]"/>
      <dgm:spPr/>
      <dgm:t>
        <a:bodyPr/>
        <a:lstStyle/>
        <a:p>
          <a:r>
            <a:rPr lang="es-EC" dirty="0" smtClean="0"/>
            <a:t>Método Deductivo</a:t>
          </a:r>
          <a:endParaRPr lang="es-EC" dirty="0"/>
        </a:p>
      </dgm:t>
    </dgm:pt>
    <dgm:pt modelId="{090754F1-5001-4CFF-8D91-5B21A1F97BCF}" type="parTrans" cxnId="{5AEF9AFA-B1B5-4667-9618-7109A6CAC722}">
      <dgm:prSet/>
      <dgm:spPr/>
      <dgm:t>
        <a:bodyPr/>
        <a:lstStyle/>
        <a:p>
          <a:endParaRPr lang="es-EC"/>
        </a:p>
      </dgm:t>
    </dgm:pt>
    <dgm:pt modelId="{7895062E-3795-4C7C-83C9-7C6B00AFBEDC}" type="sibTrans" cxnId="{5AEF9AFA-B1B5-4667-9618-7109A6CAC722}">
      <dgm:prSet/>
      <dgm:spPr/>
      <dgm:t>
        <a:bodyPr/>
        <a:lstStyle/>
        <a:p>
          <a:endParaRPr lang="es-EC"/>
        </a:p>
      </dgm:t>
    </dgm:pt>
    <dgm:pt modelId="{1F7FBACD-6941-46FB-B194-1F5F166CF331}">
      <dgm:prSet phldrT="[Texto]"/>
      <dgm:spPr/>
      <dgm:t>
        <a:bodyPr/>
        <a:lstStyle/>
        <a:p>
          <a:pPr algn="just"/>
          <a:r>
            <a:rPr lang="es-EC" dirty="0" smtClean="0"/>
            <a:t>Parte de datos generales aceptados como valederos, para deducir a través del razonamiento lógico varias suposiciones.</a:t>
          </a:r>
          <a:endParaRPr lang="es-EC" dirty="0"/>
        </a:p>
      </dgm:t>
    </dgm:pt>
    <dgm:pt modelId="{9392F9BF-BB69-498F-8971-B9BFF5CACB26}" type="parTrans" cxnId="{18F89470-F33E-4922-8D6A-D1E468339418}">
      <dgm:prSet/>
      <dgm:spPr/>
      <dgm:t>
        <a:bodyPr/>
        <a:lstStyle/>
        <a:p>
          <a:endParaRPr lang="es-EC"/>
        </a:p>
      </dgm:t>
    </dgm:pt>
    <dgm:pt modelId="{4EFA1B3E-1512-4DF3-BFB0-B54BCB8E241E}" type="sibTrans" cxnId="{18F89470-F33E-4922-8D6A-D1E468339418}">
      <dgm:prSet/>
      <dgm:spPr/>
      <dgm:t>
        <a:bodyPr/>
        <a:lstStyle/>
        <a:p>
          <a:endParaRPr lang="es-EC"/>
        </a:p>
      </dgm:t>
    </dgm:pt>
    <dgm:pt modelId="{20EF295D-B263-4D0D-9736-708C913BB0B4}">
      <dgm:prSet phldrT="[Texto]"/>
      <dgm:spPr/>
      <dgm:t>
        <a:bodyPr/>
        <a:lstStyle/>
        <a:p>
          <a:r>
            <a:rPr lang="es-EC" b="1" dirty="0" smtClean="0"/>
            <a:t>Investigación Cualitativa</a:t>
          </a:r>
          <a:endParaRPr lang="es-EC" dirty="0"/>
        </a:p>
      </dgm:t>
    </dgm:pt>
    <dgm:pt modelId="{907CB741-727E-4AA0-A744-D6191331D1E4}" type="parTrans" cxnId="{7481B930-BA1E-48C7-8749-D555E3ABA8A0}">
      <dgm:prSet/>
      <dgm:spPr/>
      <dgm:t>
        <a:bodyPr/>
        <a:lstStyle/>
        <a:p>
          <a:endParaRPr lang="es-EC"/>
        </a:p>
      </dgm:t>
    </dgm:pt>
    <dgm:pt modelId="{F0855F60-615D-4B38-A421-2467714D5EE6}" type="sibTrans" cxnId="{7481B930-BA1E-48C7-8749-D555E3ABA8A0}">
      <dgm:prSet/>
      <dgm:spPr/>
      <dgm:t>
        <a:bodyPr/>
        <a:lstStyle/>
        <a:p>
          <a:endParaRPr lang="es-EC"/>
        </a:p>
      </dgm:t>
    </dgm:pt>
    <dgm:pt modelId="{ABC4923C-5525-4024-8F9F-C131D9DBAEFA}">
      <dgm:prSet phldrT="[Texto]"/>
      <dgm:spPr/>
      <dgm:t>
        <a:bodyPr/>
        <a:lstStyle/>
        <a:p>
          <a:r>
            <a:rPr lang="es-EC" dirty="0" smtClean="0"/>
            <a:t>Recopilación y descripción de las cualidades de un fenómeno a partir de indagaciones.</a:t>
          </a:r>
          <a:endParaRPr lang="es-EC" dirty="0"/>
        </a:p>
      </dgm:t>
    </dgm:pt>
    <dgm:pt modelId="{394A44B6-EDC7-490E-B86E-A4D453DFCCF4}" type="parTrans" cxnId="{08B46AA6-B74D-494D-B38A-5FA405FFBC32}">
      <dgm:prSet/>
      <dgm:spPr/>
      <dgm:t>
        <a:bodyPr/>
        <a:lstStyle/>
        <a:p>
          <a:endParaRPr lang="es-EC"/>
        </a:p>
      </dgm:t>
    </dgm:pt>
    <dgm:pt modelId="{A7B68A2F-FCFE-44BF-B751-C95E65D0720A}" type="sibTrans" cxnId="{08B46AA6-B74D-494D-B38A-5FA405FFBC32}">
      <dgm:prSet/>
      <dgm:spPr/>
      <dgm:t>
        <a:bodyPr/>
        <a:lstStyle/>
        <a:p>
          <a:endParaRPr lang="es-EC"/>
        </a:p>
      </dgm:t>
    </dgm:pt>
    <dgm:pt modelId="{7FFDD16F-CEA5-444D-BAA1-9C6C8068F99C}">
      <dgm:prSet phldrT="[Texto]"/>
      <dgm:spPr/>
      <dgm:t>
        <a:bodyPr/>
        <a:lstStyle/>
        <a:p>
          <a:r>
            <a:rPr lang="es-EC" b="1" dirty="0" smtClean="0"/>
            <a:t>Investigación exploratoria</a:t>
          </a:r>
          <a:endParaRPr lang="es-EC" dirty="0"/>
        </a:p>
      </dgm:t>
    </dgm:pt>
    <dgm:pt modelId="{277744DF-60F8-4CF7-9B08-7884CC5CD2D8}" type="parTrans" cxnId="{90865A30-2E89-4582-B28A-C6A090602852}">
      <dgm:prSet/>
      <dgm:spPr/>
      <dgm:t>
        <a:bodyPr/>
        <a:lstStyle/>
        <a:p>
          <a:endParaRPr lang="es-EC"/>
        </a:p>
      </dgm:t>
    </dgm:pt>
    <dgm:pt modelId="{13E6974D-C0BE-4383-AE02-771F707A80B0}" type="sibTrans" cxnId="{90865A30-2E89-4582-B28A-C6A090602852}">
      <dgm:prSet/>
      <dgm:spPr/>
      <dgm:t>
        <a:bodyPr/>
        <a:lstStyle/>
        <a:p>
          <a:endParaRPr lang="es-EC"/>
        </a:p>
      </dgm:t>
    </dgm:pt>
    <dgm:pt modelId="{C0F95F49-B86E-425C-B5E2-322EDDDB5E7D}">
      <dgm:prSet phldrT="[Texto]"/>
      <dgm:spPr/>
      <dgm:t>
        <a:bodyPr/>
        <a:lstStyle/>
        <a:p>
          <a:r>
            <a:rPr lang="es-EC" dirty="0" smtClean="0"/>
            <a:t>Estudio o examen de un problema para facilitar una investigación y aumentar el conocimiento sobre determinado fenómeno poco estudiado.</a:t>
          </a:r>
          <a:endParaRPr lang="es-EC" dirty="0"/>
        </a:p>
      </dgm:t>
    </dgm:pt>
    <dgm:pt modelId="{5C867C0E-7E42-47D8-BB6E-304A9FB3BCE8}" type="parTrans" cxnId="{B2B8C566-3370-470F-A838-B50B35049BB5}">
      <dgm:prSet/>
      <dgm:spPr/>
      <dgm:t>
        <a:bodyPr/>
        <a:lstStyle/>
        <a:p>
          <a:endParaRPr lang="es-EC"/>
        </a:p>
      </dgm:t>
    </dgm:pt>
    <dgm:pt modelId="{01DE526E-D990-4A9E-A22D-9A7C3D6265FD}" type="sibTrans" cxnId="{B2B8C566-3370-470F-A838-B50B35049BB5}">
      <dgm:prSet/>
      <dgm:spPr/>
      <dgm:t>
        <a:bodyPr/>
        <a:lstStyle/>
        <a:p>
          <a:endParaRPr lang="es-EC"/>
        </a:p>
      </dgm:t>
    </dgm:pt>
    <dgm:pt modelId="{487ED2E9-F7C9-4FF3-B0D7-A2F78271EB46}">
      <dgm:prSet phldrT="[Texto]"/>
      <dgm:spPr>
        <a:solidFill>
          <a:schemeClr val="accent4"/>
        </a:solidFill>
      </dgm:spPr>
      <dgm:t>
        <a:bodyPr/>
        <a:lstStyle/>
        <a:p>
          <a:r>
            <a:rPr lang="es-EC" b="1" smtClean="0"/>
            <a:t>Revisión Sistemática de Literatura</a:t>
          </a:r>
          <a:endParaRPr lang="es-EC" dirty="0"/>
        </a:p>
      </dgm:t>
    </dgm:pt>
    <dgm:pt modelId="{76C31DED-39B0-4835-A5FA-03EC38C23E2A}" type="parTrans" cxnId="{95495BA6-8F1D-42C9-BDF3-25F443B814EC}">
      <dgm:prSet/>
      <dgm:spPr/>
      <dgm:t>
        <a:bodyPr/>
        <a:lstStyle/>
        <a:p>
          <a:endParaRPr lang="es-EC"/>
        </a:p>
      </dgm:t>
    </dgm:pt>
    <dgm:pt modelId="{714B3712-954B-4209-936E-C14FBB7A0AA8}" type="sibTrans" cxnId="{95495BA6-8F1D-42C9-BDF3-25F443B814EC}">
      <dgm:prSet/>
      <dgm:spPr/>
      <dgm:t>
        <a:bodyPr/>
        <a:lstStyle/>
        <a:p>
          <a:endParaRPr lang="es-EC"/>
        </a:p>
      </dgm:t>
    </dgm:pt>
    <dgm:pt modelId="{A13D081E-6585-47FE-BC38-795F831F1C18}">
      <dgm:prSet phldrT="[Texto]"/>
      <dgm:spPr/>
      <dgm:t>
        <a:bodyPr/>
        <a:lstStyle/>
        <a:p>
          <a:r>
            <a:rPr lang="es-EC" dirty="0" smtClean="0"/>
            <a:t>Es una metodología para identificar, evaluar e interpretar las investigaciones relevantes y disponibles sobre una pregunta de investigación particular, área temática o fenómeno de interés </a:t>
          </a:r>
          <a:endParaRPr lang="es-EC" dirty="0"/>
        </a:p>
      </dgm:t>
    </dgm:pt>
    <dgm:pt modelId="{92E70A0D-6C2C-43A3-9C92-678AF29316CF}" type="parTrans" cxnId="{65E89990-D2C3-494E-8140-01719BAB89FC}">
      <dgm:prSet/>
      <dgm:spPr/>
      <dgm:t>
        <a:bodyPr/>
        <a:lstStyle/>
        <a:p>
          <a:endParaRPr lang="es-EC"/>
        </a:p>
      </dgm:t>
    </dgm:pt>
    <dgm:pt modelId="{367EDDCB-EDAE-472C-805F-070F7317B8D6}" type="sibTrans" cxnId="{65E89990-D2C3-494E-8140-01719BAB89FC}">
      <dgm:prSet/>
      <dgm:spPr/>
      <dgm:t>
        <a:bodyPr/>
        <a:lstStyle/>
        <a:p>
          <a:endParaRPr lang="es-EC"/>
        </a:p>
      </dgm:t>
    </dgm:pt>
    <dgm:pt modelId="{96344C05-D257-446A-9508-111294A5F765}" type="pres">
      <dgm:prSet presAssocID="{83FAF98B-9E80-4E5E-92EA-C657703400F3}" presName="Name0" presStyleCnt="0">
        <dgm:presLayoutVars>
          <dgm:dir/>
          <dgm:animLvl val="lvl"/>
          <dgm:resizeHandles val="exact"/>
        </dgm:presLayoutVars>
      </dgm:prSet>
      <dgm:spPr/>
      <dgm:t>
        <a:bodyPr/>
        <a:lstStyle/>
        <a:p>
          <a:endParaRPr lang="es-EC"/>
        </a:p>
      </dgm:t>
    </dgm:pt>
    <dgm:pt modelId="{5E4DBDA3-5CFB-4A5C-AEFC-E15AF442EC12}" type="pres">
      <dgm:prSet presAssocID="{C8D1F76C-26CE-425C-BC57-4E366642C5D5}" presName="compositeNode" presStyleCnt="0">
        <dgm:presLayoutVars>
          <dgm:bulletEnabled val="1"/>
        </dgm:presLayoutVars>
      </dgm:prSet>
      <dgm:spPr/>
    </dgm:pt>
    <dgm:pt modelId="{9A37F344-B721-421A-8DB4-01286D758DED}" type="pres">
      <dgm:prSet presAssocID="{C8D1F76C-26CE-425C-BC57-4E366642C5D5}" presName="bgRect" presStyleLbl="node1" presStyleIdx="0" presStyleCnt="4"/>
      <dgm:spPr/>
      <dgm:t>
        <a:bodyPr/>
        <a:lstStyle/>
        <a:p>
          <a:endParaRPr lang="es-EC"/>
        </a:p>
      </dgm:t>
    </dgm:pt>
    <dgm:pt modelId="{025E88E1-15B2-4A96-A49C-6D32F303DDE6}" type="pres">
      <dgm:prSet presAssocID="{C8D1F76C-26CE-425C-BC57-4E366642C5D5}" presName="parentNode" presStyleLbl="node1" presStyleIdx="0" presStyleCnt="4">
        <dgm:presLayoutVars>
          <dgm:chMax val="0"/>
          <dgm:bulletEnabled val="1"/>
        </dgm:presLayoutVars>
      </dgm:prSet>
      <dgm:spPr/>
      <dgm:t>
        <a:bodyPr/>
        <a:lstStyle/>
        <a:p>
          <a:endParaRPr lang="es-EC"/>
        </a:p>
      </dgm:t>
    </dgm:pt>
    <dgm:pt modelId="{63AACBCA-87D6-42E8-B1A9-51AF826EE934}" type="pres">
      <dgm:prSet presAssocID="{C8D1F76C-26CE-425C-BC57-4E366642C5D5}" presName="childNode" presStyleLbl="node1" presStyleIdx="0" presStyleCnt="4">
        <dgm:presLayoutVars>
          <dgm:bulletEnabled val="1"/>
        </dgm:presLayoutVars>
      </dgm:prSet>
      <dgm:spPr/>
      <dgm:t>
        <a:bodyPr/>
        <a:lstStyle/>
        <a:p>
          <a:endParaRPr lang="es-EC"/>
        </a:p>
      </dgm:t>
    </dgm:pt>
    <dgm:pt modelId="{D21FA9F3-3966-4F66-9E9D-E59325D427E6}" type="pres">
      <dgm:prSet presAssocID="{7895062E-3795-4C7C-83C9-7C6B00AFBEDC}" presName="hSp" presStyleCnt="0"/>
      <dgm:spPr/>
    </dgm:pt>
    <dgm:pt modelId="{21EA5A92-58E5-424F-B046-821FF103562E}" type="pres">
      <dgm:prSet presAssocID="{7895062E-3795-4C7C-83C9-7C6B00AFBEDC}" presName="vProcSp" presStyleCnt="0"/>
      <dgm:spPr/>
    </dgm:pt>
    <dgm:pt modelId="{4B03C62A-83B0-4079-899C-808943833459}" type="pres">
      <dgm:prSet presAssocID="{7895062E-3795-4C7C-83C9-7C6B00AFBEDC}" presName="vSp1" presStyleCnt="0"/>
      <dgm:spPr/>
    </dgm:pt>
    <dgm:pt modelId="{1D291F08-CD27-4CB8-890C-38ACB3AA4B80}" type="pres">
      <dgm:prSet presAssocID="{7895062E-3795-4C7C-83C9-7C6B00AFBEDC}" presName="simulatedConn" presStyleLbl="solidFgAcc1" presStyleIdx="0" presStyleCnt="3"/>
      <dgm:spPr/>
    </dgm:pt>
    <dgm:pt modelId="{BCF74478-732A-4125-BC5E-04F3E4FD3E4C}" type="pres">
      <dgm:prSet presAssocID="{7895062E-3795-4C7C-83C9-7C6B00AFBEDC}" presName="vSp2" presStyleCnt="0"/>
      <dgm:spPr/>
    </dgm:pt>
    <dgm:pt modelId="{90366AA5-4D32-4576-AA33-550892241EE2}" type="pres">
      <dgm:prSet presAssocID="{7895062E-3795-4C7C-83C9-7C6B00AFBEDC}" presName="sibTrans" presStyleCnt="0"/>
      <dgm:spPr/>
    </dgm:pt>
    <dgm:pt modelId="{0683C584-EA6C-447F-BD74-F6180617DAF8}" type="pres">
      <dgm:prSet presAssocID="{20EF295D-B263-4D0D-9736-708C913BB0B4}" presName="compositeNode" presStyleCnt="0">
        <dgm:presLayoutVars>
          <dgm:bulletEnabled val="1"/>
        </dgm:presLayoutVars>
      </dgm:prSet>
      <dgm:spPr/>
    </dgm:pt>
    <dgm:pt modelId="{DBE8F18B-170D-4428-9B43-1C6A80EAF036}" type="pres">
      <dgm:prSet presAssocID="{20EF295D-B263-4D0D-9736-708C913BB0B4}" presName="bgRect" presStyleLbl="node1" presStyleIdx="1" presStyleCnt="4"/>
      <dgm:spPr/>
      <dgm:t>
        <a:bodyPr/>
        <a:lstStyle/>
        <a:p>
          <a:endParaRPr lang="es-EC"/>
        </a:p>
      </dgm:t>
    </dgm:pt>
    <dgm:pt modelId="{9DE23C70-7484-4CBA-A792-017AFBB71DAA}" type="pres">
      <dgm:prSet presAssocID="{20EF295D-B263-4D0D-9736-708C913BB0B4}" presName="parentNode" presStyleLbl="node1" presStyleIdx="1" presStyleCnt="4">
        <dgm:presLayoutVars>
          <dgm:chMax val="0"/>
          <dgm:bulletEnabled val="1"/>
        </dgm:presLayoutVars>
      </dgm:prSet>
      <dgm:spPr/>
      <dgm:t>
        <a:bodyPr/>
        <a:lstStyle/>
        <a:p>
          <a:endParaRPr lang="es-EC"/>
        </a:p>
      </dgm:t>
    </dgm:pt>
    <dgm:pt modelId="{D44403C4-5560-4AB1-A7F8-C7901BC16D3D}" type="pres">
      <dgm:prSet presAssocID="{20EF295D-B263-4D0D-9736-708C913BB0B4}" presName="childNode" presStyleLbl="node1" presStyleIdx="1" presStyleCnt="4">
        <dgm:presLayoutVars>
          <dgm:bulletEnabled val="1"/>
        </dgm:presLayoutVars>
      </dgm:prSet>
      <dgm:spPr/>
      <dgm:t>
        <a:bodyPr/>
        <a:lstStyle/>
        <a:p>
          <a:endParaRPr lang="es-EC"/>
        </a:p>
      </dgm:t>
    </dgm:pt>
    <dgm:pt modelId="{A01A012F-F4B1-49FF-BF89-4B16C8BBE33F}" type="pres">
      <dgm:prSet presAssocID="{F0855F60-615D-4B38-A421-2467714D5EE6}" presName="hSp" presStyleCnt="0"/>
      <dgm:spPr/>
    </dgm:pt>
    <dgm:pt modelId="{EC33ACC1-80E5-45C2-8D90-247A96873D5E}" type="pres">
      <dgm:prSet presAssocID="{F0855F60-615D-4B38-A421-2467714D5EE6}" presName="vProcSp" presStyleCnt="0"/>
      <dgm:spPr/>
    </dgm:pt>
    <dgm:pt modelId="{AB685FF6-EBC8-4402-8D1C-10B0B64F1662}" type="pres">
      <dgm:prSet presAssocID="{F0855F60-615D-4B38-A421-2467714D5EE6}" presName="vSp1" presStyleCnt="0"/>
      <dgm:spPr/>
    </dgm:pt>
    <dgm:pt modelId="{50DBCC18-8E1E-4EDA-8C20-DAE44A833C7D}" type="pres">
      <dgm:prSet presAssocID="{F0855F60-615D-4B38-A421-2467714D5EE6}" presName="simulatedConn" presStyleLbl="solidFgAcc1" presStyleIdx="1" presStyleCnt="3"/>
      <dgm:spPr/>
    </dgm:pt>
    <dgm:pt modelId="{60007952-D3DA-4CF0-AE93-4BC2021DAB53}" type="pres">
      <dgm:prSet presAssocID="{F0855F60-615D-4B38-A421-2467714D5EE6}" presName="vSp2" presStyleCnt="0"/>
      <dgm:spPr/>
    </dgm:pt>
    <dgm:pt modelId="{51DB4D68-4D00-41AD-9681-FA80423E4B51}" type="pres">
      <dgm:prSet presAssocID="{F0855F60-615D-4B38-A421-2467714D5EE6}" presName="sibTrans" presStyleCnt="0"/>
      <dgm:spPr/>
    </dgm:pt>
    <dgm:pt modelId="{D3D95304-6D89-4722-899E-AA0E41C0D4CD}" type="pres">
      <dgm:prSet presAssocID="{7FFDD16F-CEA5-444D-BAA1-9C6C8068F99C}" presName="compositeNode" presStyleCnt="0">
        <dgm:presLayoutVars>
          <dgm:bulletEnabled val="1"/>
        </dgm:presLayoutVars>
      </dgm:prSet>
      <dgm:spPr/>
    </dgm:pt>
    <dgm:pt modelId="{9EABB221-7928-4CB8-B53E-7E07038A08E3}" type="pres">
      <dgm:prSet presAssocID="{7FFDD16F-CEA5-444D-BAA1-9C6C8068F99C}" presName="bgRect" presStyleLbl="node1" presStyleIdx="2" presStyleCnt="4"/>
      <dgm:spPr/>
      <dgm:t>
        <a:bodyPr/>
        <a:lstStyle/>
        <a:p>
          <a:endParaRPr lang="es-EC"/>
        </a:p>
      </dgm:t>
    </dgm:pt>
    <dgm:pt modelId="{CA672F60-968A-4E21-9AD7-E115D0FF4BDA}" type="pres">
      <dgm:prSet presAssocID="{7FFDD16F-CEA5-444D-BAA1-9C6C8068F99C}" presName="parentNode" presStyleLbl="node1" presStyleIdx="2" presStyleCnt="4">
        <dgm:presLayoutVars>
          <dgm:chMax val="0"/>
          <dgm:bulletEnabled val="1"/>
        </dgm:presLayoutVars>
      </dgm:prSet>
      <dgm:spPr/>
      <dgm:t>
        <a:bodyPr/>
        <a:lstStyle/>
        <a:p>
          <a:endParaRPr lang="es-EC"/>
        </a:p>
      </dgm:t>
    </dgm:pt>
    <dgm:pt modelId="{11F396E7-22A0-4D1D-B436-1C86483A15B3}" type="pres">
      <dgm:prSet presAssocID="{7FFDD16F-CEA5-444D-BAA1-9C6C8068F99C}" presName="childNode" presStyleLbl="node1" presStyleIdx="2" presStyleCnt="4">
        <dgm:presLayoutVars>
          <dgm:bulletEnabled val="1"/>
        </dgm:presLayoutVars>
      </dgm:prSet>
      <dgm:spPr/>
      <dgm:t>
        <a:bodyPr/>
        <a:lstStyle/>
        <a:p>
          <a:endParaRPr lang="es-EC"/>
        </a:p>
      </dgm:t>
    </dgm:pt>
    <dgm:pt modelId="{B57F0CF0-42D4-4926-BD0C-0B1663F799D4}" type="pres">
      <dgm:prSet presAssocID="{13E6974D-C0BE-4383-AE02-771F707A80B0}" presName="hSp" presStyleCnt="0"/>
      <dgm:spPr/>
    </dgm:pt>
    <dgm:pt modelId="{5191046A-0942-437A-93AC-11AA8292910D}" type="pres">
      <dgm:prSet presAssocID="{13E6974D-C0BE-4383-AE02-771F707A80B0}" presName="vProcSp" presStyleCnt="0"/>
      <dgm:spPr/>
    </dgm:pt>
    <dgm:pt modelId="{D03FB9EB-A78F-441A-82F4-8AF8486E5F92}" type="pres">
      <dgm:prSet presAssocID="{13E6974D-C0BE-4383-AE02-771F707A80B0}" presName="vSp1" presStyleCnt="0"/>
      <dgm:spPr/>
    </dgm:pt>
    <dgm:pt modelId="{3D8A7BC6-FFD7-4236-8561-CC69F2EC0C4A}" type="pres">
      <dgm:prSet presAssocID="{13E6974D-C0BE-4383-AE02-771F707A80B0}" presName="simulatedConn" presStyleLbl="solidFgAcc1" presStyleIdx="2" presStyleCnt="3"/>
      <dgm:spPr>
        <a:solidFill>
          <a:srgbClr val="FF0000"/>
        </a:solidFill>
      </dgm:spPr>
    </dgm:pt>
    <dgm:pt modelId="{81CBDCB0-4412-4E4B-855F-126F3A6BB9C3}" type="pres">
      <dgm:prSet presAssocID="{13E6974D-C0BE-4383-AE02-771F707A80B0}" presName="vSp2" presStyleCnt="0"/>
      <dgm:spPr/>
    </dgm:pt>
    <dgm:pt modelId="{9039DEA2-7D76-46A0-8743-BFFBBB3ECFF8}" type="pres">
      <dgm:prSet presAssocID="{13E6974D-C0BE-4383-AE02-771F707A80B0}" presName="sibTrans" presStyleCnt="0"/>
      <dgm:spPr/>
    </dgm:pt>
    <dgm:pt modelId="{58D691A4-50BF-4C4F-A40D-03219AA82422}" type="pres">
      <dgm:prSet presAssocID="{487ED2E9-F7C9-4FF3-B0D7-A2F78271EB46}" presName="compositeNode" presStyleCnt="0">
        <dgm:presLayoutVars>
          <dgm:bulletEnabled val="1"/>
        </dgm:presLayoutVars>
      </dgm:prSet>
      <dgm:spPr/>
    </dgm:pt>
    <dgm:pt modelId="{8127B195-4335-4126-BFDA-713AE3384841}" type="pres">
      <dgm:prSet presAssocID="{487ED2E9-F7C9-4FF3-B0D7-A2F78271EB46}" presName="bgRect" presStyleLbl="node1" presStyleIdx="3" presStyleCnt="4" custScaleX="122510" custScaleY="122952"/>
      <dgm:spPr/>
      <dgm:t>
        <a:bodyPr/>
        <a:lstStyle/>
        <a:p>
          <a:endParaRPr lang="es-EC"/>
        </a:p>
      </dgm:t>
    </dgm:pt>
    <dgm:pt modelId="{729D7B11-D31D-4DCE-8FBB-A197FAE79C19}" type="pres">
      <dgm:prSet presAssocID="{487ED2E9-F7C9-4FF3-B0D7-A2F78271EB46}" presName="parentNode" presStyleLbl="node1" presStyleIdx="3" presStyleCnt="4">
        <dgm:presLayoutVars>
          <dgm:chMax val="0"/>
          <dgm:bulletEnabled val="1"/>
        </dgm:presLayoutVars>
      </dgm:prSet>
      <dgm:spPr/>
      <dgm:t>
        <a:bodyPr/>
        <a:lstStyle/>
        <a:p>
          <a:endParaRPr lang="es-EC"/>
        </a:p>
      </dgm:t>
    </dgm:pt>
    <dgm:pt modelId="{78E1F2BC-23D9-466F-8BD6-1C12D65F1D55}" type="pres">
      <dgm:prSet presAssocID="{487ED2E9-F7C9-4FF3-B0D7-A2F78271EB46}" presName="childNode" presStyleLbl="node1" presStyleIdx="3" presStyleCnt="4">
        <dgm:presLayoutVars>
          <dgm:bulletEnabled val="1"/>
        </dgm:presLayoutVars>
      </dgm:prSet>
      <dgm:spPr/>
      <dgm:t>
        <a:bodyPr/>
        <a:lstStyle/>
        <a:p>
          <a:endParaRPr lang="es-EC"/>
        </a:p>
      </dgm:t>
    </dgm:pt>
  </dgm:ptLst>
  <dgm:cxnLst>
    <dgm:cxn modelId="{65E89990-D2C3-494E-8140-01719BAB89FC}" srcId="{487ED2E9-F7C9-4FF3-B0D7-A2F78271EB46}" destId="{A13D081E-6585-47FE-BC38-795F831F1C18}" srcOrd="0" destOrd="0" parTransId="{92E70A0D-6C2C-43A3-9C92-678AF29316CF}" sibTransId="{367EDDCB-EDAE-472C-805F-070F7317B8D6}"/>
    <dgm:cxn modelId="{73C0F14C-B1B8-4186-841D-20C6376A1D73}" type="presOf" srcId="{487ED2E9-F7C9-4FF3-B0D7-A2F78271EB46}" destId="{8127B195-4335-4126-BFDA-713AE3384841}" srcOrd="0" destOrd="0" presId="urn:microsoft.com/office/officeart/2005/8/layout/hProcess7"/>
    <dgm:cxn modelId="{1D921A6A-3290-4A6B-89B0-DFEB3079AA7F}" type="presOf" srcId="{487ED2E9-F7C9-4FF3-B0D7-A2F78271EB46}" destId="{729D7B11-D31D-4DCE-8FBB-A197FAE79C19}" srcOrd="1" destOrd="0" presId="urn:microsoft.com/office/officeart/2005/8/layout/hProcess7"/>
    <dgm:cxn modelId="{95BB7385-8100-42B9-9B16-5D5994FEA234}" type="presOf" srcId="{ABC4923C-5525-4024-8F9F-C131D9DBAEFA}" destId="{D44403C4-5560-4AB1-A7F8-C7901BC16D3D}" srcOrd="0" destOrd="0" presId="urn:microsoft.com/office/officeart/2005/8/layout/hProcess7"/>
    <dgm:cxn modelId="{E9D4FA25-D16E-4E86-8076-0D58E3D200A1}" type="presOf" srcId="{7FFDD16F-CEA5-444D-BAA1-9C6C8068F99C}" destId="{CA672F60-968A-4E21-9AD7-E115D0FF4BDA}" srcOrd="1" destOrd="0" presId="urn:microsoft.com/office/officeart/2005/8/layout/hProcess7"/>
    <dgm:cxn modelId="{95495BA6-8F1D-42C9-BDF3-25F443B814EC}" srcId="{83FAF98B-9E80-4E5E-92EA-C657703400F3}" destId="{487ED2E9-F7C9-4FF3-B0D7-A2F78271EB46}" srcOrd="3" destOrd="0" parTransId="{76C31DED-39B0-4835-A5FA-03EC38C23E2A}" sibTransId="{714B3712-954B-4209-936E-C14FBB7A0AA8}"/>
    <dgm:cxn modelId="{18F89470-F33E-4922-8D6A-D1E468339418}" srcId="{C8D1F76C-26CE-425C-BC57-4E366642C5D5}" destId="{1F7FBACD-6941-46FB-B194-1F5F166CF331}" srcOrd="0" destOrd="0" parTransId="{9392F9BF-BB69-498F-8971-B9BFF5CACB26}" sibTransId="{4EFA1B3E-1512-4DF3-BFB0-B54BCB8E241E}"/>
    <dgm:cxn modelId="{5AEF9AFA-B1B5-4667-9618-7109A6CAC722}" srcId="{83FAF98B-9E80-4E5E-92EA-C657703400F3}" destId="{C8D1F76C-26CE-425C-BC57-4E366642C5D5}" srcOrd="0" destOrd="0" parTransId="{090754F1-5001-4CFF-8D91-5B21A1F97BCF}" sibTransId="{7895062E-3795-4C7C-83C9-7C6B00AFBEDC}"/>
    <dgm:cxn modelId="{90865A30-2E89-4582-B28A-C6A090602852}" srcId="{83FAF98B-9E80-4E5E-92EA-C657703400F3}" destId="{7FFDD16F-CEA5-444D-BAA1-9C6C8068F99C}" srcOrd="2" destOrd="0" parTransId="{277744DF-60F8-4CF7-9B08-7884CC5CD2D8}" sibTransId="{13E6974D-C0BE-4383-AE02-771F707A80B0}"/>
    <dgm:cxn modelId="{0EB12939-7D80-4D84-8912-F4BE63B8C2E5}" type="presOf" srcId="{C8D1F76C-26CE-425C-BC57-4E366642C5D5}" destId="{025E88E1-15B2-4A96-A49C-6D32F303DDE6}" srcOrd="1" destOrd="0" presId="urn:microsoft.com/office/officeart/2005/8/layout/hProcess7"/>
    <dgm:cxn modelId="{DB93F125-E775-4556-AA46-1E68741921F7}" type="presOf" srcId="{A13D081E-6585-47FE-BC38-795F831F1C18}" destId="{78E1F2BC-23D9-466F-8BD6-1C12D65F1D55}" srcOrd="0" destOrd="0" presId="urn:microsoft.com/office/officeart/2005/8/layout/hProcess7"/>
    <dgm:cxn modelId="{1EB26020-5D14-4113-A24F-B65FED6F631F}" type="presOf" srcId="{7FFDD16F-CEA5-444D-BAA1-9C6C8068F99C}" destId="{9EABB221-7928-4CB8-B53E-7E07038A08E3}" srcOrd="0" destOrd="0" presId="urn:microsoft.com/office/officeart/2005/8/layout/hProcess7"/>
    <dgm:cxn modelId="{B53EDCCE-E7D9-4837-A109-02380A6D34E2}" type="presOf" srcId="{20EF295D-B263-4D0D-9736-708C913BB0B4}" destId="{DBE8F18B-170D-4428-9B43-1C6A80EAF036}" srcOrd="0" destOrd="0" presId="urn:microsoft.com/office/officeart/2005/8/layout/hProcess7"/>
    <dgm:cxn modelId="{9E44ED0B-A1F0-4663-9535-72A824ADC85F}" type="presOf" srcId="{C0F95F49-B86E-425C-B5E2-322EDDDB5E7D}" destId="{11F396E7-22A0-4D1D-B436-1C86483A15B3}" srcOrd="0" destOrd="0" presId="urn:microsoft.com/office/officeart/2005/8/layout/hProcess7"/>
    <dgm:cxn modelId="{08B46AA6-B74D-494D-B38A-5FA405FFBC32}" srcId="{20EF295D-B263-4D0D-9736-708C913BB0B4}" destId="{ABC4923C-5525-4024-8F9F-C131D9DBAEFA}" srcOrd="0" destOrd="0" parTransId="{394A44B6-EDC7-490E-B86E-A4D453DFCCF4}" sibTransId="{A7B68A2F-FCFE-44BF-B751-C95E65D0720A}"/>
    <dgm:cxn modelId="{9416AEB1-C722-4E5C-AEFC-C27578191A52}" type="presOf" srcId="{83FAF98B-9E80-4E5E-92EA-C657703400F3}" destId="{96344C05-D257-446A-9508-111294A5F765}" srcOrd="0" destOrd="0" presId="urn:microsoft.com/office/officeart/2005/8/layout/hProcess7"/>
    <dgm:cxn modelId="{729E8188-EE18-4441-AA24-F9318DE7C4A2}" type="presOf" srcId="{20EF295D-B263-4D0D-9736-708C913BB0B4}" destId="{9DE23C70-7484-4CBA-A792-017AFBB71DAA}" srcOrd="1" destOrd="0" presId="urn:microsoft.com/office/officeart/2005/8/layout/hProcess7"/>
    <dgm:cxn modelId="{955D028F-F7C2-4860-9A4F-878A09A9CD94}" type="presOf" srcId="{C8D1F76C-26CE-425C-BC57-4E366642C5D5}" destId="{9A37F344-B721-421A-8DB4-01286D758DED}" srcOrd="0" destOrd="0" presId="urn:microsoft.com/office/officeart/2005/8/layout/hProcess7"/>
    <dgm:cxn modelId="{2E7F1559-DC64-43BF-9D13-6692D6DCCBAB}" type="presOf" srcId="{1F7FBACD-6941-46FB-B194-1F5F166CF331}" destId="{63AACBCA-87D6-42E8-B1A9-51AF826EE934}" srcOrd="0" destOrd="0" presId="urn:microsoft.com/office/officeart/2005/8/layout/hProcess7"/>
    <dgm:cxn modelId="{B2B8C566-3370-470F-A838-B50B35049BB5}" srcId="{7FFDD16F-CEA5-444D-BAA1-9C6C8068F99C}" destId="{C0F95F49-B86E-425C-B5E2-322EDDDB5E7D}" srcOrd="0" destOrd="0" parTransId="{5C867C0E-7E42-47D8-BB6E-304A9FB3BCE8}" sibTransId="{01DE526E-D990-4A9E-A22D-9A7C3D6265FD}"/>
    <dgm:cxn modelId="{7481B930-BA1E-48C7-8749-D555E3ABA8A0}" srcId="{83FAF98B-9E80-4E5E-92EA-C657703400F3}" destId="{20EF295D-B263-4D0D-9736-708C913BB0B4}" srcOrd="1" destOrd="0" parTransId="{907CB741-727E-4AA0-A744-D6191331D1E4}" sibTransId="{F0855F60-615D-4B38-A421-2467714D5EE6}"/>
    <dgm:cxn modelId="{3913D247-FBF5-4C34-82FA-24A044071259}" type="presParOf" srcId="{96344C05-D257-446A-9508-111294A5F765}" destId="{5E4DBDA3-5CFB-4A5C-AEFC-E15AF442EC12}" srcOrd="0" destOrd="0" presId="urn:microsoft.com/office/officeart/2005/8/layout/hProcess7"/>
    <dgm:cxn modelId="{DC91E4A8-43B9-428C-9E2B-1804D95E1BD4}" type="presParOf" srcId="{5E4DBDA3-5CFB-4A5C-AEFC-E15AF442EC12}" destId="{9A37F344-B721-421A-8DB4-01286D758DED}" srcOrd="0" destOrd="0" presId="urn:microsoft.com/office/officeart/2005/8/layout/hProcess7"/>
    <dgm:cxn modelId="{560F55A2-2EAB-474F-A9DB-AD035185ABC8}" type="presParOf" srcId="{5E4DBDA3-5CFB-4A5C-AEFC-E15AF442EC12}" destId="{025E88E1-15B2-4A96-A49C-6D32F303DDE6}" srcOrd="1" destOrd="0" presId="urn:microsoft.com/office/officeart/2005/8/layout/hProcess7"/>
    <dgm:cxn modelId="{D172F637-FC2F-4B5B-9A6A-3464859BB2A8}" type="presParOf" srcId="{5E4DBDA3-5CFB-4A5C-AEFC-E15AF442EC12}" destId="{63AACBCA-87D6-42E8-B1A9-51AF826EE934}" srcOrd="2" destOrd="0" presId="urn:microsoft.com/office/officeart/2005/8/layout/hProcess7"/>
    <dgm:cxn modelId="{D5BD0EE7-6ED5-43CD-9A9C-6424C6392993}" type="presParOf" srcId="{96344C05-D257-446A-9508-111294A5F765}" destId="{D21FA9F3-3966-4F66-9E9D-E59325D427E6}" srcOrd="1" destOrd="0" presId="urn:microsoft.com/office/officeart/2005/8/layout/hProcess7"/>
    <dgm:cxn modelId="{3B48443A-D5BF-49B9-B355-DEBA9F630807}" type="presParOf" srcId="{96344C05-D257-446A-9508-111294A5F765}" destId="{21EA5A92-58E5-424F-B046-821FF103562E}" srcOrd="2" destOrd="0" presId="urn:microsoft.com/office/officeart/2005/8/layout/hProcess7"/>
    <dgm:cxn modelId="{23699676-A878-42A3-B687-C02BAED9BC75}" type="presParOf" srcId="{21EA5A92-58E5-424F-B046-821FF103562E}" destId="{4B03C62A-83B0-4079-899C-808943833459}" srcOrd="0" destOrd="0" presId="urn:microsoft.com/office/officeart/2005/8/layout/hProcess7"/>
    <dgm:cxn modelId="{1C1B45C3-0BEF-4731-8A05-AB5CAA352228}" type="presParOf" srcId="{21EA5A92-58E5-424F-B046-821FF103562E}" destId="{1D291F08-CD27-4CB8-890C-38ACB3AA4B80}" srcOrd="1" destOrd="0" presId="urn:microsoft.com/office/officeart/2005/8/layout/hProcess7"/>
    <dgm:cxn modelId="{7121A8AD-B1E7-4FE1-9311-1E8F06E664BF}" type="presParOf" srcId="{21EA5A92-58E5-424F-B046-821FF103562E}" destId="{BCF74478-732A-4125-BC5E-04F3E4FD3E4C}" srcOrd="2" destOrd="0" presId="urn:microsoft.com/office/officeart/2005/8/layout/hProcess7"/>
    <dgm:cxn modelId="{CD7207B3-B18D-4E9A-92F8-A0C1DF7B9FD2}" type="presParOf" srcId="{96344C05-D257-446A-9508-111294A5F765}" destId="{90366AA5-4D32-4576-AA33-550892241EE2}" srcOrd="3" destOrd="0" presId="urn:microsoft.com/office/officeart/2005/8/layout/hProcess7"/>
    <dgm:cxn modelId="{7D890FC7-AB69-4625-97BE-5FCEB99ED4EB}" type="presParOf" srcId="{96344C05-D257-446A-9508-111294A5F765}" destId="{0683C584-EA6C-447F-BD74-F6180617DAF8}" srcOrd="4" destOrd="0" presId="urn:microsoft.com/office/officeart/2005/8/layout/hProcess7"/>
    <dgm:cxn modelId="{3DD09F1E-A60D-4030-8201-6C8A4A62A9CA}" type="presParOf" srcId="{0683C584-EA6C-447F-BD74-F6180617DAF8}" destId="{DBE8F18B-170D-4428-9B43-1C6A80EAF036}" srcOrd="0" destOrd="0" presId="urn:microsoft.com/office/officeart/2005/8/layout/hProcess7"/>
    <dgm:cxn modelId="{66701398-C17A-482E-B4AF-FDEB90F747C0}" type="presParOf" srcId="{0683C584-EA6C-447F-BD74-F6180617DAF8}" destId="{9DE23C70-7484-4CBA-A792-017AFBB71DAA}" srcOrd="1" destOrd="0" presId="urn:microsoft.com/office/officeart/2005/8/layout/hProcess7"/>
    <dgm:cxn modelId="{B8288726-7ECB-4F66-BF93-D7D1D39ECABA}" type="presParOf" srcId="{0683C584-EA6C-447F-BD74-F6180617DAF8}" destId="{D44403C4-5560-4AB1-A7F8-C7901BC16D3D}" srcOrd="2" destOrd="0" presId="urn:microsoft.com/office/officeart/2005/8/layout/hProcess7"/>
    <dgm:cxn modelId="{739FEA24-E9DB-4F12-8DEC-94FD5DF7149D}" type="presParOf" srcId="{96344C05-D257-446A-9508-111294A5F765}" destId="{A01A012F-F4B1-49FF-BF89-4B16C8BBE33F}" srcOrd="5" destOrd="0" presId="urn:microsoft.com/office/officeart/2005/8/layout/hProcess7"/>
    <dgm:cxn modelId="{B337EFB5-05C4-4D5F-B6F4-5ADE97DA12C7}" type="presParOf" srcId="{96344C05-D257-446A-9508-111294A5F765}" destId="{EC33ACC1-80E5-45C2-8D90-247A96873D5E}" srcOrd="6" destOrd="0" presId="urn:microsoft.com/office/officeart/2005/8/layout/hProcess7"/>
    <dgm:cxn modelId="{9778896A-0DE9-4232-8C43-977B64DEF128}" type="presParOf" srcId="{EC33ACC1-80E5-45C2-8D90-247A96873D5E}" destId="{AB685FF6-EBC8-4402-8D1C-10B0B64F1662}" srcOrd="0" destOrd="0" presId="urn:microsoft.com/office/officeart/2005/8/layout/hProcess7"/>
    <dgm:cxn modelId="{D99D3F7E-6691-47A5-BA46-644A11220A00}" type="presParOf" srcId="{EC33ACC1-80E5-45C2-8D90-247A96873D5E}" destId="{50DBCC18-8E1E-4EDA-8C20-DAE44A833C7D}" srcOrd="1" destOrd="0" presId="urn:microsoft.com/office/officeart/2005/8/layout/hProcess7"/>
    <dgm:cxn modelId="{41EB54ED-D023-4D4B-9113-93B2832D5DEA}" type="presParOf" srcId="{EC33ACC1-80E5-45C2-8D90-247A96873D5E}" destId="{60007952-D3DA-4CF0-AE93-4BC2021DAB53}" srcOrd="2" destOrd="0" presId="urn:microsoft.com/office/officeart/2005/8/layout/hProcess7"/>
    <dgm:cxn modelId="{E6D94D5B-DD6F-4903-9936-64777E4B4456}" type="presParOf" srcId="{96344C05-D257-446A-9508-111294A5F765}" destId="{51DB4D68-4D00-41AD-9681-FA80423E4B51}" srcOrd="7" destOrd="0" presId="urn:microsoft.com/office/officeart/2005/8/layout/hProcess7"/>
    <dgm:cxn modelId="{38360455-18B0-40F3-868E-A93E09D8B316}" type="presParOf" srcId="{96344C05-D257-446A-9508-111294A5F765}" destId="{D3D95304-6D89-4722-899E-AA0E41C0D4CD}" srcOrd="8" destOrd="0" presId="urn:microsoft.com/office/officeart/2005/8/layout/hProcess7"/>
    <dgm:cxn modelId="{78DE86B9-3147-4110-8B5A-BFD37E2C4B79}" type="presParOf" srcId="{D3D95304-6D89-4722-899E-AA0E41C0D4CD}" destId="{9EABB221-7928-4CB8-B53E-7E07038A08E3}" srcOrd="0" destOrd="0" presId="urn:microsoft.com/office/officeart/2005/8/layout/hProcess7"/>
    <dgm:cxn modelId="{E0D653EC-6DF3-41D1-80D2-8B6F2147F7C7}" type="presParOf" srcId="{D3D95304-6D89-4722-899E-AA0E41C0D4CD}" destId="{CA672F60-968A-4E21-9AD7-E115D0FF4BDA}" srcOrd="1" destOrd="0" presId="urn:microsoft.com/office/officeart/2005/8/layout/hProcess7"/>
    <dgm:cxn modelId="{A172DA41-8C31-4BEE-BAAC-B85177F0BC8E}" type="presParOf" srcId="{D3D95304-6D89-4722-899E-AA0E41C0D4CD}" destId="{11F396E7-22A0-4D1D-B436-1C86483A15B3}" srcOrd="2" destOrd="0" presId="urn:microsoft.com/office/officeart/2005/8/layout/hProcess7"/>
    <dgm:cxn modelId="{D36E97D2-D3D3-4653-9111-2F52B5CDAA32}" type="presParOf" srcId="{96344C05-D257-446A-9508-111294A5F765}" destId="{B57F0CF0-42D4-4926-BD0C-0B1663F799D4}" srcOrd="9" destOrd="0" presId="urn:microsoft.com/office/officeart/2005/8/layout/hProcess7"/>
    <dgm:cxn modelId="{58BF2CD6-1954-4117-BB4F-9444868B4F61}" type="presParOf" srcId="{96344C05-D257-446A-9508-111294A5F765}" destId="{5191046A-0942-437A-93AC-11AA8292910D}" srcOrd="10" destOrd="0" presId="urn:microsoft.com/office/officeart/2005/8/layout/hProcess7"/>
    <dgm:cxn modelId="{42EBC717-9537-4DED-99D3-52D4FA673E77}" type="presParOf" srcId="{5191046A-0942-437A-93AC-11AA8292910D}" destId="{D03FB9EB-A78F-441A-82F4-8AF8486E5F92}" srcOrd="0" destOrd="0" presId="urn:microsoft.com/office/officeart/2005/8/layout/hProcess7"/>
    <dgm:cxn modelId="{B85C6FAE-8B42-41FB-A666-1940627C0BA2}" type="presParOf" srcId="{5191046A-0942-437A-93AC-11AA8292910D}" destId="{3D8A7BC6-FFD7-4236-8561-CC69F2EC0C4A}" srcOrd="1" destOrd="0" presId="urn:microsoft.com/office/officeart/2005/8/layout/hProcess7"/>
    <dgm:cxn modelId="{48801B1D-587F-4146-9807-CAB8092C347C}" type="presParOf" srcId="{5191046A-0942-437A-93AC-11AA8292910D}" destId="{81CBDCB0-4412-4E4B-855F-126F3A6BB9C3}" srcOrd="2" destOrd="0" presId="urn:microsoft.com/office/officeart/2005/8/layout/hProcess7"/>
    <dgm:cxn modelId="{FDA2DBDB-1328-4C51-9337-0752F1FCFFE4}" type="presParOf" srcId="{96344C05-D257-446A-9508-111294A5F765}" destId="{9039DEA2-7D76-46A0-8743-BFFBBB3ECFF8}" srcOrd="11" destOrd="0" presId="urn:microsoft.com/office/officeart/2005/8/layout/hProcess7"/>
    <dgm:cxn modelId="{FCF9CC37-AC26-43B7-8296-3FF2CEE90443}" type="presParOf" srcId="{96344C05-D257-446A-9508-111294A5F765}" destId="{58D691A4-50BF-4C4F-A40D-03219AA82422}" srcOrd="12" destOrd="0" presId="urn:microsoft.com/office/officeart/2005/8/layout/hProcess7"/>
    <dgm:cxn modelId="{76B1BEE5-8166-41BF-928B-457F0ECD695B}" type="presParOf" srcId="{58D691A4-50BF-4C4F-A40D-03219AA82422}" destId="{8127B195-4335-4126-BFDA-713AE3384841}" srcOrd="0" destOrd="0" presId="urn:microsoft.com/office/officeart/2005/8/layout/hProcess7"/>
    <dgm:cxn modelId="{A6A2AE0E-609B-4240-8989-1A6CB04F5A80}" type="presParOf" srcId="{58D691A4-50BF-4C4F-A40D-03219AA82422}" destId="{729D7B11-D31D-4DCE-8FBB-A197FAE79C19}" srcOrd="1" destOrd="0" presId="urn:microsoft.com/office/officeart/2005/8/layout/hProcess7"/>
    <dgm:cxn modelId="{2389D4C5-292F-4665-B130-FE4303D9441D}" type="presParOf" srcId="{58D691A4-50BF-4C4F-A40D-03219AA82422}" destId="{78E1F2BC-23D9-466F-8BD6-1C12D65F1D55}"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334FF0-2597-4C6A-BBC9-34FB1210FA58}" type="doc">
      <dgm:prSet loTypeId="urn:diagrams.loki3.com/BracketList+Icon" loCatId="list" qsTypeId="urn:microsoft.com/office/officeart/2005/8/quickstyle/simple5" qsCatId="simple" csTypeId="urn:microsoft.com/office/officeart/2005/8/colors/colorful5" csCatId="colorful" phldr="1"/>
      <dgm:spPr/>
      <dgm:t>
        <a:bodyPr/>
        <a:lstStyle/>
        <a:p>
          <a:endParaRPr lang="es-EC"/>
        </a:p>
      </dgm:t>
    </dgm:pt>
    <dgm:pt modelId="{29EDD1A7-21B3-4697-B83D-91A2E76F47B4}">
      <dgm:prSet phldrT="[Texto]"/>
      <dgm:spPr/>
      <dgm:t>
        <a:bodyPr/>
        <a:lstStyle/>
        <a:p>
          <a:r>
            <a:rPr lang="es-EC" b="1" dirty="0" smtClean="0"/>
            <a:t>Ciencia y Tecnología</a:t>
          </a:r>
          <a:endParaRPr lang="es-EC" dirty="0"/>
        </a:p>
      </dgm:t>
    </dgm:pt>
    <dgm:pt modelId="{141E6402-F452-4F7D-8D95-C24CC9329E7D}" type="parTrans" cxnId="{D81102B7-0259-4204-8F6B-0308F36449FA}">
      <dgm:prSet/>
      <dgm:spPr/>
      <dgm:t>
        <a:bodyPr/>
        <a:lstStyle/>
        <a:p>
          <a:endParaRPr lang="es-EC"/>
        </a:p>
      </dgm:t>
    </dgm:pt>
    <dgm:pt modelId="{6B4A4B6E-9782-4A27-BFB5-684F017E946F}" type="sibTrans" cxnId="{D81102B7-0259-4204-8F6B-0308F36449FA}">
      <dgm:prSet/>
      <dgm:spPr/>
      <dgm:t>
        <a:bodyPr/>
        <a:lstStyle/>
        <a:p>
          <a:endParaRPr lang="es-EC"/>
        </a:p>
      </dgm:t>
    </dgm:pt>
    <dgm:pt modelId="{AF8B618C-523A-4372-BF3B-6DCB6BAA3785}">
      <dgm:prSet phldrT="[Texto]"/>
      <dgm:spPr/>
      <dgm:t>
        <a:bodyPr/>
        <a:lstStyle/>
        <a:p>
          <a:r>
            <a:rPr lang="es-EC" dirty="0" smtClean="0"/>
            <a:t>Ciencia es aquella esfera de las actividades de la sociedad, cuyo propósito es la obtención de conocimientos sobre del mundo circundante</a:t>
          </a:r>
          <a:endParaRPr lang="es-EC" dirty="0"/>
        </a:p>
      </dgm:t>
    </dgm:pt>
    <dgm:pt modelId="{8C595E9F-A848-4CCE-975C-28FCE42A65F3}" type="parTrans" cxnId="{D11411BC-52D5-4492-8C04-99B0A59DE4D6}">
      <dgm:prSet/>
      <dgm:spPr/>
      <dgm:t>
        <a:bodyPr/>
        <a:lstStyle/>
        <a:p>
          <a:endParaRPr lang="es-EC"/>
        </a:p>
      </dgm:t>
    </dgm:pt>
    <dgm:pt modelId="{A7E53931-FE3D-41CD-A42B-D889FBE25B8D}" type="sibTrans" cxnId="{D11411BC-52D5-4492-8C04-99B0A59DE4D6}">
      <dgm:prSet/>
      <dgm:spPr/>
      <dgm:t>
        <a:bodyPr/>
        <a:lstStyle/>
        <a:p>
          <a:endParaRPr lang="es-EC"/>
        </a:p>
      </dgm:t>
    </dgm:pt>
    <dgm:pt modelId="{68217799-88A2-4580-8EB7-EDEF526619A6}">
      <dgm:prSet phldrT="[Texto]"/>
      <dgm:spPr/>
      <dgm:t>
        <a:bodyPr/>
        <a:lstStyle/>
        <a:p>
          <a:r>
            <a:rPr lang="es-EC" b="1" dirty="0" smtClean="0"/>
            <a:t>Ingeniería de Software</a:t>
          </a:r>
          <a:endParaRPr lang="es-EC" dirty="0"/>
        </a:p>
      </dgm:t>
    </dgm:pt>
    <dgm:pt modelId="{881BFA67-B2A4-4B8F-B9F1-BA7C0152E851}" type="parTrans" cxnId="{708FDFC7-D76A-448E-8529-18F9DC6D0AB9}">
      <dgm:prSet/>
      <dgm:spPr/>
      <dgm:t>
        <a:bodyPr/>
        <a:lstStyle/>
        <a:p>
          <a:endParaRPr lang="es-EC"/>
        </a:p>
      </dgm:t>
    </dgm:pt>
    <dgm:pt modelId="{079037E1-3538-460A-BA33-FE35005F9299}" type="sibTrans" cxnId="{708FDFC7-D76A-448E-8529-18F9DC6D0AB9}">
      <dgm:prSet/>
      <dgm:spPr/>
      <dgm:t>
        <a:bodyPr/>
        <a:lstStyle/>
        <a:p>
          <a:endParaRPr lang="es-EC"/>
        </a:p>
      </dgm:t>
    </dgm:pt>
    <dgm:pt modelId="{CC1E0099-9564-422F-8696-3D48394A5203}">
      <dgm:prSet phldrT="[Texto]"/>
      <dgm:spPr/>
      <dgm:t>
        <a:bodyPr/>
        <a:lstStyle/>
        <a:p>
          <a:r>
            <a:rPr lang="es-EC" dirty="0" smtClean="0"/>
            <a:t>definida por la (IEE, 1990) como: “la aplicación de una mejora sistemática, disciplinada y cuantificable para el desarrollo, operación y mantenimiento del software”.</a:t>
          </a:r>
          <a:endParaRPr lang="es-EC" dirty="0"/>
        </a:p>
      </dgm:t>
    </dgm:pt>
    <dgm:pt modelId="{687916DE-4F3E-4B1C-9941-3CCC47AC92A8}" type="parTrans" cxnId="{55695D36-C8D3-4A82-9359-A05F8CB69D26}">
      <dgm:prSet/>
      <dgm:spPr/>
      <dgm:t>
        <a:bodyPr/>
        <a:lstStyle/>
        <a:p>
          <a:endParaRPr lang="es-EC"/>
        </a:p>
      </dgm:t>
    </dgm:pt>
    <dgm:pt modelId="{96ECABCF-E0A2-4307-8E5F-F1E0CFF824ED}" type="sibTrans" cxnId="{55695D36-C8D3-4A82-9359-A05F8CB69D26}">
      <dgm:prSet/>
      <dgm:spPr/>
      <dgm:t>
        <a:bodyPr/>
        <a:lstStyle/>
        <a:p>
          <a:endParaRPr lang="es-EC"/>
        </a:p>
      </dgm:t>
    </dgm:pt>
    <dgm:pt modelId="{AD6B51DF-46F8-41DA-98BE-4B48AA0A2960}">
      <dgm:prSet phldrT="[Texto]"/>
      <dgm:spPr/>
      <dgm:t>
        <a:bodyPr/>
        <a:lstStyle/>
        <a:p>
          <a:r>
            <a:rPr lang="es-EC" dirty="0" smtClean="0"/>
            <a:t>La tecnología en cambio compone el sector de la actividad de la sociedad, que está interesada en la modificación del mundo circundante.</a:t>
          </a:r>
          <a:endParaRPr lang="es-EC" dirty="0"/>
        </a:p>
      </dgm:t>
    </dgm:pt>
    <dgm:pt modelId="{1B170CD3-18AD-4F7F-BF0E-1E5331D3CFB7}" type="parTrans" cxnId="{6D1DF0C5-BEF1-4D12-A023-0071319620B1}">
      <dgm:prSet/>
      <dgm:spPr/>
      <dgm:t>
        <a:bodyPr/>
        <a:lstStyle/>
        <a:p>
          <a:endParaRPr lang="es-EC"/>
        </a:p>
      </dgm:t>
    </dgm:pt>
    <dgm:pt modelId="{D013F2A1-E0A0-469A-B528-775827F3C0B0}" type="sibTrans" cxnId="{6D1DF0C5-BEF1-4D12-A023-0071319620B1}">
      <dgm:prSet/>
      <dgm:spPr/>
      <dgm:t>
        <a:bodyPr/>
        <a:lstStyle/>
        <a:p>
          <a:endParaRPr lang="es-EC"/>
        </a:p>
      </dgm:t>
    </dgm:pt>
    <dgm:pt modelId="{BC999E73-0F06-4342-8F19-A1B063C29B5C}">
      <dgm:prSet phldrT="[Texto]"/>
      <dgm:spPr/>
      <dgm:t>
        <a:bodyPr/>
        <a:lstStyle/>
        <a:p>
          <a:r>
            <a:rPr lang="es-EC" b="1" smtClean="0"/>
            <a:t>Ingeniería de Software empírica</a:t>
          </a:r>
          <a:endParaRPr lang="es-EC" dirty="0"/>
        </a:p>
      </dgm:t>
    </dgm:pt>
    <dgm:pt modelId="{3DC391A8-8447-4BA9-8CD1-E2E2D50A7F52}" type="parTrans" cxnId="{E60B4E65-6B53-43BB-900A-CA71F7ED2A81}">
      <dgm:prSet/>
      <dgm:spPr/>
      <dgm:t>
        <a:bodyPr/>
        <a:lstStyle/>
        <a:p>
          <a:endParaRPr lang="es-EC"/>
        </a:p>
      </dgm:t>
    </dgm:pt>
    <dgm:pt modelId="{62BE8B81-DF67-40E0-B9F0-750607D858A5}" type="sibTrans" cxnId="{E60B4E65-6B53-43BB-900A-CA71F7ED2A81}">
      <dgm:prSet/>
      <dgm:spPr/>
      <dgm:t>
        <a:bodyPr/>
        <a:lstStyle/>
        <a:p>
          <a:endParaRPr lang="es-EC"/>
        </a:p>
      </dgm:t>
    </dgm:pt>
    <dgm:pt modelId="{5E12FBE5-57EF-42BA-97AC-26B1EF0EC8D6}">
      <dgm:prSet phldrT="[Texto]"/>
      <dgm:spPr/>
      <dgm:t>
        <a:bodyPr/>
        <a:lstStyle/>
        <a:p>
          <a:r>
            <a:rPr lang="es-EC" dirty="0" smtClean="0"/>
            <a:t>Busca hallar las normas o leyes formales en la ingeniería de software, a través de estudios empíricos para la toma de decisiones en la búsqueda de una mejora para la organización industrial o de aprendizaje, buscando siempre la mejora continua.</a:t>
          </a:r>
          <a:endParaRPr lang="es-EC" dirty="0"/>
        </a:p>
      </dgm:t>
    </dgm:pt>
    <dgm:pt modelId="{3C624C51-8EE0-4ACB-9D74-A62CF57FB2A3}" type="parTrans" cxnId="{0A612F46-B7D6-4FC3-B591-FA55A52A19AA}">
      <dgm:prSet/>
      <dgm:spPr/>
      <dgm:t>
        <a:bodyPr/>
        <a:lstStyle/>
        <a:p>
          <a:endParaRPr lang="es-EC"/>
        </a:p>
      </dgm:t>
    </dgm:pt>
    <dgm:pt modelId="{70AC39A7-BF88-4A15-8AFE-7F46ADE4285F}" type="sibTrans" cxnId="{0A612F46-B7D6-4FC3-B591-FA55A52A19AA}">
      <dgm:prSet/>
      <dgm:spPr/>
      <dgm:t>
        <a:bodyPr/>
        <a:lstStyle/>
        <a:p>
          <a:endParaRPr lang="es-EC"/>
        </a:p>
      </dgm:t>
    </dgm:pt>
    <dgm:pt modelId="{AD2D51DE-177F-4CBB-B486-CDE209BA698E}">
      <dgm:prSet phldrT="[Texto]"/>
      <dgm:spPr/>
      <dgm:t>
        <a:bodyPr/>
        <a:lstStyle/>
        <a:p>
          <a:r>
            <a:rPr lang="es-EC" b="1" smtClean="0"/>
            <a:t>Revisión Sistemática de Literatura</a:t>
          </a:r>
          <a:endParaRPr lang="es-EC" dirty="0"/>
        </a:p>
      </dgm:t>
    </dgm:pt>
    <dgm:pt modelId="{DA634C1B-4328-42EE-A0A6-6559806F9D10}" type="parTrans" cxnId="{97D7A768-54AB-4D85-82CF-90C021B5F465}">
      <dgm:prSet/>
      <dgm:spPr/>
      <dgm:t>
        <a:bodyPr/>
        <a:lstStyle/>
        <a:p>
          <a:endParaRPr lang="es-EC"/>
        </a:p>
      </dgm:t>
    </dgm:pt>
    <dgm:pt modelId="{D3E58879-8B1F-460F-875F-2762696F6E9C}" type="sibTrans" cxnId="{97D7A768-54AB-4D85-82CF-90C021B5F465}">
      <dgm:prSet/>
      <dgm:spPr/>
      <dgm:t>
        <a:bodyPr/>
        <a:lstStyle/>
        <a:p>
          <a:endParaRPr lang="es-EC"/>
        </a:p>
      </dgm:t>
    </dgm:pt>
    <dgm:pt modelId="{DBC19E90-E933-4AAA-B805-E98F9893B686}">
      <dgm:prSet phldrT="[Texto]"/>
      <dgm:spPr/>
      <dgm:t>
        <a:bodyPr/>
        <a:lstStyle/>
        <a:p>
          <a:r>
            <a:rPr lang="es-EC" dirty="0" smtClean="0"/>
            <a:t>Es un medio de identificación, evaluación e interpretación de información disponible y pertinente con respecto a una pregunta en particular de una investigación, temática o fenómeno de interés </a:t>
          </a:r>
          <a:endParaRPr lang="es-EC" dirty="0"/>
        </a:p>
      </dgm:t>
    </dgm:pt>
    <dgm:pt modelId="{BA8E799D-1F9A-4DC2-AA4A-2EA60949B073}" type="parTrans" cxnId="{55F7E45B-8F40-4AA3-89A1-E05430406E00}">
      <dgm:prSet/>
      <dgm:spPr/>
      <dgm:t>
        <a:bodyPr/>
        <a:lstStyle/>
        <a:p>
          <a:endParaRPr lang="es-EC"/>
        </a:p>
      </dgm:t>
    </dgm:pt>
    <dgm:pt modelId="{5FCDE0C6-449C-4D1F-A576-57EA3D95E6D2}" type="sibTrans" cxnId="{55F7E45B-8F40-4AA3-89A1-E05430406E00}">
      <dgm:prSet/>
      <dgm:spPr/>
      <dgm:t>
        <a:bodyPr/>
        <a:lstStyle/>
        <a:p>
          <a:endParaRPr lang="es-EC"/>
        </a:p>
      </dgm:t>
    </dgm:pt>
    <dgm:pt modelId="{2C6BD7E4-507C-4F80-8FCE-B127B25EB17F}" type="pres">
      <dgm:prSet presAssocID="{53334FF0-2597-4C6A-BBC9-34FB1210FA58}" presName="Name0" presStyleCnt="0">
        <dgm:presLayoutVars>
          <dgm:dir/>
          <dgm:animLvl val="lvl"/>
          <dgm:resizeHandles val="exact"/>
        </dgm:presLayoutVars>
      </dgm:prSet>
      <dgm:spPr/>
      <dgm:t>
        <a:bodyPr/>
        <a:lstStyle/>
        <a:p>
          <a:endParaRPr lang="es-EC"/>
        </a:p>
      </dgm:t>
    </dgm:pt>
    <dgm:pt modelId="{7B68BF24-ADF1-4E5A-AAD3-D70E36C927DE}" type="pres">
      <dgm:prSet presAssocID="{29EDD1A7-21B3-4697-B83D-91A2E76F47B4}" presName="linNode" presStyleCnt="0"/>
      <dgm:spPr/>
    </dgm:pt>
    <dgm:pt modelId="{0E79D4F9-6EF2-410B-A949-ADD09ABD67F5}" type="pres">
      <dgm:prSet presAssocID="{29EDD1A7-21B3-4697-B83D-91A2E76F47B4}" presName="parTx" presStyleLbl="revTx" presStyleIdx="0" presStyleCnt="4">
        <dgm:presLayoutVars>
          <dgm:chMax val="1"/>
          <dgm:bulletEnabled val="1"/>
        </dgm:presLayoutVars>
      </dgm:prSet>
      <dgm:spPr/>
      <dgm:t>
        <a:bodyPr/>
        <a:lstStyle/>
        <a:p>
          <a:endParaRPr lang="es-EC"/>
        </a:p>
      </dgm:t>
    </dgm:pt>
    <dgm:pt modelId="{462FE38C-F705-4023-8FDF-86739BAAB871}" type="pres">
      <dgm:prSet presAssocID="{29EDD1A7-21B3-4697-B83D-91A2E76F47B4}" presName="bracket" presStyleLbl="parChTrans1D1" presStyleIdx="0" presStyleCnt="4"/>
      <dgm:spPr/>
    </dgm:pt>
    <dgm:pt modelId="{D8813365-66E1-42D7-A702-6336A14B0C1B}" type="pres">
      <dgm:prSet presAssocID="{29EDD1A7-21B3-4697-B83D-91A2E76F47B4}" presName="spH" presStyleCnt="0"/>
      <dgm:spPr/>
    </dgm:pt>
    <dgm:pt modelId="{332602AD-CE21-4243-929E-7CA664858B07}" type="pres">
      <dgm:prSet presAssocID="{29EDD1A7-21B3-4697-B83D-91A2E76F47B4}" presName="desTx" presStyleLbl="node1" presStyleIdx="0" presStyleCnt="4">
        <dgm:presLayoutVars>
          <dgm:bulletEnabled val="1"/>
        </dgm:presLayoutVars>
      </dgm:prSet>
      <dgm:spPr/>
      <dgm:t>
        <a:bodyPr/>
        <a:lstStyle/>
        <a:p>
          <a:endParaRPr lang="es-EC"/>
        </a:p>
      </dgm:t>
    </dgm:pt>
    <dgm:pt modelId="{8304E71F-0F95-496C-899D-E27728EF38BB}" type="pres">
      <dgm:prSet presAssocID="{6B4A4B6E-9782-4A27-BFB5-684F017E946F}" presName="spV" presStyleCnt="0"/>
      <dgm:spPr/>
    </dgm:pt>
    <dgm:pt modelId="{3FDF1AE8-70E4-40E8-928A-70D39E8FD1ED}" type="pres">
      <dgm:prSet presAssocID="{68217799-88A2-4580-8EB7-EDEF526619A6}" presName="linNode" presStyleCnt="0"/>
      <dgm:spPr/>
    </dgm:pt>
    <dgm:pt modelId="{6D9EB69F-7912-49A9-A1AA-8F6A26B6FB4B}" type="pres">
      <dgm:prSet presAssocID="{68217799-88A2-4580-8EB7-EDEF526619A6}" presName="parTx" presStyleLbl="revTx" presStyleIdx="1" presStyleCnt="4">
        <dgm:presLayoutVars>
          <dgm:chMax val="1"/>
          <dgm:bulletEnabled val="1"/>
        </dgm:presLayoutVars>
      </dgm:prSet>
      <dgm:spPr/>
      <dgm:t>
        <a:bodyPr/>
        <a:lstStyle/>
        <a:p>
          <a:endParaRPr lang="es-EC"/>
        </a:p>
      </dgm:t>
    </dgm:pt>
    <dgm:pt modelId="{D9FE239F-3974-4861-85BC-737A4640455C}" type="pres">
      <dgm:prSet presAssocID="{68217799-88A2-4580-8EB7-EDEF526619A6}" presName="bracket" presStyleLbl="parChTrans1D1" presStyleIdx="1" presStyleCnt="4"/>
      <dgm:spPr/>
    </dgm:pt>
    <dgm:pt modelId="{F67EF005-F091-4A07-9CB6-4E626101E905}" type="pres">
      <dgm:prSet presAssocID="{68217799-88A2-4580-8EB7-EDEF526619A6}" presName="spH" presStyleCnt="0"/>
      <dgm:spPr/>
    </dgm:pt>
    <dgm:pt modelId="{0F1278E6-95BB-40CD-BE4E-E3EBE9FCCEAA}" type="pres">
      <dgm:prSet presAssocID="{68217799-88A2-4580-8EB7-EDEF526619A6}" presName="desTx" presStyleLbl="node1" presStyleIdx="1" presStyleCnt="4">
        <dgm:presLayoutVars>
          <dgm:bulletEnabled val="1"/>
        </dgm:presLayoutVars>
      </dgm:prSet>
      <dgm:spPr/>
      <dgm:t>
        <a:bodyPr/>
        <a:lstStyle/>
        <a:p>
          <a:endParaRPr lang="es-EC"/>
        </a:p>
      </dgm:t>
    </dgm:pt>
    <dgm:pt modelId="{CE41B46C-327A-489C-8C05-AA2D6522CA7F}" type="pres">
      <dgm:prSet presAssocID="{079037E1-3538-460A-BA33-FE35005F9299}" presName="spV" presStyleCnt="0"/>
      <dgm:spPr/>
    </dgm:pt>
    <dgm:pt modelId="{9E6EECB2-AC69-4198-B499-B21F5BF84F96}" type="pres">
      <dgm:prSet presAssocID="{BC999E73-0F06-4342-8F19-A1B063C29B5C}" presName="linNode" presStyleCnt="0"/>
      <dgm:spPr/>
    </dgm:pt>
    <dgm:pt modelId="{79FB10EC-3AF3-4692-8129-9743301B48FA}" type="pres">
      <dgm:prSet presAssocID="{BC999E73-0F06-4342-8F19-A1B063C29B5C}" presName="parTx" presStyleLbl="revTx" presStyleIdx="2" presStyleCnt="4">
        <dgm:presLayoutVars>
          <dgm:chMax val="1"/>
          <dgm:bulletEnabled val="1"/>
        </dgm:presLayoutVars>
      </dgm:prSet>
      <dgm:spPr/>
      <dgm:t>
        <a:bodyPr/>
        <a:lstStyle/>
        <a:p>
          <a:endParaRPr lang="es-EC"/>
        </a:p>
      </dgm:t>
    </dgm:pt>
    <dgm:pt modelId="{D48E2DD3-DC01-45F2-83E1-CC1ECCBC3ECA}" type="pres">
      <dgm:prSet presAssocID="{BC999E73-0F06-4342-8F19-A1B063C29B5C}" presName="bracket" presStyleLbl="parChTrans1D1" presStyleIdx="2" presStyleCnt="4"/>
      <dgm:spPr/>
    </dgm:pt>
    <dgm:pt modelId="{4039B337-1ED3-4943-9809-D2CAD54FB6D6}" type="pres">
      <dgm:prSet presAssocID="{BC999E73-0F06-4342-8F19-A1B063C29B5C}" presName="spH" presStyleCnt="0"/>
      <dgm:spPr/>
    </dgm:pt>
    <dgm:pt modelId="{E73EE24F-7412-40CA-B026-0730D2DFA22C}" type="pres">
      <dgm:prSet presAssocID="{BC999E73-0F06-4342-8F19-A1B063C29B5C}" presName="desTx" presStyleLbl="node1" presStyleIdx="2" presStyleCnt="4">
        <dgm:presLayoutVars>
          <dgm:bulletEnabled val="1"/>
        </dgm:presLayoutVars>
      </dgm:prSet>
      <dgm:spPr/>
      <dgm:t>
        <a:bodyPr/>
        <a:lstStyle/>
        <a:p>
          <a:endParaRPr lang="es-EC"/>
        </a:p>
      </dgm:t>
    </dgm:pt>
    <dgm:pt modelId="{F2AF683B-F860-4718-AB87-6B36CBCDFA80}" type="pres">
      <dgm:prSet presAssocID="{62BE8B81-DF67-40E0-B9F0-750607D858A5}" presName="spV" presStyleCnt="0"/>
      <dgm:spPr/>
    </dgm:pt>
    <dgm:pt modelId="{3C3B6ED7-6DE9-4540-892E-1A1D5110D874}" type="pres">
      <dgm:prSet presAssocID="{AD2D51DE-177F-4CBB-B486-CDE209BA698E}" presName="linNode" presStyleCnt="0"/>
      <dgm:spPr/>
    </dgm:pt>
    <dgm:pt modelId="{54C6E19C-B8FA-4619-BE7F-862A0271F15C}" type="pres">
      <dgm:prSet presAssocID="{AD2D51DE-177F-4CBB-B486-CDE209BA698E}" presName="parTx" presStyleLbl="revTx" presStyleIdx="3" presStyleCnt="4">
        <dgm:presLayoutVars>
          <dgm:chMax val="1"/>
          <dgm:bulletEnabled val="1"/>
        </dgm:presLayoutVars>
      </dgm:prSet>
      <dgm:spPr/>
      <dgm:t>
        <a:bodyPr/>
        <a:lstStyle/>
        <a:p>
          <a:endParaRPr lang="es-EC"/>
        </a:p>
      </dgm:t>
    </dgm:pt>
    <dgm:pt modelId="{113C1640-1205-45EA-A127-B2F74F4138EA}" type="pres">
      <dgm:prSet presAssocID="{AD2D51DE-177F-4CBB-B486-CDE209BA698E}" presName="bracket" presStyleLbl="parChTrans1D1" presStyleIdx="3" presStyleCnt="4"/>
      <dgm:spPr/>
    </dgm:pt>
    <dgm:pt modelId="{40EC86FD-3D56-41D1-B61D-68936E23D827}" type="pres">
      <dgm:prSet presAssocID="{AD2D51DE-177F-4CBB-B486-CDE209BA698E}" presName="spH" presStyleCnt="0"/>
      <dgm:spPr/>
    </dgm:pt>
    <dgm:pt modelId="{C4C4A1A9-E797-47B4-9BD0-1D570A16BB2E}" type="pres">
      <dgm:prSet presAssocID="{AD2D51DE-177F-4CBB-B486-CDE209BA698E}" presName="desTx" presStyleLbl="node1" presStyleIdx="3" presStyleCnt="4">
        <dgm:presLayoutVars>
          <dgm:bulletEnabled val="1"/>
        </dgm:presLayoutVars>
      </dgm:prSet>
      <dgm:spPr/>
      <dgm:t>
        <a:bodyPr/>
        <a:lstStyle/>
        <a:p>
          <a:endParaRPr lang="es-EC"/>
        </a:p>
      </dgm:t>
    </dgm:pt>
  </dgm:ptLst>
  <dgm:cxnLst>
    <dgm:cxn modelId="{646280C1-7955-4DD4-AEEF-08F7F0058CDB}" type="presOf" srcId="{BC999E73-0F06-4342-8F19-A1B063C29B5C}" destId="{79FB10EC-3AF3-4692-8129-9743301B48FA}" srcOrd="0" destOrd="0" presId="urn:diagrams.loki3.com/BracketList+Icon"/>
    <dgm:cxn modelId="{11121C56-9315-4732-B010-FB591FE0A3C2}" type="presOf" srcId="{DBC19E90-E933-4AAA-B805-E98F9893B686}" destId="{C4C4A1A9-E797-47B4-9BD0-1D570A16BB2E}" srcOrd="0" destOrd="0" presId="urn:diagrams.loki3.com/BracketList+Icon"/>
    <dgm:cxn modelId="{FC0601CF-5A9B-4768-8505-89773ADC0B06}" type="presOf" srcId="{53334FF0-2597-4C6A-BBC9-34FB1210FA58}" destId="{2C6BD7E4-507C-4F80-8FCE-B127B25EB17F}" srcOrd="0" destOrd="0" presId="urn:diagrams.loki3.com/BracketList+Icon"/>
    <dgm:cxn modelId="{5027C1CB-659C-4CFF-9765-BF0E12B5F4DF}" type="presOf" srcId="{5E12FBE5-57EF-42BA-97AC-26B1EF0EC8D6}" destId="{E73EE24F-7412-40CA-B026-0730D2DFA22C}" srcOrd="0" destOrd="0" presId="urn:diagrams.loki3.com/BracketList+Icon"/>
    <dgm:cxn modelId="{97D7A768-54AB-4D85-82CF-90C021B5F465}" srcId="{53334FF0-2597-4C6A-BBC9-34FB1210FA58}" destId="{AD2D51DE-177F-4CBB-B486-CDE209BA698E}" srcOrd="3" destOrd="0" parTransId="{DA634C1B-4328-42EE-A0A6-6559806F9D10}" sibTransId="{D3E58879-8B1F-460F-875F-2762696F6E9C}"/>
    <dgm:cxn modelId="{D11411BC-52D5-4492-8C04-99B0A59DE4D6}" srcId="{29EDD1A7-21B3-4697-B83D-91A2E76F47B4}" destId="{AF8B618C-523A-4372-BF3B-6DCB6BAA3785}" srcOrd="0" destOrd="0" parTransId="{8C595E9F-A848-4CCE-975C-28FCE42A65F3}" sibTransId="{A7E53931-FE3D-41CD-A42B-D889FBE25B8D}"/>
    <dgm:cxn modelId="{36F4C0D0-DB47-4878-844A-C1DE311B1BC1}" type="presOf" srcId="{AF8B618C-523A-4372-BF3B-6DCB6BAA3785}" destId="{332602AD-CE21-4243-929E-7CA664858B07}" srcOrd="0" destOrd="0" presId="urn:diagrams.loki3.com/BracketList+Icon"/>
    <dgm:cxn modelId="{D81102B7-0259-4204-8F6B-0308F36449FA}" srcId="{53334FF0-2597-4C6A-BBC9-34FB1210FA58}" destId="{29EDD1A7-21B3-4697-B83D-91A2E76F47B4}" srcOrd="0" destOrd="0" parTransId="{141E6402-F452-4F7D-8D95-C24CC9329E7D}" sibTransId="{6B4A4B6E-9782-4A27-BFB5-684F017E946F}"/>
    <dgm:cxn modelId="{673FF5B9-F9AB-40DA-9FAD-B16D167B393E}" type="presOf" srcId="{29EDD1A7-21B3-4697-B83D-91A2E76F47B4}" destId="{0E79D4F9-6EF2-410B-A949-ADD09ABD67F5}" srcOrd="0" destOrd="0" presId="urn:diagrams.loki3.com/BracketList+Icon"/>
    <dgm:cxn modelId="{0A612F46-B7D6-4FC3-B591-FA55A52A19AA}" srcId="{BC999E73-0F06-4342-8F19-A1B063C29B5C}" destId="{5E12FBE5-57EF-42BA-97AC-26B1EF0EC8D6}" srcOrd="0" destOrd="0" parTransId="{3C624C51-8EE0-4ACB-9D74-A62CF57FB2A3}" sibTransId="{70AC39A7-BF88-4A15-8AFE-7F46ADE4285F}"/>
    <dgm:cxn modelId="{E5C839B9-FD83-4E77-9D1B-0751679DBB63}" type="presOf" srcId="{AD2D51DE-177F-4CBB-B486-CDE209BA698E}" destId="{54C6E19C-B8FA-4619-BE7F-862A0271F15C}" srcOrd="0" destOrd="0" presId="urn:diagrams.loki3.com/BracketList+Icon"/>
    <dgm:cxn modelId="{55F7E45B-8F40-4AA3-89A1-E05430406E00}" srcId="{AD2D51DE-177F-4CBB-B486-CDE209BA698E}" destId="{DBC19E90-E933-4AAA-B805-E98F9893B686}" srcOrd="0" destOrd="0" parTransId="{BA8E799D-1F9A-4DC2-AA4A-2EA60949B073}" sibTransId="{5FCDE0C6-449C-4D1F-A576-57EA3D95E6D2}"/>
    <dgm:cxn modelId="{708FDFC7-D76A-448E-8529-18F9DC6D0AB9}" srcId="{53334FF0-2597-4C6A-BBC9-34FB1210FA58}" destId="{68217799-88A2-4580-8EB7-EDEF526619A6}" srcOrd="1" destOrd="0" parTransId="{881BFA67-B2A4-4B8F-B9F1-BA7C0152E851}" sibTransId="{079037E1-3538-460A-BA33-FE35005F9299}"/>
    <dgm:cxn modelId="{A2807B9F-A8B1-4D59-B17A-D6D2B3DE88A4}" type="presOf" srcId="{68217799-88A2-4580-8EB7-EDEF526619A6}" destId="{6D9EB69F-7912-49A9-A1AA-8F6A26B6FB4B}" srcOrd="0" destOrd="0" presId="urn:diagrams.loki3.com/BracketList+Icon"/>
    <dgm:cxn modelId="{1334A762-74E1-42E1-90D4-B0939977B39A}" type="presOf" srcId="{AD6B51DF-46F8-41DA-98BE-4B48AA0A2960}" destId="{332602AD-CE21-4243-929E-7CA664858B07}" srcOrd="0" destOrd="1" presId="urn:diagrams.loki3.com/BracketList+Icon"/>
    <dgm:cxn modelId="{6D1DF0C5-BEF1-4D12-A023-0071319620B1}" srcId="{29EDD1A7-21B3-4697-B83D-91A2E76F47B4}" destId="{AD6B51DF-46F8-41DA-98BE-4B48AA0A2960}" srcOrd="1" destOrd="0" parTransId="{1B170CD3-18AD-4F7F-BF0E-1E5331D3CFB7}" sibTransId="{D013F2A1-E0A0-469A-B528-775827F3C0B0}"/>
    <dgm:cxn modelId="{55695D36-C8D3-4A82-9359-A05F8CB69D26}" srcId="{68217799-88A2-4580-8EB7-EDEF526619A6}" destId="{CC1E0099-9564-422F-8696-3D48394A5203}" srcOrd="0" destOrd="0" parTransId="{687916DE-4F3E-4B1C-9941-3CCC47AC92A8}" sibTransId="{96ECABCF-E0A2-4307-8E5F-F1E0CFF824ED}"/>
    <dgm:cxn modelId="{FC6F222F-9AC6-4384-BD58-0F9ACDB2CEBA}" type="presOf" srcId="{CC1E0099-9564-422F-8696-3D48394A5203}" destId="{0F1278E6-95BB-40CD-BE4E-E3EBE9FCCEAA}" srcOrd="0" destOrd="0" presId="urn:diagrams.loki3.com/BracketList+Icon"/>
    <dgm:cxn modelId="{E60B4E65-6B53-43BB-900A-CA71F7ED2A81}" srcId="{53334FF0-2597-4C6A-BBC9-34FB1210FA58}" destId="{BC999E73-0F06-4342-8F19-A1B063C29B5C}" srcOrd="2" destOrd="0" parTransId="{3DC391A8-8447-4BA9-8CD1-E2E2D50A7F52}" sibTransId="{62BE8B81-DF67-40E0-B9F0-750607D858A5}"/>
    <dgm:cxn modelId="{EB89D1D0-4983-491E-8698-01716C0EA48C}" type="presParOf" srcId="{2C6BD7E4-507C-4F80-8FCE-B127B25EB17F}" destId="{7B68BF24-ADF1-4E5A-AAD3-D70E36C927DE}" srcOrd="0" destOrd="0" presId="urn:diagrams.loki3.com/BracketList+Icon"/>
    <dgm:cxn modelId="{46E7DC0C-F9A5-4ABF-873F-03D1568FF491}" type="presParOf" srcId="{7B68BF24-ADF1-4E5A-AAD3-D70E36C927DE}" destId="{0E79D4F9-6EF2-410B-A949-ADD09ABD67F5}" srcOrd="0" destOrd="0" presId="urn:diagrams.loki3.com/BracketList+Icon"/>
    <dgm:cxn modelId="{30981A9D-1C2D-4916-BFCD-1BA0FC15FCAC}" type="presParOf" srcId="{7B68BF24-ADF1-4E5A-AAD3-D70E36C927DE}" destId="{462FE38C-F705-4023-8FDF-86739BAAB871}" srcOrd="1" destOrd="0" presId="urn:diagrams.loki3.com/BracketList+Icon"/>
    <dgm:cxn modelId="{5D4B7AD9-8DDD-40DC-A92C-881846C32DC2}" type="presParOf" srcId="{7B68BF24-ADF1-4E5A-AAD3-D70E36C927DE}" destId="{D8813365-66E1-42D7-A702-6336A14B0C1B}" srcOrd="2" destOrd="0" presId="urn:diagrams.loki3.com/BracketList+Icon"/>
    <dgm:cxn modelId="{6A6073FB-59F3-46B4-A41A-ADDF825E6111}" type="presParOf" srcId="{7B68BF24-ADF1-4E5A-AAD3-D70E36C927DE}" destId="{332602AD-CE21-4243-929E-7CA664858B07}" srcOrd="3" destOrd="0" presId="urn:diagrams.loki3.com/BracketList+Icon"/>
    <dgm:cxn modelId="{BF38B800-9DE3-4619-A5DE-416EAE3977B2}" type="presParOf" srcId="{2C6BD7E4-507C-4F80-8FCE-B127B25EB17F}" destId="{8304E71F-0F95-496C-899D-E27728EF38BB}" srcOrd="1" destOrd="0" presId="urn:diagrams.loki3.com/BracketList+Icon"/>
    <dgm:cxn modelId="{6315211B-599D-4A64-8611-FB676A58A3DC}" type="presParOf" srcId="{2C6BD7E4-507C-4F80-8FCE-B127B25EB17F}" destId="{3FDF1AE8-70E4-40E8-928A-70D39E8FD1ED}" srcOrd="2" destOrd="0" presId="urn:diagrams.loki3.com/BracketList+Icon"/>
    <dgm:cxn modelId="{3CB1CDAC-CA3C-4065-9A14-0106EC655644}" type="presParOf" srcId="{3FDF1AE8-70E4-40E8-928A-70D39E8FD1ED}" destId="{6D9EB69F-7912-49A9-A1AA-8F6A26B6FB4B}" srcOrd="0" destOrd="0" presId="urn:diagrams.loki3.com/BracketList+Icon"/>
    <dgm:cxn modelId="{82CB8C47-F358-4CD6-9706-6AE52DC74635}" type="presParOf" srcId="{3FDF1AE8-70E4-40E8-928A-70D39E8FD1ED}" destId="{D9FE239F-3974-4861-85BC-737A4640455C}" srcOrd="1" destOrd="0" presId="urn:diagrams.loki3.com/BracketList+Icon"/>
    <dgm:cxn modelId="{9F0F6AB0-EFCE-4349-9D1D-E59E493C97E1}" type="presParOf" srcId="{3FDF1AE8-70E4-40E8-928A-70D39E8FD1ED}" destId="{F67EF005-F091-4A07-9CB6-4E626101E905}" srcOrd="2" destOrd="0" presId="urn:diagrams.loki3.com/BracketList+Icon"/>
    <dgm:cxn modelId="{856DF234-8BE6-4AAE-B0D2-02276FFD5DA6}" type="presParOf" srcId="{3FDF1AE8-70E4-40E8-928A-70D39E8FD1ED}" destId="{0F1278E6-95BB-40CD-BE4E-E3EBE9FCCEAA}" srcOrd="3" destOrd="0" presId="urn:diagrams.loki3.com/BracketList+Icon"/>
    <dgm:cxn modelId="{DB6997E4-8247-44FE-97FD-6C79A01E2C7D}" type="presParOf" srcId="{2C6BD7E4-507C-4F80-8FCE-B127B25EB17F}" destId="{CE41B46C-327A-489C-8C05-AA2D6522CA7F}" srcOrd="3" destOrd="0" presId="urn:diagrams.loki3.com/BracketList+Icon"/>
    <dgm:cxn modelId="{6AD8DD25-E04C-47CC-BB1C-08DF77C5384F}" type="presParOf" srcId="{2C6BD7E4-507C-4F80-8FCE-B127B25EB17F}" destId="{9E6EECB2-AC69-4198-B499-B21F5BF84F96}" srcOrd="4" destOrd="0" presId="urn:diagrams.loki3.com/BracketList+Icon"/>
    <dgm:cxn modelId="{70B56282-9658-4BA7-9347-59E97F5AADD9}" type="presParOf" srcId="{9E6EECB2-AC69-4198-B499-B21F5BF84F96}" destId="{79FB10EC-3AF3-4692-8129-9743301B48FA}" srcOrd="0" destOrd="0" presId="urn:diagrams.loki3.com/BracketList+Icon"/>
    <dgm:cxn modelId="{5907B4B9-6A85-4C1D-AA57-2838E9D115AF}" type="presParOf" srcId="{9E6EECB2-AC69-4198-B499-B21F5BF84F96}" destId="{D48E2DD3-DC01-45F2-83E1-CC1ECCBC3ECA}" srcOrd="1" destOrd="0" presId="urn:diagrams.loki3.com/BracketList+Icon"/>
    <dgm:cxn modelId="{08C614FB-1A01-49C0-A9F1-909C637427FD}" type="presParOf" srcId="{9E6EECB2-AC69-4198-B499-B21F5BF84F96}" destId="{4039B337-1ED3-4943-9809-D2CAD54FB6D6}" srcOrd="2" destOrd="0" presId="urn:diagrams.loki3.com/BracketList+Icon"/>
    <dgm:cxn modelId="{67C2EE93-3DB6-4016-B5D0-17621F990C27}" type="presParOf" srcId="{9E6EECB2-AC69-4198-B499-B21F5BF84F96}" destId="{E73EE24F-7412-40CA-B026-0730D2DFA22C}" srcOrd="3" destOrd="0" presId="urn:diagrams.loki3.com/BracketList+Icon"/>
    <dgm:cxn modelId="{C172E1F8-752A-4FAC-8FF9-649B94CF8003}" type="presParOf" srcId="{2C6BD7E4-507C-4F80-8FCE-B127B25EB17F}" destId="{F2AF683B-F860-4718-AB87-6B36CBCDFA80}" srcOrd="5" destOrd="0" presId="urn:diagrams.loki3.com/BracketList+Icon"/>
    <dgm:cxn modelId="{867CCCE9-EA0B-490D-BF48-AF3B7E4EEBE7}" type="presParOf" srcId="{2C6BD7E4-507C-4F80-8FCE-B127B25EB17F}" destId="{3C3B6ED7-6DE9-4540-892E-1A1D5110D874}" srcOrd="6" destOrd="0" presId="urn:diagrams.loki3.com/BracketList+Icon"/>
    <dgm:cxn modelId="{21B430AA-2C81-413D-A1EC-5AA502F0CE1E}" type="presParOf" srcId="{3C3B6ED7-6DE9-4540-892E-1A1D5110D874}" destId="{54C6E19C-B8FA-4619-BE7F-862A0271F15C}" srcOrd="0" destOrd="0" presId="urn:diagrams.loki3.com/BracketList+Icon"/>
    <dgm:cxn modelId="{2316832D-217A-4133-8EBF-87D640068DA3}" type="presParOf" srcId="{3C3B6ED7-6DE9-4540-892E-1A1D5110D874}" destId="{113C1640-1205-45EA-A127-B2F74F4138EA}" srcOrd="1" destOrd="0" presId="urn:diagrams.loki3.com/BracketList+Icon"/>
    <dgm:cxn modelId="{EB463785-8DC5-46A9-A861-23EA3DA8438E}" type="presParOf" srcId="{3C3B6ED7-6DE9-4540-892E-1A1D5110D874}" destId="{40EC86FD-3D56-41D1-B61D-68936E23D827}" srcOrd="2" destOrd="0" presId="urn:diagrams.loki3.com/BracketList+Icon"/>
    <dgm:cxn modelId="{E3EF9B0D-D566-46D6-827F-38783915BDF1}" type="presParOf" srcId="{3C3B6ED7-6DE9-4540-892E-1A1D5110D874}" destId="{C4C4A1A9-E797-47B4-9BD0-1D570A16BB2E}"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2949BA-E894-4C30-B44E-27EC30FDCDEC}" type="doc">
      <dgm:prSet loTypeId="urn:microsoft.com/office/officeart/2005/8/layout/hierarchy5" loCatId="hierarchy" qsTypeId="urn:microsoft.com/office/officeart/2005/8/quickstyle/simple1" qsCatId="simple" csTypeId="urn:microsoft.com/office/officeart/2005/8/colors/colorful2" csCatId="colorful" phldr="1"/>
      <dgm:spPr/>
      <dgm:t>
        <a:bodyPr/>
        <a:lstStyle/>
        <a:p>
          <a:endParaRPr lang="es-EC"/>
        </a:p>
      </dgm:t>
    </dgm:pt>
    <dgm:pt modelId="{E81A11E9-7C42-41C9-A262-F6ACEBF319A6}">
      <dgm:prSet phldrT="[Texto]" custT="1"/>
      <dgm:spPr/>
      <dgm:t>
        <a:bodyPr/>
        <a:lstStyle/>
        <a:p>
          <a:r>
            <a:rPr lang="es-EC" sz="2400" dirty="0" smtClean="0"/>
            <a:t>Revisión sistemática de literatura</a:t>
          </a:r>
          <a:endParaRPr lang="es-EC" sz="2400" dirty="0"/>
        </a:p>
      </dgm:t>
    </dgm:pt>
    <dgm:pt modelId="{B7FDC827-DFED-4734-8BC2-84E596D4B73B}" type="parTrans" cxnId="{2BC1961A-8B54-47FD-A513-10AFB2921491}">
      <dgm:prSet/>
      <dgm:spPr/>
      <dgm:t>
        <a:bodyPr/>
        <a:lstStyle/>
        <a:p>
          <a:endParaRPr lang="es-EC" sz="3600"/>
        </a:p>
      </dgm:t>
    </dgm:pt>
    <dgm:pt modelId="{D9556BE1-4BF0-4B87-9DB6-C1EB27EB60FD}" type="sibTrans" cxnId="{2BC1961A-8B54-47FD-A513-10AFB2921491}">
      <dgm:prSet/>
      <dgm:spPr/>
      <dgm:t>
        <a:bodyPr/>
        <a:lstStyle/>
        <a:p>
          <a:endParaRPr lang="es-EC" sz="3600"/>
        </a:p>
      </dgm:t>
    </dgm:pt>
    <dgm:pt modelId="{F870D005-7B1D-4C2D-BFA0-CAA099BA5772}">
      <dgm:prSet phldrT="[Texto]" custT="1"/>
      <dgm:spPr/>
      <dgm:t>
        <a:bodyPr/>
        <a:lstStyle/>
        <a:p>
          <a:r>
            <a:rPr lang="es-EC" sz="1100" b="1" dirty="0" smtClean="0"/>
            <a:t>1. Planificación de la SLR </a:t>
          </a:r>
          <a:endParaRPr lang="es-EC" sz="1100" dirty="0"/>
        </a:p>
      </dgm:t>
    </dgm:pt>
    <dgm:pt modelId="{7CE0FF0D-0373-4ED2-BC71-85B0FB09FFAA}" type="parTrans" cxnId="{49C429DE-9998-4F12-A3B7-9658A3E68068}">
      <dgm:prSet custT="1"/>
      <dgm:spPr/>
      <dgm:t>
        <a:bodyPr/>
        <a:lstStyle/>
        <a:p>
          <a:endParaRPr lang="es-EC" sz="1050"/>
        </a:p>
      </dgm:t>
    </dgm:pt>
    <dgm:pt modelId="{C4531278-BCCE-4BA9-AB1A-9A6E88150161}" type="sibTrans" cxnId="{49C429DE-9998-4F12-A3B7-9658A3E68068}">
      <dgm:prSet/>
      <dgm:spPr/>
      <dgm:t>
        <a:bodyPr/>
        <a:lstStyle/>
        <a:p>
          <a:endParaRPr lang="es-EC" sz="3600"/>
        </a:p>
      </dgm:t>
    </dgm:pt>
    <dgm:pt modelId="{3285DF96-B11F-41C8-943C-91D8C59B5C88}">
      <dgm:prSet phldrT="[Texto]" custT="1"/>
      <dgm:spPr/>
      <dgm:t>
        <a:bodyPr/>
        <a:lstStyle/>
        <a:p>
          <a:r>
            <a:rPr lang="es-EC" sz="1100" b="1" dirty="0" smtClean="0"/>
            <a:t>2. Ejecución de la SLR</a:t>
          </a:r>
          <a:endParaRPr lang="es-EC" sz="1100" dirty="0"/>
        </a:p>
      </dgm:t>
    </dgm:pt>
    <dgm:pt modelId="{B1CDD3F5-E885-41BE-A5CB-5369994F2E4A}" type="parTrans" cxnId="{47AA6455-C9FA-431F-A28E-57FA1FC2EA49}">
      <dgm:prSet custT="1"/>
      <dgm:spPr/>
      <dgm:t>
        <a:bodyPr/>
        <a:lstStyle/>
        <a:p>
          <a:endParaRPr lang="es-EC" sz="1050"/>
        </a:p>
      </dgm:t>
    </dgm:pt>
    <dgm:pt modelId="{BDD13785-9329-450F-B9BE-108FB19AB594}" type="sibTrans" cxnId="{47AA6455-C9FA-431F-A28E-57FA1FC2EA49}">
      <dgm:prSet/>
      <dgm:spPr/>
      <dgm:t>
        <a:bodyPr/>
        <a:lstStyle/>
        <a:p>
          <a:endParaRPr lang="es-EC" sz="3600"/>
        </a:p>
      </dgm:t>
    </dgm:pt>
    <dgm:pt modelId="{5338A693-4BED-4B3D-8DFC-C0BAEBA0749C}">
      <dgm:prSet phldrT="[Texto]" custT="1"/>
      <dgm:spPr/>
      <dgm:t>
        <a:bodyPr/>
        <a:lstStyle/>
        <a:p>
          <a:pPr algn="ctr"/>
          <a:r>
            <a:rPr lang="es-EC" sz="1100" dirty="0" smtClean="0"/>
            <a:t>3. </a:t>
          </a:r>
          <a:r>
            <a:rPr lang="es-EC" sz="1100" b="1" dirty="0" smtClean="0"/>
            <a:t>Presentación de informes de la SLR</a:t>
          </a:r>
          <a:endParaRPr lang="es-EC" sz="1100" dirty="0"/>
        </a:p>
      </dgm:t>
    </dgm:pt>
    <dgm:pt modelId="{2DAD410C-37CF-4403-9614-F49D1BE43BBC}" type="parTrans" cxnId="{8B96B2ED-BEBB-43AE-A594-4E7B57C9DFE3}">
      <dgm:prSet custT="1"/>
      <dgm:spPr/>
      <dgm:t>
        <a:bodyPr/>
        <a:lstStyle/>
        <a:p>
          <a:endParaRPr lang="es-EC" sz="1050"/>
        </a:p>
      </dgm:t>
    </dgm:pt>
    <dgm:pt modelId="{B1A32F3F-D66F-4B40-A1FF-B53F18536ACE}" type="sibTrans" cxnId="{8B96B2ED-BEBB-43AE-A594-4E7B57C9DFE3}">
      <dgm:prSet/>
      <dgm:spPr/>
      <dgm:t>
        <a:bodyPr/>
        <a:lstStyle/>
        <a:p>
          <a:endParaRPr lang="es-EC" sz="3600"/>
        </a:p>
      </dgm:t>
    </dgm:pt>
    <dgm:pt modelId="{B60F4621-8A52-471D-AA25-F38E8BA0B23B}">
      <dgm:prSet phldrT="[Texto]" custT="1"/>
      <dgm:spPr/>
      <dgm:t>
        <a:bodyPr/>
        <a:lstStyle/>
        <a:p>
          <a:r>
            <a:rPr lang="es-EC" sz="1100" b="1" dirty="0" smtClean="0"/>
            <a:t>Extracción de datos</a:t>
          </a:r>
          <a:endParaRPr lang="es-EC" sz="1100" dirty="0"/>
        </a:p>
      </dgm:t>
    </dgm:pt>
    <dgm:pt modelId="{94EB7A43-DFF5-43A2-82B6-812E05E5A9B1}" type="parTrans" cxnId="{AB12B4C2-B779-490C-80E0-764A016F4863}">
      <dgm:prSet custT="1"/>
      <dgm:spPr/>
      <dgm:t>
        <a:bodyPr/>
        <a:lstStyle/>
        <a:p>
          <a:endParaRPr lang="es-EC" sz="1000"/>
        </a:p>
      </dgm:t>
    </dgm:pt>
    <dgm:pt modelId="{20DF9FF5-FDC4-4891-8BD6-63651D5FB69F}" type="sibTrans" cxnId="{AB12B4C2-B779-490C-80E0-764A016F4863}">
      <dgm:prSet/>
      <dgm:spPr/>
      <dgm:t>
        <a:bodyPr/>
        <a:lstStyle/>
        <a:p>
          <a:endParaRPr lang="es-EC" sz="3600"/>
        </a:p>
      </dgm:t>
    </dgm:pt>
    <dgm:pt modelId="{AE03CE18-02B5-4F94-BF83-BB47DCFDB85E}">
      <dgm:prSet phldrT="[Texto]" custT="1"/>
      <dgm:spPr/>
      <dgm:t>
        <a:bodyPr/>
        <a:lstStyle/>
        <a:p>
          <a:r>
            <a:rPr lang="es-EC" sz="1100" b="1" dirty="0" smtClean="0"/>
            <a:t>Identificación de necesidad de la Revisión</a:t>
          </a:r>
          <a:endParaRPr lang="es-EC" sz="1100" dirty="0"/>
        </a:p>
      </dgm:t>
    </dgm:pt>
    <dgm:pt modelId="{3C3A2606-491F-4D27-9877-022944197F31}" type="parTrans" cxnId="{9B8C5B0C-F4C6-4802-8FD9-B00EC2A1B816}">
      <dgm:prSet custT="1"/>
      <dgm:spPr/>
      <dgm:t>
        <a:bodyPr/>
        <a:lstStyle/>
        <a:p>
          <a:endParaRPr lang="es-EC" sz="1000"/>
        </a:p>
      </dgm:t>
    </dgm:pt>
    <dgm:pt modelId="{AC1469A6-A029-4FF7-862B-F3A7947793EF}" type="sibTrans" cxnId="{9B8C5B0C-F4C6-4802-8FD9-B00EC2A1B816}">
      <dgm:prSet/>
      <dgm:spPr/>
      <dgm:t>
        <a:bodyPr/>
        <a:lstStyle/>
        <a:p>
          <a:endParaRPr lang="es-EC" sz="3600"/>
        </a:p>
      </dgm:t>
    </dgm:pt>
    <dgm:pt modelId="{5DE66BB0-C640-4C29-9D9C-31AF3544A5A4}">
      <dgm:prSet phldrT="[Texto]" custT="1"/>
      <dgm:spPr/>
      <dgm:t>
        <a:bodyPr/>
        <a:lstStyle/>
        <a:p>
          <a:r>
            <a:rPr lang="es-EC" sz="1100" b="1" dirty="0" smtClean="0"/>
            <a:t>Especificación de la pregunta de investigación</a:t>
          </a:r>
          <a:endParaRPr lang="es-EC" sz="1100" dirty="0"/>
        </a:p>
      </dgm:t>
    </dgm:pt>
    <dgm:pt modelId="{AAEA7B24-9A0C-4D89-9B8C-1B1A7CA7CAC7}" type="parTrans" cxnId="{55E25D20-45D2-4751-8155-B1A84458608B}">
      <dgm:prSet custT="1"/>
      <dgm:spPr/>
      <dgm:t>
        <a:bodyPr/>
        <a:lstStyle/>
        <a:p>
          <a:endParaRPr lang="es-EC" sz="1000"/>
        </a:p>
      </dgm:t>
    </dgm:pt>
    <dgm:pt modelId="{4CC86123-E282-449E-83D7-5DE6A64E8C0E}" type="sibTrans" cxnId="{55E25D20-45D2-4751-8155-B1A84458608B}">
      <dgm:prSet/>
      <dgm:spPr/>
      <dgm:t>
        <a:bodyPr/>
        <a:lstStyle/>
        <a:p>
          <a:endParaRPr lang="es-EC" sz="3600"/>
        </a:p>
      </dgm:t>
    </dgm:pt>
    <dgm:pt modelId="{81C84433-C1B0-4505-A679-A86ACDBF89B3}">
      <dgm:prSet phldrT="[Texto]" custT="1"/>
      <dgm:spPr/>
      <dgm:t>
        <a:bodyPr/>
        <a:lstStyle/>
        <a:p>
          <a:r>
            <a:rPr lang="es-EC" sz="1100" b="1" dirty="0" smtClean="0"/>
            <a:t>Realización de la estrategia de búsqueda</a:t>
          </a:r>
          <a:endParaRPr lang="es-EC" sz="1100" dirty="0"/>
        </a:p>
      </dgm:t>
    </dgm:pt>
    <dgm:pt modelId="{41853DB4-A693-4F65-8467-145C66121D7C}" type="parTrans" cxnId="{4DB37A3F-0E0F-47F1-BE77-00E34DC49613}">
      <dgm:prSet custT="1"/>
      <dgm:spPr/>
      <dgm:t>
        <a:bodyPr/>
        <a:lstStyle/>
        <a:p>
          <a:endParaRPr lang="es-EC" sz="1000"/>
        </a:p>
      </dgm:t>
    </dgm:pt>
    <dgm:pt modelId="{ACB70FC4-09DF-4D1E-A898-F38D5CDF0761}" type="sibTrans" cxnId="{4DB37A3F-0E0F-47F1-BE77-00E34DC49613}">
      <dgm:prSet/>
      <dgm:spPr/>
      <dgm:t>
        <a:bodyPr/>
        <a:lstStyle/>
        <a:p>
          <a:endParaRPr lang="es-EC" sz="3600"/>
        </a:p>
      </dgm:t>
    </dgm:pt>
    <dgm:pt modelId="{A34A8B14-07A9-46CC-90E4-031F5B35A4AA}">
      <dgm:prSet phldrT="[Texto]" custT="1"/>
      <dgm:spPr/>
      <dgm:t>
        <a:bodyPr/>
        <a:lstStyle/>
        <a:p>
          <a:r>
            <a:rPr lang="es-EC" sz="1100" dirty="0" smtClean="0"/>
            <a:t>Criterios de Inclusión y Exclusión.</a:t>
          </a:r>
          <a:endParaRPr lang="es-EC" sz="1100" dirty="0"/>
        </a:p>
      </dgm:t>
    </dgm:pt>
    <dgm:pt modelId="{4ED6F96F-1DA9-4AB8-A7A5-48EF88BF31DA}" type="parTrans" cxnId="{1E82D67C-7983-4ABE-B2BD-0E5ECDF61B54}">
      <dgm:prSet custT="1"/>
      <dgm:spPr/>
      <dgm:t>
        <a:bodyPr/>
        <a:lstStyle/>
        <a:p>
          <a:endParaRPr lang="es-EC" sz="1000"/>
        </a:p>
      </dgm:t>
    </dgm:pt>
    <dgm:pt modelId="{C3C8F5AA-788D-4941-8A6A-1B5038C1A3BB}" type="sibTrans" cxnId="{1E82D67C-7983-4ABE-B2BD-0E5ECDF61B54}">
      <dgm:prSet/>
      <dgm:spPr/>
      <dgm:t>
        <a:bodyPr/>
        <a:lstStyle/>
        <a:p>
          <a:endParaRPr lang="es-EC" sz="3600"/>
        </a:p>
      </dgm:t>
    </dgm:pt>
    <dgm:pt modelId="{F625B294-C509-45A7-A6F9-C1259057817C}">
      <dgm:prSet custT="1"/>
      <dgm:spPr/>
      <dgm:t>
        <a:bodyPr/>
        <a:lstStyle/>
        <a:p>
          <a:r>
            <a:rPr lang="es-EC" sz="1100" dirty="0" smtClean="0"/>
            <a:t>Proceso de selección de estudios primarios</a:t>
          </a:r>
          <a:endParaRPr lang="es-EC" sz="1100" dirty="0"/>
        </a:p>
      </dgm:t>
    </dgm:pt>
    <dgm:pt modelId="{E0B3544E-7F2A-4B4F-B833-FE84E3D7EB9A}" type="parTrans" cxnId="{22117C5C-4677-41F3-AE6D-1E73E1B4152F}">
      <dgm:prSet custT="1"/>
      <dgm:spPr/>
      <dgm:t>
        <a:bodyPr/>
        <a:lstStyle/>
        <a:p>
          <a:endParaRPr lang="es-EC" sz="1000"/>
        </a:p>
      </dgm:t>
    </dgm:pt>
    <dgm:pt modelId="{F9A8B2DB-A5CC-4381-89F0-E59D4FB4CDAF}" type="sibTrans" cxnId="{22117C5C-4677-41F3-AE6D-1E73E1B4152F}">
      <dgm:prSet/>
      <dgm:spPr/>
      <dgm:t>
        <a:bodyPr/>
        <a:lstStyle/>
        <a:p>
          <a:endParaRPr lang="es-EC" sz="3600"/>
        </a:p>
      </dgm:t>
    </dgm:pt>
    <dgm:pt modelId="{A7FD2D58-8BEC-4EEA-AA03-7912C3A80B6D}">
      <dgm:prSet custT="1"/>
      <dgm:spPr/>
      <dgm:t>
        <a:bodyPr/>
        <a:lstStyle/>
        <a:p>
          <a:r>
            <a:rPr lang="es-EC" sz="1100" dirty="0" smtClean="0"/>
            <a:t>Depuración de estudios candidatos</a:t>
          </a:r>
          <a:endParaRPr lang="es-EC" sz="1100" dirty="0"/>
        </a:p>
      </dgm:t>
    </dgm:pt>
    <dgm:pt modelId="{89888725-FCF1-4B62-B106-CE1ED1AD008C}" type="parTrans" cxnId="{DAE71AC8-DEC6-4B34-8A5D-44AA3900F45A}">
      <dgm:prSet custT="1"/>
      <dgm:spPr/>
      <dgm:t>
        <a:bodyPr/>
        <a:lstStyle/>
        <a:p>
          <a:endParaRPr lang="es-EC" sz="1000"/>
        </a:p>
      </dgm:t>
    </dgm:pt>
    <dgm:pt modelId="{37CF43FF-EA77-4B92-A150-DE39F6741C6B}" type="sibTrans" cxnId="{DAE71AC8-DEC6-4B34-8A5D-44AA3900F45A}">
      <dgm:prSet/>
      <dgm:spPr/>
      <dgm:t>
        <a:bodyPr/>
        <a:lstStyle/>
        <a:p>
          <a:endParaRPr lang="es-EC" sz="3600"/>
        </a:p>
      </dgm:t>
    </dgm:pt>
    <dgm:pt modelId="{E8BFF5C2-8255-45CB-BE47-231E2E3FD5FB}">
      <dgm:prSet custT="1"/>
      <dgm:spPr/>
      <dgm:t>
        <a:bodyPr/>
        <a:lstStyle/>
        <a:p>
          <a:r>
            <a:rPr lang="es-EC" sz="1100" dirty="0" smtClean="0"/>
            <a:t>Selección de estudios</a:t>
          </a:r>
          <a:endParaRPr lang="es-EC" sz="1100" dirty="0"/>
        </a:p>
      </dgm:t>
    </dgm:pt>
    <dgm:pt modelId="{3BC5C162-AF35-4CC0-9CF9-1025FB57E028}" type="parTrans" cxnId="{7E6F685F-A888-4F54-A1EA-59BCF4F4E665}">
      <dgm:prSet custT="1"/>
      <dgm:spPr/>
      <dgm:t>
        <a:bodyPr/>
        <a:lstStyle/>
        <a:p>
          <a:endParaRPr lang="es-EC" sz="1000"/>
        </a:p>
      </dgm:t>
    </dgm:pt>
    <dgm:pt modelId="{3753529E-A0AA-423D-AD14-5145DB4DEBC6}" type="sibTrans" cxnId="{7E6F685F-A888-4F54-A1EA-59BCF4F4E665}">
      <dgm:prSet/>
      <dgm:spPr/>
      <dgm:t>
        <a:bodyPr/>
        <a:lstStyle/>
        <a:p>
          <a:endParaRPr lang="es-EC" sz="3600"/>
        </a:p>
      </dgm:t>
    </dgm:pt>
    <dgm:pt modelId="{1F818C20-789A-4C59-B282-461DE755AE4D}">
      <dgm:prSet custT="1"/>
      <dgm:spPr/>
      <dgm:t>
        <a:bodyPr/>
        <a:lstStyle/>
        <a:p>
          <a:r>
            <a:rPr lang="es-EC" sz="1100" dirty="0" smtClean="0"/>
            <a:t>Selección de estudios primarios</a:t>
          </a:r>
          <a:endParaRPr lang="es-EC" sz="1100" dirty="0"/>
        </a:p>
      </dgm:t>
    </dgm:pt>
    <dgm:pt modelId="{71F63394-7123-46A5-B7F4-295DC19352C9}" type="parTrans" cxnId="{80022D4E-05E1-42CB-A01C-5BAE01348EB8}">
      <dgm:prSet custT="1"/>
      <dgm:spPr/>
      <dgm:t>
        <a:bodyPr/>
        <a:lstStyle/>
        <a:p>
          <a:endParaRPr lang="es-EC" sz="1000"/>
        </a:p>
      </dgm:t>
    </dgm:pt>
    <dgm:pt modelId="{19ECFE09-89E6-4AE7-BF8D-809CF1E66E1A}" type="sibTrans" cxnId="{80022D4E-05E1-42CB-A01C-5BAE01348EB8}">
      <dgm:prSet/>
      <dgm:spPr/>
      <dgm:t>
        <a:bodyPr/>
        <a:lstStyle/>
        <a:p>
          <a:endParaRPr lang="es-EC" sz="3600"/>
        </a:p>
      </dgm:t>
    </dgm:pt>
    <dgm:pt modelId="{D2E48D0E-DAEF-4C9F-8B95-26899919CEB3}">
      <dgm:prSet phldrT="[Texto]" custT="1"/>
      <dgm:spPr/>
      <dgm:t>
        <a:bodyPr/>
        <a:lstStyle/>
        <a:p>
          <a:r>
            <a:rPr lang="es-EC" sz="1100" dirty="0" smtClean="0"/>
            <a:t>Conformación del grupo de control</a:t>
          </a:r>
          <a:endParaRPr lang="es-EC" sz="1100" dirty="0"/>
        </a:p>
      </dgm:t>
    </dgm:pt>
    <dgm:pt modelId="{35C606DA-9F30-43B0-B9B6-D493C0F5A4DE}" type="parTrans" cxnId="{3A4DA7FB-0AD4-47BE-B96E-23D91C212E3B}">
      <dgm:prSet custT="1"/>
      <dgm:spPr/>
      <dgm:t>
        <a:bodyPr/>
        <a:lstStyle/>
        <a:p>
          <a:endParaRPr lang="es-EC" sz="1000"/>
        </a:p>
      </dgm:t>
    </dgm:pt>
    <dgm:pt modelId="{F28F8EF8-7F62-48AD-AAA0-D941AF52842C}" type="sibTrans" cxnId="{3A4DA7FB-0AD4-47BE-B96E-23D91C212E3B}">
      <dgm:prSet/>
      <dgm:spPr/>
      <dgm:t>
        <a:bodyPr/>
        <a:lstStyle/>
        <a:p>
          <a:endParaRPr lang="es-EC" sz="3600"/>
        </a:p>
      </dgm:t>
    </dgm:pt>
    <dgm:pt modelId="{E0667748-0A15-417E-B1F4-5C022AB1BDB4}">
      <dgm:prSet phldrT="[Texto]" custT="1"/>
      <dgm:spPr/>
      <dgm:t>
        <a:bodyPr/>
        <a:lstStyle/>
        <a:p>
          <a:r>
            <a:rPr lang="es-EC" sz="1100" dirty="0" smtClean="0"/>
            <a:t>Construcción de la cadena de búsqueda</a:t>
          </a:r>
          <a:endParaRPr lang="es-EC" sz="1100" dirty="0"/>
        </a:p>
      </dgm:t>
    </dgm:pt>
    <dgm:pt modelId="{DD13066D-51B0-4B9F-BE32-C6F156A66E5C}" type="parTrans" cxnId="{76F7187A-76B6-4BCB-B03D-D130752F2D82}">
      <dgm:prSet custT="1"/>
      <dgm:spPr/>
      <dgm:t>
        <a:bodyPr/>
        <a:lstStyle/>
        <a:p>
          <a:endParaRPr lang="es-EC" sz="1000"/>
        </a:p>
      </dgm:t>
    </dgm:pt>
    <dgm:pt modelId="{F9EFBF40-E700-458C-8996-11D9794BF4DC}" type="sibTrans" cxnId="{76F7187A-76B6-4BCB-B03D-D130752F2D82}">
      <dgm:prSet/>
      <dgm:spPr/>
      <dgm:t>
        <a:bodyPr/>
        <a:lstStyle/>
        <a:p>
          <a:endParaRPr lang="es-EC" sz="3600"/>
        </a:p>
      </dgm:t>
    </dgm:pt>
    <dgm:pt modelId="{6ACA406C-CF82-4356-A6AE-D7E410508046}">
      <dgm:prSet phldrT="[Texto]" custT="1"/>
      <dgm:spPr/>
      <dgm:t>
        <a:bodyPr/>
        <a:lstStyle/>
        <a:p>
          <a:r>
            <a:rPr lang="es-EC" sz="1100" dirty="0" smtClean="0"/>
            <a:t>Búsqueda de estudios candidatos</a:t>
          </a:r>
          <a:endParaRPr lang="es-EC" sz="1100" b="1" dirty="0"/>
        </a:p>
      </dgm:t>
    </dgm:pt>
    <dgm:pt modelId="{962310DB-4A44-42BA-BBCA-68C81365BA93}" type="parTrans" cxnId="{A211D0C1-7C97-4889-A626-B9D004E67358}">
      <dgm:prSet custT="1"/>
      <dgm:spPr/>
      <dgm:t>
        <a:bodyPr/>
        <a:lstStyle/>
        <a:p>
          <a:endParaRPr lang="es-EC" sz="1000"/>
        </a:p>
      </dgm:t>
    </dgm:pt>
    <dgm:pt modelId="{9AD9D095-E6E6-47A6-936E-B7A1617A6D2E}" type="sibTrans" cxnId="{A211D0C1-7C97-4889-A626-B9D004E67358}">
      <dgm:prSet/>
      <dgm:spPr/>
      <dgm:t>
        <a:bodyPr/>
        <a:lstStyle/>
        <a:p>
          <a:endParaRPr lang="es-EC" sz="3600"/>
        </a:p>
      </dgm:t>
    </dgm:pt>
    <dgm:pt modelId="{B273E1A6-6E90-4264-B751-32F68A5DFE61}">
      <dgm:prSet phldrT="[Texto]" custT="1"/>
      <dgm:spPr/>
      <dgm:t>
        <a:bodyPr/>
        <a:lstStyle/>
        <a:p>
          <a:r>
            <a:rPr lang="es-EC" sz="1800" dirty="0" smtClean="0"/>
            <a:t>(SLR de los siglos en inglés </a:t>
          </a:r>
          <a:r>
            <a:rPr lang="es-EC" sz="1800" dirty="0" err="1" smtClean="0"/>
            <a:t>Systematic</a:t>
          </a:r>
          <a:r>
            <a:rPr lang="es-EC" sz="1800" dirty="0" smtClean="0"/>
            <a:t> </a:t>
          </a:r>
          <a:r>
            <a:rPr lang="es-EC" sz="1800" dirty="0" err="1" smtClean="0"/>
            <a:t>Literature</a:t>
          </a:r>
          <a:r>
            <a:rPr lang="es-EC" sz="1800" dirty="0" smtClean="0"/>
            <a:t> </a:t>
          </a:r>
          <a:r>
            <a:rPr lang="es-EC" sz="1800" dirty="0" err="1" smtClean="0"/>
            <a:t>Review</a:t>
          </a:r>
          <a:r>
            <a:rPr lang="es-EC" sz="1800" dirty="0" smtClean="0"/>
            <a:t>) </a:t>
          </a:r>
          <a:endParaRPr lang="es-EC" sz="1800" dirty="0"/>
        </a:p>
      </dgm:t>
    </dgm:pt>
    <dgm:pt modelId="{F6970334-C4A5-42E9-9D9B-8C9B02CC4B77}" type="sibTrans" cxnId="{7F8D84E3-C721-43A8-9AC5-5AAE8198A118}">
      <dgm:prSet/>
      <dgm:spPr/>
      <dgm:t>
        <a:bodyPr/>
        <a:lstStyle/>
        <a:p>
          <a:endParaRPr lang="es-EC" sz="3600"/>
        </a:p>
      </dgm:t>
    </dgm:pt>
    <dgm:pt modelId="{2924B08D-E19C-478C-B8C6-A6664D0661D7}" type="parTrans" cxnId="{7F8D84E3-C721-43A8-9AC5-5AAE8198A118}">
      <dgm:prSet/>
      <dgm:spPr/>
      <dgm:t>
        <a:bodyPr/>
        <a:lstStyle/>
        <a:p>
          <a:endParaRPr lang="es-EC" sz="3600"/>
        </a:p>
      </dgm:t>
    </dgm:pt>
    <dgm:pt modelId="{4973993B-A314-4C53-8C54-6BE1336D4EA1}">
      <dgm:prSet phldrT="[Texto]" custT="1"/>
      <dgm:spPr/>
      <dgm:t>
        <a:bodyPr/>
        <a:lstStyle/>
        <a:p>
          <a:endParaRPr lang="es-EC" sz="4000" dirty="0"/>
        </a:p>
      </dgm:t>
    </dgm:pt>
    <dgm:pt modelId="{05B591A9-A66E-43FC-9173-699CD1F00AB6}" type="sibTrans" cxnId="{421EA102-25CA-41A0-81C9-B1A4084A6075}">
      <dgm:prSet/>
      <dgm:spPr/>
      <dgm:t>
        <a:bodyPr/>
        <a:lstStyle/>
        <a:p>
          <a:endParaRPr lang="es-EC" sz="3600"/>
        </a:p>
      </dgm:t>
    </dgm:pt>
    <dgm:pt modelId="{C8986F4A-5218-48E4-B68B-055796EE5303}" type="parTrans" cxnId="{421EA102-25CA-41A0-81C9-B1A4084A6075}">
      <dgm:prSet/>
      <dgm:spPr/>
      <dgm:t>
        <a:bodyPr/>
        <a:lstStyle/>
        <a:p>
          <a:endParaRPr lang="es-EC" sz="3600"/>
        </a:p>
      </dgm:t>
    </dgm:pt>
    <dgm:pt modelId="{0A84AA67-9C21-4E12-AEBE-F5449CD36D23}">
      <dgm:prSet phldrT="[Texto]" custT="1"/>
      <dgm:spPr/>
      <dgm:t>
        <a:bodyPr/>
        <a:lstStyle/>
        <a:p>
          <a:endParaRPr lang="es-EC" sz="4000" dirty="0"/>
        </a:p>
      </dgm:t>
    </dgm:pt>
    <dgm:pt modelId="{9B120486-7BC9-4402-9087-2D7158D08626}" type="sibTrans" cxnId="{AA14B8D0-8A3B-4DF4-94A9-F37B2A68D5BB}">
      <dgm:prSet/>
      <dgm:spPr/>
      <dgm:t>
        <a:bodyPr/>
        <a:lstStyle/>
        <a:p>
          <a:endParaRPr lang="es-EC" sz="3600"/>
        </a:p>
      </dgm:t>
    </dgm:pt>
    <dgm:pt modelId="{E3921B19-A965-4555-8424-40AEFB9090B8}" type="parTrans" cxnId="{AA14B8D0-8A3B-4DF4-94A9-F37B2A68D5BB}">
      <dgm:prSet/>
      <dgm:spPr/>
      <dgm:t>
        <a:bodyPr/>
        <a:lstStyle/>
        <a:p>
          <a:endParaRPr lang="es-EC" sz="3600"/>
        </a:p>
      </dgm:t>
    </dgm:pt>
    <dgm:pt modelId="{B4E07FB6-87F0-4B3F-AE02-733689D6B2D1}">
      <dgm:prSet phldrT="[Texto]" custT="1"/>
      <dgm:spPr/>
      <dgm:t>
        <a:bodyPr/>
        <a:lstStyle/>
        <a:p>
          <a:endParaRPr lang="es-EC" sz="4000" dirty="0"/>
        </a:p>
      </dgm:t>
    </dgm:pt>
    <dgm:pt modelId="{7AE56AF6-9D19-4B3D-AD06-CE1E9AF650D1}" type="sibTrans" cxnId="{251C1D48-6DCE-403E-9F0E-ABB7D473E355}">
      <dgm:prSet/>
      <dgm:spPr/>
      <dgm:t>
        <a:bodyPr/>
        <a:lstStyle/>
        <a:p>
          <a:endParaRPr lang="es-EC" sz="3600"/>
        </a:p>
      </dgm:t>
    </dgm:pt>
    <dgm:pt modelId="{B118A653-19D5-4926-8C88-3A629E8C6610}" type="parTrans" cxnId="{251C1D48-6DCE-403E-9F0E-ABB7D473E355}">
      <dgm:prSet/>
      <dgm:spPr/>
      <dgm:t>
        <a:bodyPr/>
        <a:lstStyle/>
        <a:p>
          <a:endParaRPr lang="es-EC" sz="3600"/>
        </a:p>
      </dgm:t>
    </dgm:pt>
    <dgm:pt modelId="{EAF7C9EF-27C0-433D-AB5B-2B3B53499FEC}" type="pres">
      <dgm:prSet presAssocID="{EA2949BA-E894-4C30-B44E-27EC30FDCDEC}" presName="mainComposite" presStyleCnt="0">
        <dgm:presLayoutVars>
          <dgm:chPref val="1"/>
          <dgm:dir/>
          <dgm:animOne val="branch"/>
          <dgm:animLvl val="lvl"/>
          <dgm:resizeHandles val="exact"/>
        </dgm:presLayoutVars>
      </dgm:prSet>
      <dgm:spPr/>
      <dgm:t>
        <a:bodyPr/>
        <a:lstStyle/>
        <a:p>
          <a:endParaRPr lang="es-EC"/>
        </a:p>
      </dgm:t>
    </dgm:pt>
    <dgm:pt modelId="{19779D50-30BB-46B0-9A72-58C572C19EDD}" type="pres">
      <dgm:prSet presAssocID="{EA2949BA-E894-4C30-B44E-27EC30FDCDEC}" presName="hierFlow" presStyleCnt="0"/>
      <dgm:spPr/>
    </dgm:pt>
    <dgm:pt modelId="{F1089568-F34D-4EDB-B71A-0B922A17ABDB}" type="pres">
      <dgm:prSet presAssocID="{EA2949BA-E894-4C30-B44E-27EC30FDCDEC}" presName="firstBuf" presStyleCnt="0"/>
      <dgm:spPr/>
    </dgm:pt>
    <dgm:pt modelId="{D40E1372-BF73-4551-AD65-7FCF88DA7584}" type="pres">
      <dgm:prSet presAssocID="{EA2949BA-E894-4C30-B44E-27EC30FDCDEC}" presName="hierChild1" presStyleCnt="0">
        <dgm:presLayoutVars>
          <dgm:chPref val="1"/>
          <dgm:animOne val="branch"/>
          <dgm:animLvl val="lvl"/>
        </dgm:presLayoutVars>
      </dgm:prSet>
      <dgm:spPr/>
    </dgm:pt>
    <dgm:pt modelId="{DB8A4C25-651B-4184-B06F-72F96ED38661}" type="pres">
      <dgm:prSet presAssocID="{E81A11E9-7C42-41C9-A262-F6ACEBF319A6}" presName="Name17" presStyleCnt="0"/>
      <dgm:spPr/>
    </dgm:pt>
    <dgm:pt modelId="{980A99E7-581B-4B4B-B250-85209E266E8F}" type="pres">
      <dgm:prSet presAssocID="{E81A11E9-7C42-41C9-A262-F6ACEBF319A6}" presName="level1Shape" presStyleLbl="node0" presStyleIdx="0" presStyleCnt="1" custScaleX="274604" custScaleY="380375" custLinFactY="-98202" custLinFactNeighborX="16946" custLinFactNeighborY="-100000">
        <dgm:presLayoutVars>
          <dgm:chPref val="3"/>
        </dgm:presLayoutVars>
      </dgm:prSet>
      <dgm:spPr/>
      <dgm:t>
        <a:bodyPr/>
        <a:lstStyle/>
        <a:p>
          <a:endParaRPr lang="es-EC"/>
        </a:p>
      </dgm:t>
    </dgm:pt>
    <dgm:pt modelId="{88483531-7AC8-4D4B-9069-B456AD160C26}" type="pres">
      <dgm:prSet presAssocID="{E81A11E9-7C42-41C9-A262-F6ACEBF319A6}" presName="hierChild2" presStyleCnt="0"/>
      <dgm:spPr/>
    </dgm:pt>
    <dgm:pt modelId="{0BED5BC4-230B-4095-95B8-86B505FCEA49}" type="pres">
      <dgm:prSet presAssocID="{7CE0FF0D-0373-4ED2-BC71-85B0FB09FFAA}" presName="Name25" presStyleLbl="parChTrans1D2" presStyleIdx="0" presStyleCnt="3"/>
      <dgm:spPr/>
      <dgm:t>
        <a:bodyPr/>
        <a:lstStyle/>
        <a:p>
          <a:endParaRPr lang="es-EC"/>
        </a:p>
      </dgm:t>
    </dgm:pt>
    <dgm:pt modelId="{07FF7002-51F6-41F0-8C08-73CB845648F8}" type="pres">
      <dgm:prSet presAssocID="{7CE0FF0D-0373-4ED2-BC71-85B0FB09FFAA}" presName="connTx" presStyleLbl="parChTrans1D2" presStyleIdx="0" presStyleCnt="3"/>
      <dgm:spPr/>
      <dgm:t>
        <a:bodyPr/>
        <a:lstStyle/>
        <a:p>
          <a:endParaRPr lang="es-EC"/>
        </a:p>
      </dgm:t>
    </dgm:pt>
    <dgm:pt modelId="{90F6F82B-B6E7-42A6-8816-0F60FDE4973C}" type="pres">
      <dgm:prSet presAssocID="{F870D005-7B1D-4C2D-BFA0-CAA099BA5772}" presName="Name30" presStyleCnt="0"/>
      <dgm:spPr/>
    </dgm:pt>
    <dgm:pt modelId="{886018E8-B1AD-4960-8E56-FCCB3367FCCF}" type="pres">
      <dgm:prSet presAssocID="{F870D005-7B1D-4C2D-BFA0-CAA099BA5772}" presName="level2Shape" presStyleLbl="node2" presStyleIdx="0" presStyleCnt="3" custScaleX="229397" custScaleY="120633" custLinFactX="26533" custLinFactY="-142031" custLinFactNeighborX="100000" custLinFactNeighborY="-200000"/>
      <dgm:spPr/>
      <dgm:t>
        <a:bodyPr/>
        <a:lstStyle/>
        <a:p>
          <a:endParaRPr lang="es-EC"/>
        </a:p>
      </dgm:t>
    </dgm:pt>
    <dgm:pt modelId="{7CBF80BC-A006-4FED-80F6-01C94F695D99}" type="pres">
      <dgm:prSet presAssocID="{F870D005-7B1D-4C2D-BFA0-CAA099BA5772}" presName="hierChild3" presStyleCnt="0"/>
      <dgm:spPr/>
    </dgm:pt>
    <dgm:pt modelId="{3CCE1D8A-0538-4D70-9269-2A324852D7BF}" type="pres">
      <dgm:prSet presAssocID="{3C3A2606-491F-4D27-9877-022944197F31}" presName="Name25" presStyleLbl="parChTrans1D3" presStyleIdx="0" presStyleCnt="6"/>
      <dgm:spPr/>
      <dgm:t>
        <a:bodyPr/>
        <a:lstStyle/>
        <a:p>
          <a:endParaRPr lang="es-EC"/>
        </a:p>
      </dgm:t>
    </dgm:pt>
    <dgm:pt modelId="{2E12A7E0-1660-460C-8263-8F9FE2D38C67}" type="pres">
      <dgm:prSet presAssocID="{3C3A2606-491F-4D27-9877-022944197F31}" presName="connTx" presStyleLbl="parChTrans1D3" presStyleIdx="0" presStyleCnt="6"/>
      <dgm:spPr/>
      <dgm:t>
        <a:bodyPr/>
        <a:lstStyle/>
        <a:p>
          <a:endParaRPr lang="es-EC"/>
        </a:p>
      </dgm:t>
    </dgm:pt>
    <dgm:pt modelId="{20FEE768-E3D5-45EA-964B-532EA7E1D735}" type="pres">
      <dgm:prSet presAssocID="{AE03CE18-02B5-4F94-BF83-BB47DCFDB85E}" presName="Name30" presStyleCnt="0"/>
      <dgm:spPr/>
    </dgm:pt>
    <dgm:pt modelId="{F383ECBD-FA22-4B8C-985C-DF0CDF0B46C0}" type="pres">
      <dgm:prSet presAssocID="{AE03CE18-02B5-4F94-BF83-BB47DCFDB85E}" presName="level2Shape" presStyleLbl="node3" presStyleIdx="0" presStyleCnt="6" custScaleX="229397" custScaleY="120633" custLinFactX="100000" custLinFactY="-200000" custLinFactNeighborX="131978" custLinFactNeighborY="-207584"/>
      <dgm:spPr/>
      <dgm:t>
        <a:bodyPr/>
        <a:lstStyle/>
        <a:p>
          <a:endParaRPr lang="es-EC"/>
        </a:p>
      </dgm:t>
    </dgm:pt>
    <dgm:pt modelId="{F4EB17E8-BCAC-4589-9AE9-29FDA9FF7FBA}" type="pres">
      <dgm:prSet presAssocID="{AE03CE18-02B5-4F94-BF83-BB47DCFDB85E}" presName="hierChild3" presStyleCnt="0"/>
      <dgm:spPr/>
    </dgm:pt>
    <dgm:pt modelId="{66551720-8270-4412-8693-89FCE783EF13}" type="pres">
      <dgm:prSet presAssocID="{AAEA7B24-9A0C-4D89-9B8C-1B1A7CA7CAC7}" presName="Name25" presStyleLbl="parChTrans1D3" presStyleIdx="1" presStyleCnt="6"/>
      <dgm:spPr/>
      <dgm:t>
        <a:bodyPr/>
        <a:lstStyle/>
        <a:p>
          <a:endParaRPr lang="es-EC"/>
        </a:p>
      </dgm:t>
    </dgm:pt>
    <dgm:pt modelId="{750E2E83-BED9-44C2-A1B3-BAAEB120864A}" type="pres">
      <dgm:prSet presAssocID="{AAEA7B24-9A0C-4D89-9B8C-1B1A7CA7CAC7}" presName="connTx" presStyleLbl="parChTrans1D3" presStyleIdx="1" presStyleCnt="6"/>
      <dgm:spPr/>
      <dgm:t>
        <a:bodyPr/>
        <a:lstStyle/>
        <a:p>
          <a:endParaRPr lang="es-EC"/>
        </a:p>
      </dgm:t>
    </dgm:pt>
    <dgm:pt modelId="{4FA91C1F-8DC9-4120-938A-4213293EECFE}" type="pres">
      <dgm:prSet presAssocID="{5DE66BB0-C640-4C29-9D9C-31AF3544A5A4}" presName="Name30" presStyleCnt="0"/>
      <dgm:spPr/>
    </dgm:pt>
    <dgm:pt modelId="{1D4AF685-7046-4410-AE1A-26FBFFCE02B0}" type="pres">
      <dgm:prSet presAssocID="{5DE66BB0-C640-4C29-9D9C-31AF3544A5A4}" presName="level2Shape" presStyleLbl="node3" presStyleIdx="1" presStyleCnt="6" custScaleX="229397" custScaleY="120633" custLinFactX="100000" custLinFactY="-200000" custLinFactNeighborX="125691" custLinFactNeighborY="-200710"/>
      <dgm:spPr/>
      <dgm:t>
        <a:bodyPr/>
        <a:lstStyle/>
        <a:p>
          <a:endParaRPr lang="es-EC"/>
        </a:p>
      </dgm:t>
    </dgm:pt>
    <dgm:pt modelId="{0987EEA9-E578-4711-9B56-3A83838227BC}" type="pres">
      <dgm:prSet presAssocID="{5DE66BB0-C640-4C29-9D9C-31AF3544A5A4}" presName="hierChild3" presStyleCnt="0"/>
      <dgm:spPr/>
    </dgm:pt>
    <dgm:pt modelId="{13469B3B-724C-429E-B9BC-93B70CF0E8B0}" type="pres">
      <dgm:prSet presAssocID="{41853DB4-A693-4F65-8467-145C66121D7C}" presName="Name25" presStyleLbl="parChTrans1D3" presStyleIdx="2" presStyleCnt="6"/>
      <dgm:spPr/>
      <dgm:t>
        <a:bodyPr/>
        <a:lstStyle/>
        <a:p>
          <a:endParaRPr lang="es-EC"/>
        </a:p>
      </dgm:t>
    </dgm:pt>
    <dgm:pt modelId="{EF2FE03E-6A16-40BF-B31D-5A0EC8EF1A5C}" type="pres">
      <dgm:prSet presAssocID="{41853DB4-A693-4F65-8467-145C66121D7C}" presName="connTx" presStyleLbl="parChTrans1D3" presStyleIdx="2" presStyleCnt="6"/>
      <dgm:spPr/>
      <dgm:t>
        <a:bodyPr/>
        <a:lstStyle/>
        <a:p>
          <a:endParaRPr lang="es-EC"/>
        </a:p>
      </dgm:t>
    </dgm:pt>
    <dgm:pt modelId="{37BB21F5-4BB7-4011-BF70-182642311D58}" type="pres">
      <dgm:prSet presAssocID="{81C84433-C1B0-4505-A679-A86ACDBF89B3}" presName="Name30" presStyleCnt="0"/>
      <dgm:spPr/>
    </dgm:pt>
    <dgm:pt modelId="{811BB150-7052-469D-A04C-507DAFCBDC6D}" type="pres">
      <dgm:prSet presAssocID="{81C84433-C1B0-4505-A679-A86ACDBF89B3}" presName="level2Shape" presStyleLbl="node3" presStyleIdx="2" presStyleCnt="6" custScaleX="229397" custScaleY="120633" custLinFactX="100000" custLinFactY="-200000" custLinFactNeighborX="125406" custLinFactNeighborY="-202219"/>
      <dgm:spPr/>
      <dgm:t>
        <a:bodyPr/>
        <a:lstStyle/>
        <a:p>
          <a:endParaRPr lang="es-EC"/>
        </a:p>
      </dgm:t>
    </dgm:pt>
    <dgm:pt modelId="{7D395AE1-9459-48C4-A076-5B2B1741E50D}" type="pres">
      <dgm:prSet presAssocID="{81C84433-C1B0-4505-A679-A86ACDBF89B3}" presName="hierChild3" presStyleCnt="0"/>
      <dgm:spPr/>
    </dgm:pt>
    <dgm:pt modelId="{07CCB456-4D86-4CF1-9728-F6AE18EB8BA0}" type="pres">
      <dgm:prSet presAssocID="{35C606DA-9F30-43B0-B9B6-D493C0F5A4DE}" presName="Name25" presStyleLbl="parChTrans1D4" presStyleIdx="0" presStyleCnt="6"/>
      <dgm:spPr/>
      <dgm:t>
        <a:bodyPr/>
        <a:lstStyle/>
        <a:p>
          <a:endParaRPr lang="es-EC"/>
        </a:p>
      </dgm:t>
    </dgm:pt>
    <dgm:pt modelId="{0A7B8429-9FF1-4D1D-8AFF-D6FAD610DB95}" type="pres">
      <dgm:prSet presAssocID="{35C606DA-9F30-43B0-B9B6-D493C0F5A4DE}" presName="connTx" presStyleLbl="parChTrans1D4" presStyleIdx="0" presStyleCnt="6"/>
      <dgm:spPr/>
      <dgm:t>
        <a:bodyPr/>
        <a:lstStyle/>
        <a:p>
          <a:endParaRPr lang="es-EC"/>
        </a:p>
      </dgm:t>
    </dgm:pt>
    <dgm:pt modelId="{96F80747-4982-473D-B347-58DB23F69E0B}" type="pres">
      <dgm:prSet presAssocID="{D2E48D0E-DAEF-4C9F-8B95-26899919CEB3}" presName="Name30" presStyleCnt="0"/>
      <dgm:spPr/>
    </dgm:pt>
    <dgm:pt modelId="{8DDE8848-AE3F-4ECA-9E44-C894A49A38E3}" type="pres">
      <dgm:prSet presAssocID="{D2E48D0E-DAEF-4C9F-8B95-26899919CEB3}" presName="level2Shape" presStyleLbl="node4" presStyleIdx="0" presStyleCnt="6" custScaleX="229397" custScaleY="120633" custLinFactX="158665" custLinFactY="-200000" custLinFactNeighborX="200000" custLinFactNeighborY="-227792"/>
      <dgm:spPr/>
      <dgm:t>
        <a:bodyPr/>
        <a:lstStyle/>
        <a:p>
          <a:endParaRPr lang="es-EC"/>
        </a:p>
      </dgm:t>
    </dgm:pt>
    <dgm:pt modelId="{D0D48AA2-8FB8-4D29-B165-497EE90D96ED}" type="pres">
      <dgm:prSet presAssocID="{D2E48D0E-DAEF-4C9F-8B95-26899919CEB3}" presName="hierChild3" presStyleCnt="0"/>
      <dgm:spPr/>
    </dgm:pt>
    <dgm:pt modelId="{BF6D0A6A-C8A1-4934-BB2E-93029F7D0BA9}" type="pres">
      <dgm:prSet presAssocID="{DD13066D-51B0-4B9F-BE32-C6F156A66E5C}" presName="Name25" presStyleLbl="parChTrans1D4" presStyleIdx="1" presStyleCnt="6"/>
      <dgm:spPr/>
      <dgm:t>
        <a:bodyPr/>
        <a:lstStyle/>
        <a:p>
          <a:endParaRPr lang="es-EC"/>
        </a:p>
      </dgm:t>
    </dgm:pt>
    <dgm:pt modelId="{679E92D7-BACE-4198-987A-992E07577C7B}" type="pres">
      <dgm:prSet presAssocID="{DD13066D-51B0-4B9F-BE32-C6F156A66E5C}" presName="connTx" presStyleLbl="parChTrans1D4" presStyleIdx="1" presStyleCnt="6"/>
      <dgm:spPr/>
      <dgm:t>
        <a:bodyPr/>
        <a:lstStyle/>
        <a:p>
          <a:endParaRPr lang="es-EC"/>
        </a:p>
      </dgm:t>
    </dgm:pt>
    <dgm:pt modelId="{C34C8268-53E4-4E6B-94FC-53D77DD1CC97}" type="pres">
      <dgm:prSet presAssocID="{E0667748-0A15-417E-B1F4-5C022AB1BDB4}" presName="Name30" presStyleCnt="0"/>
      <dgm:spPr/>
    </dgm:pt>
    <dgm:pt modelId="{87B69C17-E1B7-4736-8841-D258847EABD1}" type="pres">
      <dgm:prSet presAssocID="{E0667748-0A15-417E-B1F4-5C022AB1BDB4}" presName="level2Shape" presStyleLbl="node4" presStyleIdx="1" presStyleCnt="6" custScaleX="235701" custLinFactX="160744" custLinFactY="-200000" custLinFactNeighborX="200000" custLinFactNeighborY="-216728"/>
      <dgm:spPr/>
      <dgm:t>
        <a:bodyPr/>
        <a:lstStyle/>
        <a:p>
          <a:endParaRPr lang="es-EC"/>
        </a:p>
      </dgm:t>
    </dgm:pt>
    <dgm:pt modelId="{A53904F5-7E65-42F9-A14C-05AF3540920E}" type="pres">
      <dgm:prSet presAssocID="{E0667748-0A15-417E-B1F4-5C022AB1BDB4}" presName="hierChild3" presStyleCnt="0"/>
      <dgm:spPr/>
    </dgm:pt>
    <dgm:pt modelId="{80A73408-81ED-414B-957A-46353CF4DB33}" type="pres">
      <dgm:prSet presAssocID="{962310DB-4A44-42BA-BBCA-68C81365BA93}" presName="Name25" presStyleLbl="parChTrans1D4" presStyleIdx="2" presStyleCnt="6"/>
      <dgm:spPr/>
      <dgm:t>
        <a:bodyPr/>
        <a:lstStyle/>
        <a:p>
          <a:endParaRPr lang="es-EC"/>
        </a:p>
      </dgm:t>
    </dgm:pt>
    <dgm:pt modelId="{D3277808-5722-43FD-962B-10952E573D9E}" type="pres">
      <dgm:prSet presAssocID="{962310DB-4A44-42BA-BBCA-68C81365BA93}" presName="connTx" presStyleLbl="parChTrans1D4" presStyleIdx="2" presStyleCnt="6"/>
      <dgm:spPr/>
      <dgm:t>
        <a:bodyPr/>
        <a:lstStyle/>
        <a:p>
          <a:endParaRPr lang="es-EC"/>
        </a:p>
      </dgm:t>
    </dgm:pt>
    <dgm:pt modelId="{D11D72FB-8D91-480C-AA2A-963FCD8AE370}" type="pres">
      <dgm:prSet presAssocID="{6ACA406C-CF82-4356-A6AE-D7E410508046}" presName="Name30" presStyleCnt="0"/>
      <dgm:spPr/>
    </dgm:pt>
    <dgm:pt modelId="{707D9834-906F-4E4A-9B94-DA00DFAD1A0C}" type="pres">
      <dgm:prSet presAssocID="{6ACA406C-CF82-4356-A6AE-D7E410508046}" presName="level2Shape" presStyleLbl="node4" presStyleIdx="2" presStyleCnt="6" custScaleX="229397" custScaleY="120633" custLinFactX="164953" custLinFactY="-200000" custLinFactNeighborX="200000" custLinFactNeighborY="-210179"/>
      <dgm:spPr/>
      <dgm:t>
        <a:bodyPr/>
        <a:lstStyle/>
        <a:p>
          <a:endParaRPr lang="es-EC"/>
        </a:p>
      </dgm:t>
    </dgm:pt>
    <dgm:pt modelId="{B512FB22-6CD1-4DB5-886C-E729E3CA7663}" type="pres">
      <dgm:prSet presAssocID="{6ACA406C-CF82-4356-A6AE-D7E410508046}" presName="hierChild3" presStyleCnt="0"/>
      <dgm:spPr/>
    </dgm:pt>
    <dgm:pt modelId="{0359B34F-578F-4005-A933-B774B852EA31}" type="pres">
      <dgm:prSet presAssocID="{B1CDD3F5-E885-41BE-A5CB-5369994F2E4A}" presName="Name25" presStyleLbl="parChTrans1D2" presStyleIdx="1" presStyleCnt="3"/>
      <dgm:spPr/>
      <dgm:t>
        <a:bodyPr/>
        <a:lstStyle/>
        <a:p>
          <a:endParaRPr lang="es-EC"/>
        </a:p>
      </dgm:t>
    </dgm:pt>
    <dgm:pt modelId="{48760D89-31BD-44D4-AB31-7C1C1123F620}" type="pres">
      <dgm:prSet presAssocID="{B1CDD3F5-E885-41BE-A5CB-5369994F2E4A}" presName="connTx" presStyleLbl="parChTrans1D2" presStyleIdx="1" presStyleCnt="3"/>
      <dgm:spPr/>
      <dgm:t>
        <a:bodyPr/>
        <a:lstStyle/>
        <a:p>
          <a:endParaRPr lang="es-EC"/>
        </a:p>
      </dgm:t>
    </dgm:pt>
    <dgm:pt modelId="{E150FF40-AA65-41E4-A2DE-55043ECC911C}" type="pres">
      <dgm:prSet presAssocID="{3285DF96-B11F-41C8-943C-91D8C59B5C88}" presName="Name30" presStyleCnt="0"/>
      <dgm:spPr/>
    </dgm:pt>
    <dgm:pt modelId="{A0D1C639-1C9C-4BA3-BBE4-0EA768C70AEC}" type="pres">
      <dgm:prSet presAssocID="{3285DF96-B11F-41C8-943C-91D8C59B5C88}" presName="level2Shape" presStyleLbl="node2" presStyleIdx="1" presStyleCnt="3" custScaleX="229397" custScaleY="120633" custLinFactX="24152" custLinFactY="-157954" custLinFactNeighborX="100000" custLinFactNeighborY="-200000"/>
      <dgm:spPr/>
      <dgm:t>
        <a:bodyPr/>
        <a:lstStyle/>
        <a:p>
          <a:endParaRPr lang="es-EC"/>
        </a:p>
      </dgm:t>
    </dgm:pt>
    <dgm:pt modelId="{36C9F58D-003B-4CE2-B4BB-3F8B0BC6FBD9}" type="pres">
      <dgm:prSet presAssocID="{3285DF96-B11F-41C8-943C-91D8C59B5C88}" presName="hierChild3" presStyleCnt="0"/>
      <dgm:spPr/>
    </dgm:pt>
    <dgm:pt modelId="{FA0B9B8D-BF3C-4E24-B9DB-234BE4F98E5B}" type="pres">
      <dgm:prSet presAssocID="{4ED6F96F-1DA9-4AB8-A7A5-48EF88BF31DA}" presName="Name25" presStyleLbl="parChTrans1D3" presStyleIdx="3" presStyleCnt="6"/>
      <dgm:spPr/>
      <dgm:t>
        <a:bodyPr/>
        <a:lstStyle/>
        <a:p>
          <a:endParaRPr lang="es-EC"/>
        </a:p>
      </dgm:t>
    </dgm:pt>
    <dgm:pt modelId="{B730DFD0-A261-4405-BFFA-A252169CEA2C}" type="pres">
      <dgm:prSet presAssocID="{4ED6F96F-1DA9-4AB8-A7A5-48EF88BF31DA}" presName="connTx" presStyleLbl="parChTrans1D3" presStyleIdx="3" presStyleCnt="6"/>
      <dgm:spPr/>
      <dgm:t>
        <a:bodyPr/>
        <a:lstStyle/>
        <a:p>
          <a:endParaRPr lang="es-EC"/>
        </a:p>
      </dgm:t>
    </dgm:pt>
    <dgm:pt modelId="{D76DB5EB-12E1-4129-8742-DCF2D7596EA5}" type="pres">
      <dgm:prSet presAssocID="{A34A8B14-07A9-46CC-90E4-031F5B35A4AA}" presName="Name30" presStyleCnt="0"/>
      <dgm:spPr/>
    </dgm:pt>
    <dgm:pt modelId="{6CCA4A2E-3918-4EF0-9C53-B7A0A731332F}" type="pres">
      <dgm:prSet presAssocID="{A34A8B14-07A9-46CC-90E4-031F5B35A4AA}" presName="level2Shape" presStyleLbl="node3" presStyleIdx="3" presStyleCnt="6" custScaleX="229397" custScaleY="120633" custLinFactX="100000" custLinFactY="-178157" custLinFactNeighborX="121500" custLinFactNeighborY="-200000"/>
      <dgm:spPr/>
      <dgm:t>
        <a:bodyPr/>
        <a:lstStyle/>
        <a:p>
          <a:endParaRPr lang="es-EC"/>
        </a:p>
      </dgm:t>
    </dgm:pt>
    <dgm:pt modelId="{4868A1D4-B515-4AF6-9498-3264F7A49341}" type="pres">
      <dgm:prSet presAssocID="{A34A8B14-07A9-46CC-90E4-031F5B35A4AA}" presName="hierChild3" presStyleCnt="0"/>
      <dgm:spPr/>
    </dgm:pt>
    <dgm:pt modelId="{BCF95287-3E8C-4A89-9715-F90275A532CE}" type="pres">
      <dgm:prSet presAssocID="{E0B3544E-7F2A-4B4F-B833-FE84E3D7EB9A}" presName="Name25" presStyleLbl="parChTrans1D3" presStyleIdx="4" presStyleCnt="6"/>
      <dgm:spPr/>
      <dgm:t>
        <a:bodyPr/>
        <a:lstStyle/>
        <a:p>
          <a:endParaRPr lang="es-EC"/>
        </a:p>
      </dgm:t>
    </dgm:pt>
    <dgm:pt modelId="{24039123-B499-41B9-9F73-66556C7DA0C7}" type="pres">
      <dgm:prSet presAssocID="{E0B3544E-7F2A-4B4F-B833-FE84E3D7EB9A}" presName="connTx" presStyleLbl="parChTrans1D3" presStyleIdx="4" presStyleCnt="6"/>
      <dgm:spPr/>
      <dgm:t>
        <a:bodyPr/>
        <a:lstStyle/>
        <a:p>
          <a:endParaRPr lang="es-EC"/>
        </a:p>
      </dgm:t>
    </dgm:pt>
    <dgm:pt modelId="{23A82BDB-4334-4E85-BD65-96ED2019E0EB}" type="pres">
      <dgm:prSet presAssocID="{F625B294-C509-45A7-A6F9-C1259057817C}" presName="Name30" presStyleCnt="0"/>
      <dgm:spPr/>
    </dgm:pt>
    <dgm:pt modelId="{AE8216E7-4F66-4F77-AABA-660340A0ECB0}" type="pres">
      <dgm:prSet presAssocID="{F625B294-C509-45A7-A6F9-C1259057817C}" presName="level2Shape" presStyleLbl="node3" presStyleIdx="4" presStyleCnt="6" custScaleX="229397" custScaleY="120633" custLinFactX="100000" custLinFactY="-104221" custLinFactNeighborX="123596" custLinFactNeighborY="-200000"/>
      <dgm:spPr/>
      <dgm:t>
        <a:bodyPr/>
        <a:lstStyle/>
        <a:p>
          <a:endParaRPr lang="es-EC"/>
        </a:p>
      </dgm:t>
    </dgm:pt>
    <dgm:pt modelId="{AEE623B4-1055-4130-872E-43B54395292A}" type="pres">
      <dgm:prSet presAssocID="{F625B294-C509-45A7-A6F9-C1259057817C}" presName="hierChild3" presStyleCnt="0"/>
      <dgm:spPr/>
    </dgm:pt>
    <dgm:pt modelId="{0957A4FC-770C-47A1-A2DF-5FC07F73B74D}" type="pres">
      <dgm:prSet presAssocID="{89888725-FCF1-4B62-B106-CE1ED1AD008C}" presName="Name25" presStyleLbl="parChTrans1D4" presStyleIdx="3" presStyleCnt="6"/>
      <dgm:spPr/>
      <dgm:t>
        <a:bodyPr/>
        <a:lstStyle/>
        <a:p>
          <a:endParaRPr lang="es-EC"/>
        </a:p>
      </dgm:t>
    </dgm:pt>
    <dgm:pt modelId="{84C001A6-1822-48E9-8810-B6B7798DEF0A}" type="pres">
      <dgm:prSet presAssocID="{89888725-FCF1-4B62-B106-CE1ED1AD008C}" presName="connTx" presStyleLbl="parChTrans1D4" presStyleIdx="3" presStyleCnt="6"/>
      <dgm:spPr/>
      <dgm:t>
        <a:bodyPr/>
        <a:lstStyle/>
        <a:p>
          <a:endParaRPr lang="es-EC"/>
        </a:p>
      </dgm:t>
    </dgm:pt>
    <dgm:pt modelId="{76EEA823-57B6-434C-BF0E-EEA40A763A8D}" type="pres">
      <dgm:prSet presAssocID="{A7FD2D58-8BEC-4EEA-AA03-7912C3A80B6D}" presName="Name30" presStyleCnt="0"/>
      <dgm:spPr/>
    </dgm:pt>
    <dgm:pt modelId="{8212C5D9-1802-462F-9510-6FBEA3878500}" type="pres">
      <dgm:prSet presAssocID="{A7FD2D58-8BEC-4EEA-AA03-7912C3A80B6D}" presName="level2Shape" presStyleLbl="node4" presStyleIdx="3" presStyleCnt="6" custScaleX="229397" custScaleY="120633" custLinFactX="150283" custLinFactY="-100000" custLinFactNeighborX="200000" custLinFactNeighborY="-152415"/>
      <dgm:spPr/>
      <dgm:t>
        <a:bodyPr/>
        <a:lstStyle/>
        <a:p>
          <a:endParaRPr lang="es-EC"/>
        </a:p>
      </dgm:t>
    </dgm:pt>
    <dgm:pt modelId="{A9D36EF5-4997-437B-B496-2CAB25905232}" type="pres">
      <dgm:prSet presAssocID="{A7FD2D58-8BEC-4EEA-AA03-7912C3A80B6D}" presName="hierChild3" presStyleCnt="0"/>
      <dgm:spPr/>
    </dgm:pt>
    <dgm:pt modelId="{A9F4760F-26A1-4A82-B647-D665774BF896}" type="pres">
      <dgm:prSet presAssocID="{3BC5C162-AF35-4CC0-9CF9-1025FB57E028}" presName="Name25" presStyleLbl="parChTrans1D4" presStyleIdx="4" presStyleCnt="6"/>
      <dgm:spPr/>
      <dgm:t>
        <a:bodyPr/>
        <a:lstStyle/>
        <a:p>
          <a:endParaRPr lang="es-EC"/>
        </a:p>
      </dgm:t>
    </dgm:pt>
    <dgm:pt modelId="{6B3BA9DC-42ED-4545-A5D3-7ABB3ADD8F70}" type="pres">
      <dgm:prSet presAssocID="{3BC5C162-AF35-4CC0-9CF9-1025FB57E028}" presName="connTx" presStyleLbl="parChTrans1D4" presStyleIdx="4" presStyleCnt="6"/>
      <dgm:spPr/>
      <dgm:t>
        <a:bodyPr/>
        <a:lstStyle/>
        <a:p>
          <a:endParaRPr lang="es-EC"/>
        </a:p>
      </dgm:t>
    </dgm:pt>
    <dgm:pt modelId="{7F2DC029-086D-4CE7-B3BB-A43078B5A44C}" type="pres">
      <dgm:prSet presAssocID="{E8BFF5C2-8255-45CB-BE47-231E2E3FD5FB}" presName="Name30" presStyleCnt="0"/>
      <dgm:spPr/>
    </dgm:pt>
    <dgm:pt modelId="{EFC62ADE-E47F-4526-B50F-CB9075C71268}" type="pres">
      <dgm:prSet presAssocID="{E8BFF5C2-8255-45CB-BE47-231E2E3FD5FB}" presName="level2Shape" presStyleLbl="node4" presStyleIdx="4" presStyleCnt="6" custScaleX="229397" custScaleY="120633" custLinFactX="150282" custLinFactY="-100000" custLinFactNeighborX="200000" custLinFactNeighborY="-137158"/>
      <dgm:spPr/>
      <dgm:t>
        <a:bodyPr/>
        <a:lstStyle/>
        <a:p>
          <a:endParaRPr lang="es-EC"/>
        </a:p>
      </dgm:t>
    </dgm:pt>
    <dgm:pt modelId="{03EA21F5-2B29-4649-847C-A288CC2B6CF6}" type="pres">
      <dgm:prSet presAssocID="{E8BFF5C2-8255-45CB-BE47-231E2E3FD5FB}" presName="hierChild3" presStyleCnt="0"/>
      <dgm:spPr/>
    </dgm:pt>
    <dgm:pt modelId="{646F6317-B1AC-4785-A176-0CB874BADC45}" type="pres">
      <dgm:prSet presAssocID="{71F63394-7123-46A5-B7F4-295DC19352C9}" presName="Name25" presStyleLbl="parChTrans1D4" presStyleIdx="5" presStyleCnt="6"/>
      <dgm:spPr/>
      <dgm:t>
        <a:bodyPr/>
        <a:lstStyle/>
        <a:p>
          <a:endParaRPr lang="es-EC"/>
        </a:p>
      </dgm:t>
    </dgm:pt>
    <dgm:pt modelId="{4559CD6A-BEBD-4F82-B833-6029407E9F3C}" type="pres">
      <dgm:prSet presAssocID="{71F63394-7123-46A5-B7F4-295DC19352C9}" presName="connTx" presStyleLbl="parChTrans1D4" presStyleIdx="5" presStyleCnt="6"/>
      <dgm:spPr/>
      <dgm:t>
        <a:bodyPr/>
        <a:lstStyle/>
        <a:p>
          <a:endParaRPr lang="es-EC"/>
        </a:p>
      </dgm:t>
    </dgm:pt>
    <dgm:pt modelId="{91225A4C-2936-453B-91EC-369D41D74053}" type="pres">
      <dgm:prSet presAssocID="{1F818C20-789A-4C59-B282-461DE755AE4D}" presName="Name30" presStyleCnt="0"/>
      <dgm:spPr/>
    </dgm:pt>
    <dgm:pt modelId="{34EFB0AB-2FFE-44AB-B908-41A0D10ACE85}" type="pres">
      <dgm:prSet presAssocID="{1F818C20-789A-4C59-B282-461DE755AE4D}" presName="level2Shape" presStyleLbl="node4" presStyleIdx="5" presStyleCnt="6" custScaleX="229397" custScaleY="120633" custLinFactX="152379" custLinFactY="-100000" custLinFactNeighborX="200000" custLinFactNeighborY="-117711"/>
      <dgm:spPr/>
      <dgm:t>
        <a:bodyPr/>
        <a:lstStyle/>
        <a:p>
          <a:endParaRPr lang="es-EC"/>
        </a:p>
      </dgm:t>
    </dgm:pt>
    <dgm:pt modelId="{BB10F670-C1EA-421D-901A-C5F173BCB15B}" type="pres">
      <dgm:prSet presAssocID="{1F818C20-789A-4C59-B282-461DE755AE4D}" presName="hierChild3" presStyleCnt="0"/>
      <dgm:spPr/>
    </dgm:pt>
    <dgm:pt modelId="{99B72AC7-F199-4CF0-806B-0987E000CB1D}" type="pres">
      <dgm:prSet presAssocID="{2DAD410C-37CF-4403-9614-F49D1BE43BBC}" presName="Name25" presStyleLbl="parChTrans1D2" presStyleIdx="2" presStyleCnt="3"/>
      <dgm:spPr/>
      <dgm:t>
        <a:bodyPr/>
        <a:lstStyle/>
        <a:p>
          <a:endParaRPr lang="es-EC"/>
        </a:p>
      </dgm:t>
    </dgm:pt>
    <dgm:pt modelId="{3A115FDC-EBBE-4F00-B210-4E03016C2CAB}" type="pres">
      <dgm:prSet presAssocID="{2DAD410C-37CF-4403-9614-F49D1BE43BBC}" presName="connTx" presStyleLbl="parChTrans1D2" presStyleIdx="2" presStyleCnt="3"/>
      <dgm:spPr/>
      <dgm:t>
        <a:bodyPr/>
        <a:lstStyle/>
        <a:p>
          <a:endParaRPr lang="es-EC"/>
        </a:p>
      </dgm:t>
    </dgm:pt>
    <dgm:pt modelId="{13179F5B-889E-4B74-981D-9ED40CF059E6}" type="pres">
      <dgm:prSet presAssocID="{5338A693-4BED-4B3D-8DFC-C0BAEBA0749C}" presName="Name30" presStyleCnt="0"/>
      <dgm:spPr/>
    </dgm:pt>
    <dgm:pt modelId="{DEBC0FCD-B3B0-40FB-A615-BF2BD213CD64}" type="pres">
      <dgm:prSet presAssocID="{5338A693-4BED-4B3D-8DFC-C0BAEBA0749C}" presName="level2Shape" presStyleLbl="node2" presStyleIdx="2" presStyleCnt="3" custScaleX="229397" custScaleY="120633" custLinFactX="19961" custLinFactY="-8737" custLinFactNeighborX="100000" custLinFactNeighborY="-100000"/>
      <dgm:spPr/>
      <dgm:t>
        <a:bodyPr/>
        <a:lstStyle/>
        <a:p>
          <a:endParaRPr lang="es-EC"/>
        </a:p>
      </dgm:t>
    </dgm:pt>
    <dgm:pt modelId="{215533A0-50FF-4F15-982F-94C4D6286CE0}" type="pres">
      <dgm:prSet presAssocID="{5338A693-4BED-4B3D-8DFC-C0BAEBA0749C}" presName="hierChild3" presStyleCnt="0"/>
      <dgm:spPr/>
    </dgm:pt>
    <dgm:pt modelId="{B3467510-DBB7-43FF-A2D4-C849E1CD0C00}" type="pres">
      <dgm:prSet presAssocID="{94EB7A43-DFF5-43A2-82B6-812E05E5A9B1}" presName="Name25" presStyleLbl="parChTrans1D3" presStyleIdx="5" presStyleCnt="6"/>
      <dgm:spPr/>
      <dgm:t>
        <a:bodyPr/>
        <a:lstStyle/>
        <a:p>
          <a:endParaRPr lang="es-EC"/>
        </a:p>
      </dgm:t>
    </dgm:pt>
    <dgm:pt modelId="{FE3A541A-C84E-4139-8CE0-9B6A5CD35387}" type="pres">
      <dgm:prSet presAssocID="{94EB7A43-DFF5-43A2-82B6-812E05E5A9B1}" presName="connTx" presStyleLbl="parChTrans1D3" presStyleIdx="5" presStyleCnt="6"/>
      <dgm:spPr/>
      <dgm:t>
        <a:bodyPr/>
        <a:lstStyle/>
        <a:p>
          <a:endParaRPr lang="es-EC"/>
        </a:p>
      </dgm:t>
    </dgm:pt>
    <dgm:pt modelId="{3BE19797-3026-43E0-93EF-2289E7DDE135}" type="pres">
      <dgm:prSet presAssocID="{B60F4621-8A52-471D-AA25-F38E8BA0B23B}" presName="Name30" presStyleCnt="0"/>
      <dgm:spPr/>
    </dgm:pt>
    <dgm:pt modelId="{BF56DEFC-DB66-462E-80D4-C80340B0EDFB}" type="pres">
      <dgm:prSet presAssocID="{B60F4621-8A52-471D-AA25-F38E8BA0B23B}" presName="level2Shape" presStyleLbl="node3" presStyleIdx="5" presStyleCnt="6" custScaleX="229397" custScaleY="120633" custLinFactX="100000" custLinFactNeighborX="121500" custLinFactNeighborY="-91970"/>
      <dgm:spPr/>
      <dgm:t>
        <a:bodyPr/>
        <a:lstStyle/>
        <a:p>
          <a:endParaRPr lang="es-EC"/>
        </a:p>
      </dgm:t>
    </dgm:pt>
    <dgm:pt modelId="{DFB367FC-C7CE-466C-86E8-C1EBD6B13948}" type="pres">
      <dgm:prSet presAssocID="{B60F4621-8A52-471D-AA25-F38E8BA0B23B}" presName="hierChild3" presStyleCnt="0"/>
      <dgm:spPr/>
    </dgm:pt>
    <dgm:pt modelId="{1DD9568F-B5BA-4982-834E-93EE4E5DF55B}" type="pres">
      <dgm:prSet presAssocID="{EA2949BA-E894-4C30-B44E-27EC30FDCDEC}" presName="bgShapesFlow" presStyleCnt="0"/>
      <dgm:spPr/>
    </dgm:pt>
    <dgm:pt modelId="{6E64A74F-B668-479D-8A8C-40F27DF44E1A}" type="pres">
      <dgm:prSet presAssocID="{B273E1A6-6E90-4264-B751-32F68A5DFE61}" presName="rectComp" presStyleCnt="0"/>
      <dgm:spPr/>
    </dgm:pt>
    <dgm:pt modelId="{DD1B43F5-754B-4B60-B239-61A8DA01EAEB}" type="pres">
      <dgm:prSet presAssocID="{B273E1A6-6E90-4264-B751-32F68A5DFE61}" presName="bgRect" presStyleLbl="bgShp" presStyleIdx="0" presStyleCnt="4" custScaleX="2000000"/>
      <dgm:spPr/>
      <dgm:t>
        <a:bodyPr/>
        <a:lstStyle/>
        <a:p>
          <a:endParaRPr lang="es-EC"/>
        </a:p>
      </dgm:t>
    </dgm:pt>
    <dgm:pt modelId="{84D16AB5-241D-4E34-87D2-57307A23C5E3}" type="pres">
      <dgm:prSet presAssocID="{B273E1A6-6E90-4264-B751-32F68A5DFE61}" presName="bgRectTx" presStyleLbl="bgShp" presStyleIdx="0" presStyleCnt="4">
        <dgm:presLayoutVars>
          <dgm:bulletEnabled val="1"/>
        </dgm:presLayoutVars>
      </dgm:prSet>
      <dgm:spPr/>
      <dgm:t>
        <a:bodyPr/>
        <a:lstStyle/>
        <a:p>
          <a:endParaRPr lang="es-EC"/>
        </a:p>
      </dgm:t>
    </dgm:pt>
    <dgm:pt modelId="{5E4D51E1-D15D-4650-9675-F0354FF26DE1}" type="pres">
      <dgm:prSet presAssocID="{B273E1A6-6E90-4264-B751-32F68A5DFE61}" presName="spComp" presStyleCnt="0"/>
      <dgm:spPr/>
    </dgm:pt>
    <dgm:pt modelId="{7F829D81-7B3F-49FF-94DD-38610E69A306}" type="pres">
      <dgm:prSet presAssocID="{B273E1A6-6E90-4264-B751-32F68A5DFE61}" presName="hSp" presStyleCnt="0"/>
      <dgm:spPr/>
    </dgm:pt>
    <dgm:pt modelId="{EDAA29C8-CAB1-497C-82EB-9D50012BEF5B}" type="pres">
      <dgm:prSet presAssocID="{0A84AA67-9C21-4E12-AEBE-F5449CD36D23}" presName="rectComp" presStyleCnt="0"/>
      <dgm:spPr/>
    </dgm:pt>
    <dgm:pt modelId="{29042EDF-255E-4A47-A337-D730688E3097}" type="pres">
      <dgm:prSet presAssocID="{0A84AA67-9C21-4E12-AEBE-F5449CD36D23}" presName="bgRect" presStyleLbl="bgShp" presStyleIdx="1" presStyleCnt="4" custScaleX="2000000"/>
      <dgm:spPr/>
      <dgm:t>
        <a:bodyPr/>
        <a:lstStyle/>
        <a:p>
          <a:endParaRPr lang="es-EC"/>
        </a:p>
      </dgm:t>
    </dgm:pt>
    <dgm:pt modelId="{D6F2F289-54FA-45B1-8BE9-CDEAB22B5311}" type="pres">
      <dgm:prSet presAssocID="{0A84AA67-9C21-4E12-AEBE-F5449CD36D23}" presName="bgRectTx" presStyleLbl="bgShp" presStyleIdx="1" presStyleCnt="4">
        <dgm:presLayoutVars>
          <dgm:bulletEnabled val="1"/>
        </dgm:presLayoutVars>
      </dgm:prSet>
      <dgm:spPr/>
      <dgm:t>
        <a:bodyPr/>
        <a:lstStyle/>
        <a:p>
          <a:endParaRPr lang="es-EC"/>
        </a:p>
      </dgm:t>
    </dgm:pt>
    <dgm:pt modelId="{FDBE272E-608A-4D59-B913-749074CFF6C9}" type="pres">
      <dgm:prSet presAssocID="{0A84AA67-9C21-4E12-AEBE-F5449CD36D23}" presName="spComp" presStyleCnt="0"/>
      <dgm:spPr/>
    </dgm:pt>
    <dgm:pt modelId="{4D3E37E3-E2DC-4BFD-B296-8FF88CD8A506}" type="pres">
      <dgm:prSet presAssocID="{0A84AA67-9C21-4E12-AEBE-F5449CD36D23}" presName="hSp" presStyleCnt="0"/>
      <dgm:spPr/>
    </dgm:pt>
    <dgm:pt modelId="{347943D0-4FD4-4EA4-BFE1-317227448F02}" type="pres">
      <dgm:prSet presAssocID="{B4E07FB6-87F0-4B3F-AE02-733689D6B2D1}" presName="rectComp" presStyleCnt="0"/>
      <dgm:spPr/>
    </dgm:pt>
    <dgm:pt modelId="{BE33CD21-2D04-49D6-AFE8-D26DBF81C4E8}" type="pres">
      <dgm:prSet presAssocID="{B4E07FB6-87F0-4B3F-AE02-733689D6B2D1}" presName="bgRect" presStyleLbl="bgShp" presStyleIdx="2" presStyleCnt="4" custScaleX="2000000"/>
      <dgm:spPr/>
      <dgm:t>
        <a:bodyPr/>
        <a:lstStyle/>
        <a:p>
          <a:endParaRPr lang="es-EC"/>
        </a:p>
      </dgm:t>
    </dgm:pt>
    <dgm:pt modelId="{D0D7078E-E8B8-4727-90DC-10B4A67728E3}" type="pres">
      <dgm:prSet presAssocID="{B4E07FB6-87F0-4B3F-AE02-733689D6B2D1}" presName="bgRectTx" presStyleLbl="bgShp" presStyleIdx="2" presStyleCnt="4">
        <dgm:presLayoutVars>
          <dgm:bulletEnabled val="1"/>
        </dgm:presLayoutVars>
      </dgm:prSet>
      <dgm:spPr/>
      <dgm:t>
        <a:bodyPr/>
        <a:lstStyle/>
        <a:p>
          <a:endParaRPr lang="es-EC"/>
        </a:p>
      </dgm:t>
    </dgm:pt>
    <dgm:pt modelId="{C48FEB23-4796-4EDF-9061-D4CCAB8B4AB9}" type="pres">
      <dgm:prSet presAssocID="{B4E07FB6-87F0-4B3F-AE02-733689D6B2D1}" presName="spComp" presStyleCnt="0"/>
      <dgm:spPr/>
    </dgm:pt>
    <dgm:pt modelId="{CF42CD2F-BAE9-4A7E-90E2-13792E8385E8}" type="pres">
      <dgm:prSet presAssocID="{B4E07FB6-87F0-4B3F-AE02-733689D6B2D1}" presName="hSp" presStyleCnt="0"/>
      <dgm:spPr/>
    </dgm:pt>
    <dgm:pt modelId="{66CE1943-934D-48CE-BFBB-A122B5750F7C}" type="pres">
      <dgm:prSet presAssocID="{4973993B-A314-4C53-8C54-6BE1336D4EA1}" presName="rectComp" presStyleCnt="0"/>
      <dgm:spPr/>
    </dgm:pt>
    <dgm:pt modelId="{47522808-BC7A-4F92-8100-BA027096D158}" type="pres">
      <dgm:prSet presAssocID="{4973993B-A314-4C53-8C54-6BE1336D4EA1}" presName="bgRect" presStyleLbl="bgShp" presStyleIdx="3" presStyleCnt="4" custScaleX="2000000"/>
      <dgm:spPr/>
      <dgm:t>
        <a:bodyPr/>
        <a:lstStyle/>
        <a:p>
          <a:endParaRPr lang="es-EC"/>
        </a:p>
      </dgm:t>
    </dgm:pt>
    <dgm:pt modelId="{42E1BBD6-CF74-4599-B7F8-52AF2774C997}" type="pres">
      <dgm:prSet presAssocID="{4973993B-A314-4C53-8C54-6BE1336D4EA1}" presName="bgRectTx" presStyleLbl="bgShp" presStyleIdx="3" presStyleCnt="4">
        <dgm:presLayoutVars>
          <dgm:bulletEnabled val="1"/>
        </dgm:presLayoutVars>
      </dgm:prSet>
      <dgm:spPr/>
      <dgm:t>
        <a:bodyPr/>
        <a:lstStyle/>
        <a:p>
          <a:endParaRPr lang="es-EC"/>
        </a:p>
      </dgm:t>
    </dgm:pt>
  </dgm:ptLst>
  <dgm:cxnLst>
    <dgm:cxn modelId="{C51B179F-6A4B-4279-BAA4-9D45BA041FA6}" type="presOf" srcId="{B1CDD3F5-E885-41BE-A5CB-5369994F2E4A}" destId="{48760D89-31BD-44D4-AB31-7C1C1123F620}" srcOrd="1" destOrd="0" presId="urn:microsoft.com/office/officeart/2005/8/layout/hierarchy5"/>
    <dgm:cxn modelId="{651F5137-6D83-437D-81FB-845D2633F421}" type="presOf" srcId="{89888725-FCF1-4B62-B106-CE1ED1AD008C}" destId="{84C001A6-1822-48E9-8810-B6B7798DEF0A}" srcOrd="1" destOrd="0" presId="urn:microsoft.com/office/officeart/2005/8/layout/hierarchy5"/>
    <dgm:cxn modelId="{601557D5-FC35-413C-9A66-9DD3086807C2}" type="presOf" srcId="{4973993B-A314-4C53-8C54-6BE1336D4EA1}" destId="{42E1BBD6-CF74-4599-B7F8-52AF2774C997}" srcOrd="1" destOrd="0" presId="urn:microsoft.com/office/officeart/2005/8/layout/hierarchy5"/>
    <dgm:cxn modelId="{DAE71AC8-DEC6-4B34-8A5D-44AA3900F45A}" srcId="{F625B294-C509-45A7-A6F9-C1259057817C}" destId="{A7FD2D58-8BEC-4EEA-AA03-7912C3A80B6D}" srcOrd="0" destOrd="0" parTransId="{89888725-FCF1-4B62-B106-CE1ED1AD008C}" sibTransId="{37CF43FF-EA77-4B92-A150-DE39F6741C6B}"/>
    <dgm:cxn modelId="{0D6B0694-293D-41C1-90AC-622E19C420CA}" type="presOf" srcId="{B1CDD3F5-E885-41BE-A5CB-5369994F2E4A}" destId="{0359B34F-578F-4005-A933-B774B852EA31}" srcOrd="0" destOrd="0" presId="urn:microsoft.com/office/officeart/2005/8/layout/hierarchy5"/>
    <dgm:cxn modelId="{0023F16A-D3BB-4464-8315-9CE9A118033A}" type="presOf" srcId="{B273E1A6-6E90-4264-B751-32F68A5DFE61}" destId="{DD1B43F5-754B-4B60-B239-61A8DA01EAEB}" srcOrd="0" destOrd="0" presId="urn:microsoft.com/office/officeart/2005/8/layout/hierarchy5"/>
    <dgm:cxn modelId="{825CEEA8-F130-43B0-B67D-9D3247B4C4C0}" type="presOf" srcId="{4ED6F96F-1DA9-4AB8-A7A5-48EF88BF31DA}" destId="{FA0B9B8D-BF3C-4E24-B9DB-234BE4F98E5B}" srcOrd="0" destOrd="0" presId="urn:microsoft.com/office/officeart/2005/8/layout/hierarchy5"/>
    <dgm:cxn modelId="{7E6F685F-A888-4F54-A1EA-59BCF4F4E665}" srcId="{F625B294-C509-45A7-A6F9-C1259057817C}" destId="{E8BFF5C2-8255-45CB-BE47-231E2E3FD5FB}" srcOrd="1" destOrd="0" parTransId="{3BC5C162-AF35-4CC0-9CF9-1025FB57E028}" sibTransId="{3753529E-A0AA-423D-AD14-5145DB4DEBC6}"/>
    <dgm:cxn modelId="{725F51B5-A9CE-4F5A-8814-A5590AC32959}" type="presOf" srcId="{35C606DA-9F30-43B0-B9B6-D493C0F5A4DE}" destId="{0A7B8429-9FF1-4D1D-8AFF-D6FAD610DB95}" srcOrd="1" destOrd="0" presId="urn:microsoft.com/office/officeart/2005/8/layout/hierarchy5"/>
    <dgm:cxn modelId="{31FD988F-F16A-41A0-BC7F-C313E1C868F9}" type="presOf" srcId="{3BC5C162-AF35-4CC0-9CF9-1025FB57E028}" destId="{A9F4760F-26A1-4A82-B647-D665774BF896}" srcOrd="0" destOrd="0" presId="urn:microsoft.com/office/officeart/2005/8/layout/hierarchy5"/>
    <dgm:cxn modelId="{8B96B2ED-BEBB-43AE-A594-4E7B57C9DFE3}" srcId="{E81A11E9-7C42-41C9-A262-F6ACEBF319A6}" destId="{5338A693-4BED-4B3D-8DFC-C0BAEBA0749C}" srcOrd="2" destOrd="0" parTransId="{2DAD410C-37CF-4403-9614-F49D1BE43BBC}" sibTransId="{B1A32F3F-D66F-4B40-A1FF-B53F18536ACE}"/>
    <dgm:cxn modelId="{7E871735-E303-41D3-BDA6-FC3379A0CB2D}" type="presOf" srcId="{4ED6F96F-1DA9-4AB8-A7A5-48EF88BF31DA}" destId="{B730DFD0-A261-4405-BFFA-A252169CEA2C}" srcOrd="1" destOrd="0" presId="urn:microsoft.com/office/officeart/2005/8/layout/hierarchy5"/>
    <dgm:cxn modelId="{D5D533D4-66E8-406C-9853-BD1AA57E273C}" type="presOf" srcId="{71F63394-7123-46A5-B7F4-295DC19352C9}" destId="{4559CD6A-BEBD-4F82-B833-6029407E9F3C}" srcOrd="1" destOrd="0" presId="urn:microsoft.com/office/officeart/2005/8/layout/hierarchy5"/>
    <dgm:cxn modelId="{1B9DCC21-088A-461C-A890-210B98C0AD5C}" type="presOf" srcId="{2DAD410C-37CF-4403-9614-F49D1BE43BBC}" destId="{99B72AC7-F199-4CF0-806B-0987E000CB1D}" srcOrd="0" destOrd="0" presId="urn:microsoft.com/office/officeart/2005/8/layout/hierarchy5"/>
    <dgm:cxn modelId="{47AA6455-C9FA-431F-A28E-57FA1FC2EA49}" srcId="{E81A11E9-7C42-41C9-A262-F6ACEBF319A6}" destId="{3285DF96-B11F-41C8-943C-91D8C59B5C88}" srcOrd="1" destOrd="0" parTransId="{B1CDD3F5-E885-41BE-A5CB-5369994F2E4A}" sibTransId="{BDD13785-9329-450F-B9BE-108FB19AB594}"/>
    <dgm:cxn modelId="{4DB37A3F-0E0F-47F1-BE77-00E34DC49613}" srcId="{F870D005-7B1D-4C2D-BFA0-CAA099BA5772}" destId="{81C84433-C1B0-4505-A679-A86ACDBF89B3}" srcOrd="2" destOrd="0" parTransId="{41853DB4-A693-4F65-8467-145C66121D7C}" sibTransId="{ACB70FC4-09DF-4D1E-A898-F38D5CDF0761}"/>
    <dgm:cxn modelId="{642BBD05-1984-45EB-AC43-AA74A618BEED}" type="presOf" srcId="{B60F4621-8A52-471D-AA25-F38E8BA0B23B}" destId="{BF56DEFC-DB66-462E-80D4-C80340B0EDFB}" srcOrd="0" destOrd="0" presId="urn:microsoft.com/office/officeart/2005/8/layout/hierarchy5"/>
    <dgm:cxn modelId="{2E84C801-83A6-49A0-9C9E-5422010BE73F}" type="presOf" srcId="{7CE0FF0D-0373-4ED2-BC71-85B0FB09FFAA}" destId="{0BED5BC4-230B-4095-95B8-86B505FCEA49}" srcOrd="0" destOrd="0" presId="urn:microsoft.com/office/officeart/2005/8/layout/hierarchy5"/>
    <dgm:cxn modelId="{6EBD1EEB-3BD2-4E40-91B3-2E3FC788FC55}" type="presOf" srcId="{89888725-FCF1-4B62-B106-CE1ED1AD008C}" destId="{0957A4FC-770C-47A1-A2DF-5FC07F73B74D}" srcOrd="0" destOrd="0" presId="urn:microsoft.com/office/officeart/2005/8/layout/hierarchy5"/>
    <dgm:cxn modelId="{3B74FFE9-7CE0-4AB2-A09A-8B91FC0E1880}" type="presOf" srcId="{1F818C20-789A-4C59-B282-461DE755AE4D}" destId="{34EFB0AB-2FFE-44AB-B908-41A0D10ACE85}" srcOrd="0" destOrd="0" presId="urn:microsoft.com/office/officeart/2005/8/layout/hierarchy5"/>
    <dgm:cxn modelId="{7B746DC7-C016-4C9D-92C6-A0709C296A7F}" type="presOf" srcId="{B4E07FB6-87F0-4B3F-AE02-733689D6B2D1}" destId="{D0D7078E-E8B8-4727-90DC-10B4A67728E3}" srcOrd="1" destOrd="0" presId="urn:microsoft.com/office/officeart/2005/8/layout/hierarchy5"/>
    <dgm:cxn modelId="{C7DD0791-2057-478B-9693-FE63B6BB8E83}" type="presOf" srcId="{94EB7A43-DFF5-43A2-82B6-812E05E5A9B1}" destId="{FE3A541A-C84E-4139-8CE0-9B6A5CD35387}" srcOrd="1" destOrd="0" presId="urn:microsoft.com/office/officeart/2005/8/layout/hierarchy5"/>
    <dgm:cxn modelId="{A977E80C-BC71-480A-953C-C15F30AB51EA}" type="presOf" srcId="{962310DB-4A44-42BA-BBCA-68C81365BA93}" destId="{D3277808-5722-43FD-962B-10952E573D9E}" srcOrd="1" destOrd="0" presId="urn:microsoft.com/office/officeart/2005/8/layout/hierarchy5"/>
    <dgm:cxn modelId="{80022D4E-05E1-42CB-A01C-5BAE01348EB8}" srcId="{F625B294-C509-45A7-A6F9-C1259057817C}" destId="{1F818C20-789A-4C59-B282-461DE755AE4D}" srcOrd="2" destOrd="0" parTransId="{71F63394-7123-46A5-B7F4-295DC19352C9}" sibTransId="{19ECFE09-89E6-4AE7-BF8D-809CF1E66E1A}"/>
    <dgm:cxn modelId="{76F7187A-76B6-4BCB-B03D-D130752F2D82}" srcId="{81C84433-C1B0-4505-A679-A86ACDBF89B3}" destId="{E0667748-0A15-417E-B1F4-5C022AB1BDB4}" srcOrd="1" destOrd="0" parTransId="{DD13066D-51B0-4B9F-BE32-C6F156A66E5C}" sibTransId="{F9EFBF40-E700-458C-8996-11D9794BF4DC}"/>
    <dgm:cxn modelId="{6E6914B7-4459-47D6-87FC-7D98FBF1D82D}" type="presOf" srcId="{B273E1A6-6E90-4264-B751-32F68A5DFE61}" destId="{84D16AB5-241D-4E34-87D2-57307A23C5E3}" srcOrd="1" destOrd="0" presId="urn:microsoft.com/office/officeart/2005/8/layout/hierarchy5"/>
    <dgm:cxn modelId="{1EB11620-208F-4D6B-BF48-3205F01EC0D5}" type="presOf" srcId="{AAEA7B24-9A0C-4D89-9B8C-1B1A7CA7CAC7}" destId="{66551720-8270-4412-8693-89FCE783EF13}" srcOrd="0" destOrd="0" presId="urn:microsoft.com/office/officeart/2005/8/layout/hierarchy5"/>
    <dgm:cxn modelId="{49C429DE-9998-4F12-A3B7-9658A3E68068}" srcId="{E81A11E9-7C42-41C9-A262-F6ACEBF319A6}" destId="{F870D005-7B1D-4C2D-BFA0-CAA099BA5772}" srcOrd="0" destOrd="0" parTransId="{7CE0FF0D-0373-4ED2-BC71-85B0FB09FFAA}" sibTransId="{C4531278-BCCE-4BA9-AB1A-9A6E88150161}"/>
    <dgm:cxn modelId="{135E6EFC-5E32-47A3-A273-3A27E1FA811C}" type="presOf" srcId="{5DE66BB0-C640-4C29-9D9C-31AF3544A5A4}" destId="{1D4AF685-7046-4410-AE1A-26FBFFCE02B0}" srcOrd="0" destOrd="0" presId="urn:microsoft.com/office/officeart/2005/8/layout/hierarchy5"/>
    <dgm:cxn modelId="{F844DCCB-02CD-4543-B9FE-960A3BBA9EDE}" type="presOf" srcId="{7CE0FF0D-0373-4ED2-BC71-85B0FB09FFAA}" destId="{07FF7002-51F6-41F0-8C08-73CB845648F8}" srcOrd="1" destOrd="0" presId="urn:microsoft.com/office/officeart/2005/8/layout/hierarchy5"/>
    <dgm:cxn modelId="{43B57174-218F-47D1-B3C9-52136E47B69A}" type="presOf" srcId="{35C606DA-9F30-43B0-B9B6-D493C0F5A4DE}" destId="{07CCB456-4D86-4CF1-9728-F6AE18EB8BA0}" srcOrd="0" destOrd="0" presId="urn:microsoft.com/office/officeart/2005/8/layout/hierarchy5"/>
    <dgm:cxn modelId="{A211D0C1-7C97-4889-A626-B9D004E67358}" srcId="{81C84433-C1B0-4505-A679-A86ACDBF89B3}" destId="{6ACA406C-CF82-4356-A6AE-D7E410508046}" srcOrd="2" destOrd="0" parTransId="{962310DB-4A44-42BA-BBCA-68C81365BA93}" sibTransId="{9AD9D095-E6E6-47A6-936E-B7A1617A6D2E}"/>
    <dgm:cxn modelId="{0C56CD32-F902-4B51-84A2-0D07D08EEE09}" type="presOf" srcId="{E81A11E9-7C42-41C9-A262-F6ACEBF319A6}" destId="{980A99E7-581B-4B4B-B250-85209E266E8F}" srcOrd="0" destOrd="0" presId="urn:microsoft.com/office/officeart/2005/8/layout/hierarchy5"/>
    <dgm:cxn modelId="{2BC1961A-8B54-47FD-A513-10AFB2921491}" srcId="{EA2949BA-E894-4C30-B44E-27EC30FDCDEC}" destId="{E81A11E9-7C42-41C9-A262-F6ACEBF319A6}" srcOrd="0" destOrd="0" parTransId="{B7FDC827-DFED-4734-8BC2-84E596D4B73B}" sibTransId="{D9556BE1-4BF0-4B87-9DB6-C1EB27EB60FD}"/>
    <dgm:cxn modelId="{3D7BEC6D-1463-46CE-912E-97B381414423}" type="presOf" srcId="{3285DF96-B11F-41C8-943C-91D8C59B5C88}" destId="{A0D1C639-1C9C-4BA3-BBE4-0EA768C70AEC}" srcOrd="0" destOrd="0" presId="urn:microsoft.com/office/officeart/2005/8/layout/hierarchy5"/>
    <dgm:cxn modelId="{595B18C5-9265-4AFA-89BF-98ECA0AD4182}" type="presOf" srcId="{0A84AA67-9C21-4E12-AEBE-F5449CD36D23}" destId="{29042EDF-255E-4A47-A337-D730688E3097}" srcOrd="0" destOrd="0" presId="urn:microsoft.com/office/officeart/2005/8/layout/hierarchy5"/>
    <dgm:cxn modelId="{421EA102-25CA-41A0-81C9-B1A4084A6075}" srcId="{EA2949BA-E894-4C30-B44E-27EC30FDCDEC}" destId="{4973993B-A314-4C53-8C54-6BE1336D4EA1}" srcOrd="4" destOrd="0" parTransId="{C8986F4A-5218-48E4-B68B-055796EE5303}" sibTransId="{05B591A9-A66E-43FC-9173-699CD1F00AB6}"/>
    <dgm:cxn modelId="{7F8D84E3-C721-43A8-9AC5-5AAE8198A118}" srcId="{EA2949BA-E894-4C30-B44E-27EC30FDCDEC}" destId="{B273E1A6-6E90-4264-B751-32F68A5DFE61}" srcOrd="1" destOrd="0" parTransId="{2924B08D-E19C-478C-B8C6-A6664D0661D7}" sibTransId="{F6970334-C4A5-42E9-9D9B-8C9B02CC4B77}"/>
    <dgm:cxn modelId="{AB12B4C2-B779-490C-80E0-764A016F4863}" srcId="{5338A693-4BED-4B3D-8DFC-C0BAEBA0749C}" destId="{B60F4621-8A52-471D-AA25-F38E8BA0B23B}" srcOrd="0" destOrd="0" parTransId="{94EB7A43-DFF5-43A2-82B6-812E05E5A9B1}" sibTransId="{20DF9FF5-FDC4-4891-8BD6-63651D5FB69F}"/>
    <dgm:cxn modelId="{3C1C18ED-2855-4C59-B30C-4E92DDF4C8C3}" type="presOf" srcId="{AAEA7B24-9A0C-4D89-9B8C-1B1A7CA7CAC7}" destId="{750E2E83-BED9-44C2-A1B3-BAAEB120864A}" srcOrd="1" destOrd="0" presId="urn:microsoft.com/office/officeart/2005/8/layout/hierarchy5"/>
    <dgm:cxn modelId="{B6FD2BC6-3805-4EC0-96FD-48E04DB3554B}" type="presOf" srcId="{3C3A2606-491F-4D27-9877-022944197F31}" destId="{2E12A7E0-1660-460C-8263-8F9FE2D38C67}" srcOrd="1" destOrd="0" presId="urn:microsoft.com/office/officeart/2005/8/layout/hierarchy5"/>
    <dgm:cxn modelId="{CE29B0BB-A88D-42F8-A897-A7ACA273FBBD}" type="presOf" srcId="{F625B294-C509-45A7-A6F9-C1259057817C}" destId="{AE8216E7-4F66-4F77-AABA-660340A0ECB0}" srcOrd="0" destOrd="0" presId="urn:microsoft.com/office/officeart/2005/8/layout/hierarchy5"/>
    <dgm:cxn modelId="{55E25D20-45D2-4751-8155-B1A84458608B}" srcId="{F870D005-7B1D-4C2D-BFA0-CAA099BA5772}" destId="{5DE66BB0-C640-4C29-9D9C-31AF3544A5A4}" srcOrd="1" destOrd="0" parTransId="{AAEA7B24-9A0C-4D89-9B8C-1B1A7CA7CAC7}" sibTransId="{4CC86123-E282-449E-83D7-5DE6A64E8C0E}"/>
    <dgm:cxn modelId="{3EAA00C9-1025-428F-9BD5-CF2069E93D57}" type="presOf" srcId="{4973993B-A314-4C53-8C54-6BE1336D4EA1}" destId="{47522808-BC7A-4F92-8100-BA027096D158}" srcOrd="0" destOrd="0" presId="urn:microsoft.com/office/officeart/2005/8/layout/hierarchy5"/>
    <dgm:cxn modelId="{53625925-DA7C-48D8-A171-DFC60D7743AF}" type="presOf" srcId="{A34A8B14-07A9-46CC-90E4-031F5B35A4AA}" destId="{6CCA4A2E-3918-4EF0-9C53-B7A0A731332F}" srcOrd="0" destOrd="0" presId="urn:microsoft.com/office/officeart/2005/8/layout/hierarchy5"/>
    <dgm:cxn modelId="{132EE0C6-5A05-4CA1-B76C-03CEAE8C7B0D}" type="presOf" srcId="{5338A693-4BED-4B3D-8DFC-C0BAEBA0749C}" destId="{DEBC0FCD-B3B0-40FB-A615-BF2BD213CD64}" srcOrd="0" destOrd="0" presId="urn:microsoft.com/office/officeart/2005/8/layout/hierarchy5"/>
    <dgm:cxn modelId="{E9EB9716-4FCD-4D71-AA5B-0F77DA842075}" type="presOf" srcId="{0A84AA67-9C21-4E12-AEBE-F5449CD36D23}" destId="{D6F2F289-54FA-45B1-8BE9-CDEAB22B5311}" srcOrd="1" destOrd="0" presId="urn:microsoft.com/office/officeart/2005/8/layout/hierarchy5"/>
    <dgm:cxn modelId="{C5143A40-06F3-4DE8-80A0-3FF78DC169C4}" type="presOf" srcId="{EA2949BA-E894-4C30-B44E-27EC30FDCDEC}" destId="{EAF7C9EF-27C0-433D-AB5B-2B3B53499FEC}" srcOrd="0" destOrd="0" presId="urn:microsoft.com/office/officeart/2005/8/layout/hierarchy5"/>
    <dgm:cxn modelId="{E9E35415-6E8E-431B-A183-3A47075E0476}" type="presOf" srcId="{71F63394-7123-46A5-B7F4-295DC19352C9}" destId="{646F6317-B1AC-4785-A176-0CB874BADC45}" srcOrd="0" destOrd="0" presId="urn:microsoft.com/office/officeart/2005/8/layout/hierarchy5"/>
    <dgm:cxn modelId="{81EBCB40-A724-4739-96F1-741DB1CCEF46}" type="presOf" srcId="{DD13066D-51B0-4B9F-BE32-C6F156A66E5C}" destId="{BF6D0A6A-C8A1-4934-BB2E-93029F7D0BA9}" srcOrd="0" destOrd="0" presId="urn:microsoft.com/office/officeart/2005/8/layout/hierarchy5"/>
    <dgm:cxn modelId="{FB2B31FB-0F51-41E2-B20E-49CAD14EB74F}" type="presOf" srcId="{A7FD2D58-8BEC-4EEA-AA03-7912C3A80B6D}" destId="{8212C5D9-1802-462F-9510-6FBEA3878500}" srcOrd="0" destOrd="0" presId="urn:microsoft.com/office/officeart/2005/8/layout/hierarchy5"/>
    <dgm:cxn modelId="{F5F2F6F3-B997-4701-92E7-EF6AE1CD9735}" type="presOf" srcId="{B4E07FB6-87F0-4B3F-AE02-733689D6B2D1}" destId="{BE33CD21-2D04-49D6-AFE8-D26DBF81C4E8}" srcOrd="0" destOrd="0" presId="urn:microsoft.com/office/officeart/2005/8/layout/hierarchy5"/>
    <dgm:cxn modelId="{1E82D67C-7983-4ABE-B2BD-0E5ECDF61B54}" srcId="{3285DF96-B11F-41C8-943C-91D8C59B5C88}" destId="{A34A8B14-07A9-46CC-90E4-031F5B35A4AA}" srcOrd="0" destOrd="0" parTransId="{4ED6F96F-1DA9-4AB8-A7A5-48EF88BF31DA}" sibTransId="{C3C8F5AA-788D-4941-8A6A-1B5038C1A3BB}"/>
    <dgm:cxn modelId="{3A4DA7FB-0AD4-47BE-B96E-23D91C212E3B}" srcId="{81C84433-C1B0-4505-A679-A86ACDBF89B3}" destId="{D2E48D0E-DAEF-4C9F-8B95-26899919CEB3}" srcOrd="0" destOrd="0" parTransId="{35C606DA-9F30-43B0-B9B6-D493C0F5A4DE}" sibTransId="{F28F8EF8-7F62-48AD-AAA0-D941AF52842C}"/>
    <dgm:cxn modelId="{FA808E70-762F-409C-B178-2C3379B52119}" type="presOf" srcId="{E0B3544E-7F2A-4B4F-B833-FE84E3D7EB9A}" destId="{24039123-B499-41B9-9F73-66556C7DA0C7}" srcOrd="1" destOrd="0" presId="urn:microsoft.com/office/officeart/2005/8/layout/hierarchy5"/>
    <dgm:cxn modelId="{6A3A2A18-EAA7-4B0B-9DED-50A76C029F53}" type="presOf" srcId="{6ACA406C-CF82-4356-A6AE-D7E410508046}" destId="{707D9834-906F-4E4A-9B94-DA00DFAD1A0C}" srcOrd="0" destOrd="0" presId="urn:microsoft.com/office/officeart/2005/8/layout/hierarchy5"/>
    <dgm:cxn modelId="{F5B68CC3-A521-4EE5-AE50-4C7F735183A1}" type="presOf" srcId="{E8BFF5C2-8255-45CB-BE47-231E2E3FD5FB}" destId="{EFC62ADE-E47F-4526-B50F-CB9075C71268}" srcOrd="0" destOrd="0" presId="urn:microsoft.com/office/officeart/2005/8/layout/hierarchy5"/>
    <dgm:cxn modelId="{C50EE486-6ECF-4449-8E13-1EB241BF778B}" type="presOf" srcId="{962310DB-4A44-42BA-BBCA-68C81365BA93}" destId="{80A73408-81ED-414B-957A-46353CF4DB33}" srcOrd="0" destOrd="0" presId="urn:microsoft.com/office/officeart/2005/8/layout/hierarchy5"/>
    <dgm:cxn modelId="{AA14B8D0-8A3B-4DF4-94A9-F37B2A68D5BB}" srcId="{EA2949BA-E894-4C30-B44E-27EC30FDCDEC}" destId="{0A84AA67-9C21-4E12-AEBE-F5449CD36D23}" srcOrd="2" destOrd="0" parTransId="{E3921B19-A965-4555-8424-40AEFB9090B8}" sibTransId="{9B120486-7BC9-4402-9087-2D7158D08626}"/>
    <dgm:cxn modelId="{0BADDE5D-A2C5-4FEF-84F4-B4B998B852FD}" type="presOf" srcId="{AE03CE18-02B5-4F94-BF83-BB47DCFDB85E}" destId="{F383ECBD-FA22-4B8C-985C-DF0CDF0B46C0}" srcOrd="0" destOrd="0" presId="urn:microsoft.com/office/officeart/2005/8/layout/hierarchy5"/>
    <dgm:cxn modelId="{9128DE6E-975F-463E-99F8-EEDAA79E759F}" type="presOf" srcId="{3BC5C162-AF35-4CC0-9CF9-1025FB57E028}" destId="{6B3BA9DC-42ED-4545-A5D3-7ABB3ADD8F70}" srcOrd="1" destOrd="0" presId="urn:microsoft.com/office/officeart/2005/8/layout/hierarchy5"/>
    <dgm:cxn modelId="{051A4AF9-21B5-41B6-9BBE-A95F357B2234}" type="presOf" srcId="{3C3A2606-491F-4D27-9877-022944197F31}" destId="{3CCE1D8A-0538-4D70-9269-2A324852D7BF}" srcOrd="0" destOrd="0" presId="urn:microsoft.com/office/officeart/2005/8/layout/hierarchy5"/>
    <dgm:cxn modelId="{77D052AF-4E23-434F-9BA4-B3A90E4BF245}" type="presOf" srcId="{2DAD410C-37CF-4403-9614-F49D1BE43BBC}" destId="{3A115FDC-EBBE-4F00-B210-4E03016C2CAB}" srcOrd="1" destOrd="0" presId="urn:microsoft.com/office/officeart/2005/8/layout/hierarchy5"/>
    <dgm:cxn modelId="{9B8C5B0C-F4C6-4802-8FD9-B00EC2A1B816}" srcId="{F870D005-7B1D-4C2D-BFA0-CAA099BA5772}" destId="{AE03CE18-02B5-4F94-BF83-BB47DCFDB85E}" srcOrd="0" destOrd="0" parTransId="{3C3A2606-491F-4D27-9877-022944197F31}" sibTransId="{AC1469A6-A029-4FF7-862B-F3A7947793EF}"/>
    <dgm:cxn modelId="{7AD96906-47D3-4495-A69E-251D4FB422B8}" type="presOf" srcId="{E0B3544E-7F2A-4B4F-B833-FE84E3D7EB9A}" destId="{BCF95287-3E8C-4A89-9715-F90275A532CE}" srcOrd="0" destOrd="0" presId="urn:microsoft.com/office/officeart/2005/8/layout/hierarchy5"/>
    <dgm:cxn modelId="{9BDD7AD6-23F4-4C77-8ECB-07D4B51B7FB6}" type="presOf" srcId="{E0667748-0A15-417E-B1F4-5C022AB1BDB4}" destId="{87B69C17-E1B7-4736-8841-D258847EABD1}" srcOrd="0" destOrd="0" presId="urn:microsoft.com/office/officeart/2005/8/layout/hierarchy5"/>
    <dgm:cxn modelId="{524748E1-0237-413E-80DC-4853D79DC758}" type="presOf" srcId="{DD13066D-51B0-4B9F-BE32-C6F156A66E5C}" destId="{679E92D7-BACE-4198-987A-992E07577C7B}" srcOrd="1" destOrd="0" presId="urn:microsoft.com/office/officeart/2005/8/layout/hierarchy5"/>
    <dgm:cxn modelId="{664A280A-A595-487D-8A12-E65BD2DFC3A2}" type="presOf" srcId="{F870D005-7B1D-4C2D-BFA0-CAA099BA5772}" destId="{886018E8-B1AD-4960-8E56-FCCB3367FCCF}" srcOrd="0" destOrd="0" presId="urn:microsoft.com/office/officeart/2005/8/layout/hierarchy5"/>
    <dgm:cxn modelId="{4F0FE222-EB85-42A9-831F-A162045899C8}" type="presOf" srcId="{81C84433-C1B0-4505-A679-A86ACDBF89B3}" destId="{811BB150-7052-469D-A04C-507DAFCBDC6D}" srcOrd="0" destOrd="0" presId="urn:microsoft.com/office/officeart/2005/8/layout/hierarchy5"/>
    <dgm:cxn modelId="{FD9A2A10-CE98-4926-8775-62760938225B}" type="presOf" srcId="{41853DB4-A693-4F65-8467-145C66121D7C}" destId="{13469B3B-724C-429E-B9BC-93B70CF0E8B0}" srcOrd="0" destOrd="0" presId="urn:microsoft.com/office/officeart/2005/8/layout/hierarchy5"/>
    <dgm:cxn modelId="{1D072161-1352-4AE2-9265-15A9007A8190}" type="presOf" srcId="{D2E48D0E-DAEF-4C9F-8B95-26899919CEB3}" destId="{8DDE8848-AE3F-4ECA-9E44-C894A49A38E3}" srcOrd="0" destOrd="0" presId="urn:microsoft.com/office/officeart/2005/8/layout/hierarchy5"/>
    <dgm:cxn modelId="{22117C5C-4677-41F3-AE6D-1E73E1B4152F}" srcId="{3285DF96-B11F-41C8-943C-91D8C59B5C88}" destId="{F625B294-C509-45A7-A6F9-C1259057817C}" srcOrd="1" destOrd="0" parTransId="{E0B3544E-7F2A-4B4F-B833-FE84E3D7EB9A}" sibTransId="{F9A8B2DB-A5CC-4381-89F0-E59D4FB4CDAF}"/>
    <dgm:cxn modelId="{3D345442-9A21-4ACF-BEBC-4C560BB95185}" type="presOf" srcId="{94EB7A43-DFF5-43A2-82B6-812E05E5A9B1}" destId="{B3467510-DBB7-43FF-A2D4-C849E1CD0C00}" srcOrd="0" destOrd="0" presId="urn:microsoft.com/office/officeart/2005/8/layout/hierarchy5"/>
    <dgm:cxn modelId="{251C1D48-6DCE-403E-9F0E-ABB7D473E355}" srcId="{EA2949BA-E894-4C30-B44E-27EC30FDCDEC}" destId="{B4E07FB6-87F0-4B3F-AE02-733689D6B2D1}" srcOrd="3" destOrd="0" parTransId="{B118A653-19D5-4926-8C88-3A629E8C6610}" sibTransId="{7AE56AF6-9D19-4B3D-AD06-CE1E9AF650D1}"/>
    <dgm:cxn modelId="{D45F5EBB-86FD-4C14-A76A-42ED99433235}" type="presOf" srcId="{41853DB4-A693-4F65-8467-145C66121D7C}" destId="{EF2FE03E-6A16-40BF-B31D-5A0EC8EF1A5C}" srcOrd="1" destOrd="0" presId="urn:microsoft.com/office/officeart/2005/8/layout/hierarchy5"/>
    <dgm:cxn modelId="{6C7C9380-5623-4970-BBFE-8999E9519BE6}" type="presParOf" srcId="{EAF7C9EF-27C0-433D-AB5B-2B3B53499FEC}" destId="{19779D50-30BB-46B0-9A72-58C572C19EDD}" srcOrd="0" destOrd="0" presId="urn:microsoft.com/office/officeart/2005/8/layout/hierarchy5"/>
    <dgm:cxn modelId="{49BF6137-33AB-454E-9846-34E226AB639B}" type="presParOf" srcId="{19779D50-30BB-46B0-9A72-58C572C19EDD}" destId="{F1089568-F34D-4EDB-B71A-0B922A17ABDB}" srcOrd="0" destOrd="0" presId="urn:microsoft.com/office/officeart/2005/8/layout/hierarchy5"/>
    <dgm:cxn modelId="{24DAACDC-52B3-4315-8D67-F6909F141616}" type="presParOf" srcId="{19779D50-30BB-46B0-9A72-58C572C19EDD}" destId="{D40E1372-BF73-4551-AD65-7FCF88DA7584}" srcOrd="1" destOrd="0" presId="urn:microsoft.com/office/officeart/2005/8/layout/hierarchy5"/>
    <dgm:cxn modelId="{B83DC758-C49F-4048-8EC9-E6E6F8E70A4B}" type="presParOf" srcId="{D40E1372-BF73-4551-AD65-7FCF88DA7584}" destId="{DB8A4C25-651B-4184-B06F-72F96ED38661}" srcOrd="0" destOrd="0" presId="urn:microsoft.com/office/officeart/2005/8/layout/hierarchy5"/>
    <dgm:cxn modelId="{15637F2C-32CA-4103-8CE8-B6475558DD56}" type="presParOf" srcId="{DB8A4C25-651B-4184-B06F-72F96ED38661}" destId="{980A99E7-581B-4B4B-B250-85209E266E8F}" srcOrd="0" destOrd="0" presId="urn:microsoft.com/office/officeart/2005/8/layout/hierarchy5"/>
    <dgm:cxn modelId="{74152689-7199-460E-8060-DA195E7EE3BD}" type="presParOf" srcId="{DB8A4C25-651B-4184-B06F-72F96ED38661}" destId="{88483531-7AC8-4D4B-9069-B456AD160C26}" srcOrd="1" destOrd="0" presId="urn:microsoft.com/office/officeart/2005/8/layout/hierarchy5"/>
    <dgm:cxn modelId="{60190462-C991-4DD0-8CB7-071347242963}" type="presParOf" srcId="{88483531-7AC8-4D4B-9069-B456AD160C26}" destId="{0BED5BC4-230B-4095-95B8-86B505FCEA49}" srcOrd="0" destOrd="0" presId="urn:microsoft.com/office/officeart/2005/8/layout/hierarchy5"/>
    <dgm:cxn modelId="{15C2B71A-426B-4F28-B545-362EC590138E}" type="presParOf" srcId="{0BED5BC4-230B-4095-95B8-86B505FCEA49}" destId="{07FF7002-51F6-41F0-8C08-73CB845648F8}" srcOrd="0" destOrd="0" presId="urn:microsoft.com/office/officeart/2005/8/layout/hierarchy5"/>
    <dgm:cxn modelId="{D67D9151-2B22-459E-9996-A4A81B22624D}" type="presParOf" srcId="{88483531-7AC8-4D4B-9069-B456AD160C26}" destId="{90F6F82B-B6E7-42A6-8816-0F60FDE4973C}" srcOrd="1" destOrd="0" presId="urn:microsoft.com/office/officeart/2005/8/layout/hierarchy5"/>
    <dgm:cxn modelId="{6B2FB284-36CF-4829-84E2-EFCA6F78187A}" type="presParOf" srcId="{90F6F82B-B6E7-42A6-8816-0F60FDE4973C}" destId="{886018E8-B1AD-4960-8E56-FCCB3367FCCF}" srcOrd="0" destOrd="0" presId="urn:microsoft.com/office/officeart/2005/8/layout/hierarchy5"/>
    <dgm:cxn modelId="{57937BA0-A67E-4558-8BAE-1BF5F83B325E}" type="presParOf" srcId="{90F6F82B-B6E7-42A6-8816-0F60FDE4973C}" destId="{7CBF80BC-A006-4FED-80F6-01C94F695D99}" srcOrd="1" destOrd="0" presId="urn:microsoft.com/office/officeart/2005/8/layout/hierarchy5"/>
    <dgm:cxn modelId="{84FA1FC1-A534-4A89-94CE-69F2281456ED}" type="presParOf" srcId="{7CBF80BC-A006-4FED-80F6-01C94F695D99}" destId="{3CCE1D8A-0538-4D70-9269-2A324852D7BF}" srcOrd="0" destOrd="0" presId="urn:microsoft.com/office/officeart/2005/8/layout/hierarchy5"/>
    <dgm:cxn modelId="{166EC343-351D-47A7-865F-01C2B941EFA5}" type="presParOf" srcId="{3CCE1D8A-0538-4D70-9269-2A324852D7BF}" destId="{2E12A7E0-1660-460C-8263-8F9FE2D38C67}" srcOrd="0" destOrd="0" presId="urn:microsoft.com/office/officeart/2005/8/layout/hierarchy5"/>
    <dgm:cxn modelId="{C3801DBA-11EF-48F0-9C4B-396CE0ED6F30}" type="presParOf" srcId="{7CBF80BC-A006-4FED-80F6-01C94F695D99}" destId="{20FEE768-E3D5-45EA-964B-532EA7E1D735}" srcOrd="1" destOrd="0" presId="urn:microsoft.com/office/officeart/2005/8/layout/hierarchy5"/>
    <dgm:cxn modelId="{E2B91CE0-80FF-4EC0-B61E-2E1EDFE4F8B9}" type="presParOf" srcId="{20FEE768-E3D5-45EA-964B-532EA7E1D735}" destId="{F383ECBD-FA22-4B8C-985C-DF0CDF0B46C0}" srcOrd="0" destOrd="0" presId="urn:microsoft.com/office/officeart/2005/8/layout/hierarchy5"/>
    <dgm:cxn modelId="{84AFA48C-49FC-4EF3-B698-E351AF1D15A4}" type="presParOf" srcId="{20FEE768-E3D5-45EA-964B-532EA7E1D735}" destId="{F4EB17E8-BCAC-4589-9AE9-29FDA9FF7FBA}" srcOrd="1" destOrd="0" presId="urn:microsoft.com/office/officeart/2005/8/layout/hierarchy5"/>
    <dgm:cxn modelId="{744A6C86-76A9-4590-B484-149A9BE50B94}" type="presParOf" srcId="{7CBF80BC-A006-4FED-80F6-01C94F695D99}" destId="{66551720-8270-4412-8693-89FCE783EF13}" srcOrd="2" destOrd="0" presId="urn:microsoft.com/office/officeart/2005/8/layout/hierarchy5"/>
    <dgm:cxn modelId="{AA0DCBFF-9D71-4FB0-B998-E04F9D4731D2}" type="presParOf" srcId="{66551720-8270-4412-8693-89FCE783EF13}" destId="{750E2E83-BED9-44C2-A1B3-BAAEB120864A}" srcOrd="0" destOrd="0" presId="urn:microsoft.com/office/officeart/2005/8/layout/hierarchy5"/>
    <dgm:cxn modelId="{C980C6D7-D305-471C-9A4E-F66696C17DCC}" type="presParOf" srcId="{7CBF80BC-A006-4FED-80F6-01C94F695D99}" destId="{4FA91C1F-8DC9-4120-938A-4213293EECFE}" srcOrd="3" destOrd="0" presId="urn:microsoft.com/office/officeart/2005/8/layout/hierarchy5"/>
    <dgm:cxn modelId="{5D2C54AA-E6EE-442B-AA57-60E15240A0D3}" type="presParOf" srcId="{4FA91C1F-8DC9-4120-938A-4213293EECFE}" destId="{1D4AF685-7046-4410-AE1A-26FBFFCE02B0}" srcOrd="0" destOrd="0" presId="urn:microsoft.com/office/officeart/2005/8/layout/hierarchy5"/>
    <dgm:cxn modelId="{26020300-9353-42DC-9287-E609512E259F}" type="presParOf" srcId="{4FA91C1F-8DC9-4120-938A-4213293EECFE}" destId="{0987EEA9-E578-4711-9B56-3A83838227BC}" srcOrd="1" destOrd="0" presId="urn:microsoft.com/office/officeart/2005/8/layout/hierarchy5"/>
    <dgm:cxn modelId="{C3A8687E-05B1-447C-AF02-38E846EFC7FA}" type="presParOf" srcId="{7CBF80BC-A006-4FED-80F6-01C94F695D99}" destId="{13469B3B-724C-429E-B9BC-93B70CF0E8B0}" srcOrd="4" destOrd="0" presId="urn:microsoft.com/office/officeart/2005/8/layout/hierarchy5"/>
    <dgm:cxn modelId="{24EE4BA9-732B-4923-968E-A837E9C8C3A9}" type="presParOf" srcId="{13469B3B-724C-429E-B9BC-93B70CF0E8B0}" destId="{EF2FE03E-6A16-40BF-B31D-5A0EC8EF1A5C}" srcOrd="0" destOrd="0" presId="urn:microsoft.com/office/officeart/2005/8/layout/hierarchy5"/>
    <dgm:cxn modelId="{673F46C4-5779-4EC9-9E94-2745B16B07EB}" type="presParOf" srcId="{7CBF80BC-A006-4FED-80F6-01C94F695D99}" destId="{37BB21F5-4BB7-4011-BF70-182642311D58}" srcOrd="5" destOrd="0" presId="urn:microsoft.com/office/officeart/2005/8/layout/hierarchy5"/>
    <dgm:cxn modelId="{B5BE7AE0-C77B-4E4E-97EE-474CA561AC12}" type="presParOf" srcId="{37BB21F5-4BB7-4011-BF70-182642311D58}" destId="{811BB150-7052-469D-A04C-507DAFCBDC6D}" srcOrd="0" destOrd="0" presId="urn:microsoft.com/office/officeart/2005/8/layout/hierarchy5"/>
    <dgm:cxn modelId="{7FA4C821-4340-406C-A89F-795CE181348F}" type="presParOf" srcId="{37BB21F5-4BB7-4011-BF70-182642311D58}" destId="{7D395AE1-9459-48C4-A076-5B2B1741E50D}" srcOrd="1" destOrd="0" presId="urn:microsoft.com/office/officeart/2005/8/layout/hierarchy5"/>
    <dgm:cxn modelId="{55165D95-69AC-499D-BF2B-85923E693285}" type="presParOf" srcId="{7D395AE1-9459-48C4-A076-5B2B1741E50D}" destId="{07CCB456-4D86-4CF1-9728-F6AE18EB8BA0}" srcOrd="0" destOrd="0" presId="urn:microsoft.com/office/officeart/2005/8/layout/hierarchy5"/>
    <dgm:cxn modelId="{5128B950-5E47-4932-8316-DF78D32D0534}" type="presParOf" srcId="{07CCB456-4D86-4CF1-9728-F6AE18EB8BA0}" destId="{0A7B8429-9FF1-4D1D-8AFF-D6FAD610DB95}" srcOrd="0" destOrd="0" presId="urn:microsoft.com/office/officeart/2005/8/layout/hierarchy5"/>
    <dgm:cxn modelId="{017B7B7D-CB17-49C0-B654-89F4123EBA9D}" type="presParOf" srcId="{7D395AE1-9459-48C4-A076-5B2B1741E50D}" destId="{96F80747-4982-473D-B347-58DB23F69E0B}" srcOrd="1" destOrd="0" presId="urn:microsoft.com/office/officeart/2005/8/layout/hierarchy5"/>
    <dgm:cxn modelId="{C12E7B9F-2469-491B-934F-6CCFAA222B27}" type="presParOf" srcId="{96F80747-4982-473D-B347-58DB23F69E0B}" destId="{8DDE8848-AE3F-4ECA-9E44-C894A49A38E3}" srcOrd="0" destOrd="0" presId="urn:microsoft.com/office/officeart/2005/8/layout/hierarchy5"/>
    <dgm:cxn modelId="{7C57ADDC-66B5-45A3-BA9E-199FEFBD7CED}" type="presParOf" srcId="{96F80747-4982-473D-B347-58DB23F69E0B}" destId="{D0D48AA2-8FB8-4D29-B165-497EE90D96ED}" srcOrd="1" destOrd="0" presId="urn:microsoft.com/office/officeart/2005/8/layout/hierarchy5"/>
    <dgm:cxn modelId="{134C6B4E-D7C1-4232-B152-74FC52E296E6}" type="presParOf" srcId="{7D395AE1-9459-48C4-A076-5B2B1741E50D}" destId="{BF6D0A6A-C8A1-4934-BB2E-93029F7D0BA9}" srcOrd="2" destOrd="0" presId="urn:microsoft.com/office/officeart/2005/8/layout/hierarchy5"/>
    <dgm:cxn modelId="{1F51FE1A-5BEF-4D7B-AAD6-87162765056C}" type="presParOf" srcId="{BF6D0A6A-C8A1-4934-BB2E-93029F7D0BA9}" destId="{679E92D7-BACE-4198-987A-992E07577C7B}" srcOrd="0" destOrd="0" presId="urn:microsoft.com/office/officeart/2005/8/layout/hierarchy5"/>
    <dgm:cxn modelId="{E8E28F76-5F06-411C-8B8C-5D7296AFFB6E}" type="presParOf" srcId="{7D395AE1-9459-48C4-A076-5B2B1741E50D}" destId="{C34C8268-53E4-4E6B-94FC-53D77DD1CC97}" srcOrd="3" destOrd="0" presId="urn:microsoft.com/office/officeart/2005/8/layout/hierarchy5"/>
    <dgm:cxn modelId="{EE8664E6-4024-4A18-9555-B376F3F7A161}" type="presParOf" srcId="{C34C8268-53E4-4E6B-94FC-53D77DD1CC97}" destId="{87B69C17-E1B7-4736-8841-D258847EABD1}" srcOrd="0" destOrd="0" presId="urn:microsoft.com/office/officeart/2005/8/layout/hierarchy5"/>
    <dgm:cxn modelId="{7110B004-2ED8-40AE-B038-9BA3A30018D5}" type="presParOf" srcId="{C34C8268-53E4-4E6B-94FC-53D77DD1CC97}" destId="{A53904F5-7E65-42F9-A14C-05AF3540920E}" srcOrd="1" destOrd="0" presId="urn:microsoft.com/office/officeart/2005/8/layout/hierarchy5"/>
    <dgm:cxn modelId="{B0CD26F1-5BD4-408C-9DBD-EE5D955B03F8}" type="presParOf" srcId="{7D395AE1-9459-48C4-A076-5B2B1741E50D}" destId="{80A73408-81ED-414B-957A-46353CF4DB33}" srcOrd="4" destOrd="0" presId="urn:microsoft.com/office/officeart/2005/8/layout/hierarchy5"/>
    <dgm:cxn modelId="{A785EDDB-E805-4780-8335-D6A0B5371344}" type="presParOf" srcId="{80A73408-81ED-414B-957A-46353CF4DB33}" destId="{D3277808-5722-43FD-962B-10952E573D9E}" srcOrd="0" destOrd="0" presId="urn:microsoft.com/office/officeart/2005/8/layout/hierarchy5"/>
    <dgm:cxn modelId="{CE5B6236-4007-4C1F-9621-B76622C57910}" type="presParOf" srcId="{7D395AE1-9459-48C4-A076-5B2B1741E50D}" destId="{D11D72FB-8D91-480C-AA2A-963FCD8AE370}" srcOrd="5" destOrd="0" presId="urn:microsoft.com/office/officeart/2005/8/layout/hierarchy5"/>
    <dgm:cxn modelId="{435E86BC-722E-4D18-BAC4-5EF493E88CC5}" type="presParOf" srcId="{D11D72FB-8D91-480C-AA2A-963FCD8AE370}" destId="{707D9834-906F-4E4A-9B94-DA00DFAD1A0C}" srcOrd="0" destOrd="0" presId="urn:microsoft.com/office/officeart/2005/8/layout/hierarchy5"/>
    <dgm:cxn modelId="{8AFB6334-7FD4-4F78-8234-59AD6E34C787}" type="presParOf" srcId="{D11D72FB-8D91-480C-AA2A-963FCD8AE370}" destId="{B512FB22-6CD1-4DB5-886C-E729E3CA7663}" srcOrd="1" destOrd="0" presId="urn:microsoft.com/office/officeart/2005/8/layout/hierarchy5"/>
    <dgm:cxn modelId="{D26633AD-CB27-4C05-8271-13D1B1D5DD14}" type="presParOf" srcId="{88483531-7AC8-4D4B-9069-B456AD160C26}" destId="{0359B34F-578F-4005-A933-B774B852EA31}" srcOrd="2" destOrd="0" presId="urn:microsoft.com/office/officeart/2005/8/layout/hierarchy5"/>
    <dgm:cxn modelId="{1046C734-CE39-4410-9C0F-B9D26AABD6BD}" type="presParOf" srcId="{0359B34F-578F-4005-A933-B774B852EA31}" destId="{48760D89-31BD-44D4-AB31-7C1C1123F620}" srcOrd="0" destOrd="0" presId="urn:microsoft.com/office/officeart/2005/8/layout/hierarchy5"/>
    <dgm:cxn modelId="{DE0570CA-8068-4D77-8AE1-5AEC0BCA1865}" type="presParOf" srcId="{88483531-7AC8-4D4B-9069-B456AD160C26}" destId="{E150FF40-AA65-41E4-A2DE-55043ECC911C}" srcOrd="3" destOrd="0" presId="urn:microsoft.com/office/officeart/2005/8/layout/hierarchy5"/>
    <dgm:cxn modelId="{757374C8-B3FA-44CC-AB6A-BBFC957AB10F}" type="presParOf" srcId="{E150FF40-AA65-41E4-A2DE-55043ECC911C}" destId="{A0D1C639-1C9C-4BA3-BBE4-0EA768C70AEC}" srcOrd="0" destOrd="0" presId="urn:microsoft.com/office/officeart/2005/8/layout/hierarchy5"/>
    <dgm:cxn modelId="{771A1E6B-C457-406E-9B6E-D74323B6415F}" type="presParOf" srcId="{E150FF40-AA65-41E4-A2DE-55043ECC911C}" destId="{36C9F58D-003B-4CE2-B4BB-3F8B0BC6FBD9}" srcOrd="1" destOrd="0" presId="urn:microsoft.com/office/officeart/2005/8/layout/hierarchy5"/>
    <dgm:cxn modelId="{FD316DD9-379A-467F-AD9A-3799440B819B}" type="presParOf" srcId="{36C9F58D-003B-4CE2-B4BB-3F8B0BC6FBD9}" destId="{FA0B9B8D-BF3C-4E24-B9DB-234BE4F98E5B}" srcOrd="0" destOrd="0" presId="urn:microsoft.com/office/officeart/2005/8/layout/hierarchy5"/>
    <dgm:cxn modelId="{C427BACA-E2C6-4BBB-BC3E-5DB4217ECC82}" type="presParOf" srcId="{FA0B9B8D-BF3C-4E24-B9DB-234BE4F98E5B}" destId="{B730DFD0-A261-4405-BFFA-A252169CEA2C}" srcOrd="0" destOrd="0" presId="urn:microsoft.com/office/officeart/2005/8/layout/hierarchy5"/>
    <dgm:cxn modelId="{D83C72CB-8A4F-4371-8C91-446464ABD965}" type="presParOf" srcId="{36C9F58D-003B-4CE2-B4BB-3F8B0BC6FBD9}" destId="{D76DB5EB-12E1-4129-8742-DCF2D7596EA5}" srcOrd="1" destOrd="0" presId="urn:microsoft.com/office/officeart/2005/8/layout/hierarchy5"/>
    <dgm:cxn modelId="{58723751-635B-4CCC-A9F5-0F38CA75247C}" type="presParOf" srcId="{D76DB5EB-12E1-4129-8742-DCF2D7596EA5}" destId="{6CCA4A2E-3918-4EF0-9C53-B7A0A731332F}" srcOrd="0" destOrd="0" presId="urn:microsoft.com/office/officeart/2005/8/layout/hierarchy5"/>
    <dgm:cxn modelId="{6A28AFF5-BCE2-46AB-9228-C20C2AC3C8EE}" type="presParOf" srcId="{D76DB5EB-12E1-4129-8742-DCF2D7596EA5}" destId="{4868A1D4-B515-4AF6-9498-3264F7A49341}" srcOrd="1" destOrd="0" presId="urn:microsoft.com/office/officeart/2005/8/layout/hierarchy5"/>
    <dgm:cxn modelId="{7AB32ADD-A364-433A-8FBD-AD96B8FDDC40}" type="presParOf" srcId="{36C9F58D-003B-4CE2-B4BB-3F8B0BC6FBD9}" destId="{BCF95287-3E8C-4A89-9715-F90275A532CE}" srcOrd="2" destOrd="0" presId="urn:microsoft.com/office/officeart/2005/8/layout/hierarchy5"/>
    <dgm:cxn modelId="{73F7FC6E-DDC1-48D3-9CAC-6C1FD2A0B261}" type="presParOf" srcId="{BCF95287-3E8C-4A89-9715-F90275A532CE}" destId="{24039123-B499-41B9-9F73-66556C7DA0C7}" srcOrd="0" destOrd="0" presId="urn:microsoft.com/office/officeart/2005/8/layout/hierarchy5"/>
    <dgm:cxn modelId="{9F2FCB74-90B5-419E-83C3-6F5541600DB8}" type="presParOf" srcId="{36C9F58D-003B-4CE2-B4BB-3F8B0BC6FBD9}" destId="{23A82BDB-4334-4E85-BD65-96ED2019E0EB}" srcOrd="3" destOrd="0" presId="urn:microsoft.com/office/officeart/2005/8/layout/hierarchy5"/>
    <dgm:cxn modelId="{17B4175E-7E1F-40DC-9D1B-C702D66F0211}" type="presParOf" srcId="{23A82BDB-4334-4E85-BD65-96ED2019E0EB}" destId="{AE8216E7-4F66-4F77-AABA-660340A0ECB0}" srcOrd="0" destOrd="0" presId="urn:microsoft.com/office/officeart/2005/8/layout/hierarchy5"/>
    <dgm:cxn modelId="{71BFB001-9524-4498-BB75-11E0D8E84A97}" type="presParOf" srcId="{23A82BDB-4334-4E85-BD65-96ED2019E0EB}" destId="{AEE623B4-1055-4130-872E-43B54395292A}" srcOrd="1" destOrd="0" presId="urn:microsoft.com/office/officeart/2005/8/layout/hierarchy5"/>
    <dgm:cxn modelId="{FB6656DF-537F-403E-8E15-B15438B4E5D5}" type="presParOf" srcId="{AEE623B4-1055-4130-872E-43B54395292A}" destId="{0957A4FC-770C-47A1-A2DF-5FC07F73B74D}" srcOrd="0" destOrd="0" presId="urn:microsoft.com/office/officeart/2005/8/layout/hierarchy5"/>
    <dgm:cxn modelId="{04B9CC7E-DE68-4E08-96D4-1B327B9E1686}" type="presParOf" srcId="{0957A4FC-770C-47A1-A2DF-5FC07F73B74D}" destId="{84C001A6-1822-48E9-8810-B6B7798DEF0A}" srcOrd="0" destOrd="0" presId="urn:microsoft.com/office/officeart/2005/8/layout/hierarchy5"/>
    <dgm:cxn modelId="{14FA51B9-6B63-44E5-B4E0-EDFA426B3D8B}" type="presParOf" srcId="{AEE623B4-1055-4130-872E-43B54395292A}" destId="{76EEA823-57B6-434C-BF0E-EEA40A763A8D}" srcOrd="1" destOrd="0" presId="urn:microsoft.com/office/officeart/2005/8/layout/hierarchy5"/>
    <dgm:cxn modelId="{C676D0D3-EC72-4E6F-911F-E44565D4D3E4}" type="presParOf" srcId="{76EEA823-57B6-434C-BF0E-EEA40A763A8D}" destId="{8212C5D9-1802-462F-9510-6FBEA3878500}" srcOrd="0" destOrd="0" presId="urn:microsoft.com/office/officeart/2005/8/layout/hierarchy5"/>
    <dgm:cxn modelId="{8A5A989D-2E97-4E4F-B5BF-D41212F6A0AA}" type="presParOf" srcId="{76EEA823-57B6-434C-BF0E-EEA40A763A8D}" destId="{A9D36EF5-4997-437B-B496-2CAB25905232}" srcOrd="1" destOrd="0" presId="urn:microsoft.com/office/officeart/2005/8/layout/hierarchy5"/>
    <dgm:cxn modelId="{F30C3FF0-4219-4DC6-8E8A-A7DAF45E75B3}" type="presParOf" srcId="{AEE623B4-1055-4130-872E-43B54395292A}" destId="{A9F4760F-26A1-4A82-B647-D665774BF896}" srcOrd="2" destOrd="0" presId="urn:microsoft.com/office/officeart/2005/8/layout/hierarchy5"/>
    <dgm:cxn modelId="{8DACD1F7-C72D-408E-AE2C-8E8AC5053523}" type="presParOf" srcId="{A9F4760F-26A1-4A82-B647-D665774BF896}" destId="{6B3BA9DC-42ED-4545-A5D3-7ABB3ADD8F70}" srcOrd="0" destOrd="0" presId="urn:microsoft.com/office/officeart/2005/8/layout/hierarchy5"/>
    <dgm:cxn modelId="{CCCF800B-B6D4-4C0F-A708-C1D1EDB2BF94}" type="presParOf" srcId="{AEE623B4-1055-4130-872E-43B54395292A}" destId="{7F2DC029-086D-4CE7-B3BB-A43078B5A44C}" srcOrd="3" destOrd="0" presId="urn:microsoft.com/office/officeart/2005/8/layout/hierarchy5"/>
    <dgm:cxn modelId="{2A908C00-4301-4E90-B621-929841A2EA42}" type="presParOf" srcId="{7F2DC029-086D-4CE7-B3BB-A43078B5A44C}" destId="{EFC62ADE-E47F-4526-B50F-CB9075C71268}" srcOrd="0" destOrd="0" presId="urn:microsoft.com/office/officeart/2005/8/layout/hierarchy5"/>
    <dgm:cxn modelId="{1E9771F3-2139-44CE-A9D9-FF352F03CE6D}" type="presParOf" srcId="{7F2DC029-086D-4CE7-B3BB-A43078B5A44C}" destId="{03EA21F5-2B29-4649-847C-A288CC2B6CF6}" srcOrd="1" destOrd="0" presId="urn:microsoft.com/office/officeart/2005/8/layout/hierarchy5"/>
    <dgm:cxn modelId="{B9E5E4BA-39AA-4156-B90F-B1FCBE30457E}" type="presParOf" srcId="{AEE623B4-1055-4130-872E-43B54395292A}" destId="{646F6317-B1AC-4785-A176-0CB874BADC45}" srcOrd="4" destOrd="0" presId="urn:microsoft.com/office/officeart/2005/8/layout/hierarchy5"/>
    <dgm:cxn modelId="{B6A3AFCD-8F5A-4919-B79B-53AAC9D344BE}" type="presParOf" srcId="{646F6317-B1AC-4785-A176-0CB874BADC45}" destId="{4559CD6A-BEBD-4F82-B833-6029407E9F3C}" srcOrd="0" destOrd="0" presId="urn:microsoft.com/office/officeart/2005/8/layout/hierarchy5"/>
    <dgm:cxn modelId="{2898E9E4-8B65-477B-95FB-EC02EF52042C}" type="presParOf" srcId="{AEE623B4-1055-4130-872E-43B54395292A}" destId="{91225A4C-2936-453B-91EC-369D41D74053}" srcOrd="5" destOrd="0" presId="urn:microsoft.com/office/officeart/2005/8/layout/hierarchy5"/>
    <dgm:cxn modelId="{3D525C4B-D590-4C12-A1D8-686FBA714478}" type="presParOf" srcId="{91225A4C-2936-453B-91EC-369D41D74053}" destId="{34EFB0AB-2FFE-44AB-B908-41A0D10ACE85}" srcOrd="0" destOrd="0" presId="urn:microsoft.com/office/officeart/2005/8/layout/hierarchy5"/>
    <dgm:cxn modelId="{2718E22B-3972-400A-9F73-2C2CB15723BD}" type="presParOf" srcId="{91225A4C-2936-453B-91EC-369D41D74053}" destId="{BB10F670-C1EA-421D-901A-C5F173BCB15B}" srcOrd="1" destOrd="0" presId="urn:microsoft.com/office/officeart/2005/8/layout/hierarchy5"/>
    <dgm:cxn modelId="{56AC1EC2-F712-46A1-BC99-1F76E73768E1}" type="presParOf" srcId="{88483531-7AC8-4D4B-9069-B456AD160C26}" destId="{99B72AC7-F199-4CF0-806B-0987E000CB1D}" srcOrd="4" destOrd="0" presId="urn:microsoft.com/office/officeart/2005/8/layout/hierarchy5"/>
    <dgm:cxn modelId="{46C1F6D8-BAF1-4F6E-8CC0-6CE356F8D147}" type="presParOf" srcId="{99B72AC7-F199-4CF0-806B-0987E000CB1D}" destId="{3A115FDC-EBBE-4F00-B210-4E03016C2CAB}" srcOrd="0" destOrd="0" presId="urn:microsoft.com/office/officeart/2005/8/layout/hierarchy5"/>
    <dgm:cxn modelId="{05B439A7-A589-4FD7-BF2F-EFD9E92A3FF1}" type="presParOf" srcId="{88483531-7AC8-4D4B-9069-B456AD160C26}" destId="{13179F5B-889E-4B74-981D-9ED40CF059E6}" srcOrd="5" destOrd="0" presId="urn:microsoft.com/office/officeart/2005/8/layout/hierarchy5"/>
    <dgm:cxn modelId="{EBA5A918-3765-4DDE-AC82-96A933273FC1}" type="presParOf" srcId="{13179F5B-889E-4B74-981D-9ED40CF059E6}" destId="{DEBC0FCD-B3B0-40FB-A615-BF2BD213CD64}" srcOrd="0" destOrd="0" presId="urn:microsoft.com/office/officeart/2005/8/layout/hierarchy5"/>
    <dgm:cxn modelId="{505C4F18-D36D-402B-9C52-C725AE89AC24}" type="presParOf" srcId="{13179F5B-889E-4B74-981D-9ED40CF059E6}" destId="{215533A0-50FF-4F15-982F-94C4D6286CE0}" srcOrd="1" destOrd="0" presId="urn:microsoft.com/office/officeart/2005/8/layout/hierarchy5"/>
    <dgm:cxn modelId="{501BD0B1-B2F2-421E-93D3-9160BA661B26}" type="presParOf" srcId="{215533A0-50FF-4F15-982F-94C4D6286CE0}" destId="{B3467510-DBB7-43FF-A2D4-C849E1CD0C00}" srcOrd="0" destOrd="0" presId="urn:microsoft.com/office/officeart/2005/8/layout/hierarchy5"/>
    <dgm:cxn modelId="{50338CFB-A866-48BC-BBCD-B0BE91B355A4}" type="presParOf" srcId="{B3467510-DBB7-43FF-A2D4-C849E1CD0C00}" destId="{FE3A541A-C84E-4139-8CE0-9B6A5CD35387}" srcOrd="0" destOrd="0" presId="urn:microsoft.com/office/officeart/2005/8/layout/hierarchy5"/>
    <dgm:cxn modelId="{0638EC28-F248-4E1B-BFD7-CD6D259BB74E}" type="presParOf" srcId="{215533A0-50FF-4F15-982F-94C4D6286CE0}" destId="{3BE19797-3026-43E0-93EF-2289E7DDE135}" srcOrd="1" destOrd="0" presId="urn:microsoft.com/office/officeart/2005/8/layout/hierarchy5"/>
    <dgm:cxn modelId="{6A7859AB-1977-49DF-BA6C-EE4DECF0C1B3}" type="presParOf" srcId="{3BE19797-3026-43E0-93EF-2289E7DDE135}" destId="{BF56DEFC-DB66-462E-80D4-C80340B0EDFB}" srcOrd="0" destOrd="0" presId="urn:microsoft.com/office/officeart/2005/8/layout/hierarchy5"/>
    <dgm:cxn modelId="{CE003E29-EFFA-4F37-9334-1C788BA72E62}" type="presParOf" srcId="{3BE19797-3026-43E0-93EF-2289E7DDE135}" destId="{DFB367FC-C7CE-466C-86E8-C1EBD6B13948}" srcOrd="1" destOrd="0" presId="urn:microsoft.com/office/officeart/2005/8/layout/hierarchy5"/>
    <dgm:cxn modelId="{DDEAD883-34E7-4E27-959C-D31A86CF3FDD}" type="presParOf" srcId="{EAF7C9EF-27C0-433D-AB5B-2B3B53499FEC}" destId="{1DD9568F-B5BA-4982-834E-93EE4E5DF55B}" srcOrd="1" destOrd="0" presId="urn:microsoft.com/office/officeart/2005/8/layout/hierarchy5"/>
    <dgm:cxn modelId="{9D156CE7-3806-41E3-BA7B-D356492AA2A3}" type="presParOf" srcId="{1DD9568F-B5BA-4982-834E-93EE4E5DF55B}" destId="{6E64A74F-B668-479D-8A8C-40F27DF44E1A}" srcOrd="0" destOrd="0" presId="urn:microsoft.com/office/officeart/2005/8/layout/hierarchy5"/>
    <dgm:cxn modelId="{0C24EE61-B631-46E7-A99E-FC36EEDF99C8}" type="presParOf" srcId="{6E64A74F-B668-479D-8A8C-40F27DF44E1A}" destId="{DD1B43F5-754B-4B60-B239-61A8DA01EAEB}" srcOrd="0" destOrd="0" presId="urn:microsoft.com/office/officeart/2005/8/layout/hierarchy5"/>
    <dgm:cxn modelId="{8662ED5B-BF90-497E-A1B9-6CF08EEF72C6}" type="presParOf" srcId="{6E64A74F-B668-479D-8A8C-40F27DF44E1A}" destId="{84D16AB5-241D-4E34-87D2-57307A23C5E3}" srcOrd="1" destOrd="0" presId="urn:microsoft.com/office/officeart/2005/8/layout/hierarchy5"/>
    <dgm:cxn modelId="{C2108E1F-D7E0-411B-AE20-540631959FB2}" type="presParOf" srcId="{1DD9568F-B5BA-4982-834E-93EE4E5DF55B}" destId="{5E4D51E1-D15D-4650-9675-F0354FF26DE1}" srcOrd="1" destOrd="0" presId="urn:microsoft.com/office/officeart/2005/8/layout/hierarchy5"/>
    <dgm:cxn modelId="{628A984D-B198-4FBF-8A19-F8929E596D84}" type="presParOf" srcId="{5E4D51E1-D15D-4650-9675-F0354FF26DE1}" destId="{7F829D81-7B3F-49FF-94DD-38610E69A306}" srcOrd="0" destOrd="0" presId="urn:microsoft.com/office/officeart/2005/8/layout/hierarchy5"/>
    <dgm:cxn modelId="{A079B4BE-A45F-4D6B-8333-4F418E408D54}" type="presParOf" srcId="{1DD9568F-B5BA-4982-834E-93EE4E5DF55B}" destId="{EDAA29C8-CAB1-497C-82EB-9D50012BEF5B}" srcOrd="2" destOrd="0" presId="urn:microsoft.com/office/officeart/2005/8/layout/hierarchy5"/>
    <dgm:cxn modelId="{8B70AA76-5C2C-4655-AEFB-7D8CB37BD057}" type="presParOf" srcId="{EDAA29C8-CAB1-497C-82EB-9D50012BEF5B}" destId="{29042EDF-255E-4A47-A337-D730688E3097}" srcOrd="0" destOrd="0" presId="urn:microsoft.com/office/officeart/2005/8/layout/hierarchy5"/>
    <dgm:cxn modelId="{7C2AD55E-AF8E-4641-889A-3C8326F34920}" type="presParOf" srcId="{EDAA29C8-CAB1-497C-82EB-9D50012BEF5B}" destId="{D6F2F289-54FA-45B1-8BE9-CDEAB22B5311}" srcOrd="1" destOrd="0" presId="urn:microsoft.com/office/officeart/2005/8/layout/hierarchy5"/>
    <dgm:cxn modelId="{904E57C3-05A2-43ED-8DC1-D6FB021C7161}" type="presParOf" srcId="{1DD9568F-B5BA-4982-834E-93EE4E5DF55B}" destId="{FDBE272E-608A-4D59-B913-749074CFF6C9}" srcOrd="3" destOrd="0" presId="urn:microsoft.com/office/officeart/2005/8/layout/hierarchy5"/>
    <dgm:cxn modelId="{06C35330-C14B-4D67-A811-E9301D8E77EB}" type="presParOf" srcId="{FDBE272E-608A-4D59-B913-749074CFF6C9}" destId="{4D3E37E3-E2DC-4BFD-B296-8FF88CD8A506}" srcOrd="0" destOrd="0" presId="urn:microsoft.com/office/officeart/2005/8/layout/hierarchy5"/>
    <dgm:cxn modelId="{D9F1B549-460B-49B1-9CEE-EF05C7484639}" type="presParOf" srcId="{1DD9568F-B5BA-4982-834E-93EE4E5DF55B}" destId="{347943D0-4FD4-4EA4-BFE1-317227448F02}" srcOrd="4" destOrd="0" presId="urn:microsoft.com/office/officeart/2005/8/layout/hierarchy5"/>
    <dgm:cxn modelId="{53E27239-CDC5-45BE-A9A4-10B2C42FDA50}" type="presParOf" srcId="{347943D0-4FD4-4EA4-BFE1-317227448F02}" destId="{BE33CD21-2D04-49D6-AFE8-D26DBF81C4E8}" srcOrd="0" destOrd="0" presId="urn:microsoft.com/office/officeart/2005/8/layout/hierarchy5"/>
    <dgm:cxn modelId="{2C9A579E-BAA8-43EA-9D51-9AEB0555A98A}" type="presParOf" srcId="{347943D0-4FD4-4EA4-BFE1-317227448F02}" destId="{D0D7078E-E8B8-4727-90DC-10B4A67728E3}" srcOrd="1" destOrd="0" presId="urn:microsoft.com/office/officeart/2005/8/layout/hierarchy5"/>
    <dgm:cxn modelId="{550C78A5-E095-452F-9013-95FC5C6FBA02}" type="presParOf" srcId="{1DD9568F-B5BA-4982-834E-93EE4E5DF55B}" destId="{C48FEB23-4796-4EDF-9061-D4CCAB8B4AB9}" srcOrd="5" destOrd="0" presId="urn:microsoft.com/office/officeart/2005/8/layout/hierarchy5"/>
    <dgm:cxn modelId="{56CD4B6F-C618-4E5B-B6A5-69D8FE238E00}" type="presParOf" srcId="{C48FEB23-4796-4EDF-9061-D4CCAB8B4AB9}" destId="{CF42CD2F-BAE9-4A7E-90E2-13792E8385E8}" srcOrd="0" destOrd="0" presId="urn:microsoft.com/office/officeart/2005/8/layout/hierarchy5"/>
    <dgm:cxn modelId="{10677D7E-AA4A-4D84-91F0-6C575DD393C4}" type="presParOf" srcId="{1DD9568F-B5BA-4982-834E-93EE4E5DF55B}" destId="{66CE1943-934D-48CE-BFBB-A122B5750F7C}" srcOrd="6" destOrd="0" presId="urn:microsoft.com/office/officeart/2005/8/layout/hierarchy5"/>
    <dgm:cxn modelId="{CB3034EF-A049-4283-85BC-C1A831F385FE}" type="presParOf" srcId="{66CE1943-934D-48CE-BFBB-A122B5750F7C}" destId="{47522808-BC7A-4F92-8100-BA027096D158}" srcOrd="0" destOrd="0" presId="urn:microsoft.com/office/officeart/2005/8/layout/hierarchy5"/>
    <dgm:cxn modelId="{20658A22-620C-46D2-A6F0-F2A2A2199724}" type="presParOf" srcId="{66CE1943-934D-48CE-BFBB-A122B5750F7C}" destId="{42E1BBD6-CF74-4599-B7F8-52AF2774C997}"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0CA60-C6D2-4086-96B8-619B2B9A8717}">
      <dsp:nvSpPr>
        <dsp:cNvPr id="0" name=""/>
        <dsp:cNvSpPr/>
      </dsp:nvSpPr>
      <dsp:spPr>
        <a:xfrm>
          <a:off x="3154765" y="1421566"/>
          <a:ext cx="937410" cy="93741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b="1" kern="1200" dirty="0" smtClean="0"/>
            <a:t>MODELO DE CALIDAD ISO ISO/IEC 9126:2001</a:t>
          </a:r>
          <a:endParaRPr lang="es-EC" sz="900" b="1" kern="1200" dirty="0"/>
        </a:p>
      </dsp:txBody>
      <dsp:txXfrm>
        <a:off x="3292046" y="1558847"/>
        <a:ext cx="662848" cy="662848"/>
      </dsp:txXfrm>
    </dsp:sp>
    <dsp:sp modelId="{BA274908-BA2D-4230-8110-AB3E721DFC63}">
      <dsp:nvSpPr>
        <dsp:cNvPr id="0" name=""/>
        <dsp:cNvSpPr/>
      </dsp:nvSpPr>
      <dsp:spPr>
        <a:xfrm rot="16294407">
          <a:off x="3408100" y="1175506"/>
          <a:ext cx="469367" cy="23283"/>
        </a:xfrm>
        <a:custGeom>
          <a:avLst/>
          <a:gdLst/>
          <a:ahLst/>
          <a:cxnLst/>
          <a:rect l="0" t="0" r="0" b="0"/>
          <a:pathLst>
            <a:path>
              <a:moveTo>
                <a:pt x="0" y="11641"/>
              </a:moveTo>
              <a:lnTo>
                <a:pt x="469367" y="11641"/>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631050" y="1175414"/>
        <a:ext cx="23468" cy="23468"/>
      </dsp:txXfrm>
    </dsp:sp>
    <dsp:sp modelId="{123BC52F-6333-4041-946E-3B08526F218E}">
      <dsp:nvSpPr>
        <dsp:cNvPr id="0" name=""/>
        <dsp:cNvSpPr/>
      </dsp:nvSpPr>
      <dsp:spPr>
        <a:xfrm>
          <a:off x="2989565" y="15228"/>
          <a:ext cx="1345071" cy="937410"/>
        </a:xfrm>
        <a:prstGeom prst="ellipse">
          <a:avLst/>
        </a:prstGeom>
        <a:solidFill>
          <a:srgbClr val="DE7808"/>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kern="1200" dirty="0" smtClean="0"/>
            <a:t>EFICIENCIA</a:t>
          </a:r>
          <a:endParaRPr lang="es-EC" sz="900" kern="1200" dirty="0"/>
        </a:p>
      </dsp:txBody>
      <dsp:txXfrm>
        <a:off x="3186546" y="152509"/>
        <a:ext cx="951109" cy="662848"/>
      </dsp:txXfrm>
    </dsp:sp>
    <dsp:sp modelId="{B331E2F2-4169-4D5A-866D-0090A8F8FFB2}">
      <dsp:nvSpPr>
        <dsp:cNvPr id="0" name=""/>
        <dsp:cNvSpPr/>
      </dsp:nvSpPr>
      <dsp:spPr>
        <a:xfrm rot="19467108">
          <a:off x="3967635" y="1490128"/>
          <a:ext cx="399053" cy="23283"/>
        </a:xfrm>
        <a:custGeom>
          <a:avLst/>
          <a:gdLst/>
          <a:ahLst/>
          <a:cxnLst/>
          <a:rect l="0" t="0" r="0" b="0"/>
          <a:pathLst>
            <a:path>
              <a:moveTo>
                <a:pt x="0" y="11641"/>
              </a:moveTo>
              <a:lnTo>
                <a:pt x="399053" y="11641"/>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157185" y="1491793"/>
        <a:ext cx="19952" cy="19952"/>
      </dsp:txXfrm>
    </dsp:sp>
    <dsp:sp modelId="{6BD3CA05-DEAE-44EB-B770-E4DFD57CCA6B}">
      <dsp:nvSpPr>
        <dsp:cNvPr id="0" name=""/>
        <dsp:cNvSpPr/>
      </dsp:nvSpPr>
      <dsp:spPr>
        <a:xfrm>
          <a:off x="4126540" y="581522"/>
          <a:ext cx="1345071" cy="937410"/>
        </a:xfrm>
        <a:prstGeom prst="ellipse">
          <a:avLst/>
        </a:prstGeom>
        <a:solidFill>
          <a:srgbClr val="AF221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kern="1200" dirty="0" smtClean="0"/>
            <a:t>USABILIDAD</a:t>
          </a:r>
          <a:endParaRPr lang="es-EC" sz="900" kern="1200" dirty="0"/>
        </a:p>
      </dsp:txBody>
      <dsp:txXfrm>
        <a:off x="4323521" y="718803"/>
        <a:ext cx="951109" cy="662848"/>
      </dsp:txXfrm>
    </dsp:sp>
    <dsp:sp modelId="{80265385-DDAC-40A9-9BA6-9FE0EC67B583}">
      <dsp:nvSpPr>
        <dsp:cNvPr id="0" name=""/>
        <dsp:cNvSpPr/>
      </dsp:nvSpPr>
      <dsp:spPr>
        <a:xfrm rot="771429">
          <a:off x="4076888" y="2014309"/>
          <a:ext cx="282059" cy="23283"/>
        </a:xfrm>
        <a:custGeom>
          <a:avLst/>
          <a:gdLst/>
          <a:ahLst/>
          <a:cxnLst/>
          <a:rect l="0" t="0" r="0" b="0"/>
          <a:pathLst>
            <a:path>
              <a:moveTo>
                <a:pt x="0" y="11641"/>
              </a:moveTo>
              <a:lnTo>
                <a:pt x="282059" y="11641"/>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210866" y="2018899"/>
        <a:ext cx="14102" cy="14102"/>
      </dsp:txXfrm>
    </dsp:sp>
    <dsp:sp modelId="{FD17CBCE-3B78-4115-B0E7-1E9A1F841310}">
      <dsp:nvSpPr>
        <dsp:cNvPr id="0" name=""/>
        <dsp:cNvSpPr/>
      </dsp:nvSpPr>
      <dsp:spPr>
        <a:xfrm>
          <a:off x="4322009" y="1734505"/>
          <a:ext cx="1345071" cy="937410"/>
        </a:xfrm>
        <a:prstGeom prst="ellipse">
          <a:avLst/>
        </a:prstGeom>
        <a:solidFill>
          <a:srgbClr val="DE7808"/>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kern="1200" dirty="0" smtClean="0"/>
            <a:t>CALIDAD DE USO</a:t>
          </a:r>
          <a:endParaRPr lang="es-EC" sz="900" kern="1200" dirty="0"/>
        </a:p>
      </dsp:txBody>
      <dsp:txXfrm>
        <a:off x="4518990" y="1871786"/>
        <a:ext cx="951109" cy="662848"/>
      </dsp:txXfrm>
    </dsp:sp>
    <dsp:sp modelId="{E54ABD48-771E-44D7-A9BA-2E3F67D4B373}">
      <dsp:nvSpPr>
        <dsp:cNvPr id="0" name=""/>
        <dsp:cNvSpPr/>
      </dsp:nvSpPr>
      <dsp:spPr>
        <a:xfrm rot="3584937">
          <a:off x="3736680" y="2497492"/>
          <a:ext cx="495429" cy="23283"/>
        </a:xfrm>
        <a:custGeom>
          <a:avLst/>
          <a:gdLst/>
          <a:ahLst/>
          <a:cxnLst/>
          <a:rect l="0" t="0" r="0" b="0"/>
          <a:pathLst>
            <a:path>
              <a:moveTo>
                <a:pt x="0" y="11641"/>
              </a:moveTo>
              <a:lnTo>
                <a:pt x="495429" y="11641"/>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972009" y="2496748"/>
        <a:ext cx="24771" cy="24771"/>
      </dsp:txXfrm>
    </dsp:sp>
    <dsp:sp modelId="{8F45E436-DB88-4099-88E1-64E8A11F435E}">
      <dsp:nvSpPr>
        <dsp:cNvPr id="0" name=""/>
        <dsp:cNvSpPr/>
      </dsp:nvSpPr>
      <dsp:spPr>
        <a:xfrm>
          <a:off x="3689890" y="2688620"/>
          <a:ext cx="1345071" cy="937410"/>
        </a:xfrm>
        <a:prstGeom prst="ellipse">
          <a:avLst/>
        </a:prstGeom>
        <a:solidFill>
          <a:srgbClr val="DE7808"/>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kern="1200" dirty="0" smtClean="0"/>
            <a:t>PORTABILIDAD</a:t>
          </a:r>
          <a:endParaRPr lang="es-EC" sz="900" kern="1200" dirty="0"/>
        </a:p>
      </dsp:txBody>
      <dsp:txXfrm>
        <a:off x="3886871" y="2825901"/>
        <a:ext cx="951109" cy="662848"/>
      </dsp:txXfrm>
    </dsp:sp>
    <dsp:sp modelId="{CCC2479D-BD66-4AC0-98E0-BAA716BECE57}">
      <dsp:nvSpPr>
        <dsp:cNvPr id="0" name=""/>
        <dsp:cNvSpPr/>
      </dsp:nvSpPr>
      <dsp:spPr>
        <a:xfrm rot="6942857">
          <a:off x="3101468" y="2501132"/>
          <a:ext cx="444441" cy="23283"/>
        </a:xfrm>
        <a:custGeom>
          <a:avLst/>
          <a:gdLst/>
          <a:ahLst/>
          <a:cxnLst/>
          <a:rect l="0" t="0" r="0" b="0"/>
          <a:pathLst>
            <a:path>
              <a:moveTo>
                <a:pt x="0" y="11641"/>
              </a:moveTo>
              <a:lnTo>
                <a:pt x="444441" y="11641"/>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0800000">
        <a:off x="3312578" y="2501663"/>
        <a:ext cx="22222" cy="22222"/>
      </dsp:txXfrm>
    </dsp:sp>
    <dsp:sp modelId="{F67E2008-6A63-464F-9BC8-4D712BDFFD58}">
      <dsp:nvSpPr>
        <dsp:cNvPr id="0" name=""/>
        <dsp:cNvSpPr/>
      </dsp:nvSpPr>
      <dsp:spPr>
        <a:xfrm>
          <a:off x="2340749" y="2688630"/>
          <a:ext cx="1345071" cy="937410"/>
        </a:xfrm>
        <a:prstGeom prst="ellipse">
          <a:avLst/>
        </a:prstGeom>
        <a:solidFill>
          <a:srgbClr val="DE7808"/>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kern="1200" dirty="0" smtClean="0"/>
            <a:t>MANTENIBILIDAD</a:t>
          </a:r>
          <a:endParaRPr lang="es-EC" sz="900" kern="1200" dirty="0"/>
        </a:p>
      </dsp:txBody>
      <dsp:txXfrm>
        <a:off x="2537730" y="2825911"/>
        <a:ext cx="951109" cy="662848"/>
      </dsp:txXfrm>
    </dsp:sp>
    <dsp:sp modelId="{DFA5B20E-476E-410E-B114-1537A71A1790}">
      <dsp:nvSpPr>
        <dsp:cNvPr id="0" name=""/>
        <dsp:cNvSpPr/>
      </dsp:nvSpPr>
      <dsp:spPr>
        <a:xfrm rot="10028571">
          <a:off x="2887992" y="2014309"/>
          <a:ext cx="282059" cy="23283"/>
        </a:xfrm>
        <a:custGeom>
          <a:avLst/>
          <a:gdLst/>
          <a:ahLst/>
          <a:cxnLst/>
          <a:rect l="0" t="0" r="0" b="0"/>
          <a:pathLst>
            <a:path>
              <a:moveTo>
                <a:pt x="0" y="11641"/>
              </a:moveTo>
              <a:lnTo>
                <a:pt x="282059" y="11641"/>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0800000">
        <a:off x="3021971" y="2018899"/>
        <a:ext cx="14102" cy="14102"/>
      </dsp:txXfrm>
    </dsp:sp>
    <dsp:sp modelId="{6B9734AB-55A3-4E9C-9DF7-A87E6841E9D9}">
      <dsp:nvSpPr>
        <dsp:cNvPr id="0" name=""/>
        <dsp:cNvSpPr/>
      </dsp:nvSpPr>
      <dsp:spPr>
        <a:xfrm>
          <a:off x="1579860" y="1734505"/>
          <a:ext cx="1345071" cy="937410"/>
        </a:xfrm>
        <a:prstGeom prst="ellipse">
          <a:avLst/>
        </a:prstGeom>
        <a:solidFill>
          <a:srgbClr val="DE7808"/>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kern="1200" dirty="0" smtClean="0"/>
            <a:t>CONFIABILIDAD</a:t>
          </a:r>
          <a:endParaRPr lang="es-EC" sz="900" kern="1200" dirty="0"/>
        </a:p>
      </dsp:txBody>
      <dsp:txXfrm>
        <a:off x="1776841" y="1871786"/>
        <a:ext cx="951109" cy="662848"/>
      </dsp:txXfrm>
    </dsp:sp>
    <dsp:sp modelId="{66D008CC-8835-4E16-BCAC-94042589EEF6}">
      <dsp:nvSpPr>
        <dsp:cNvPr id="0" name=""/>
        <dsp:cNvSpPr/>
      </dsp:nvSpPr>
      <dsp:spPr>
        <a:xfrm rot="13114286">
          <a:off x="2925976" y="1470559"/>
          <a:ext cx="371578" cy="23283"/>
        </a:xfrm>
        <a:custGeom>
          <a:avLst/>
          <a:gdLst/>
          <a:ahLst/>
          <a:cxnLst/>
          <a:rect l="0" t="0" r="0" b="0"/>
          <a:pathLst>
            <a:path>
              <a:moveTo>
                <a:pt x="0" y="11641"/>
              </a:moveTo>
              <a:lnTo>
                <a:pt x="371578" y="11641"/>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0800000">
        <a:off x="3102476" y="1472911"/>
        <a:ext cx="18578" cy="18578"/>
      </dsp:txXfrm>
    </dsp:sp>
    <dsp:sp modelId="{EF10E5BF-D617-42B1-AF0E-885EEBEBAC5A}">
      <dsp:nvSpPr>
        <dsp:cNvPr id="0" name=""/>
        <dsp:cNvSpPr/>
      </dsp:nvSpPr>
      <dsp:spPr>
        <a:xfrm>
          <a:off x="1851418" y="544731"/>
          <a:ext cx="1345071" cy="937410"/>
        </a:xfrm>
        <a:prstGeom prst="ellipse">
          <a:avLst/>
        </a:prstGeom>
        <a:solidFill>
          <a:srgbClr val="DE7808"/>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EC" sz="900" kern="1200" dirty="0" smtClean="0"/>
            <a:t>FUNCIONALIDAD</a:t>
          </a:r>
          <a:endParaRPr lang="es-EC" sz="900" kern="1200" dirty="0"/>
        </a:p>
      </dsp:txBody>
      <dsp:txXfrm>
        <a:off x="2048399" y="682012"/>
        <a:ext cx="951109" cy="6628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29C27-2BBE-4053-B886-2627D846F98D}">
      <dsp:nvSpPr>
        <dsp:cNvPr id="0" name=""/>
        <dsp:cNvSpPr/>
      </dsp:nvSpPr>
      <dsp:spPr>
        <a:xfrm rot="5400000">
          <a:off x="5558597" y="-2209513"/>
          <a:ext cx="1035668" cy="5718994"/>
        </a:xfrm>
        <a:prstGeom prst="round2SameRect">
          <a:avLst/>
        </a:prstGeom>
        <a:solidFill>
          <a:schemeClr val="accent2">
            <a:alpha val="90000"/>
            <a:tint val="55000"/>
            <a:hueOff val="0"/>
            <a:satOff val="0"/>
            <a:lumOff val="0"/>
            <a:alphaOff val="0"/>
          </a:schemeClr>
        </a:solidFill>
        <a:ln w="19050" cap="rnd"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Es el grado que el sistema cumple con un conjunto de atributos de calidad específicos requeridos para ese sistema.</a:t>
          </a:r>
          <a:endParaRPr lang="es-EC" sz="1300" kern="1200" dirty="0"/>
        </a:p>
      </dsp:txBody>
      <dsp:txXfrm rot="-5400000">
        <a:off x="3216935" y="182706"/>
        <a:ext cx="5668437" cy="934554"/>
      </dsp:txXfrm>
    </dsp:sp>
    <dsp:sp modelId="{84095176-4D95-41EC-8744-6A84AF9EE71A}">
      <dsp:nvSpPr>
        <dsp:cNvPr id="0" name=""/>
        <dsp:cNvSpPr/>
      </dsp:nvSpPr>
      <dsp:spPr>
        <a:xfrm>
          <a:off x="0" y="2691"/>
          <a:ext cx="3216934" cy="1294585"/>
        </a:xfrm>
        <a:prstGeom prst="roundRect">
          <a:avLst/>
        </a:prstGeom>
        <a:solidFill>
          <a:schemeClr val="accent2">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s-EC" sz="2300" b="1" kern="1200" dirty="0" smtClean="0"/>
            <a:t>Calidad de Software</a:t>
          </a:r>
          <a:endParaRPr lang="es-EC" sz="2300" kern="1200" dirty="0"/>
        </a:p>
      </dsp:txBody>
      <dsp:txXfrm>
        <a:off x="63196" y="65887"/>
        <a:ext cx="3090542" cy="1168193"/>
      </dsp:txXfrm>
    </dsp:sp>
    <dsp:sp modelId="{A603B59A-6CAB-4B99-ADDA-33B6A267F7ED}">
      <dsp:nvSpPr>
        <dsp:cNvPr id="0" name=""/>
        <dsp:cNvSpPr/>
      </dsp:nvSpPr>
      <dsp:spPr>
        <a:xfrm rot="5400000">
          <a:off x="5558597" y="-850198"/>
          <a:ext cx="1035668" cy="5718994"/>
        </a:xfrm>
        <a:prstGeom prst="round2SameRect">
          <a:avLst/>
        </a:prstGeom>
        <a:solidFill>
          <a:schemeClr val="accent2">
            <a:alpha val="90000"/>
            <a:tint val="55000"/>
            <a:hueOff val="0"/>
            <a:satOff val="0"/>
            <a:lumOff val="0"/>
            <a:alphaOff val="0"/>
          </a:schemeClr>
        </a:solidFill>
        <a:ln w="19050" cap="rnd"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Es la descripción de una secuencia de actividades que deben ser realizadas por los desarrolladores con el fin de producir y mantener un producto software eficaz y eficiente que reúna los requisitos del cliente.</a:t>
          </a:r>
          <a:endParaRPr lang="es-EC" sz="1300" kern="1200" dirty="0"/>
        </a:p>
      </dsp:txBody>
      <dsp:txXfrm rot="-5400000">
        <a:off x="3216935" y="1542021"/>
        <a:ext cx="5668437" cy="934554"/>
      </dsp:txXfrm>
    </dsp:sp>
    <dsp:sp modelId="{E2BE289B-D1D2-48AF-A849-0A7BC858F107}">
      <dsp:nvSpPr>
        <dsp:cNvPr id="0" name=""/>
        <dsp:cNvSpPr/>
      </dsp:nvSpPr>
      <dsp:spPr>
        <a:xfrm>
          <a:off x="0" y="1362005"/>
          <a:ext cx="3216934" cy="1294585"/>
        </a:xfrm>
        <a:prstGeom prst="roundRect">
          <a:avLst/>
        </a:prstGeom>
        <a:solidFill>
          <a:schemeClr val="accent2">
            <a:shade val="50000"/>
            <a:hueOff val="307483"/>
            <a:satOff val="-22808"/>
            <a:lumOff val="27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s-EC" sz="2300" b="1" kern="1200" dirty="0" smtClean="0"/>
            <a:t>Desarrollo de Software</a:t>
          </a:r>
          <a:endParaRPr lang="es-EC" sz="2300" kern="1200" dirty="0"/>
        </a:p>
      </dsp:txBody>
      <dsp:txXfrm>
        <a:off x="63196" y="1425201"/>
        <a:ext cx="3090542" cy="1168193"/>
      </dsp:txXfrm>
    </dsp:sp>
    <dsp:sp modelId="{1CD8D352-F90E-4797-8A49-EA192C9B31DE}">
      <dsp:nvSpPr>
        <dsp:cNvPr id="0" name=""/>
        <dsp:cNvSpPr/>
      </dsp:nvSpPr>
      <dsp:spPr>
        <a:xfrm rot="5400000">
          <a:off x="5558597" y="509115"/>
          <a:ext cx="1035668" cy="5718994"/>
        </a:xfrm>
        <a:prstGeom prst="round2SameRect">
          <a:avLst/>
        </a:prstGeom>
        <a:solidFill>
          <a:schemeClr val="accent2">
            <a:alpha val="90000"/>
            <a:tint val="55000"/>
            <a:hueOff val="0"/>
            <a:satOff val="0"/>
            <a:lumOff val="0"/>
            <a:alphaOff val="0"/>
          </a:schemeClr>
        </a:solidFill>
        <a:ln w="19050" cap="rnd"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Para desarrollar software para este tipo de dispositivos se debe tener en cuenta las restricciones que poseen tanto en hardware y software.</a:t>
          </a:r>
          <a:endParaRPr lang="es-EC" sz="1300" kern="1200" dirty="0"/>
        </a:p>
        <a:p>
          <a:pPr marL="114300" lvl="1" indent="-114300" algn="l" defTabSz="577850">
            <a:lnSpc>
              <a:spcPct val="90000"/>
            </a:lnSpc>
            <a:spcBef>
              <a:spcPct val="0"/>
            </a:spcBef>
            <a:spcAft>
              <a:spcPct val="15000"/>
            </a:spcAft>
            <a:buChar char="••"/>
          </a:pPr>
          <a:r>
            <a:rPr lang="es-EC" sz="1300" b="1" kern="1200" dirty="0" smtClean="0"/>
            <a:t>Aplicaciones Móviles Multiplataforma =&gt; </a:t>
          </a:r>
          <a:r>
            <a:rPr lang="es-EC" sz="1300" kern="1200" dirty="0" smtClean="0"/>
            <a:t>mejorar la relación entre el beneficio y el costo.</a:t>
          </a:r>
          <a:endParaRPr lang="es-EC" sz="1300" kern="1200" dirty="0"/>
        </a:p>
      </dsp:txBody>
      <dsp:txXfrm rot="-5400000">
        <a:off x="3216935" y="2901335"/>
        <a:ext cx="5668437" cy="934554"/>
      </dsp:txXfrm>
    </dsp:sp>
    <dsp:sp modelId="{E0040B52-42CE-442F-AE1D-F5F8AB7D957B}">
      <dsp:nvSpPr>
        <dsp:cNvPr id="0" name=""/>
        <dsp:cNvSpPr/>
      </dsp:nvSpPr>
      <dsp:spPr>
        <a:xfrm>
          <a:off x="0" y="2721320"/>
          <a:ext cx="3216934" cy="1294585"/>
        </a:xfrm>
        <a:prstGeom prst="roundRect">
          <a:avLst/>
        </a:prstGeom>
        <a:solidFill>
          <a:schemeClr val="accent2">
            <a:shade val="50000"/>
            <a:hueOff val="614967"/>
            <a:satOff val="-45616"/>
            <a:lumOff val="5454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s-EC" sz="2300" b="1" kern="1200" dirty="0" smtClean="0"/>
            <a:t>Desarrollo de Aplicaciones móviles</a:t>
          </a:r>
          <a:endParaRPr lang="es-EC" sz="2300" kern="1200" dirty="0"/>
        </a:p>
      </dsp:txBody>
      <dsp:txXfrm>
        <a:off x="63196" y="2784516"/>
        <a:ext cx="3090542" cy="1168193"/>
      </dsp:txXfrm>
    </dsp:sp>
    <dsp:sp modelId="{1D9B0B9F-A186-4B71-A0A5-C7797F2970E8}">
      <dsp:nvSpPr>
        <dsp:cNvPr id="0" name=""/>
        <dsp:cNvSpPr/>
      </dsp:nvSpPr>
      <dsp:spPr>
        <a:xfrm rot="5400000">
          <a:off x="5558597" y="1868429"/>
          <a:ext cx="1035668" cy="5718994"/>
        </a:xfrm>
        <a:prstGeom prst="round2SameRect">
          <a:avLst/>
        </a:prstGeom>
        <a:solidFill>
          <a:schemeClr val="accent2">
            <a:alpha val="90000"/>
            <a:tint val="55000"/>
            <a:hueOff val="0"/>
            <a:satOff val="0"/>
            <a:lumOff val="0"/>
            <a:alphaOff val="0"/>
          </a:schemeClr>
        </a:solidFill>
        <a:ln w="19050" cap="rnd" cmpd="sng" algn="ctr">
          <a:solidFill>
            <a:schemeClr val="accent2">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La usabilidad es “el grado en el que un producto puede ser utilizado por usuarios específicos para conseguir objetivos específicos con efectividad, eficiencia y satisfacción en un determinado contexto de uso”</a:t>
          </a:r>
          <a:endParaRPr lang="es-EC" sz="1300" kern="1200" dirty="0"/>
        </a:p>
      </dsp:txBody>
      <dsp:txXfrm rot="-5400000">
        <a:off x="3216935" y="4260649"/>
        <a:ext cx="5668437" cy="934554"/>
      </dsp:txXfrm>
    </dsp:sp>
    <dsp:sp modelId="{FA038E28-208F-41B7-8AD6-1ECE243715E7}">
      <dsp:nvSpPr>
        <dsp:cNvPr id="0" name=""/>
        <dsp:cNvSpPr/>
      </dsp:nvSpPr>
      <dsp:spPr>
        <a:xfrm>
          <a:off x="0" y="4080634"/>
          <a:ext cx="3216934" cy="1294585"/>
        </a:xfrm>
        <a:prstGeom prst="roundRect">
          <a:avLst/>
        </a:prstGeom>
        <a:solidFill>
          <a:schemeClr val="accent2">
            <a:shade val="50000"/>
            <a:hueOff val="307483"/>
            <a:satOff val="-22808"/>
            <a:lumOff val="27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s-EC" sz="2300" b="1" kern="1200" smtClean="0"/>
            <a:t>Evaluación de Usabilidad de Aplicaciones móviles</a:t>
          </a:r>
          <a:endParaRPr lang="es-EC" sz="2300" kern="1200" dirty="0"/>
        </a:p>
      </dsp:txBody>
      <dsp:txXfrm>
        <a:off x="63196" y="4143830"/>
        <a:ext cx="3090542" cy="11681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905CE-53E3-41E7-9D20-E15F6159BCF8}">
      <dsp:nvSpPr>
        <dsp:cNvPr id="0" name=""/>
        <dsp:cNvSpPr/>
      </dsp:nvSpPr>
      <dsp:spPr>
        <a:xfrm rot="5400000">
          <a:off x="-175921" y="180656"/>
          <a:ext cx="1172808" cy="820966"/>
        </a:xfrm>
        <a:prstGeom prst="chevron">
          <a:avLst/>
        </a:prstGeom>
        <a:solidFill>
          <a:schemeClr val="accent5">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C" sz="1050" b="1" kern="1200" dirty="0" smtClean="0"/>
            <a:t>Evaluaciones con expertos</a:t>
          </a:r>
          <a:endParaRPr lang="es-EC" sz="1050" kern="1200" dirty="0"/>
        </a:p>
      </dsp:txBody>
      <dsp:txXfrm rot="-5400000">
        <a:off x="0" y="415218"/>
        <a:ext cx="820966" cy="351842"/>
      </dsp:txXfrm>
    </dsp:sp>
    <dsp:sp modelId="{20CE9D6C-F451-4122-8CCA-2FC7C941FD66}">
      <dsp:nvSpPr>
        <dsp:cNvPr id="0" name=""/>
        <dsp:cNvSpPr/>
      </dsp:nvSpPr>
      <dsp:spPr>
        <a:xfrm rot="5400000">
          <a:off x="5525300" y="-4699599"/>
          <a:ext cx="762726" cy="10171394"/>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s-EC" sz="1100" kern="1200" dirty="0" smtClean="0"/>
            <a:t>Evalúan las interfaces del usuario y demás problemas de usabilidad que pueden existir en un sistema.</a:t>
          </a:r>
          <a:endParaRPr lang="es-EC" sz="1100" kern="1200" dirty="0"/>
        </a:p>
      </dsp:txBody>
      <dsp:txXfrm rot="-5400000">
        <a:off x="820967" y="41967"/>
        <a:ext cx="10134161" cy="688260"/>
      </dsp:txXfrm>
    </dsp:sp>
    <dsp:sp modelId="{30A3FAB2-93D5-404D-9DC2-C22E15197D47}">
      <dsp:nvSpPr>
        <dsp:cNvPr id="0" name=""/>
        <dsp:cNvSpPr/>
      </dsp:nvSpPr>
      <dsp:spPr>
        <a:xfrm rot="5400000">
          <a:off x="-175921" y="1237313"/>
          <a:ext cx="1172808" cy="820966"/>
        </a:xfrm>
        <a:prstGeom prst="chevron">
          <a:avLst/>
        </a:prstGeom>
        <a:solidFill>
          <a:schemeClr val="accent5">
            <a:hueOff val="623814"/>
            <a:satOff val="-12622"/>
            <a:lumOff val="392"/>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C" sz="1050" b="1" kern="1200" dirty="0" smtClean="0"/>
            <a:t>Evaluaciones Heurísticas</a:t>
          </a:r>
          <a:endParaRPr lang="es-EC" sz="1050" kern="1200" dirty="0"/>
        </a:p>
      </dsp:txBody>
      <dsp:txXfrm rot="-5400000">
        <a:off x="0" y="1471875"/>
        <a:ext cx="820966" cy="351842"/>
      </dsp:txXfrm>
    </dsp:sp>
    <dsp:sp modelId="{18E455EB-1241-4848-A52C-F8FA643B0F9C}">
      <dsp:nvSpPr>
        <dsp:cNvPr id="0" name=""/>
        <dsp:cNvSpPr/>
      </dsp:nvSpPr>
      <dsp:spPr>
        <a:xfrm rot="5400000">
          <a:off x="5525500" y="-3643142"/>
          <a:ext cx="762325" cy="10171394"/>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s-EC" sz="1100" kern="1200" dirty="0" smtClean="0"/>
            <a:t>Inspeccionan el diseño de la interfaz de la aplicación basándose en principios determinados de usabilidad previamente establecidos, verificando de esta manera el cumplimiento de cada uno de ellos.</a:t>
          </a:r>
          <a:endParaRPr lang="es-EC" sz="1100" kern="1200" dirty="0"/>
        </a:p>
      </dsp:txBody>
      <dsp:txXfrm rot="-5400000">
        <a:off x="820966" y="1098606"/>
        <a:ext cx="10134180" cy="687897"/>
      </dsp:txXfrm>
    </dsp:sp>
    <dsp:sp modelId="{F869DAE1-82C5-48EC-8773-EB074D171CD1}">
      <dsp:nvSpPr>
        <dsp:cNvPr id="0" name=""/>
        <dsp:cNvSpPr/>
      </dsp:nvSpPr>
      <dsp:spPr>
        <a:xfrm rot="5400000">
          <a:off x="-175921" y="2293971"/>
          <a:ext cx="1172808" cy="820966"/>
        </a:xfrm>
        <a:prstGeom prst="chevron">
          <a:avLst/>
        </a:prstGeom>
        <a:solidFill>
          <a:schemeClr val="accent5">
            <a:hueOff val="1247628"/>
            <a:satOff val="-25244"/>
            <a:lumOff val="784"/>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C" sz="1050" b="1" kern="1200" dirty="0" smtClean="0"/>
            <a:t>Recorridos cognitivos</a:t>
          </a:r>
          <a:endParaRPr lang="es-EC" sz="1050" kern="1200" dirty="0"/>
        </a:p>
      </dsp:txBody>
      <dsp:txXfrm rot="-5400000">
        <a:off x="0" y="2528533"/>
        <a:ext cx="820966" cy="351842"/>
      </dsp:txXfrm>
    </dsp:sp>
    <dsp:sp modelId="{0A70967C-FAC8-4359-B6CE-317614AC76CE}">
      <dsp:nvSpPr>
        <dsp:cNvPr id="0" name=""/>
        <dsp:cNvSpPr/>
      </dsp:nvSpPr>
      <dsp:spPr>
        <a:xfrm rot="5400000">
          <a:off x="5525500" y="-2586484"/>
          <a:ext cx="762325" cy="10171394"/>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s-EC" sz="1100" kern="1200" dirty="0" smtClean="0"/>
            <a:t>Se recorre un escenario específico de tareas y de cómo las realizaría determinado tipo de usuario. </a:t>
          </a:r>
          <a:endParaRPr lang="es-EC" sz="1100" kern="1200" dirty="0"/>
        </a:p>
      </dsp:txBody>
      <dsp:txXfrm rot="-5400000">
        <a:off x="820966" y="2155264"/>
        <a:ext cx="10134180" cy="687897"/>
      </dsp:txXfrm>
    </dsp:sp>
    <dsp:sp modelId="{1D1F8D4B-EE0F-477E-B8F1-2F4497862491}">
      <dsp:nvSpPr>
        <dsp:cNvPr id="0" name=""/>
        <dsp:cNvSpPr/>
      </dsp:nvSpPr>
      <dsp:spPr>
        <a:xfrm rot="5400000">
          <a:off x="-175921" y="3350629"/>
          <a:ext cx="1172808" cy="820966"/>
        </a:xfrm>
        <a:prstGeom prst="chevron">
          <a:avLst/>
        </a:prstGeom>
        <a:solidFill>
          <a:schemeClr val="accent5">
            <a:hueOff val="1871442"/>
            <a:satOff val="-37867"/>
            <a:lumOff val="1177"/>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C" sz="1050" b="1" kern="1200" dirty="0" smtClean="0"/>
            <a:t>Inspección formal de usabilidad</a:t>
          </a:r>
          <a:endParaRPr lang="es-EC" sz="1050" kern="1200" dirty="0"/>
        </a:p>
      </dsp:txBody>
      <dsp:txXfrm rot="-5400000">
        <a:off x="0" y="3585191"/>
        <a:ext cx="820966" cy="351842"/>
      </dsp:txXfrm>
    </dsp:sp>
    <dsp:sp modelId="{D4D9FE9A-797C-4063-B351-9B6C98C353B1}">
      <dsp:nvSpPr>
        <dsp:cNvPr id="0" name=""/>
        <dsp:cNvSpPr/>
      </dsp:nvSpPr>
      <dsp:spPr>
        <a:xfrm rot="5400000">
          <a:off x="5525500" y="-1529826"/>
          <a:ext cx="762325" cy="10171394"/>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s-EC" sz="1100" kern="1200" dirty="0" smtClean="0"/>
            <a:t>Inspecciones Formales de Usabilidad &gt;&gt; búsqueda de errores recorriendo las tareas con los objetivos específicos del usuario.</a:t>
          </a:r>
          <a:endParaRPr lang="es-EC" sz="1100" kern="1200" dirty="0"/>
        </a:p>
        <a:p>
          <a:pPr marL="57150" lvl="1" indent="-57150" algn="l" defTabSz="488950">
            <a:lnSpc>
              <a:spcPct val="90000"/>
            </a:lnSpc>
            <a:spcBef>
              <a:spcPct val="0"/>
            </a:spcBef>
            <a:spcAft>
              <a:spcPct val="15000"/>
            </a:spcAft>
            <a:buChar char="••"/>
          </a:pPr>
          <a:r>
            <a:rPr lang="es-EC" sz="1100" kern="1200" dirty="0" smtClean="0"/>
            <a:t>Inspecciones de Características &gt;&gt; revisan solo un conjunto de características del sistema.</a:t>
          </a:r>
          <a:endParaRPr lang="es-EC" sz="1100" kern="1200" dirty="0"/>
        </a:p>
        <a:p>
          <a:pPr marL="57150" lvl="1" indent="-57150" algn="l" defTabSz="488950">
            <a:lnSpc>
              <a:spcPct val="90000"/>
            </a:lnSpc>
            <a:spcBef>
              <a:spcPct val="0"/>
            </a:spcBef>
            <a:spcAft>
              <a:spcPct val="15000"/>
            </a:spcAft>
            <a:buChar char="••"/>
          </a:pPr>
          <a:r>
            <a:rPr lang="es-EC" sz="1100" kern="1200" dirty="0" smtClean="0"/>
            <a:t>Inspecciones de Consistencia &gt;&gt; comparación de sistemas similares.</a:t>
          </a:r>
          <a:endParaRPr lang="es-EC" sz="1100" kern="1200" dirty="0"/>
        </a:p>
        <a:p>
          <a:pPr marL="57150" lvl="1" indent="-57150" algn="l" defTabSz="488950">
            <a:lnSpc>
              <a:spcPct val="90000"/>
            </a:lnSpc>
            <a:spcBef>
              <a:spcPct val="0"/>
            </a:spcBef>
            <a:spcAft>
              <a:spcPct val="15000"/>
            </a:spcAft>
            <a:buChar char="••"/>
          </a:pPr>
          <a:r>
            <a:rPr lang="es-EC" sz="1100" kern="1200" dirty="0" smtClean="0"/>
            <a:t>Inspecciones de Estándares &gt;&gt; acorde a los estándares de la industria.</a:t>
          </a:r>
          <a:endParaRPr lang="es-EC" sz="1100" kern="1200" dirty="0"/>
        </a:p>
      </dsp:txBody>
      <dsp:txXfrm rot="-5400000">
        <a:off x="820966" y="3211922"/>
        <a:ext cx="10134180" cy="687897"/>
      </dsp:txXfrm>
    </dsp:sp>
    <dsp:sp modelId="{1A7180B7-675F-4D46-9D1D-86C534CFD405}">
      <dsp:nvSpPr>
        <dsp:cNvPr id="0" name=""/>
        <dsp:cNvSpPr/>
      </dsp:nvSpPr>
      <dsp:spPr>
        <a:xfrm rot="5400000">
          <a:off x="-175921" y="4407286"/>
          <a:ext cx="1172808" cy="820966"/>
        </a:xfrm>
        <a:prstGeom prst="chevron">
          <a:avLst/>
        </a:prstGeom>
        <a:solidFill>
          <a:schemeClr val="accent5">
            <a:hueOff val="2495256"/>
            <a:satOff val="-50489"/>
            <a:lumOff val="1569"/>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C" sz="1050" b="1" kern="1200" dirty="0" smtClean="0"/>
            <a:t>Test de Usabilidad</a:t>
          </a:r>
          <a:endParaRPr lang="es-EC" sz="1050" kern="1200" dirty="0"/>
        </a:p>
      </dsp:txBody>
      <dsp:txXfrm rot="-5400000">
        <a:off x="0" y="4641848"/>
        <a:ext cx="820966" cy="351842"/>
      </dsp:txXfrm>
    </dsp:sp>
    <dsp:sp modelId="{672C4284-88A3-448C-B0A7-6D4C8ABE5F4B}">
      <dsp:nvSpPr>
        <dsp:cNvPr id="0" name=""/>
        <dsp:cNvSpPr/>
      </dsp:nvSpPr>
      <dsp:spPr>
        <a:xfrm rot="5400000">
          <a:off x="5525500" y="-473169"/>
          <a:ext cx="762325" cy="10171394"/>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s-EC" sz="1100" kern="1200" dirty="0" smtClean="0"/>
            <a:t>Para la estimación de la facilidad con la que una persona aprende a usar una aplicación o sistema, tomando en cuenta los frecuentes problemas para que estos sean solucionados.</a:t>
          </a:r>
          <a:endParaRPr lang="es-EC" sz="1100" kern="1200" dirty="0"/>
        </a:p>
      </dsp:txBody>
      <dsp:txXfrm rot="-5400000">
        <a:off x="820966" y="4268579"/>
        <a:ext cx="10134180" cy="68789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ABF4B-36A7-4002-9FE4-29C8879003F6}">
      <dsp:nvSpPr>
        <dsp:cNvPr id="0" name=""/>
        <dsp:cNvSpPr/>
      </dsp:nvSpPr>
      <dsp:spPr>
        <a:xfrm>
          <a:off x="778347" y="202501"/>
          <a:ext cx="5607584" cy="5607584"/>
        </a:xfrm>
        <a:prstGeom prst="circularArrow">
          <a:avLst>
            <a:gd name="adj1" fmla="val 5544"/>
            <a:gd name="adj2" fmla="val 330680"/>
            <a:gd name="adj3" fmla="val 13787113"/>
            <a:gd name="adj4" fmla="val 17379159"/>
            <a:gd name="adj5" fmla="val 5757"/>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A3FD42-4708-42F9-9C4F-BF387948DA65}">
      <dsp:nvSpPr>
        <dsp:cNvPr id="0" name=""/>
        <dsp:cNvSpPr/>
      </dsp:nvSpPr>
      <dsp:spPr>
        <a:xfrm>
          <a:off x="2275568" y="236933"/>
          <a:ext cx="2613143" cy="1306571"/>
        </a:xfrm>
        <a:prstGeom prst="roundRect">
          <a:avLst/>
        </a:prstGeom>
        <a:solidFill>
          <a:srgbClr val="00B0F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PREGUNTAS DE INVESTIGACIÓN</a:t>
          </a:r>
          <a:endParaRPr lang="es-EC" sz="2400" kern="1200" dirty="0"/>
        </a:p>
      </dsp:txBody>
      <dsp:txXfrm>
        <a:off x="2339350" y="300715"/>
        <a:ext cx="2485579" cy="1179007"/>
      </dsp:txXfrm>
    </dsp:sp>
    <dsp:sp modelId="{7885F2E6-7A83-4C15-AC3B-8A8DE3FC868E}">
      <dsp:nvSpPr>
        <dsp:cNvPr id="0" name=""/>
        <dsp:cNvSpPr/>
      </dsp:nvSpPr>
      <dsp:spPr>
        <a:xfrm>
          <a:off x="4549824" y="1889277"/>
          <a:ext cx="2613143" cy="1306571"/>
        </a:xfrm>
        <a:prstGeom prst="roundRect">
          <a:avLst/>
        </a:prstGeom>
        <a:solidFill>
          <a:srgbClr val="00B0F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ESTRATEGIA DE BÚSQUEDA</a:t>
          </a:r>
          <a:endParaRPr lang="es-EC" sz="2400" kern="1200" dirty="0"/>
        </a:p>
      </dsp:txBody>
      <dsp:txXfrm>
        <a:off x="4613606" y="1953059"/>
        <a:ext cx="2485579" cy="1179007"/>
      </dsp:txXfrm>
    </dsp:sp>
    <dsp:sp modelId="{959BCDDF-5DAC-4778-8463-6AADDA4BD174}">
      <dsp:nvSpPr>
        <dsp:cNvPr id="0" name=""/>
        <dsp:cNvSpPr/>
      </dsp:nvSpPr>
      <dsp:spPr>
        <a:xfrm>
          <a:off x="3681135" y="4562825"/>
          <a:ext cx="2613143" cy="1306571"/>
        </a:xfrm>
        <a:prstGeom prst="roundRect">
          <a:avLst/>
        </a:prstGeom>
        <a:solidFill>
          <a:srgbClr val="00B0F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CRITERIOS DE INCLUSIÓN Y EXCLUSIÓN</a:t>
          </a:r>
          <a:endParaRPr lang="es-EC" sz="2400" kern="1200" dirty="0"/>
        </a:p>
      </dsp:txBody>
      <dsp:txXfrm>
        <a:off x="3744917" y="4626607"/>
        <a:ext cx="2485579" cy="1179007"/>
      </dsp:txXfrm>
    </dsp:sp>
    <dsp:sp modelId="{A9834CA1-F028-4C0E-ADC1-54BC67CF08D0}">
      <dsp:nvSpPr>
        <dsp:cNvPr id="0" name=""/>
        <dsp:cNvSpPr/>
      </dsp:nvSpPr>
      <dsp:spPr>
        <a:xfrm>
          <a:off x="870000" y="4562825"/>
          <a:ext cx="2613143" cy="1306571"/>
        </a:xfrm>
        <a:prstGeom prst="roundRect">
          <a:avLst/>
        </a:prstGeom>
        <a:solidFill>
          <a:srgbClr val="0070C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PROCESO DE SELECCIÓN</a:t>
          </a:r>
          <a:endParaRPr lang="es-EC" sz="2400" kern="1200" dirty="0"/>
        </a:p>
      </dsp:txBody>
      <dsp:txXfrm>
        <a:off x="933782" y="4626607"/>
        <a:ext cx="2485579" cy="1179007"/>
      </dsp:txXfrm>
    </dsp:sp>
    <dsp:sp modelId="{4FD5D5D0-95AD-4B99-925B-692D4B731A28}">
      <dsp:nvSpPr>
        <dsp:cNvPr id="0" name=""/>
        <dsp:cNvSpPr/>
      </dsp:nvSpPr>
      <dsp:spPr>
        <a:xfrm>
          <a:off x="1312" y="1889277"/>
          <a:ext cx="2613143" cy="1306571"/>
        </a:xfrm>
        <a:prstGeom prst="roundRect">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EXTRACCIÓN DE DATOS</a:t>
          </a:r>
          <a:endParaRPr lang="es-EC" sz="2400" kern="1200" dirty="0"/>
        </a:p>
      </dsp:txBody>
      <dsp:txXfrm>
        <a:off x="65094" y="1953059"/>
        <a:ext cx="2485579" cy="117900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AF1EA-B375-4CBB-8967-BB533DB4D21F}">
      <dsp:nvSpPr>
        <dsp:cNvPr id="0" name=""/>
        <dsp:cNvSpPr/>
      </dsp:nvSpPr>
      <dsp:spPr>
        <a:xfrm>
          <a:off x="-5039081" y="-772309"/>
          <a:ext cx="6003394" cy="6003394"/>
        </a:xfrm>
        <a:prstGeom prst="blockArc">
          <a:avLst>
            <a:gd name="adj1" fmla="val 18900000"/>
            <a:gd name="adj2" fmla="val 2700000"/>
            <a:gd name="adj3" fmla="val 36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9A769F-87AF-4F3F-AFA6-8031A6604F1C}">
      <dsp:nvSpPr>
        <dsp:cNvPr id="0" name=""/>
        <dsp:cNvSpPr/>
      </dsp:nvSpPr>
      <dsp:spPr>
        <a:xfrm>
          <a:off x="312783" y="202695"/>
          <a:ext cx="9479394" cy="405213"/>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1638" tIns="35560" rIns="35560" bIns="35560" numCol="1" spcCol="1270" anchor="ctr" anchorCtr="0">
          <a:noAutofit/>
        </a:bodyPr>
        <a:lstStyle/>
        <a:p>
          <a:pPr lvl="0" algn="l" defTabSz="622300">
            <a:lnSpc>
              <a:spcPct val="90000"/>
            </a:lnSpc>
            <a:spcBef>
              <a:spcPct val="0"/>
            </a:spcBef>
            <a:spcAft>
              <a:spcPct val="35000"/>
            </a:spcAft>
          </a:pPr>
          <a:r>
            <a:rPr lang="es-EC" sz="1400" b="1" kern="1200" dirty="0" smtClean="0"/>
            <a:t>RQ1</a:t>
          </a:r>
          <a:r>
            <a:rPr lang="es-EC" sz="1400" kern="1200" dirty="0" smtClean="0"/>
            <a:t>: ¿Cuáles son las técnicas existentes para evaluar la usabilidad de aplicaciones en dispositivos móviles?</a:t>
          </a:r>
          <a:endParaRPr lang="es-EC" sz="1400" kern="1200" dirty="0"/>
        </a:p>
      </dsp:txBody>
      <dsp:txXfrm>
        <a:off x="312783" y="202695"/>
        <a:ext cx="9479394" cy="405213"/>
      </dsp:txXfrm>
    </dsp:sp>
    <dsp:sp modelId="{2A99DECE-A345-4AD3-B3D5-3FC93896FA5C}">
      <dsp:nvSpPr>
        <dsp:cNvPr id="0" name=""/>
        <dsp:cNvSpPr/>
      </dsp:nvSpPr>
      <dsp:spPr>
        <a:xfrm>
          <a:off x="59524" y="152044"/>
          <a:ext cx="506516" cy="506516"/>
        </a:xfrm>
        <a:prstGeom prst="ellipse">
          <a:avLst/>
        </a:prstGeom>
        <a:gradFill rotWithShape="0">
          <a:gsLst>
            <a:gs pos="0">
              <a:schemeClr val="lt1">
                <a:hueOff val="0"/>
                <a:satOff val="0"/>
                <a:lumOff val="0"/>
                <a:alphaOff val="0"/>
                <a:tint val="65000"/>
                <a:lumMod val="110000"/>
              </a:schemeClr>
            </a:gs>
            <a:gs pos="88000">
              <a:schemeClr val="lt1">
                <a:hueOff val="0"/>
                <a:satOff val="0"/>
                <a:lumOff val="0"/>
                <a:alphaOff val="0"/>
                <a:tint val="90000"/>
              </a:schemeClr>
            </a:gs>
          </a:gsLst>
          <a:lin ang="5400000" scaled="0"/>
        </a:gradFill>
        <a:ln w="12700" cap="rnd"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4104755-63A9-456B-B786-85568A6583D6}">
      <dsp:nvSpPr>
        <dsp:cNvPr id="0" name=""/>
        <dsp:cNvSpPr/>
      </dsp:nvSpPr>
      <dsp:spPr>
        <a:xfrm>
          <a:off x="679740" y="810873"/>
          <a:ext cx="9112436" cy="405213"/>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1638" tIns="35560" rIns="35560" bIns="35560" numCol="1" spcCol="1270" anchor="ctr" anchorCtr="0">
          <a:noAutofit/>
        </a:bodyPr>
        <a:lstStyle/>
        <a:p>
          <a:pPr lvl="0" algn="l" defTabSz="622300">
            <a:lnSpc>
              <a:spcPct val="90000"/>
            </a:lnSpc>
            <a:spcBef>
              <a:spcPct val="0"/>
            </a:spcBef>
            <a:spcAft>
              <a:spcPct val="35000"/>
            </a:spcAft>
          </a:pPr>
          <a:r>
            <a:rPr lang="es-EC" sz="1400" b="1" kern="1200" smtClean="0"/>
            <a:t>RQ2</a:t>
          </a:r>
          <a:r>
            <a:rPr lang="es-EC" sz="1400" kern="1200" smtClean="0"/>
            <a:t>: ¿Qué modelos de usabilidad son comúnmente utilizados en la evaluación de usabilidad de aplicaciones móviles?</a:t>
          </a:r>
          <a:endParaRPr lang="es-EC" sz="1400" kern="1200"/>
        </a:p>
      </dsp:txBody>
      <dsp:txXfrm>
        <a:off x="679740" y="810873"/>
        <a:ext cx="9112436" cy="405213"/>
      </dsp:txXfrm>
    </dsp:sp>
    <dsp:sp modelId="{49177435-2F58-4D46-BD20-811D8722B41A}">
      <dsp:nvSpPr>
        <dsp:cNvPr id="0" name=""/>
        <dsp:cNvSpPr/>
      </dsp:nvSpPr>
      <dsp:spPr>
        <a:xfrm>
          <a:off x="426481" y="760221"/>
          <a:ext cx="506516" cy="506516"/>
        </a:xfrm>
        <a:prstGeom prst="ellipse">
          <a:avLst/>
        </a:prstGeom>
        <a:gradFill rotWithShape="0">
          <a:gsLst>
            <a:gs pos="0">
              <a:schemeClr val="lt1">
                <a:hueOff val="0"/>
                <a:satOff val="0"/>
                <a:lumOff val="0"/>
                <a:alphaOff val="0"/>
                <a:tint val="65000"/>
                <a:lumMod val="110000"/>
              </a:schemeClr>
            </a:gs>
            <a:gs pos="88000">
              <a:schemeClr val="lt1">
                <a:hueOff val="0"/>
                <a:satOff val="0"/>
                <a:lumOff val="0"/>
                <a:alphaOff val="0"/>
                <a:tint val="90000"/>
              </a:schemeClr>
            </a:gs>
          </a:gsLst>
          <a:lin ang="5400000" scaled="0"/>
        </a:gradFill>
        <a:ln w="12700" cap="rnd"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8FF6616C-5E23-4C25-8FD2-91816F5C92BE}">
      <dsp:nvSpPr>
        <dsp:cNvPr id="0" name=""/>
        <dsp:cNvSpPr/>
      </dsp:nvSpPr>
      <dsp:spPr>
        <a:xfrm>
          <a:off x="880831" y="1418604"/>
          <a:ext cx="8911346" cy="405213"/>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1638" tIns="35560" rIns="35560" bIns="35560" numCol="1" spcCol="1270" anchor="ctr" anchorCtr="0">
          <a:noAutofit/>
        </a:bodyPr>
        <a:lstStyle/>
        <a:p>
          <a:pPr lvl="0" algn="l" defTabSz="622300">
            <a:lnSpc>
              <a:spcPct val="90000"/>
            </a:lnSpc>
            <a:spcBef>
              <a:spcPct val="0"/>
            </a:spcBef>
            <a:spcAft>
              <a:spcPct val="35000"/>
            </a:spcAft>
          </a:pPr>
          <a:r>
            <a:rPr lang="es-EC" sz="1400" b="1" kern="1200" smtClean="0"/>
            <a:t>RQ3</a:t>
          </a:r>
          <a:r>
            <a:rPr lang="es-EC" sz="1400" kern="1200" smtClean="0"/>
            <a:t>: ¿Qué atributos de usabilidad son considerados en la evaluación de usabilidad de aplicaciones móviles y que métricas se utilizan para medir dichos atributos?</a:t>
          </a:r>
          <a:endParaRPr lang="es-EC" sz="1400" kern="1200"/>
        </a:p>
      </dsp:txBody>
      <dsp:txXfrm>
        <a:off x="880831" y="1418604"/>
        <a:ext cx="8911346" cy="405213"/>
      </dsp:txXfrm>
    </dsp:sp>
    <dsp:sp modelId="{86781307-B382-46DF-8BA8-50C4D1ED55C3}">
      <dsp:nvSpPr>
        <dsp:cNvPr id="0" name=""/>
        <dsp:cNvSpPr/>
      </dsp:nvSpPr>
      <dsp:spPr>
        <a:xfrm>
          <a:off x="627572" y="1367952"/>
          <a:ext cx="506516" cy="506516"/>
        </a:xfrm>
        <a:prstGeom prst="ellipse">
          <a:avLst/>
        </a:prstGeom>
        <a:gradFill rotWithShape="0">
          <a:gsLst>
            <a:gs pos="0">
              <a:schemeClr val="lt1">
                <a:hueOff val="0"/>
                <a:satOff val="0"/>
                <a:lumOff val="0"/>
                <a:alphaOff val="0"/>
                <a:tint val="65000"/>
                <a:lumMod val="110000"/>
              </a:schemeClr>
            </a:gs>
            <a:gs pos="88000">
              <a:schemeClr val="lt1">
                <a:hueOff val="0"/>
                <a:satOff val="0"/>
                <a:lumOff val="0"/>
                <a:alphaOff val="0"/>
                <a:tint val="90000"/>
              </a:schemeClr>
            </a:gs>
          </a:gsLst>
          <a:lin ang="5400000" scaled="0"/>
        </a:gradFill>
        <a:ln w="12700" cap="rnd"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B8E7C46-C3CF-4A2D-8E82-C0BB33210E3F}">
      <dsp:nvSpPr>
        <dsp:cNvPr id="0" name=""/>
        <dsp:cNvSpPr/>
      </dsp:nvSpPr>
      <dsp:spPr>
        <a:xfrm>
          <a:off x="945037" y="2026781"/>
          <a:ext cx="8847139" cy="405213"/>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1638" tIns="35560" rIns="35560" bIns="35560" numCol="1" spcCol="1270" anchor="ctr" anchorCtr="0">
          <a:noAutofit/>
        </a:bodyPr>
        <a:lstStyle/>
        <a:p>
          <a:pPr lvl="0" algn="l" defTabSz="622300">
            <a:lnSpc>
              <a:spcPct val="90000"/>
            </a:lnSpc>
            <a:spcBef>
              <a:spcPct val="0"/>
            </a:spcBef>
            <a:spcAft>
              <a:spcPct val="35000"/>
            </a:spcAft>
          </a:pPr>
          <a:r>
            <a:rPr lang="es-EC" sz="1400" b="1" kern="1200" smtClean="0"/>
            <a:t>RQ4</a:t>
          </a:r>
          <a:r>
            <a:rPr lang="es-EC" sz="1400" kern="1200" smtClean="0"/>
            <a:t>: ¿Qué tipo de aplicaciones móviles son evaluadas y a través de qué actividades?</a:t>
          </a:r>
          <a:endParaRPr lang="es-EC" sz="1400" kern="1200"/>
        </a:p>
      </dsp:txBody>
      <dsp:txXfrm>
        <a:off x="945037" y="2026781"/>
        <a:ext cx="8847139" cy="405213"/>
      </dsp:txXfrm>
    </dsp:sp>
    <dsp:sp modelId="{83616673-F365-4A2D-B939-9AA8C0FB46BF}">
      <dsp:nvSpPr>
        <dsp:cNvPr id="0" name=""/>
        <dsp:cNvSpPr/>
      </dsp:nvSpPr>
      <dsp:spPr>
        <a:xfrm>
          <a:off x="691779" y="1976129"/>
          <a:ext cx="506516" cy="506516"/>
        </a:xfrm>
        <a:prstGeom prst="ellipse">
          <a:avLst/>
        </a:prstGeom>
        <a:gradFill rotWithShape="0">
          <a:gsLst>
            <a:gs pos="0">
              <a:schemeClr val="lt1">
                <a:hueOff val="0"/>
                <a:satOff val="0"/>
                <a:lumOff val="0"/>
                <a:alphaOff val="0"/>
                <a:tint val="65000"/>
                <a:lumMod val="110000"/>
              </a:schemeClr>
            </a:gs>
            <a:gs pos="88000">
              <a:schemeClr val="lt1">
                <a:hueOff val="0"/>
                <a:satOff val="0"/>
                <a:lumOff val="0"/>
                <a:alphaOff val="0"/>
                <a:tint val="90000"/>
              </a:schemeClr>
            </a:gs>
          </a:gsLst>
          <a:lin ang="5400000" scaled="0"/>
        </a:gradFill>
        <a:ln w="12700" cap="rnd"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76DD1505-5A27-459C-B52D-0E9CCCD071BA}">
      <dsp:nvSpPr>
        <dsp:cNvPr id="0" name=""/>
        <dsp:cNvSpPr/>
      </dsp:nvSpPr>
      <dsp:spPr>
        <a:xfrm>
          <a:off x="880831" y="2634958"/>
          <a:ext cx="8911346" cy="405213"/>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1638" tIns="35560" rIns="35560" bIns="35560" numCol="1" spcCol="1270" anchor="ctr" anchorCtr="0">
          <a:noAutofit/>
        </a:bodyPr>
        <a:lstStyle/>
        <a:p>
          <a:pPr lvl="0" algn="l" defTabSz="622300">
            <a:lnSpc>
              <a:spcPct val="90000"/>
            </a:lnSpc>
            <a:spcBef>
              <a:spcPct val="0"/>
            </a:spcBef>
            <a:spcAft>
              <a:spcPct val="35000"/>
            </a:spcAft>
          </a:pPr>
          <a:r>
            <a:rPr lang="es-EC" sz="1400" b="1" kern="1200" smtClean="0"/>
            <a:t>RQ5</a:t>
          </a:r>
          <a:r>
            <a:rPr lang="es-EC" sz="1400" kern="1200" smtClean="0"/>
            <a:t>: ¿Qué ventajas e inconvenientes se generan al momento de evaluar la usabilidad de las aplicaciones móviles en los estudios?</a:t>
          </a:r>
          <a:endParaRPr lang="es-EC" sz="1400" kern="1200"/>
        </a:p>
      </dsp:txBody>
      <dsp:txXfrm>
        <a:off x="880831" y="2634958"/>
        <a:ext cx="8911346" cy="405213"/>
      </dsp:txXfrm>
    </dsp:sp>
    <dsp:sp modelId="{11700E6F-7A31-4DAC-9332-95A5610DCE4C}">
      <dsp:nvSpPr>
        <dsp:cNvPr id="0" name=""/>
        <dsp:cNvSpPr/>
      </dsp:nvSpPr>
      <dsp:spPr>
        <a:xfrm>
          <a:off x="627572" y="2584306"/>
          <a:ext cx="506516" cy="506516"/>
        </a:xfrm>
        <a:prstGeom prst="ellipse">
          <a:avLst/>
        </a:prstGeom>
        <a:gradFill rotWithShape="0">
          <a:gsLst>
            <a:gs pos="0">
              <a:schemeClr val="lt1">
                <a:hueOff val="0"/>
                <a:satOff val="0"/>
                <a:lumOff val="0"/>
                <a:alphaOff val="0"/>
                <a:tint val="65000"/>
                <a:lumMod val="110000"/>
              </a:schemeClr>
            </a:gs>
            <a:gs pos="88000">
              <a:schemeClr val="lt1">
                <a:hueOff val="0"/>
                <a:satOff val="0"/>
                <a:lumOff val="0"/>
                <a:alphaOff val="0"/>
                <a:tint val="90000"/>
              </a:schemeClr>
            </a:gs>
          </a:gsLst>
          <a:lin ang="5400000" scaled="0"/>
        </a:gradFill>
        <a:ln w="12700" cap="rnd"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7867706-EB8A-4221-BE4A-BE21587FD45C}">
      <dsp:nvSpPr>
        <dsp:cNvPr id="0" name=""/>
        <dsp:cNvSpPr/>
      </dsp:nvSpPr>
      <dsp:spPr>
        <a:xfrm>
          <a:off x="679740" y="3242689"/>
          <a:ext cx="9112436" cy="405213"/>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1638" tIns="35560" rIns="35560" bIns="35560" numCol="1" spcCol="1270" anchor="ctr" anchorCtr="0">
          <a:noAutofit/>
        </a:bodyPr>
        <a:lstStyle/>
        <a:p>
          <a:pPr lvl="0" algn="l" defTabSz="622300">
            <a:lnSpc>
              <a:spcPct val="90000"/>
            </a:lnSpc>
            <a:spcBef>
              <a:spcPct val="0"/>
            </a:spcBef>
            <a:spcAft>
              <a:spcPct val="35000"/>
            </a:spcAft>
          </a:pPr>
          <a:r>
            <a:rPr lang="es-EC" sz="1400" b="1" kern="1200" smtClean="0"/>
            <a:t>RQ6</a:t>
          </a:r>
          <a:r>
            <a:rPr lang="es-EC" sz="1400" kern="1200" smtClean="0"/>
            <a:t>: ¿Con que frecuencia se consideran los factores de usabilidad en los estudios existentes?</a:t>
          </a:r>
          <a:endParaRPr lang="es-EC" sz="1400" kern="1200"/>
        </a:p>
      </dsp:txBody>
      <dsp:txXfrm>
        <a:off x="679740" y="3242689"/>
        <a:ext cx="9112436" cy="405213"/>
      </dsp:txXfrm>
    </dsp:sp>
    <dsp:sp modelId="{6870AE2B-187A-48A9-9ED5-BA67C0D2EB0F}">
      <dsp:nvSpPr>
        <dsp:cNvPr id="0" name=""/>
        <dsp:cNvSpPr/>
      </dsp:nvSpPr>
      <dsp:spPr>
        <a:xfrm>
          <a:off x="426481" y="3192037"/>
          <a:ext cx="506516" cy="506516"/>
        </a:xfrm>
        <a:prstGeom prst="ellipse">
          <a:avLst/>
        </a:prstGeom>
        <a:gradFill rotWithShape="0">
          <a:gsLst>
            <a:gs pos="0">
              <a:schemeClr val="lt1">
                <a:hueOff val="0"/>
                <a:satOff val="0"/>
                <a:lumOff val="0"/>
                <a:alphaOff val="0"/>
                <a:tint val="65000"/>
                <a:lumMod val="110000"/>
              </a:schemeClr>
            </a:gs>
            <a:gs pos="88000">
              <a:schemeClr val="lt1">
                <a:hueOff val="0"/>
                <a:satOff val="0"/>
                <a:lumOff val="0"/>
                <a:alphaOff val="0"/>
                <a:tint val="90000"/>
              </a:schemeClr>
            </a:gs>
          </a:gsLst>
          <a:lin ang="5400000" scaled="0"/>
        </a:gradFill>
        <a:ln w="12700" cap="rnd"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0489B528-F2ED-4E1A-952F-42AA5F8997D8}">
      <dsp:nvSpPr>
        <dsp:cNvPr id="0" name=""/>
        <dsp:cNvSpPr/>
      </dsp:nvSpPr>
      <dsp:spPr>
        <a:xfrm>
          <a:off x="312783" y="3850866"/>
          <a:ext cx="9479394" cy="405213"/>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1638" tIns="35560" rIns="35560" bIns="35560" numCol="1" spcCol="1270" anchor="ctr" anchorCtr="0">
          <a:noAutofit/>
        </a:bodyPr>
        <a:lstStyle/>
        <a:p>
          <a:pPr lvl="0" algn="l" defTabSz="622300">
            <a:lnSpc>
              <a:spcPct val="90000"/>
            </a:lnSpc>
            <a:spcBef>
              <a:spcPct val="0"/>
            </a:spcBef>
            <a:spcAft>
              <a:spcPct val="35000"/>
            </a:spcAft>
          </a:pPr>
          <a:r>
            <a:rPr lang="es-EC" sz="1400" b="1" kern="1200" smtClean="0"/>
            <a:t>RQ7</a:t>
          </a:r>
          <a:r>
            <a:rPr lang="es-EC" sz="1400" kern="1200" smtClean="0"/>
            <a:t>: ¿Con que frecuencia se considera el diseño de interacción respecto a los factores de usabilidad en el desarrollo de aplicaciones móviles?</a:t>
          </a:r>
          <a:endParaRPr lang="es-EC" sz="1400" kern="1200"/>
        </a:p>
      </dsp:txBody>
      <dsp:txXfrm>
        <a:off x="312783" y="3850866"/>
        <a:ext cx="9479394" cy="405213"/>
      </dsp:txXfrm>
    </dsp:sp>
    <dsp:sp modelId="{D44A9B64-964E-4708-B6C7-5D9D999C03B0}">
      <dsp:nvSpPr>
        <dsp:cNvPr id="0" name=""/>
        <dsp:cNvSpPr/>
      </dsp:nvSpPr>
      <dsp:spPr>
        <a:xfrm>
          <a:off x="59524" y="3800214"/>
          <a:ext cx="506516" cy="506516"/>
        </a:xfrm>
        <a:prstGeom prst="ellipse">
          <a:avLst/>
        </a:prstGeom>
        <a:gradFill rotWithShape="0">
          <a:gsLst>
            <a:gs pos="0">
              <a:schemeClr val="lt1">
                <a:hueOff val="0"/>
                <a:satOff val="0"/>
                <a:lumOff val="0"/>
                <a:alphaOff val="0"/>
                <a:tint val="65000"/>
                <a:lumMod val="110000"/>
              </a:schemeClr>
            </a:gs>
            <a:gs pos="88000">
              <a:schemeClr val="lt1">
                <a:hueOff val="0"/>
                <a:satOff val="0"/>
                <a:lumOff val="0"/>
                <a:alphaOff val="0"/>
                <a:tint val="90000"/>
              </a:schemeClr>
            </a:gs>
          </a:gsLst>
          <a:lin ang="5400000" scaled="0"/>
        </a:gradFill>
        <a:ln w="12700" cap="rnd"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C8A6D-7432-497A-A703-7E6A937505B7}">
      <dsp:nvSpPr>
        <dsp:cNvPr id="0" name=""/>
        <dsp:cNvSpPr/>
      </dsp:nvSpPr>
      <dsp:spPr>
        <a:xfrm>
          <a:off x="2948" y="380072"/>
          <a:ext cx="1772845" cy="527266"/>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s-EC" sz="1500" b="1" kern="1200" dirty="0" smtClean="0"/>
            <a:t>Fuentes de Publicación</a:t>
          </a:r>
          <a:endParaRPr lang="es-EC" sz="1500" kern="1200" dirty="0"/>
        </a:p>
      </dsp:txBody>
      <dsp:txXfrm>
        <a:off x="2948" y="380072"/>
        <a:ext cx="1772845" cy="527266"/>
      </dsp:txXfrm>
    </dsp:sp>
    <dsp:sp modelId="{AF3BA9E5-3393-4F41-B18F-4BF8D4CA5CBF}">
      <dsp:nvSpPr>
        <dsp:cNvPr id="0" name=""/>
        <dsp:cNvSpPr/>
      </dsp:nvSpPr>
      <dsp:spPr>
        <a:xfrm>
          <a:off x="2948" y="907339"/>
          <a:ext cx="1772845" cy="2594025"/>
        </a:xfrm>
        <a:prstGeom prst="rect">
          <a:avLst/>
        </a:prstGeom>
        <a:solidFill>
          <a:schemeClr val="accent5">
            <a:alpha val="90000"/>
            <a:tint val="40000"/>
            <a:hueOff val="0"/>
            <a:satOff val="0"/>
            <a:lumOff val="0"/>
            <a:alphaOff val="0"/>
          </a:schemeClr>
        </a:solidFill>
        <a:ln w="19050"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ctr" defTabSz="666750">
            <a:lnSpc>
              <a:spcPct val="90000"/>
            </a:lnSpc>
            <a:spcBef>
              <a:spcPct val="0"/>
            </a:spcBef>
            <a:spcAft>
              <a:spcPct val="15000"/>
            </a:spcAft>
            <a:buChar char="••"/>
          </a:pPr>
          <a:r>
            <a:rPr lang="es-EC" sz="1500" kern="1200" dirty="0" smtClean="0"/>
            <a:t>Trabajos presentados como artículos en conferencias internacionales, </a:t>
          </a:r>
          <a:r>
            <a:rPr lang="es-EC" sz="1500" kern="1200" dirty="0" err="1" smtClean="0"/>
            <a:t>journals</a:t>
          </a:r>
          <a:r>
            <a:rPr lang="es-EC" sz="1500" kern="1200" dirty="0" smtClean="0"/>
            <a:t>, capítulos de libros, revistas científicas y que se encuentren disponibles en la web. </a:t>
          </a:r>
          <a:endParaRPr lang="es-EC" sz="1500" kern="1200" dirty="0"/>
        </a:p>
      </dsp:txBody>
      <dsp:txXfrm>
        <a:off x="2948" y="907339"/>
        <a:ext cx="1772845" cy="2594025"/>
      </dsp:txXfrm>
    </dsp:sp>
    <dsp:sp modelId="{9DAE10FA-BD74-40A2-AEBD-4EEFAF54601D}">
      <dsp:nvSpPr>
        <dsp:cNvPr id="0" name=""/>
        <dsp:cNvSpPr/>
      </dsp:nvSpPr>
      <dsp:spPr>
        <a:xfrm>
          <a:off x="2023992" y="380072"/>
          <a:ext cx="1772845" cy="527266"/>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s-EC" sz="1500" b="1" kern="1200" dirty="0" smtClean="0"/>
            <a:t>Idioma</a:t>
          </a:r>
          <a:endParaRPr lang="es-EC" sz="1500" kern="1200" dirty="0"/>
        </a:p>
      </dsp:txBody>
      <dsp:txXfrm>
        <a:off x="2023992" y="380072"/>
        <a:ext cx="1772845" cy="527266"/>
      </dsp:txXfrm>
    </dsp:sp>
    <dsp:sp modelId="{45B093C4-B7B1-4541-B9B3-0CE0EFFD0208}">
      <dsp:nvSpPr>
        <dsp:cNvPr id="0" name=""/>
        <dsp:cNvSpPr/>
      </dsp:nvSpPr>
      <dsp:spPr>
        <a:xfrm>
          <a:off x="2023992" y="907339"/>
          <a:ext cx="1772845" cy="2594025"/>
        </a:xfrm>
        <a:prstGeom prst="rect">
          <a:avLst/>
        </a:prstGeom>
        <a:solidFill>
          <a:schemeClr val="accent5">
            <a:alpha val="90000"/>
            <a:tint val="40000"/>
            <a:hueOff val="0"/>
            <a:satOff val="0"/>
            <a:lumOff val="0"/>
            <a:alphaOff val="0"/>
          </a:schemeClr>
        </a:solidFill>
        <a:ln w="19050"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ctr" defTabSz="666750">
            <a:lnSpc>
              <a:spcPct val="90000"/>
            </a:lnSpc>
            <a:spcBef>
              <a:spcPct val="0"/>
            </a:spcBef>
            <a:spcAft>
              <a:spcPct val="15000"/>
            </a:spcAft>
            <a:buChar char="••"/>
          </a:pPr>
          <a:r>
            <a:rPr lang="es-EC" sz="1500" kern="1200" dirty="0" smtClean="0"/>
            <a:t>Se consideraron exclusivamente publicaciones que están escritas en inglés.</a:t>
          </a:r>
          <a:r>
            <a:rPr lang="es-EC" sz="1500" b="1" kern="1200" dirty="0" smtClean="0"/>
            <a:t> </a:t>
          </a:r>
          <a:endParaRPr lang="es-EC" sz="1500" kern="1200" dirty="0"/>
        </a:p>
      </dsp:txBody>
      <dsp:txXfrm>
        <a:off x="2023992" y="907339"/>
        <a:ext cx="1772845" cy="2594025"/>
      </dsp:txXfrm>
    </dsp:sp>
    <dsp:sp modelId="{74E2EDE6-D6F1-42BC-B2E3-FCC8DFBA429A}">
      <dsp:nvSpPr>
        <dsp:cNvPr id="0" name=""/>
        <dsp:cNvSpPr/>
      </dsp:nvSpPr>
      <dsp:spPr>
        <a:xfrm>
          <a:off x="4045035" y="380072"/>
          <a:ext cx="1772845" cy="527266"/>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s-EC" sz="1500" b="1" kern="1200" dirty="0" smtClean="0"/>
            <a:t>Motores de búsqueda</a:t>
          </a:r>
          <a:endParaRPr lang="es-EC" sz="1500" kern="1200" dirty="0"/>
        </a:p>
      </dsp:txBody>
      <dsp:txXfrm>
        <a:off x="4045035" y="380072"/>
        <a:ext cx="1772845" cy="527266"/>
      </dsp:txXfrm>
    </dsp:sp>
    <dsp:sp modelId="{16420455-58E4-463B-87B5-27EC1B27EB7C}">
      <dsp:nvSpPr>
        <dsp:cNvPr id="0" name=""/>
        <dsp:cNvSpPr/>
      </dsp:nvSpPr>
      <dsp:spPr>
        <a:xfrm>
          <a:off x="4045035" y="907339"/>
          <a:ext cx="1772845" cy="2594025"/>
        </a:xfrm>
        <a:prstGeom prst="rect">
          <a:avLst/>
        </a:prstGeom>
        <a:solidFill>
          <a:schemeClr val="accent5">
            <a:alpha val="90000"/>
            <a:tint val="40000"/>
            <a:hueOff val="0"/>
            <a:satOff val="0"/>
            <a:lumOff val="0"/>
            <a:alphaOff val="0"/>
          </a:schemeClr>
        </a:solidFill>
        <a:ln w="19050"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ctr" defTabSz="666750">
            <a:lnSpc>
              <a:spcPct val="90000"/>
            </a:lnSpc>
            <a:spcBef>
              <a:spcPct val="0"/>
            </a:spcBef>
            <a:spcAft>
              <a:spcPct val="15000"/>
            </a:spcAft>
            <a:buChar char="••"/>
          </a:pPr>
          <a:r>
            <a:rPr lang="es-EC" sz="1500" kern="1200" dirty="0" smtClean="0"/>
            <a:t>Las bases digitales: </a:t>
          </a:r>
          <a:r>
            <a:rPr lang="es-EC" sz="1500" kern="1200" dirty="0" err="1" smtClean="0"/>
            <a:t>Springer</a:t>
          </a:r>
          <a:r>
            <a:rPr lang="es-EC" sz="1500" kern="1200" dirty="0" smtClean="0"/>
            <a:t>, </a:t>
          </a:r>
          <a:r>
            <a:rPr lang="es-EC" sz="1500" kern="1200" dirty="0" err="1" smtClean="0"/>
            <a:t>Scopus</a:t>
          </a:r>
          <a:r>
            <a:rPr lang="es-EC" sz="1500" kern="1200" dirty="0" smtClean="0"/>
            <a:t> y ACM</a:t>
          </a:r>
          <a:endParaRPr lang="es-EC" sz="1500" kern="1200" dirty="0"/>
        </a:p>
      </dsp:txBody>
      <dsp:txXfrm>
        <a:off x="4045035" y="907339"/>
        <a:ext cx="1772845" cy="2594025"/>
      </dsp:txXfrm>
    </dsp:sp>
    <dsp:sp modelId="{2A16F37D-1531-488E-BE41-306B335B38B5}">
      <dsp:nvSpPr>
        <dsp:cNvPr id="0" name=""/>
        <dsp:cNvSpPr/>
      </dsp:nvSpPr>
      <dsp:spPr>
        <a:xfrm>
          <a:off x="6066079" y="380072"/>
          <a:ext cx="1772845" cy="527266"/>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s-EC" sz="1500" b="1" kern="1200" dirty="0" smtClean="0"/>
            <a:t>Método de búsqueda</a:t>
          </a:r>
          <a:endParaRPr lang="es-EC" sz="1500" kern="1200" dirty="0"/>
        </a:p>
      </dsp:txBody>
      <dsp:txXfrm>
        <a:off x="6066079" y="380072"/>
        <a:ext cx="1772845" cy="527266"/>
      </dsp:txXfrm>
    </dsp:sp>
    <dsp:sp modelId="{8224B183-D5E9-47A7-89A5-7C5813416164}">
      <dsp:nvSpPr>
        <dsp:cNvPr id="0" name=""/>
        <dsp:cNvSpPr/>
      </dsp:nvSpPr>
      <dsp:spPr>
        <a:xfrm>
          <a:off x="6066079" y="907339"/>
          <a:ext cx="1772845" cy="2594025"/>
        </a:xfrm>
        <a:prstGeom prst="rect">
          <a:avLst/>
        </a:prstGeom>
        <a:solidFill>
          <a:schemeClr val="accent5">
            <a:alpha val="90000"/>
            <a:tint val="40000"/>
            <a:hueOff val="0"/>
            <a:satOff val="0"/>
            <a:lumOff val="0"/>
            <a:alphaOff val="0"/>
          </a:schemeClr>
        </a:solidFill>
        <a:ln w="19050" cap="rnd"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ctr" defTabSz="666750">
            <a:lnSpc>
              <a:spcPct val="90000"/>
            </a:lnSpc>
            <a:spcBef>
              <a:spcPct val="0"/>
            </a:spcBef>
            <a:spcAft>
              <a:spcPct val="15000"/>
            </a:spcAft>
            <a:buChar char="••"/>
          </a:pPr>
          <a:r>
            <a:rPr lang="es-EC" sz="1500" kern="1200" dirty="0" smtClean="0"/>
            <a:t>La cadena de búsqueda fue adecuada al formato de lenguaje propio de las bases de datos digitales indicadas.</a:t>
          </a:r>
          <a:endParaRPr lang="es-EC" sz="1500" kern="1200" dirty="0"/>
        </a:p>
      </dsp:txBody>
      <dsp:txXfrm>
        <a:off x="6066079" y="907339"/>
        <a:ext cx="1772845" cy="259402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C06EDF-2F7B-41B8-82D2-E4997DE7E0A5}">
      <dsp:nvSpPr>
        <dsp:cNvPr id="0" name=""/>
        <dsp:cNvSpPr/>
      </dsp:nvSpPr>
      <dsp:spPr>
        <a:xfrm>
          <a:off x="1103856" y="3205"/>
          <a:ext cx="4336027" cy="2990292"/>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just" defTabSz="488950">
            <a:lnSpc>
              <a:spcPct val="90000"/>
            </a:lnSpc>
            <a:spcBef>
              <a:spcPct val="0"/>
            </a:spcBef>
            <a:spcAft>
              <a:spcPct val="15000"/>
            </a:spcAft>
            <a:buChar char="••"/>
          </a:pPr>
          <a:r>
            <a:rPr lang="es-EC" sz="1100" kern="1200" dirty="0" smtClean="0"/>
            <a:t>El artículo describe información sobre evaluación de la usabilidad en aplicaciones multiplataforma para dispositivos móviles.</a:t>
          </a:r>
          <a:endParaRPr lang="es-EC" sz="1100" kern="1200" dirty="0"/>
        </a:p>
        <a:p>
          <a:pPr marL="57150" lvl="1" indent="-57150" algn="just" defTabSz="488950">
            <a:lnSpc>
              <a:spcPct val="90000"/>
            </a:lnSpc>
            <a:spcBef>
              <a:spcPct val="0"/>
            </a:spcBef>
            <a:spcAft>
              <a:spcPct val="15000"/>
            </a:spcAft>
            <a:buChar char="••"/>
          </a:pPr>
          <a:r>
            <a:rPr lang="es-EC" sz="1100" kern="1200" smtClean="0"/>
            <a:t>El artículo hace referencia a la importancia de medir la usabilidad en aplicaciones multiplataforma para dispositivos móviles, en las diferentes etapas del proceso de ciclo de vida del producto software. </a:t>
          </a:r>
          <a:endParaRPr lang="es-EC" sz="1100" kern="1200"/>
        </a:p>
        <a:p>
          <a:pPr marL="57150" lvl="1" indent="-57150" algn="just" defTabSz="488950">
            <a:lnSpc>
              <a:spcPct val="90000"/>
            </a:lnSpc>
            <a:spcBef>
              <a:spcPct val="0"/>
            </a:spcBef>
            <a:spcAft>
              <a:spcPct val="15000"/>
            </a:spcAft>
            <a:buChar char="••"/>
          </a:pPr>
          <a:r>
            <a:rPr lang="es-EC" sz="1100" kern="1200" smtClean="0"/>
            <a:t>El artículo describe el método o técnica utilizada para evaluar la usabilidad en aplicaciones móviles.</a:t>
          </a:r>
          <a:endParaRPr lang="es-EC" sz="1100" kern="1200"/>
        </a:p>
        <a:p>
          <a:pPr marL="57150" lvl="1" indent="-57150" algn="just" defTabSz="488950">
            <a:lnSpc>
              <a:spcPct val="90000"/>
            </a:lnSpc>
            <a:spcBef>
              <a:spcPct val="0"/>
            </a:spcBef>
            <a:spcAft>
              <a:spcPct val="15000"/>
            </a:spcAft>
            <a:buChar char="••"/>
          </a:pPr>
          <a:r>
            <a:rPr lang="es-EC" sz="1100" kern="1200" smtClean="0"/>
            <a:t>El artículo describe los problemas suscitados al momento de evaluar aplicaciones multiplataforma para dispositivos móviles.</a:t>
          </a:r>
          <a:endParaRPr lang="es-EC" sz="1100" kern="1200"/>
        </a:p>
        <a:p>
          <a:pPr marL="57150" lvl="1" indent="-57150" algn="just" defTabSz="488950">
            <a:lnSpc>
              <a:spcPct val="90000"/>
            </a:lnSpc>
            <a:spcBef>
              <a:spcPct val="0"/>
            </a:spcBef>
            <a:spcAft>
              <a:spcPct val="15000"/>
            </a:spcAft>
            <a:buChar char="••"/>
          </a:pPr>
          <a:r>
            <a:rPr lang="es-EC" sz="1100" kern="1200" smtClean="0"/>
            <a:t>El artículo que proponga metodologías, técnicas o modelos para evaluar la usabilidad en aplicaciones móviles y su validez sea probada experimentalmente con usuarios finales, aleatorios o expertos.</a:t>
          </a:r>
          <a:endParaRPr lang="es-EC" sz="1100" kern="1200"/>
        </a:p>
        <a:p>
          <a:pPr marL="57150" lvl="1" indent="-57150" algn="just" defTabSz="488950">
            <a:lnSpc>
              <a:spcPct val="90000"/>
            </a:lnSpc>
            <a:spcBef>
              <a:spcPct val="0"/>
            </a:spcBef>
            <a:spcAft>
              <a:spcPct val="15000"/>
            </a:spcAft>
            <a:buChar char="••"/>
          </a:pPr>
          <a:r>
            <a:rPr lang="es-EC" sz="1100" kern="1200" smtClean="0"/>
            <a:t>Aquellos artículos que contengan información detallada sobre el proceso de evaluación de usabilidad de aplicaciones móviles.</a:t>
          </a:r>
          <a:endParaRPr lang="es-EC" sz="1100" kern="1200"/>
        </a:p>
        <a:p>
          <a:pPr marL="57150" lvl="1" indent="-57150" algn="just" defTabSz="488950">
            <a:lnSpc>
              <a:spcPct val="90000"/>
            </a:lnSpc>
            <a:spcBef>
              <a:spcPct val="0"/>
            </a:spcBef>
            <a:spcAft>
              <a:spcPct val="15000"/>
            </a:spcAft>
            <a:buChar char="••"/>
          </a:pPr>
          <a:r>
            <a:rPr lang="es-EC" sz="1100" kern="1200" smtClean="0"/>
            <a:t>Los estudios realizados desde el año 2014 hasta el 2016.</a:t>
          </a:r>
          <a:endParaRPr lang="es-EC" sz="1100" kern="1200"/>
        </a:p>
      </dsp:txBody>
      <dsp:txXfrm>
        <a:off x="1173922" y="73271"/>
        <a:ext cx="4195895" cy="2920226"/>
      </dsp:txXfrm>
    </dsp:sp>
    <dsp:sp modelId="{FE344B78-B14A-467F-B163-8A0C50A197D5}">
      <dsp:nvSpPr>
        <dsp:cNvPr id="0" name=""/>
        <dsp:cNvSpPr/>
      </dsp:nvSpPr>
      <dsp:spPr>
        <a:xfrm>
          <a:off x="1069306" y="2993497"/>
          <a:ext cx="4405128" cy="1285825"/>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0" rIns="52070" bIns="0" numCol="1" spcCol="1270" anchor="ctr" anchorCtr="0">
          <a:noAutofit/>
        </a:bodyPr>
        <a:lstStyle/>
        <a:p>
          <a:pPr lvl="0" algn="l" defTabSz="1822450">
            <a:lnSpc>
              <a:spcPct val="90000"/>
            </a:lnSpc>
            <a:spcBef>
              <a:spcPct val="0"/>
            </a:spcBef>
            <a:spcAft>
              <a:spcPct val="35000"/>
            </a:spcAft>
          </a:pPr>
          <a:r>
            <a:rPr lang="es-EC" sz="4100" b="1" kern="1200" dirty="0" smtClean="0"/>
            <a:t>Criterios de inclusión</a:t>
          </a:r>
          <a:endParaRPr lang="es-EC" sz="4100" kern="1200" dirty="0"/>
        </a:p>
      </dsp:txBody>
      <dsp:txXfrm>
        <a:off x="1069306" y="2993497"/>
        <a:ext cx="3102203" cy="1285825"/>
      </dsp:txXfrm>
    </dsp:sp>
    <dsp:sp modelId="{C188A09D-63DC-4CE8-A448-C4B66B266C58}">
      <dsp:nvSpPr>
        <dsp:cNvPr id="0" name=""/>
        <dsp:cNvSpPr/>
      </dsp:nvSpPr>
      <dsp:spPr>
        <a:xfrm>
          <a:off x="4203288" y="3197739"/>
          <a:ext cx="1402052" cy="1402052"/>
        </a:xfrm>
        <a:prstGeom prst="ellipse">
          <a:avLst/>
        </a:prstGeom>
        <a:blipFill rotWithShape="1">
          <a:blip xmlns:r="http://schemas.openxmlformats.org/officeDocument/2006/relationships" r:embed="rId1"/>
          <a:stretch>
            <a:fillRect/>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169ED4-4263-413E-B66E-94A31C535ADA}">
      <dsp:nvSpPr>
        <dsp:cNvPr id="0" name=""/>
        <dsp:cNvSpPr/>
      </dsp:nvSpPr>
      <dsp:spPr>
        <a:xfrm>
          <a:off x="5952690" y="3205"/>
          <a:ext cx="4536520" cy="2990292"/>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41910" rIns="13970" bIns="13970" numCol="1" spcCol="1270" anchor="t" anchorCtr="0">
          <a:noAutofit/>
        </a:bodyPr>
        <a:lstStyle/>
        <a:p>
          <a:pPr marL="57150" lvl="1" indent="-57150" algn="just" defTabSz="488950">
            <a:lnSpc>
              <a:spcPct val="90000"/>
            </a:lnSpc>
            <a:spcBef>
              <a:spcPct val="0"/>
            </a:spcBef>
            <a:spcAft>
              <a:spcPct val="15000"/>
            </a:spcAft>
            <a:buChar char="••"/>
          </a:pPr>
          <a:r>
            <a:rPr lang="es-EC" sz="1100" kern="1200" smtClean="0"/>
            <a:t>Artículos que no hagan referencia a estudios de la usabilidad de aplicaciones en dispositivos móviles</a:t>
          </a:r>
          <a:endParaRPr lang="es-EC" sz="1100" kern="1200" dirty="0"/>
        </a:p>
        <a:p>
          <a:pPr marL="57150" lvl="1" indent="-57150" algn="just" defTabSz="488950">
            <a:lnSpc>
              <a:spcPct val="90000"/>
            </a:lnSpc>
            <a:spcBef>
              <a:spcPct val="0"/>
            </a:spcBef>
            <a:spcAft>
              <a:spcPct val="15000"/>
            </a:spcAft>
            <a:buChar char="••"/>
          </a:pPr>
          <a:r>
            <a:rPr lang="es-EC" sz="1100" kern="1200" dirty="0" smtClean="0"/>
            <a:t>Aquellos artículos que muestren guías de diseño de interacción que se centren en aspectos meramente de diseño de interfaz de usuario en aplicaciones multiplataforma y que omitan información sobre medición de usabilidad.</a:t>
          </a:r>
          <a:endParaRPr lang="es-EC" sz="1100" kern="1200" dirty="0"/>
        </a:p>
        <a:p>
          <a:pPr marL="57150" lvl="1" indent="-57150" algn="just" defTabSz="488950">
            <a:lnSpc>
              <a:spcPct val="90000"/>
            </a:lnSpc>
            <a:spcBef>
              <a:spcPct val="0"/>
            </a:spcBef>
            <a:spcAft>
              <a:spcPct val="15000"/>
            </a:spcAft>
            <a:buChar char="••"/>
          </a:pPr>
          <a:r>
            <a:rPr lang="es-EC" sz="1100" kern="1200" smtClean="0"/>
            <a:t>El artículo que este escrito en otro idioma que no sea inglés.</a:t>
          </a:r>
          <a:endParaRPr lang="es-EC" sz="1100" kern="1200"/>
        </a:p>
        <a:p>
          <a:pPr marL="57150" lvl="1" indent="-57150" algn="just" defTabSz="488950">
            <a:lnSpc>
              <a:spcPct val="90000"/>
            </a:lnSpc>
            <a:spcBef>
              <a:spcPct val="0"/>
            </a:spcBef>
            <a:spcAft>
              <a:spcPct val="15000"/>
            </a:spcAft>
            <a:buChar char="••"/>
          </a:pPr>
          <a:r>
            <a:rPr lang="es-EC" sz="1100" kern="1200" dirty="0" smtClean="0"/>
            <a:t>Aquellos artículos que posean solo propuestas de técnicas o métodos para evaluar usabilidad y cuya validez no sea evaluada.</a:t>
          </a:r>
          <a:endParaRPr lang="es-EC" sz="1100" kern="1200" dirty="0"/>
        </a:p>
        <a:p>
          <a:pPr marL="57150" lvl="1" indent="-57150" algn="just" defTabSz="488950">
            <a:lnSpc>
              <a:spcPct val="90000"/>
            </a:lnSpc>
            <a:spcBef>
              <a:spcPct val="0"/>
            </a:spcBef>
            <a:spcAft>
              <a:spcPct val="15000"/>
            </a:spcAft>
            <a:buChar char="••"/>
          </a:pPr>
          <a:r>
            <a:rPr lang="es-EC" sz="1100" kern="1200" smtClean="0"/>
            <a:t>Aquellos estudios que no respondan ninguna pregunta de investigación de la SLR.</a:t>
          </a:r>
          <a:endParaRPr lang="es-EC" sz="1100" kern="1200"/>
        </a:p>
        <a:p>
          <a:pPr marL="57150" lvl="1" indent="-57150" algn="just" defTabSz="488950">
            <a:lnSpc>
              <a:spcPct val="90000"/>
            </a:lnSpc>
            <a:spcBef>
              <a:spcPct val="0"/>
            </a:spcBef>
            <a:spcAft>
              <a:spcPct val="15000"/>
            </a:spcAft>
            <a:buChar char="••"/>
          </a:pPr>
          <a:r>
            <a:rPr lang="es-EC" sz="1100" kern="1200" smtClean="0"/>
            <a:t>Artículos que no contengan información detallada de cómo realizaron la evaluación de usabilidad de aplicaciones móviles.</a:t>
          </a:r>
          <a:endParaRPr lang="es-EC" sz="1100" kern="1200"/>
        </a:p>
        <a:p>
          <a:pPr marL="57150" lvl="1" indent="-57150" algn="just" defTabSz="488950">
            <a:lnSpc>
              <a:spcPct val="90000"/>
            </a:lnSpc>
            <a:spcBef>
              <a:spcPct val="0"/>
            </a:spcBef>
            <a:spcAft>
              <a:spcPct val="15000"/>
            </a:spcAft>
            <a:buChar char="••"/>
          </a:pPr>
          <a:r>
            <a:rPr lang="es-EC" sz="1100" kern="1200" smtClean="0"/>
            <a:t>Artículos que hayan sido publicados antes del 2014.</a:t>
          </a:r>
          <a:endParaRPr lang="es-EC" sz="1100" kern="1200"/>
        </a:p>
      </dsp:txBody>
      <dsp:txXfrm>
        <a:off x="6022756" y="73271"/>
        <a:ext cx="4396388" cy="2920226"/>
      </dsp:txXfrm>
    </dsp:sp>
    <dsp:sp modelId="{41459343-89F9-4497-A85A-C5917D5EE922}">
      <dsp:nvSpPr>
        <dsp:cNvPr id="0" name=""/>
        <dsp:cNvSpPr/>
      </dsp:nvSpPr>
      <dsp:spPr>
        <a:xfrm>
          <a:off x="5966731" y="2993497"/>
          <a:ext cx="4508439" cy="1285825"/>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0" rIns="52070" bIns="0" numCol="1" spcCol="1270" anchor="ctr" anchorCtr="0">
          <a:noAutofit/>
        </a:bodyPr>
        <a:lstStyle/>
        <a:p>
          <a:pPr lvl="0" algn="l" defTabSz="1822450">
            <a:lnSpc>
              <a:spcPct val="90000"/>
            </a:lnSpc>
            <a:spcBef>
              <a:spcPct val="0"/>
            </a:spcBef>
            <a:spcAft>
              <a:spcPct val="35000"/>
            </a:spcAft>
          </a:pPr>
          <a:r>
            <a:rPr lang="es-EC" sz="4100" b="1" kern="1200" dirty="0" smtClean="0"/>
            <a:t>Criterios de exclusión</a:t>
          </a:r>
          <a:endParaRPr lang="es-EC" sz="4100" kern="1200" dirty="0"/>
        </a:p>
      </dsp:txBody>
      <dsp:txXfrm>
        <a:off x="5966731" y="2993497"/>
        <a:ext cx="3174957" cy="1285825"/>
      </dsp:txXfrm>
    </dsp:sp>
    <dsp:sp modelId="{FE29C512-2832-4027-8631-035269170FC8}">
      <dsp:nvSpPr>
        <dsp:cNvPr id="0" name=""/>
        <dsp:cNvSpPr/>
      </dsp:nvSpPr>
      <dsp:spPr>
        <a:xfrm>
          <a:off x="9152369" y="3197739"/>
          <a:ext cx="1402052" cy="1402052"/>
        </a:xfrm>
        <a:prstGeom prst="ellipse">
          <a:avLst/>
        </a:prstGeom>
        <a:blipFill rotWithShape="1">
          <a:blip xmlns:r="http://schemas.openxmlformats.org/officeDocument/2006/relationships" r:embed="rId2"/>
          <a:stretch>
            <a:fillRect/>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2B9D9-12AD-4799-B6C9-3EF04BC5653C}">
      <dsp:nvSpPr>
        <dsp:cNvPr id="0" name=""/>
        <dsp:cNvSpPr/>
      </dsp:nvSpPr>
      <dsp:spPr>
        <a:xfrm>
          <a:off x="0" y="0"/>
          <a:ext cx="8128000"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5">
              <a:shade val="8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C3D8902-0B47-4021-8C77-AB8B04BC8AA5}">
      <dsp:nvSpPr>
        <dsp:cNvPr id="0" name=""/>
        <dsp:cNvSpPr/>
      </dsp:nvSpPr>
      <dsp:spPr>
        <a:xfrm>
          <a:off x="0" y="0"/>
          <a:ext cx="1625600" cy="4211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s-EC" sz="2600" kern="1200" dirty="0" smtClean="0"/>
            <a:t>Selección de Estudios</a:t>
          </a:r>
          <a:endParaRPr lang="es-EC" sz="2600" kern="1200" dirty="0"/>
        </a:p>
      </dsp:txBody>
      <dsp:txXfrm>
        <a:off x="0" y="0"/>
        <a:ext cx="1625600" cy="4211908"/>
      </dsp:txXfrm>
    </dsp:sp>
    <dsp:sp modelId="{9CA052CA-6BF5-40E3-8B79-3EB4E2323414}">
      <dsp:nvSpPr>
        <dsp:cNvPr id="0" name=""/>
        <dsp:cNvSpPr/>
      </dsp:nvSpPr>
      <dsp:spPr>
        <a:xfrm>
          <a:off x="1747520" y="49512"/>
          <a:ext cx="6380480" cy="99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s-EC" sz="1700" kern="1200" dirty="0" smtClean="0"/>
            <a:t>Se selecciona aquellos estudios que consideran que podrían contribuir en la presente </a:t>
          </a:r>
          <a:endParaRPr lang="es-EC" sz="1700" kern="1200" dirty="0"/>
        </a:p>
      </dsp:txBody>
      <dsp:txXfrm>
        <a:off x="1747520" y="49512"/>
        <a:ext cx="6380480" cy="990250"/>
      </dsp:txXfrm>
    </dsp:sp>
    <dsp:sp modelId="{9B9C8070-56FA-4595-97C9-08544BA3A27A}">
      <dsp:nvSpPr>
        <dsp:cNvPr id="0" name=""/>
        <dsp:cNvSpPr/>
      </dsp:nvSpPr>
      <dsp:spPr>
        <a:xfrm>
          <a:off x="1625599" y="1039763"/>
          <a:ext cx="6502400"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D241C363-4D73-46C1-ABBC-A39D84B89BA4}">
      <dsp:nvSpPr>
        <dsp:cNvPr id="0" name=""/>
        <dsp:cNvSpPr/>
      </dsp:nvSpPr>
      <dsp:spPr>
        <a:xfrm>
          <a:off x="1747520" y="1089275"/>
          <a:ext cx="6380480" cy="99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s-EC" sz="1700" kern="1200" dirty="0" smtClean="0"/>
            <a:t>Validación cruzada entre los investigadores</a:t>
          </a:r>
          <a:endParaRPr lang="es-EC" sz="1700" kern="1200" dirty="0"/>
        </a:p>
      </dsp:txBody>
      <dsp:txXfrm>
        <a:off x="1747520" y="1089275"/>
        <a:ext cx="6380480" cy="990250"/>
      </dsp:txXfrm>
    </dsp:sp>
    <dsp:sp modelId="{02A1B9D7-727E-4EAB-AC8D-F82CFD6A4525}">
      <dsp:nvSpPr>
        <dsp:cNvPr id="0" name=""/>
        <dsp:cNvSpPr/>
      </dsp:nvSpPr>
      <dsp:spPr>
        <a:xfrm>
          <a:off x="1625599" y="2079526"/>
          <a:ext cx="6502400"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A1B41FB7-55E8-4811-A38C-3F26B9A44B08}">
      <dsp:nvSpPr>
        <dsp:cNvPr id="0" name=""/>
        <dsp:cNvSpPr/>
      </dsp:nvSpPr>
      <dsp:spPr>
        <a:xfrm>
          <a:off x="1747520" y="2129039"/>
          <a:ext cx="6380480" cy="99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s-EC" sz="1700" kern="1200" dirty="0" smtClean="0"/>
            <a:t>Se eligió 206 estudios, los cuales son señalados como estudios seleccionados, y se descartaron 394. </a:t>
          </a:r>
          <a:endParaRPr lang="es-EC" sz="1700" kern="1200" dirty="0"/>
        </a:p>
      </dsp:txBody>
      <dsp:txXfrm>
        <a:off x="1747520" y="2129039"/>
        <a:ext cx="6380480" cy="990250"/>
      </dsp:txXfrm>
    </dsp:sp>
    <dsp:sp modelId="{CADAE794-A948-4C47-B46D-9B0944A5D614}">
      <dsp:nvSpPr>
        <dsp:cNvPr id="0" name=""/>
        <dsp:cNvSpPr/>
      </dsp:nvSpPr>
      <dsp:spPr>
        <a:xfrm>
          <a:off x="1625599" y="3119290"/>
          <a:ext cx="6502400"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F71252B0-1767-4D19-842B-3B553EB3FC3A}">
      <dsp:nvSpPr>
        <dsp:cNvPr id="0" name=""/>
        <dsp:cNvSpPr/>
      </dsp:nvSpPr>
      <dsp:spPr>
        <a:xfrm>
          <a:off x="1747520" y="3168802"/>
          <a:ext cx="6380480" cy="99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s-EC" sz="1700" kern="1200" dirty="0" smtClean="0"/>
            <a:t>El proceso de elección y eliminación de los estudios candidatos se caracteriza por un porcentaje alto de acuerdos entre los investigadores: 90, 17%, y de desacuerdos un 9,83%. </a:t>
          </a:r>
          <a:endParaRPr lang="es-EC" sz="1700" kern="1200" dirty="0"/>
        </a:p>
      </dsp:txBody>
      <dsp:txXfrm>
        <a:off x="1747520" y="3168802"/>
        <a:ext cx="6380480" cy="990250"/>
      </dsp:txXfrm>
    </dsp:sp>
    <dsp:sp modelId="{39680910-3D0E-4CC9-A9BB-D1551744FADB}">
      <dsp:nvSpPr>
        <dsp:cNvPr id="0" name=""/>
        <dsp:cNvSpPr/>
      </dsp:nvSpPr>
      <dsp:spPr>
        <a:xfrm>
          <a:off x="1625599" y="4159053"/>
          <a:ext cx="6502400"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FBFA7-F7DA-4064-AA26-9BB5E9B02660}">
      <dsp:nvSpPr>
        <dsp:cNvPr id="0" name=""/>
        <dsp:cNvSpPr/>
      </dsp:nvSpPr>
      <dsp:spPr>
        <a:xfrm>
          <a:off x="0" y="0"/>
          <a:ext cx="11589589" cy="1797529"/>
        </a:xfrm>
        <a:prstGeom prst="roundRect">
          <a:avLst>
            <a:gd name="adj" fmla="val 10000"/>
          </a:avLst>
        </a:prstGeom>
        <a:solidFill>
          <a:schemeClr val="lt1">
            <a:alpha val="90000"/>
            <a:tint val="40000"/>
            <a:hueOff val="0"/>
            <a:satOff val="0"/>
            <a:lumOff val="0"/>
            <a:alphaOff val="0"/>
          </a:schemeClr>
        </a:solidFill>
        <a:ln w="19050"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103332-326B-439C-BE37-FAE0328E0686}">
      <dsp:nvSpPr>
        <dsp:cNvPr id="0" name=""/>
        <dsp:cNvSpPr/>
      </dsp:nvSpPr>
      <dsp:spPr>
        <a:xfrm>
          <a:off x="350879" y="239670"/>
          <a:ext cx="2532053" cy="1318187"/>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1C5A6E-ECAE-4944-BE07-C0A8C17606AC}">
      <dsp:nvSpPr>
        <dsp:cNvPr id="0" name=""/>
        <dsp:cNvSpPr/>
      </dsp:nvSpPr>
      <dsp:spPr>
        <a:xfrm rot="10800000">
          <a:off x="350879" y="1797529"/>
          <a:ext cx="2532053" cy="2196979"/>
        </a:xfrm>
        <a:prstGeom prst="round2SameRect">
          <a:avLst>
            <a:gd name="adj1" fmla="val 10500"/>
            <a:gd name="adj2" fmla="val 0"/>
          </a:avLst>
        </a:prstGeom>
        <a:solidFill>
          <a:schemeClr val="lt1">
            <a:hueOff val="0"/>
            <a:satOff val="0"/>
            <a:lumOff val="0"/>
            <a:alphaOff val="0"/>
          </a:schemeClr>
        </a:solidFill>
        <a:ln w="19050"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just" defTabSz="666750">
            <a:lnSpc>
              <a:spcPct val="90000"/>
            </a:lnSpc>
            <a:spcBef>
              <a:spcPct val="0"/>
            </a:spcBef>
            <a:spcAft>
              <a:spcPct val="35000"/>
            </a:spcAft>
          </a:pPr>
          <a:r>
            <a:rPr lang="es-EC" sz="1500" kern="1200" dirty="0" smtClean="0">
              <a:solidFill>
                <a:srgbClr val="FF0000"/>
              </a:solidFill>
            </a:rPr>
            <a:t>Evaluación Heurística</a:t>
          </a:r>
          <a:endParaRPr lang="es-EC" sz="1500" kern="1200" dirty="0">
            <a:solidFill>
              <a:srgbClr val="FF0000"/>
            </a:solidFill>
          </a:endParaRPr>
        </a:p>
        <a:p>
          <a:pPr marL="114300" lvl="1" indent="-114300" algn="just" defTabSz="533400">
            <a:lnSpc>
              <a:spcPct val="90000"/>
            </a:lnSpc>
            <a:spcBef>
              <a:spcPct val="0"/>
            </a:spcBef>
            <a:spcAft>
              <a:spcPct val="15000"/>
            </a:spcAft>
            <a:buChar char="••"/>
          </a:pPr>
          <a:r>
            <a:rPr lang="es-EC" sz="1200" kern="1200" dirty="0" smtClean="0"/>
            <a:t>Rápido, barato y fácil para encontrar problemas de usabilidad.</a:t>
          </a:r>
          <a:endParaRPr lang="es-EC" sz="1200" kern="1200" dirty="0"/>
        </a:p>
        <a:p>
          <a:pPr marL="114300" lvl="1" indent="-114300" algn="just" defTabSz="533400">
            <a:lnSpc>
              <a:spcPct val="90000"/>
            </a:lnSpc>
            <a:spcBef>
              <a:spcPct val="0"/>
            </a:spcBef>
            <a:spcAft>
              <a:spcPct val="15000"/>
            </a:spcAft>
            <a:buChar char="••"/>
          </a:pPr>
          <a:r>
            <a:rPr lang="es-EC" sz="1200" kern="1200" dirty="0" smtClean="0"/>
            <a:t>Grupo de expertos.</a:t>
          </a:r>
          <a:endParaRPr lang="es-EC" sz="1200" kern="1200" dirty="0"/>
        </a:p>
        <a:p>
          <a:pPr marL="114300" lvl="1" indent="-114300" algn="just" defTabSz="533400">
            <a:lnSpc>
              <a:spcPct val="90000"/>
            </a:lnSpc>
            <a:spcBef>
              <a:spcPct val="0"/>
            </a:spcBef>
            <a:spcAft>
              <a:spcPct val="15000"/>
            </a:spcAft>
            <a:buChar char="••"/>
          </a:pPr>
          <a:r>
            <a:rPr lang="es-EC" sz="1200" kern="1200" dirty="0" smtClean="0"/>
            <a:t>Centrado en aplicaciones de escritorio.</a:t>
          </a:r>
          <a:endParaRPr lang="es-EC" sz="1200" kern="1200" dirty="0"/>
        </a:p>
        <a:p>
          <a:pPr marL="114300" lvl="1" indent="-114300" algn="just" defTabSz="533400">
            <a:lnSpc>
              <a:spcPct val="90000"/>
            </a:lnSpc>
            <a:spcBef>
              <a:spcPct val="0"/>
            </a:spcBef>
            <a:spcAft>
              <a:spcPct val="15000"/>
            </a:spcAft>
            <a:buChar char="••"/>
          </a:pPr>
          <a:r>
            <a:rPr lang="es-EC" sz="1200" kern="1200" dirty="0" smtClean="0"/>
            <a:t>Adecuado para toda fase del ciclo de vida del software.</a:t>
          </a:r>
          <a:endParaRPr lang="es-EC" sz="1200" kern="1200" dirty="0"/>
        </a:p>
      </dsp:txBody>
      <dsp:txXfrm rot="10800000">
        <a:off x="418444" y="1797529"/>
        <a:ext cx="2396923" cy="2129414"/>
      </dsp:txXfrm>
    </dsp:sp>
    <dsp:sp modelId="{707AA999-316A-46C1-BE5C-93FD37722B1C}">
      <dsp:nvSpPr>
        <dsp:cNvPr id="0" name=""/>
        <dsp:cNvSpPr/>
      </dsp:nvSpPr>
      <dsp:spPr>
        <a:xfrm>
          <a:off x="3136138" y="239670"/>
          <a:ext cx="2532053" cy="1318187"/>
        </a:xfrm>
        <a:prstGeom prst="roundRect">
          <a:avLst>
            <a:gd name="adj" fmla="val 10000"/>
          </a:avLst>
        </a:prstGeom>
        <a:blipFill rotWithShape="1">
          <a:blip xmlns:r="http://schemas.openxmlformats.org/officeDocument/2006/relationships" r:embed="rId2"/>
          <a:stretch>
            <a:fillRect/>
          </a:stretch>
        </a:blipFill>
        <a:ln w="19050"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98F464-A2F6-423E-89C1-60F47CBF8501}">
      <dsp:nvSpPr>
        <dsp:cNvPr id="0" name=""/>
        <dsp:cNvSpPr/>
      </dsp:nvSpPr>
      <dsp:spPr>
        <a:xfrm rot="10800000">
          <a:off x="3136138" y="1797529"/>
          <a:ext cx="2532053" cy="2196979"/>
        </a:xfrm>
        <a:prstGeom prst="round2SameRect">
          <a:avLst>
            <a:gd name="adj1" fmla="val 10500"/>
            <a:gd name="adj2" fmla="val 0"/>
          </a:avLst>
        </a:prstGeom>
        <a:solidFill>
          <a:schemeClr val="lt1">
            <a:hueOff val="0"/>
            <a:satOff val="0"/>
            <a:lumOff val="0"/>
            <a:alphaOff val="0"/>
          </a:schemeClr>
        </a:solidFill>
        <a:ln w="19050"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just" defTabSz="666750">
            <a:lnSpc>
              <a:spcPct val="90000"/>
            </a:lnSpc>
            <a:spcBef>
              <a:spcPct val="0"/>
            </a:spcBef>
            <a:spcAft>
              <a:spcPct val="35000"/>
            </a:spcAft>
          </a:pPr>
          <a:r>
            <a:rPr lang="es-EC" sz="1500" b="1" kern="1200" dirty="0" smtClean="0">
              <a:solidFill>
                <a:srgbClr val="FF0000"/>
              </a:solidFill>
            </a:rPr>
            <a:t>Evaluación de Laboratorio</a:t>
          </a:r>
          <a:endParaRPr lang="es-EC" sz="1500" kern="1200" dirty="0">
            <a:solidFill>
              <a:srgbClr val="FF0000"/>
            </a:solidFill>
          </a:endParaRPr>
        </a:p>
        <a:p>
          <a:pPr marL="114300" lvl="1" indent="-114300" algn="just" defTabSz="533400">
            <a:lnSpc>
              <a:spcPct val="90000"/>
            </a:lnSpc>
            <a:spcBef>
              <a:spcPct val="0"/>
            </a:spcBef>
            <a:spcAft>
              <a:spcPct val="15000"/>
            </a:spcAft>
            <a:buChar char="••"/>
          </a:pPr>
          <a:r>
            <a:rPr lang="es-EC" sz="1200" kern="1200" dirty="0" smtClean="0"/>
            <a:t>Los participantes son observados por un investigador.</a:t>
          </a:r>
          <a:endParaRPr lang="es-EC" sz="1200" kern="1200" dirty="0"/>
        </a:p>
        <a:p>
          <a:pPr marL="114300" lvl="1" indent="-114300" algn="just" defTabSz="533400">
            <a:lnSpc>
              <a:spcPct val="90000"/>
            </a:lnSpc>
            <a:spcBef>
              <a:spcPct val="0"/>
            </a:spcBef>
            <a:spcAft>
              <a:spcPct val="15000"/>
            </a:spcAft>
            <a:buChar char="••"/>
          </a:pPr>
          <a:r>
            <a:rPr lang="es-EC" sz="1200" kern="1200" dirty="0" smtClean="0"/>
            <a:t>Se puede registrar la comunicación no verbal relevante de los usuarios.</a:t>
          </a:r>
          <a:endParaRPr lang="es-EC" sz="1200" kern="1200" dirty="0"/>
        </a:p>
        <a:p>
          <a:pPr marL="114300" lvl="1" indent="-114300" algn="just" defTabSz="533400">
            <a:lnSpc>
              <a:spcPct val="90000"/>
            </a:lnSpc>
            <a:spcBef>
              <a:spcPct val="0"/>
            </a:spcBef>
            <a:spcAft>
              <a:spcPct val="15000"/>
            </a:spcAft>
            <a:buChar char="••"/>
          </a:pPr>
          <a:r>
            <a:rPr lang="es-EC" sz="1200" kern="1200" dirty="0" smtClean="0"/>
            <a:t>Proceso grabado en video.</a:t>
          </a:r>
          <a:endParaRPr lang="es-EC" sz="1200" kern="1200" dirty="0"/>
        </a:p>
      </dsp:txBody>
      <dsp:txXfrm rot="10800000">
        <a:off x="3203703" y="1797529"/>
        <a:ext cx="2396923" cy="2129414"/>
      </dsp:txXfrm>
    </dsp:sp>
    <dsp:sp modelId="{5976F126-14B0-416D-B055-BD5954231C07}">
      <dsp:nvSpPr>
        <dsp:cNvPr id="0" name=""/>
        <dsp:cNvSpPr/>
      </dsp:nvSpPr>
      <dsp:spPr>
        <a:xfrm>
          <a:off x="5921397" y="239670"/>
          <a:ext cx="2532053" cy="1318187"/>
        </a:xfrm>
        <a:prstGeom prst="roundRect">
          <a:avLst>
            <a:gd name="adj" fmla="val 10000"/>
          </a:avLst>
        </a:prstGeom>
        <a:blipFill rotWithShape="1">
          <a:blip xmlns:r="http://schemas.openxmlformats.org/officeDocument/2006/relationships" r:embed="rId3"/>
          <a:stretch>
            <a:fillRect/>
          </a:stretch>
        </a:blipFill>
        <a:ln w="19050"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C73E81-1763-4D88-9583-DCA3DC5196E2}">
      <dsp:nvSpPr>
        <dsp:cNvPr id="0" name=""/>
        <dsp:cNvSpPr/>
      </dsp:nvSpPr>
      <dsp:spPr>
        <a:xfrm rot="10800000">
          <a:off x="5921397" y="1797529"/>
          <a:ext cx="2532053" cy="2196979"/>
        </a:xfrm>
        <a:prstGeom prst="round2SameRect">
          <a:avLst>
            <a:gd name="adj1" fmla="val 10500"/>
            <a:gd name="adj2" fmla="val 0"/>
          </a:avLst>
        </a:prstGeom>
        <a:solidFill>
          <a:schemeClr val="lt1">
            <a:hueOff val="0"/>
            <a:satOff val="0"/>
            <a:lumOff val="0"/>
            <a:alphaOff val="0"/>
          </a:schemeClr>
        </a:solidFill>
        <a:ln w="19050"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just" defTabSz="666750">
            <a:lnSpc>
              <a:spcPct val="90000"/>
            </a:lnSpc>
            <a:spcBef>
              <a:spcPct val="0"/>
            </a:spcBef>
            <a:spcAft>
              <a:spcPct val="35000"/>
            </a:spcAft>
          </a:pPr>
          <a:r>
            <a:rPr lang="es-EC" sz="1500" b="1" kern="1200" dirty="0" smtClean="0">
              <a:solidFill>
                <a:srgbClr val="FF0000"/>
              </a:solidFill>
            </a:rPr>
            <a:t>Evaluación de Campo</a:t>
          </a:r>
          <a:endParaRPr lang="es-EC" sz="1500" kern="1200" dirty="0">
            <a:solidFill>
              <a:srgbClr val="FF0000"/>
            </a:solidFill>
          </a:endParaRPr>
        </a:p>
        <a:p>
          <a:pPr marL="114300" lvl="1" indent="-114300" algn="just" defTabSz="533400">
            <a:lnSpc>
              <a:spcPct val="90000"/>
            </a:lnSpc>
            <a:spcBef>
              <a:spcPct val="0"/>
            </a:spcBef>
            <a:spcAft>
              <a:spcPct val="15000"/>
            </a:spcAft>
            <a:buChar char="••"/>
          </a:pPr>
          <a:r>
            <a:rPr lang="es-EC" sz="1200" kern="1200" dirty="0" smtClean="0"/>
            <a:t>Con usuarios y contexto de uso real.</a:t>
          </a:r>
          <a:endParaRPr lang="es-EC" sz="1200" kern="1200" dirty="0"/>
        </a:p>
        <a:p>
          <a:pPr marL="114300" lvl="1" indent="-114300" algn="just" defTabSz="533400">
            <a:lnSpc>
              <a:spcPct val="90000"/>
            </a:lnSpc>
            <a:spcBef>
              <a:spcPct val="0"/>
            </a:spcBef>
            <a:spcAft>
              <a:spcPct val="15000"/>
            </a:spcAft>
            <a:buChar char="••"/>
          </a:pPr>
          <a:r>
            <a:rPr lang="es-EC" sz="1200" kern="1200" dirty="0" smtClean="0"/>
            <a:t>Expertos usan métodos observacionales y toman notas.</a:t>
          </a:r>
          <a:endParaRPr lang="es-EC" sz="1200" kern="1200" dirty="0"/>
        </a:p>
      </dsp:txBody>
      <dsp:txXfrm rot="10800000">
        <a:off x="5988962" y="1797529"/>
        <a:ext cx="2396923" cy="2129414"/>
      </dsp:txXfrm>
    </dsp:sp>
    <dsp:sp modelId="{5E35BD38-A5D1-4315-B7D6-FF68D99397E5}">
      <dsp:nvSpPr>
        <dsp:cNvPr id="0" name=""/>
        <dsp:cNvSpPr/>
      </dsp:nvSpPr>
      <dsp:spPr>
        <a:xfrm>
          <a:off x="8706656" y="239670"/>
          <a:ext cx="2532053" cy="1318187"/>
        </a:xfrm>
        <a:prstGeom prst="roundRect">
          <a:avLst>
            <a:gd name="adj" fmla="val 10000"/>
          </a:avLst>
        </a:prstGeom>
        <a:blipFill rotWithShape="1">
          <a:blip xmlns:r="http://schemas.openxmlformats.org/officeDocument/2006/relationships" r:embed="rId4"/>
          <a:stretch>
            <a:fillRect/>
          </a:stretch>
        </a:blipFill>
        <a:ln w="19050"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35A4F7-F83D-402C-88BD-86AB85865D9E}">
      <dsp:nvSpPr>
        <dsp:cNvPr id="0" name=""/>
        <dsp:cNvSpPr/>
      </dsp:nvSpPr>
      <dsp:spPr>
        <a:xfrm rot="10800000">
          <a:off x="8706656" y="1797529"/>
          <a:ext cx="2532053" cy="2196979"/>
        </a:xfrm>
        <a:prstGeom prst="round2SameRect">
          <a:avLst>
            <a:gd name="adj1" fmla="val 10500"/>
            <a:gd name="adj2" fmla="val 0"/>
          </a:avLst>
        </a:prstGeom>
        <a:solidFill>
          <a:schemeClr val="lt1">
            <a:hueOff val="0"/>
            <a:satOff val="0"/>
            <a:lumOff val="0"/>
            <a:alphaOff val="0"/>
          </a:schemeClr>
        </a:solidFill>
        <a:ln w="19050"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just" defTabSz="666750">
            <a:lnSpc>
              <a:spcPct val="90000"/>
            </a:lnSpc>
            <a:spcBef>
              <a:spcPct val="0"/>
            </a:spcBef>
            <a:spcAft>
              <a:spcPct val="35000"/>
            </a:spcAft>
          </a:pPr>
          <a:r>
            <a:rPr lang="es-EC" sz="1500" b="1" kern="1200" dirty="0" smtClean="0">
              <a:solidFill>
                <a:srgbClr val="FF0000"/>
              </a:solidFill>
            </a:rPr>
            <a:t>Protocolo “Think </a:t>
          </a:r>
          <a:r>
            <a:rPr lang="es-EC" sz="1500" b="1" kern="1200" dirty="0" err="1" smtClean="0">
              <a:solidFill>
                <a:srgbClr val="FF0000"/>
              </a:solidFill>
            </a:rPr>
            <a:t>aloud</a:t>
          </a:r>
          <a:r>
            <a:rPr lang="es-EC" sz="1500" b="1" kern="1200" dirty="0" smtClean="0">
              <a:solidFill>
                <a:srgbClr val="FF0000"/>
              </a:solidFill>
            </a:rPr>
            <a:t>”</a:t>
          </a:r>
          <a:endParaRPr lang="es-EC" sz="1500" kern="1200" dirty="0">
            <a:solidFill>
              <a:srgbClr val="FF0000"/>
            </a:solidFill>
          </a:endParaRPr>
        </a:p>
        <a:p>
          <a:pPr marL="114300" lvl="1" indent="-114300" algn="just" defTabSz="533400">
            <a:lnSpc>
              <a:spcPct val="90000"/>
            </a:lnSpc>
            <a:spcBef>
              <a:spcPct val="0"/>
            </a:spcBef>
            <a:spcAft>
              <a:spcPct val="15000"/>
            </a:spcAft>
            <a:buChar char="••"/>
          </a:pPr>
          <a:r>
            <a:rPr lang="es-EC" sz="1200" kern="1200" dirty="0" smtClean="0"/>
            <a:t>Método directo para evaluar la usabilidad.</a:t>
          </a:r>
          <a:endParaRPr lang="es-EC" sz="1200" kern="1200" dirty="0"/>
        </a:p>
        <a:p>
          <a:pPr marL="114300" lvl="1" indent="-114300" algn="just" defTabSz="533400">
            <a:lnSpc>
              <a:spcPct val="90000"/>
            </a:lnSpc>
            <a:spcBef>
              <a:spcPct val="0"/>
            </a:spcBef>
            <a:spcAft>
              <a:spcPct val="15000"/>
            </a:spcAft>
            <a:buChar char="••"/>
          </a:pPr>
          <a:r>
            <a:rPr lang="es-EC" sz="1200" kern="1200" dirty="0" smtClean="0"/>
            <a:t>Genera un informe de las respuestas no estructuradas de los usuarios</a:t>
          </a:r>
          <a:endParaRPr lang="es-EC" sz="1200" kern="1200" dirty="0"/>
        </a:p>
        <a:p>
          <a:pPr marL="228600" lvl="2" indent="-114300" algn="just" defTabSz="533400">
            <a:lnSpc>
              <a:spcPct val="90000"/>
            </a:lnSpc>
            <a:spcBef>
              <a:spcPct val="0"/>
            </a:spcBef>
            <a:spcAft>
              <a:spcPct val="15000"/>
            </a:spcAft>
            <a:buChar char="••"/>
          </a:pPr>
          <a:r>
            <a:rPr lang="es-EC" sz="1200" b="1" kern="1200" dirty="0" smtClean="0"/>
            <a:t>Pensar en voz alta concurrente</a:t>
          </a:r>
          <a:endParaRPr lang="es-EC" sz="1200" kern="1200" dirty="0"/>
        </a:p>
        <a:p>
          <a:pPr marL="228600" lvl="2" indent="-114300" algn="just" defTabSz="533400">
            <a:lnSpc>
              <a:spcPct val="90000"/>
            </a:lnSpc>
            <a:spcBef>
              <a:spcPct val="0"/>
            </a:spcBef>
            <a:spcAft>
              <a:spcPct val="15000"/>
            </a:spcAft>
            <a:buChar char="••"/>
          </a:pPr>
          <a:r>
            <a:rPr lang="es-EC" sz="1200" b="1" kern="1200" smtClean="0"/>
            <a:t>Pensar en voz alta Retrospectiva</a:t>
          </a:r>
          <a:endParaRPr lang="es-EC" sz="1200" kern="1200" dirty="0"/>
        </a:p>
      </dsp:txBody>
      <dsp:txXfrm rot="10800000">
        <a:off x="8774221" y="1797529"/>
        <a:ext cx="2396923" cy="212941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5BD13-8D28-47B9-9BD6-958AE073DD1B}">
      <dsp:nvSpPr>
        <dsp:cNvPr id="0" name=""/>
        <dsp:cNvSpPr/>
      </dsp:nvSpPr>
      <dsp:spPr>
        <a:xfrm>
          <a:off x="4164612" y="17210"/>
          <a:ext cx="7419378" cy="3122528"/>
        </a:xfrm>
        <a:prstGeom prst="rightArrow">
          <a:avLst>
            <a:gd name="adj1" fmla="val 75000"/>
            <a:gd name="adj2" fmla="val 50000"/>
          </a:avLst>
        </a:prstGeom>
        <a:solidFill>
          <a:schemeClr val="lt1">
            <a:alpha val="90000"/>
            <a:tint val="40000"/>
            <a:hueOff val="0"/>
            <a:satOff val="0"/>
            <a:lumOff val="0"/>
            <a:alphaOff val="0"/>
          </a:schemeClr>
        </a:solidFill>
        <a:ln w="19050" cap="rnd" cmpd="sng" algn="ctr">
          <a:solidFill>
            <a:schemeClr val="accent5">
              <a:alpha val="90000"/>
              <a:hueOff val="0"/>
              <a:satOff val="0"/>
              <a:lumOff val="0"/>
              <a:alphaOff val="0"/>
            </a:schemeClr>
          </a:solidFill>
          <a:prstDash val="solid"/>
        </a:ln>
        <a:effectLst>
          <a:glow rad="228600">
            <a:schemeClr val="accent3">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endParaRPr lang="es-EC" sz="1000" kern="1200" dirty="0"/>
        </a:p>
        <a:p>
          <a:pPr marL="57150" lvl="1" indent="-57150" algn="l" defTabSz="444500">
            <a:lnSpc>
              <a:spcPct val="90000"/>
            </a:lnSpc>
            <a:spcBef>
              <a:spcPct val="0"/>
            </a:spcBef>
            <a:spcAft>
              <a:spcPct val="15000"/>
            </a:spcAft>
            <a:buChar char="••"/>
          </a:pPr>
          <a:r>
            <a:rPr lang="es-EC" sz="1000" kern="1200" dirty="0" smtClean="0"/>
            <a:t>Evaluar la usabilidad subjetiva.</a:t>
          </a:r>
          <a:endParaRPr lang="es-EC" sz="1000" kern="1200" dirty="0"/>
        </a:p>
        <a:p>
          <a:pPr marL="57150" lvl="1" indent="-57150" algn="l" defTabSz="444500">
            <a:lnSpc>
              <a:spcPct val="90000"/>
            </a:lnSpc>
            <a:spcBef>
              <a:spcPct val="0"/>
            </a:spcBef>
            <a:spcAft>
              <a:spcPct val="15000"/>
            </a:spcAft>
            <a:buChar char="••"/>
          </a:pPr>
          <a:r>
            <a:rPr lang="es-EC" sz="1000" kern="1200" dirty="0" smtClean="0"/>
            <a:t>Se evalúa el grado en que la aplicación asiste a los elementos de medición y se le asigna una calificación para cada pregunta.</a:t>
          </a:r>
          <a:endParaRPr lang="es-EC" sz="1000" kern="1200" dirty="0"/>
        </a:p>
        <a:p>
          <a:pPr marL="57150" lvl="1" indent="-57150" algn="l" defTabSz="444500">
            <a:lnSpc>
              <a:spcPct val="90000"/>
            </a:lnSpc>
            <a:spcBef>
              <a:spcPct val="0"/>
            </a:spcBef>
            <a:spcAft>
              <a:spcPct val="15000"/>
            </a:spcAft>
            <a:buChar char="••"/>
          </a:pPr>
          <a:r>
            <a:rPr lang="es-EC" sz="1000" kern="1200" dirty="0" smtClean="0"/>
            <a:t>Económico y fácil de administrar a los participantes</a:t>
          </a:r>
          <a:endParaRPr lang="es-EC" sz="1000" kern="1200" dirty="0"/>
        </a:p>
        <a:p>
          <a:pPr marL="114300" lvl="2" indent="-57150" algn="l" defTabSz="444500">
            <a:lnSpc>
              <a:spcPct val="90000"/>
            </a:lnSpc>
            <a:spcBef>
              <a:spcPct val="0"/>
            </a:spcBef>
            <a:spcAft>
              <a:spcPct val="15000"/>
            </a:spcAft>
            <a:buChar char="••"/>
          </a:pPr>
          <a:r>
            <a:rPr lang="es-EC" sz="1000" b="1" kern="1200" dirty="0" smtClean="0"/>
            <a:t>SUS</a:t>
          </a:r>
          <a:r>
            <a:rPr lang="es-EC" sz="1000" kern="1200" dirty="0" smtClean="0"/>
            <a:t>: La Escala de usabilidad del sistema mide cada pregunta con 5 posibles respuestas van de “muy en desacuerdo” hasta “muy de acuerdo”.</a:t>
          </a:r>
          <a:endParaRPr lang="es-EC" sz="1000" kern="1200" dirty="0"/>
        </a:p>
        <a:p>
          <a:pPr marL="114300" lvl="2" indent="-57150" algn="l" defTabSz="444500">
            <a:lnSpc>
              <a:spcPct val="90000"/>
            </a:lnSpc>
            <a:spcBef>
              <a:spcPct val="0"/>
            </a:spcBef>
            <a:spcAft>
              <a:spcPct val="15000"/>
            </a:spcAft>
            <a:buChar char="••"/>
          </a:pPr>
          <a:r>
            <a:rPr lang="es-EC" sz="1000" b="1" kern="1200" dirty="0" smtClean="0"/>
            <a:t>SUMI</a:t>
          </a:r>
          <a:r>
            <a:rPr lang="es-EC" sz="1000" kern="1200" dirty="0" smtClean="0"/>
            <a:t>: El Inventario de la medición de usabilidad del software contiene 50 elementos a ser respondidos en una escala de tres puntos (de acuerdo, indeciso y en desacuerdo). SUMI considera: eficacia, afecto, utilidad, control y facilidad de aprendizaje</a:t>
          </a:r>
          <a:endParaRPr lang="es-EC" sz="1000" kern="1200" dirty="0"/>
        </a:p>
        <a:p>
          <a:pPr marL="114300" lvl="2" indent="-57150" algn="l" defTabSz="444500">
            <a:lnSpc>
              <a:spcPct val="90000"/>
            </a:lnSpc>
            <a:spcBef>
              <a:spcPct val="0"/>
            </a:spcBef>
            <a:spcAft>
              <a:spcPct val="15000"/>
            </a:spcAft>
            <a:buChar char="••"/>
          </a:pPr>
          <a:r>
            <a:rPr lang="es-EC" sz="1000" b="1" kern="1200" dirty="0" smtClean="0"/>
            <a:t>PSSUQ</a:t>
          </a:r>
          <a:r>
            <a:rPr lang="es-EC" sz="1000" kern="1200" dirty="0" smtClean="0"/>
            <a:t>: Consiste en una escala de satisfacción general consta de 19 elementos divididos en tres sub-escalas: utilidad del sistema, calidad de la información y de calidad de interfaz. Se califican en una escala de 7 puntos van desde muy en desacuerdo = 1 hasta muy de acuerdo = 7.</a:t>
          </a:r>
          <a:endParaRPr lang="es-EC" sz="1000" kern="1200" dirty="0"/>
        </a:p>
        <a:p>
          <a:pPr marL="114300" lvl="2" indent="-57150" algn="l" defTabSz="444500">
            <a:lnSpc>
              <a:spcPct val="90000"/>
            </a:lnSpc>
            <a:spcBef>
              <a:spcPct val="0"/>
            </a:spcBef>
            <a:spcAft>
              <a:spcPct val="15000"/>
            </a:spcAft>
            <a:buChar char="••"/>
          </a:pPr>
          <a:r>
            <a:rPr lang="es-EC" sz="1000" b="1" kern="1200" dirty="0" smtClean="0"/>
            <a:t>“UEQ” Cuestionario de Experiencia de usuario:</a:t>
          </a:r>
          <a:r>
            <a:rPr lang="es-EC" sz="1000" kern="1200" dirty="0" smtClean="0"/>
            <a:t> Este cuestionario considera aspectos hedónicos: aspectos de calidad no orientados a tareas y aspectos pragmáticos</a:t>
          </a:r>
          <a:endParaRPr lang="es-EC" sz="1000" kern="1200" dirty="0"/>
        </a:p>
        <a:p>
          <a:pPr marL="114300" lvl="2" indent="-57150" algn="l" defTabSz="444500">
            <a:lnSpc>
              <a:spcPct val="90000"/>
            </a:lnSpc>
            <a:spcBef>
              <a:spcPct val="0"/>
            </a:spcBef>
            <a:spcAft>
              <a:spcPct val="15000"/>
            </a:spcAft>
            <a:buChar char="••"/>
          </a:pPr>
          <a:r>
            <a:rPr lang="es-EC" sz="1000" b="1" kern="1200" dirty="0" smtClean="0"/>
            <a:t>Cuestionario Ad-hoc:</a:t>
          </a:r>
          <a:r>
            <a:rPr lang="es-EC" sz="1000" kern="1200" dirty="0" smtClean="0"/>
            <a:t> Cuestionario adicional para evaluar otros aspectos no cubiertos por SUS, UEQ, etc. </a:t>
          </a:r>
          <a:endParaRPr lang="es-EC" sz="1000" kern="1200" dirty="0"/>
        </a:p>
      </dsp:txBody>
      <dsp:txXfrm>
        <a:off x="4164612" y="407526"/>
        <a:ext cx="6248430" cy="2341896"/>
      </dsp:txXfrm>
    </dsp:sp>
    <dsp:sp modelId="{82DBFDFF-A084-4394-BDC0-3740B4020AF6}">
      <dsp:nvSpPr>
        <dsp:cNvPr id="0" name=""/>
        <dsp:cNvSpPr/>
      </dsp:nvSpPr>
      <dsp:spPr>
        <a:xfrm>
          <a:off x="138776" y="89360"/>
          <a:ext cx="4025836" cy="2946132"/>
        </a:xfrm>
        <a:prstGeom prst="roundRect">
          <a:avLst/>
        </a:prstGeom>
        <a:solidFill>
          <a:schemeClr val="lt1">
            <a:hueOff val="0"/>
            <a:satOff val="0"/>
            <a:lumOff val="0"/>
            <a:alphaOff val="0"/>
          </a:schemeClr>
        </a:solidFill>
        <a:ln w="19050" cap="rnd" cmpd="sng" algn="ctr">
          <a:solidFill>
            <a:schemeClr val="accent5">
              <a:shade val="80000"/>
              <a:hueOff val="0"/>
              <a:satOff val="0"/>
              <a:lumOff val="0"/>
              <a:alphaOff val="0"/>
            </a:schemeClr>
          </a:solidFill>
          <a:prstDash val="solid"/>
        </a:ln>
        <a:effectLst>
          <a:glow rad="228600">
            <a:schemeClr val="accent3">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s-EC" sz="3600" b="1" kern="1200" dirty="0" smtClean="0"/>
            <a:t>Cuestionarios</a:t>
          </a:r>
        </a:p>
        <a:p>
          <a:pPr lvl="0" algn="l" defTabSz="1600200">
            <a:lnSpc>
              <a:spcPct val="90000"/>
            </a:lnSpc>
            <a:spcBef>
              <a:spcPct val="0"/>
            </a:spcBef>
            <a:spcAft>
              <a:spcPct val="35000"/>
            </a:spcAft>
          </a:pPr>
          <a:endParaRPr lang="es-EC" sz="3600" b="1" kern="1200" dirty="0" smtClean="0"/>
        </a:p>
        <a:p>
          <a:pPr lvl="0" algn="l" defTabSz="1600200">
            <a:lnSpc>
              <a:spcPct val="90000"/>
            </a:lnSpc>
            <a:spcBef>
              <a:spcPct val="0"/>
            </a:spcBef>
            <a:spcAft>
              <a:spcPct val="35000"/>
            </a:spcAft>
          </a:pPr>
          <a:endParaRPr lang="es-EC" sz="3600" b="1" kern="1200" dirty="0" smtClean="0"/>
        </a:p>
        <a:p>
          <a:pPr lvl="0" algn="l" defTabSz="1600200">
            <a:lnSpc>
              <a:spcPct val="90000"/>
            </a:lnSpc>
            <a:spcBef>
              <a:spcPct val="0"/>
            </a:spcBef>
            <a:spcAft>
              <a:spcPct val="35000"/>
            </a:spcAft>
          </a:pPr>
          <a:endParaRPr lang="es-EC" sz="3600" kern="1200" dirty="0"/>
        </a:p>
      </dsp:txBody>
      <dsp:txXfrm>
        <a:off x="282594" y="233178"/>
        <a:ext cx="3738200" cy="2658496"/>
      </dsp:txXfrm>
    </dsp:sp>
    <dsp:sp modelId="{03AE0635-4443-498F-A4DB-F41D646F78A9}">
      <dsp:nvSpPr>
        <dsp:cNvPr id="0" name=""/>
        <dsp:cNvSpPr/>
      </dsp:nvSpPr>
      <dsp:spPr>
        <a:xfrm>
          <a:off x="4168076" y="3267320"/>
          <a:ext cx="7033660" cy="727188"/>
        </a:xfrm>
        <a:prstGeom prst="rightArrow">
          <a:avLst>
            <a:gd name="adj1" fmla="val 75000"/>
            <a:gd name="adj2" fmla="val 50000"/>
          </a:avLst>
        </a:prstGeom>
        <a:solidFill>
          <a:schemeClr val="lt1">
            <a:alpha val="90000"/>
            <a:tint val="40000"/>
            <a:hueOff val="0"/>
            <a:satOff val="0"/>
            <a:lumOff val="0"/>
            <a:alphaOff val="0"/>
          </a:schemeClr>
        </a:solidFill>
        <a:ln w="19050" cap="rnd" cmpd="sng" algn="ctr">
          <a:solidFill>
            <a:schemeClr val="accent5">
              <a:alpha val="90000"/>
              <a:hueOff val="0"/>
              <a:satOff val="0"/>
              <a:lumOff val="0"/>
              <a:alphaOff val="0"/>
            </a:schemeClr>
          </a:solidFill>
          <a:prstDash val="solid"/>
        </a:ln>
        <a:effectLst>
          <a:glow rad="228600">
            <a:schemeClr val="accent3">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endParaRPr lang="es-EC" sz="1400" kern="1200" dirty="0"/>
        </a:p>
        <a:p>
          <a:pPr marL="114300" lvl="1" indent="-114300" algn="l" defTabSz="622300">
            <a:lnSpc>
              <a:spcPct val="90000"/>
            </a:lnSpc>
            <a:spcBef>
              <a:spcPct val="0"/>
            </a:spcBef>
            <a:spcAft>
              <a:spcPct val="15000"/>
            </a:spcAft>
            <a:buChar char="••"/>
          </a:pPr>
          <a:r>
            <a:rPr lang="es-EC" sz="1400" kern="1200" dirty="0" smtClean="0"/>
            <a:t>Consisten en un conjunto de preguntas, basado en datos subjetivos.</a:t>
          </a:r>
          <a:endParaRPr lang="es-EC" sz="1400" kern="1200" dirty="0"/>
        </a:p>
      </dsp:txBody>
      <dsp:txXfrm>
        <a:off x="4168076" y="3358219"/>
        <a:ext cx="6760965" cy="545391"/>
      </dsp:txXfrm>
    </dsp:sp>
    <dsp:sp modelId="{8F544F69-32BA-4E29-B417-B876FB2CEFD5}">
      <dsp:nvSpPr>
        <dsp:cNvPr id="0" name=""/>
        <dsp:cNvSpPr/>
      </dsp:nvSpPr>
      <dsp:spPr>
        <a:xfrm>
          <a:off x="134905" y="3261775"/>
          <a:ext cx="4032022" cy="732733"/>
        </a:xfrm>
        <a:prstGeom prst="roundRect">
          <a:avLst/>
        </a:prstGeom>
        <a:solidFill>
          <a:schemeClr val="lt1">
            <a:hueOff val="0"/>
            <a:satOff val="0"/>
            <a:lumOff val="0"/>
            <a:alphaOff val="0"/>
          </a:schemeClr>
        </a:solidFill>
        <a:ln w="19050" cap="rnd" cmpd="sng" algn="ctr">
          <a:solidFill>
            <a:schemeClr val="accent5">
              <a:shade val="80000"/>
              <a:hueOff val="0"/>
              <a:satOff val="0"/>
              <a:lumOff val="0"/>
              <a:alphaOff val="0"/>
            </a:schemeClr>
          </a:solidFill>
          <a:prstDash val="solid"/>
        </a:ln>
        <a:effectLst>
          <a:glow rad="228600">
            <a:schemeClr val="accent3">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s-EC" sz="3600" kern="1200" dirty="0" smtClean="0"/>
            <a:t>Entrevistas</a:t>
          </a:r>
          <a:endParaRPr lang="es-EC" sz="3600" kern="1200" dirty="0"/>
        </a:p>
      </dsp:txBody>
      <dsp:txXfrm>
        <a:off x="170674" y="3297544"/>
        <a:ext cx="3960484" cy="66119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2E528-2F51-47D8-B8F8-A8CC62DF93A9}">
      <dsp:nvSpPr>
        <dsp:cNvPr id="0" name=""/>
        <dsp:cNvSpPr/>
      </dsp:nvSpPr>
      <dsp:spPr>
        <a:xfrm>
          <a:off x="568030" y="257375"/>
          <a:ext cx="5325316" cy="1664161"/>
        </a:xfrm>
        <a:prstGeom prst="rect">
          <a:avLst/>
        </a:prstGeom>
        <a:solidFill>
          <a:schemeClr val="lt1">
            <a:alpha val="4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7192" tIns="53340" rIns="53340" bIns="53340" numCol="1" spcCol="1270" anchor="t" anchorCtr="0">
          <a:noAutofit/>
        </a:bodyPr>
        <a:lstStyle/>
        <a:p>
          <a:pPr lvl="0" algn="just" defTabSz="622300">
            <a:lnSpc>
              <a:spcPct val="90000"/>
            </a:lnSpc>
            <a:spcBef>
              <a:spcPct val="0"/>
            </a:spcBef>
            <a:spcAft>
              <a:spcPct val="35000"/>
            </a:spcAft>
          </a:pPr>
          <a:r>
            <a:rPr lang="es-EC" sz="1400" b="1" kern="1200" dirty="0" smtClean="0">
              <a:solidFill>
                <a:srgbClr val="FF0000"/>
              </a:solidFill>
            </a:rPr>
            <a:t>Recorrido Cognitivo</a:t>
          </a:r>
          <a:endParaRPr lang="es-EC" sz="1400" b="1" kern="1200" dirty="0">
            <a:solidFill>
              <a:srgbClr val="FF0000"/>
            </a:solidFill>
          </a:endParaRPr>
        </a:p>
        <a:p>
          <a:pPr marL="114300" lvl="1" indent="-114300" algn="just" defTabSz="533400">
            <a:lnSpc>
              <a:spcPct val="90000"/>
            </a:lnSpc>
            <a:spcBef>
              <a:spcPct val="0"/>
            </a:spcBef>
            <a:spcAft>
              <a:spcPct val="15000"/>
            </a:spcAft>
            <a:buChar char="••"/>
          </a:pPr>
          <a:r>
            <a:rPr lang="es-EC" sz="1200" kern="1200" dirty="0" smtClean="0"/>
            <a:t>Evaluación de uso por primera vez.</a:t>
          </a:r>
          <a:endParaRPr lang="es-EC" sz="1200" kern="1200" dirty="0"/>
        </a:p>
        <a:p>
          <a:pPr marL="114300" lvl="1" indent="-114300" algn="just" defTabSz="533400">
            <a:lnSpc>
              <a:spcPct val="90000"/>
            </a:lnSpc>
            <a:spcBef>
              <a:spcPct val="0"/>
            </a:spcBef>
            <a:spcAft>
              <a:spcPct val="15000"/>
            </a:spcAft>
            <a:buChar char="••"/>
          </a:pPr>
          <a:r>
            <a:rPr lang="es-EC" sz="1200" kern="1200" dirty="0" smtClean="0"/>
            <a:t>Establece un objetivo a lograr.</a:t>
          </a:r>
          <a:endParaRPr lang="es-EC" sz="1200" kern="1200" dirty="0"/>
        </a:p>
        <a:p>
          <a:pPr marL="114300" lvl="1" indent="-114300" algn="just" defTabSz="533400">
            <a:lnSpc>
              <a:spcPct val="90000"/>
            </a:lnSpc>
            <a:spcBef>
              <a:spcPct val="0"/>
            </a:spcBef>
            <a:spcAft>
              <a:spcPct val="15000"/>
            </a:spcAft>
            <a:buChar char="••"/>
          </a:pPr>
          <a:r>
            <a:rPr lang="es-EC" sz="1200" kern="1200" dirty="0" smtClean="0"/>
            <a:t>Busca acciones disponibles.</a:t>
          </a:r>
          <a:endParaRPr lang="es-EC" sz="1200" kern="1200" dirty="0"/>
        </a:p>
        <a:p>
          <a:pPr marL="114300" lvl="1" indent="-114300" algn="just" defTabSz="533400">
            <a:lnSpc>
              <a:spcPct val="90000"/>
            </a:lnSpc>
            <a:spcBef>
              <a:spcPct val="0"/>
            </a:spcBef>
            <a:spcAft>
              <a:spcPct val="15000"/>
            </a:spcAft>
            <a:buChar char="••"/>
          </a:pPr>
          <a:r>
            <a:rPr lang="es-EC" sz="1200" kern="1200" dirty="0" smtClean="0"/>
            <a:t>Selecciona una acción o tarea que parece más relevante.</a:t>
          </a:r>
          <a:endParaRPr lang="es-EC" sz="1200" kern="1200" dirty="0"/>
        </a:p>
        <a:p>
          <a:pPr marL="114300" lvl="1" indent="-114300" algn="just" defTabSz="533400">
            <a:lnSpc>
              <a:spcPct val="90000"/>
            </a:lnSpc>
            <a:spcBef>
              <a:spcPct val="0"/>
            </a:spcBef>
            <a:spcAft>
              <a:spcPct val="15000"/>
            </a:spcAft>
            <a:buChar char="••"/>
          </a:pPr>
          <a:r>
            <a:rPr lang="es-EC" sz="1200" kern="1200" dirty="0" smtClean="0"/>
            <a:t>Realiza la acción y evalúa el sistema entero</a:t>
          </a:r>
          <a:r>
            <a:rPr lang="es-EC" sz="900" kern="1200" dirty="0" smtClean="0"/>
            <a:t>.</a:t>
          </a:r>
          <a:endParaRPr lang="es-EC" sz="900" kern="1200" dirty="0"/>
        </a:p>
      </dsp:txBody>
      <dsp:txXfrm>
        <a:off x="568030" y="257375"/>
        <a:ext cx="5325316" cy="1664161"/>
      </dsp:txXfrm>
    </dsp:sp>
    <dsp:sp modelId="{EA2DC554-5F19-4837-B8D6-8C4522F47439}">
      <dsp:nvSpPr>
        <dsp:cNvPr id="0" name=""/>
        <dsp:cNvSpPr/>
      </dsp:nvSpPr>
      <dsp:spPr>
        <a:xfrm>
          <a:off x="173282" y="7544"/>
          <a:ext cx="1164913" cy="1747369"/>
        </a:xfrm>
        <a:prstGeom prst="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71422E-2D95-47B3-978F-130DED67DB42}">
      <dsp:nvSpPr>
        <dsp:cNvPr id="0" name=""/>
        <dsp:cNvSpPr/>
      </dsp:nvSpPr>
      <dsp:spPr>
        <a:xfrm>
          <a:off x="6707881" y="251052"/>
          <a:ext cx="4564595" cy="1664161"/>
        </a:xfrm>
        <a:prstGeom prst="rect">
          <a:avLst/>
        </a:prstGeom>
        <a:solidFill>
          <a:schemeClr val="lt1">
            <a:alpha val="4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7192" tIns="53340" rIns="53340" bIns="53340" numCol="1" spcCol="1270" anchor="t" anchorCtr="0">
          <a:noAutofit/>
        </a:bodyPr>
        <a:lstStyle/>
        <a:p>
          <a:pPr lvl="0" algn="just" defTabSz="622300">
            <a:lnSpc>
              <a:spcPct val="90000"/>
            </a:lnSpc>
            <a:spcBef>
              <a:spcPct val="0"/>
            </a:spcBef>
            <a:spcAft>
              <a:spcPct val="35000"/>
            </a:spcAft>
          </a:pPr>
          <a:r>
            <a:rPr lang="es-EC" sz="1400" b="1" kern="1200" dirty="0" smtClean="0">
              <a:solidFill>
                <a:srgbClr val="FF0000"/>
              </a:solidFill>
            </a:rPr>
            <a:t>Estudio Longitudinal</a:t>
          </a:r>
          <a:endParaRPr lang="es-EC" sz="1400" b="1" kern="1200" dirty="0">
            <a:solidFill>
              <a:srgbClr val="FF0000"/>
            </a:solidFill>
          </a:endParaRPr>
        </a:p>
        <a:p>
          <a:pPr marL="114300" lvl="1" indent="-114300" algn="just" defTabSz="533400">
            <a:lnSpc>
              <a:spcPct val="90000"/>
            </a:lnSpc>
            <a:spcBef>
              <a:spcPct val="0"/>
            </a:spcBef>
            <a:spcAft>
              <a:spcPct val="15000"/>
            </a:spcAft>
            <a:buChar char="••"/>
          </a:pPr>
          <a:r>
            <a:rPr lang="es-EC" sz="1200" kern="1200" dirty="0" smtClean="0"/>
            <a:t>Los participantes tienen un tiempo determinado para usar la aplicación.</a:t>
          </a:r>
          <a:endParaRPr lang="es-EC" sz="1200" kern="1200" dirty="0"/>
        </a:p>
        <a:p>
          <a:pPr marL="114300" lvl="1" indent="-114300" algn="just" defTabSz="533400">
            <a:lnSpc>
              <a:spcPct val="90000"/>
            </a:lnSpc>
            <a:spcBef>
              <a:spcPct val="0"/>
            </a:spcBef>
            <a:spcAft>
              <a:spcPct val="15000"/>
            </a:spcAft>
            <a:buChar char="••"/>
          </a:pPr>
          <a:r>
            <a:rPr lang="es-EC" sz="1200" kern="1200" dirty="0" smtClean="0"/>
            <a:t>Evalúan la  satisfacción de los usuarios.</a:t>
          </a:r>
          <a:endParaRPr lang="es-EC" sz="1200" kern="1200" dirty="0"/>
        </a:p>
      </dsp:txBody>
      <dsp:txXfrm>
        <a:off x="6707881" y="251052"/>
        <a:ext cx="4564595" cy="1664161"/>
      </dsp:txXfrm>
    </dsp:sp>
    <dsp:sp modelId="{93B35BD6-0A31-449D-8481-AB96FAE35593}">
      <dsp:nvSpPr>
        <dsp:cNvPr id="0" name=""/>
        <dsp:cNvSpPr/>
      </dsp:nvSpPr>
      <dsp:spPr>
        <a:xfrm>
          <a:off x="6106131" y="37844"/>
          <a:ext cx="1496726" cy="1747369"/>
        </a:xfrm>
        <a:prstGeom prst="rect">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06A52D-D29C-498E-B5DF-C83D4DA3122B}">
      <dsp:nvSpPr>
        <dsp:cNvPr id="0" name=""/>
        <dsp:cNvSpPr/>
      </dsp:nvSpPr>
      <dsp:spPr>
        <a:xfrm>
          <a:off x="515061" y="2081191"/>
          <a:ext cx="5296932" cy="1965457"/>
        </a:xfrm>
        <a:prstGeom prst="rect">
          <a:avLst/>
        </a:prstGeom>
        <a:solidFill>
          <a:schemeClr val="lt1">
            <a:alpha val="4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7192" tIns="53340" rIns="53340" bIns="53340" numCol="1" spcCol="1270" anchor="t" anchorCtr="0">
          <a:noAutofit/>
        </a:bodyPr>
        <a:lstStyle/>
        <a:p>
          <a:pPr lvl="0" algn="just" defTabSz="622300">
            <a:lnSpc>
              <a:spcPct val="90000"/>
            </a:lnSpc>
            <a:spcBef>
              <a:spcPct val="0"/>
            </a:spcBef>
            <a:spcAft>
              <a:spcPct val="35000"/>
            </a:spcAft>
          </a:pPr>
          <a:r>
            <a:rPr lang="es-ES" sz="1400" b="1" kern="1200" dirty="0" smtClean="0">
              <a:solidFill>
                <a:srgbClr val="FF0000"/>
              </a:solidFill>
            </a:rPr>
            <a:t>AUT (</a:t>
          </a:r>
          <a:r>
            <a:rPr lang="es-ES" sz="1400" b="1" kern="1200" dirty="0" err="1" smtClean="0">
              <a:solidFill>
                <a:srgbClr val="FF0000"/>
              </a:solidFill>
            </a:rPr>
            <a:t>Automated</a:t>
          </a:r>
          <a:r>
            <a:rPr lang="es-ES" sz="1400" b="1" kern="1200" dirty="0" smtClean="0">
              <a:solidFill>
                <a:srgbClr val="FF0000"/>
              </a:solidFill>
            </a:rPr>
            <a:t> </a:t>
          </a:r>
          <a:r>
            <a:rPr lang="es-ES" sz="1400" b="1" kern="1200" dirty="0" err="1" smtClean="0">
              <a:solidFill>
                <a:srgbClr val="FF0000"/>
              </a:solidFill>
            </a:rPr>
            <a:t>usability</a:t>
          </a:r>
          <a:r>
            <a:rPr lang="es-ES" sz="1400" b="1" kern="1200" dirty="0" smtClean="0">
              <a:solidFill>
                <a:srgbClr val="FF0000"/>
              </a:solidFill>
            </a:rPr>
            <a:t> </a:t>
          </a:r>
          <a:r>
            <a:rPr lang="es-ES" sz="1400" b="1" kern="1200" dirty="0" err="1" smtClean="0">
              <a:solidFill>
                <a:srgbClr val="FF0000"/>
              </a:solidFill>
            </a:rPr>
            <a:t>testing</a:t>
          </a:r>
          <a:r>
            <a:rPr lang="es-ES" sz="1400" b="1" kern="1200" dirty="0" smtClean="0">
              <a:solidFill>
                <a:srgbClr val="FF0000"/>
              </a:solidFill>
            </a:rPr>
            <a:t>)</a:t>
          </a:r>
          <a:endParaRPr lang="es-EC" sz="1400" kern="1200" dirty="0">
            <a:solidFill>
              <a:srgbClr val="FF0000"/>
            </a:solidFill>
          </a:endParaRPr>
        </a:p>
        <a:p>
          <a:pPr marL="57150" lvl="1" indent="-57150" algn="just" defTabSz="444500">
            <a:lnSpc>
              <a:spcPct val="90000"/>
            </a:lnSpc>
            <a:spcBef>
              <a:spcPct val="0"/>
            </a:spcBef>
            <a:spcAft>
              <a:spcPct val="15000"/>
            </a:spcAft>
            <a:buChar char="••"/>
          </a:pPr>
          <a:r>
            <a:rPr lang="es-ES" sz="1000" kern="1200" dirty="0" smtClean="0"/>
            <a:t>Plataforma iOS.</a:t>
          </a:r>
          <a:endParaRPr lang="es-EC" sz="1000" kern="1200" dirty="0"/>
        </a:p>
        <a:p>
          <a:pPr marL="57150" lvl="1" indent="-57150" algn="just" defTabSz="444500">
            <a:lnSpc>
              <a:spcPct val="90000"/>
            </a:lnSpc>
            <a:spcBef>
              <a:spcPct val="0"/>
            </a:spcBef>
            <a:spcAft>
              <a:spcPct val="15000"/>
            </a:spcAft>
            <a:buChar char="••"/>
          </a:pPr>
          <a:r>
            <a:rPr lang="es-ES" sz="1000" kern="1200" dirty="0" smtClean="0"/>
            <a:t>Evaluación, inspección, cuestionario, modelos analíticos y simulaciones.</a:t>
          </a:r>
          <a:endParaRPr lang="es-EC" sz="1000" kern="1200" dirty="0"/>
        </a:p>
        <a:p>
          <a:pPr marL="57150" lvl="1" indent="-57150" algn="just" defTabSz="444500">
            <a:lnSpc>
              <a:spcPct val="90000"/>
            </a:lnSpc>
            <a:spcBef>
              <a:spcPct val="0"/>
            </a:spcBef>
            <a:spcAft>
              <a:spcPct val="15000"/>
            </a:spcAft>
            <a:buChar char="••"/>
          </a:pPr>
          <a:r>
            <a:rPr lang="es-ES" sz="1000" kern="1200" dirty="0" smtClean="0"/>
            <a:t>Captura no automática, captura automática, análisis automático y crítica automática</a:t>
          </a:r>
          <a:endParaRPr lang="es-EC" sz="1000" kern="1200" dirty="0"/>
        </a:p>
        <a:p>
          <a:pPr marL="57150" lvl="1" indent="-57150" algn="just" defTabSz="444500">
            <a:lnSpc>
              <a:spcPct val="90000"/>
            </a:lnSpc>
            <a:spcBef>
              <a:spcPct val="0"/>
            </a:spcBef>
            <a:spcAft>
              <a:spcPct val="15000"/>
            </a:spcAft>
            <a:buChar char="••"/>
          </a:pPr>
          <a:r>
            <a:rPr lang="es-ES" sz="1000" kern="1200" dirty="0" smtClean="0"/>
            <a:t>Es estimado formalmente informalmente.</a:t>
          </a:r>
          <a:endParaRPr lang="es-EC" sz="1000" kern="1200" dirty="0"/>
        </a:p>
        <a:p>
          <a:pPr marL="57150" lvl="1" indent="-57150" algn="just" defTabSz="444500">
            <a:lnSpc>
              <a:spcPct val="90000"/>
            </a:lnSpc>
            <a:spcBef>
              <a:spcPct val="0"/>
            </a:spcBef>
            <a:spcAft>
              <a:spcPct val="15000"/>
            </a:spcAft>
            <a:buChar char="••"/>
          </a:pPr>
          <a:r>
            <a:rPr lang="es-EC" sz="1000" kern="1200" dirty="0" smtClean="0"/>
            <a:t>Fase de post-lanzamiento de la aplicación.</a:t>
          </a:r>
          <a:endParaRPr lang="es-EC" sz="1000" kern="1200" dirty="0"/>
        </a:p>
        <a:p>
          <a:pPr marL="57150" lvl="1" indent="-57150" algn="just" defTabSz="444500">
            <a:lnSpc>
              <a:spcPct val="90000"/>
            </a:lnSpc>
            <a:spcBef>
              <a:spcPct val="0"/>
            </a:spcBef>
            <a:spcAft>
              <a:spcPct val="15000"/>
            </a:spcAft>
            <a:buChar char="••"/>
          </a:pPr>
          <a:r>
            <a:rPr lang="es-EC" sz="1000" kern="1200" dirty="0" smtClean="0"/>
            <a:t>Fases: </a:t>
          </a:r>
          <a:endParaRPr lang="es-EC" sz="1000" kern="1200" dirty="0"/>
        </a:p>
        <a:p>
          <a:pPr marL="114300" lvl="2" indent="-57150" algn="just" defTabSz="444500">
            <a:lnSpc>
              <a:spcPct val="90000"/>
            </a:lnSpc>
            <a:spcBef>
              <a:spcPct val="0"/>
            </a:spcBef>
            <a:spcAft>
              <a:spcPct val="15000"/>
            </a:spcAft>
            <a:buChar char="••"/>
          </a:pPr>
          <a:r>
            <a:rPr lang="es-EC" sz="1000" b="1" kern="1200" dirty="0" smtClean="0"/>
            <a:t>(1) Fase de preparación</a:t>
          </a:r>
          <a:r>
            <a:rPr lang="es-EC" sz="1000" kern="1200" dirty="0" smtClean="0"/>
            <a:t> del proyecto</a:t>
          </a:r>
          <a:endParaRPr lang="es-EC" sz="1000" kern="1200" dirty="0"/>
        </a:p>
        <a:p>
          <a:pPr marL="114300" lvl="2" indent="-57150" algn="just" defTabSz="444500">
            <a:lnSpc>
              <a:spcPct val="90000"/>
            </a:lnSpc>
            <a:spcBef>
              <a:spcPct val="0"/>
            </a:spcBef>
            <a:spcAft>
              <a:spcPct val="15000"/>
            </a:spcAft>
            <a:buChar char="••"/>
          </a:pPr>
          <a:r>
            <a:rPr lang="es-EC" sz="1000" kern="1200" dirty="0" smtClean="0"/>
            <a:t>(</a:t>
          </a:r>
          <a:r>
            <a:rPr lang="es-EC" sz="1000" b="1" kern="1200" dirty="0" smtClean="0"/>
            <a:t>2) Fase de captura</a:t>
          </a:r>
          <a:r>
            <a:rPr lang="es-EC" sz="1000" kern="1200" dirty="0" smtClean="0"/>
            <a:t> automática</a:t>
          </a:r>
          <a:endParaRPr lang="es-EC" sz="1000" kern="1200" dirty="0"/>
        </a:p>
        <a:p>
          <a:pPr marL="114300" lvl="2" indent="-57150" algn="just" defTabSz="444500">
            <a:lnSpc>
              <a:spcPct val="90000"/>
            </a:lnSpc>
            <a:spcBef>
              <a:spcPct val="0"/>
            </a:spcBef>
            <a:spcAft>
              <a:spcPct val="15000"/>
            </a:spcAft>
            <a:buChar char="••"/>
          </a:pPr>
          <a:r>
            <a:rPr lang="es-EC" sz="1000" kern="1200" dirty="0" smtClean="0"/>
            <a:t>(</a:t>
          </a:r>
          <a:r>
            <a:rPr lang="es-EC" sz="1000" b="1" kern="1200" dirty="0" smtClean="0"/>
            <a:t>3) Fase de Análisis </a:t>
          </a:r>
          <a:r>
            <a:rPr lang="es-EC" sz="1000" kern="1200" dirty="0" smtClean="0"/>
            <a:t>y reconocimiento de los patrones</a:t>
          </a:r>
          <a:endParaRPr lang="es-EC" sz="1000" kern="1200" dirty="0"/>
        </a:p>
        <a:p>
          <a:pPr marL="114300" lvl="2" indent="-57150" algn="just" defTabSz="444500">
            <a:lnSpc>
              <a:spcPct val="90000"/>
            </a:lnSpc>
            <a:spcBef>
              <a:spcPct val="0"/>
            </a:spcBef>
            <a:spcAft>
              <a:spcPct val="15000"/>
            </a:spcAft>
            <a:buChar char="••"/>
          </a:pPr>
          <a:r>
            <a:rPr lang="es-EC" sz="1000" kern="1200" dirty="0" smtClean="0"/>
            <a:t>(</a:t>
          </a:r>
          <a:r>
            <a:rPr lang="es-EC" sz="1000" b="1" kern="1200" dirty="0" smtClean="0"/>
            <a:t>4) Fase Crítica</a:t>
          </a:r>
          <a:endParaRPr lang="es-EC" sz="1000" kern="1200" dirty="0"/>
        </a:p>
      </dsp:txBody>
      <dsp:txXfrm>
        <a:off x="515061" y="2081191"/>
        <a:ext cx="5296932" cy="1965457"/>
      </dsp:txXfrm>
    </dsp:sp>
    <dsp:sp modelId="{30A1CD0D-21D8-46DA-A0B0-7F673C5EC9F0}">
      <dsp:nvSpPr>
        <dsp:cNvPr id="0" name=""/>
        <dsp:cNvSpPr/>
      </dsp:nvSpPr>
      <dsp:spPr>
        <a:xfrm>
          <a:off x="0" y="2026153"/>
          <a:ext cx="1602815" cy="1747369"/>
        </a:xfrm>
        <a:prstGeom prst="rect">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6F1569-414B-4EF3-80CD-890EDAD3A133}">
      <dsp:nvSpPr>
        <dsp:cNvPr id="0" name=""/>
        <dsp:cNvSpPr/>
      </dsp:nvSpPr>
      <dsp:spPr>
        <a:xfrm>
          <a:off x="6541342" y="2113280"/>
          <a:ext cx="4717591" cy="1988839"/>
        </a:xfrm>
        <a:prstGeom prst="rect">
          <a:avLst/>
        </a:prstGeom>
        <a:solidFill>
          <a:schemeClr val="lt1">
            <a:alpha val="40000"/>
            <a:hueOff val="0"/>
            <a:satOff val="0"/>
            <a:lumOff val="0"/>
            <a:alphaOff val="0"/>
          </a:schemeClr>
        </a:solidFill>
        <a:ln w="12700"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7192" tIns="53340" rIns="53340" bIns="53340" numCol="1" spcCol="1270" anchor="t" anchorCtr="0">
          <a:noAutofit/>
        </a:bodyPr>
        <a:lstStyle/>
        <a:p>
          <a:pPr lvl="0" algn="just" defTabSz="622300">
            <a:lnSpc>
              <a:spcPct val="90000"/>
            </a:lnSpc>
            <a:spcBef>
              <a:spcPct val="0"/>
            </a:spcBef>
            <a:spcAft>
              <a:spcPct val="35000"/>
            </a:spcAft>
          </a:pPr>
          <a:r>
            <a:rPr lang="es-EC" sz="1400" b="1" kern="1200" dirty="0" smtClean="0">
              <a:solidFill>
                <a:srgbClr val="FF0000"/>
              </a:solidFill>
            </a:rPr>
            <a:t>Framework de Inspección de usabilidad</a:t>
          </a:r>
          <a:endParaRPr lang="es-EC" sz="1400" b="1" kern="1200" dirty="0">
            <a:solidFill>
              <a:srgbClr val="FF0000"/>
            </a:solidFill>
          </a:endParaRPr>
        </a:p>
        <a:p>
          <a:pPr marL="114300" lvl="1" indent="-114300" algn="just" defTabSz="533400">
            <a:lnSpc>
              <a:spcPct val="90000"/>
            </a:lnSpc>
            <a:spcBef>
              <a:spcPct val="0"/>
            </a:spcBef>
            <a:spcAft>
              <a:spcPct val="15000"/>
            </a:spcAft>
            <a:buChar char="••"/>
          </a:pPr>
          <a:r>
            <a:rPr lang="es-ES" sz="1200" kern="1200" dirty="0" smtClean="0"/>
            <a:t>Soportado sobre aplicaciones de Salud de la plataforma Android.</a:t>
          </a:r>
          <a:endParaRPr lang="es-EC" sz="1200" kern="1200" dirty="0"/>
        </a:p>
        <a:p>
          <a:pPr marL="114300" lvl="1" indent="-114300" algn="just" defTabSz="533400">
            <a:lnSpc>
              <a:spcPct val="90000"/>
            </a:lnSpc>
            <a:spcBef>
              <a:spcPct val="0"/>
            </a:spcBef>
            <a:spcAft>
              <a:spcPct val="15000"/>
            </a:spcAft>
            <a:buChar char="••"/>
          </a:pPr>
          <a:r>
            <a:rPr lang="es-ES" sz="1200" kern="1200" dirty="0" smtClean="0">
              <a:solidFill>
                <a:schemeClr val="tx1"/>
              </a:solidFill>
              <a:effectLst/>
              <a:latin typeface="+mn-lt"/>
              <a:ea typeface="+mn-ea"/>
              <a:cs typeface="+mn-cs"/>
            </a:rPr>
            <a:t>Se tradujeron en lenguaje de descripción de alto nivel, las directrices de usabilidad de la Sociedad de Sistemas de Información y Gestión en la salud (HIMSS) en métricas cuantitativas que podrían medirse automáticamente por el software</a:t>
          </a:r>
          <a:endParaRPr lang="es-EC" sz="1200" kern="1200" dirty="0"/>
        </a:p>
      </dsp:txBody>
      <dsp:txXfrm>
        <a:off x="6541342" y="2113280"/>
        <a:ext cx="4717591" cy="1988839"/>
      </dsp:txXfrm>
    </dsp:sp>
    <dsp:sp modelId="{91C4E0A7-5216-4EE2-A935-1E261975011D}">
      <dsp:nvSpPr>
        <dsp:cNvPr id="0" name=""/>
        <dsp:cNvSpPr/>
      </dsp:nvSpPr>
      <dsp:spPr>
        <a:xfrm>
          <a:off x="6227316" y="2020307"/>
          <a:ext cx="1428334" cy="1747369"/>
        </a:xfrm>
        <a:prstGeom prst="rect">
          <a:avLst/>
        </a:prstGeom>
        <a:blipFill rotWithShape="1">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13D10-1C3D-4FA9-BD95-5D2699102040}">
      <dsp:nvSpPr>
        <dsp:cNvPr id="0" name=""/>
        <dsp:cNvSpPr/>
      </dsp:nvSpPr>
      <dsp:spPr>
        <a:xfrm>
          <a:off x="892040" y="524254"/>
          <a:ext cx="1215265" cy="1215265"/>
        </a:xfrm>
        <a:prstGeom prst="ellipse">
          <a:avLst/>
        </a:prstGeom>
        <a:blipFill rotWithShape="0">
          <a:blip xmlns:r="http://schemas.openxmlformats.org/officeDocument/2006/relationships" r:embed="rId1"/>
          <a:stretch>
            <a:fillRect/>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C" sz="2000" kern="1200" dirty="0"/>
        </a:p>
      </dsp:txBody>
      <dsp:txXfrm>
        <a:off x="1070011" y="702225"/>
        <a:ext cx="859323" cy="859323"/>
      </dsp:txXfrm>
    </dsp:sp>
    <dsp:sp modelId="{53AF4825-3099-422A-BAC1-BEC3D1DFA3DD}">
      <dsp:nvSpPr>
        <dsp:cNvPr id="0" name=""/>
        <dsp:cNvSpPr/>
      </dsp:nvSpPr>
      <dsp:spPr>
        <a:xfrm>
          <a:off x="996580" y="37493"/>
          <a:ext cx="1006184" cy="607632"/>
        </a:xfrm>
        <a:prstGeom prst="ellipse">
          <a:avLst/>
        </a:prstGeom>
        <a:solidFill>
          <a:schemeClr val="lt1">
            <a:alpha val="50000"/>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C" sz="700" kern="1200" dirty="0" smtClean="0"/>
            <a:t>Dimensiones reducidas</a:t>
          </a:r>
          <a:endParaRPr lang="es-EC" sz="700" kern="1200" dirty="0"/>
        </a:p>
      </dsp:txBody>
      <dsp:txXfrm>
        <a:off x="1143932" y="126479"/>
        <a:ext cx="711480" cy="429660"/>
      </dsp:txXfrm>
    </dsp:sp>
    <dsp:sp modelId="{3E7B21EE-1126-46CF-8308-52FFE606FDDD}">
      <dsp:nvSpPr>
        <dsp:cNvPr id="0" name=""/>
        <dsp:cNvSpPr/>
      </dsp:nvSpPr>
      <dsp:spPr>
        <a:xfrm>
          <a:off x="1748463" y="583768"/>
          <a:ext cx="1006184" cy="607632"/>
        </a:xfrm>
        <a:prstGeom prst="ellipse">
          <a:avLst/>
        </a:prstGeom>
        <a:solidFill>
          <a:schemeClr val="lt1">
            <a:alpha val="50000"/>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C" sz="700" kern="1200" dirty="0" smtClean="0"/>
            <a:t>Capacidad de almacenamiento y procesamiento </a:t>
          </a:r>
          <a:endParaRPr lang="es-EC" sz="700" kern="1200" dirty="0"/>
        </a:p>
      </dsp:txBody>
      <dsp:txXfrm>
        <a:off x="1895815" y="672754"/>
        <a:ext cx="711480" cy="429660"/>
      </dsp:txXfrm>
    </dsp:sp>
    <dsp:sp modelId="{0177B8B2-4EB3-40C5-94EF-FB041AD15411}">
      <dsp:nvSpPr>
        <dsp:cNvPr id="0" name=""/>
        <dsp:cNvSpPr/>
      </dsp:nvSpPr>
      <dsp:spPr>
        <a:xfrm>
          <a:off x="1628696" y="1389249"/>
          <a:ext cx="1006184" cy="607632"/>
        </a:xfrm>
        <a:prstGeom prst="ellipse">
          <a:avLst/>
        </a:prstGeom>
        <a:solidFill>
          <a:schemeClr val="lt1">
            <a:alpha val="50000"/>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C" sz="700" kern="1200" dirty="0" smtClean="0"/>
            <a:t>Ancho de banda limitado</a:t>
          </a:r>
          <a:endParaRPr lang="es-EC" sz="700" kern="1200" dirty="0"/>
        </a:p>
      </dsp:txBody>
      <dsp:txXfrm>
        <a:off x="1776048" y="1478235"/>
        <a:ext cx="711480" cy="429660"/>
      </dsp:txXfrm>
    </dsp:sp>
    <dsp:sp modelId="{5BD1F798-A3B9-41A3-A0E8-5C39A31F50D4}">
      <dsp:nvSpPr>
        <dsp:cNvPr id="0" name=""/>
        <dsp:cNvSpPr/>
      </dsp:nvSpPr>
      <dsp:spPr>
        <a:xfrm>
          <a:off x="403106" y="1426833"/>
          <a:ext cx="1006184" cy="607632"/>
        </a:xfrm>
        <a:prstGeom prst="ellipse">
          <a:avLst/>
        </a:prstGeom>
        <a:solidFill>
          <a:schemeClr val="lt1">
            <a:alpha val="50000"/>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C" sz="700" kern="1200" dirty="0" smtClean="0"/>
            <a:t>Sistema operativo</a:t>
          </a:r>
          <a:endParaRPr lang="es-EC" sz="700" kern="1200" dirty="0"/>
        </a:p>
      </dsp:txBody>
      <dsp:txXfrm>
        <a:off x="550458" y="1515819"/>
        <a:ext cx="711480" cy="429660"/>
      </dsp:txXfrm>
    </dsp:sp>
    <dsp:sp modelId="{02272081-58BE-489E-8890-4B85B25DBE09}">
      <dsp:nvSpPr>
        <dsp:cNvPr id="0" name=""/>
        <dsp:cNvSpPr/>
      </dsp:nvSpPr>
      <dsp:spPr>
        <a:xfrm>
          <a:off x="244697" y="583768"/>
          <a:ext cx="1006184" cy="607632"/>
        </a:xfrm>
        <a:prstGeom prst="ellipse">
          <a:avLst/>
        </a:prstGeom>
        <a:solidFill>
          <a:schemeClr val="lt1">
            <a:alpha val="50000"/>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s-EC" sz="700" kern="1200" dirty="0" smtClean="0"/>
            <a:t>Contexto de uso </a:t>
          </a:r>
          <a:endParaRPr lang="es-EC" sz="700" kern="1200" dirty="0"/>
        </a:p>
      </dsp:txBody>
      <dsp:txXfrm>
        <a:off x="392049" y="672754"/>
        <a:ext cx="711480" cy="42966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8536B-6284-4A69-9A56-0C51913D0424}">
      <dsp:nvSpPr>
        <dsp:cNvPr id="0" name=""/>
        <dsp:cNvSpPr/>
      </dsp:nvSpPr>
      <dsp:spPr>
        <a:xfrm>
          <a:off x="1143" y="1416126"/>
          <a:ext cx="1150468" cy="1030301"/>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Combinación de métodos</a:t>
          </a:r>
          <a:endParaRPr lang="es-EC" sz="1100" kern="1200" dirty="0"/>
        </a:p>
      </dsp:txBody>
      <dsp:txXfrm>
        <a:off x="31319" y="1446302"/>
        <a:ext cx="1090116" cy="969949"/>
      </dsp:txXfrm>
    </dsp:sp>
    <dsp:sp modelId="{7B56A125-4885-4430-A93C-5F513DD0416C}">
      <dsp:nvSpPr>
        <dsp:cNvPr id="0" name=""/>
        <dsp:cNvSpPr/>
      </dsp:nvSpPr>
      <dsp:spPr>
        <a:xfrm>
          <a:off x="1151611" y="1917874"/>
          <a:ext cx="460187" cy="26806"/>
        </a:xfrm>
        <a:custGeom>
          <a:avLst/>
          <a:gdLst/>
          <a:ahLst/>
          <a:cxnLst/>
          <a:rect l="0" t="0" r="0" b="0"/>
          <a:pathLst>
            <a:path>
              <a:moveTo>
                <a:pt x="0" y="13403"/>
              </a:moveTo>
              <a:lnTo>
                <a:pt x="460187" y="13403"/>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p>
      </dsp:txBody>
      <dsp:txXfrm>
        <a:off x="1370200" y="1919772"/>
        <a:ext cx="23009" cy="23009"/>
      </dsp:txXfrm>
    </dsp:sp>
    <dsp:sp modelId="{D30FCBA6-9C9F-4CB1-92FC-6FB1C7616F97}">
      <dsp:nvSpPr>
        <dsp:cNvPr id="0" name=""/>
        <dsp:cNvSpPr/>
      </dsp:nvSpPr>
      <dsp:spPr>
        <a:xfrm>
          <a:off x="1611799" y="1416126"/>
          <a:ext cx="1979230" cy="1030301"/>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Evaluaciones Observacionales</a:t>
          </a:r>
          <a:endParaRPr lang="es-EC" sz="1100" kern="1200" dirty="0"/>
        </a:p>
      </dsp:txBody>
      <dsp:txXfrm>
        <a:off x="1641975" y="1446302"/>
        <a:ext cx="1918878" cy="969949"/>
      </dsp:txXfrm>
    </dsp:sp>
    <dsp:sp modelId="{AF19488E-7431-4797-969F-AC4A9583C3BA}">
      <dsp:nvSpPr>
        <dsp:cNvPr id="0" name=""/>
        <dsp:cNvSpPr/>
      </dsp:nvSpPr>
      <dsp:spPr>
        <a:xfrm rot="17692822">
          <a:off x="3274225" y="1421734"/>
          <a:ext cx="1093795" cy="26806"/>
        </a:xfrm>
        <a:custGeom>
          <a:avLst/>
          <a:gdLst/>
          <a:ahLst/>
          <a:cxnLst/>
          <a:rect l="0" t="0" r="0" b="0"/>
          <a:pathLst>
            <a:path>
              <a:moveTo>
                <a:pt x="0" y="13403"/>
              </a:moveTo>
              <a:lnTo>
                <a:pt x="1093795" y="13403"/>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p>
      </dsp:txBody>
      <dsp:txXfrm>
        <a:off x="3793778" y="1407793"/>
        <a:ext cx="54689" cy="54689"/>
      </dsp:txXfrm>
    </dsp:sp>
    <dsp:sp modelId="{7156C1A6-225B-4CAA-863A-46D16D325897}">
      <dsp:nvSpPr>
        <dsp:cNvPr id="0" name=""/>
        <dsp:cNvSpPr/>
      </dsp:nvSpPr>
      <dsp:spPr>
        <a:xfrm>
          <a:off x="4051216" y="651381"/>
          <a:ext cx="3197139" cy="575234"/>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Entrevistas</a:t>
          </a:r>
          <a:endParaRPr lang="es-EC" sz="1100" kern="1200" dirty="0"/>
        </a:p>
      </dsp:txBody>
      <dsp:txXfrm>
        <a:off x="4068064" y="668229"/>
        <a:ext cx="3163443" cy="541538"/>
      </dsp:txXfrm>
    </dsp:sp>
    <dsp:sp modelId="{7B829984-E01C-4722-8C56-447410A688A9}">
      <dsp:nvSpPr>
        <dsp:cNvPr id="0" name=""/>
        <dsp:cNvSpPr/>
      </dsp:nvSpPr>
      <dsp:spPr>
        <a:xfrm rot="19457599">
          <a:off x="3537762" y="1752494"/>
          <a:ext cx="566722" cy="26806"/>
        </a:xfrm>
        <a:custGeom>
          <a:avLst/>
          <a:gdLst/>
          <a:ahLst/>
          <a:cxnLst/>
          <a:rect l="0" t="0" r="0" b="0"/>
          <a:pathLst>
            <a:path>
              <a:moveTo>
                <a:pt x="0" y="13403"/>
              </a:moveTo>
              <a:lnTo>
                <a:pt x="566722" y="13403"/>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p>
      </dsp:txBody>
      <dsp:txXfrm>
        <a:off x="3806955" y="1751729"/>
        <a:ext cx="28336" cy="28336"/>
      </dsp:txXfrm>
    </dsp:sp>
    <dsp:sp modelId="{355274B6-6E46-43D6-A858-3D61644C6C5E}">
      <dsp:nvSpPr>
        <dsp:cNvPr id="0" name=""/>
        <dsp:cNvSpPr/>
      </dsp:nvSpPr>
      <dsp:spPr>
        <a:xfrm>
          <a:off x="4051216" y="1312900"/>
          <a:ext cx="3197139" cy="575234"/>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Cuestionarios</a:t>
          </a:r>
          <a:endParaRPr lang="es-EC" sz="1100" kern="1200" dirty="0"/>
        </a:p>
      </dsp:txBody>
      <dsp:txXfrm>
        <a:off x="4068064" y="1329748"/>
        <a:ext cx="3163443" cy="541538"/>
      </dsp:txXfrm>
    </dsp:sp>
    <dsp:sp modelId="{06D7AC73-9052-4935-B29D-07F383C56EDE}">
      <dsp:nvSpPr>
        <dsp:cNvPr id="0" name=""/>
        <dsp:cNvSpPr/>
      </dsp:nvSpPr>
      <dsp:spPr>
        <a:xfrm rot="2142401">
          <a:off x="3537762" y="2083253"/>
          <a:ext cx="566722" cy="26806"/>
        </a:xfrm>
        <a:custGeom>
          <a:avLst/>
          <a:gdLst/>
          <a:ahLst/>
          <a:cxnLst/>
          <a:rect l="0" t="0" r="0" b="0"/>
          <a:pathLst>
            <a:path>
              <a:moveTo>
                <a:pt x="0" y="13403"/>
              </a:moveTo>
              <a:lnTo>
                <a:pt x="566722" y="13403"/>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p>
      </dsp:txBody>
      <dsp:txXfrm>
        <a:off x="3806955" y="2082489"/>
        <a:ext cx="28336" cy="28336"/>
      </dsp:txXfrm>
    </dsp:sp>
    <dsp:sp modelId="{A191BD55-2A3F-45C8-BD21-BCCBD3D0AB53}">
      <dsp:nvSpPr>
        <dsp:cNvPr id="0" name=""/>
        <dsp:cNvSpPr/>
      </dsp:nvSpPr>
      <dsp:spPr>
        <a:xfrm>
          <a:off x="4051216" y="1974420"/>
          <a:ext cx="3197139" cy="575234"/>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Think Aloud</a:t>
          </a:r>
          <a:endParaRPr lang="es-EC" sz="1100" kern="1200" dirty="0"/>
        </a:p>
      </dsp:txBody>
      <dsp:txXfrm>
        <a:off x="4068064" y="1991268"/>
        <a:ext cx="3163443" cy="541538"/>
      </dsp:txXfrm>
    </dsp:sp>
    <dsp:sp modelId="{2AE68A86-2919-4442-9B9F-9EAAEB6A16B8}">
      <dsp:nvSpPr>
        <dsp:cNvPr id="0" name=""/>
        <dsp:cNvSpPr/>
      </dsp:nvSpPr>
      <dsp:spPr>
        <a:xfrm rot="3907178">
          <a:off x="3274225" y="2414013"/>
          <a:ext cx="1093795" cy="26806"/>
        </a:xfrm>
        <a:custGeom>
          <a:avLst/>
          <a:gdLst/>
          <a:ahLst/>
          <a:cxnLst/>
          <a:rect l="0" t="0" r="0" b="0"/>
          <a:pathLst>
            <a:path>
              <a:moveTo>
                <a:pt x="0" y="13403"/>
              </a:moveTo>
              <a:lnTo>
                <a:pt x="1093795" y="13403"/>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p>
      </dsp:txBody>
      <dsp:txXfrm>
        <a:off x="3793778" y="2400071"/>
        <a:ext cx="54689" cy="54689"/>
      </dsp:txXfrm>
    </dsp:sp>
    <dsp:sp modelId="{3D58571B-0A99-4AF7-9395-9D5F97AD074D}">
      <dsp:nvSpPr>
        <dsp:cNvPr id="0" name=""/>
        <dsp:cNvSpPr/>
      </dsp:nvSpPr>
      <dsp:spPr>
        <a:xfrm>
          <a:off x="4051216" y="2635939"/>
          <a:ext cx="3197139" cy="575234"/>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Heurística</a:t>
          </a:r>
          <a:endParaRPr lang="es-EC" sz="1100" kern="1200" dirty="0"/>
        </a:p>
      </dsp:txBody>
      <dsp:txXfrm>
        <a:off x="4068064" y="2652787"/>
        <a:ext cx="3163443" cy="54153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F52DB-FFD9-4A3B-B729-24022AB7700A}">
      <dsp:nvSpPr>
        <dsp:cNvPr id="0" name=""/>
        <dsp:cNvSpPr/>
      </dsp:nvSpPr>
      <dsp:spPr>
        <a:xfrm>
          <a:off x="4209" y="52094"/>
          <a:ext cx="2531460" cy="920734"/>
        </a:xfrm>
        <a:prstGeom prst="rect">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a:glow rad="228600">
            <a:srgbClr val="00B0F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just" defTabSz="666750">
            <a:lnSpc>
              <a:spcPct val="90000"/>
            </a:lnSpc>
            <a:spcBef>
              <a:spcPct val="0"/>
            </a:spcBef>
            <a:spcAft>
              <a:spcPct val="35000"/>
            </a:spcAft>
          </a:pPr>
          <a:r>
            <a:rPr lang="es-ES" sz="1500" b="1" kern="1200" smtClean="0"/>
            <a:t>Modelo de Usabilidad de Nielsen</a:t>
          </a:r>
          <a:endParaRPr lang="es-EC" sz="1500" kern="1200"/>
        </a:p>
      </dsp:txBody>
      <dsp:txXfrm>
        <a:off x="4209" y="52094"/>
        <a:ext cx="2531460" cy="920734"/>
      </dsp:txXfrm>
    </dsp:sp>
    <dsp:sp modelId="{11A7F851-D330-4945-8E37-8F27440A82C9}">
      <dsp:nvSpPr>
        <dsp:cNvPr id="0" name=""/>
        <dsp:cNvSpPr/>
      </dsp:nvSpPr>
      <dsp:spPr>
        <a:xfrm>
          <a:off x="4209" y="972828"/>
          <a:ext cx="2531460" cy="2856515"/>
        </a:xfrm>
        <a:prstGeom prst="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a:glow rad="228600">
            <a:srgbClr val="00B0F0">
              <a:alpha val="40000"/>
            </a:srgbClr>
          </a:glow>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just" defTabSz="666750">
            <a:lnSpc>
              <a:spcPct val="90000"/>
            </a:lnSpc>
            <a:spcBef>
              <a:spcPct val="0"/>
            </a:spcBef>
            <a:spcAft>
              <a:spcPct val="15000"/>
            </a:spcAft>
            <a:buChar char="••"/>
          </a:pPr>
          <a:r>
            <a:rPr lang="es-ES" sz="1500" kern="1200" dirty="0" smtClean="0"/>
            <a:t>Heurísticas tradicionales como guías de la interfaz de usuarios.</a:t>
          </a:r>
          <a:endParaRPr lang="es-EC" sz="1500" kern="1200" dirty="0"/>
        </a:p>
        <a:p>
          <a:pPr marL="114300" lvl="1" indent="-114300" algn="just" defTabSz="666750">
            <a:lnSpc>
              <a:spcPct val="90000"/>
            </a:lnSpc>
            <a:spcBef>
              <a:spcPct val="0"/>
            </a:spcBef>
            <a:spcAft>
              <a:spcPct val="15000"/>
            </a:spcAft>
            <a:buChar char="••"/>
          </a:pPr>
          <a:r>
            <a:rPr lang="es-EC" sz="1500" kern="1200" dirty="0" smtClean="0"/>
            <a:t>Creado para aplicaciones móviles.</a:t>
          </a:r>
          <a:endParaRPr lang="es-EC" sz="1500" kern="1200" dirty="0"/>
        </a:p>
      </dsp:txBody>
      <dsp:txXfrm>
        <a:off x="4209" y="972828"/>
        <a:ext cx="2531460" cy="2856515"/>
      </dsp:txXfrm>
    </dsp:sp>
    <dsp:sp modelId="{A95F1158-57B7-45C1-9E6B-7918D1983BE8}">
      <dsp:nvSpPr>
        <dsp:cNvPr id="0" name=""/>
        <dsp:cNvSpPr/>
      </dsp:nvSpPr>
      <dsp:spPr>
        <a:xfrm>
          <a:off x="2890075" y="52094"/>
          <a:ext cx="2531460" cy="920734"/>
        </a:xfrm>
        <a:prstGeom prst="rect">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a:glow rad="228600">
            <a:srgbClr val="00B0F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just" defTabSz="666750">
            <a:lnSpc>
              <a:spcPct val="90000"/>
            </a:lnSpc>
            <a:spcBef>
              <a:spcPct val="0"/>
            </a:spcBef>
            <a:spcAft>
              <a:spcPct val="35000"/>
            </a:spcAft>
          </a:pPr>
          <a:r>
            <a:rPr lang="es-ES" sz="1500" b="1" kern="1200" dirty="0" smtClean="0"/>
            <a:t>Modelo ISO 9241-11</a:t>
          </a:r>
          <a:endParaRPr lang="es-EC" sz="1500" kern="1200" dirty="0"/>
        </a:p>
      </dsp:txBody>
      <dsp:txXfrm>
        <a:off x="2890075" y="52094"/>
        <a:ext cx="2531460" cy="920734"/>
      </dsp:txXfrm>
    </dsp:sp>
    <dsp:sp modelId="{6EA55466-C6BD-43CF-84FF-602573ECE807}">
      <dsp:nvSpPr>
        <dsp:cNvPr id="0" name=""/>
        <dsp:cNvSpPr/>
      </dsp:nvSpPr>
      <dsp:spPr>
        <a:xfrm>
          <a:off x="2890075" y="972828"/>
          <a:ext cx="2531460" cy="2856515"/>
        </a:xfrm>
        <a:prstGeom prst="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a:glow rad="228600">
            <a:srgbClr val="00B0F0">
              <a:alpha val="40000"/>
            </a:srgbClr>
          </a:glow>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just" defTabSz="666750">
            <a:lnSpc>
              <a:spcPct val="90000"/>
            </a:lnSpc>
            <a:spcBef>
              <a:spcPct val="0"/>
            </a:spcBef>
            <a:spcAft>
              <a:spcPct val="15000"/>
            </a:spcAft>
            <a:buChar char="••"/>
          </a:pPr>
          <a:r>
            <a:rPr lang="es-ES" sz="1500" kern="1200" dirty="0" smtClean="0"/>
            <a:t>Define la usabilidad como “el grado en el cual un producto puede ser usado por usuarios específicos para cumplir objetivos específicos con efectividad, eficiencia y satisfacción en un determinado contexto de uso”</a:t>
          </a:r>
          <a:endParaRPr lang="es-EC" sz="1500" kern="1200" dirty="0"/>
        </a:p>
        <a:p>
          <a:pPr marL="114300" lvl="1" indent="-114300" algn="just" defTabSz="666750">
            <a:lnSpc>
              <a:spcPct val="90000"/>
            </a:lnSpc>
            <a:spcBef>
              <a:spcPct val="0"/>
            </a:spcBef>
            <a:spcAft>
              <a:spcPct val="15000"/>
            </a:spcAft>
            <a:buChar char="••"/>
          </a:pPr>
          <a:r>
            <a:rPr lang="es-ES" sz="1500" kern="1200" dirty="0" smtClean="0"/>
            <a:t>Atributos como eficiencia, efectividad y satisfacción </a:t>
          </a:r>
          <a:endParaRPr lang="es-EC" sz="1500" kern="1200" dirty="0"/>
        </a:p>
      </dsp:txBody>
      <dsp:txXfrm>
        <a:off x="2890075" y="972828"/>
        <a:ext cx="2531460" cy="2856515"/>
      </dsp:txXfrm>
    </dsp:sp>
    <dsp:sp modelId="{3E26DC29-2EB4-4B72-A1C0-39C8A578550E}">
      <dsp:nvSpPr>
        <dsp:cNvPr id="0" name=""/>
        <dsp:cNvSpPr/>
      </dsp:nvSpPr>
      <dsp:spPr>
        <a:xfrm>
          <a:off x="5775940" y="52094"/>
          <a:ext cx="2531460" cy="920734"/>
        </a:xfrm>
        <a:prstGeom prst="rect">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a:glow rad="228600">
            <a:srgbClr val="00B0F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just" defTabSz="666750">
            <a:lnSpc>
              <a:spcPct val="90000"/>
            </a:lnSpc>
            <a:spcBef>
              <a:spcPct val="0"/>
            </a:spcBef>
            <a:spcAft>
              <a:spcPct val="35000"/>
            </a:spcAft>
          </a:pPr>
          <a:r>
            <a:rPr lang="es-ES" sz="1500" b="1" kern="1200" dirty="0" smtClean="0"/>
            <a:t>Modelo de </a:t>
          </a:r>
          <a:r>
            <a:rPr lang="es-ES" sz="1500" b="1" kern="1200" dirty="0" err="1" smtClean="0"/>
            <a:t>Shniederman</a:t>
          </a:r>
          <a:r>
            <a:rPr lang="es-ES" sz="1500" b="1" kern="1200" dirty="0" smtClean="0"/>
            <a:t> 2005</a:t>
          </a:r>
          <a:endParaRPr lang="es-EC" sz="1500" kern="1200" dirty="0"/>
        </a:p>
      </dsp:txBody>
      <dsp:txXfrm>
        <a:off x="5775940" y="52094"/>
        <a:ext cx="2531460" cy="920734"/>
      </dsp:txXfrm>
    </dsp:sp>
    <dsp:sp modelId="{8279E49F-1CE6-46B1-AB24-31E7F6A7AE20}">
      <dsp:nvSpPr>
        <dsp:cNvPr id="0" name=""/>
        <dsp:cNvSpPr/>
      </dsp:nvSpPr>
      <dsp:spPr>
        <a:xfrm>
          <a:off x="5775940" y="972828"/>
          <a:ext cx="2531460" cy="2856515"/>
        </a:xfrm>
        <a:prstGeom prst="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a:glow rad="228600">
            <a:srgbClr val="00B0F0">
              <a:alpha val="40000"/>
            </a:srgbClr>
          </a:glow>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just" defTabSz="666750">
            <a:lnSpc>
              <a:spcPct val="90000"/>
            </a:lnSpc>
            <a:spcBef>
              <a:spcPct val="0"/>
            </a:spcBef>
            <a:spcAft>
              <a:spcPct val="15000"/>
            </a:spcAft>
            <a:buChar char="••"/>
          </a:pPr>
          <a:r>
            <a:rPr lang="es-ES" sz="1500" kern="1200" dirty="0" smtClean="0"/>
            <a:t>Rapidez de rendimiento</a:t>
          </a:r>
          <a:endParaRPr lang="es-EC" sz="1500" kern="1200" dirty="0"/>
        </a:p>
        <a:p>
          <a:pPr marL="114300" lvl="1" indent="-114300" algn="just" defTabSz="666750">
            <a:lnSpc>
              <a:spcPct val="90000"/>
            </a:lnSpc>
            <a:spcBef>
              <a:spcPct val="0"/>
            </a:spcBef>
            <a:spcAft>
              <a:spcPct val="15000"/>
            </a:spcAft>
            <a:buChar char="••"/>
          </a:pPr>
          <a:r>
            <a:rPr lang="es-ES" sz="1500" kern="1200" dirty="0" smtClean="0"/>
            <a:t>Tiempo de aprendizaje</a:t>
          </a:r>
          <a:endParaRPr lang="es-EC" sz="1500" kern="1200" dirty="0"/>
        </a:p>
        <a:p>
          <a:pPr marL="114300" lvl="1" indent="-114300" algn="just" defTabSz="666750">
            <a:lnSpc>
              <a:spcPct val="90000"/>
            </a:lnSpc>
            <a:spcBef>
              <a:spcPct val="0"/>
            </a:spcBef>
            <a:spcAft>
              <a:spcPct val="15000"/>
            </a:spcAft>
            <a:buChar char="••"/>
          </a:pPr>
          <a:r>
            <a:rPr lang="es-ES" sz="1500" kern="1200" dirty="0" smtClean="0"/>
            <a:t>Tiempo de retención</a:t>
          </a:r>
          <a:endParaRPr lang="es-EC" sz="1500" kern="1200" dirty="0"/>
        </a:p>
        <a:p>
          <a:pPr marL="114300" lvl="1" indent="-114300" algn="just" defTabSz="666750">
            <a:lnSpc>
              <a:spcPct val="90000"/>
            </a:lnSpc>
            <a:spcBef>
              <a:spcPct val="0"/>
            </a:spcBef>
            <a:spcAft>
              <a:spcPct val="15000"/>
            </a:spcAft>
            <a:buChar char="••"/>
          </a:pPr>
          <a:r>
            <a:rPr lang="es-ES" sz="1500" kern="1200" dirty="0" smtClean="0"/>
            <a:t>Tasa de error por usuarios</a:t>
          </a:r>
          <a:endParaRPr lang="es-EC" sz="1500" kern="1200" dirty="0"/>
        </a:p>
        <a:p>
          <a:pPr marL="114300" lvl="1" indent="-114300" algn="just" defTabSz="666750">
            <a:lnSpc>
              <a:spcPct val="90000"/>
            </a:lnSpc>
            <a:spcBef>
              <a:spcPct val="0"/>
            </a:spcBef>
            <a:spcAft>
              <a:spcPct val="15000"/>
            </a:spcAft>
            <a:buChar char="••"/>
          </a:pPr>
          <a:r>
            <a:rPr lang="es-ES" sz="1500" kern="1200" dirty="0" smtClean="0"/>
            <a:t>Satisfacción subjetiva</a:t>
          </a:r>
          <a:endParaRPr lang="es-EC" sz="1500" kern="1200" dirty="0"/>
        </a:p>
      </dsp:txBody>
      <dsp:txXfrm>
        <a:off x="5775940" y="972828"/>
        <a:ext cx="2531460" cy="2856515"/>
      </dsp:txXfrm>
    </dsp:sp>
    <dsp:sp modelId="{E0C8702D-504A-49CB-8390-5390A654B889}">
      <dsp:nvSpPr>
        <dsp:cNvPr id="0" name=""/>
        <dsp:cNvSpPr/>
      </dsp:nvSpPr>
      <dsp:spPr>
        <a:xfrm>
          <a:off x="8661805" y="52094"/>
          <a:ext cx="2531460" cy="920734"/>
        </a:xfrm>
        <a:prstGeom prst="rect">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a:glow rad="228600">
            <a:srgbClr val="00B0F0">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just" defTabSz="666750">
            <a:lnSpc>
              <a:spcPct val="90000"/>
            </a:lnSpc>
            <a:spcBef>
              <a:spcPct val="0"/>
            </a:spcBef>
            <a:spcAft>
              <a:spcPct val="35000"/>
            </a:spcAft>
          </a:pPr>
          <a:r>
            <a:rPr lang="es-ES" sz="1500" b="1" kern="1200" dirty="0" smtClean="0"/>
            <a:t>Modelo de medición integrada de calidad en uso QUIM (</a:t>
          </a:r>
          <a:r>
            <a:rPr lang="es-ES" sz="1500" b="1" kern="1200" dirty="0" err="1" smtClean="0"/>
            <a:t>Quality</a:t>
          </a:r>
          <a:r>
            <a:rPr lang="es-ES" sz="1500" b="1" kern="1200" dirty="0" smtClean="0"/>
            <a:t> in use </a:t>
          </a:r>
          <a:r>
            <a:rPr lang="es-ES" sz="1500" b="1" kern="1200" dirty="0" err="1" smtClean="0"/>
            <a:t>integrated</a:t>
          </a:r>
          <a:r>
            <a:rPr lang="es-ES" sz="1500" b="1" kern="1200" dirty="0" smtClean="0"/>
            <a:t> </a:t>
          </a:r>
          <a:r>
            <a:rPr lang="es-ES" sz="1500" b="1" kern="1200" dirty="0" err="1" smtClean="0"/>
            <a:t>measurement</a:t>
          </a:r>
          <a:r>
            <a:rPr lang="es-ES" sz="1500" b="1" kern="1200" dirty="0" smtClean="0"/>
            <a:t>)</a:t>
          </a:r>
          <a:endParaRPr lang="es-EC" sz="1500" kern="1200" dirty="0"/>
        </a:p>
      </dsp:txBody>
      <dsp:txXfrm>
        <a:off x="8661805" y="52094"/>
        <a:ext cx="2531460" cy="920734"/>
      </dsp:txXfrm>
    </dsp:sp>
    <dsp:sp modelId="{4A6F429E-9DB6-4C88-B1D3-410FA4F43900}">
      <dsp:nvSpPr>
        <dsp:cNvPr id="0" name=""/>
        <dsp:cNvSpPr/>
      </dsp:nvSpPr>
      <dsp:spPr>
        <a:xfrm>
          <a:off x="8661805" y="972828"/>
          <a:ext cx="2531460" cy="2856515"/>
        </a:xfrm>
        <a:prstGeom prst="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a:glow rad="228600">
            <a:srgbClr val="00B0F0">
              <a:alpha val="40000"/>
            </a:srgbClr>
          </a:glow>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just" defTabSz="666750">
            <a:lnSpc>
              <a:spcPct val="90000"/>
            </a:lnSpc>
            <a:spcBef>
              <a:spcPct val="0"/>
            </a:spcBef>
            <a:spcAft>
              <a:spcPct val="15000"/>
            </a:spcAft>
            <a:buChar char="••"/>
          </a:pPr>
          <a:r>
            <a:rPr lang="es-ES" sz="1500" kern="1200" dirty="0" smtClean="0"/>
            <a:t>Es construido en una organización jerárquica.</a:t>
          </a:r>
          <a:endParaRPr lang="es-EC" sz="1500" kern="1200" dirty="0"/>
        </a:p>
        <a:p>
          <a:pPr marL="114300" lvl="1" indent="-114300" algn="just" defTabSz="666750">
            <a:lnSpc>
              <a:spcPct val="90000"/>
            </a:lnSpc>
            <a:spcBef>
              <a:spcPct val="0"/>
            </a:spcBef>
            <a:spcAft>
              <a:spcPct val="15000"/>
            </a:spcAft>
            <a:buChar char="••"/>
          </a:pPr>
          <a:r>
            <a:rPr lang="es-ES" sz="1500" kern="1200" dirty="0" smtClean="0"/>
            <a:t>QUIM todavía no es óptimo y necesita ser validado</a:t>
          </a:r>
          <a:endParaRPr lang="es-EC" sz="1500" kern="1200" dirty="0"/>
        </a:p>
        <a:p>
          <a:pPr marL="114300" lvl="1" indent="-114300" algn="just" defTabSz="666750">
            <a:lnSpc>
              <a:spcPct val="90000"/>
            </a:lnSpc>
            <a:spcBef>
              <a:spcPct val="0"/>
            </a:spcBef>
            <a:spcAft>
              <a:spcPct val="15000"/>
            </a:spcAft>
            <a:buChar char="••"/>
          </a:pPr>
          <a:r>
            <a:rPr lang="es-EC" sz="1500" kern="1200" dirty="0" smtClean="0"/>
            <a:t>Efectividad, eficiencia, satisfacción, productividad, seguridad, internacionalidad, accesibilidad.</a:t>
          </a:r>
          <a:endParaRPr lang="es-EC" sz="1500" kern="1200" dirty="0"/>
        </a:p>
        <a:p>
          <a:pPr marL="114300" lvl="1" indent="-114300" algn="just" defTabSz="666750">
            <a:lnSpc>
              <a:spcPct val="90000"/>
            </a:lnSpc>
            <a:spcBef>
              <a:spcPct val="0"/>
            </a:spcBef>
            <a:spcAft>
              <a:spcPct val="15000"/>
            </a:spcAft>
            <a:buChar char="••"/>
          </a:pPr>
          <a:endParaRPr lang="es-EC" sz="1500" kern="1200" dirty="0"/>
        </a:p>
      </dsp:txBody>
      <dsp:txXfrm>
        <a:off x="8661805" y="972828"/>
        <a:ext cx="2531460" cy="285651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2CF97-1FE6-47AD-A0B4-5C78C5E6E060}">
      <dsp:nvSpPr>
        <dsp:cNvPr id="0" name=""/>
        <dsp:cNvSpPr/>
      </dsp:nvSpPr>
      <dsp:spPr>
        <a:xfrm>
          <a:off x="4149" y="3984"/>
          <a:ext cx="2495381" cy="779853"/>
        </a:xfrm>
        <a:prstGeom prst="rect">
          <a:avLst/>
        </a:prstGeom>
        <a:solidFill>
          <a:srgbClr val="0070C0"/>
        </a:solidFill>
        <a:ln w="12700" cap="rnd" cmpd="sng" algn="ctr">
          <a:solidFill>
            <a:schemeClr val="dk2">
              <a:hueOff val="0"/>
              <a:satOff val="0"/>
              <a:lumOff val="0"/>
              <a:alphaOff val="0"/>
            </a:schemeClr>
          </a:solidFill>
          <a:prstDash val="solid"/>
        </a:ln>
        <a:effectLst>
          <a:glow rad="228600">
            <a:schemeClr val="accent2">
              <a:satMod val="175000"/>
              <a:alpha val="40000"/>
            </a:schemeClr>
          </a:glo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S" sz="1600" b="1" kern="1200" dirty="0" smtClean="0"/>
            <a:t>Modelo de </a:t>
          </a:r>
          <a:r>
            <a:rPr lang="es-ES" sz="1600" b="1" kern="1200" dirty="0" err="1" smtClean="0"/>
            <a:t>Condos</a:t>
          </a:r>
          <a:r>
            <a:rPr lang="es-ES" sz="1600" b="1" kern="1200" dirty="0" smtClean="0"/>
            <a:t> et al. 2002</a:t>
          </a:r>
          <a:endParaRPr lang="es-EC" sz="1600" kern="1200" dirty="0"/>
        </a:p>
      </dsp:txBody>
      <dsp:txXfrm>
        <a:off x="4149" y="3984"/>
        <a:ext cx="2495381" cy="779853"/>
      </dsp:txXfrm>
    </dsp:sp>
    <dsp:sp modelId="{F71F22B9-6D08-485E-89AA-344F21652928}">
      <dsp:nvSpPr>
        <dsp:cNvPr id="0" name=""/>
        <dsp:cNvSpPr/>
      </dsp:nvSpPr>
      <dsp:spPr>
        <a:xfrm>
          <a:off x="4149" y="783837"/>
          <a:ext cx="2495381" cy="3093615"/>
        </a:xfrm>
        <a:prstGeom prst="rect">
          <a:avLst/>
        </a:prstGeom>
        <a:solidFill>
          <a:srgbClr val="B9FFDC"/>
        </a:solidFill>
        <a:ln w="12700" cap="rnd" cmpd="sng" algn="ctr">
          <a:solidFill>
            <a:schemeClr val="dk2">
              <a:alpha val="90000"/>
              <a:tint val="40000"/>
              <a:hueOff val="0"/>
              <a:satOff val="0"/>
              <a:lumOff val="0"/>
              <a:alphaOff val="0"/>
            </a:schemeClr>
          </a:solidFill>
          <a:prstDash val="solid"/>
        </a:ln>
        <a:effectLst>
          <a:glow rad="228600">
            <a:schemeClr val="accent2">
              <a:satMod val="175000"/>
              <a:alpha val="40000"/>
            </a:schemeClr>
          </a:glow>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S" sz="1600" kern="1200" dirty="0" smtClean="0"/>
            <a:t>Navegación</a:t>
          </a:r>
          <a:endParaRPr lang="es-EC" sz="1600" kern="1200" dirty="0"/>
        </a:p>
        <a:p>
          <a:pPr marL="171450" lvl="1" indent="-171450" algn="l" defTabSz="711200">
            <a:lnSpc>
              <a:spcPct val="90000"/>
            </a:lnSpc>
            <a:spcBef>
              <a:spcPct val="0"/>
            </a:spcBef>
            <a:spcAft>
              <a:spcPct val="15000"/>
            </a:spcAft>
            <a:buChar char="••"/>
          </a:pPr>
          <a:r>
            <a:rPr lang="es-ES" sz="1600" kern="1200" dirty="0" smtClean="0"/>
            <a:t>Contenidos</a:t>
          </a:r>
          <a:endParaRPr lang="es-EC" sz="1600" kern="1200" dirty="0"/>
        </a:p>
        <a:p>
          <a:pPr marL="171450" lvl="1" indent="-171450" algn="l" defTabSz="711200">
            <a:lnSpc>
              <a:spcPct val="90000"/>
            </a:lnSpc>
            <a:spcBef>
              <a:spcPct val="0"/>
            </a:spcBef>
            <a:spcAft>
              <a:spcPct val="15000"/>
            </a:spcAft>
            <a:buChar char="••"/>
          </a:pPr>
          <a:r>
            <a:rPr lang="es-ES" sz="1600" kern="1200" dirty="0" smtClean="0"/>
            <a:t>Información de la arquitectura</a:t>
          </a:r>
          <a:endParaRPr lang="es-EC" sz="1600" kern="1200" dirty="0"/>
        </a:p>
        <a:p>
          <a:pPr marL="171450" lvl="1" indent="-171450" algn="l" defTabSz="711200">
            <a:lnSpc>
              <a:spcPct val="90000"/>
            </a:lnSpc>
            <a:spcBef>
              <a:spcPct val="0"/>
            </a:spcBef>
            <a:spcAft>
              <a:spcPct val="15000"/>
            </a:spcAft>
            <a:buChar char="••"/>
          </a:pPr>
          <a:r>
            <a:rPr lang="es-ES" sz="1600" kern="1200" dirty="0" smtClean="0"/>
            <a:t>Prevención de errores</a:t>
          </a:r>
          <a:endParaRPr lang="es-EC" sz="1600" kern="1200" dirty="0"/>
        </a:p>
        <a:p>
          <a:pPr marL="171450" lvl="1" indent="-171450" algn="l" defTabSz="711200">
            <a:lnSpc>
              <a:spcPct val="90000"/>
            </a:lnSpc>
            <a:spcBef>
              <a:spcPct val="0"/>
            </a:spcBef>
            <a:spcAft>
              <a:spcPct val="15000"/>
            </a:spcAft>
            <a:buChar char="••"/>
          </a:pPr>
          <a:r>
            <a:rPr lang="es-ES" sz="1600" kern="1200" dirty="0" smtClean="0"/>
            <a:t>Presentación</a:t>
          </a:r>
          <a:endParaRPr lang="es-EC" sz="1600" kern="1200" dirty="0"/>
        </a:p>
        <a:p>
          <a:pPr marL="171450" lvl="1" indent="-171450" algn="l" defTabSz="711200">
            <a:lnSpc>
              <a:spcPct val="90000"/>
            </a:lnSpc>
            <a:spcBef>
              <a:spcPct val="0"/>
            </a:spcBef>
            <a:spcAft>
              <a:spcPct val="15000"/>
            </a:spcAft>
            <a:buChar char="••"/>
          </a:pPr>
          <a:r>
            <a:rPr lang="es-ES" sz="1600" kern="1200" dirty="0" smtClean="0"/>
            <a:t>Tasa de entrada</a:t>
          </a:r>
          <a:endParaRPr lang="es-EC" sz="1600" kern="1200" dirty="0"/>
        </a:p>
        <a:p>
          <a:pPr marL="171450" lvl="1" indent="-171450" algn="l" defTabSz="711200">
            <a:lnSpc>
              <a:spcPct val="90000"/>
            </a:lnSpc>
            <a:spcBef>
              <a:spcPct val="0"/>
            </a:spcBef>
            <a:spcAft>
              <a:spcPct val="15000"/>
            </a:spcAft>
            <a:buChar char="••"/>
          </a:pPr>
          <a:r>
            <a:rPr lang="es-ES" sz="1600" kern="1200" dirty="0" smtClean="0"/>
            <a:t>Visualización de menús</a:t>
          </a:r>
          <a:endParaRPr lang="es-EC" sz="1600" kern="1200" dirty="0"/>
        </a:p>
      </dsp:txBody>
      <dsp:txXfrm>
        <a:off x="4149" y="783837"/>
        <a:ext cx="2495381" cy="3093615"/>
      </dsp:txXfrm>
    </dsp:sp>
    <dsp:sp modelId="{02CBB3C5-7AB8-4E3D-890B-18C3E93EC9A5}">
      <dsp:nvSpPr>
        <dsp:cNvPr id="0" name=""/>
        <dsp:cNvSpPr/>
      </dsp:nvSpPr>
      <dsp:spPr>
        <a:xfrm>
          <a:off x="2848885" y="3984"/>
          <a:ext cx="2495381" cy="779853"/>
        </a:xfrm>
        <a:prstGeom prst="rect">
          <a:avLst/>
        </a:prstGeom>
        <a:solidFill>
          <a:srgbClr val="0070C0"/>
        </a:solidFill>
        <a:ln w="12700" cap="rnd" cmpd="sng" algn="ctr">
          <a:solidFill>
            <a:schemeClr val="dk2">
              <a:hueOff val="0"/>
              <a:satOff val="0"/>
              <a:lumOff val="0"/>
              <a:alphaOff val="0"/>
            </a:schemeClr>
          </a:solidFill>
          <a:prstDash val="solid"/>
        </a:ln>
        <a:effectLst>
          <a:glow rad="228600">
            <a:schemeClr val="accent2">
              <a:satMod val="175000"/>
              <a:alpha val="40000"/>
            </a:schemeClr>
          </a:glo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S" sz="1600" b="1" kern="1200" dirty="0" smtClean="0"/>
            <a:t>Modelo de métrica pregunta </a:t>
          </a:r>
          <a:r>
            <a:rPr lang="es-ES" sz="1600" b="1" kern="1200" smtClean="0"/>
            <a:t>objetivo mGQM</a:t>
          </a:r>
          <a:endParaRPr lang="es-EC" sz="1600" kern="1200" dirty="0"/>
        </a:p>
      </dsp:txBody>
      <dsp:txXfrm>
        <a:off x="2848885" y="3984"/>
        <a:ext cx="2495381" cy="779853"/>
      </dsp:txXfrm>
    </dsp:sp>
    <dsp:sp modelId="{0EAC7DBD-A5FB-43FC-8843-15DC3CE44E09}">
      <dsp:nvSpPr>
        <dsp:cNvPr id="0" name=""/>
        <dsp:cNvSpPr/>
      </dsp:nvSpPr>
      <dsp:spPr>
        <a:xfrm>
          <a:off x="2848885" y="783837"/>
          <a:ext cx="2495381" cy="3093615"/>
        </a:xfrm>
        <a:prstGeom prst="rect">
          <a:avLst/>
        </a:prstGeom>
        <a:solidFill>
          <a:srgbClr val="B9FFDC"/>
        </a:solidFill>
        <a:ln w="12700" cap="rnd" cmpd="sng" algn="ctr">
          <a:solidFill>
            <a:schemeClr val="dk2">
              <a:alpha val="90000"/>
              <a:tint val="40000"/>
              <a:hueOff val="0"/>
              <a:satOff val="0"/>
              <a:lumOff val="0"/>
              <a:alphaOff val="0"/>
            </a:schemeClr>
          </a:solidFill>
          <a:prstDash val="solid"/>
        </a:ln>
        <a:effectLst>
          <a:glow rad="228600">
            <a:schemeClr val="accent2">
              <a:satMod val="175000"/>
              <a:alpha val="40000"/>
            </a:schemeClr>
          </a:glow>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S" sz="1600" kern="1200" dirty="0" smtClean="0"/>
            <a:t>Consta de métricas de usabilidad para evaluar las medidas cuantitativas y cualitativas </a:t>
          </a:r>
          <a:endParaRPr lang="es-EC" sz="1600" kern="1200" dirty="0"/>
        </a:p>
        <a:p>
          <a:pPr marL="171450" lvl="1" indent="-171450" algn="l" defTabSz="711200">
            <a:lnSpc>
              <a:spcPct val="90000"/>
            </a:lnSpc>
            <a:spcBef>
              <a:spcPct val="0"/>
            </a:spcBef>
            <a:spcAft>
              <a:spcPct val="15000"/>
            </a:spcAft>
            <a:buChar char="••"/>
          </a:pPr>
          <a:r>
            <a:rPr lang="es-ES" sz="1600" kern="1200" dirty="0" smtClean="0"/>
            <a:t>Formación jerárquica </a:t>
          </a:r>
          <a:endParaRPr lang="es-EC" sz="1600" kern="1200" dirty="0"/>
        </a:p>
        <a:p>
          <a:pPr marL="171450" lvl="1" indent="-171450" algn="l" defTabSz="711200">
            <a:lnSpc>
              <a:spcPct val="90000"/>
            </a:lnSpc>
            <a:spcBef>
              <a:spcPct val="0"/>
            </a:spcBef>
            <a:spcAft>
              <a:spcPct val="15000"/>
            </a:spcAft>
            <a:buChar char="••"/>
          </a:pPr>
          <a:r>
            <a:rPr lang="es-ES" sz="1600" kern="1200" dirty="0" smtClean="0"/>
            <a:t>Objetivos      métricas.</a:t>
          </a:r>
          <a:endParaRPr lang="es-EC" sz="1600" kern="1200" dirty="0"/>
        </a:p>
        <a:p>
          <a:pPr marL="171450" lvl="1" indent="-171450" algn="l" defTabSz="711200">
            <a:lnSpc>
              <a:spcPct val="90000"/>
            </a:lnSpc>
            <a:spcBef>
              <a:spcPct val="0"/>
            </a:spcBef>
            <a:spcAft>
              <a:spcPct val="15000"/>
            </a:spcAft>
            <a:buChar char="••"/>
          </a:pPr>
          <a:r>
            <a:rPr lang="es-ES" sz="1600" kern="1200" dirty="0" smtClean="0"/>
            <a:t>Simplicidad, exactitud, tiempo tomado, características, seguridad y que tan atractiva es la aplicación.</a:t>
          </a:r>
          <a:endParaRPr lang="es-EC" sz="1600" kern="1200" dirty="0"/>
        </a:p>
      </dsp:txBody>
      <dsp:txXfrm>
        <a:off x="2848885" y="783837"/>
        <a:ext cx="2495381" cy="3093615"/>
      </dsp:txXfrm>
    </dsp:sp>
    <dsp:sp modelId="{D8C15EAE-894A-4488-A002-B9674527F6B5}">
      <dsp:nvSpPr>
        <dsp:cNvPr id="0" name=""/>
        <dsp:cNvSpPr/>
      </dsp:nvSpPr>
      <dsp:spPr>
        <a:xfrm>
          <a:off x="5693620" y="3984"/>
          <a:ext cx="2495381" cy="779853"/>
        </a:xfrm>
        <a:prstGeom prst="rect">
          <a:avLst/>
        </a:prstGeom>
        <a:solidFill>
          <a:srgbClr val="0070C0"/>
        </a:solidFill>
        <a:ln w="12700" cap="rnd" cmpd="sng" algn="ctr">
          <a:solidFill>
            <a:schemeClr val="dk2">
              <a:hueOff val="0"/>
              <a:satOff val="0"/>
              <a:lumOff val="0"/>
              <a:alphaOff val="0"/>
            </a:schemeClr>
          </a:solidFill>
          <a:prstDash val="solid"/>
        </a:ln>
        <a:effectLst>
          <a:glow rad="228600">
            <a:schemeClr val="accent2">
              <a:satMod val="175000"/>
              <a:alpha val="40000"/>
            </a:schemeClr>
          </a:glo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S" sz="1600" b="1" kern="1200" dirty="0" smtClean="0"/>
            <a:t>Modelo de </a:t>
          </a:r>
          <a:r>
            <a:rPr lang="es-ES" sz="1600" b="1" kern="1200" dirty="0" err="1" smtClean="0"/>
            <a:t>Baharuddin</a:t>
          </a:r>
          <a:r>
            <a:rPr lang="es-ES" sz="1600" b="1" kern="1200" dirty="0" smtClean="0"/>
            <a:t> et al. 2013</a:t>
          </a:r>
          <a:endParaRPr lang="es-EC" sz="1600" kern="1200" dirty="0"/>
        </a:p>
      </dsp:txBody>
      <dsp:txXfrm>
        <a:off x="5693620" y="3984"/>
        <a:ext cx="2495381" cy="779853"/>
      </dsp:txXfrm>
    </dsp:sp>
    <dsp:sp modelId="{7BAC43DC-0A47-4878-82BC-48162CF2D84D}">
      <dsp:nvSpPr>
        <dsp:cNvPr id="0" name=""/>
        <dsp:cNvSpPr/>
      </dsp:nvSpPr>
      <dsp:spPr>
        <a:xfrm>
          <a:off x="5693620" y="783837"/>
          <a:ext cx="2495381" cy="3093615"/>
        </a:xfrm>
        <a:prstGeom prst="rect">
          <a:avLst/>
        </a:prstGeom>
        <a:solidFill>
          <a:srgbClr val="B9FFDC"/>
        </a:solidFill>
        <a:ln w="12700" cap="rnd" cmpd="sng" algn="ctr">
          <a:solidFill>
            <a:schemeClr val="dk2">
              <a:alpha val="90000"/>
              <a:tint val="40000"/>
              <a:hueOff val="0"/>
              <a:satOff val="0"/>
              <a:lumOff val="0"/>
              <a:alphaOff val="0"/>
            </a:schemeClr>
          </a:solidFill>
          <a:prstDash val="solid"/>
        </a:ln>
        <a:effectLst>
          <a:glow rad="228600">
            <a:schemeClr val="accent2">
              <a:satMod val="175000"/>
              <a:alpha val="40000"/>
            </a:schemeClr>
          </a:glow>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S" sz="1600" b="1" kern="1200" dirty="0" smtClean="0"/>
            <a:t>P</a:t>
          </a:r>
          <a:r>
            <a:rPr lang="es-ES" sz="1600" kern="1200" dirty="0" smtClean="0"/>
            <a:t>ropone las siguientes métricas: efectividad, eficiencia, satisfacción, utilidad, estética, facilidad de aprendizaje, simplicidad, que tan intuitiva, comprensible y atractiva es la aplicación.</a:t>
          </a:r>
          <a:endParaRPr lang="es-EC" sz="1600" kern="1200" dirty="0"/>
        </a:p>
      </dsp:txBody>
      <dsp:txXfrm>
        <a:off x="5693620" y="783837"/>
        <a:ext cx="2495381" cy="3093615"/>
      </dsp:txXfrm>
    </dsp:sp>
    <dsp:sp modelId="{32904F5C-3BEA-4C3F-867F-18CBA595E689}">
      <dsp:nvSpPr>
        <dsp:cNvPr id="0" name=""/>
        <dsp:cNvSpPr/>
      </dsp:nvSpPr>
      <dsp:spPr>
        <a:xfrm>
          <a:off x="8538355" y="3984"/>
          <a:ext cx="2495381" cy="779853"/>
        </a:xfrm>
        <a:prstGeom prst="rect">
          <a:avLst/>
        </a:prstGeom>
        <a:solidFill>
          <a:srgbClr val="0070C0"/>
        </a:solidFill>
        <a:ln w="12700" cap="rnd" cmpd="sng" algn="ctr">
          <a:solidFill>
            <a:schemeClr val="dk2">
              <a:hueOff val="0"/>
              <a:satOff val="0"/>
              <a:lumOff val="0"/>
              <a:alphaOff val="0"/>
            </a:schemeClr>
          </a:solidFill>
          <a:prstDash val="solid"/>
        </a:ln>
        <a:effectLst>
          <a:glow rad="228600">
            <a:schemeClr val="accent2">
              <a:satMod val="175000"/>
              <a:alpha val="40000"/>
            </a:schemeClr>
          </a:glo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S" sz="1600" b="1" kern="1200" dirty="0" smtClean="0"/>
            <a:t>Modelo de Usabilidad PACMAD:</a:t>
          </a:r>
          <a:endParaRPr lang="es-EC" sz="1600" kern="1200" dirty="0"/>
        </a:p>
      </dsp:txBody>
      <dsp:txXfrm>
        <a:off x="8538355" y="3984"/>
        <a:ext cx="2495381" cy="779853"/>
      </dsp:txXfrm>
    </dsp:sp>
    <dsp:sp modelId="{2CF47FB8-C22D-49B9-AA6D-39A2068D0812}">
      <dsp:nvSpPr>
        <dsp:cNvPr id="0" name=""/>
        <dsp:cNvSpPr/>
      </dsp:nvSpPr>
      <dsp:spPr>
        <a:xfrm>
          <a:off x="8538355" y="783837"/>
          <a:ext cx="2495381" cy="3093615"/>
        </a:xfrm>
        <a:prstGeom prst="rect">
          <a:avLst/>
        </a:prstGeom>
        <a:blipFill rotWithShape="0">
          <a:blip xmlns:r="http://schemas.openxmlformats.org/officeDocument/2006/relationships" r:embed="rId1"/>
          <a:stretch>
            <a:fillRect/>
          </a:stretch>
        </a:blipFill>
        <a:ln w="12700" cap="rnd" cmpd="sng" algn="ctr">
          <a:solidFill>
            <a:schemeClr val="dk2">
              <a:alpha val="90000"/>
              <a:tint val="40000"/>
              <a:hueOff val="0"/>
              <a:satOff val="0"/>
              <a:lumOff val="0"/>
              <a:alphaOff val="0"/>
            </a:schemeClr>
          </a:solidFill>
          <a:prstDash val="solid"/>
        </a:ln>
        <a:effectLst>
          <a:glow rad="228600">
            <a:schemeClr val="accent2">
              <a:satMod val="175000"/>
              <a:alpha val="40000"/>
            </a:schemeClr>
          </a:glow>
        </a:effectLst>
      </dsp:spPr>
      <dsp:style>
        <a:lnRef idx="1">
          <a:scrgbClr r="0" g="0" b="0"/>
        </a:lnRef>
        <a:fillRef idx="1">
          <a:scrgbClr r="0" g="0" b="0"/>
        </a:fillRef>
        <a:effectRef idx="2">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B07EA-2A45-4CA9-9B7E-46175668DEA3}">
      <dsp:nvSpPr>
        <dsp:cNvPr id="0" name=""/>
        <dsp:cNvSpPr/>
      </dsp:nvSpPr>
      <dsp:spPr>
        <a:xfrm>
          <a:off x="4128" y="66452"/>
          <a:ext cx="2482461" cy="588369"/>
        </a:xfrm>
        <a:prstGeom prst="rect">
          <a:avLst/>
        </a:prstGeom>
        <a:solidFill>
          <a:srgbClr val="8779EF"/>
        </a:solidFill>
        <a:ln w="19050" cap="rnd" cmpd="sng" algn="ctr">
          <a:solidFill>
            <a:schemeClr val="dk2">
              <a:hueOff val="0"/>
              <a:satOff val="0"/>
              <a:lumOff val="0"/>
              <a:alphaOff val="0"/>
            </a:schemeClr>
          </a:solidFill>
          <a:prstDash val="solid"/>
        </a:ln>
        <a:effectLst>
          <a:glow rad="101600">
            <a:srgbClr val="7030A0">
              <a:alpha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just" defTabSz="533400">
            <a:lnSpc>
              <a:spcPct val="90000"/>
            </a:lnSpc>
            <a:spcBef>
              <a:spcPct val="0"/>
            </a:spcBef>
            <a:spcAft>
              <a:spcPct val="35000"/>
            </a:spcAft>
          </a:pPr>
          <a:r>
            <a:rPr lang="es-ES" sz="1200" b="1" kern="1200" dirty="0" smtClean="0"/>
            <a:t>Métricas para estándares de usabilidad en computación (</a:t>
          </a:r>
          <a:r>
            <a:rPr lang="es-ES" sz="1200" b="1" kern="1200" dirty="0" err="1" smtClean="0"/>
            <a:t>Music</a:t>
          </a:r>
          <a:r>
            <a:rPr lang="es-ES" sz="1200" b="1" kern="1200" dirty="0" smtClean="0"/>
            <a:t>)</a:t>
          </a:r>
          <a:endParaRPr lang="es-EC" sz="1200" kern="1200" dirty="0"/>
        </a:p>
      </dsp:txBody>
      <dsp:txXfrm>
        <a:off x="4128" y="66452"/>
        <a:ext cx="2482461" cy="588369"/>
      </dsp:txXfrm>
    </dsp:sp>
    <dsp:sp modelId="{C523C8D8-2146-4F86-83CF-8E5AAE0EDF5B}">
      <dsp:nvSpPr>
        <dsp:cNvPr id="0" name=""/>
        <dsp:cNvSpPr/>
      </dsp:nvSpPr>
      <dsp:spPr>
        <a:xfrm>
          <a:off x="4128" y="654821"/>
          <a:ext cx="2482461" cy="3461788"/>
        </a:xfrm>
        <a:prstGeom prst="rect">
          <a:avLst/>
        </a:prstGeom>
        <a:solidFill>
          <a:srgbClr val="E1E2E3">
            <a:alpha val="89804"/>
          </a:srgbClr>
        </a:solidFill>
        <a:ln w="19050" cap="rnd" cmpd="sng" algn="ctr">
          <a:solidFill>
            <a:schemeClr val="dk2">
              <a:alpha val="90000"/>
              <a:tint val="40000"/>
              <a:hueOff val="0"/>
              <a:satOff val="0"/>
              <a:lumOff val="0"/>
              <a:alphaOff val="0"/>
            </a:schemeClr>
          </a:solidFill>
          <a:prstDash val="solid"/>
        </a:ln>
        <a:effectLst>
          <a:glow rad="101600">
            <a:srgbClr val="7030A0">
              <a:alpha val="60000"/>
            </a:srgbClr>
          </a:glow>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just" defTabSz="533400">
            <a:lnSpc>
              <a:spcPct val="90000"/>
            </a:lnSpc>
            <a:spcBef>
              <a:spcPct val="0"/>
            </a:spcBef>
            <a:spcAft>
              <a:spcPct val="15000"/>
            </a:spcAft>
            <a:buChar char="••"/>
          </a:pPr>
          <a:r>
            <a:rPr lang="es-ES" sz="1200" kern="1200" dirty="0" smtClean="0"/>
            <a:t>Incluyen medidas de rendimiento, tales como efectividad en las tareas de los usuarios, eficiencia temporal y proporción del período productivo. </a:t>
          </a:r>
          <a:endParaRPr lang="es-EC" sz="1200" kern="1200" dirty="0"/>
        </a:p>
        <a:p>
          <a:pPr marL="114300" lvl="1" indent="-114300" algn="just" defTabSz="533400">
            <a:lnSpc>
              <a:spcPct val="90000"/>
            </a:lnSpc>
            <a:spcBef>
              <a:spcPct val="0"/>
            </a:spcBef>
            <a:spcAft>
              <a:spcPct val="15000"/>
            </a:spcAft>
            <a:buChar char="••"/>
          </a:pPr>
          <a:r>
            <a:rPr lang="es-ES" sz="1200" kern="1200" dirty="0" err="1" smtClean="0"/>
            <a:t>Music</a:t>
          </a:r>
          <a:r>
            <a:rPr lang="es-ES" sz="1200" kern="1200" dirty="0" smtClean="0"/>
            <a:t> no puede indicar con precisión los atributos de usabilidad tales como la facilidad de aprendizaje y la satisfacción</a:t>
          </a:r>
          <a:endParaRPr lang="es-EC" sz="1200" kern="1200" dirty="0"/>
        </a:p>
      </dsp:txBody>
      <dsp:txXfrm>
        <a:off x="4128" y="654821"/>
        <a:ext cx="2482461" cy="3461788"/>
      </dsp:txXfrm>
    </dsp:sp>
    <dsp:sp modelId="{6CBE2579-4A25-4CE0-975B-4D435FAFF793}">
      <dsp:nvSpPr>
        <dsp:cNvPr id="0" name=""/>
        <dsp:cNvSpPr/>
      </dsp:nvSpPr>
      <dsp:spPr>
        <a:xfrm>
          <a:off x="2834134" y="66452"/>
          <a:ext cx="2482461" cy="588369"/>
        </a:xfrm>
        <a:prstGeom prst="rect">
          <a:avLst/>
        </a:prstGeom>
        <a:solidFill>
          <a:srgbClr val="8779EF"/>
        </a:solidFill>
        <a:ln w="19050" cap="rnd" cmpd="sng" algn="ctr">
          <a:solidFill>
            <a:schemeClr val="dk2">
              <a:hueOff val="0"/>
              <a:satOff val="0"/>
              <a:lumOff val="0"/>
              <a:alphaOff val="0"/>
            </a:schemeClr>
          </a:solidFill>
          <a:prstDash val="solid"/>
        </a:ln>
        <a:effectLst>
          <a:glow rad="101600">
            <a:srgbClr val="7030A0">
              <a:alpha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just" defTabSz="533400">
            <a:lnSpc>
              <a:spcPct val="90000"/>
            </a:lnSpc>
            <a:spcBef>
              <a:spcPct val="0"/>
            </a:spcBef>
            <a:spcAft>
              <a:spcPct val="35000"/>
            </a:spcAft>
          </a:pPr>
          <a:r>
            <a:rPr lang="es-ES" sz="1200" b="1" kern="1200" dirty="0" smtClean="0"/>
            <a:t>Modelo de Aceptación de Tecnología TAM2</a:t>
          </a:r>
          <a:endParaRPr lang="es-EC" sz="1200" kern="1200" dirty="0"/>
        </a:p>
      </dsp:txBody>
      <dsp:txXfrm>
        <a:off x="2834134" y="66452"/>
        <a:ext cx="2482461" cy="588369"/>
      </dsp:txXfrm>
    </dsp:sp>
    <dsp:sp modelId="{541EFA8D-18F2-4AE7-8A73-DE18F06A7527}">
      <dsp:nvSpPr>
        <dsp:cNvPr id="0" name=""/>
        <dsp:cNvSpPr/>
      </dsp:nvSpPr>
      <dsp:spPr>
        <a:xfrm>
          <a:off x="2834134" y="654821"/>
          <a:ext cx="2482461" cy="3461788"/>
        </a:xfrm>
        <a:prstGeom prst="rect">
          <a:avLst/>
        </a:prstGeom>
        <a:solidFill>
          <a:srgbClr val="E1E2E3">
            <a:alpha val="89804"/>
          </a:srgbClr>
        </a:solidFill>
        <a:ln w="19050" cap="rnd" cmpd="sng" algn="ctr">
          <a:solidFill>
            <a:schemeClr val="dk2">
              <a:alpha val="90000"/>
              <a:tint val="40000"/>
              <a:hueOff val="0"/>
              <a:satOff val="0"/>
              <a:lumOff val="0"/>
              <a:alphaOff val="0"/>
            </a:schemeClr>
          </a:solidFill>
          <a:prstDash val="solid"/>
        </a:ln>
        <a:effectLst>
          <a:glow rad="101600">
            <a:srgbClr val="7030A0">
              <a:alpha val="60000"/>
            </a:srgbClr>
          </a:glow>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just" defTabSz="533400">
            <a:lnSpc>
              <a:spcPct val="90000"/>
            </a:lnSpc>
            <a:spcBef>
              <a:spcPct val="0"/>
            </a:spcBef>
            <a:spcAft>
              <a:spcPct val="15000"/>
            </a:spcAft>
            <a:buChar char="••"/>
          </a:pPr>
          <a:r>
            <a:rPr lang="es-ES" sz="1200" kern="1200" dirty="0" smtClean="0"/>
            <a:t>Conjunto de cuestionarios que fueron desarrollados mediante la adaptación de dos dimensiones: "utilidad percibida" y "facilidad de uso percibida”.</a:t>
          </a:r>
          <a:endParaRPr lang="es-EC" sz="1200" kern="1200" dirty="0"/>
        </a:p>
      </dsp:txBody>
      <dsp:txXfrm>
        <a:off x="2834134" y="654821"/>
        <a:ext cx="2482461" cy="3461788"/>
      </dsp:txXfrm>
    </dsp:sp>
    <dsp:sp modelId="{C70D6FDC-9FC9-4952-BD92-98A7F663B72F}">
      <dsp:nvSpPr>
        <dsp:cNvPr id="0" name=""/>
        <dsp:cNvSpPr/>
      </dsp:nvSpPr>
      <dsp:spPr>
        <a:xfrm>
          <a:off x="5664140" y="66452"/>
          <a:ext cx="2482461" cy="588369"/>
        </a:xfrm>
        <a:prstGeom prst="rect">
          <a:avLst/>
        </a:prstGeom>
        <a:solidFill>
          <a:srgbClr val="8779EF"/>
        </a:solidFill>
        <a:ln w="19050" cap="rnd" cmpd="sng" algn="ctr">
          <a:solidFill>
            <a:schemeClr val="dk2">
              <a:hueOff val="0"/>
              <a:satOff val="0"/>
              <a:lumOff val="0"/>
              <a:alphaOff val="0"/>
            </a:schemeClr>
          </a:solidFill>
          <a:prstDash val="solid"/>
        </a:ln>
        <a:effectLst>
          <a:glow rad="101600">
            <a:srgbClr val="7030A0">
              <a:alpha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just" defTabSz="533400">
            <a:lnSpc>
              <a:spcPct val="90000"/>
            </a:lnSpc>
            <a:spcBef>
              <a:spcPct val="0"/>
            </a:spcBef>
            <a:spcAft>
              <a:spcPct val="35000"/>
            </a:spcAft>
          </a:pPr>
          <a:r>
            <a:rPr lang="es-ES" sz="1200" b="1" kern="1200" dirty="0" smtClean="0"/>
            <a:t>Modelo propuesto por Ardito:</a:t>
          </a:r>
          <a:endParaRPr lang="es-EC" sz="1200" kern="1200" dirty="0"/>
        </a:p>
      </dsp:txBody>
      <dsp:txXfrm>
        <a:off x="5664140" y="66452"/>
        <a:ext cx="2482461" cy="588369"/>
      </dsp:txXfrm>
    </dsp:sp>
    <dsp:sp modelId="{ED274A2B-DAB9-4C91-8134-BA2CE9C36601}">
      <dsp:nvSpPr>
        <dsp:cNvPr id="0" name=""/>
        <dsp:cNvSpPr/>
      </dsp:nvSpPr>
      <dsp:spPr>
        <a:xfrm>
          <a:off x="5664140" y="654821"/>
          <a:ext cx="2482461" cy="3461788"/>
        </a:xfrm>
        <a:prstGeom prst="rect">
          <a:avLst/>
        </a:prstGeom>
        <a:solidFill>
          <a:srgbClr val="E1E2E3">
            <a:alpha val="89804"/>
          </a:srgbClr>
        </a:solidFill>
        <a:ln w="19050" cap="rnd" cmpd="sng" algn="ctr">
          <a:solidFill>
            <a:schemeClr val="dk2">
              <a:alpha val="90000"/>
              <a:tint val="40000"/>
              <a:hueOff val="0"/>
              <a:satOff val="0"/>
              <a:lumOff val="0"/>
              <a:alphaOff val="0"/>
            </a:schemeClr>
          </a:solidFill>
          <a:prstDash val="solid"/>
        </a:ln>
        <a:effectLst>
          <a:glow rad="101600">
            <a:srgbClr val="7030A0">
              <a:alpha val="60000"/>
            </a:srgbClr>
          </a:glow>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just" defTabSz="533400">
            <a:lnSpc>
              <a:spcPct val="90000"/>
            </a:lnSpc>
            <a:spcBef>
              <a:spcPct val="0"/>
            </a:spcBef>
            <a:spcAft>
              <a:spcPct val="15000"/>
            </a:spcAft>
            <a:buChar char="••"/>
          </a:pPr>
          <a:r>
            <a:rPr lang="es-ES" sz="1200" kern="1200" dirty="0" smtClean="0"/>
            <a:t>Aplicaciones móviles de aprendizaje.</a:t>
          </a:r>
          <a:endParaRPr lang="es-EC" sz="1200" kern="1200" dirty="0"/>
        </a:p>
        <a:p>
          <a:pPr marL="114300" lvl="1" indent="-114300" algn="just" defTabSz="533400">
            <a:lnSpc>
              <a:spcPct val="90000"/>
            </a:lnSpc>
            <a:spcBef>
              <a:spcPct val="0"/>
            </a:spcBef>
            <a:spcAft>
              <a:spcPct val="15000"/>
            </a:spcAft>
            <a:buChar char="••"/>
          </a:pPr>
          <a:r>
            <a:rPr lang="es-ES" sz="1200" kern="1200" dirty="0" smtClean="0"/>
            <a:t>Se basa en cuatro dimensiones: presentación, </a:t>
          </a:r>
          <a:r>
            <a:rPr lang="es-ES" sz="1200" kern="1200" dirty="0" err="1" smtClean="0"/>
            <a:t>hipermedialidad</a:t>
          </a:r>
          <a:r>
            <a:rPr lang="es-ES" sz="1200" kern="1200" dirty="0" smtClean="0"/>
            <a:t>, proactividad de la aplicación y actividad del usuario.</a:t>
          </a:r>
          <a:endParaRPr lang="es-EC" sz="1200" kern="1200" dirty="0"/>
        </a:p>
      </dsp:txBody>
      <dsp:txXfrm>
        <a:off x="5664140" y="654821"/>
        <a:ext cx="2482461" cy="3461788"/>
      </dsp:txXfrm>
    </dsp:sp>
    <dsp:sp modelId="{449577C6-0806-4719-A98A-A6919796F82C}">
      <dsp:nvSpPr>
        <dsp:cNvPr id="0" name=""/>
        <dsp:cNvSpPr/>
      </dsp:nvSpPr>
      <dsp:spPr>
        <a:xfrm>
          <a:off x="8494146" y="66452"/>
          <a:ext cx="2482461" cy="588369"/>
        </a:xfrm>
        <a:prstGeom prst="rect">
          <a:avLst/>
        </a:prstGeom>
        <a:solidFill>
          <a:srgbClr val="8779EF"/>
        </a:solidFill>
        <a:ln w="19050" cap="rnd" cmpd="sng" algn="ctr">
          <a:solidFill>
            <a:schemeClr val="dk2">
              <a:hueOff val="0"/>
              <a:satOff val="0"/>
              <a:lumOff val="0"/>
              <a:alphaOff val="0"/>
            </a:schemeClr>
          </a:solidFill>
          <a:prstDash val="solid"/>
        </a:ln>
        <a:effectLst>
          <a:glow rad="101600">
            <a:srgbClr val="7030A0">
              <a:alpha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just" defTabSz="533400">
            <a:lnSpc>
              <a:spcPct val="90000"/>
            </a:lnSpc>
            <a:spcBef>
              <a:spcPct val="0"/>
            </a:spcBef>
            <a:spcAft>
              <a:spcPct val="35000"/>
            </a:spcAft>
          </a:pPr>
          <a:r>
            <a:rPr lang="es-ES" sz="1200" b="1" kern="1200" dirty="0" smtClean="0"/>
            <a:t>Modelo propuesto por Bertini</a:t>
          </a:r>
          <a:endParaRPr lang="es-EC" sz="1200" kern="1200" dirty="0"/>
        </a:p>
      </dsp:txBody>
      <dsp:txXfrm>
        <a:off x="8494146" y="66452"/>
        <a:ext cx="2482461" cy="588369"/>
      </dsp:txXfrm>
    </dsp:sp>
    <dsp:sp modelId="{47A261BB-0323-4C0A-8743-F6AF530DC1CF}">
      <dsp:nvSpPr>
        <dsp:cNvPr id="0" name=""/>
        <dsp:cNvSpPr/>
      </dsp:nvSpPr>
      <dsp:spPr>
        <a:xfrm>
          <a:off x="8494146" y="654821"/>
          <a:ext cx="2482461" cy="3461788"/>
        </a:xfrm>
        <a:prstGeom prst="rect">
          <a:avLst/>
        </a:prstGeom>
        <a:solidFill>
          <a:srgbClr val="E1E2E3">
            <a:alpha val="89804"/>
          </a:srgbClr>
        </a:solidFill>
        <a:ln w="19050" cap="rnd" cmpd="sng" algn="ctr">
          <a:solidFill>
            <a:schemeClr val="dk2">
              <a:alpha val="90000"/>
              <a:tint val="40000"/>
              <a:hueOff val="0"/>
              <a:satOff val="0"/>
              <a:lumOff val="0"/>
              <a:alphaOff val="0"/>
            </a:schemeClr>
          </a:solidFill>
          <a:prstDash val="solid"/>
        </a:ln>
        <a:effectLst>
          <a:glow rad="101600">
            <a:srgbClr val="7030A0">
              <a:alpha val="60000"/>
            </a:srgbClr>
          </a:glow>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just" defTabSz="533400">
            <a:lnSpc>
              <a:spcPct val="90000"/>
            </a:lnSpc>
            <a:spcBef>
              <a:spcPct val="0"/>
            </a:spcBef>
            <a:spcAft>
              <a:spcPct val="15000"/>
            </a:spcAft>
            <a:buChar char="••"/>
          </a:pPr>
          <a:r>
            <a:rPr lang="es-ES" sz="1200" kern="1200" dirty="0" smtClean="0"/>
            <a:t>Modificación de las heurísticas de </a:t>
          </a:r>
          <a:r>
            <a:rPr lang="es-ES" sz="1200" kern="1200" dirty="0" err="1" smtClean="0"/>
            <a:t>Nielsen</a:t>
          </a:r>
          <a:endParaRPr lang="es-EC" sz="1200" kern="1200" dirty="0"/>
        </a:p>
        <a:p>
          <a:pPr marL="114300" lvl="1" indent="-114300" algn="just" defTabSz="533400">
            <a:lnSpc>
              <a:spcPct val="90000"/>
            </a:lnSpc>
            <a:spcBef>
              <a:spcPct val="0"/>
            </a:spcBef>
            <a:spcAft>
              <a:spcPct val="15000"/>
            </a:spcAft>
            <a:buChar char="••"/>
          </a:pPr>
          <a:r>
            <a:rPr lang="es-ES" sz="1200" kern="1200" dirty="0" smtClean="0"/>
            <a:t>Las heurísticas son:</a:t>
          </a:r>
          <a:endParaRPr lang="es-EC" sz="1200" kern="1200" dirty="0"/>
        </a:p>
        <a:p>
          <a:pPr marL="228600" lvl="2" indent="-114300" algn="just" defTabSz="533400">
            <a:lnSpc>
              <a:spcPct val="90000"/>
            </a:lnSpc>
            <a:spcBef>
              <a:spcPct val="0"/>
            </a:spcBef>
            <a:spcAft>
              <a:spcPct val="15000"/>
            </a:spcAft>
            <a:buChar char="••"/>
          </a:pPr>
          <a:r>
            <a:rPr lang="es-ES" sz="1200" kern="1200" dirty="0" smtClean="0"/>
            <a:t>visibilidad del estado del sistema</a:t>
          </a:r>
          <a:endParaRPr lang="es-EC" sz="1200" kern="1200" dirty="0"/>
        </a:p>
        <a:p>
          <a:pPr marL="228600" lvl="2" indent="-114300" algn="just" defTabSz="533400">
            <a:lnSpc>
              <a:spcPct val="90000"/>
            </a:lnSpc>
            <a:spcBef>
              <a:spcPct val="0"/>
            </a:spcBef>
            <a:spcAft>
              <a:spcPct val="15000"/>
            </a:spcAft>
            <a:buChar char="••"/>
          </a:pPr>
          <a:r>
            <a:rPr lang="es-ES" sz="1200" kern="1200" dirty="0" smtClean="0"/>
            <a:t>concordancia entre el sistema y el mundo real </a:t>
          </a:r>
          <a:endParaRPr lang="es-EC" sz="1200" kern="1200" dirty="0"/>
        </a:p>
        <a:p>
          <a:pPr marL="228600" lvl="2" indent="-114300" algn="just" defTabSz="533400">
            <a:lnSpc>
              <a:spcPct val="90000"/>
            </a:lnSpc>
            <a:spcBef>
              <a:spcPct val="0"/>
            </a:spcBef>
            <a:spcAft>
              <a:spcPct val="15000"/>
            </a:spcAft>
            <a:buChar char="••"/>
          </a:pPr>
          <a:r>
            <a:rPr lang="es-ES" sz="1200" kern="1200" dirty="0" smtClean="0"/>
            <a:t>consistencia y mapeo, buen diseño ergonómico y minimalista</a:t>
          </a:r>
          <a:endParaRPr lang="es-EC" sz="1200" kern="1200" dirty="0"/>
        </a:p>
        <a:p>
          <a:pPr marL="228600" lvl="2" indent="-114300" algn="just" defTabSz="533400">
            <a:lnSpc>
              <a:spcPct val="90000"/>
            </a:lnSpc>
            <a:spcBef>
              <a:spcPct val="0"/>
            </a:spcBef>
            <a:spcAft>
              <a:spcPct val="15000"/>
            </a:spcAft>
            <a:buChar char="••"/>
          </a:pPr>
          <a:r>
            <a:rPr lang="es-ES" sz="1200" kern="1200" dirty="0" smtClean="0"/>
            <a:t>facilidad de entrada </a:t>
          </a:r>
          <a:endParaRPr lang="es-EC" sz="1200" kern="1200" dirty="0"/>
        </a:p>
        <a:p>
          <a:pPr marL="228600" lvl="2" indent="-114300" algn="just" defTabSz="533400">
            <a:lnSpc>
              <a:spcPct val="90000"/>
            </a:lnSpc>
            <a:spcBef>
              <a:spcPct val="0"/>
            </a:spcBef>
            <a:spcAft>
              <a:spcPct val="15000"/>
            </a:spcAft>
            <a:buChar char="••"/>
          </a:pPr>
          <a:r>
            <a:rPr lang="es-ES" sz="1200" kern="1200" dirty="0" smtClean="0"/>
            <a:t>legibilidad de la pantalla y flexibilidad </a:t>
          </a:r>
          <a:endParaRPr lang="es-EC" sz="1200" kern="1200" dirty="0"/>
        </a:p>
        <a:p>
          <a:pPr marL="228600" lvl="2" indent="-114300" algn="just" defTabSz="533400">
            <a:lnSpc>
              <a:spcPct val="90000"/>
            </a:lnSpc>
            <a:spcBef>
              <a:spcPct val="0"/>
            </a:spcBef>
            <a:spcAft>
              <a:spcPct val="15000"/>
            </a:spcAft>
            <a:buChar char="••"/>
          </a:pPr>
          <a:r>
            <a:rPr lang="es-ES" sz="1200" kern="1200" dirty="0" smtClean="0"/>
            <a:t>eficiencia de uso y personalización</a:t>
          </a:r>
          <a:endParaRPr lang="es-EC" sz="1200" kern="1200" dirty="0"/>
        </a:p>
        <a:p>
          <a:pPr marL="228600" lvl="2" indent="-114300" algn="just" defTabSz="533400">
            <a:lnSpc>
              <a:spcPct val="90000"/>
            </a:lnSpc>
            <a:spcBef>
              <a:spcPct val="0"/>
            </a:spcBef>
            <a:spcAft>
              <a:spcPct val="15000"/>
            </a:spcAft>
            <a:buChar char="••"/>
          </a:pPr>
          <a:r>
            <a:rPr lang="es-ES" sz="1200" kern="1200" dirty="0" smtClean="0"/>
            <a:t>estética, privacidad y convenciones sociales</a:t>
          </a:r>
          <a:endParaRPr lang="es-EC" sz="1200" kern="1200" dirty="0"/>
        </a:p>
        <a:p>
          <a:pPr marL="228600" lvl="2" indent="-114300" algn="just" defTabSz="533400">
            <a:lnSpc>
              <a:spcPct val="90000"/>
            </a:lnSpc>
            <a:spcBef>
              <a:spcPct val="0"/>
            </a:spcBef>
            <a:spcAft>
              <a:spcPct val="15000"/>
            </a:spcAft>
            <a:buChar char="••"/>
          </a:pPr>
          <a:r>
            <a:rPr lang="es-ES" sz="1200" kern="1200" dirty="0" smtClean="0"/>
            <a:t>administración realista de errores</a:t>
          </a:r>
          <a:endParaRPr lang="es-EC" sz="1200" kern="1200" dirty="0"/>
        </a:p>
      </dsp:txBody>
      <dsp:txXfrm>
        <a:off x="8494146" y="654821"/>
        <a:ext cx="2482461" cy="346178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8ADBF-2F59-4B71-A290-8656896D8D49}">
      <dsp:nvSpPr>
        <dsp:cNvPr id="0" name=""/>
        <dsp:cNvSpPr/>
      </dsp:nvSpPr>
      <dsp:spPr>
        <a:xfrm>
          <a:off x="28" y="111219"/>
          <a:ext cx="2685794" cy="460800"/>
        </a:xfrm>
        <a:prstGeom prst="rect">
          <a:avLst/>
        </a:prstGeom>
        <a:blipFill rotWithShape="0">
          <a:blip xmlns:r="http://schemas.openxmlformats.org/officeDocument/2006/relationships" r:embed="rId1"/>
          <a:stretch>
            <a:fillRect/>
          </a:stretch>
        </a:blipFill>
        <a:ln w="19050" cap="rnd" cmpd="sng" algn="ctr">
          <a:solidFill>
            <a:schemeClr val="accent1">
              <a:hueOff val="0"/>
              <a:satOff val="0"/>
              <a:lumOff val="0"/>
              <a:alphaOff val="0"/>
            </a:schemeClr>
          </a:solidFill>
          <a:prstDash val="solid"/>
        </a:ln>
        <a:effectLst>
          <a:glow rad="228600">
            <a:schemeClr val="accent4">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endParaRPr lang="es-EC" sz="1600" kern="1200" dirty="0"/>
        </a:p>
      </dsp:txBody>
      <dsp:txXfrm>
        <a:off x="28" y="111219"/>
        <a:ext cx="2685794" cy="460800"/>
      </dsp:txXfrm>
    </dsp:sp>
    <dsp:sp modelId="{01F26D02-C7ED-4F3A-943B-0DE6EA27B52F}">
      <dsp:nvSpPr>
        <dsp:cNvPr id="0" name=""/>
        <dsp:cNvSpPr/>
      </dsp:nvSpPr>
      <dsp:spPr>
        <a:xfrm>
          <a:off x="28" y="572019"/>
          <a:ext cx="2685794" cy="3351645"/>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a:glow rad="228600">
            <a:schemeClr val="accent4">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C" sz="1600" kern="1200" dirty="0" smtClean="0"/>
            <a:t>Las heurísticas de </a:t>
          </a:r>
          <a:r>
            <a:rPr lang="es-EC" sz="1600" kern="1200" dirty="0" err="1" smtClean="0"/>
            <a:t>Nielsen</a:t>
          </a:r>
          <a:r>
            <a:rPr lang="es-EC" sz="1600" kern="1200" dirty="0" smtClean="0"/>
            <a:t> (1994) son un importante punto de partida. </a:t>
          </a:r>
          <a:endParaRPr lang="es-EC" sz="1600" kern="1200" dirty="0"/>
        </a:p>
        <a:p>
          <a:pPr marL="171450" lvl="1" indent="-171450" algn="l" defTabSz="711200">
            <a:lnSpc>
              <a:spcPct val="90000"/>
            </a:lnSpc>
            <a:spcBef>
              <a:spcPct val="0"/>
            </a:spcBef>
            <a:spcAft>
              <a:spcPct val="15000"/>
            </a:spcAft>
            <a:buChar char="••"/>
          </a:pPr>
          <a:r>
            <a:rPr lang="es-EC" sz="1600" kern="1200" dirty="0" smtClean="0"/>
            <a:t>Tiene un bajo costo, es relativamente efectiva y rápida. </a:t>
          </a:r>
          <a:endParaRPr lang="es-EC" sz="1600" kern="1200" dirty="0"/>
        </a:p>
        <a:p>
          <a:pPr marL="171450" lvl="1" indent="-171450" algn="l" defTabSz="711200">
            <a:lnSpc>
              <a:spcPct val="90000"/>
            </a:lnSpc>
            <a:spcBef>
              <a:spcPct val="0"/>
            </a:spcBef>
            <a:spcAft>
              <a:spcPct val="15000"/>
            </a:spcAft>
            <a:buChar char="••"/>
          </a:pPr>
          <a:r>
            <a:rPr lang="es-EC" sz="1600" kern="1200" dirty="0" smtClean="0"/>
            <a:t>No requiere planeación previa.</a:t>
          </a:r>
          <a:endParaRPr lang="es-EC" sz="1600" kern="1200" dirty="0"/>
        </a:p>
        <a:p>
          <a:pPr marL="171450" lvl="1" indent="-171450" algn="l" defTabSz="711200">
            <a:lnSpc>
              <a:spcPct val="90000"/>
            </a:lnSpc>
            <a:spcBef>
              <a:spcPct val="0"/>
            </a:spcBef>
            <a:spcAft>
              <a:spcPct val="15000"/>
            </a:spcAft>
            <a:buChar char="••"/>
          </a:pPr>
          <a:r>
            <a:rPr lang="es-EC" sz="1600" kern="1200" dirty="0" smtClean="0"/>
            <a:t>Se centra en tareas específicas y también en el diseño de interfaz.</a:t>
          </a:r>
          <a:endParaRPr lang="es-EC" sz="1600" kern="1200" dirty="0"/>
        </a:p>
      </dsp:txBody>
      <dsp:txXfrm>
        <a:off x="28" y="572019"/>
        <a:ext cx="2685794" cy="3351645"/>
      </dsp:txXfrm>
    </dsp:sp>
    <dsp:sp modelId="{A229F7D1-A7FF-477F-91C6-26A1024DD419}">
      <dsp:nvSpPr>
        <dsp:cNvPr id="0" name=""/>
        <dsp:cNvSpPr/>
      </dsp:nvSpPr>
      <dsp:spPr>
        <a:xfrm>
          <a:off x="3061833" y="111219"/>
          <a:ext cx="2685794" cy="460800"/>
        </a:xfrm>
        <a:prstGeom prst="rect">
          <a:avLst/>
        </a:prstGeom>
        <a:blipFill rotWithShape="0">
          <a:blip xmlns:r="http://schemas.openxmlformats.org/officeDocument/2006/relationships" r:embed="rId2"/>
          <a:stretch>
            <a:fillRect/>
          </a:stretch>
        </a:blipFill>
        <a:ln w="19050" cap="rnd" cmpd="sng" algn="ctr">
          <a:solidFill>
            <a:schemeClr val="accent1">
              <a:hueOff val="0"/>
              <a:satOff val="0"/>
              <a:lumOff val="0"/>
              <a:alphaOff val="0"/>
            </a:schemeClr>
          </a:solidFill>
          <a:prstDash val="solid"/>
        </a:ln>
        <a:effectLst>
          <a:glow rad="228600">
            <a:schemeClr val="accent4">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endParaRPr lang="es-EC" sz="1600" kern="1200" dirty="0"/>
        </a:p>
      </dsp:txBody>
      <dsp:txXfrm>
        <a:off x="3061833" y="111219"/>
        <a:ext cx="2685794" cy="460800"/>
      </dsp:txXfrm>
    </dsp:sp>
    <dsp:sp modelId="{847F5011-3371-4916-8381-2CEB81FFB176}">
      <dsp:nvSpPr>
        <dsp:cNvPr id="0" name=""/>
        <dsp:cNvSpPr/>
      </dsp:nvSpPr>
      <dsp:spPr>
        <a:xfrm>
          <a:off x="3061833" y="619144"/>
          <a:ext cx="2685794" cy="3351645"/>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a:glow rad="228600">
            <a:schemeClr val="accent4">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C" sz="1600" kern="1200" dirty="0" smtClean="0"/>
            <a:t>Necesitan ser adaptadas a las características específicas de los dispositivos móviles.</a:t>
          </a:r>
          <a:endParaRPr lang="es-EC" sz="1600" kern="1200" dirty="0"/>
        </a:p>
        <a:p>
          <a:pPr marL="171450" lvl="1" indent="-171450" algn="l" defTabSz="711200">
            <a:lnSpc>
              <a:spcPct val="90000"/>
            </a:lnSpc>
            <a:spcBef>
              <a:spcPct val="0"/>
            </a:spcBef>
            <a:spcAft>
              <a:spcPct val="15000"/>
            </a:spcAft>
            <a:buChar char="••"/>
          </a:pPr>
          <a:r>
            <a:rPr lang="es-EC" sz="1600" kern="1200" dirty="0" smtClean="0"/>
            <a:t>Las aplicaciones no cumplen los principios de diseño como la visibilidad y retroalimentación.</a:t>
          </a:r>
          <a:endParaRPr lang="es-EC" sz="1600" kern="1200" dirty="0"/>
        </a:p>
        <a:p>
          <a:pPr marL="171450" lvl="1" indent="-171450" algn="l" defTabSz="711200">
            <a:lnSpc>
              <a:spcPct val="90000"/>
            </a:lnSpc>
            <a:spcBef>
              <a:spcPct val="0"/>
            </a:spcBef>
            <a:spcAft>
              <a:spcPct val="15000"/>
            </a:spcAft>
            <a:buChar char="••"/>
          </a:pPr>
          <a:r>
            <a:rPr lang="es-EC" sz="1600" kern="1200" dirty="0" smtClean="0"/>
            <a:t>Sin modificar el método de evaluación heurística podría no ser efectivo.</a:t>
          </a:r>
          <a:endParaRPr lang="es-EC" sz="1600" kern="1200" dirty="0"/>
        </a:p>
        <a:p>
          <a:pPr marL="171450" lvl="1" indent="-171450" algn="l" defTabSz="711200">
            <a:lnSpc>
              <a:spcPct val="90000"/>
            </a:lnSpc>
            <a:spcBef>
              <a:spcPct val="0"/>
            </a:spcBef>
            <a:spcAft>
              <a:spcPct val="15000"/>
            </a:spcAft>
            <a:buChar char="••"/>
          </a:pPr>
          <a:r>
            <a:rPr lang="es-EC" sz="1600" kern="1200" dirty="0" smtClean="0"/>
            <a:t>No brindan las opiniones de los usuarios reales.</a:t>
          </a:r>
          <a:endParaRPr lang="es-EC" sz="1600" kern="1200" dirty="0"/>
        </a:p>
      </dsp:txBody>
      <dsp:txXfrm>
        <a:off x="3061833" y="619144"/>
        <a:ext cx="2685794" cy="335164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0C980-1A0D-46E0-A11B-DB1F2BF04E90}">
      <dsp:nvSpPr>
        <dsp:cNvPr id="0" name=""/>
        <dsp:cNvSpPr/>
      </dsp:nvSpPr>
      <dsp:spPr>
        <a:xfrm>
          <a:off x="56" y="401492"/>
          <a:ext cx="5363289" cy="432000"/>
        </a:xfrm>
        <a:prstGeom prst="rect">
          <a:avLst/>
        </a:prstGeom>
        <a:solidFill>
          <a:schemeClr val="accent2">
            <a:hueOff val="0"/>
            <a:satOff val="0"/>
            <a:lumOff val="0"/>
            <a:alphaOff val="0"/>
          </a:schemeClr>
        </a:solidFill>
        <a:ln w="12700" cap="rnd" cmpd="sng" algn="ctr">
          <a:solidFill>
            <a:schemeClr val="accent2">
              <a:hueOff val="0"/>
              <a:satOff val="0"/>
              <a:lumOff val="0"/>
              <a:alphaOff val="0"/>
            </a:schemeClr>
          </a:solidFill>
          <a:prstDash val="solid"/>
        </a:ln>
        <a:effectLst>
          <a:glow rad="228600">
            <a:schemeClr val="accent2">
              <a:satMod val="175000"/>
              <a:alpha val="40000"/>
            </a:schemeClr>
          </a:glow>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s-EC" sz="1500" kern="1200" dirty="0" smtClean="0"/>
            <a:t>VENTAJAS</a:t>
          </a:r>
          <a:endParaRPr lang="es-EC" sz="1500" kern="1200" dirty="0"/>
        </a:p>
      </dsp:txBody>
      <dsp:txXfrm>
        <a:off x="56" y="401492"/>
        <a:ext cx="5363289" cy="432000"/>
      </dsp:txXfrm>
    </dsp:sp>
    <dsp:sp modelId="{8BB7AB10-FCE3-4F32-A4E4-DB47BC8AF726}">
      <dsp:nvSpPr>
        <dsp:cNvPr id="0" name=""/>
        <dsp:cNvSpPr/>
      </dsp:nvSpPr>
      <dsp:spPr>
        <a:xfrm>
          <a:off x="56" y="833492"/>
          <a:ext cx="5363289" cy="2799900"/>
        </a:xfrm>
        <a:prstGeom prst="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glow rad="228600">
            <a:schemeClr val="accent2">
              <a:satMod val="175000"/>
              <a:alpha val="40000"/>
            </a:schemeClr>
          </a:glow>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EC" sz="1500" kern="1200" dirty="0" smtClean="0"/>
            <a:t>Las evaluaciones de campo, facilita la investigación sobre usabilidad de cualquier tipo de aplicación móvil.</a:t>
          </a:r>
          <a:endParaRPr lang="es-EC" sz="1500" kern="1200" dirty="0"/>
        </a:p>
        <a:p>
          <a:pPr marL="114300" lvl="1" indent="-114300" algn="l" defTabSz="666750">
            <a:lnSpc>
              <a:spcPct val="90000"/>
            </a:lnSpc>
            <a:spcBef>
              <a:spcPct val="0"/>
            </a:spcBef>
            <a:spcAft>
              <a:spcPct val="15000"/>
            </a:spcAft>
            <a:buChar char="••"/>
          </a:pPr>
          <a:r>
            <a:rPr lang="es-EC" sz="1500" kern="1200" dirty="0" smtClean="0"/>
            <a:t>La facilidad de uso de la aplicación es mayor con la iteración entre todas las etapas del desarrollo del sistema.</a:t>
          </a:r>
          <a:endParaRPr lang="es-EC" sz="1500" kern="1200" dirty="0"/>
        </a:p>
        <a:p>
          <a:pPr marL="114300" lvl="1" indent="-114300" algn="l" defTabSz="666750">
            <a:lnSpc>
              <a:spcPct val="90000"/>
            </a:lnSpc>
            <a:spcBef>
              <a:spcPct val="0"/>
            </a:spcBef>
            <a:spcAft>
              <a:spcPct val="15000"/>
            </a:spcAft>
            <a:buChar char="••"/>
          </a:pPr>
          <a:r>
            <a:rPr lang="es-EC" sz="1500" kern="1200" dirty="0" smtClean="0"/>
            <a:t>La combinación de pruebas de laboratorio con las de campo, y las pruebas "basadas en el usuario" con las que son "basadas en expertos", revelan una amplia gama de problemas de usabilidad</a:t>
          </a:r>
          <a:endParaRPr lang="es-EC" sz="1500" kern="1200" dirty="0"/>
        </a:p>
        <a:p>
          <a:pPr marL="114300" lvl="1" indent="-114300" algn="l" defTabSz="666750">
            <a:lnSpc>
              <a:spcPct val="90000"/>
            </a:lnSpc>
            <a:spcBef>
              <a:spcPct val="0"/>
            </a:spcBef>
            <a:spcAft>
              <a:spcPct val="15000"/>
            </a:spcAft>
            <a:buChar char="••"/>
          </a:pPr>
          <a:r>
            <a:rPr lang="es-EC" sz="1500" kern="1200" dirty="0" smtClean="0"/>
            <a:t>“Think </a:t>
          </a:r>
          <a:r>
            <a:rPr lang="es-EC" sz="1500" kern="1200" dirty="0" err="1" smtClean="0"/>
            <a:t>aloud</a:t>
          </a:r>
          <a:r>
            <a:rPr lang="es-EC" sz="1500" kern="1200" dirty="0" smtClean="0"/>
            <a:t>” provee las opiniones honestas de los usuario.</a:t>
          </a:r>
          <a:endParaRPr lang="es-EC" sz="1500" kern="1200" dirty="0"/>
        </a:p>
        <a:p>
          <a:pPr marL="114300" lvl="1" indent="-114300" algn="l" defTabSz="666750">
            <a:lnSpc>
              <a:spcPct val="90000"/>
            </a:lnSpc>
            <a:spcBef>
              <a:spcPct val="0"/>
            </a:spcBef>
            <a:spcAft>
              <a:spcPct val="15000"/>
            </a:spcAft>
            <a:buChar char="••"/>
          </a:pPr>
          <a:r>
            <a:rPr lang="es-EC" sz="1500" kern="1200" dirty="0" smtClean="0"/>
            <a:t>AUT no necesariamente requiere expertos o sujetos, de manera que reduce costo, tiempo y gastos de personal </a:t>
          </a:r>
          <a:endParaRPr lang="es-EC" sz="1500" kern="1200" dirty="0"/>
        </a:p>
      </dsp:txBody>
      <dsp:txXfrm>
        <a:off x="56" y="833492"/>
        <a:ext cx="5363289" cy="2799900"/>
      </dsp:txXfrm>
    </dsp:sp>
    <dsp:sp modelId="{591EB884-365B-4AFB-BF0E-2A115E8E4828}">
      <dsp:nvSpPr>
        <dsp:cNvPr id="0" name=""/>
        <dsp:cNvSpPr/>
      </dsp:nvSpPr>
      <dsp:spPr>
        <a:xfrm>
          <a:off x="6114205" y="401492"/>
          <a:ext cx="5363289" cy="432000"/>
        </a:xfrm>
        <a:prstGeom prst="rect">
          <a:avLst/>
        </a:prstGeom>
        <a:solidFill>
          <a:schemeClr val="accent3">
            <a:hueOff val="0"/>
            <a:satOff val="0"/>
            <a:lumOff val="0"/>
            <a:alphaOff val="0"/>
          </a:schemeClr>
        </a:solidFill>
        <a:ln w="12700" cap="rnd" cmpd="sng" algn="ctr">
          <a:solidFill>
            <a:schemeClr val="accent3">
              <a:hueOff val="0"/>
              <a:satOff val="0"/>
              <a:lumOff val="0"/>
              <a:alphaOff val="0"/>
            </a:schemeClr>
          </a:solidFill>
          <a:prstDash val="solid"/>
        </a:ln>
        <a:effectLst>
          <a:glow rad="228600">
            <a:schemeClr val="accent2">
              <a:satMod val="175000"/>
              <a:alpha val="40000"/>
            </a:schemeClr>
          </a:glow>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s-EC" sz="1500" kern="1200" dirty="0" smtClean="0"/>
            <a:t>DESVENTAJAS</a:t>
          </a:r>
          <a:endParaRPr lang="es-EC" sz="1500" kern="1200" dirty="0"/>
        </a:p>
      </dsp:txBody>
      <dsp:txXfrm>
        <a:off x="6114205" y="401492"/>
        <a:ext cx="5363289" cy="432000"/>
      </dsp:txXfrm>
    </dsp:sp>
    <dsp:sp modelId="{E10156DE-2F60-4DAC-BDF7-0F11915FB520}">
      <dsp:nvSpPr>
        <dsp:cNvPr id="0" name=""/>
        <dsp:cNvSpPr/>
      </dsp:nvSpPr>
      <dsp:spPr>
        <a:xfrm>
          <a:off x="6114205" y="833492"/>
          <a:ext cx="5363289" cy="2799900"/>
        </a:xfrm>
        <a:prstGeom prst="rect">
          <a:avLst/>
        </a:prstGeom>
        <a:solidFill>
          <a:schemeClr val="accent3">
            <a:tint val="40000"/>
            <a:alpha val="90000"/>
            <a:hueOff val="0"/>
            <a:satOff val="0"/>
            <a:lumOff val="0"/>
            <a:alphaOff val="0"/>
          </a:schemeClr>
        </a:solidFill>
        <a:ln w="12700" cap="rnd" cmpd="sng" algn="ctr">
          <a:solidFill>
            <a:schemeClr val="accent3">
              <a:tint val="40000"/>
              <a:alpha val="90000"/>
              <a:hueOff val="0"/>
              <a:satOff val="0"/>
              <a:lumOff val="0"/>
              <a:alphaOff val="0"/>
            </a:schemeClr>
          </a:solidFill>
          <a:prstDash val="solid"/>
        </a:ln>
        <a:effectLst>
          <a:glow rad="228600">
            <a:schemeClr val="accent2">
              <a:satMod val="175000"/>
              <a:alpha val="40000"/>
            </a:schemeClr>
          </a:glow>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EC" sz="1500" kern="1200" dirty="0" smtClean="0"/>
            <a:t>Los modelos de evaluación de usabilidad todavía son limitados y restringidos.</a:t>
          </a:r>
          <a:endParaRPr lang="es-EC" sz="1500" kern="1200" dirty="0"/>
        </a:p>
        <a:p>
          <a:pPr marL="114300" lvl="1" indent="-114300" algn="l" defTabSz="666750">
            <a:lnSpc>
              <a:spcPct val="90000"/>
            </a:lnSpc>
            <a:spcBef>
              <a:spcPct val="0"/>
            </a:spcBef>
            <a:spcAft>
              <a:spcPct val="15000"/>
            </a:spcAft>
            <a:buChar char="••"/>
          </a:pPr>
          <a:r>
            <a:rPr lang="es-EC" sz="1500" kern="1200" dirty="0" smtClean="0"/>
            <a:t>Falta de procesos iterativos de diseño-evaluación.</a:t>
          </a:r>
          <a:endParaRPr lang="es-EC" sz="1500" kern="1200" dirty="0"/>
        </a:p>
        <a:p>
          <a:pPr marL="114300" lvl="1" indent="-114300" algn="l" defTabSz="666750">
            <a:lnSpc>
              <a:spcPct val="90000"/>
            </a:lnSpc>
            <a:spcBef>
              <a:spcPct val="0"/>
            </a:spcBef>
            <a:spcAft>
              <a:spcPct val="15000"/>
            </a:spcAft>
            <a:buChar char="••"/>
          </a:pPr>
          <a:r>
            <a:rPr lang="es-EC" sz="1500" kern="1200" dirty="0" smtClean="0"/>
            <a:t>Es posible que la usabilidad sea calificada como más positiva en las pruebas de laboratorio y entrevistas que en una prueba de campo.</a:t>
          </a:r>
          <a:endParaRPr lang="es-EC" sz="1500" kern="1200" dirty="0"/>
        </a:p>
        <a:p>
          <a:pPr marL="114300" lvl="1" indent="-114300" algn="l" defTabSz="666750">
            <a:lnSpc>
              <a:spcPct val="90000"/>
            </a:lnSpc>
            <a:spcBef>
              <a:spcPct val="0"/>
            </a:spcBef>
            <a:spcAft>
              <a:spcPct val="15000"/>
            </a:spcAft>
            <a:buChar char="••"/>
          </a:pPr>
          <a:r>
            <a:rPr lang="es-EC" sz="1500" kern="1200" dirty="0" smtClean="0"/>
            <a:t>Las distracciones del ambiente tienden a reducir visibilidad del usuario, memoria  y recursos cognitivos.</a:t>
          </a:r>
          <a:endParaRPr lang="es-EC" sz="1500" kern="1200" dirty="0"/>
        </a:p>
        <a:p>
          <a:pPr marL="114300" lvl="1" indent="-114300" algn="l" defTabSz="666750">
            <a:lnSpc>
              <a:spcPct val="90000"/>
            </a:lnSpc>
            <a:spcBef>
              <a:spcPct val="0"/>
            </a:spcBef>
            <a:spcAft>
              <a:spcPct val="15000"/>
            </a:spcAft>
            <a:buChar char="••"/>
          </a:pPr>
          <a:r>
            <a:rPr lang="es-EC" sz="1500" kern="1200" dirty="0" smtClean="0"/>
            <a:t>AUT es únicamente para aplicaciones de la plataforma IOS y adaptable en la fase de post-lanzamiento de la aplicación.</a:t>
          </a:r>
          <a:endParaRPr lang="es-EC" sz="1500" kern="1200" dirty="0"/>
        </a:p>
      </dsp:txBody>
      <dsp:txXfrm>
        <a:off x="6114205" y="833492"/>
        <a:ext cx="5363289" cy="279990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0C980-1A0D-46E0-A11B-DB1F2BF04E90}">
      <dsp:nvSpPr>
        <dsp:cNvPr id="0" name=""/>
        <dsp:cNvSpPr/>
      </dsp:nvSpPr>
      <dsp:spPr>
        <a:xfrm>
          <a:off x="56" y="205922"/>
          <a:ext cx="5363289" cy="460800"/>
        </a:xfrm>
        <a:prstGeom prst="rect">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a:glow rad="228600">
            <a:schemeClr val="accent3">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C" sz="1600" kern="1200" dirty="0" smtClean="0"/>
            <a:t>VENTAJAS</a:t>
          </a:r>
          <a:endParaRPr lang="es-EC" sz="1600" kern="1200" dirty="0"/>
        </a:p>
      </dsp:txBody>
      <dsp:txXfrm>
        <a:off x="56" y="205922"/>
        <a:ext cx="5363289" cy="460800"/>
      </dsp:txXfrm>
    </dsp:sp>
    <dsp:sp modelId="{8BB7AB10-FCE3-4F32-A4E4-DB47BC8AF726}">
      <dsp:nvSpPr>
        <dsp:cNvPr id="0" name=""/>
        <dsp:cNvSpPr/>
      </dsp:nvSpPr>
      <dsp:spPr>
        <a:xfrm>
          <a:off x="56" y="666722"/>
          <a:ext cx="5363289" cy="3162240"/>
        </a:xfrm>
        <a:prstGeom prst="rect">
          <a:avLst/>
        </a:prstGeom>
        <a:solidFill>
          <a:schemeClr val="lt1">
            <a:alpha val="90000"/>
            <a:tint val="40000"/>
            <a:hueOff val="0"/>
            <a:satOff val="0"/>
            <a:lumOff val="0"/>
            <a:alphaOff val="0"/>
          </a:schemeClr>
        </a:solidFill>
        <a:ln w="19050" cap="rnd" cmpd="sng" algn="ctr">
          <a:solidFill>
            <a:schemeClr val="accent4">
              <a:alpha val="90000"/>
              <a:hueOff val="0"/>
              <a:satOff val="0"/>
              <a:lumOff val="0"/>
              <a:alphaOff val="0"/>
            </a:schemeClr>
          </a:solidFill>
          <a:prstDash val="solid"/>
        </a:ln>
        <a:effectLst>
          <a:glow rad="228600">
            <a:schemeClr val="accent3">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C" sz="1600" kern="1200" dirty="0" smtClean="0"/>
            <a:t>Los cuestionarios son un punto de partida potencialmente útil para la comprensión de las percepciones de los usuarios.</a:t>
          </a:r>
          <a:endParaRPr lang="es-EC" sz="1600" kern="1200" dirty="0"/>
        </a:p>
        <a:p>
          <a:pPr marL="171450" lvl="1" indent="-171450" algn="l" defTabSz="711200">
            <a:lnSpc>
              <a:spcPct val="90000"/>
            </a:lnSpc>
            <a:spcBef>
              <a:spcPct val="0"/>
            </a:spcBef>
            <a:spcAft>
              <a:spcPct val="15000"/>
            </a:spcAft>
            <a:buChar char="••"/>
          </a:pPr>
          <a:r>
            <a:rPr lang="es-EC" sz="1600" kern="1200" dirty="0" smtClean="0"/>
            <a:t>Las evaluaciones de usabilidad basadas en expertos y basadas en modelos son menos costosas.</a:t>
          </a:r>
          <a:endParaRPr lang="es-EC" sz="1600" kern="1200" dirty="0"/>
        </a:p>
        <a:p>
          <a:pPr marL="171450" lvl="1" indent="-171450" algn="l" defTabSz="711200">
            <a:lnSpc>
              <a:spcPct val="90000"/>
            </a:lnSpc>
            <a:spcBef>
              <a:spcPct val="0"/>
            </a:spcBef>
            <a:spcAft>
              <a:spcPct val="15000"/>
            </a:spcAft>
            <a:buChar char="••"/>
          </a:pPr>
          <a:r>
            <a:rPr lang="es-EC" sz="1600" kern="1200" dirty="0" smtClean="0"/>
            <a:t>En las pruebas con usuarios potenciales, se obtienen datos más significativos.</a:t>
          </a:r>
          <a:endParaRPr lang="es-EC" sz="1600" kern="1200" dirty="0"/>
        </a:p>
        <a:p>
          <a:pPr marL="171450" lvl="1" indent="-171450" algn="l" defTabSz="711200">
            <a:lnSpc>
              <a:spcPct val="90000"/>
            </a:lnSpc>
            <a:spcBef>
              <a:spcPct val="0"/>
            </a:spcBef>
            <a:spcAft>
              <a:spcPct val="15000"/>
            </a:spcAft>
            <a:buChar char="••"/>
          </a:pPr>
          <a:r>
            <a:rPr lang="es-EC" sz="1600" kern="1200" dirty="0" smtClean="0"/>
            <a:t>En un escenario de contexto real es posible detectar problemas difíciles o imposibles de descubrir y simular en un laboratorio.</a:t>
          </a:r>
          <a:endParaRPr lang="es-EC" sz="1600" kern="1200" dirty="0"/>
        </a:p>
        <a:p>
          <a:pPr marL="171450" lvl="1" indent="-171450" algn="l" defTabSz="711200">
            <a:lnSpc>
              <a:spcPct val="90000"/>
            </a:lnSpc>
            <a:spcBef>
              <a:spcPct val="0"/>
            </a:spcBef>
            <a:spcAft>
              <a:spcPct val="15000"/>
            </a:spcAft>
            <a:buChar char="••"/>
          </a:pPr>
          <a:r>
            <a:rPr lang="es-EC" sz="1600" kern="1200" dirty="0" smtClean="0"/>
            <a:t>La incorporación una evaluación de usabilidad de campo en un proceso de desarrollo ágil como </a:t>
          </a:r>
          <a:r>
            <a:rPr lang="es-EC" sz="1600" kern="1200" dirty="0" err="1" smtClean="0"/>
            <a:t>Intermod</a:t>
          </a:r>
          <a:r>
            <a:rPr lang="es-EC" sz="1600" kern="1200" dirty="0" smtClean="0"/>
            <a:t> ha producido un impacto significante</a:t>
          </a:r>
          <a:endParaRPr lang="es-EC" sz="1600" kern="1200" dirty="0"/>
        </a:p>
      </dsp:txBody>
      <dsp:txXfrm>
        <a:off x="56" y="666722"/>
        <a:ext cx="5363289" cy="3162240"/>
      </dsp:txXfrm>
    </dsp:sp>
    <dsp:sp modelId="{591EB884-365B-4AFB-BF0E-2A115E8E4828}">
      <dsp:nvSpPr>
        <dsp:cNvPr id="0" name=""/>
        <dsp:cNvSpPr/>
      </dsp:nvSpPr>
      <dsp:spPr>
        <a:xfrm>
          <a:off x="6114205" y="205922"/>
          <a:ext cx="5363289" cy="460800"/>
        </a:xfrm>
        <a:prstGeom prst="rect">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a:glow rad="228600">
            <a:schemeClr val="accent3">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EC" sz="1600" kern="1200" dirty="0" smtClean="0"/>
            <a:t>DESVENTAJAS</a:t>
          </a:r>
          <a:endParaRPr lang="es-EC" sz="1600" kern="1200" dirty="0"/>
        </a:p>
      </dsp:txBody>
      <dsp:txXfrm>
        <a:off x="6114205" y="205922"/>
        <a:ext cx="5363289" cy="460800"/>
      </dsp:txXfrm>
    </dsp:sp>
    <dsp:sp modelId="{E10156DE-2F60-4DAC-BDF7-0F11915FB520}">
      <dsp:nvSpPr>
        <dsp:cNvPr id="0" name=""/>
        <dsp:cNvSpPr/>
      </dsp:nvSpPr>
      <dsp:spPr>
        <a:xfrm>
          <a:off x="6114205" y="666722"/>
          <a:ext cx="5363289" cy="3162240"/>
        </a:xfrm>
        <a:prstGeom prst="rect">
          <a:avLst/>
        </a:prstGeom>
        <a:solidFill>
          <a:schemeClr val="lt1">
            <a:alpha val="90000"/>
            <a:tint val="40000"/>
            <a:hueOff val="0"/>
            <a:satOff val="0"/>
            <a:lumOff val="0"/>
            <a:alphaOff val="0"/>
          </a:schemeClr>
        </a:solidFill>
        <a:ln w="19050" cap="rnd" cmpd="sng" algn="ctr">
          <a:solidFill>
            <a:schemeClr val="accent4">
              <a:alpha val="90000"/>
              <a:hueOff val="0"/>
              <a:satOff val="0"/>
              <a:lumOff val="0"/>
              <a:alphaOff val="0"/>
            </a:schemeClr>
          </a:solidFill>
          <a:prstDash val="solid"/>
        </a:ln>
        <a:effectLst>
          <a:glow rad="228600">
            <a:schemeClr val="accent3">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C" sz="1600" kern="1200" dirty="0" smtClean="0"/>
            <a:t>En un cuestionario basado en directrices de diseño, respondido por expertos puede pasar que los resultados estén sesgados en la dirección del interés general de los investigadores.</a:t>
          </a:r>
          <a:endParaRPr lang="es-EC" sz="1600" kern="1200" dirty="0"/>
        </a:p>
        <a:p>
          <a:pPr marL="171450" lvl="1" indent="-171450" algn="l" defTabSz="711200">
            <a:lnSpc>
              <a:spcPct val="90000"/>
            </a:lnSpc>
            <a:spcBef>
              <a:spcPct val="0"/>
            </a:spcBef>
            <a:spcAft>
              <a:spcPct val="15000"/>
            </a:spcAft>
            <a:buChar char="••"/>
          </a:pPr>
          <a:r>
            <a:rPr lang="es-EC" sz="1600" kern="1200" dirty="0" smtClean="0"/>
            <a:t>En el clásico método de observación de usuarios, se hace difícil capturar todos los ingresos de datos en la interfaz de la pantalla táctil.</a:t>
          </a:r>
          <a:endParaRPr lang="es-EC" sz="1600" kern="1200" dirty="0"/>
        </a:p>
        <a:p>
          <a:pPr marL="171450" lvl="1" indent="-171450" algn="l" defTabSz="711200">
            <a:lnSpc>
              <a:spcPct val="90000"/>
            </a:lnSpc>
            <a:spcBef>
              <a:spcPct val="0"/>
            </a:spcBef>
            <a:spcAft>
              <a:spcPct val="15000"/>
            </a:spcAft>
            <a:buChar char="••"/>
          </a:pPr>
          <a:r>
            <a:rPr lang="es-EC" sz="1600" kern="1200" dirty="0" smtClean="0"/>
            <a:t>La evaluación con usuarios es costosa y consume tiempo.</a:t>
          </a:r>
          <a:endParaRPr lang="es-EC" sz="1600" kern="1200" dirty="0"/>
        </a:p>
        <a:p>
          <a:pPr marL="171450" lvl="1" indent="-171450" algn="l" defTabSz="711200">
            <a:lnSpc>
              <a:spcPct val="90000"/>
            </a:lnSpc>
            <a:spcBef>
              <a:spcPct val="0"/>
            </a:spcBef>
            <a:spcAft>
              <a:spcPct val="15000"/>
            </a:spcAft>
            <a:buChar char="••"/>
          </a:pPr>
          <a:r>
            <a:rPr lang="es-EC" sz="1600" kern="1200" dirty="0" smtClean="0"/>
            <a:t>Los teléfonos inteligentes tienen un impacto en la apariencia y la usabilidad de sus aplicaciones.</a:t>
          </a:r>
          <a:endParaRPr lang="es-EC" sz="1600" kern="1200" dirty="0"/>
        </a:p>
        <a:p>
          <a:pPr marL="171450" lvl="1" indent="-171450" algn="l" defTabSz="711200">
            <a:lnSpc>
              <a:spcPct val="90000"/>
            </a:lnSpc>
            <a:spcBef>
              <a:spcPct val="0"/>
            </a:spcBef>
            <a:spcAft>
              <a:spcPct val="15000"/>
            </a:spcAft>
            <a:buChar char="••"/>
          </a:pPr>
          <a:r>
            <a:rPr lang="es-EC" sz="1600" kern="1200" dirty="0" smtClean="0"/>
            <a:t>Las pruebas de laboratorio parecen ser incapaces de asegurar por completo la facilidad de uso.</a:t>
          </a:r>
          <a:endParaRPr lang="es-EC" sz="1600" kern="1200" dirty="0"/>
        </a:p>
      </dsp:txBody>
      <dsp:txXfrm>
        <a:off x="6114205" y="666722"/>
        <a:ext cx="5363289" cy="316224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123D3-BDC8-49D8-BD09-534754ADE5F6}">
      <dsp:nvSpPr>
        <dsp:cNvPr id="0" name=""/>
        <dsp:cNvSpPr/>
      </dsp:nvSpPr>
      <dsp:spPr>
        <a:xfrm>
          <a:off x="0" y="65444"/>
          <a:ext cx="6401820" cy="608400"/>
        </a:xfrm>
        <a:prstGeom prst="roundRect">
          <a:avLst/>
        </a:prstGeom>
        <a:no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ES" sz="2600" b="1" kern="1200" cap="none" spc="0" dirty="0" smtClean="0">
              <a:ln w="22225">
                <a:solidFill>
                  <a:schemeClr val="accent2"/>
                </a:solidFill>
                <a:prstDash val="solid"/>
              </a:ln>
              <a:solidFill>
                <a:schemeClr val="accent2">
                  <a:lumMod val="40000"/>
                  <a:lumOff val="60000"/>
                </a:schemeClr>
              </a:solidFill>
              <a:effectLst/>
              <a:latin typeface="+mn-lt"/>
              <a:ea typeface="+mn-ea"/>
              <a:cs typeface="+mn-cs"/>
            </a:rPr>
            <a:t>Problemas de diseño de interacción</a:t>
          </a:r>
          <a:endParaRPr lang="es-EC" sz="2600" b="1" kern="1200" cap="none" spc="0" dirty="0">
            <a:ln w="22225">
              <a:solidFill>
                <a:schemeClr val="accent2"/>
              </a:solidFill>
              <a:prstDash val="solid"/>
            </a:ln>
            <a:solidFill>
              <a:schemeClr val="accent2">
                <a:lumMod val="40000"/>
                <a:lumOff val="60000"/>
              </a:schemeClr>
            </a:solidFill>
            <a:effectLst/>
          </a:endParaRPr>
        </a:p>
      </dsp:txBody>
      <dsp:txXfrm>
        <a:off x="29700" y="95144"/>
        <a:ext cx="6342420" cy="549000"/>
      </dsp:txXfrm>
    </dsp:sp>
    <dsp:sp modelId="{964302EC-9F08-4C92-9230-78C62877C1DE}">
      <dsp:nvSpPr>
        <dsp:cNvPr id="0" name=""/>
        <dsp:cNvSpPr/>
      </dsp:nvSpPr>
      <dsp:spPr>
        <a:xfrm>
          <a:off x="0" y="673844"/>
          <a:ext cx="6401820" cy="605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5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ES" sz="2000" kern="1200" dirty="0" smtClean="0">
              <a:solidFill>
                <a:schemeClr val="tx1"/>
              </a:solidFill>
              <a:effectLst/>
              <a:latin typeface="+mn-lt"/>
              <a:ea typeface="+mn-ea"/>
              <a:cs typeface="+mn-cs"/>
            </a:rPr>
            <a:t>Afectación en la facilidad de uso de una aplicación móvil</a:t>
          </a:r>
          <a:endParaRPr lang="es-EC" sz="2000" kern="1200" dirty="0"/>
        </a:p>
      </dsp:txBody>
      <dsp:txXfrm>
        <a:off x="0" y="673844"/>
        <a:ext cx="6401820" cy="605474"/>
      </dsp:txXfrm>
    </dsp:sp>
    <dsp:sp modelId="{32462212-BB60-45E9-AB09-58A42298B23E}">
      <dsp:nvSpPr>
        <dsp:cNvPr id="0" name=""/>
        <dsp:cNvSpPr/>
      </dsp:nvSpPr>
      <dsp:spPr>
        <a:xfrm>
          <a:off x="0" y="1279319"/>
          <a:ext cx="6401820" cy="608400"/>
        </a:xfrm>
        <a:prstGeom prst="roundRect">
          <a:avLst/>
        </a:prstGeom>
        <a:no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EC" sz="2600" b="1" kern="1200" cap="none" spc="0" dirty="0" smtClean="0">
              <a:ln w="22225">
                <a:solidFill>
                  <a:schemeClr val="accent2"/>
                </a:solidFill>
                <a:prstDash val="solid"/>
              </a:ln>
              <a:solidFill>
                <a:schemeClr val="accent2">
                  <a:lumMod val="40000"/>
                  <a:lumOff val="60000"/>
                </a:schemeClr>
              </a:solidFill>
              <a:effectLst/>
            </a:rPr>
            <a:t>Usuarios</a:t>
          </a:r>
          <a:endParaRPr lang="es-EC" sz="2600" b="1" kern="1200" cap="none" spc="0" dirty="0">
            <a:ln w="22225">
              <a:solidFill>
                <a:schemeClr val="accent2"/>
              </a:solidFill>
              <a:prstDash val="solid"/>
            </a:ln>
            <a:solidFill>
              <a:schemeClr val="accent2">
                <a:lumMod val="40000"/>
                <a:lumOff val="60000"/>
              </a:schemeClr>
            </a:solidFill>
            <a:effectLst/>
          </a:endParaRPr>
        </a:p>
      </dsp:txBody>
      <dsp:txXfrm>
        <a:off x="29700" y="1309019"/>
        <a:ext cx="6342420" cy="549000"/>
      </dsp:txXfrm>
    </dsp:sp>
    <dsp:sp modelId="{57F77197-2411-4396-AAD8-26DC5B32BA90}">
      <dsp:nvSpPr>
        <dsp:cNvPr id="0" name=""/>
        <dsp:cNvSpPr/>
      </dsp:nvSpPr>
      <dsp:spPr>
        <a:xfrm>
          <a:off x="0" y="1887720"/>
          <a:ext cx="6401820" cy="94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5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ES" sz="2000" kern="1200" dirty="0" smtClean="0"/>
            <a:t>Capacidades y necesidades de este tipo de usuario</a:t>
          </a:r>
          <a:endParaRPr lang="es-EC" sz="2000" kern="1200" dirty="0"/>
        </a:p>
        <a:p>
          <a:pPr marL="228600" lvl="1" indent="-228600" algn="l" defTabSz="889000">
            <a:lnSpc>
              <a:spcPct val="90000"/>
            </a:lnSpc>
            <a:spcBef>
              <a:spcPct val="0"/>
            </a:spcBef>
            <a:spcAft>
              <a:spcPct val="20000"/>
            </a:spcAft>
            <a:buChar char="••"/>
          </a:pPr>
          <a:r>
            <a:rPr lang="es-ES" sz="2000" kern="1200" dirty="0" smtClean="0">
              <a:solidFill>
                <a:schemeClr val="tx1"/>
              </a:solidFill>
              <a:effectLst/>
              <a:latin typeface="+mn-lt"/>
              <a:ea typeface="+mn-ea"/>
              <a:cs typeface="+mn-cs"/>
            </a:rPr>
            <a:t>Noción de lo que constituye una tarea más simple que otra</a:t>
          </a:r>
          <a:endParaRPr lang="es-EC" sz="2000" kern="1200" dirty="0"/>
        </a:p>
      </dsp:txBody>
      <dsp:txXfrm>
        <a:off x="0" y="1887720"/>
        <a:ext cx="6401820" cy="941850"/>
      </dsp:txXfrm>
    </dsp:sp>
    <dsp:sp modelId="{AF70FA99-6DB9-4264-B62F-EB22944269CE}">
      <dsp:nvSpPr>
        <dsp:cNvPr id="0" name=""/>
        <dsp:cNvSpPr/>
      </dsp:nvSpPr>
      <dsp:spPr>
        <a:xfrm>
          <a:off x="0" y="2829570"/>
          <a:ext cx="6401820" cy="608400"/>
        </a:xfrm>
        <a:prstGeom prst="roundRect">
          <a:avLst/>
        </a:prstGeom>
        <a:no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s-EC" sz="2600" b="1" kern="1200" cap="none" spc="0" dirty="0" smtClean="0">
              <a:ln w="22225">
                <a:solidFill>
                  <a:schemeClr val="accent2"/>
                </a:solidFill>
                <a:prstDash val="solid"/>
              </a:ln>
              <a:solidFill>
                <a:schemeClr val="accent2">
                  <a:lumMod val="40000"/>
                  <a:lumOff val="60000"/>
                </a:schemeClr>
              </a:solidFill>
              <a:effectLst/>
            </a:rPr>
            <a:t>Contexto de Uso</a:t>
          </a:r>
          <a:endParaRPr lang="es-EC" sz="2600" b="1" kern="1200" cap="none" spc="0" dirty="0">
            <a:ln w="22225">
              <a:solidFill>
                <a:schemeClr val="accent2"/>
              </a:solidFill>
              <a:prstDash val="solid"/>
            </a:ln>
            <a:solidFill>
              <a:schemeClr val="accent2">
                <a:lumMod val="40000"/>
                <a:lumOff val="60000"/>
              </a:schemeClr>
            </a:solidFill>
            <a:effectLst/>
          </a:endParaRPr>
        </a:p>
      </dsp:txBody>
      <dsp:txXfrm>
        <a:off x="29700" y="2859270"/>
        <a:ext cx="6342420" cy="549000"/>
      </dsp:txXfrm>
    </dsp:sp>
    <dsp:sp modelId="{34DEB47D-E1A5-41FE-BAC3-2BFAA7F5B414}">
      <dsp:nvSpPr>
        <dsp:cNvPr id="0" name=""/>
        <dsp:cNvSpPr/>
      </dsp:nvSpPr>
      <dsp:spPr>
        <a:xfrm>
          <a:off x="0" y="3437970"/>
          <a:ext cx="640182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5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EC" sz="2000" kern="1200" dirty="0" smtClean="0"/>
            <a:t>Ambiente</a:t>
          </a:r>
          <a:endParaRPr lang="es-EC" sz="2000" kern="1200" dirty="0"/>
        </a:p>
      </dsp:txBody>
      <dsp:txXfrm>
        <a:off x="0" y="3437970"/>
        <a:ext cx="6401820" cy="43056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84C91-C113-4F46-B2B1-D222F5DA1584}">
      <dsp:nvSpPr>
        <dsp:cNvPr id="0" name=""/>
        <dsp:cNvSpPr/>
      </dsp:nvSpPr>
      <dsp:spPr>
        <a:xfrm>
          <a:off x="0" y="752412"/>
          <a:ext cx="2186528" cy="131191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solidFill>
                <a:schemeClr val="tx1"/>
              </a:solidFill>
              <a:effectLst/>
              <a:latin typeface="+mn-lt"/>
              <a:ea typeface="+mn-ea"/>
              <a:cs typeface="+mn-cs"/>
            </a:rPr>
            <a:t>Principios de usabilidad independientes de la plataforma</a:t>
          </a:r>
          <a:endParaRPr lang="es-EC" sz="1600" kern="1200" dirty="0"/>
        </a:p>
      </dsp:txBody>
      <dsp:txXfrm>
        <a:off x="0" y="752412"/>
        <a:ext cx="2186528" cy="1311917"/>
      </dsp:txXfrm>
    </dsp:sp>
    <dsp:sp modelId="{AC08600B-8DBC-4702-920E-76B11EE68238}">
      <dsp:nvSpPr>
        <dsp:cNvPr id="0" name=""/>
        <dsp:cNvSpPr/>
      </dsp:nvSpPr>
      <dsp:spPr>
        <a:xfrm>
          <a:off x="2405181" y="752412"/>
          <a:ext cx="2186528" cy="1311917"/>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solidFill>
                <a:schemeClr val="tx1"/>
              </a:solidFill>
              <a:effectLst/>
              <a:latin typeface="+mn-lt"/>
              <a:ea typeface="+mn-ea"/>
              <a:cs typeface="+mn-cs"/>
            </a:rPr>
            <a:t>Estándares de  las plataformas e industrias  pueden ser usados</a:t>
          </a:r>
          <a:endParaRPr lang="es-EC" sz="1600" kern="1200" dirty="0"/>
        </a:p>
      </dsp:txBody>
      <dsp:txXfrm>
        <a:off x="2405181" y="752412"/>
        <a:ext cx="2186528" cy="1311917"/>
      </dsp:txXfrm>
    </dsp:sp>
    <dsp:sp modelId="{2FD6E593-385F-483A-AF48-66FDB071812F}">
      <dsp:nvSpPr>
        <dsp:cNvPr id="0" name=""/>
        <dsp:cNvSpPr/>
      </dsp:nvSpPr>
      <dsp:spPr>
        <a:xfrm>
          <a:off x="4810363" y="752412"/>
          <a:ext cx="2186528" cy="1311917"/>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solidFill>
                <a:schemeClr val="tx1"/>
              </a:solidFill>
              <a:effectLst/>
              <a:latin typeface="+mn-lt"/>
              <a:ea typeface="+mn-ea"/>
              <a:cs typeface="+mn-cs"/>
            </a:rPr>
            <a:t>IOS=</a:t>
          </a:r>
          <a:r>
            <a:rPr lang="es-ES" sz="1600" kern="1200" dirty="0" err="1" smtClean="0">
              <a:solidFill>
                <a:schemeClr val="tx1"/>
              </a:solidFill>
              <a:effectLst/>
              <a:latin typeface="+mn-lt"/>
              <a:ea typeface="+mn-ea"/>
              <a:cs typeface="+mn-cs"/>
            </a:rPr>
            <a:t>Objective</a:t>
          </a:r>
          <a:r>
            <a:rPr lang="es-ES" sz="1600" kern="1200" dirty="0" smtClean="0">
              <a:solidFill>
                <a:schemeClr val="tx1"/>
              </a:solidFill>
              <a:effectLst/>
              <a:latin typeface="+mn-lt"/>
              <a:ea typeface="+mn-ea"/>
              <a:cs typeface="+mn-cs"/>
            </a:rPr>
            <a:t>-C y </a:t>
          </a:r>
          <a:r>
            <a:rPr lang="es-ES" sz="1600" kern="1200" dirty="0" err="1" smtClean="0">
              <a:solidFill>
                <a:schemeClr val="tx1"/>
              </a:solidFill>
              <a:effectLst/>
              <a:latin typeface="+mn-lt"/>
              <a:ea typeface="+mn-ea"/>
              <a:cs typeface="+mn-cs"/>
            </a:rPr>
            <a:t>Xcode</a:t>
          </a:r>
          <a:endParaRPr lang="es-ES" sz="1600" kern="1200" dirty="0" smtClean="0">
            <a:solidFill>
              <a:schemeClr val="tx1"/>
            </a:solidFill>
            <a:effectLst/>
            <a:latin typeface="+mn-lt"/>
            <a:ea typeface="+mn-ea"/>
            <a:cs typeface="+mn-cs"/>
          </a:endParaRPr>
        </a:p>
        <a:p>
          <a:pPr lvl="0" algn="ctr" defTabSz="711200">
            <a:lnSpc>
              <a:spcPct val="90000"/>
            </a:lnSpc>
            <a:spcBef>
              <a:spcPct val="0"/>
            </a:spcBef>
            <a:spcAft>
              <a:spcPct val="35000"/>
            </a:spcAft>
          </a:pPr>
          <a:r>
            <a:rPr lang="es-ES" sz="1600" kern="1200" dirty="0" smtClean="0">
              <a:solidFill>
                <a:schemeClr val="tx1"/>
              </a:solidFill>
              <a:effectLst/>
              <a:latin typeface="+mn-lt"/>
              <a:ea typeface="+mn-ea"/>
              <a:cs typeface="+mn-cs"/>
            </a:rPr>
            <a:t> Centrado en la experiencia del usuario </a:t>
          </a:r>
          <a:endParaRPr lang="es-EC" sz="1600" kern="1200" dirty="0"/>
        </a:p>
      </dsp:txBody>
      <dsp:txXfrm>
        <a:off x="4810363" y="752412"/>
        <a:ext cx="2186528" cy="1311917"/>
      </dsp:txXfrm>
    </dsp:sp>
    <dsp:sp modelId="{F3EC23F1-0D91-4E86-801C-BC27487B3ACF}">
      <dsp:nvSpPr>
        <dsp:cNvPr id="0" name=""/>
        <dsp:cNvSpPr/>
      </dsp:nvSpPr>
      <dsp:spPr>
        <a:xfrm>
          <a:off x="1202590" y="2282982"/>
          <a:ext cx="2186528" cy="1311917"/>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bg1"/>
              </a:solidFill>
            </a:rPr>
            <a:t>ANDROID=</a:t>
          </a:r>
          <a:r>
            <a:rPr lang="es-ES" sz="1600" kern="1200" dirty="0" smtClean="0">
              <a:solidFill>
                <a:schemeClr val="bg1"/>
              </a:solidFill>
              <a:effectLst/>
              <a:latin typeface="+mn-lt"/>
              <a:ea typeface="+mn-ea"/>
              <a:cs typeface="+mn-cs"/>
            </a:rPr>
            <a:t>Android Eclipse</a:t>
          </a:r>
        </a:p>
        <a:p>
          <a:pPr lvl="0" algn="ctr" defTabSz="711200">
            <a:lnSpc>
              <a:spcPct val="90000"/>
            </a:lnSpc>
            <a:spcBef>
              <a:spcPct val="0"/>
            </a:spcBef>
            <a:spcAft>
              <a:spcPct val="35000"/>
            </a:spcAft>
          </a:pPr>
          <a:r>
            <a:rPr lang="es-ES" sz="1600" kern="1200" dirty="0" smtClean="0">
              <a:solidFill>
                <a:schemeClr val="bg1"/>
              </a:solidFill>
              <a:effectLst/>
              <a:latin typeface="+mn-lt"/>
              <a:ea typeface="+mn-ea"/>
              <a:cs typeface="+mn-cs"/>
            </a:rPr>
            <a:t>Precisa mejoras </a:t>
          </a:r>
          <a:endParaRPr lang="es-EC" sz="1600" kern="1200" dirty="0">
            <a:solidFill>
              <a:schemeClr val="bg1"/>
            </a:solidFill>
          </a:endParaRPr>
        </a:p>
      </dsp:txBody>
      <dsp:txXfrm>
        <a:off x="1202590" y="2282982"/>
        <a:ext cx="2186528" cy="1311917"/>
      </dsp:txXfrm>
    </dsp:sp>
    <dsp:sp modelId="{76113F6B-7262-4198-9E28-6967D2552D9D}">
      <dsp:nvSpPr>
        <dsp:cNvPr id="0" name=""/>
        <dsp:cNvSpPr/>
      </dsp:nvSpPr>
      <dsp:spPr>
        <a:xfrm>
          <a:off x="3607772" y="2282982"/>
          <a:ext cx="2186528" cy="1311917"/>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Plataforma móvil influye en la facilidad de uso de una aplicación</a:t>
          </a:r>
          <a:endParaRPr lang="es-EC" sz="1600" kern="1200" dirty="0"/>
        </a:p>
      </dsp:txBody>
      <dsp:txXfrm>
        <a:off x="3607772" y="2282982"/>
        <a:ext cx="2186528" cy="131191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F22E7-7B17-4017-826A-448465C5C1DF}">
      <dsp:nvSpPr>
        <dsp:cNvPr id="0" name=""/>
        <dsp:cNvSpPr/>
      </dsp:nvSpPr>
      <dsp:spPr>
        <a:xfrm>
          <a:off x="843529" y="813318"/>
          <a:ext cx="3848325" cy="452744"/>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748413-657D-4B63-AB3D-71BB869E1EF6}">
      <dsp:nvSpPr>
        <dsp:cNvPr id="0" name=""/>
        <dsp:cNvSpPr/>
      </dsp:nvSpPr>
      <dsp:spPr>
        <a:xfrm>
          <a:off x="843529" y="983351"/>
          <a:ext cx="282711" cy="282711"/>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8AD006-CE64-4BD8-B465-50E39ACECDBD}">
      <dsp:nvSpPr>
        <dsp:cNvPr id="0" name=""/>
        <dsp:cNvSpPr/>
      </dsp:nvSpPr>
      <dsp:spPr>
        <a:xfrm>
          <a:off x="843529" y="0"/>
          <a:ext cx="3848325" cy="813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34290" rIns="51435" bIns="34290" numCol="1" spcCol="1270" anchor="ctr" anchorCtr="0">
          <a:noAutofit/>
        </a:bodyPr>
        <a:lstStyle/>
        <a:p>
          <a:pPr lvl="0" algn="l" defTabSz="1200150">
            <a:lnSpc>
              <a:spcPct val="90000"/>
            </a:lnSpc>
            <a:spcBef>
              <a:spcPct val="0"/>
            </a:spcBef>
            <a:spcAft>
              <a:spcPct val="35000"/>
            </a:spcAft>
          </a:pPr>
          <a:r>
            <a:rPr lang="es-EC" sz="2700" kern="1200" dirty="0" smtClean="0">
              <a:effectLst>
                <a:glow rad="139700">
                  <a:schemeClr val="accent5">
                    <a:satMod val="175000"/>
                    <a:alpha val="40000"/>
                  </a:schemeClr>
                </a:glow>
              </a:effectLst>
            </a:rPr>
            <a:t>Experiencia del Usuario</a:t>
          </a:r>
          <a:endParaRPr lang="es-EC" sz="2700" kern="1200" dirty="0">
            <a:effectLst>
              <a:glow rad="139700">
                <a:schemeClr val="accent5">
                  <a:satMod val="175000"/>
                  <a:alpha val="40000"/>
                </a:schemeClr>
              </a:glow>
            </a:effectLst>
          </a:endParaRPr>
        </a:p>
      </dsp:txBody>
      <dsp:txXfrm>
        <a:off x="843529" y="0"/>
        <a:ext cx="3848325" cy="813318"/>
      </dsp:txXfrm>
    </dsp:sp>
    <dsp:sp modelId="{CBBCAE06-1F64-4796-913E-BEEF18E818CF}">
      <dsp:nvSpPr>
        <dsp:cNvPr id="0" name=""/>
        <dsp:cNvSpPr/>
      </dsp:nvSpPr>
      <dsp:spPr>
        <a:xfrm>
          <a:off x="843529" y="1642343"/>
          <a:ext cx="282704" cy="282704"/>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155973-E153-4972-858C-053DC3985160}">
      <dsp:nvSpPr>
        <dsp:cNvPr id="0" name=""/>
        <dsp:cNvSpPr/>
      </dsp:nvSpPr>
      <dsp:spPr>
        <a:xfrm>
          <a:off x="1112912" y="1454203"/>
          <a:ext cx="3578942" cy="658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C" sz="1400" kern="1200" dirty="0" smtClean="0"/>
            <a:t>Conserva similar apariencia</a:t>
          </a:r>
          <a:endParaRPr lang="es-EC" sz="1400" kern="1200" dirty="0"/>
        </a:p>
      </dsp:txBody>
      <dsp:txXfrm>
        <a:off x="1112912" y="1454203"/>
        <a:ext cx="3578942" cy="658985"/>
      </dsp:txXfrm>
    </dsp:sp>
    <dsp:sp modelId="{445DA15B-4E10-4DD5-9CAE-3EAE88F34E77}">
      <dsp:nvSpPr>
        <dsp:cNvPr id="0" name=""/>
        <dsp:cNvSpPr/>
      </dsp:nvSpPr>
      <dsp:spPr>
        <a:xfrm>
          <a:off x="843529" y="2301329"/>
          <a:ext cx="282704" cy="282704"/>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B8D52D-AF87-42B6-875E-2D05EBE82F00}">
      <dsp:nvSpPr>
        <dsp:cNvPr id="0" name=""/>
        <dsp:cNvSpPr/>
      </dsp:nvSpPr>
      <dsp:spPr>
        <a:xfrm>
          <a:off x="1112912" y="2113189"/>
          <a:ext cx="3578942" cy="658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C" sz="1400" kern="1200" dirty="0" smtClean="0"/>
            <a:t>Esfuerzo menor de mantenimiento</a:t>
          </a:r>
          <a:endParaRPr lang="es-EC" sz="1400" kern="1200" dirty="0"/>
        </a:p>
      </dsp:txBody>
      <dsp:txXfrm>
        <a:off x="1112912" y="2113189"/>
        <a:ext cx="3578942" cy="658985"/>
      </dsp:txXfrm>
    </dsp:sp>
    <dsp:sp modelId="{56D43031-07D2-493F-89D8-F2BD037A38BE}">
      <dsp:nvSpPr>
        <dsp:cNvPr id="0" name=""/>
        <dsp:cNvSpPr/>
      </dsp:nvSpPr>
      <dsp:spPr>
        <a:xfrm>
          <a:off x="843529" y="2960315"/>
          <a:ext cx="282704" cy="282704"/>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B74FE8-162E-43A4-9000-D92AAC87A3F8}">
      <dsp:nvSpPr>
        <dsp:cNvPr id="0" name=""/>
        <dsp:cNvSpPr/>
      </dsp:nvSpPr>
      <dsp:spPr>
        <a:xfrm>
          <a:off x="1112912" y="2772175"/>
          <a:ext cx="3578942" cy="658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C" sz="1400" kern="1200" dirty="0" smtClean="0"/>
            <a:t>Favorece usabilidad</a:t>
          </a:r>
          <a:endParaRPr lang="es-EC" sz="1400" kern="1200" dirty="0"/>
        </a:p>
      </dsp:txBody>
      <dsp:txXfrm>
        <a:off x="1112912" y="2772175"/>
        <a:ext cx="3578942" cy="658985"/>
      </dsp:txXfrm>
    </dsp:sp>
    <dsp:sp modelId="{2D64F02C-D840-46A9-A9DE-0D0DF1CC05A7}">
      <dsp:nvSpPr>
        <dsp:cNvPr id="0" name=""/>
        <dsp:cNvSpPr/>
      </dsp:nvSpPr>
      <dsp:spPr>
        <a:xfrm>
          <a:off x="843529" y="3619301"/>
          <a:ext cx="282704" cy="282704"/>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7F74E8-46C5-489D-8F3B-249166F62D38}">
      <dsp:nvSpPr>
        <dsp:cNvPr id="0" name=""/>
        <dsp:cNvSpPr/>
      </dsp:nvSpPr>
      <dsp:spPr>
        <a:xfrm>
          <a:off x="1112912" y="3431160"/>
          <a:ext cx="3578942" cy="658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solidFill>
                <a:schemeClr val="tx1"/>
              </a:solidFill>
              <a:effectLst/>
              <a:latin typeface="+mn-lt"/>
              <a:ea typeface="+mn-ea"/>
              <a:cs typeface="+mn-cs"/>
            </a:rPr>
            <a:t>Garantizan una atención especial en la comprensión de las diferencias entre aplicaciones de otras plataformas.</a:t>
          </a:r>
          <a:endParaRPr lang="es-EC" sz="1400" kern="1200" dirty="0"/>
        </a:p>
      </dsp:txBody>
      <dsp:txXfrm>
        <a:off x="1112912" y="3431160"/>
        <a:ext cx="3578942" cy="6589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3F4F3-AECB-4F45-BADA-2A3E65D68F3D}">
      <dsp:nvSpPr>
        <dsp:cNvPr id="0" name=""/>
        <dsp:cNvSpPr/>
      </dsp:nvSpPr>
      <dsp:spPr>
        <a:xfrm>
          <a:off x="0" y="0"/>
          <a:ext cx="7188672" cy="1437542"/>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dirty="0" smtClean="0"/>
            <a:t>Los desarrolladores al construir un producto software empleen adecuadamente estas técnicas o modelos, en particular para las evaluaciones de la usabilidad, y que de esta manera las aplicaciones sean de mejor calidad y los usuarios no tengan dificultad al usarlas.</a:t>
          </a:r>
          <a:endParaRPr lang="es-EC" sz="1700" kern="1200" dirty="0"/>
        </a:p>
      </dsp:txBody>
      <dsp:txXfrm>
        <a:off x="1581488" y="0"/>
        <a:ext cx="5607183" cy="1437542"/>
      </dsp:txXfrm>
    </dsp:sp>
    <dsp:sp modelId="{B45211D1-15B7-4C55-87E8-C5521D2E5789}">
      <dsp:nvSpPr>
        <dsp:cNvPr id="0" name=""/>
        <dsp:cNvSpPr/>
      </dsp:nvSpPr>
      <dsp:spPr>
        <a:xfrm>
          <a:off x="143754" y="143754"/>
          <a:ext cx="1437734" cy="1150033"/>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48E332-2C9B-4760-AAD5-DC92722E3555}">
      <dsp:nvSpPr>
        <dsp:cNvPr id="0" name=""/>
        <dsp:cNvSpPr/>
      </dsp:nvSpPr>
      <dsp:spPr>
        <a:xfrm>
          <a:off x="0" y="1581296"/>
          <a:ext cx="7188672" cy="1437542"/>
        </a:xfrm>
        <a:prstGeom prst="roundRect">
          <a:avLst>
            <a:gd name="adj" fmla="val 10000"/>
          </a:avLst>
        </a:prstGeom>
        <a:solidFill>
          <a:schemeClr val="accent2">
            <a:hueOff val="-1482143"/>
            <a:satOff val="7100"/>
            <a:lumOff val="6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dirty="0" smtClean="0"/>
            <a:t>La usabilidad también es un factor significativo para la aceptación del sistema por el usuario.</a:t>
          </a:r>
          <a:endParaRPr lang="es-EC" sz="1700" kern="1200" dirty="0"/>
        </a:p>
      </dsp:txBody>
      <dsp:txXfrm>
        <a:off x="1581488" y="1581296"/>
        <a:ext cx="5607183" cy="1437542"/>
      </dsp:txXfrm>
    </dsp:sp>
    <dsp:sp modelId="{A9BC3778-4B6C-49EF-B732-71682B70983C}">
      <dsp:nvSpPr>
        <dsp:cNvPr id="0" name=""/>
        <dsp:cNvSpPr/>
      </dsp:nvSpPr>
      <dsp:spPr>
        <a:xfrm>
          <a:off x="143754" y="1725050"/>
          <a:ext cx="1437734" cy="1150033"/>
        </a:xfrm>
        <a:prstGeom prst="roundRect">
          <a:avLst>
            <a:gd name="adj" fmla="val 10000"/>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591AAB-34C0-4AC8-86C2-C97417EFE09E}">
      <dsp:nvSpPr>
        <dsp:cNvPr id="0" name=""/>
        <dsp:cNvSpPr/>
      </dsp:nvSpPr>
      <dsp:spPr>
        <a:xfrm>
          <a:off x="0" y="3162592"/>
          <a:ext cx="7188672" cy="1437542"/>
        </a:xfrm>
        <a:prstGeom prst="roundRect">
          <a:avLst>
            <a:gd name="adj" fmla="val 10000"/>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dirty="0" smtClean="0"/>
            <a:t>Una buena usabilidad está ganando importancia en un mundo en que los usuarios tienen menos conocimientos de informática y no pueden permitirse el lujo de pasar mucho tiempo aprendiendo como funciona un sistema</a:t>
          </a:r>
          <a:endParaRPr lang="es-EC" sz="1700" kern="1200" dirty="0"/>
        </a:p>
      </dsp:txBody>
      <dsp:txXfrm>
        <a:off x="1581488" y="3162592"/>
        <a:ext cx="5607183" cy="1437542"/>
      </dsp:txXfrm>
    </dsp:sp>
    <dsp:sp modelId="{150510D2-1BD1-4284-9DC8-6F3536455606}">
      <dsp:nvSpPr>
        <dsp:cNvPr id="0" name=""/>
        <dsp:cNvSpPr/>
      </dsp:nvSpPr>
      <dsp:spPr>
        <a:xfrm>
          <a:off x="143754" y="3306347"/>
          <a:ext cx="1437734" cy="1150033"/>
        </a:xfrm>
        <a:prstGeom prst="roundRect">
          <a:avLst>
            <a:gd name="adj" fmla="val 10000"/>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A77D0-E205-4EDC-A52C-9B0037070D8B}">
      <dsp:nvSpPr>
        <dsp:cNvPr id="0" name=""/>
        <dsp:cNvSpPr/>
      </dsp:nvSpPr>
      <dsp:spPr>
        <a:xfrm>
          <a:off x="0" y="43695"/>
          <a:ext cx="8597900" cy="128934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a:lnSpc>
              <a:spcPct val="90000"/>
            </a:lnSpc>
            <a:spcBef>
              <a:spcPct val="0"/>
            </a:spcBef>
            <a:spcAft>
              <a:spcPct val="35000"/>
            </a:spcAft>
          </a:pPr>
          <a:r>
            <a:rPr lang="es-ES" sz="1900" kern="1200" dirty="0" smtClean="0"/>
            <a:t>Existen distintas técnicas para medir la usabilidad de las aplicaciones móviles multiplataforma, sin embargo estas no cubren los factores contextuales de los dispositivos móviles, por lo que se demuestra la falta de métodos integrales que envuelvan los factores del contexto móvil.</a:t>
          </a:r>
          <a:endParaRPr lang="es-EC" sz="1900" kern="1200" dirty="0"/>
        </a:p>
      </dsp:txBody>
      <dsp:txXfrm>
        <a:off x="62940" y="106635"/>
        <a:ext cx="8472020" cy="1163460"/>
      </dsp:txXfrm>
    </dsp:sp>
    <dsp:sp modelId="{BBE250D2-2661-4782-9879-23358C46F98C}">
      <dsp:nvSpPr>
        <dsp:cNvPr id="0" name=""/>
        <dsp:cNvSpPr/>
      </dsp:nvSpPr>
      <dsp:spPr>
        <a:xfrm>
          <a:off x="0" y="1333035"/>
          <a:ext cx="8597900" cy="1061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983" tIns="24130" rIns="135128" bIns="24130" numCol="1" spcCol="1270" anchor="t" anchorCtr="0">
          <a:noAutofit/>
        </a:bodyPr>
        <a:lstStyle/>
        <a:p>
          <a:pPr marL="114300" lvl="1" indent="-114300" algn="just" defTabSz="666750">
            <a:lnSpc>
              <a:spcPct val="90000"/>
            </a:lnSpc>
            <a:spcBef>
              <a:spcPct val="0"/>
            </a:spcBef>
            <a:spcAft>
              <a:spcPct val="20000"/>
            </a:spcAft>
            <a:buChar char="••"/>
          </a:pPr>
          <a:r>
            <a:rPr lang="es-ES" sz="1500" kern="1200" dirty="0" smtClean="0"/>
            <a:t>Los modelos de usabilidad requieren ser adaptados para abarcar el contexto móvil, ya que fueron creados únicamente para evaluar aplicaciones tradicionales de escritorio. La combinación y personalización de los modelos existentes de usabilidad muestra la falta de modelos formalizados o que estos no se han definido de forma consistente en el proceso de evaluación de usabilidad de aplicaciones móviles</a:t>
          </a:r>
          <a:endParaRPr lang="es-EC" sz="1500" kern="1200" dirty="0"/>
        </a:p>
      </dsp:txBody>
      <dsp:txXfrm>
        <a:off x="0" y="1333035"/>
        <a:ext cx="8597900" cy="1061910"/>
      </dsp:txXfrm>
    </dsp:sp>
    <dsp:sp modelId="{6236DCE5-81BB-4633-9E44-6EE81405F011}">
      <dsp:nvSpPr>
        <dsp:cNvPr id="0" name=""/>
        <dsp:cNvSpPr/>
      </dsp:nvSpPr>
      <dsp:spPr>
        <a:xfrm>
          <a:off x="0" y="2394945"/>
          <a:ext cx="8597900" cy="128934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a:lnSpc>
              <a:spcPct val="90000"/>
            </a:lnSpc>
            <a:spcBef>
              <a:spcPct val="0"/>
            </a:spcBef>
            <a:spcAft>
              <a:spcPct val="35000"/>
            </a:spcAft>
          </a:pPr>
          <a:r>
            <a:rPr lang="es-ES" sz="1900" kern="1200" dirty="0" smtClean="0"/>
            <a:t>En la etapa de evaluación de usabilidad y creación de aplicaciones móviles no todos los autores toman en cuenta los tres factores importantes de usabilidad: usuarios, tareas y contexto  de uso.</a:t>
          </a:r>
          <a:endParaRPr lang="es-EC" sz="1900" kern="1200" dirty="0"/>
        </a:p>
      </dsp:txBody>
      <dsp:txXfrm>
        <a:off x="62940" y="2457885"/>
        <a:ext cx="8472020" cy="1163460"/>
      </dsp:txXfrm>
    </dsp:sp>
    <dsp:sp modelId="{9AE84FB9-74D7-4F2F-A347-F271C3BE11CB}">
      <dsp:nvSpPr>
        <dsp:cNvPr id="0" name=""/>
        <dsp:cNvSpPr/>
      </dsp:nvSpPr>
      <dsp:spPr>
        <a:xfrm>
          <a:off x="0" y="3684285"/>
          <a:ext cx="8597900" cy="1061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983" tIns="24130" rIns="135128" bIns="24130" numCol="1" spcCol="1270" anchor="t" anchorCtr="0">
          <a:noAutofit/>
        </a:bodyPr>
        <a:lstStyle/>
        <a:p>
          <a:pPr marL="114300" lvl="1" indent="-114300" algn="just" defTabSz="666750">
            <a:lnSpc>
              <a:spcPct val="90000"/>
            </a:lnSpc>
            <a:spcBef>
              <a:spcPct val="0"/>
            </a:spcBef>
            <a:spcAft>
              <a:spcPct val="20000"/>
            </a:spcAft>
            <a:buChar char="••"/>
          </a:pPr>
          <a:r>
            <a:rPr lang="es-ES" sz="1500" kern="1200" dirty="0" smtClean="0"/>
            <a:t>Las percepciones de los usuarios cambian dependiendo de la plataforma móvil, aspecto que debería considerarse por los desarrolladores, para que los sistemas guarden más coherencia en el diseño de interfaz, a través de la aplicación de guías de interfaz de usuario multiplataforma, de manera que este aspecto no influya tanto en las percepciones de los usuarios y por ende en la usabilidad de una aplicación.</a:t>
          </a:r>
          <a:endParaRPr lang="es-EC" sz="1500" kern="1200" dirty="0"/>
        </a:p>
      </dsp:txBody>
      <dsp:txXfrm>
        <a:off x="0" y="3684285"/>
        <a:ext cx="8597900" cy="106191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A77D0-E205-4EDC-A52C-9B0037070D8B}">
      <dsp:nvSpPr>
        <dsp:cNvPr id="0" name=""/>
        <dsp:cNvSpPr/>
      </dsp:nvSpPr>
      <dsp:spPr>
        <a:xfrm>
          <a:off x="0" y="2330"/>
          <a:ext cx="8924320" cy="1616043"/>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t>Con la combinación un método de desarrollo con un método de evaluación de usabilidad integral que capture los aspectos del contexto móvil, a través de un proceso iterativo de desarrollo-evaluación, se puede descubrir una amplia y detallada gama de problemas de usabilidad que pueden ser resueltos a tiempo, para la producción de una aplicación fácil de utilizar.</a:t>
          </a:r>
          <a:endParaRPr lang="es-EC" sz="1600" kern="1200" dirty="0"/>
        </a:p>
      </dsp:txBody>
      <dsp:txXfrm>
        <a:off x="78889" y="81219"/>
        <a:ext cx="8766542" cy="1458265"/>
      </dsp:txXfrm>
    </dsp:sp>
    <dsp:sp modelId="{BE5E7F6A-D365-4C36-9F45-6E2D3DB897F9}">
      <dsp:nvSpPr>
        <dsp:cNvPr id="0" name=""/>
        <dsp:cNvSpPr/>
      </dsp:nvSpPr>
      <dsp:spPr>
        <a:xfrm>
          <a:off x="0" y="1632690"/>
          <a:ext cx="8924320" cy="1616043"/>
        </a:xfrm>
        <a:prstGeom prst="roundRect">
          <a:avLst/>
        </a:prstGeom>
        <a:solidFill>
          <a:schemeClr val="accent5">
            <a:hueOff val="1247628"/>
            <a:satOff val="-25244"/>
            <a:lumOff val="7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t>En las aplicaciones móviles multiplataforma existe un factor que produce un impacto significativo en su usabilidad, este factor es la plataforma móvil. Esta característica puede afectar las experiencias y comportamientos de los usuarios, por lo que al crear el diseño de interacción de la aplicación multiplataforma es importante la aplicación de guías de interfaz de usuario independientes de la plataforma móvil, para que el efecto heterogéneo de una misma aplicación en distintas plataformas se reduzca y así que este factor no influya negativamente en la facilidad de aprendizaje y usabilidad de una aplicación. </a:t>
          </a:r>
          <a:endParaRPr lang="es-EC" sz="1600" kern="1200" dirty="0"/>
        </a:p>
      </dsp:txBody>
      <dsp:txXfrm>
        <a:off x="78889" y="1711579"/>
        <a:ext cx="8766542" cy="1458265"/>
      </dsp:txXfrm>
    </dsp:sp>
    <dsp:sp modelId="{7A562F13-839C-48B4-BD94-A057B1742201}">
      <dsp:nvSpPr>
        <dsp:cNvPr id="0" name=""/>
        <dsp:cNvSpPr/>
      </dsp:nvSpPr>
      <dsp:spPr>
        <a:xfrm>
          <a:off x="0" y="3263049"/>
          <a:ext cx="8924320" cy="1616043"/>
        </a:xfrm>
        <a:prstGeom prst="roundRect">
          <a:avLst/>
        </a:prstGeom>
        <a:solidFill>
          <a:schemeClr val="accent5">
            <a:hueOff val="2495256"/>
            <a:satOff val="-50489"/>
            <a:lumOff val="1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t>Finalmente, la adopción de mecanismos automatizados para la evaluación de usabilidad requiere ser más investigada, para la combinación de más de un método y también para ofrecer un enfoque multiplataforma, porque los métodos existentes son solo para plataformas y aplicaciones muy específicas</a:t>
          </a:r>
          <a:endParaRPr lang="es-EC" sz="1600" kern="1200" dirty="0"/>
        </a:p>
      </dsp:txBody>
      <dsp:txXfrm>
        <a:off x="78889" y="3341938"/>
        <a:ext cx="8766542" cy="14582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1173C-2971-4BBA-A09A-71602AF84FEE}">
      <dsp:nvSpPr>
        <dsp:cNvPr id="0" name=""/>
        <dsp:cNvSpPr/>
      </dsp:nvSpPr>
      <dsp:spPr>
        <a:xfrm>
          <a:off x="91885" y="359834"/>
          <a:ext cx="5494840" cy="499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lvl="0" algn="just" defTabSz="622300">
            <a:lnSpc>
              <a:spcPct val="90000"/>
            </a:lnSpc>
            <a:spcBef>
              <a:spcPct val="0"/>
            </a:spcBef>
            <a:spcAft>
              <a:spcPct val="35000"/>
            </a:spcAft>
          </a:pPr>
          <a:r>
            <a:rPr lang="es-EC" sz="1400" kern="1200" dirty="0" smtClean="0"/>
            <a:t>Falta de planificación y diseño previo a la implementación de aplicaciones móviles multiplataforma</a:t>
          </a:r>
          <a:endParaRPr lang="es-EC" sz="1400" kern="1200" dirty="0"/>
        </a:p>
      </dsp:txBody>
      <dsp:txXfrm>
        <a:off x="91885" y="359834"/>
        <a:ext cx="5494840" cy="499530"/>
      </dsp:txXfrm>
    </dsp:sp>
    <dsp:sp modelId="{3D4C438C-007F-4E7E-B7BB-DCB5F2970B0E}">
      <dsp:nvSpPr>
        <dsp:cNvPr id="0" name=""/>
        <dsp:cNvSpPr/>
      </dsp:nvSpPr>
      <dsp:spPr>
        <a:xfrm>
          <a:off x="91885" y="859365"/>
          <a:ext cx="1285792" cy="1017563"/>
        </a:xfrm>
        <a:prstGeom prst="chevron">
          <a:avLst>
            <a:gd name="adj" fmla="val 70610"/>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A7D275-B164-47BB-9F5F-6BA5A99D4225}">
      <dsp:nvSpPr>
        <dsp:cNvPr id="0" name=""/>
        <dsp:cNvSpPr/>
      </dsp:nvSpPr>
      <dsp:spPr>
        <a:xfrm>
          <a:off x="864216" y="859365"/>
          <a:ext cx="1285792" cy="1017563"/>
        </a:xfrm>
        <a:prstGeom prst="chevron">
          <a:avLst>
            <a:gd name="adj" fmla="val 70610"/>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BC8FB0-7F56-44C0-9F4E-F57A4B771F3E}">
      <dsp:nvSpPr>
        <dsp:cNvPr id="0" name=""/>
        <dsp:cNvSpPr/>
      </dsp:nvSpPr>
      <dsp:spPr>
        <a:xfrm>
          <a:off x="1637157" y="859365"/>
          <a:ext cx="1285792" cy="1017563"/>
        </a:xfrm>
        <a:prstGeom prst="chevron">
          <a:avLst>
            <a:gd name="adj" fmla="val 70610"/>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1508E5-464F-45E2-A8E9-6CD4A88DFB79}">
      <dsp:nvSpPr>
        <dsp:cNvPr id="0" name=""/>
        <dsp:cNvSpPr/>
      </dsp:nvSpPr>
      <dsp:spPr>
        <a:xfrm>
          <a:off x="2409487" y="859365"/>
          <a:ext cx="1285792" cy="1017563"/>
        </a:xfrm>
        <a:prstGeom prst="chevron">
          <a:avLst>
            <a:gd name="adj" fmla="val 70610"/>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2F0B23-1CAA-4847-8045-2A90E0782082}">
      <dsp:nvSpPr>
        <dsp:cNvPr id="0" name=""/>
        <dsp:cNvSpPr/>
      </dsp:nvSpPr>
      <dsp:spPr>
        <a:xfrm>
          <a:off x="3182428" y="859365"/>
          <a:ext cx="1285792" cy="1017563"/>
        </a:xfrm>
        <a:prstGeom prst="chevron">
          <a:avLst>
            <a:gd name="adj" fmla="val 70610"/>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81AE3E-6518-43F4-87BB-CC1C9BF36ACB}">
      <dsp:nvSpPr>
        <dsp:cNvPr id="0" name=""/>
        <dsp:cNvSpPr/>
      </dsp:nvSpPr>
      <dsp:spPr>
        <a:xfrm>
          <a:off x="3954758" y="859365"/>
          <a:ext cx="1285792" cy="1017563"/>
        </a:xfrm>
        <a:prstGeom prst="chevron">
          <a:avLst>
            <a:gd name="adj" fmla="val 70610"/>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77233C-96E1-46AD-A894-A6AA3C7D7433}">
      <dsp:nvSpPr>
        <dsp:cNvPr id="0" name=""/>
        <dsp:cNvSpPr/>
      </dsp:nvSpPr>
      <dsp:spPr>
        <a:xfrm>
          <a:off x="4727699" y="859365"/>
          <a:ext cx="1285792" cy="1017563"/>
        </a:xfrm>
        <a:prstGeom prst="chevron">
          <a:avLst>
            <a:gd name="adj" fmla="val 70610"/>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A9EABC-1262-4260-9491-69B8E66C2CB1}">
      <dsp:nvSpPr>
        <dsp:cNvPr id="0" name=""/>
        <dsp:cNvSpPr/>
      </dsp:nvSpPr>
      <dsp:spPr>
        <a:xfrm>
          <a:off x="91885" y="961121"/>
          <a:ext cx="5566273" cy="814050"/>
        </a:xfrm>
        <a:prstGeom prst="rect">
          <a:avLst/>
        </a:prstGeom>
        <a:solidFill>
          <a:schemeClr val="lt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just" defTabSz="622300">
            <a:lnSpc>
              <a:spcPct val="90000"/>
            </a:lnSpc>
            <a:spcBef>
              <a:spcPct val="0"/>
            </a:spcBef>
            <a:spcAft>
              <a:spcPct val="35000"/>
            </a:spcAft>
          </a:pPr>
          <a:r>
            <a:rPr lang="es-EC" sz="1400" kern="1200" dirty="0" smtClean="0"/>
            <a:t>Heterogeneidad en el diseño de interfaz</a:t>
          </a:r>
          <a:endParaRPr lang="es-EC" sz="1400" kern="1200" dirty="0"/>
        </a:p>
      </dsp:txBody>
      <dsp:txXfrm>
        <a:off x="91885" y="961121"/>
        <a:ext cx="5566273" cy="8140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CF8CA-27DE-452A-A4AA-D85CD7E476BC}">
      <dsp:nvSpPr>
        <dsp:cNvPr id="0" name=""/>
        <dsp:cNvSpPr/>
      </dsp:nvSpPr>
      <dsp:spPr>
        <a:xfrm>
          <a:off x="1960372" y="239313"/>
          <a:ext cx="893744" cy="596127"/>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l" defTabSz="444500">
            <a:lnSpc>
              <a:spcPct val="90000"/>
            </a:lnSpc>
            <a:spcBef>
              <a:spcPct val="0"/>
            </a:spcBef>
            <a:spcAft>
              <a:spcPct val="35000"/>
            </a:spcAft>
          </a:pPr>
          <a:r>
            <a:rPr lang="es-EC" sz="1000" kern="1200" dirty="0" smtClean="0"/>
            <a:t>Identificar</a:t>
          </a:r>
          <a:endParaRPr lang="es-EC" sz="1000" kern="1200" dirty="0"/>
        </a:p>
      </dsp:txBody>
      <dsp:txXfrm>
        <a:off x="2103371" y="239313"/>
        <a:ext cx="750745" cy="596127"/>
      </dsp:txXfrm>
    </dsp:sp>
    <dsp:sp modelId="{1845D56D-D6B2-49CE-BC58-6D31121B342A}">
      <dsp:nvSpPr>
        <dsp:cNvPr id="0" name=""/>
        <dsp:cNvSpPr/>
      </dsp:nvSpPr>
      <dsp:spPr>
        <a:xfrm>
          <a:off x="1960372" y="835441"/>
          <a:ext cx="893744" cy="596127"/>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l" defTabSz="444500">
            <a:lnSpc>
              <a:spcPct val="90000"/>
            </a:lnSpc>
            <a:spcBef>
              <a:spcPct val="0"/>
            </a:spcBef>
            <a:spcAft>
              <a:spcPct val="35000"/>
            </a:spcAft>
          </a:pPr>
          <a:r>
            <a:rPr lang="es-EC" sz="1000" kern="1200" dirty="0" smtClean="0"/>
            <a:t>Analizar</a:t>
          </a:r>
          <a:endParaRPr lang="es-EC" sz="1000" kern="1200" dirty="0"/>
        </a:p>
      </dsp:txBody>
      <dsp:txXfrm>
        <a:off x="2103371" y="835441"/>
        <a:ext cx="750745" cy="596127"/>
      </dsp:txXfrm>
    </dsp:sp>
    <dsp:sp modelId="{0318D118-9FE8-49FB-B57E-D35A4F15875A}">
      <dsp:nvSpPr>
        <dsp:cNvPr id="0" name=""/>
        <dsp:cNvSpPr/>
      </dsp:nvSpPr>
      <dsp:spPr>
        <a:xfrm>
          <a:off x="1960372" y="1431569"/>
          <a:ext cx="893744" cy="596127"/>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l" defTabSz="444500">
            <a:lnSpc>
              <a:spcPct val="90000"/>
            </a:lnSpc>
            <a:spcBef>
              <a:spcPct val="0"/>
            </a:spcBef>
            <a:spcAft>
              <a:spcPct val="35000"/>
            </a:spcAft>
          </a:pPr>
          <a:r>
            <a:rPr lang="es-EC" sz="1000" kern="1200" dirty="0" smtClean="0"/>
            <a:t>Interpretar</a:t>
          </a:r>
          <a:endParaRPr lang="es-EC" sz="1000" kern="1200" dirty="0"/>
        </a:p>
      </dsp:txBody>
      <dsp:txXfrm>
        <a:off x="2103371" y="1431569"/>
        <a:ext cx="750745" cy="596127"/>
      </dsp:txXfrm>
    </dsp:sp>
    <dsp:sp modelId="{9A5A27E9-F2CD-40C5-9F47-5920725F48A4}">
      <dsp:nvSpPr>
        <dsp:cNvPr id="0" name=""/>
        <dsp:cNvSpPr/>
      </dsp:nvSpPr>
      <dsp:spPr>
        <a:xfrm>
          <a:off x="91003" y="356674"/>
          <a:ext cx="1477974" cy="1327348"/>
        </a:xfrm>
        <a:prstGeom prst="ellipse">
          <a:avLst/>
        </a:prstGeom>
        <a:solidFill>
          <a:schemeClr val="accent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s-EC" sz="1500" kern="1200" dirty="0" smtClean="0"/>
            <a:t>Revisión Sistemática de Literatura</a:t>
          </a:r>
          <a:endParaRPr lang="es-EC" sz="1500" kern="1200" dirty="0"/>
        </a:p>
      </dsp:txBody>
      <dsp:txXfrm>
        <a:off x="307447" y="551060"/>
        <a:ext cx="1045086" cy="9385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681E4-45C7-4A5C-87E8-0AF8BFDB7359}">
      <dsp:nvSpPr>
        <dsp:cNvPr id="0" name=""/>
        <dsp:cNvSpPr/>
      </dsp:nvSpPr>
      <dsp:spPr>
        <a:xfrm>
          <a:off x="0" y="43490"/>
          <a:ext cx="9823158" cy="540540"/>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kern="1200" smtClean="0"/>
            <a:t>Plantear una estrategia de búsqueda basada en el objetivo que plantea la SLR, tal que permita buscar y obtener los estudios candidatos de la investigación.</a:t>
          </a:r>
          <a:endParaRPr lang="es-EC" sz="1400" kern="1200"/>
        </a:p>
      </dsp:txBody>
      <dsp:txXfrm>
        <a:off x="26387" y="69877"/>
        <a:ext cx="9770384" cy="487766"/>
      </dsp:txXfrm>
    </dsp:sp>
    <dsp:sp modelId="{E90CD5C9-1AD1-4CA5-8FDE-0B202683D96A}">
      <dsp:nvSpPr>
        <dsp:cNvPr id="0" name=""/>
        <dsp:cNvSpPr/>
      </dsp:nvSpPr>
      <dsp:spPr>
        <a:xfrm>
          <a:off x="0" y="624350"/>
          <a:ext cx="9823158" cy="540540"/>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kern="1200" smtClean="0"/>
            <a:t>Seleccionar un conjunto de estudios primarios, que responden a las características que plantea la SLR, para ubicar las fuentes principales de información, que contribuirán a dar respuesta a las preguntas de investigación.</a:t>
          </a:r>
          <a:endParaRPr lang="es-EC" sz="1400" kern="1200"/>
        </a:p>
      </dsp:txBody>
      <dsp:txXfrm>
        <a:off x="26387" y="650737"/>
        <a:ext cx="9770384" cy="487766"/>
      </dsp:txXfrm>
    </dsp:sp>
    <dsp:sp modelId="{4A25ECBD-CA72-4A02-B4B9-74AD39AC2F2B}">
      <dsp:nvSpPr>
        <dsp:cNvPr id="0" name=""/>
        <dsp:cNvSpPr/>
      </dsp:nvSpPr>
      <dsp:spPr>
        <a:xfrm>
          <a:off x="0" y="1205210"/>
          <a:ext cx="9823158" cy="540540"/>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kern="1200" smtClean="0"/>
            <a:t>Extraer información relevante de los estudios primarios, para dar respuesta a las preguntas de investigación planteadas en la SLR, realizando una síntesis de resultados de las características principales y específicas de los estudios primarios.</a:t>
          </a:r>
          <a:endParaRPr lang="es-EC" sz="1400" kern="1200"/>
        </a:p>
      </dsp:txBody>
      <dsp:txXfrm>
        <a:off x="26387" y="1231597"/>
        <a:ext cx="9770384" cy="4877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7F344-B721-421A-8DB4-01286D758DED}">
      <dsp:nvSpPr>
        <dsp:cNvPr id="0" name=""/>
        <dsp:cNvSpPr/>
      </dsp:nvSpPr>
      <dsp:spPr>
        <a:xfrm>
          <a:off x="5875" y="219632"/>
          <a:ext cx="2737986" cy="3285583"/>
        </a:xfrm>
        <a:prstGeom prst="roundRect">
          <a:avLst>
            <a:gd name="adj" fmla="val 5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es-EC" sz="1800" kern="1200" dirty="0" smtClean="0"/>
            <a:t>Método Deductivo</a:t>
          </a:r>
          <a:endParaRPr lang="es-EC" sz="1800" kern="1200" dirty="0"/>
        </a:p>
      </dsp:txBody>
      <dsp:txXfrm rot="16200000">
        <a:off x="-1067415" y="1292923"/>
        <a:ext cx="2694178" cy="547597"/>
      </dsp:txXfrm>
    </dsp:sp>
    <dsp:sp modelId="{63AACBCA-87D6-42E8-B1A9-51AF826EE934}">
      <dsp:nvSpPr>
        <dsp:cNvPr id="0" name=""/>
        <dsp:cNvSpPr/>
      </dsp:nvSpPr>
      <dsp:spPr>
        <a:xfrm>
          <a:off x="553472" y="219632"/>
          <a:ext cx="2039799" cy="328558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lvl="0" algn="just" defTabSz="933450">
            <a:lnSpc>
              <a:spcPct val="90000"/>
            </a:lnSpc>
            <a:spcBef>
              <a:spcPct val="0"/>
            </a:spcBef>
            <a:spcAft>
              <a:spcPct val="35000"/>
            </a:spcAft>
          </a:pPr>
          <a:r>
            <a:rPr lang="es-EC" sz="2100" kern="1200" dirty="0" smtClean="0"/>
            <a:t>Parte de datos generales aceptados como valederos, para deducir a través del razonamiento lógico varias suposiciones.</a:t>
          </a:r>
          <a:endParaRPr lang="es-EC" sz="2100" kern="1200" dirty="0"/>
        </a:p>
      </dsp:txBody>
      <dsp:txXfrm>
        <a:off x="553472" y="219632"/>
        <a:ext cx="2039799" cy="3285583"/>
      </dsp:txXfrm>
    </dsp:sp>
    <dsp:sp modelId="{DBE8F18B-170D-4428-9B43-1C6A80EAF036}">
      <dsp:nvSpPr>
        <dsp:cNvPr id="0" name=""/>
        <dsp:cNvSpPr/>
      </dsp:nvSpPr>
      <dsp:spPr>
        <a:xfrm>
          <a:off x="2839690" y="219632"/>
          <a:ext cx="2737986" cy="3285583"/>
        </a:xfrm>
        <a:prstGeom prst="roundRect">
          <a:avLst>
            <a:gd name="adj" fmla="val 5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es-EC" sz="1800" b="1" kern="1200" dirty="0" smtClean="0"/>
            <a:t>Investigación Cualitativa</a:t>
          </a:r>
          <a:endParaRPr lang="es-EC" sz="1800" kern="1200" dirty="0"/>
        </a:p>
      </dsp:txBody>
      <dsp:txXfrm rot="16200000">
        <a:off x="1766400" y="1292923"/>
        <a:ext cx="2694178" cy="547597"/>
      </dsp:txXfrm>
    </dsp:sp>
    <dsp:sp modelId="{1D291F08-CD27-4CB8-890C-38ACB3AA4B80}">
      <dsp:nvSpPr>
        <dsp:cNvPr id="0" name=""/>
        <dsp:cNvSpPr/>
      </dsp:nvSpPr>
      <dsp:spPr>
        <a:xfrm rot="5400000">
          <a:off x="2612097" y="2829251"/>
          <a:ext cx="482565" cy="410697"/>
        </a:xfrm>
        <a:prstGeom prst="flowChartExtract">
          <a:avLst/>
        </a:prstGeom>
        <a:solidFill>
          <a:schemeClr val="lt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4403C4-5560-4AB1-A7F8-C7901BC16D3D}">
      <dsp:nvSpPr>
        <dsp:cNvPr id="0" name=""/>
        <dsp:cNvSpPr/>
      </dsp:nvSpPr>
      <dsp:spPr>
        <a:xfrm>
          <a:off x="3387287" y="219632"/>
          <a:ext cx="2039799" cy="328558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s-EC" sz="2100" kern="1200" dirty="0" smtClean="0"/>
            <a:t>Recopilación y descripción de las cualidades de un fenómeno a partir de indagaciones.</a:t>
          </a:r>
          <a:endParaRPr lang="es-EC" sz="2100" kern="1200" dirty="0"/>
        </a:p>
      </dsp:txBody>
      <dsp:txXfrm>
        <a:off x="3387287" y="219632"/>
        <a:ext cx="2039799" cy="3285583"/>
      </dsp:txXfrm>
    </dsp:sp>
    <dsp:sp modelId="{9EABB221-7928-4CB8-B53E-7E07038A08E3}">
      <dsp:nvSpPr>
        <dsp:cNvPr id="0" name=""/>
        <dsp:cNvSpPr/>
      </dsp:nvSpPr>
      <dsp:spPr>
        <a:xfrm>
          <a:off x="5673506" y="219632"/>
          <a:ext cx="2737986" cy="3285583"/>
        </a:xfrm>
        <a:prstGeom prst="roundRect">
          <a:avLst>
            <a:gd name="adj" fmla="val 5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es-EC" sz="1800" b="1" kern="1200" dirty="0" smtClean="0"/>
            <a:t>Investigación exploratoria</a:t>
          </a:r>
          <a:endParaRPr lang="es-EC" sz="1800" kern="1200" dirty="0"/>
        </a:p>
      </dsp:txBody>
      <dsp:txXfrm rot="16200000">
        <a:off x="4600215" y="1292923"/>
        <a:ext cx="2694178" cy="547597"/>
      </dsp:txXfrm>
    </dsp:sp>
    <dsp:sp modelId="{50DBCC18-8E1E-4EDA-8C20-DAE44A833C7D}">
      <dsp:nvSpPr>
        <dsp:cNvPr id="0" name=""/>
        <dsp:cNvSpPr/>
      </dsp:nvSpPr>
      <dsp:spPr>
        <a:xfrm rot="5400000">
          <a:off x="5445913" y="2829251"/>
          <a:ext cx="482565" cy="410697"/>
        </a:xfrm>
        <a:prstGeom prst="flowChartExtract">
          <a:avLst/>
        </a:prstGeom>
        <a:solidFill>
          <a:schemeClr val="lt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F396E7-22A0-4D1D-B436-1C86483A15B3}">
      <dsp:nvSpPr>
        <dsp:cNvPr id="0" name=""/>
        <dsp:cNvSpPr/>
      </dsp:nvSpPr>
      <dsp:spPr>
        <a:xfrm>
          <a:off x="6221103" y="219632"/>
          <a:ext cx="2039799" cy="328558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s-EC" sz="2100" kern="1200" dirty="0" smtClean="0"/>
            <a:t>Estudio o examen de un problema para facilitar una investigación y aumentar el conocimiento sobre determinado fenómeno poco estudiado.</a:t>
          </a:r>
          <a:endParaRPr lang="es-EC" sz="2100" kern="1200" dirty="0"/>
        </a:p>
      </dsp:txBody>
      <dsp:txXfrm>
        <a:off x="6221103" y="219632"/>
        <a:ext cx="2039799" cy="3285583"/>
      </dsp:txXfrm>
    </dsp:sp>
    <dsp:sp modelId="{8127B195-4335-4126-BFDA-713AE3384841}">
      <dsp:nvSpPr>
        <dsp:cNvPr id="0" name=""/>
        <dsp:cNvSpPr/>
      </dsp:nvSpPr>
      <dsp:spPr>
        <a:xfrm>
          <a:off x="8507322" y="219632"/>
          <a:ext cx="3354306" cy="4039690"/>
        </a:xfrm>
        <a:prstGeom prst="roundRect">
          <a:avLst>
            <a:gd name="adj" fmla="val 5000"/>
          </a:avLst>
        </a:prstGeom>
        <a:solidFill>
          <a:schemeClr val="accent4"/>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es-EC" sz="1800" b="1" kern="1200" smtClean="0"/>
            <a:t>Revisión Sistemática de Literatura</a:t>
          </a:r>
          <a:endParaRPr lang="es-EC" sz="1800" kern="1200" dirty="0"/>
        </a:p>
      </dsp:txBody>
      <dsp:txXfrm rot="16200000">
        <a:off x="7186479" y="1540475"/>
        <a:ext cx="3312546" cy="670861"/>
      </dsp:txXfrm>
    </dsp:sp>
    <dsp:sp modelId="{3D8A7BC6-FFD7-4236-8561-CC69F2EC0C4A}">
      <dsp:nvSpPr>
        <dsp:cNvPr id="0" name=""/>
        <dsp:cNvSpPr/>
      </dsp:nvSpPr>
      <dsp:spPr>
        <a:xfrm rot="5400000">
          <a:off x="8279729" y="2829251"/>
          <a:ext cx="482565" cy="410697"/>
        </a:xfrm>
        <a:prstGeom prst="flowChartExtract">
          <a:avLst/>
        </a:prstGeom>
        <a:solidFill>
          <a:srgbClr val="FF0000"/>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E1F2BC-23D9-466F-8BD6-1C12D65F1D55}">
      <dsp:nvSpPr>
        <dsp:cNvPr id="0" name=""/>
        <dsp:cNvSpPr/>
      </dsp:nvSpPr>
      <dsp:spPr>
        <a:xfrm>
          <a:off x="9133500" y="219632"/>
          <a:ext cx="2498958" cy="4039690"/>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s-EC" sz="2100" kern="1200" dirty="0" smtClean="0"/>
            <a:t>Es una metodología para identificar, evaluar e interpretar las investigaciones relevantes y disponibles sobre una pregunta de investigación particular, área temática o fenómeno de interés </a:t>
          </a:r>
          <a:endParaRPr lang="es-EC" sz="2100" kern="1200" dirty="0"/>
        </a:p>
      </dsp:txBody>
      <dsp:txXfrm>
        <a:off x="9133500" y="219632"/>
        <a:ext cx="2498958" cy="40396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9D4F9-6EF2-410B-A949-ADD09ABD67F5}">
      <dsp:nvSpPr>
        <dsp:cNvPr id="0" name=""/>
        <dsp:cNvSpPr/>
      </dsp:nvSpPr>
      <dsp:spPr>
        <a:xfrm>
          <a:off x="5615" y="1007087"/>
          <a:ext cx="2872127" cy="37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lvl="0" algn="r" defTabSz="844550">
            <a:lnSpc>
              <a:spcPct val="90000"/>
            </a:lnSpc>
            <a:spcBef>
              <a:spcPct val="0"/>
            </a:spcBef>
            <a:spcAft>
              <a:spcPct val="35000"/>
            </a:spcAft>
          </a:pPr>
          <a:r>
            <a:rPr lang="es-EC" sz="1900" b="1" kern="1200" dirty="0" smtClean="0"/>
            <a:t>Ciencia y Tecnología</a:t>
          </a:r>
          <a:endParaRPr lang="es-EC" sz="1900" kern="1200" dirty="0"/>
        </a:p>
      </dsp:txBody>
      <dsp:txXfrm>
        <a:off x="5615" y="1007087"/>
        <a:ext cx="2872127" cy="376200"/>
      </dsp:txXfrm>
    </dsp:sp>
    <dsp:sp modelId="{462FE38C-F705-4023-8FDF-86739BAAB871}">
      <dsp:nvSpPr>
        <dsp:cNvPr id="0" name=""/>
        <dsp:cNvSpPr/>
      </dsp:nvSpPr>
      <dsp:spPr>
        <a:xfrm>
          <a:off x="2877743" y="325224"/>
          <a:ext cx="574425" cy="1739925"/>
        </a:xfrm>
        <a:prstGeom prst="leftBrace">
          <a:avLst>
            <a:gd name="adj1" fmla="val 35000"/>
            <a:gd name="adj2" fmla="val 50000"/>
          </a:avLst>
        </a:pr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2602AD-CE21-4243-929E-7CA664858B07}">
      <dsp:nvSpPr>
        <dsp:cNvPr id="0" name=""/>
        <dsp:cNvSpPr/>
      </dsp:nvSpPr>
      <dsp:spPr>
        <a:xfrm>
          <a:off x="3681938" y="325224"/>
          <a:ext cx="7812188" cy="1739925"/>
        </a:xfrm>
        <a:prstGeom prst="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s-EC" sz="1900" kern="1200" dirty="0" smtClean="0"/>
            <a:t>Ciencia es aquella esfera de las actividades de la sociedad, cuyo propósito es la obtención de conocimientos sobre del mundo circundante</a:t>
          </a:r>
          <a:endParaRPr lang="es-EC" sz="1900" kern="1200" dirty="0"/>
        </a:p>
        <a:p>
          <a:pPr marL="171450" lvl="1" indent="-171450" algn="l" defTabSz="844550">
            <a:lnSpc>
              <a:spcPct val="90000"/>
            </a:lnSpc>
            <a:spcBef>
              <a:spcPct val="0"/>
            </a:spcBef>
            <a:spcAft>
              <a:spcPct val="15000"/>
            </a:spcAft>
            <a:buChar char="••"/>
          </a:pPr>
          <a:r>
            <a:rPr lang="es-EC" sz="1900" kern="1200" dirty="0" smtClean="0"/>
            <a:t>La tecnología en cambio compone el sector de la actividad de la sociedad, que está interesada en la modificación del mundo circundante.</a:t>
          </a:r>
          <a:endParaRPr lang="es-EC" sz="1900" kern="1200" dirty="0"/>
        </a:p>
      </dsp:txBody>
      <dsp:txXfrm>
        <a:off x="3681938" y="325224"/>
        <a:ext cx="7812188" cy="1739925"/>
      </dsp:txXfrm>
    </dsp:sp>
    <dsp:sp modelId="{6D9EB69F-7912-49A9-A1AA-8F6A26B6FB4B}">
      <dsp:nvSpPr>
        <dsp:cNvPr id="0" name=""/>
        <dsp:cNvSpPr/>
      </dsp:nvSpPr>
      <dsp:spPr>
        <a:xfrm>
          <a:off x="5615" y="2403943"/>
          <a:ext cx="2872127" cy="37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lvl="0" algn="r" defTabSz="844550">
            <a:lnSpc>
              <a:spcPct val="90000"/>
            </a:lnSpc>
            <a:spcBef>
              <a:spcPct val="0"/>
            </a:spcBef>
            <a:spcAft>
              <a:spcPct val="35000"/>
            </a:spcAft>
          </a:pPr>
          <a:r>
            <a:rPr lang="es-EC" sz="1900" b="1" kern="1200" dirty="0" smtClean="0"/>
            <a:t>Ingeniería de Software</a:t>
          </a:r>
          <a:endParaRPr lang="es-EC" sz="1900" kern="1200" dirty="0"/>
        </a:p>
      </dsp:txBody>
      <dsp:txXfrm>
        <a:off x="5615" y="2403943"/>
        <a:ext cx="2872127" cy="376200"/>
      </dsp:txXfrm>
    </dsp:sp>
    <dsp:sp modelId="{D9FE239F-3974-4861-85BC-737A4640455C}">
      <dsp:nvSpPr>
        <dsp:cNvPr id="0" name=""/>
        <dsp:cNvSpPr/>
      </dsp:nvSpPr>
      <dsp:spPr>
        <a:xfrm>
          <a:off x="2877743" y="2133549"/>
          <a:ext cx="574425" cy="916987"/>
        </a:xfrm>
        <a:prstGeom prst="leftBrace">
          <a:avLst>
            <a:gd name="adj1" fmla="val 35000"/>
            <a:gd name="adj2" fmla="val 50000"/>
          </a:avLst>
        </a:pr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1278E6-95BB-40CD-BE4E-E3EBE9FCCEAA}">
      <dsp:nvSpPr>
        <dsp:cNvPr id="0" name=""/>
        <dsp:cNvSpPr/>
      </dsp:nvSpPr>
      <dsp:spPr>
        <a:xfrm>
          <a:off x="3681938" y="2133549"/>
          <a:ext cx="7812188" cy="916987"/>
        </a:xfrm>
        <a:prstGeom prst="rect">
          <a:avLst/>
        </a:prstGeom>
        <a:gradFill rotWithShape="0">
          <a:gsLst>
            <a:gs pos="0">
              <a:schemeClr val="accent5">
                <a:hueOff val="831752"/>
                <a:satOff val="-16830"/>
                <a:lumOff val="523"/>
                <a:alphaOff val="0"/>
                <a:tint val="96000"/>
                <a:lumMod val="100000"/>
              </a:schemeClr>
            </a:gs>
            <a:gs pos="78000">
              <a:schemeClr val="accent5">
                <a:hueOff val="831752"/>
                <a:satOff val="-16830"/>
                <a:lumOff val="523"/>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s-EC" sz="1900" kern="1200" dirty="0" smtClean="0"/>
            <a:t>definida por la (IEE, 1990) como: “la aplicación de una mejora sistemática, disciplinada y cuantificable para el desarrollo, operación y mantenimiento del software”.</a:t>
          </a:r>
          <a:endParaRPr lang="es-EC" sz="1900" kern="1200" dirty="0"/>
        </a:p>
      </dsp:txBody>
      <dsp:txXfrm>
        <a:off x="3681938" y="2133549"/>
        <a:ext cx="7812188" cy="916987"/>
      </dsp:txXfrm>
    </dsp:sp>
    <dsp:sp modelId="{79FB10EC-3AF3-4692-8129-9743301B48FA}">
      <dsp:nvSpPr>
        <dsp:cNvPr id="0" name=""/>
        <dsp:cNvSpPr/>
      </dsp:nvSpPr>
      <dsp:spPr>
        <a:xfrm>
          <a:off x="5615" y="3395944"/>
          <a:ext cx="2872127" cy="611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lvl="0" algn="r" defTabSz="844550">
            <a:lnSpc>
              <a:spcPct val="90000"/>
            </a:lnSpc>
            <a:spcBef>
              <a:spcPct val="0"/>
            </a:spcBef>
            <a:spcAft>
              <a:spcPct val="35000"/>
            </a:spcAft>
          </a:pPr>
          <a:r>
            <a:rPr lang="es-EC" sz="1900" b="1" kern="1200" smtClean="0"/>
            <a:t>Ingeniería de Software empírica</a:t>
          </a:r>
          <a:endParaRPr lang="es-EC" sz="1900" kern="1200" dirty="0"/>
        </a:p>
      </dsp:txBody>
      <dsp:txXfrm>
        <a:off x="5615" y="3395944"/>
        <a:ext cx="2872127" cy="611325"/>
      </dsp:txXfrm>
    </dsp:sp>
    <dsp:sp modelId="{D48E2DD3-DC01-45F2-83E1-CC1ECCBC3ECA}">
      <dsp:nvSpPr>
        <dsp:cNvPr id="0" name=""/>
        <dsp:cNvSpPr/>
      </dsp:nvSpPr>
      <dsp:spPr>
        <a:xfrm>
          <a:off x="2877743" y="3118937"/>
          <a:ext cx="574425" cy="1165338"/>
        </a:xfrm>
        <a:prstGeom prst="leftBrace">
          <a:avLst>
            <a:gd name="adj1" fmla="val 35000"/>
            <a:gd name="adj2" fmla="val 50000"/>
          </a:avLst>
        </a:pr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3EE24F-7412-40CA-B026-0730D2DFA22C}">
      <dsp:nvSpPr>
        <dsp:cNvPr id="0" name=""/>
        <dsp:cNvSpPr/>
      </dsp:nvSpPr>
      <dsp:spPr>
        <a:xfrm>
          <a:off x="3681938" y="3118937"/>
          <a:ext cx="7812188" cy="1165338"/>
        </a:xfrm>
        <a:prstGeom prst="rect">
          <a:avLst/>
        </a:prstGeom>
        <a:gradFill rotWithShape="0">
          <a:gsLst>
            <a:gs pos="0">
              <a:schemeClr val="accent5">
                <a:hueOff val="1663504"/>
                <a:satOff val="-33659"/>
                <a:lumOff val="1046"/>
                <a:alphaOff val="0"/>
                <a:tint val="96000"/>
                <a:lumMod val="100000"/>
              </a:schemeClr>
            </a:gs>
            <a:gs pos="78000">
              <a:schemeClr val="accent5">
                <a:hueOff val="1663504"/>
                <a:satOff val="-33659"/>
                <a:lumOff val="1046"/>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s-EC" sz="1900" kern="1200" dirty="0" smtClean="0"/>
            <a:t>Busca hallar las normas o leyes formales en la ingeniería de software, a través de estudios empíricos para la toma de decisiones en la búsqueda de una mejora para la organización industrial o de aprendizaje, buscando siempre la mejora continua.</a:t>
          </a:r>
          <a:endParaRPr lang="es-EC" sz="1900" kern="1200" dirty="0"/>
        </a:p>
      </dsp:txBody>
      <dsp:txXfrm>
        <a:off x="3681938" y="3118937"/>
        <a:ext cx="7812188" cy="1165338"/>
      </dsp:txXfrm>
    </dsp:sp>
    <dsp:sp modelId="{54C6E19C-B8FA-4619-BE7F-862A0271F15C}">
      <dsp:nvSpPr>
        <dsp:cNvPr id="0" name=""/>
        <dsp:cNvSpPr/>
      </dsp:nvSpPr>
      <dsp:spPr>
        <a:xfrm>
          <a:off x="5615" y="4505506"/>
          <a:ext cx="2872127" cy="611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lvl="0" algn="r" defTabSz="844550">
            <a:lnSpc>
              <a:spcPct val="90000"/>
            </a:lnSpc>
            <a:spcBef>
              <a:spcPct val="0"/>
            </a:spcBef>
            <a:spcAft>
              <a:spcPct val="35000"/>
            </a:spcAft>
          </a:pPr>
          <a:r>
            <a:rPr lang="es-EC" sz="1900" b="1" kern="1200" smtClean="0"/>
            <a:t>Revisión Sistemática de Literatura</a:t>
          </a:r>
          <a:endParaRPr lang="es-EC" sz="1900" kern="1200" dirty="0"/>
        </a:p>
      </dsp:txBody>
      <dsp:txXfrm>
        <a:off x="5615" y="4505506"/>
        <a:ext cx="2872127" cy="611325"/>
      </dsp:txXfrm>
    </dsp:sp>
    <dsp:sp modelId="{113C1640-1205-45EA-A127-B2F74F4138EA}">
      <dsp:nvSpPr>
        <dsp:cNvPr id="0" name=""/>
        <dsp:cNvSpPr/>
      </dsp:nvSpPr>
      <dsp:spPr>
        <a:xfrm>
          <a:off x="2877743" y="4352675"/>
          <a:ext cx="574425" cy="916987"/>
        </a:xfrm>
        <a:prstGeom prst="leftBrace">
          <a:avLst>
            <a:gd name="adj1" fmla="val 35000"/>
            <a:gd name="adj2" fmla="val 50000"/>
          </a:avLst>
        </a:pr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C4A1A9-E797-47B4-9BD0-1D570A16BB2E}">
      <dsp:nvSpPr>
        <dsp:cNvPr id="0" name=""/>
        <dsp:cNvSpPr/>
      </dsp:nvSpPr>
      <dsp:spPr>
        <a:xfrm>
          <a:off x="3681938" y="4352675"/>
          <a:ext cx="7812188" cy="916987"/>
        </a:xfrm>
        <a:prstGeom prst="rect">
          <a:avLst/>
        </a:prstGeom>
        <a:gradFill rotWithShape="0">
          <a:gsLst>
            <a:gs pos="0">
              <a:schemeClr val="accent5">
                <a:hueOff val="2495256"/>
                <a:satOff val="-50489"/>
                <a:lumOff val="1569"/>
                <a:alphaOff val="0"/>
                <a:tint val="96000"/>
                <a:lumMod val="100000"/>
              </a:schemeClr>
            </a:gs>
            <a:gs pos="78000">
              <a:schemeClr val="accent5">
                <a:hueOff val="2495256"/>
                <a:satOff val="-50489"/>
                <a:lumOff val="1569"/>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s-EC" sz="1900" kern="1200" dirty="0" smtClean="0"/>
            <a:t>Es un medio de identificación, evaluación e interpretación de información disponible y pertinente con respecto a una pregunta en particular de una investigación, temática o fenómeno de interés </a:t>
          </a:r>
          <a:endParaRPr lang="es-EC" sz="1900" kern="1200" dirty="0"/>
        </a:p>
      </dsp:txBody>
      <dsp:txXfrm>
        <a:off x="3681938" y="4352675"/>
        <a:ext cx="7812188" cy="9169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22808-BC7A-4F92-8100-BA027096D158}">
      <dsp:nvSpPr>
        <dsp:cNvPr id="0" name=""/>
        <dsp:cNvSpPr/>
      </dsp:nvSpPr>
      <dsp:spPr>
        <a:xfrm>
          <a:off x="8832473" y="0"/>
          <a:ext cx="2786863" cy="54554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endParaRPr lang="es-EC" sz="4000" kern="1200" dirty="0"/>
        </a:p>
      </dsp:txBody>
      <dsp:txXfrm>
        <a:off x="8832473" y="0"/>
        <a:ext cx="2786863" cy="1636620"/>
      </dsp:txXfrm>
    </dsp:sp>
    <dsp:sp modelId="{BE33CD21-2D04-49D6-AFE8-D26DBF81C4E8}">
      <dsp:nvSpPr>
        <dsp:cNvPr id="0" name=""/>
        <dsp:cNvSpPr/>
      </dsp:nvSpPr>
      <dsp:spPr>
        <a:xfrm>
          <a:off x="5889779" y="0"/>
          <a:ext cx="2786863" cy="54554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endParaRPr lang="es-EC" sz="4000" kern="1200" dirty="0"/>
        </a:p>
      </dsp:txBody>
      <dsp:txXfrm>
        <a:off x="5889779" y="0"/>
        <a:ext cx="2786863" cy="1636620"/>
      </dsp:txXfrm>
    </dsp:sp>
    <dsp:sp modelId="{29042EDF-255E-4A47-A337-D730688E3097}">
      <dsp:nvSpPr>
        <dsp:cNvPr id="0" name=""/>
        <dsp:cNvSpPr/>
      </dsp:nvSpPr>
      <dsp:spPr>
        <a:xfrm>
          <a:off x="2947085" y="0"/>
          <a:ext cx="2786863" cy="54554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endParaRPr lang="es-EC" sz="4000" kern="1200" dirty="0"/>
        </a:p>
      </dsp:txBody>
      <dsp:txXfrm>
        <a:off x="2947085" y="0"/>
        <a:ext cx="2786863" cy="1636620"/>
      </dsp:txXfrm>
    </dsp:sp>
    <dsp:sp modelId="{DD1B43F5-754B-4B60-B239-61A8DA01EAEB}">
      <dsp:nvSpPr>
        <dsp:cNvPr id="0" name=""/>
        <dsp:cNvSpPr/>
      </dsp:nvSpPr>
      <dsp:spPr>
        <a:xfrm>
          <a:off x="4391" y="0"/>
          <a:ext cx="2786863" cy="54554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t>(SLR de los siglos en inglés </a:t>
          </a:r>
          <a:r>
            <a:rPr lang="es-EC" sz="1800" kern="1200" dirty="0" err="1" smtClean="0"/>
            <a:t>Systematic</a:t>
          </a:r>
          <a:r>
            <a:rPr lang="es-EC" sz="1800" kern="1200" dirty="0" smtClean="0"/>
            <a:t> </a:t>
          </a:r>
          <a:r>
            <a:rPr lang="es-EC" sz="1800" kern="1200" dirty="0" err="1" smtClean="0"/>
            <a:t>Literature</a:t>
          </a:r>
          <a:r>
            <a:rPr lang="es-EC" sz="1800" kern="1200" dirty="0" smtClean="0"/>
            <a:t> </a:t>
          </a:r>
          <a:r>
            <a:rPr lang="es-EC" sz="1800" kern="1200" dirty="0" err="1" smtClean="0"/>
            <a:t>Review</a:t>
          </a:r>
          <a:r>
            <a:rPr lang="es-EC" sz="1800" kern="1200" dirty="0" smtClean="0"/>
            <a:t>) </a:t>
          </a:r>
          <a:endParaRPr lang="es-EC" sz="1800" kern="1200" dirty="0"/>
        </a:p>
      </dsp:txBody>
      <dsp:txXfrm>
        <a:off x="4391" y="0"/>
        <a:ext cx="2786863" cy="1636620"/>
      </dsp:txXfrm>
    </dsp:sp>
    <dsp:sp modelId="{980A99E7-581B-4B4B-B250-85209E266E8F}">
      <dsp:nvSpPr>
        <dsp:cNvPr id="0" name=""/>
        <dsp:cNvSpPr/>
      </dsp:nvSpPr>
      <dsp:spPr>
        <a:xfrm>
          <a:off x="214342" y="2188026"/>
          <a:ext cx="2139584" cy="148185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Revisión sistemática de literatura</a:t>
          </a:r>
          <a:endParaRPr lang="es-EC" sz="2400" kern="1200" dirty="0"/>
        </a:p>
      </dsp:txBody>
      <dsp:txXfrm>
        <a:off x="257744" y="2231428"/>
        <a:ext cx="2052780" cy="1395047"/>
      </dsp:txXfrm>
    </dsp:sp>
    <dsp:sp modelId="{0BED5BC4-230B-4095-95B8-86B505FCEA49}">
      <dsp:nvSpPr>
        <dsp:cNvPr id="0" name=""/>
        <dsp:cNvSpPr/>
      </dsp:nvSpPr>
      <dsp:spPr>
        <a:xfrm rot="18123313">
          <a:off x="1838669" y="1991918"/>
          <a:ext cx="2196027" cy="12854"/>
        </a:xfrm>
        <a:custGeom>
          <a:avLst/>
          <a:gdLst/>
          <a:ahLst/>
          <a:cxnLst/>
          <a:rect l="0" t="0" r="0" b="0"/>
          <a:pathLst>
            <a:path>
              <a:moveTo>
                <a:pt x="0" y="6427"/>
              </a:moveTo>
              <a:lnTo>
                <a:pt x="2196027" y="6427"/>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s-EC" sz="1050" kern="1200"/>
        </a:p>
      </dsp:txBody>
      <dsp:txXfrm>
        <a:off x="2881782" y="1943444"/>
        <a:ext cx="109801" cy="109801"/>
      </dsp:txXfrm>
    </dsp:sp>
    <dsp:sp modelId="{886018E8-B1AD-4960-8E56-FCCB3367FCCF}">
      <dsp:nvSpPr>
        <dsp:cNvPr id="0" name=""/>
        <dsp:cNvSpPr/>
      </dsp:nvSpPr>
      <dsp:spPr>
        <a:xfrm>
          <a:off x="3519438" y="832759"/>
          <a:ext cx="1787353" cy="469957"/>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b="1" kern="1200" dirty="0" smtClean="0"/>
            <a:t>1. Planificación de la SLR </a:t>
          </a:r>
          <a:endParaRPr lang="es-EC" sz="1100" kern="1200" dirty="0"/>
        </a:p>
      </dsp:txBody>
      <dsp:txXfrm>
        <a:off x="3533203" y="846524"/>
        <a:ext cx="1759823" cy="442427"/>
      </dsp:txXfrm>
    </dsp:sp>
    <dsp:sp modelId="{3CCE1D8A-0538-4D70-9269-2A324852D7BF}">
      <dsp:nvSpPr>
        <dsp:cNvPr id="0" name=""/>
        <dsp:cNvSpPr/>
      </dsp:nvSpPr>
      <dsp:spPr>
        <a:xfrm rot="19519884">
          <a:off x="5184475" y="669424"/>
          <a:ext cx="1377871" cy="12854"/>
        </a:xfrm>
        <a:custGeom>
          <a:avLst/>
          <a:gdLst/>
          <a:ahLst/>
          <a:cxnLst/>
          <a:rect l="0" t="0" r="0" b="0"/>
          <a:pathLst>
            <a:path>
              <a:moveTo>
                <a:pt x="0" y="6427"/>
              </a:moveTo>
              <a:lnTo>
                <a:pt x="1377871" y="6427"/>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C" sz="1000" kern="1200"/>
        </a:p>
      </dsp:txBody>
      <dsp:txXfrm>
        <a:off x="5838964" y="641404"/>
        <a:ext cx="68893" cy="68893"/>
      </dsp:txXfrm>
    </dsp:sp>
    <dsp:sp modelId="{F383ECBD-FA22-4B8C-985C-DF0CDF0B46C0}">
      <dsp:nvSpPr>
        <dsp:cNvPr id="0" name=""/>
        <dsp:cNvSpPr/>
      </dsp:nvSpPr>
      <dsp:spPr>
        <a:xfrm>
          <a:off x="6440030" y="48985"/>
          <a:ext cx="1787353" cy="469957"/>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b="1" kern="1200" dirty="0" smtClean="0"/>
            <a:t>Identificación de necesidad de la Revisión</a:t>
          </a:r>
          <a:endParaRPr lang="es-EC" sz="1100" kern="1200" dirty="0"/>
        </a:p>
      </dsp:txBody>
      <dsp:txXfrm>
        <a:off x="6453795" y="62750"/>
        <a:ext cx="1759823" cy="442427"/>
      </dsp:txXfrm>
    </dsp:sp>
    <dsp:sp modelId="{66551720-8270-4412-8693-89FCE783EF13}">
      <dsp:nvSpPr>
        <dsp:cNvPr id="0" name=""/>
        <dsp:cNvSpPr/>
      </dsp:nvSpPr>
      <dsp:spPr>
        <a:xfrm rot="20885662">
          <a:off x="5294873" y="947011"/>
          <a:ext cx="1108090" cy="12854"/>
        </a:xfrm>
        <a:custGeom>
          <a:avLst/>
          <a:gdLst/>
          <a:ahLst/>
          <a:cxnLst/>
          <a:rect l="0" t="0" r="0" b="0"/>
          <a:pathLst>
            <a:path>
              <a:moveTo>
                <a:pt x="0" y="6427"/>
              </a:moveTo>
              <a:lnTo>
                <a:pt x="1108090" y="6427"/>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C" sz="1000" kern="1200"/>
        </a:p>
      </dsp:txBody>
      <dsp:txXfrm>
        <a:off x="5821216" y="925735"/>
        <a:ext cx="55404" cy="55404"/>
      </dsp:txXfrm>
    </dsp:sp>
    <dsp:sp modelId="{1D4AF685-7046-4410-AE1A-26FBFFCE02B0}">
      <dsp:nvSpPr>
        <dsp:cNvPr id="0" name=""/>
        <dsp:cNvSpPr/>
      </dsp:nvSpPr>
      <dsp:spPr>
        <a:xfrm>
          <a:off x="6391045" y="604159"/>
          <a:ext cx="1787353" cy="469957"/>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b="1" kern="1200" dirty="0" smtClean="0"/>
            <a:t>Especificación de la pregunta de investigación</a:t>
          </a:r>
          <a:endParaRPr lang="es-EC" sz="1100" kern="1200" dirty="0"/>
        </a:p>
      </dsp:txBody>
      <dsp:txXfrm>
        <a:off x="6404810" y="617924"/>
        <a:ext cx="1759823" cy="442427"/>
      </dsp:txXfrm>
    </dsp:sp>
    <dsp:sp modelId="{13469B3B-724C-429E-B9BC-93B70CF0E8B0}">
      <dsp:nvSpPr>
        <dsp:cNvPr id="0" name=""/>
        <dsp:cNvSpPr/>
      </dsp:nvSpPr>
      <dsp:spPr>
        <a:xfrm rot="911805">
          <a:off x="5287187" y="1208268"/>
          <a:ext cx="1121241" cy="12854"/>
        </a:xfrm>
        <a:custGeom>
          <a:avLst/>
          <a:gdLst/>
          <a:ahLst/>
          <a:cxnLst/>
          <a:rect l="0" t="0" r="0" b="0"/>
          <a:pathLst>
            <a:path>
              <a:moveTo>
                <a:pt x="0" y="6427"/>
              </a:moveTo>
              <a:lnTo>
                <a:pt x="1121241" y="6427"/>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C" sz="1000" kern="1200"/>
        </a:p>
      </dsp:txBody>
      <dsp:txXfrm>
        <a:off x="5819777" y="1186664"/>
        <a:ext cx="56062" cy="56062"/>
      </dsp:txXfrm>
    </dsp:sp>
    <dsp:sp modelId="{811BB150-7052-469D-A04C-507DAFCBDC6D}">
      <dsp:nvSpPr>
        <dsp:cNvPr id="0" name=""/>
        <dsp:cNvSpPr/>
      </dsp:nvSpPr>
      <dsp:spPr>
        <a:xfrm>
          <a:off x="6388824" y="1126675"/>
          <a:ext cx="1787353" cy="469957"/>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b="1" kern="1200" dirty="0" smtClean="0"/>
            <a:t>Realización de la estrategia de búsqueda</a:t>
          </a:r>
          <a:endParaRPr lang="es-EC" sz="1100" kern="1200" dirty="0"/>
        </a:p>
      </dsp:txBody>
      <dsp:txXfrm>
        <a:off x="6402589" y="1140440"/>
        <a:ext cx="1759823" cy="442427"/>
      </dsp:txXfrm>
    </dsp:sp>
    <dsp:sp modelId="{07CCB456-4D86-4CF1-9728-F6AE18EB8BA0}">
      <dsp:nvSpPr>
        <dsp:cNvPr id="0" name=""/>
        <dsp:cNvSpPr/>
      </dsp:nvSpPr>
      <dsp:spPr>
        <a:xfrm rot="20188172">
          <a:off x="8114962" y="1061311"/>
          <a:ext cx="1472384" cy="12854"/>
        </a:xfrm>
        <a:custGeom>
          <a:avLst/>
          <a:gdLst/>
          <a:ahLst/>
          <a:cxnLst/>
          <a:rect l="0" t="0" r="0" b="0"/>
          <a:pathLst>
            <a:path>
              <a:moveTo>
                <a:pt x="0" y="6427"/>
              </a:moveTo>
              <a:lnTo>
                <a:pt x="1472384" y="6427"/>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C" sz="1000" kern="1200"/>
        </a:p>
      </dsp:txBody>
      <dsp:txXfrm>
        <a:off x="8814344" y="1030929"/>
        <a:ext cx="73619" cy="73619"/>
      </dsp:txXfrm>
    </dsp:sp>
    <dsp:sp modelId="{8DDE8848-AE3F-4ECA-9E44-C894A49A38E3}">
      <dsp:nvSpPr>
        <dsp:cNvPr id="0" name=""/>
        <dsp:cNvSpPr/>
      </dsp:nvSpPr>
      <dsp:spPr>
        <a:xfrm>
          <a:off x="9526130" y="538845"/>
          <a:ext cx="1787353" cy="469957"/>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Conformación del grupo de control</a:t>
          </a:r>
          <a:endParaRPr lang="es-EC" sz="1100" kern="1200" dirty="0"/>
        </a:p>
      </dsp:txBody>
      <dsp:txXfrm>
        <a:off x="9539895" y="552610"/>
        <a:ext cx="1759823" cy="442427"/>
      </dsp:txXfrm>
    </dsp:sp>
    <dsp:sp modelId="{BF6D0A6A-C8A1-4934-BB2E-93029F7D0BA9}">
      <dsp:nvSpPr>
        <dsp:cNvPr id="0" name=""/>
        <dsp:cNvSpPr/>
      </dsp:nvSpPr>
      <dsp:spPr>
        <a:xfrm rot="21457846">
          <a:off x="8175593" y="1326965"/>
          <a:ext cx="1367319" cy="12854"/>
        </a:xfrm>
        <a:custGeom>
          <a:avLst/>
          <a:gdLst/>
          <a:ahLst/>
          <a:cxnLst/>
          <a:rect l="0" t="0" r="0" b="0"/>
          <a:pathLst>
            <a:path>
              <a:moveTo>
                <a:pt x="0" y="6427"/>
              </a:moveTo>
              <a:lnTo>
                <a:pt x="1367319" y="6427"/>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C" sz="1000" kern="1200"/>
        </a:p>
      </dsp:txBody>
      <dsp:txXfrm>
        <a:off x="8825070" y="1299209"/>
        <a:ext cx="68365" cy="68365"/>
      </dsp:txXfrm>
    </dsp:sp>
    <dsp:sp modelId="{87B69C17-E1B7-4736-8841-D258847EABD1}">
      <dsp:nvSpPr>
        <dsp:cNvPr id="0" name=""/>
        <dsp:cNvSpPr/>
      </dsp:nvSpPr>
      <dsp:spPr>
        <a:xfrm>
          <a:off x="9542329" y="1110342"/>
          <a:ext cx="1836471" cy="389576"/>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Construcción de la cadena de búsqueda</a:t>
          </a:r>
          <a:endParaRPr lang="es-EC" sz="1100" kern="1200" dirty="0"/>
        </a:p>
      </dsp:txBody>
      <dsp:txXfrm>
        <a:off x="9553739" y="1121752"/>
        <a:ext cx="1813651" cy="366756"/>
      </dsp:txXfrm>
    </dsp:sp>
    <dsp:sp modelId="{80A73408-81ED-414B-957A-46353CF4DB33}">
      <dsp:nvSpPr>
        <dsp:cNvPr id="0" name=""/>
        <dsp:cNvSpPr/>
      </dsp:nvSpPr>
      <dsp:spPr>
        <a:xfrm rot="1085883">
          <a:off x="8139771" y="1583823"/>
          <a:ext cx="1471758" cy="12854"/>
        </a:xfrm>
        <a:custGeom>
          <a:avLst/>
          <a:gdLst/>
          <a:ahLst/>
          <a:cxnLst/>
          <a:rect l="0" t="0" r="0" b="0"/>
          <a:pathLst>
            <a:path>
              <a:moveTo>
                <a:pt x="0" y="6427"/>
              </a:moveTo>
              <a:lnTo>
                <a:pt x="1471758" y="6427"/>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C" sz="1000" kern="1200"/>
        </a:p>
      </dsp:txBody>
      <dsp:txXfrm>
        <a:off x="8838857" y="1553456"/>
        <a:ext cx="73587" cy="73587"/>
      </dsp:txXfrm>
    </dsp:sp>
    <dsp:sp modelId="{707D9834-906F-4E4A-9B94-DA00DFAD1A0C}">
      <dsp:nvSpPr>
        <dsp:cNvPr id="0" name=""/>
        <dsp:cNvSpPr/>
      </dsp:nvSpPr>
      <dsp:spPr>
        <a:xfrm>
          <a:off x="9575123" y="1583868"/>
          <a:ext cx="1787353" cy="469957"/>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Búsqueda de estudios candidatos</a:t>
          </a:r>
          <a:endParaRPr lang="es-EC" sz="1100" b="1" kern="1200" dirty="0"/>
        </a:p>
      </dsp:txBody>
      <dsp:txXfrm>
        <a:off x="9588888" y="1597633"/>
        <a:ext cx="1759823" cy="442427"/>
      </dsp:txXfrm>
    </dsp:sp>
    <dsp:sp modelId="{0359B34F-578F-4005-A933-B774B852EA31}">
      <dsp:nvSpPr>
        <dsp:cNvPr id="0" name=""/>
        <dsp:cNvSpPr/>
      </dsp:nvSpPr>
      <dsp:spPr>
        <a:xfrm rot="21259260">
          <a:off x="2351098" y="2865496"/>
          <a:ext cx="1152616" cy="12854"/>
        </a:xfrm>
        <a:custGeom>
          <a:avLst/>
          <a:gdLst/>
          <a:ahLst/>
          <a:cxnLst/>
          <a:rect l="0" t="0" r="0" b="0"/>
          <a:pathLst>
            <a:path>
              <a:moveTo>
                <a:pt x="0" y="6427"/>
              </a:moveTo>
              <a:lnTo>
                <a:pt x="1152616" y="6427"/>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s-EC" sz="1050" kern="1200"/>
        </a:p>
      </dsp:txBody>
      <dsp:txXfrm>
        <a:off x="2898591" y="2843108"/>
        <a:ext cx="57630" cy="57630"/>
      </dsp:txXfrm>
    </dsp:sp>
    <dsp:sp modelId="{A0D1C639-1C9C-4BA3-BBE4-0EA768C70AEC}">
      <dsp:nvSpPr>
        <dsp:cNvPr id="0" name=""/>
        <dsp:cNvSpPr/>
      </dsp:nvSpPr>
      <dsp:spPr>
        <a:xfrm>
          <a:off x="3500887" y="2579915"/>
          <a:ext cx="1787353" cy="469957"/>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b="1" kern="1200" dirty="0" smtClean="0"/>
            <a:t>2. Ejecución de la SLR</a:t>
          </a:r>
          <a:endParaRPr lang="es-EC" sz="1100" kern="1200" dirty="0"/>
        </a:p>
      </dsp:txBody>
      <dsp:txXfrm>
        <a:off x="3514652" y="2593680"/>
        <a:ext cx="1759823" cy="442427"/>
      </dsp:txXfrm>
    </dsp:sp>
    <dsp:sp modelId="{FA0B9B8D-BF3C-4E24-B9DB-234BE4F98E5B}">
      <dsp:nvSpPr>
        <dsp:cNvPr id="0" name=""/>
        <dsp:cNvSpPr/>
      </dsp:nvSpPr>
      <dsp:spPr>
        <a:xfrm rot="20533994">
          <a:off x="5261442" y="2637016"/>
          <a:ext cx="1123746" cy="12854"/>
        </a:xfrm>
        <a:custGeom>
          <a:avLst/>
          <a:gdLst/>
          <a:ahLst/>
          <a:cxnLst/>
          <a:rect l="0" t="0" r="0" b="0"/>
          <a:pathLst>
            <a:path>
              <a:moveTo>
                <a:pt x="0" y="6427"/>
              </a:moveTo>
              <a:lnTo>
                <a:pt x="1123746" y="6427"/>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C" sz="1000" kern="1200"/>
        </a:p>
      </dsp:txBody>
      <dsp:txXfrm>
        <a:off x="5795222" y="2615349"/>
        <a:ext cx="56187" cy="56187"/>
      </dsp:txXfrm>
    </dsp:sp>
    <dsp:sp modelId="{6CCA4A2E-3918-4EF0-9C53-B7A0A731332F}">
      <dsp:nvSpPr>
        <dsp:cNvPr id="0" name=""/>
        <dsp:cNvSpPr/>
      </dsp:nvSpPr>
      <dsp:spPr>
        <a:xfrm>
          <a:off x="6358391" y="2237012"/>
          <a:ext cx="1787353" cy="469957"/>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Criterios de Inclusión y Exclusión.</a:t>
          </a:r>
          <a:endParaRPr lang="es-EC" sz="1100" kern="1200" dirty="0"/>
        </a:p>
      </dsp:txBody>
      <dsp:txXfrm>
        <a:off x="6372156" y="2250777"/>
        <a:ext cx="1759823" cy="442427"/>
      </dsp:txXfrm>
    </dsp:sp>
    <dsp:sp modelId="{BCF95287-3E8C-4A89-9715-F90275A532CE}">
      <dsp:nvSpPr>
        <dsp:cNvPr id="0" name=""/>
        <dsp:cNvSpPr/>
      </dsp:nvSpPr>
      <dsp:spPr>
        <a:xfrm rot="1412959">
          <a:off x="5238887" y="3045231"/>
          <a:ext cx="1185188" cy="12854"/>
        </a:xfrm>
        <a:custGeom>
          <a:avLst/>
          <a:gdLst/>
          <a:ahLst/>
          <a:cxnLst/>
          <a:rect l="0" t="0" r="0" b="0"/>
          <a:pathLst>
            <a:path>
              <a:moveTo>
                <a:pt x="0" y="6427"/>
              </a:moveTo>
              <a:lnTo>
                <a:pt x="1185188" y="6427"/>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C" sz="1000" kern="1200"/>
        </a:p>
      </dsp:txBody>
      <dsp:txXfrm>
        <a:off x="5801851" y="3022029"/>
        <a:ext cx="59259" cy="59259"/>
      </dsp:txXfrm>
    </dsp:sp>
    <dsp:sp modelId="{AE8216E7-4F66-4F77-AABA-660340A0ECB0}">
      <dsp:nvSpPr>
        <dsp:cNvPr id="0" name=""/>
        <dsp:cNvSpPr/>
      </dsp:nvSpPr>
      <dsp:spPr>
        <a:xfrm>
          <a:off x="6374722" y="3053444"/>
          <a:ext cx="1787353" cy="469957"/>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Proceso de selección de estudios primarios</a:t>
          </a:r>
          <a:endParaRPr lang="es-EC" sz="1100" kern="1200" dirty="0"/>
        </a:p>
      </dsp:txBody>
      <dsp:txXfrm>
        <a:off x="6388487" y="3067209"/>
        <a:ext cx="1759823" cy="442427"/>
      </dsp:txXfrm>
    </dsp:sp>
    <dsp:sp modelId="{0957A4FC-770C-47A1-A2DF-5FC07F73B74D}">
      <dsp:nvSpPr>
        <dsp:cNvPr id="0" name=""/>
        <dsp:cNvSpPr/>
      </dsp:nvSpPr>
      <dsp:spPr>
        <a:xfrm rot="20753134">
          <a:off x="8141861" y="3118710"/>
          <a:ext cx="1339175" cy="12854"/>
        </a:xfrm>
        <a:custGeom>
          <a:avLst/>
          <a:gdLst/>
          <a:ahLst/>
          <a:cxnLst/>
          <a:rect l="0" t="0" r="0" b="0"/>
          <a:pathLst>
            <a:path>
              <a:moveTo>
                <a:pt x="0" y="6427"/>
              </a:moveTo>
              <a:lnTo>
                <a:pt x="1339175" y="6427"/>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C" sz="1000" kern="1200"/>
        </a:p>
      </dsp:txBody>
      <dsp:txXfrm>
        <a:off x="8777969" y="3091658"/>
        <a:ext cx="66958" cy="66958"/>
      </dsp:txXfrm>
    </dsp:sp>
    <dsp:sp modelId="{8212C5D9-1802-462F-9510-6FBEA3878500}">
      <dsp:nvSpPr>
        <dsp:cNvPr id="0" name=""/>
        <dsp:cNvSpPr/>
      </dsp:nvSpPr>
      <dsp:spPr>
        <a:xfrm>
          <a:off x="9460822" y="2726873"/>
          <a:ext cx="1787353" cy="469957"/>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Depuración de estudios candidatos</a:t>
          </a:r>
          <a:endParaRPr lang="es-EC" sz="1100" kern="1200" dirty="0"/>
        </a:p>
      </dsp:txBody>
      <dsp:txXfrm>
        <a:off x="9474587" y="2740638"/>
        <a:ext cx="1759823" cy="442427"/>
      </dsp:txXfrm>
    </dsp:sp>
    <dsp:sp modelId="{A9F4760F-26A1-4A82-B647-D665774BF896}">
      <dsp:nvSpPr>
        <dsp:cNvPr id="0" name=""/>
        <dsp:cNvSpPr/>
      </dsp:nvSpPr>
      <dsp:spPr>
        <a:xfrm rot="682448">
          <a:off x="8149066" y="3412626"/>
          <a:ext cx="1324756" cy="12854"/>
        </a:xfrm>
        <a:custGeom>
          <a:avLst/>
          <a:gdLst/>
          <a:ahLst/>
          <a:cxnLst/>
          <a:rect l="0" t="0" r="0" b="0"/>
          <a:pathLst>
            <a:path>
              <a:moveTo>
                <a:pt x="0" y="6427"/>
              </a:moveTo>
              <a:lnTo>
                <a:pt x="1324756" y="6427"/>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C" sz="1000" kern="1200"/>
        </a:p>
      </dsp:txBody>
      <dsp:txXfrm>
        <a:off x="8778326" y="3385934"/>
        <a:ext cx="66237" cy="66237"/>
      </dsp:txXfrm>
    </dsp:sp>
    <dsp:sp modelId="{EFC62ADE-E47F-4526-B50F-CB9075C71268}">
      <dsp:nvSpPr>
        <dsp:cNvPr id="0" name=""/>
        <dsp:cNvSpPr/>
      </dsp:nvSpPr>
      <dsp:spPr>
        <a:xfrm>
          <a:off x="9460814" y="3314705"/>
          <a:ext cx="1787353" cy="469957"/>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Selección de estudios</a:t>
          </a:r>
          <a:endParaRPr lang="es-EC" sz="1100" kern="1200" dirty="0"/>
        </a:p>
      </dsp:txBody>
      <dsp:txXfrm>
        <a:off x="9474579" y="3328470"/>
        <a:ext cx="1759823" cy="442427"/>
      </dsp:txXfrm>
    </dsp:sp>
    <dsp:sp modelId="{646F6317-B1AC-4785-A176-0CB874BADC45}">
      <dsp:nvSpPr>
        <dsp:cNvPr id="0" name=""/>
        <dsp:cNvSpPr/>
      </dsp:nvSpPr>
      <dsp:spPr>
        <a:xfrm rot="2000870">
          <a:off x="8032471" y="3714704"/>
          <a:ext cx="1574285" cy="12854"/>
        </a:xfrm>
        <a:custGeom>
          <a:avLst/>
          <a:gdLst/>
          <a:ahLst/>
          <a:cxnLst/>
          <a:rect l="0" t="0" r="0" b="0"/>
          <a:pathLst>
            <a:path>
              <a:moveTo>
                <a:pt x="0" y="6427"/>
              </a:moveTo>
              <a:lnTo>
                <a:pt x="1574285" y="6427"/>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C" sz="1000" kern="1200"/>
        </a:p>
      </dsp:txBody>
      <dsp:txXfrm>
        <a:off x="8780257" y="3681774"/>
        <a:ext cx="78714" cy="78714"/>
      </dsp:txXfrm>
    </dsp:sp>
    <dsp:sp modelId="{34EFB0AB-2FFE-44AB-B908-41A0D10ACE85}">
      <dsp:nvSpPr>
        <dsp:cNvPr id="0" name=""/>
        <dsp:cNvSpPr/>
      </dsp:nvSpPr>
      <dsp:spPr>
        <a:xfrm>
          <a:off x="9477153" y="3918860"/>
          <a:ext cx="1787353" cy="469957"/>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Selección de estudios primarios</a:t>
          </a:r>
          <a:endParaRPr lang="es-EC" sz="1100" kern="1200" dirty="0"/>
        </a:p>
      </dsp:txBody>
      <dsp:txXfrm>
        <a:off x="9490918" y="3932625"/>
        <a:ext cx="1759823" cy="442427"/>
      </dsp:txXfrm>
    </dsp:sp>
    <dsp:sp modelId="{99B72AC7-F199-4CF0-806B-0987E000CB1D}">
      <dsp:nvSpPr>
        <dsp:cNvPr id="0" name=""/>
        <dsp:cNvSpPr/>
      </dsp:nvSpPr>
      <dsp:spPr>
        <a:xfrm rot="3357488">
          <a:off x="1915806" y="3747237"/>
          <a:ext cx="1990547" cy="12854"/>
        </a:xfrm>
        <a:custGeom>
          <a:avLst/>
          <a:gdLst/>
          <a:ahLst/>
          <a:cxnLst/>
          <a:rect l="0" t="0" r="0" b="0"/>
          <a:pathLst>
            <a:path>
              <a:moveTo>
                <a:pt x="0" y="6427"/>
              </a:moveTo>
              <a:lnTo>
                <a:pt x="1990547" y="6427"/>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s-EC" sz="1050" kern="1200"/>
        </a:p>
      </dsp:txBody>
      <dsp:txXfrm>
        <a:off x="2861316" y="3703900"/>
        <a:ext cx="99527" cy="99527"/>
      </dsp:txXfrm>
    </dsp:sp>
    <dsp:sp modelId="{DEBC0FCD-B3B0-40FB-A615-BF2BD213CD64}">
      <dsp:nvSpPr>
        <dsp:cNvPr id="0" name=""/>
        <dsp:cNvSpPr/>
      </dsp:nvSpPr>
      <dsp:spPr>
        <a:xfrm>
          <a:off x="3468232" y="4343397"/>
          <a:ext cx="1787353" cy="469957"/>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3. </a:t>
          </a:r>
          <a:r>
            <a:rPr lang="es-EC" sz="1100" b="1" kern="1200" dirty="0" smtClean="0"/>
            <a:t>Presentación de informes de la SLR</a:t>
          </a:r>
          <a:endParaRPr lang="es-EC" sz="1100" kern="1200" dirty="0"/>
        </a:p>
      </dsp:txBody>
      <dsp:txXfrm>
        <a:off x="3481997" y="4357162"/>
        <a:ext cx="1759823" cy="442427"/>
      </dsp:txXfrm>
    </dsp:sp>
    <dsp:sp modelId="{B3467510-DBB7-43FF-A2D4-C849E1CD0C00}">
      <dsp:nvSpPr>
        <dsp:cNvPr id="0" name=""/>
        <dsp:cNvSpPr/>
      </dsp:nvSpPr>
      <dsp:spPr>
        <a:xfrm rot="203384">
          <a:off x="5254619" y="4604609"/>
          <a:ext cx="1104737" cy="12854"/>
        </a:xfrm>
        <a:custGeom>
          <a:avLst/>
          <a:gdLst/>
          <a:ahLst/>
          <a:cxnLst/>
          <a:rect l="0" t="0" r="0" b="0"/>
          <a:pathLst>
            <a:path>
              <a:moveTo>
                <a:pt x="0" y="6427"/>
              </a:moveTo>
              <a:lnTo>
                <a:pt x="1104737" y="6427"/>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s-EC" sz="1000" kern="1200"/>
        </a:p>
      </dsp:txBody>
      <dsp:txXfrm>
        <a:off x="5779370" y="4583418"/>
        <a:ext cx="55236" cy="55236"/>
      </dsp:txXfrm>
    </dsp:sp>
    <dsp:sp modelId="{BF56DEFC-DB66-462E-80D4-C80340B0EDFB}">
      <dsp:nvSpPr>
        <dsp:cNvPr id="0" name=""/>
        <dsp:cNvSpPr/>
      </dsp:nvSpPr>
      <dsp:spPr>
        <a:xfrm>
          <a:off x="6358391" y="4408718"/>
          <a:ext cx="1787353" cy="469957"/>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b="1" kern="1200" dirty="0" smtClean="0"/>
            <a:t>Extracción de datos</a:t>
          </a:r>
          <a:endParaRPr lang="es-EC" sz="1100" kern="1200" dirty="0"/>
        </a:p>
      </dsp:txBody>
      <dsp:txXfrm>
        <a:off x="6372156" y="4422483"/>
        <a:ext cx="1759823" cy="44242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diagrams.loki3.com/BracketList+Icon">
  <dgm:title val="Lista de llaves verticales"/>
  <dgm:desc val="Se usa para mostrar bloques de información agrupados. Funciona bien con gran cantidad de texto de nivel 2."/>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906AE0-6C6C-4858-AB9D-5BE8F9C23727}" type="datetimeFigureOut">
              <a:rPr lang="es-EC" smtClean="0"/>
              <a:t>16/12/2016</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A1747D-4662-451F-BA58-82D5929F7F5D}" type="slidenum">
              <a:rPr lang="es-EC" smtClean="0"/>
              <a:t>‹Nº›</a:t>
            </a:fld>
            <a:endParaRPr lang="es-EC"/>
          </a:p>
        </p:txBody>
      </p:sp>
    </p:spTree>
    <p:extLst>
      <p:ext uri="{BB962C8B-B14F-4D97-AF65-F5344CB8AC3E}">
        <p14:creationId xmlns:p14="http://schemas.microsoft.com/office/powerpoint/2010/main" val="3712485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s.wikipedia.org/wiki/Idioma_ingl%C3%A9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es.wikipedia.org/wiki/Paradigma_de_programaci%C3%B3n"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CIENCIA</a:t>
            </a:r>
            <a:r>
              <a:rPr lang="es-EC" sz="1200" kern="1200" baseline="0" dirty="0" smtClean="0">
                <a:solidFill>
                  <a:schemeClr val="tx1"/>
                </a:solidFill>
                <a:effectLst/>
                <a:latin typeface="+mn-lt"/>
                <a:ea typeface="+mn-ea"/>
                <a:cs typeface="+mn-cs"/>
              </a:rPr>
              <a:t> Y TECNOLOGÍA: </a:t>
            </a:r>
            <a:r>
              <a:rPr lang="es-EC" sz="1200" kern="1200" dirty="0" smtClean="0">
                <a:solidFill>
                  <a:schemeClr val="tx1"/>
                </a:solidFill>
                <a:effectLst/>
                <a:latin typeface="+mn-lt"/>
                <a:ea typeface="+mn-ea"/>
                <a:cs typeface="+mn-cs"/>
              </a:rPr>
              <a:t>La ciencia está desarrollada por cuatro componentes esenciales: el factor humano, el factor social, el factor cognitivo y el factor material</a:t>
            </a:r>
          </a:p>
          <a:p>
            <a:r>
              <a:rPr lang="es-EC" sz="1200" kern="1200" dirty="0" smtClean="0">
                <a:solidFill>
                  <a:schemeClr val="tx1"/>
                </a:solidFill>
                <a:effectLst/>
                <a:latin typeface="+mn-lt"/>
                <a:ea typeface="+mn-ea"/>
                <a:cs typeface="+mn-cs"/>
              </a:rPr>
              <a:t>El proceso de transformación de la realidad objetiva se realiza en un ciclo de cinco etapas que contiene tanto al servicio o producto como a los procesos necesarios para su generación</a:t>
            </a:r>
          </a:p>
          <a:p>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12</a:t>
            </a:fld>
            <a:endParaRPr lang="es-EC"/>
          </a:p>
        </p:txBody>
      </p:sp>
    </p:spTree>
    <p:extLst>
      <p:ext uri="{BB962C8B-B14F-4D97-AF65-F5344CB8AC3E}">
        <p14:creationId xmlns:p14="http://schemas.microsoft.com/office/powerpoint/2010/main" val="3480942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Fuentes de Publicación: Específicamente en las bases de datos bibliográficas a las que se encuentra suscrita la Universidad de las Fuerzas Armadas ESPE.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AA1747D-4662-451F-BA58-82D5929F7F5D}" type="slidenum">
              <a:rPr lang="es-EC" smtClean="0"/>
              <a:t>22</a:t>
            </a:fld>
            <a:endParaRPr lang="es-EC"/>
          </a:p>
        </p:txBody>
      </p:sp>
    </p:spTree>
    <p:extLst>
      <p:ext uri="{BB962C8B-B14F-4D97-AF65-F5344CB8AC3E}">
        <p14:creationId xmlns:p14="http://schemas.microsoft.com/office/powerpoint/2010/main" val="3719228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Fuentes de Publicación: Específicamente en las bases de datos bibliográficas a las que se encuentra suscrita la Universidad de las Fuerzas Armadas ESPE.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AA1747D-4662-451F-BA58-82D5929F7F5D}" type="slidenum">
              <a:rPr lang="es-EC" smtClean="0"/>
              <a:t>23</a:t>
            </a:fld>
            <a:endParaRPr lang="es-EC"/>
          </a:p>
        </p:txBody>
      </p:sp>
    </p:spTree>
    <p:extLst>
      <p:ext uri="{BB962C8B-B14F-4D97-AF65-F5344CB8AC3E}">
        <p14:creationId xmlns:p14="http://schemas.microsoft.com/office/powerpoint/2010/main" val="3321676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AA1747D-4662-451F-BA58-82D5929F7F5D}" type="slidenum">
              <a:rPr lang="es-EC" smtClean="0"/>
              <a:t>24</a:t>
            </a:fld>
            <a:endParaRPr lang="es-EC"/>
          </a:p>
        </p:txBody>
      </p:sp>
    </p:spTree>
    <p:extLst>
      <p:ext uri="{BB962C8B-B14F-4D97-AF65-F5344CB8AC3E}">
        <p14:creationId xmlns:p14="http://schemas.microsoft.com/office/powerpoint/2010/main" val="3326838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Esta tarea de validación ayuda a confirmar las coincidencias y desacuerdos entre los investigadores, sobre la inclusión o exclusión de los estudios candidatos. Finalmente se componen los listados de los estudios seleccionados por cada base de datos digital.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AA1747D-4662-451F-BA58-82D5929F7F5D}" type="slidenum">
              <a:rPr lang="es-EC" smtClean="0"/>
              <a:t>25</a:t>
            </a:fld>
            <a:endParaRPr lang="es-EC"/>
          </a:p>
        </p:txBody>
      </p:sp>
    </p:spTree>
    <p:extLst>
      <p:ext uri="{BB962C8B-B14F-4D97-AF65-F5344CB8AC3E}">
        <p14:creationId xmlns:p14="http://schemas.microsoft.com/office/powerpoint/2010/main" val="3752855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AA1747D-4662-451F-BA58-82D5929F7F5D}" type="slidenum">
              <a:rPr lang="es-EC" smtClean="0"/>
              <a:t>26</a:t>
            </a:fld>
            <a:endParaRPr lang="es-EC"/>
          </a:p>
        </p:txBody>
      </p:sp>
    </p:spTree>
    <p:extLst>
      <p:ext uri="{BB962C8B-B14F-4D97-AF65-F5344CB8AC3E}">
        <p14:creationId xmlns:p14="http://schemas.microsoft.com/office/powerpoint/2010/main" val="653998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AA1747D-4662-451F-BA58-82D5929F7F5D}" type="slidenum">
              <a:rPr lang="es-EC" smtClean="0"/>
              <a:t>27</a:t>
            </a:fld>
            <a:endParaRPr lang="es-EC"/>
          </a:p>
        </p:txBody>
      </p:sp>
    </p:spTree>
    <p:extLst>
      <p:ext uri="{BB962C8B-B14F-4D97-AF65-F5344CB8AC3E}">
        <p14:creationId xmlns:p14="http://schemas.microsoft.com/office/powerpoint/2010/main" val="2528104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Como se puede apreciar las fuentes de publicación utilizadas son revistas, congresos, y simposios relacionados con las ciencias de la computación y la Interacción humano computador o humano móvil. </a:t>
            </a:r>
          </a:p>
          <a:p>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28</a:t>
            </a:fld>
            <a:endParaRPr lang="es-EC"/>
          </a:p>
        </p:txBody>
      </p:sp>
    </p:spTree>
    <p:extLst>
      <p:ext uri="{BB962C8B-B14F-4D97-AF65-F5344CB8AC3E}">
        <p14:creationId xmlns:p14="http://schemas.microsoft.com/office/powerpoint/2010/main" val="844147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HEURISTICA:</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Es un método adecuado para toda fase del ciclo de vida del software, no requiere planeación previa y además no es mandatorio para los evaluadores que sean expertos en usabilidad</a:t>
            </a:r>
          </a:p>
          <a:p>
            <a:r>
              <a:rPr lang="es-EC" sz="1200" kern="1200" dirty="0" smtClean="0">
                <a:solidFill>
                  <a:schemeClr val="tx1"/>
                </a:solidFill>
                <a:effectLst/>
                <a:latin typeface="+mn-lt"/>
                <a:ea typeface="+mn-ea"/>
                <a:cs typeface="+mn-cs"/>
              </a:rPr>
              <a:t>LABORATORIO:</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Es un método donde los participantes son observados por un investigador, a lo largo de su rendimiento en cada tarea asignada usuarios (por ejemplo, seguridad o expresiones faciales confusas), todo el proceso de evaluación, es grabado en vídeo</a:t>
            </a:r>
          </a:p>
          <a:p>
            <a:r>
              <a:rPr lang="es-EC" sz="1200" kern="1200" dirty="0" smtClean="0">
                <a:solidFill>
                  <a:schemeClr val="tx1"/>
                </a:solidFill>
                <a:effectLst/>
                <a:latin typeface="+mn-lt"/>
                <a:ea typeface="+mn-ea"/>
                <a:cs typeface="+mn-cs"/>
              </a:rPr>
              <a:t>CAMPO:</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Es un método de evaluación de usabilidad de aplicaciones móviles que es llevado a cabo con usuarios reales, en un contexto de uso real. En el experimento los expertos usan métodos observacionales y toman notas, mientras los usuarios realizan las tareas asignadas.</a:t>
            </a:r>
          </a:p>
          <a:p>
            <a:r>
              <a:rPr lang="es-EC" sz="1200" kern="1200" dirty="0" smtClean="0">
                <a:solidFill>
                  <a:schemeClr val="tx1"/>
                </a:solidFill>
                <a:effectLst/>
                <a:latin typeface="+mn-lt"/>
                <a:ea typeface="+mn-ea"/>
                <a:cs typeface="+mn-cs"/>
              </a:rPr>
              <a:t>THINK</a:t>
            </a:r>
            <a:r>
              <a:rPr lang="es-EC" sz="1200" kern="1200" baseline="0" dirty="0" smtClean="0">
                <a:solidFill>
                  <a:schemeClr val="tx1"/>
                </a:solidFill>
                <a:effectLst/>
                <a:latin typeface="+mn-lt"/>
                <a:ea typeface="+mn-ea"/>
                <a:cs typeface="+mn-cs"/>
              </a:rPr>
              <a:t> ALOUD: </a:t>
            </a:r>
            <a:r>
              <a:rPr lang="es-EC" sz="1200" kern="1200" dirty="0" smtClean="0">
                <a:solidFill>
                  <a:schemeClr val="tx1"/>
                </a:solidFill>
                <a:effectLst/>
                <a:latin typeface="+mn-lt"/>
                <a:ea typeface="+mn-ea"/>
                <a:cs typeface="+mn-cs"/>
              </a:rPr>
              <a:t>Todos los datos verbales obtenidos y las interacciones de los usuarios tienen que ser transcritas para su análisis. </a:t>
            </a:r>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30</a:t>
            </a:fld>
            <a:endParaRPr lang="es-EC"/>
          </a:p>
        </p:txBody>
      </p:sp>
    </p:spTree>
    <p:extLst>
      <p:ext uri="{BB962C8B-B14F-4D97-AF65-F5344CB8AC3E}">
        <p14:creationId xmlns:p14="http://schemas.microsoft.com/office/powerpoint/2010/main" val="322682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CUESTIONARIO:</a:t>
            </a:r>
            <a:r>
              <a:rPr lang="es-EC" baseline="0" dirty="0" smtClean="0"/>
              <a:t> </a:t>
            </a:r>
            <a:r>
              <a:rPr lang="es-EC" sz="1200" kern="1200" dirty="0" smtClean="0">
                <a:solidFill>
                  <a:schemeClr val="tx1"/>
                </a:solidFill>
                <a:effectLst/>
                <a:latin typeface="+mn-lt"/>
                <a:ea typeface="+mn-ea"/>
                <a:cs typeface="+mn-cs"/>
              </a:rPr>
              <a:t>Los cuestionarios presentan un conjunto de preguntas desarrolladas para que los usuarios las respondan posteriormente de haber usado la aplicación, para su interpretación se evalúa el grado en que la aplicación asiste a los elementos de medición y se le asigna una calificación para cada pregunta</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ENTREVISTA:  </a:t>
            </a:r>
            <a:r>
              <a:rPr lang="es-EC" sz="1200" kern="1200" dirty="0" smtClean="0">
                <a:solidFill>
                  <a:schemeClr val="tx1"/>
                </a:solidFill>
                <a:effectLst/>
                <a:latin typeface="+mn-lt"/>
                <a:ea typeface="+mn-ea"/>
                <a:cs typeface="+mn-cs"/>
              </a:rPr>
              <a:t>es un método de evaluación de usabilidad similar a los cuestionarios ya que ambos consisten en un conjunto de preguntas que se basan en datos subjetivos de los usuarios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Hussain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Hashim</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Nordin</a:t>
            </a:r>
            <a:r>
              <a:rPr lang="es-ES" sz="1200" kern="1200" dirty="0" smtClean="0">
                <a:solidFill>
                  <a:schemeClr val="tx1"/>
                </a:solidFill>
                <a:effectLst/>
                <a:latin typeface="+mn-lt"/>
                <a:ea typeface="+mn-ea"/>
                <a:cs typeface="+mn-cs"/>
              </a:rPr>
              <a:t>, 2014)</a:t>
            </a:r>
            <a:r>
              <a:rPr lang="es-EC" sz="1200" kern="1200" dirty="0" smtClean="0">
                <a:solidFill>
                  <a:schemeClr val="tx1"/>
                </a:solidFill>
                <a:effectLst/>
                <a:latin typeface="+mn-lt"/>
                <a:ea typeface="+mn-ea"/>
                <a:cs typeface="+mn-cs"/>
              </a:rPr>
              <a:t>, es decir, sirven para conocer sus opiniones y sentimientos después de usar las aplicaciones móviles (</a:t>
            </a:r>
            <a:r>
              <a:rPr lang="es-EC" sz="1200" kern="1200" dirty="0" err="1" smtClean="0">
                <a:solidFill>
                  <a:schemeClr val="tx1"/>
                </a:solidFill>
                <a:effectLst/>
                <a:latin typeface="+mn-lt"/>
                <a:ea typeface="+mn-ea"/>
                <a:cs typeface="+mn-cs"/>
              </a:rPr>
              <a:t>Akma</a:t>
            </a:r>
            <a:r>
              <a:rPr lang="es-EC" sz="1200" kern="1200" dirty="0" smtClean="0">
                <a:solidFill>
                  <a:schemeClr val="tx1"/>
                </a:solidFill>
                <a:effectLst/>
                <a:latin typeface="+mn-lt"/>
                <a:ea typeface="+mn-ea"/>
                <a:cs typeface="+mn-cs"/>
              </a:rPr>
              <a:t> Ahmad, </a:t>
            </a:r>
            <a:r>
              <a:rPr lang="es-EC" sz="1200" kern="1200" dirty="0" err="1" smtClean="0">
                <a:solidFill>
                  <a:schemeClr val="tx1"/>
                </a:solidFill>
                <a:effectLst/>
                <a:latin typeface="+mn-lt"/>
                <a:ea typeface="+mn-ea"/>
                <a:cs typeface="+mn-cs"/>
              </a:rPr>
              <a:t>Zainal</a:t>
            </a:r>
            <a:r>
              <a:rPr lang="es-EC" sz="1200" kern="1200" dirty="0" smtClean="0">
                <a:solidFill>
                  <a:schemeClr val="tx1"/>
                </a:solidFill>
                <a:effectLst/>
                <a:latin typeface="+mn-lt"/>
                <a:ea typeface="+mn-ea"/>
                <a:cs typeface="+mn-cs"/>
              </a:rPr>
              <a:t>, Abdul </a:t>
            </a:r>
            <a:r>
              <a:rPr lang="es-EC" sz="1200" kern="1200" dirty="0" err="1" smtClean="0">
                <a:solidFill>
                  <a:schemeClr val="tx1"/>
                </a:solidFill>
                <a:effectLst/>
                <a:latin typeface="+mn-lt"/>
                <a:ea typeface="+mn-ea"/>
                <a:cs typeface="+mn-cs"/>
              </a:rPr>
              <a:t>Razak</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Wan</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Adnan</a:t>
            </a:r>
            <a:r>
              <a:rPr lang="es-EC" sz="1200" kern="1200" dirty="0" smtClean="0">
                <a:solidFill>
                  <a:schemeClr val="tx1"/>
                </a:solidFill>
                <a:effectLst/>
                <a:latin typeface="+mn-lt"/>
                <a:ea typeface="+mn-ea"/>
                <a:cs typeface="+mn-cs"/>
              </a:rPr>
              <a:t>, &amp; </a:t>
            </a:r>
            <a:r>
              <a:rPr lang="es-EC" sz="1200" kern="1200" dirty="0" err="1" smtClean="0">
                <a:solidFill>
                  <a:schemeClr val="tx1"/>
                </a:solidFill>
                <a:effectLst/>
                <a:latin typeface="+mn-lt"/>
                <a:ea typeface="+mn-ea"/>
                <a:cs typeface="+mn-cs"/>
              </a:rPr>
              <a:t>Osman</a:t>
            </a:r>
            <a:r>
              <a:rPr lang="es-EC" sz="1200" kern="1200" dirty="0" smtClean="0">
                <a:solidFill>
                  <a:schemeClr val="tx1"/>
                </a:solidFill>
                <a:effectLst/>
                <a:latin typeface="+mn-lt"/>
                <a:ea typeface="+mn-ea"/>
                <a:cs typeface="+mn-cs"/>
              </a:rPr>
              <a:t>, 2015).</a:t>
            </a:r>
          </a:p>
          <a:p>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31</a:t>
            </a:fld>
            <a:endParaRPr lang="es-EC"/>
          </a:p>
        </p:txBody>
      </p:sp>
    </p:spTree>
    <p:extLst>
      <p:ext uri="{BB962C8B-B14F-4D97-AF65-F5344CB8AC3E}">
        <p14:creationId xmlns:p14="http://schemas.microsoft.com/office/powerpoint/2010/main" val="2439282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32</a:t>
            </a:fld>
            <a:endParaRPr lang="es-EC"/>
          </a:p>
        </p:txBody>
      </p:sp>
    </p:spTree>
    <p:extLst>
      <p:ext uri="{BB962C8B-B14F-4D97-AF65-F5344CB8AC3E}">
        <p14:creationId xmlns:p14="http://schemas.microsoft.com/office/powerpoint/2010/main" val="3804941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13</a:t>
            </a:fld>
            <a:endParaRPr lang="es-EC"/>
          </a:p>
        </p:txBody>
      </p:sp>
    </p:spTree>
    <p:extLst>
      <p:ext uri="{BB962C8B-B14F-4D97-AF65-F5344CB8AC3E}">
        <p14:creationId xmlns:p14="http://schemas.microsoft.com/office/powerpoint/2010/main" val="2489391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ESTUDIO</a:t>
            </a:r>
            <a:r>
              <a:rPr lang="es-EC" baseline="0" dirty="0" smtClean="0"/>
              <a:t> LONGITUDINAL: </a:t>
            </a:r>
            <a:r>
              <a:rPr lang="es-EC" sz="1200" kern="1200" dirty="0" smtClean="0">
                <a:solidFill>
                  <a:schemeClr val="tx1"/>
                </a:solidFill>
                <a:effectLst/>
                <a:latin typeface="+mn-lt"/>
                <a:ea typeface="+mn-ea"/>
                <a:cs typeface="+mn-cs"/>
              </a:rPr>
              <a:t>En este método los participantes tienen un tiempo determinado para usar la aplicación libremente bajo cualquier circunstancia, después de culminar este periodo de tiempo de uso, los investigadores evalúan la  satisfacción de los usuarios (Angulo Cevallos, 2014). Los estudios longitudinales son importantes en la evaluación de aplicaciones móviles, ya que considera los diferentes contextos</a:t>
            </a:r>
            <a:r>
              <a:rPr lang="es-ES" sz="1200" kern="1200" dirty="0" smtClean="0">
                <a:solidFill>
                  <a:schemeClr val="tx1"/>
                </a:solidFill>
                <a:effectLst/>
                <a:latin typeface="+mn-lt"/>
                <a:ea typeface="+mn-ea"/>
                <a:cs typeface="+mn-cs"/>
              </a:rPr>
              <a:t> donde la aplicación seria usada típicamente, característica difícil de reproducir en un ambiente controlado  (Angulo Cevallos, 2014).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AUT: estimado formalmente por (las tareas explicitas para participantes) e informalmente (los participantes usan objetivos del sistema sin ninguna tarea adicional</a:t>
            </a:r>
          </a:p>
          <a:p>
            <a:r>
              <a:rPr lang="es-EC" sz="1200" b="1" kern="1200" dirty="0" smtClean="0">
                <a:solidFill>
                  <a:schemeClr val="tx1"/>
                </a:solidFill>
                <a:effectLst/>
                <a:latin typeface="+mn-lt"/>
                <a:ea typeface="+mn-ea"/>
                <a:cs typeface="+mn-cs"/>
              </a:rPr>
              <a:t>(1) Fase de preparación</a:t>
            </a:r>
            <a:r>
              <a:rPr lang="es-EC" sz="1200" kern="1200" dirty="0" smtClean="0">
                <a:solidFill>
                  <a:schemeClr val="tx1"/>
                </a:solidFill>
                <a:effectLst/>
                <a:latin typeface="+mn-lt"/>
                <a:ea typeface="+mn-ea"/>
                <a:cs typeface="+mn-cs"/>
              </a:rPr>
              <a:t> del proyecto donde el desarrollador integra el marco de captura AUT dentro de su aplicación.</a:t>
            </a:r>
          </a:p>
          <a:p>
            <a:r>
              <a:rPr lang="es-EC" sz="1200" kern="1200" dirty="0" smtClean="0">
                <a:solidFill>
                  <a:schemeClr val="tx1"/>
                </a:solidFill>
                <a:effectLst/>
                <a:latin typeface="+mn-lt"/>
                <a:ea typeface="+mn-ea"/>
                <a:cs typeface="+mn-cs"/>
              </a:rPr>
              <a:t>(</a:t>
            </a:r>
            <a:r>
              <a:rPr lang="es-EC" sz="1200" b="1" kern="1200" dirty="0" smtClean="0">
                <a:solidFill>
                  <a:schemeClr val="tx1"/>
                </a:solidFill>
                <a:effectLst/>
                <a:latin typeface="+mn-lt"/>
                <a:ea typeface="+mn-ea"/>
                <a:cs typeface="+mn-cs"/>
              </a:rPr>
              <a:t>2) Fase de captura</a:t>
            </a:r>
            <a:r>
              <a:rPr lang="es-EC" sz="1200" kern="1200" dirty="0" smtClean="0">
                <a:solidFill>
                  <a:schemeClr val="tx1"/>
                </a:solidFill>
                <a:effectLst/>
                <a:latin typeface="+mn-lt"/>
                <a:ea typeface="+mn-ea"/>
                <a:cs typeface="+mn-cs"/>
              </a:rPr>
              <a:t> automática para generar registros con los datos de las interacciones de los usuarios.</a:t>
            </a:r>
          </a:p>
          <a:p>
            <a:r>
              <a:rPr lang="es-EC" sz="1200" kern="1200" dirty="0" smtClean="0">
                <a:solidFill>
                  <a:schemeClr val="tx1"/>
                </a:solidFill>
                <a:effectLst/>
                <a:latin typeface="+mn-lt"/>
                <a:ea typeface="+mn-ea"/>
                <a:cs typeface="+mn-cs"/>
              </a:rPr>
              <a:t>(</a:t>
            </a:r>
            <a:r>
              <a:rPr lang="es-EC" sz="1200" b="1" kern="1200" dirty="0" smtClean="0">
                <a:solidFill>
                  <a:schemeClr val="tx1"/>
                </a:solidFill>
                <a:effectLst/>
                <a:latin typeface="+mn-lt"/>
                <a:ea typeface="+mn-ea"/>
                <a:cs typeface="+mn-cs"/>
              </a:rPr>
              <a:t>3) Fase de Análisis </a:t>
            </a:r>
            <a:r>
              <a:rPr lang="es-EC" sz="1200" kern="1200" dirty="0" smtClean="0">
                <a:solidFill>
                  <a:schemeClr val="tx1"/>
                </a:solidFill>
                <a:effectLst/>
                <a:latin typeface="+mn-lt"/>
                <a:ea typeface="+mn-ea"/>
                <a:cs typeface="+mn-cs"/>
              </a:rPr>
              <a:t>y reconocimiento de los patrones, se conforma con las especificaciones del problema de los patrones de HCI, los mismos son aplicados a cada registro encontrado y marcado como problema.</a:t>
            </a:r>
          </a:p>
          <a:p>
            <a:r>
              <a:rPr lang="es-EC" sz="1200" kern="1200" dirty="0" smtClean="0">
                <a:solidFill>
                  <a:schemeClr val="tx1"/>
                </a:solidFill>
                <a:effectLst/>
                <a:latin typeface="+mn-lt"/>
                <a:ea typeface="+mn-ea"/>
                <a:cs typeface="+mn-cs"/>
              </a:rPr>
              <a:t>(</a:t>
            </a:r>
            <a:r>
              <a:rPr lang="es-EC" sz="1200" b="1" kern="1200" dirty="0" smtClean="0">
                <a:solidFill>
                  <a:schemeClr val="tx1"/>
                </a:solidFill>
                <a:effectLst/>
                <a:latin typeface="+mn-lt"/>
                <a:ea typeface="+mn-ea"/>
                <a:cs typeface="+mn-cs"/>
              </a:rPr>
              <a:t>4) Fase Crítica</a:t>
            </a:r>
            <a:r>
              <a:rPr lang="es-EC" sz="1200" kern="1200" dirty="0" smtClean="0">
                <a:solidFill>
                  <a:schemeClr val="tx1"/>
                </a:solidFill>
                <a:effectLst/>
                <a:latin typeface="+mn-lt"/>
                <a:ea typeface="+mn-ea"/>
                <a:cs typeface="+mn-cs"/>
              </a:rPr>
              <a:t> que se refiere al reconocimiento de patrones de diseño de HCI y relaciona una solución en forma de mejores prácticas para cada problema dado.</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b="0" i="0" kern="1200" dirty="0" smtClean="0">
                <a:solidFill>
                  <a:schemeClr val="tx1"/>
                </a:solidFill>
                <a:effectLst/>
                <a:latin typeface="+mn-lt"/>
                <a:ea typeface="+mn-ea"/>
                <a:cs typeface="+mn-cs"/>
              </a:rPr>
              <a:t>El enfoque funciona con la programación orientada a aspectos (AOP) que añade la funcionalidad de captura automatizada dentro de la aplicación de Android. Con AOP el compilador incluye los métodos de registro importantes directamente en el ciclo de vida de la aplicación.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b="0" i="0" kern="1200" dirty="0" smtClean="0">
                <a:solidFill>
                  <a:schemeClr val="tx1"/>
                </a:solidFill>
                <a:effectLst/>
                <a:latin typeface="+mn-lt"/>
                <a:ea typeface="+mn-ea"/>
                <a:cs typeface="+mn-cs"/>
              </a:rPr>
              <a:t>La </a:t>
            </a:r>
            <a:r>
              <a:rPr lang="es-EC" sz="1200" b="1" i="0" kern="1200" dirty="0" smtClean="0">
                <a:solidFill>
                  <a:schemeClr val="tx1"/>
                </a:solidFill>
                <a:effectLst/>
                <a:latin typeface="+mn-lt"/>
                <a:ea typeface="+mn-ea"/>
                <a:cs typeface="+mn-cs"/>
              </a:rPr>
              <a:t>Programación Orientada a Aspectos</a:t>
            </a:r>
            <a:r>
              <a:rPr lang="es-EC" sz="1200" b="0" i="0" kern="1200" dirty="0" smtClean="0">
                <a:solidFill>
                  <a:schemeClr val="tx1"/>
                </a:solidFill>
                <a:effectLst/>
                <a:latin typeface="+mn-lt"/>
                <a:ea typeface="+mn-ea"/>
                <a:cs typeface="+mn-cs"/>
              </a:rPr>
              <a:t> o POA (en </a:t>
            </a:r>
            <a:r>
              <a:rPr lang="es-EC" sz="1200" b="0" i="0" u="none" strike="noStrike" kern="1200" dirty="0" smtClean="0">
                <a:solidFill>
                  <a:schemeClr val="tx1"/>
                </a:solidFill>
                <a:effectLst/>
                <a:latin typeface="+mn-lt"/>
                <a:ea typeface="+mn-ea"/>
                <a:cs typeface="+mn-cs"/>
                <a:hlinkClick r:id="rId3" tooltip="Idioma inglés"/>
              </a:rPr>
              <a:t>inglés</a:t>
            </a:r>
            <a:r>
              <a:rPr lang="es-EC" sz="1200" b="0" i="0" kern="1200" dirty="0" smtClean="0">
                <a:solidFill>
                  <a:schemeClr val="tx1"/>
                </a:solidFill>
                <a:effectLst/>
                <a:latin typeface="+mn-lt"/>
                <a:ea typeface="+mn-ea"/>
                <a:cs typeface="+mn-cs"/>
              </a:rPr>
              <a:t>: </a:t>
            </a:r>
            <a:r>
              <a:rPr lang="es-EC" sz="1200" b="1" i="1" kern="1200" dirty="0" err="1" smtClean="0">
                <a:solidFill>
                  <a:schemeClr val="tx1"/>
                </a:solidFill>
                <a:effectLst/>
                <a:latin typeface="+mn-lt"/>
                <a:ea typeface="+mn-ea"/>
                <a:cs typeface="+mn-cs"/>
              </a:rPr>
              <a:t>aspect-oriented</a:t>
            </a:r>
            <a:r>
              <a:rPr lang="es-EC" sz="1200" b="1" i="1" kern="1200" dirty="0" smtClean="0">
                <a:solidFill>
                  <a:schemeClr val="tx1"/>
                </a:solidFill>
                <a:effectLst/>
                <a:latin typeface="+mn-lt"/>
                <a:ea typeface="+mn-ea"/>
                <a:cs typeface="+mn-cs"/>
              </a:rPr>
              <a:t> </a:t>
            </a:r>
            <a:r>
              <a:rPr lang="es-EC" sz="1200" b="1" i="1" kern="1200" dirty="0" err="1" smtClean="0">
                <a:solidFill>
                  <a:schemeClr val="tx1"/>
                </a:solidFill>
                <a:effectLst/>
                <a:latin typeface="+mn-lt"/>
                <a:ea typeface="+mn-ea"/>
                <a:cs typeface="+mn-cs"/>
              </a:rPr>
              <a:t>programming</a:t>
            </a:r>
            <a:r>
              <a:rPr lang="es-EC" sz="1200" b="0" i="0" kern="1200" dirty="0" smtClean="0">
                <a:solidFill>
                  <a:schemeClr val="tx1"/>
                </a:solidFill>
                <a:effectLst/>
                <a:latin typeface="+mn-lt"/>
                <a:ea typeface="+mn-ea"/>
                <a:cs typeface="+mn-cs"/>
              </a:rPr>
              <a:t>) es un </a:t>
            </a:r>
            <a:r>
              <a:rPr lang="es-EC" sz="1200" b="0" i="0" u="none" strike="noStrike" kern="1200" dirty="0" smtClean="0">
                <a:solidFill>
                  <a:schemeClr val="tx1"/>
                </a:solidFill>
                <a:effectLst/>
                <a:latin typeface="+mn-lt"/>
                <a:ea typeface="+mn-ea"/>
                <a:cs typeface="+mn-cs"/>
                <a:hlinkClick r:id="rId4" tooltip="Paradigma de programación"/>
              </a:rPr>
              <a:t>paradigma de programación</a:t>
            </a:r>
            <a:r>
              <a:rPr lang="es-EC" sz="1200" b="0" i="0" kern="1200" dirty="0" smtClean="0">
                <a:solidFill>
                  <a:schemeClr val="tx1"/>
                </a:solidFill>
                <a:effectLst/>
                <a:latin typeface="+mn-lt"/>
                <a:ea typeface="+mn-ea"/>
                <a:cs typeface="+mn-cs"/>
              </a:rPr>
              <a:t> relativamente reciente cuya intención es permitir una adecuada </a:t>
            </a:r>
            <a:r>
              <a:rPr lang="es-EC" sz="1200" b="0" i="0" kern="1200" dirty="0" err="1" smtClean="0">
                <a:solidFill>
                  <a:schemeClr val="tx1"/>
                </a:solidFill>
                <a:effectLst/>
                <a:latin typeface="+mn-lt"/>
                <a:ea typeface="+mn-ea"/>
                <a:cs typeface="+mn-cs"/>
              </a:rPr>
              <a:t>modularización</a:t>
            </a:r>
            <a:r>
              <a:rPr lang="es-EC" sz="1200" b="0" i="0" kern="1200" dirty="0" smtClean="0">
                <a:solidFill>
                  <a:schemeClr val="tx1"/>
                </a:solidFill>
                <a:effectLst/>
                <a:latin typeface="+mn-lt"/>
                <a:ea typeface="+mn-ea"/>
                <a:cs typeface="+mn-cs"/>
              </a:rPr>
              <a:t> de las aplicaciones y posibilitar una mejor separación de responsabilidades (Obligación o correspondencia de hacer algo).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r>
              <a:rPr lang="es-EC" dirty="0" smtClean="0"/>
              <a:t>INSPECCION AUTOMATIZADA</a:t>
            </a:r>
            <a:r>
              <a:rPr lang="es-EC" baseline="0" dirty="0" smtClean="0"/>
              <a:t> ANDROID</a:t>
            </a:r>
            <a:endParaRPr lang="es-EC" dirty="0" smtClean="0"/>
          </a:p>
          <a:p>
            <a:r>
              <a:rPr lang="es-ES" sz="1200" kern="1200" dirty="0" smtClean="0">
                <a:solidFill>
                  <a:schemeClr val="tx1"/>
                </a:solidFill>
                <a:effectLst/>
                <a:latin typeface="+mn-lt"/>
                <a:ea typeface="+mn-ea"/>
                <a:cs typeface="+mn-cs"/>
              </a:rPr>
              <a:t>constituye un proceso de evaluación automatizado, sin intervención de usuarios. Los autores del </a:t>
            </a:r>
            <a:r>
              <a:rPr lang="es-ES" sz="1200" kern="1200" dirty="0" err="1" smtClean="0">
                <a:solidFill>
                  <a:schemeClr val="tx1"/>
                </a:solidFill>
                <a:effectLst/>
                <a:latin typeface="+mn-lt"/>
                <a:ea typeface="+mn-ea"/>
                <a:cs typeface="+mn-cs"/>
              </a:rPr>
              <a:t>framework</a:t>
            </a:r>
            <a:r>
              <a:rPr lang="es-ES" sz="1200" kern="1200" dirty="0" smtClean="0">
                <a:solidFill>
                  <a:schemeClr val="tx1"/>
                </a:solidFill>
                <a:effectLst/>
                <a:latin typeface="+mn-lt"/>
                <a:ea typeface="+mn-ea"/>
                <a:cs typeface="+mn-cs"/>
              </a:rPr>
              <a:t> han traducido en lenguaje de descripción de alto nivel, las directrices de usabilidad de la Sociedad de Sistemas de Información y Gestión en la salud (HIMSS) en métricas cuantitativas que podrían medirse automáticamente por el software</a:t>
            </a:r>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33</a:t>
            </a:fld>
            <a:endParaRPr lang="es-EC"/>
          </a:p>
        </p:txBody>
      </p:sp>
    </p:spTree>
    <p:extLst>
      <p:ext uri="{BB962C8B-B14F-4D97-AF65-F5344CB8AC3E}">
        <p14:creationId xmlns:p14="http://schemas.microsoft.com/office/powerpoint/2010/main" val="3953298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34</a:t>
            </a:fld>
            <a:endParaRPr lang="es-EC"/>
          </a:p>
        </p:txBody>
      </p:sp>
    </p:spTree>
    <p:extLst>
      <p:ext uri="{BB962C8B-B14F-4D97-AF65-F5344CB8AC3E}">
        <p14:creationId xmlns:p14="http://schemas.microsoft.com/office/powerpoint/2010/main" val="1100163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Existen diferentes estándares o modelos propuestos que sirven para cuantificar y evaluar la usabilidad dentro de la Interacción humano-máquina y la Ingeniería de Software, pero la usabilidad no se ha definido de forma consistente a través de estos modelos y estándares (</a:t>
            </a:r>
            <a:r>
              <a:rPr lang="es-ES" sz="1200" kern="1200" dirty="0" err="1" smtClean="0">
                <a:solidFill>
                  <a:schemeClr val="tx1"/>
                </a:solidFill>
                <a:effectLst/>
                <a:latin typeface="+mn-lt"/>
                <a:ea typeface="+mn-ea"/>
                <a:cs typeface="+mn-cs"/>
              </a:rPr>
              <a:t>Enriquez</a:t>
            </a:r>
            <a:r>
              <a:rPr lang="es-ES" sz="1200" kern="1200" dirty="0" smtClean="0">
                <a:solidFill>
                  <a:schemeClr val="tx1"/>
                </a:solidFill>
                <a:effectLst/>
                <a:latin typeface="+mn-lt"/>
                <a:ea typeface="+mn-ea"/>
                <a:cs typeface="+mn-cs"/>
              </a:rPr>
              <a:t> &amp; Casas, 2013). Los modelos o estándares existentes proponen una guía de atributos y métricas a utilizar en la medición de usabilidad, sin embargo estos no cubren todos los aspectos de la usabilidad  (</a:t>
            </a:r>
            <a:r>
              <a:rPr lang="es-ES" sz="1200" kern="1200" dirty="0" err="1" smtClean="0">
                <a:solidFill>
                  <a:schemeClr val="tx1"/>
                </a:solidFill>
                <a:effectLst/>
                <a:latin typeface="+mn-lt"/>
                <a:ea typeface="+mn-ea"/>
                <a:cs typeface="+mn-cs"/>
              </a:rPr>
              <a:t>Enriquez</a:t>
            </a:r>
            <a:r>
              <a:rPr lang="es-ES" sz="1200" kern="1200" dirty="0" smtClean="0">
                <a:solidFill>
                  <a:schemeClr val="tx1"/>
                </a:solidFill>
                <a:effectLst/>
                <a:latin typeface="+mn-lt"/>
                <a:ea typeface="+mn-ea"/>
                <a:cs typeface="+mn-cs"/>
              </a:rPr>
              <a:t> &amp; Casas, 2013).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QUIM: </a:t>
            </a:r>
            <a:r>
              <a:rPr lang="es-ES" dirty="0" smtClean="0"/>
              <a:t>, se basa en la descomposición de factores de usabilidad </a:t>
            </a: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35</a:t>
            </a:fld>
            <a:endParaRPr lang="es-EC"/>
          </a:p>
        </p:txBody>
      </p:sp>
    </p:spTree>
    <p:extLst>
      <p:ext uri="{BB962C8B-B14F-4D97-AF65-F5344CB8AC3E}">
        <p14:creationId xmlns:p14="http://schemas.microsoft.com/office/powerpoint/2010/main" val="969371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Existen diferentes estándares o modelos propuestos que sirven para cuantificar y evaluar la usabilidad dentro de la Interacción humano-máquina y la Ingeniería de Software, pero la usabilidad no se ha definido de forma consistente a través de estos modelos y estándares (</a:t>
            </a:r>
            <a:r>
              <a:rPr lang="es-ES" sz="1200" kern="1200" dirty="0" err="1" smtClean="0">
                <a:solidFill>
                  <a:schemeClr val="tx1"/>
                </a:solidFill>
                <a:effectLst/>
                <a:latin typeface="+mn-lt"/>
                <a:ea typeface="+mn-ea"/>
                <a:cs typeface="+mn-cs"/>
              </a:rPr>
              <a:t>Enriquez</a:t>
            </a:r>
            <a:r>
              <a:rPr lang="es-ES" sz="1200" kern="1200" dirty="0" smtClean="0">
                <a:solidFill>
                  <a:schemeClr val="tx1"/>
                </a:solidFill>
                <a:effectLst/>
                <a:latin typeface="+mn-lt"/>
                <a:ea typeface="+mn-ea"/>
                <a:cs typeface="+mn-cs"/>
              </a:rPr>
              <a:t> &amp; Casas, 2013). Los modelos o estándares existentes proponen una guía de atributos y métricas a utilizar en la medición de usabilidad, sin embargo estos no cubren todos los aspectos de la usabilidad  (</a:t>
            </a:r>
            <a:r>
              <a:rPr lang="es-ES" sz="1200" kern="1200" dirty="0" err="1" smtClean="0">
                <a:solidFill>
                  <a:schemeClr val="tx1"/>
                </a:solidFill>
                <a:effectLst/>
                <a:latin typeface="+mn-lt"/>
                <a:ea typeface="+mn-ea"/>
                <a:cs typeface="+mn-cs"/>
              </a:rPr>
              <a:t>Enriquez</a:t>
            </a:r>
            <a:r>
              <a:rPr lang="es-ES" sz="1200" kern="1200" dirty="0" smtClean="0">
                <a:solidFill>
                  <a:schemeClr val="tx1"/>
                </a:solidFill>
                <a:effectLst/>
                <a:latin typeface="+mn-lt"/>
                <a:ea typeface="+mn-ea"/>
                <a:cs typeface="+mn-cs"/>
              </a:rPr>
              <a:t> &amp; Casas, 2013).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QUIM: </a:t>
            </a:r>
            <a:r>
              <a:rPr lang="es-ES" dirty="0" smtClean="0"/>
              <a:t>, se basa en la descomposición de factores de usabilidad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mGQM: GQM inicia definiendo un objetivo, refina este objetivo en preguntas y posteriormente define métricas que brindan información para responder a estas preguntas (</a:t>
            </a:r>
            <a:r>
              <a:rPr lang="es-ES" dirty="0" err="1" smtClean="0"/>
              <a:t>Saleh</a:t>
            </a:r>
            <a:r>
              <a:rPr lang="es-ES" dirty="0" smtClean="0"/>
              <a:t>, </a:t>
            </a:r>
            <a:r>
              <a:rPr lang="es-ES" dirty="0" err="1" smtClean="0"/>
              <a:t>Binti</a:t>
            </a:r>
            <a:r>
              <a:rPr lang="es-ES" dirty="0" smtClean="0"/>
              <a:t> </a:t>
            </a:r>
            <a:r>
              <a:rPr lang="es-ES" dirty="0" err="1" smtClean="0"/>
              <a:t>Isamil</a:t>
            </a:r>
            <a:r>
              <a:rPr lang="es-ES" dirty="0" smtClean="0"/>
              <a:t>, &amp; </a:t>
            </a:r>
            <a:r>
              <a:rPr lang="es-ES" dirty="0" err="1" smtClean="0"/>
              <a:t>Binti</a:t>
            </a:r>
            <a:r>
              <a:rPr lang="es-ES" dirty="0" smtClean="0"/>
              <a:t> </a:t>
            </a:r>
            <a:r>
              <a:rPr lang="es-ES" dirty="0" err="1" smtClean="0"/>
              <a:t>Fabil</a:t>
            </a:r>
            <a:r>
              <a:rPr lang="es-ES" dirty="0" smtClean="0"/>
              <a:t>, 2015)</a:t>
            </a:r>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36</a:t>
            </a:fld>
            <a:endParaRPr lang="es-EC"/>
          </a:p>
        </p:txBody>
      </p:sp>
    </p:spTree>
    <p:extLst>
      <p:ext uri="{BB962C8B-B14F-4D97-AF65-F5344CB8AC3E}">
        <p14:creationId xmlns:p14="http://schemas.microsoft.com/office/powerpoint/2010/main" val="979448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BERTINI: </a:t>
            </a:r>
            <a:r>
              <a:rPr lang="es-ES" dirty="0" smtClean="0"/>
              <a:t>con el objetivo de capturar factores contextuales en la computación móvil. </a:t>
            </a: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37</a:t>
            </a:fld>
            <a:endParaRPr lang="es-EC"/>
          </a:p>
        </p:txBody>
      </p:sp>
    </p:spTree>
    <p:extLst>
      <p:ext uri="{BB962C8B-B14F-4D97-AF65-F5344CB8AC3E}">
        <p14:creationId xmlns:p14="http://schemas.microsoft.com/office/powerpoint/2010/main" val="2978017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combinación y personalización de los modelos existentes de usabilidad indica la falta de modelos formalizados en el proceso de evaluación de usabilidad de aplicaciones móviles, ya que si bien es cierto existen diferentes estándares o modelos propuestos dentro de la Interacción humano-máquina y la Ingeniería de Software, pero en la usabilidad móvil no se han definido de forma consistente.</a:t>
            </a:r>
            <a:endParaRPr lang="es-EC" sz="1200" kern="1200" dirty="0" smtClean="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38</a:t>
            </a:fld>
            <a:endParaRPr lang="es-EC"/>
          </a:p>
        </p:txBody>
      </p:sp>
    </p:spTree>
    <p:extLst>
      <p:ext uri="{BB962C8B-B14F-4D97-AF65-F5344CB8AC3E}">
        <p14:creationId xmlns:p14="http://schemas.microsoft.com/office/powerpoint/2010/main" val="1105347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Como se puede observar los tres atributos más evaluados son: Eficiencia, Errores y Satisfacción. La eficiencia es especialmente importante durante la interacción con teléfonos móviles ya que al medirla se puede saber la habilidad del usuario para cumplir sus tareas de manera exacta y rápida. Es también imprescindible conocer cuan libre de errores es la utilización del software tanto para el usuario y el desarrollador, para saber si el sistema requiere mejoras, para este fin se mide el atributo Errores. Finalmente la satisfacción juega un papel importante dentro de la usabilidad ya que es la opinión de los usuarios y su nivel de confort al utilizar el sistema, si un usuario no está satisfecho simplemente no utilizara la aplicación.</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Algunos de los atributos menos evaluados son muy influentes en la usabilidad de las aplicaciones de tipo móvil como por ejemplo: carga cognitiva y compatibilidad entre plataformas. Estos atributos son específicos de las aplicaciones móviles multiplataforma, la carga cognitiva porque los usuarios usan las aplicaciones desde cualquier sitio y se enfrentan a distintos tipos de distracciones que tienden a influir en su comportamiento y recursos cognitivos (</a:t>
            </a:r>
            <a:r>
              <a:rPr lang="es-ES" sz="1200" kern="1200" dirty="0" err="1" smtClean="0">
                <a:solidFill>
                  <a:schemeClr val="tx1"/>
                </a:solidFill>
                <a:effectLst/>
                <a:latin typeface="+mn-lt"/>
                <a:ea typeface="+mn-ea"/>
                <a:cs typeface="+mn-cs"/>
              </a:rPr>
              <a:t>Tsiaousis</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Giaglis</a:t>
            </a:r>
            <a:r>
              <a:rPr lang="es-ES" sz="1200" kern="1200" dirty="0" smtClean="0">
                <a:solidFill>
                  <a:schemeClr val="tx1"/>
                </a:solidFill>
                <a:effectLst/>
                <a:latin typeface="+mn-lt"/>
                <a:ea typeface="+mn-ea"/>
                <a:cs typeface="+mn-cs"/>
              </a:rPr>
              <a:t>, 2014). Al igual la compatibilidad entre las distintas plataformas móviles porque gracias a la constante innovación de los dispositivos móviles en el mercado, las aplicaciones deben ser más flexibles para adaptarse a las distintas plataformas y dispositivos (</a:t>
            </a:r>
            <a:r>
              <a:rPr lang="es-ES" sz="1200" kern="1200" dirty="0" err="1" smtClean="0">
                <a:solidFill>
                  <a:schemeClr val="tx1"/>
                </a:solidFill>
                <a:effectLst/>
                <a:latin typeface="+mn-lt"/>
                <a:ea typeface="+mn-ea"/>
                <a:cs typeface="+mn-cs"/>
              </a:rPr>
              <a:t>Gresse</a:t>
            </a:r>
            <a:r>
              <a:rPr lang="es-ES" sz="1200" kern="1200" dirty="0" smtClean="0">
                <a:solidFill>
                  <a:schemeClr val="tx1"/>
                </a:solidFill>
                <a:effectLst/>
                <a:latin typeface="+mn-lt"/>
                <a:ea typeface="+mn-ea"/>
                <a:cs typeface="+mn-cs"/>
              </a:rPr>
              <a:t> von </a:t>
            </a:r>
            <a:r>
              <a:rPr lang="es-ES" sz="1200" kern="1200" dirty="0" err="1" smtClean="0">
                <a:solidFill>
                  <a:schemeClr val="tx1"/>
                </a:solidFill>
                <a:effectLst/>
                <a:latin typeface="+mn-lt"/>
                <a:ea typeface="+mn-ea"/>
                <a:cs typeface="+mn-cs"/>
              </a:rPr>
              <a:t>Wangenheim</a:t>
            </a:r>
            <a:r>
              <a:rPr lang="es-ES" sz="1200" kern="1200" dirty="0" smtClean="0">
                <a:solidFill>
                  <a:schemeClr val="tx1"/>
                </a:solidFill>
                <a:effectLst/>
                <a:latin typeface="+mn-lt"/>
                <a:ea typeface="+mn-ea"/>
                <a:cs typeface="+mn-cs"/>
              </a:rPr>
              <a:t>, y otros, 2016).</a:t>
            </a:r>
            <a:endParaRPr lang="es-EC" sz="1200" kern="1200" dirty="0" smtClean="0">
              <a:solidFill>
                <a:schemeClr val="tx1"/>
              </a:solidFill>
              <a:effectLst/>
              <a:latin typeface="+mn-lt"/>
              <a:ea typeface="+mn-ea"/>
              <a:cs typeface="+mn-cs"/>
            </a:endParaRPr>
          </a:p>
          <a:p>
            <a:endParaRPr lang="es-EC" dirty="0" smtClean="0"/>
          </a:p>
          <a:p>
            <a:endParaRPr lang="es-EC" dirty="0" smtClean="0"/>
          </a:p>
          <a:p>
            <a:r>
              <a:rPr lang="es-EC" sz="1200" b="1" i="0" kern="1200" dirty="0" smtClean="0">
                <a:solidFill>
                  <a:schemeClr val="tx1"/>
                </a:solidFill>
                <a:effectLst/>
                <a:latin typeface="+mn-lt"/>
                <a:ea typeface="+mn-ea"/>
                <a:cs typeface="+mn-cs"/>
              </a:rPr>
              <a:t>Eficiencia</a:t>
            </a:r>
            <a:r>
              <a:rPr lang="es-EC" sz="1200" b="0" i="0" kern="1200" dirty="0" smtClean="0">
                <a:solidFill>
                  <a:schemeClr val="tx1"/>
                </a:solidFill>
                <a:effectLst/>
                <a:latin typeface="+mn-lt"/>
                <a:ea typeface="+mn-ea"/>
                <a:cs typeface="+mn-cs"/>
              </a:rPr>
              <a:t> es la «capacidad de disponer de alguien para hacer las tareas designadas».</a:t>
            </a:r>
          </a:p>
          <a:p>
            <a:r>
              <a:rPr lang="es-EC" sz="1200" b="1" i="0" kern="1200" dirty="0" smtClean="0">
                <a:solidFill>
                  <a:schemeClr val="tx1"/>
                </a:solidFill>
                <a:effectLst/>
                <a:latin typeface="+mn-lt"/>
                <a:ea typeface="+mn-ea"/>
                <a:cs typeface="+mn-cs"/>
              </a:rPr>
              <a:t>Eficacia</a:t>
            </a:r>
            <a:r>
              <a:rPr lang="es-EC" sz="1200" b="0" i="0" kern="1200" dirty="0" smtClean="0">
                <a:solidFill>
                  <a:schemeClr val="tx1"/>
                </a:solidFill>
                <a:effectLst/>
                <a:latin typeface="+mn-lt"/>
                <a:ea typeface="+mn-ea"/>
                <a:cs typeface="+mn-cs"/>
              </a:rPr>
              <a:t> es la «capacidad de lograr las tareas que se desea o se espera de manera correcta ».</a:t>
            </a:r>
          </a:p>
          <a:p>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39</a:t>
            </a:fld>
            <a:endParaRPr lang="es-EC"/>
          </a:p>
        </p:txBody>
      </p:sp>
    </p:spTree>
    <p:extLst>
      <p:ext uri="{BB962C8B-B14F-4D97-AF65-F5344CB8AC3E}">
        <p14:creationId xmlns:p14="http://schemas.microsoft.com/office/powerpoint/2010/main" val="2603321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Carga y fatiga mental de trabajo, Sin embargo un exceso de automatización puede comportar la exclusión del ser humano del conjunto operativo y a pesar de ello, no reducir la carga de trabajo, sino que puede dar lugar a niveles de exigencia que van más allá de las capacidades humanas, en concreto, de las capacidades cognitivas y de toma de decisiones.</a:t>
            </a:r>
          </a:p>
          <a:p>
            <a:r>
              <a:rPr lang="es-EC" dirty="0" smtClean="0"/>
              <a:t>Es decir que las consecuencias de la carga mental sobre las personas son muy variables, y no siempre negativas. Sus efectos dependen principalmente de la intensidad y duración del esfuerzo que debe realizarse</a:t>
            </a:r>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40</a:t>
            </a:fld>
            <a:endParaRPr lang="es-EC"/>
          </a:p>
        </p:txBody>
      </p:sp>
    </p:spTree>
    <p:extLst>
      <p:ext uri="{BB962C8B-B14F-4D97-AF65-F5344CB8AC3E}">
        <p14:creationId xmlns:p14="http://schemas.microsoft.com/office/powerpoint/2010/main" val="3823327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Dentro de los estudios primarios se encontró que diferentes tipos de aplicaciones son evaluadas, la mayoría con un 41% de estudios primarios son aplicaciones con respecto a la salud para el monitoreo de pacientes, registros médicos, control de enfermedades como la diabetes, obesidad, etc. Un 23% corresponde a aplicaciones móviles varias por ejemplo: una aplicación de información de museos, aplicaciones de reconocimiento de plantas, aplicaciones espirituales, entre otras. El 8% pertenece a las aplicaciones de aprendizaje o enseñanza y aplicaciones de tipo red social. Finalmente el 3% de aplicaciones evaluadas pertenecen a la categoría de: aplicaciones multimodales y aplicaciones de privacidad; se encontró apenas 2% de estudios primarios evalúan el siguiente tipo de aplicaciones: nativas, portales web, aplicaciones de banca móvil. A continuación se presenta la Figura 11, sobre el tipo de aplicaciones evaluadas en los estudios primarios, considerando que se tomó en cuenta 39 de los 42 estudios primarios, porque los tres restantes no mostraban información sobre las aplicaciones evaluadas o simplemente son estudios referentes a la teoría existente sobre determinados método de evaluación de usabilidad de aplicaciones móviles</a:t>
            </a:r>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41</a:t>
            </a:fld>
            <a:endParaRPr lang="es-EC"/>
          </a:p>
        </p:txBody>
      </p:sp>
    </p:spTree>
    <p:extLst>
      <p:ext uri="{BB962C8B-B14F-4D97-AF65-F5344CB8AC3E}">
        <p14:creationId xmlns:p14="http://schemas.microsoft.com/office/powerpoint/2010/main" val="1237060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En un cuestionario basado en directrices de diseño, respondido por expertos puede pasar que los resultados de usabilidad estén sesgados en la dirección del interés general de los investigadores, que no necesariamente corresponden a la opinión de usuarios reales (Cruz Zapata, </a:t>
            </a:r>
            <a:r>
              <a:rPr lang="es-EC" sz="1200" kern="1200" dirty="0" err="1" smtClean="0">
                <a:solidFill>
                  <a:schemeClr val="tx1"/>
                </a:solidFill>
                <a:effectLst/>
                <a:latin typeface="+mn-lt"/>
                <a:ea typeface="+mn-ea"/>
                <a:cs typeface="+mn-cs"/>
              </a:rPr>
              <a:t>Hernandez</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Niñirola</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Idri</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Fernandez-Aleman</a:t>
            </a:r>
            <a:r>
              <a:rPr lang="es-EC" sz="1200" kern="1200" dirty="0" smtClean="0">
                <a:solidFill>
                  <a:schemeClr val="tx1"/>
                </a:solidFill>
                <a:effectLst/>
                <a:latin typeface="+mn-lt"/>
                <a:ea typeface="+mn-ea"/>
                <a:cs typeface="+mn-cs"/>
              </a:rPr>
              <a:t>, &amp; </a:t>
            </a:r>
            <a:r>
              <a:rPr lang="es-EC" sz="1200" kern="1200" dirty="0" err="1" smtClean="0">
                <a:solidFill>
                  <a:schemeClr val="tx1"/>
                </a:solidFill>
                <a:effectLst/>
                <a:latin typeface="+mn-lt"/>
                <a:ea typeface="+mn-ea"/>
                <a:cs typeface="+mn-cs"/>
              </a:rPr>
              <a:t>Toval</a:t>
            </a:r>
            <a:r>
              <a:rPr lang="es-EC" sz="1200" kern="1200" dirty="0" smtClean="0">
                <a:solidFill>
                  <a:schemeClr val="tx1"/>
                </a:solidFill>
                <a:effectLst/>
                <a:latin typeface="+mn-lt"/>
                <a:ea typeface="+mn-ea"/>
                <a:cs typeface="+mn-cs"/>
              </a:rPr>
              <a:t>, 2014). </a:t>
            </a:r>
          </a:p>
          <a:p>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42</a:t>
            </a:fld>
            <a:endParaRPr lang="es-EC"/>
          </a:p>
        </p:txBody>
      </p:sp>
    </p:spTree>
    <p:extLst>
      <p:ext uri="{BB962C8B-B14F-4D97-AF65-F5344CB8AC3E}">
        <p14:creationId xmlns:p14="http://schemas.microsoft.com/office/powerpoint/2010/main" val="2541173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14</a:t>
            </a:fld>
            <a:endParaRPr lang="es-EC"/>
          </a:p>
        </p:txBody>
      </p:sp>
    </p:spTree>
    <p:extLst>
      <p:ext uri="{BB962C8B-B14F-4D97-AF65-F5344CB8AC3E}">
        <p14:creationId xmlns:p14="http://schemas.microsoft.com/office/powerpoint/2010/main" val="4271446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VENTAJAS:</a:t>
            </a:r>
          </a:p>
          <a:p>
            <a:pPr marL="171450" indent="-171450">
              <a:buFont typeface="Arial" panose="020B0604020202020204" pitchFamily="34" charset="0"/>
              <a:buChar char="•"/>
            </a:pPr>
            <a:r>
              <a:rPr lang="es-EC" baseline="0" dirty="0" smtClean="0"/>
              <a:t>AL SER REALIZADA CON USUARIOS Y EN UN AMBIENTE REAL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dirty="0" smtClean="0"/>
              <a:t>desde los requerimientos iniciales del producto software, </a:t>
            </a:r>
            <a:r>
              <a:rPr lang="es-EC" sz="1200" kern="1200" dirty="0" smtClean="0">
                <a:solidFill>
                  <a:schemeClr val="tx1"/>
                </a:solidFill>
                <a:effectLst/>
                <a:latin typeface="+mn-lt"/>
                <a:ea typeface="+mn-ea"/>
                <a:cs typeface="+mn-cs"/>
              </a:rPr>
              <a:t>Esto se realiza mediante el uso de los primeros prototipos, diseños que luego son refinados en etapas posteriores del ciclo de vida del producto software.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200" kern="1200" dirty="0" smtClean="0">
                <a:solidFill>
                  <a:schemeClr val="tx1"/>
                </a:solidFill>
                <a:effectLst/>
                <a:latin typeface="+mn-lt"/>
                <a:ea typeface="+mn-ea"/>
                <a:cs typeface="+mn-cs"/>
              </a:rPr>
              <a:t>La evaluación heurística y “</a:t>
            </a:r>
            <a:r>
              <a:rPr lang="es-EC" sz="1200" kern="1200" dirty="0" err="1" smtClean="0">
                <a:solidFill>
                  <a:schemeClr val="tx1"/>
                </a:solidFill>
                <a:effectLst/>
                <a:latin typeface="+mn-lt"/>
                <a:ea typeface="+mn-ea"/>
                <a:cs typeface="+mn-cs"/>
              </a:rPr>
              <a:t>think</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aloud</a:t>
            </a:r>
            <a:r>
              <a:rPr lang="es-EC" sz="1200" kern="1200" dirty="0" smtClean="0">
                <a:solidFill>
                  <a:schemeClr val="tx1"/>
                </a:solidFill>
                <a:effectLst/>
                <a:latin typeface="+mn-lt"/>
                <a:ea typeface="+mn-ea"/>
                <a:cs typeface="+mn-cs"/>
              </a:rPr>
              <a:t> revelaron información más valiosa y detallada sobre las interfaces y textos, mientras que la evaluación de campo en la vida real reveló cuestiones prácticas, tales como, problemas de conectividad y facilidad de uso general. En la evaluación de usabilidad de aplicaciones móviles es útil dar la importancia a un enfoque de métodos mixtos, ya que diferentes cuestiones se dieron a conocer en el laboratorio en comparación con la prueba de campo. Las interfaces pueden ser muy eficaces, eficientes y deseables en una situación de laboratorio, pero si falla la comunicación entre los diferentes componentes de la herramienta en una situación de la vida real, la satisfacción será baja (Van Der </a:t>
            </a:r>
            <a:r>
              <a:rPr lang="es-EC" sz="1200" kern="1200" dirty="0" err="1" smtClean="0">
                <a:solidFill>
                  <a:schemeClr val="tx1"/>
                </a:solidFill>
                <a:effectLst/>
                <a:latin typeface="+mn-lt"/>
                <a:ea typeface="+mn-ea"/>
                <a:cs typeface="+mn-cs"/>
              </a:rPr>
              <a:t>Weegen</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Verwey</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Tange</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Spreeuwenberg</a:t>
            </a:r>
            <a:r>
              <a:rPr lang="es-EC" sz="1200" kern="1200" dirty="0" smtClean="0">
                <a:solidFill>
                  <a:schemeClr val="tx1"/>
                </a:solidFill>
                <a:effectLst/>
                <a:latin typeface="+mn-lt"/>
                <a:ea typeface="+mn-ea"/>
                <a:cs typeface="+mn-cs"/>
              </a:rPr>
              <a:t>, &amp; de </a:t>
            </a:r>
            <a:r>
              <a:rPr lang="es-EC" sz="1200" kern="1200" dirty="0" err="1" smtClean="0">
                <a:solidFill>
                  <a:schemeClr val="tx1"/>
                </a:solidFill>
                <a:effectLst/>
                <a:latin typeface="+mn-lt"/>
                <a:ea typeface="+mn-ea"/>
                <a:cs typeface="+mn-cs"/>
              </a:rPr>
              <a:t>Witte</a:t>
            </a:r>
            <a:r>
              <a:rPr lang="es-EC" sz="1200" kern="1200" dirty="0" smtClean="0">
                <a:solidFill>
                  <a:schemeClr val="tx1"/>
                </a:solidFill>
                <a:effectLst/>
                <a:latin typeface="+mn-lt"/>
                <a:ea typeface="+mn-ea"/>
                <a:cs typeface="+mn-cs"/>
              </a:rPr>
              <a:t>, 2014).</a:t>
            </a:r>
          </a:p>
          <a:p>
            <a:pPr marL="0" indent="0">
              <a:buFont typeface="Arial" panose="020B0604020202020204" pitchFamily="34" charset="0"/>
              <a:buNone/>
            </a:pPr>
            <a:r>
              <a:rPr lang="es-EC" dirty="0" smtClean="0"/>
              <a:t>DESVENTAJAS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dirty="0" smtClean="0"/>
              <a:t>Debido a que los diseñadores y desarrolladores muchas veces no se interesan en el área de la interacción humano-computador y producen inconvenientes a los usuarios de las aplicaciones al no considerar sus necesidades y preferencias  (</a:t>
            </a:r>
            <a:r>
              <a:rPr lang="es-EC" dirty="0" err="1" smtClean="0"/>
              <a:t>Saleh</a:t>
            </a:r>
            <a:r>
              <a:rPr lang="es-EC" dirty="0" smtClean="0"/>
              <a:t>, </a:t>
            </a:r>
            <a:r>
              <a:rPr lang="es-EC" dirty="0" err="1" smtClean="0"/>
              <a:t>Binti</a:t>
            </a:r>
            <a:r>
              <a:rPr lang="es-EC" dirty="0" smtClean="0"/>
              <a:t> </a:t>
            </a:r>
            <a:r>
              <a:rPr lang="es-EC" dirty="0" err="1" smtClean="0"/>
              <a:t>Isamil</a:t>
            </a:r>
            <a:r>
              <a:rPr lang="es-EC" dirty="0" smtClean="0"/>
              <a:t>, &amp; </a:t>
            </a:r>
            <a:r>
              <a:rPr lang="es-EC" dirty="0" err="1" smtClean="0"/>
              <a:t>Binti</a:t>
            </a:r>
            <a:r>
              <a:rPr lang="es-EC" dirty="0" smtClean="0"/>
              <a:t> </a:t>
            </a:r>
            <a:r>
              <a:rPr lang="es-EC" dirty="0" err="1" smtClean="0"/>
              <a:t>Fabil</a:t>
            </a:r>
            <a:r>
              <a:rPr lang="es-EC" dirty="0" smtClean="0"/>
              <a:t>, 2015). Los modelos de evaluación de la usabilidad existentes deben ser personalizados para abordar el enfoque móvil  (Angulo Cevallos, 2014).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dirty="0" smtClean="0"/>
              <a:t>lo mismo que causa que la calidad y usabilidad de las aplicaciones disminuya </a:t>
            </a:r>
          </a:p>
          <a:p>
            <a:pPr marL="171450" indent="-171450">
              <a:buFont typeface="Arial" panose="020B0604020202020204" pitchFamily="34" charset="0"/>
              <a:buChar char="•"/>
            </a:pPr>
            <a:r>
              <a:rPr lang="es-EC" sz="1200" kern="1200" dirty="0" smtClean="0">
                <a:solidFill>
                  <a:schemeClr val="tx1"/>
                </a:solidFill>
                <a:effectLst/>
                <a:latin typeface="+mn-lt"/>
                <a:ea typeface="+mn-ea"/>
                <a:cs typeface="+mn-cs"/>
              </a:rPr>
              <a:t>debido al sesgo de deseabilidad social  (Van Der </a:t>
            </a:r>
            <a:r>
              <a:rPr lang="es-EC" sz="1200" kern="1200" dirty="0" err="1" smtClean="0">
                <a:solidFill>
                  <a:schemeClr val="tx1"/>
                </a:solidFill>
                <a:effectLst/>
                <a:latin typeface="+mn-lt"/>
                <a:ea typeface="+mn-ea"/>
                <a:cs typeface="+mn-cs"/>
              </a:rPr>
              <a:t>Weegen</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Verwey</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Tange</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Spreeuwenberg</a:t>
            </a:r>
            <a:r>
              <a:rPr lang="es-EC" sz="1200" kern="1200" dirty="0" smtClean="0">
                <a:solidFill>
                  <a:schemeClr val="tx1"/>
                </a:solidFill>
                <a:effectLst/>
                <a:latin typeface="+mn-lt"/>
                <a:ea typeface="+mn-ea"/>
                <a:cs typeface="+mn-cs"/>
              </a:rPr>
              <a:t>, &amp; de </a:t>
            </a:r>
            <a:r>
              <a:rPr lang="es-EC" sz="1200" kern="1200" dirty="0" err="1" smtClean="0">
                <a:solidFill>
                  <a:schemeClr val="tx1"/>
                </a:solidFill>
                <a:effectLst/>
                <a:latin typeface="+mn-lt"/>
                <a:ea typeface="+mn-ea"/>
                <a:cs typeface="+mn-cs"/>
              </a:rPr>
              <a:t>Witte</a:t>
            </a:r>
            <a:r>
              <a:rPr lang="es-EC" sz="1200" kern="1200" dirty="0" smtClean="0">
                <a:solidFill>
                  <a:schemeClr val="tx1"/>
                </a:solidFill>
                <a:effectLst/>
                <a:latin typeface="+mn-lt"/>
                <a:ea typeface="+mn-ea"/>
                <a:cs typeface="+mn-cs"/>
              </a:rPr>
              <a:t>, 2014). Se observa que las respuestas socialmente deseables se dan con más frecuencia en las entrevistas cara a cara. Los usuarios pueden haber querido demostrar que tenían las capacidades necesarias para utilizar el sistema o querían satisfacer el investigador </a:t>
            </a:r>
          </a:p>
          <a:p>
            <a:pPr marL="171450" indent="-171450">
              <a:buFont typeface="Arial" panose="020B0604020202020204" pitchFamily="34" charset="0"/>
              <a:buChar char="•"/>
            </a:pPr>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43</a:t>
            </a:fld>
            <a:endParaRPr lang="es-EC"/>
          </a:p>
        </p:txBody>
      </p:sp>
    </p:spTree>
    <p:extLst>
      <p:ext uri="{BB962C8B-B14F-4D97-AF65-F5344CB8AC3E}">
        <p14:creationId xmlns:p14="http://schemas.microsoft.com/office/powerpoint/2010/main" val="2296419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VENTAJAS:</a:t>
            </a:r>
          </a:p>
          <a:p>
            <a:pPr marL="171450" indent="-171450">
              <a:buFont typeface="Arial" panose="020B0604020202020204" pitchFamily="34" charset="0"/>
              <a:buChar char="•"/>
            </a:pPr>
            <a:endParaRPr lang="es-EC"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dirty="0" smtClean="0"/>
              <a:t>sobre la facilidad de uso y su satisfacción con la aplicación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dirty="0" smtClean="0"/>
              <a:t>nada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dirty="0" smtClean="0"/>
              <a:t>que podrían ser utilizados por los desarrolladores para refinar el contenido y la presentación de la aplicación antes de su despliegue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dirty="0" smtClean="0"/>
              <a:t>ya que los parámetros contextuales influencian el rendimiento de los participantes</a:t>
            </a:r>
          </a:p>
          <a:p>
            <a:pPr marL="171450" indent="-171450">
              <a:buFont typeface="Arial" panose="020B0604020202020204" pitchFamily="34" charset="0"/>
              <a:buChar char="•"/>
            </a:pPr>
            <a:r>
              <a:rPr lang="es-EC" sz="1200" kern="1200" dirty="0" smtClean="0">
                <a:solidFill>
                  <a:schemeClr val="tx1"/>
                </a:solidFill>
                <a:effectLst/>
                <a:latin typeface="+mn-lt"/>
                <a:ea typeface="+mn-ea"/>
                <a:cs typeface="+mn-cs"/>
              </a:rPr>
              <a:t>, ya que se ha demostrado que se pueden integrar de manera coherente (</a:t>
            </a:r>
            <a:r>
              <a:rPr lang="es-EC" sz="1200" kern="1200" dirty="0" err="1" smtClean="0">
                <a:solidFill>
                  <a:schemeClr val="tx1"/>
                </a:solidFill>
                <a:effectLst/>
                <a:latin typeface="+mn-lt"/>
                <a:ea typeface="+mn-ea"/>
                <a:cs typeface="+mn-cs"/>
              </a:rPr>
              <a:t>Hussain</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Saleh</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Taher</a:t>
            </a:r>
            <a:r>
              <a:rPr lang="es-EC" sz="1200" kern="1200" dirty="0" smtClean="0">
                <a:solidFill>
                  <a:schemeClr val="tx1"/>
                </a:solidFill>
                <a:effectLst/>
                <a:latin typeface="+mn-lt"/>
                <a:ea typeface="+mn-ea"/>
                <a:cs typeface="+mn-cs"/>
              </a:rPr>
              <a:t>, Ahmed, &amp; </a:t>
            </a:r>
            <a:r>
              <a:rPr lang="es-EC" sz="1200" kern="1200" dirty="0" err="1" smtClean="0">
                <a:solidFill>
                  <a:schemeClr val="tx1"/>
                </a:solidFill>
                <a:effectLst/>
                <a:latin typeface="+mn-lt"/>
                <a:ea typeface="+mn-ea"/>
                <a:cs typeface="+mn-cs"/>
              </a:rPr>
              <a:t>Lammasha</a:t>
            </a:r>
            <a:r>
              <a:rPr lang="es-EC" sz="1200" kern="1200" dirty="0" smtClean="0">
                <a:solidFill>
                  <a:schemeClr val="tx1"/>
                </a:solidFill>
                <a:effectLst/>
                <a:latin typeface="+mn-lt"/>
                <a:ea typeface="+mn-ea"/>
                <a:cs typeface="+mn-cs"/>
              </a:rPr>
              <a:t>, 2015)</a:t>
            </a:r>
          </a:p>
          <a:p>
            <a:pPr marL="0" indent="0">
              <a:buFont typeface="Arial" panose="020B0604020202020204" pitchFamily="34" charset="0"/>
              <a:buNone/>
            </a:pPr>
            <a:r>
              <a:rPr lang="es-EC" sz="1200" kern="1200" dirty="0" smtClean="0">
                <a:solidFill>
                  <a:schemeClr val="tx1"/>
                </a:solidFill>
                <a:effectLst/>
                <a:latin typeface="+mn-lt"/>
                <a:ea typeface="+mn-ea"/>
                <a:cs typeface="+mn-cs"/>
              </a:rPr>
              <a:t>DESVENTAJAS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dirty="0" smtClean="0"/>
              <a:t>,Que no necesariamente corresponden a la opinión de usuarios reales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dirty="0" smtClean="0"/>
              <a:t>Mientras que la obtención de los datos es tedioso, porque hay que clasificar manualmente los problemas dentro de los patrones de diseño de interacción definidos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dirty="0" smtClean="0"/>
              <a:t>Por tanto, pueden afectar a las experiencias de los participantes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dirty="0" smtClean="0"/>
              <a:t>en el paradigma móvil que es el contexto de uso.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C" dirty="0" smtClean="0"/>
          </a:p>
          <a:p>
            <a:pPr marL="0" indent="0">
              <a:buFont typeface="Arial" panose="020B0604020202020204" pitchFamily="34" charset="0"/>
              <a:buNone/>
            </a:pPr>
            <a:endParaRPr lang="es-EC" dirty="0" smtClean="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44</a:t>
            </a:fld>
            <a:endParaRPr lang="es-EC"/>
          </a:p>
        </p:txBody>
      </p:sp>
    </p:spTree>
    <p:extLst>
      <p:ext uri="{BB962C8B-B14F-4D97-AF65-F5344CB8AC3E}">
        <p14:creationId xmlns:p14="http://schemas.microsoft.com/office/powerpoint/2010/main" val="1203734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Arial" panose="020B0604020202020204" pitchFamily="34" charset="0"/>
              <a:buNone/>
            </a:pPr>
            <a:r>
              <a:rPr lang="es-EC" sz="1200" b="1" kern="1200" dirty="0" smtClean="0">
                <a:solidFill>
                  <a:schemeClr val="tx1"/>
                </a:solidFill>
                <a:effectLst/>
                <a:latin typeface="+mn-lt"/>
                <a:ea typeface="+mn-ea"/>
                <a:cs typeface="+mn-cs"/>
              </a:rPr>
              <a:t>Actividad</a:t>
            </a:r>
            <a:r>
              <a:rPr lang="es-EC" sz="1200" kern="1200" dirty="0" smtClean="0">
                <a:solidFill>
                  <a:schemeClr val="tx1"/>
                </a:solidFill>
                <a:effectLst/>
                <a:latin typeface="+mn-lt"/>
                <a:ea typeface="+mn-ea"/>
                <a:cs typeface="+mn-cs"/>
              </a:rPr>
              <a:t> (qué están haciendo los usuarios en el momento de uso, tienen una influencia significativa en la capacidad de atención del usuario), </a:t>
            </a:r>
          </a:p>
          <a:p>
            <a:pPr marL="0" indent="0">
              <a:buFont typeface="Arial" panose="020B0604020202020204" pitchFamily="34" charset="0"/>
              <a:buNone/>
            </a:pPr>
            <a:r>
              <a:rPr lang="es-EC" sz="1200" b="1" kern="1200" dirty="0" smtClean="0">
                <a:solidFill>
                  <a:schemeClr val="tx1"/>
                </a:solidFill>
                <a:effectLst/>
                <a:latin typeface="+mn-lt"/>
                <a:ea typeface="+mn-ea"/>
                <a:cs typeface="+mn-cs"/>
              </a:rPr>
              <a:t>Día / hora del día</a:t>
            </a:r>
            <a:r>
              <a:rPr lang="es-EC" sz="1200" kern="1200" dirty="0" smtClean="0">
                <a:solidFill>
                  <a:schemeClr val="tx1"/>
                </a:solidFill>
                <a:effectLst/>
                <a:latin typeface="+mn-lt"/>
                <a:ea typeface="+mn-ea"/>
                <a:cs typeface="+mn-cs"/>
              </a:rPr>
              <a:t> (el día y la hora pueden afectar lo que un usuario está haciendo, y el nivel de luz natural también. A diferencia de las aplicaciones de escritorio que normalmente se accede en el interior, el uso de aplicaciones móviles es particularmente sensible a este factor contextual que influye en la visibilidad), </a:t>
            </a:r>
          </a:p>
          <a:p>
            <a:pPr marL="0" indent="0">
              <a:buFont typeface="Arial" panose="020B0604020202020204" pitchFamily="34" charset="0"/>
              <a:buNone/>
            </a:pPr>
            <a:r>
              <a:rPr lang="es-EC" sz="1200" b="1" kern="1200" dirty="0" smtClean="0">
                <a:solidFill>
                  <a:schemeClr val="tx1"/>
                </a:solidFill>
                <a:effectLst/>
                <a:latin typeface="+mn-lt"/>
                <a:ea typeface="+mn-ea"/>
                <a:cs typeface="+mn-cs"/>
              </a:rPr>
              <a:t>Localización</a:t>
            </a:r>
            <a:r>
              <a:rPr lang="es-EC" sz="1200" kern="1200" dirty="0" smtClean="0">
                <a:solidFill>
                  <a:schemeClr val="tx1"/>
                </a:solidFill>
                <a:effectLst/>
                <a:latin typeface="+mn-lt"/>
                <a:ea typeface="+mn-ea"/>
                <a:cs typeface="+mn-cs"/>
              </a:rPr>
              <a:t> (la ubicación del usuario influye en muchos elementos; por ejemplo en el interior, al aire libre, en un auto o en un ascensor, características que también pueden estar relacionadas con la actividad de los usuarios), </a:t>
            </a:r>
          </a:p>
          <a:p>
            <a:pPr marL="0" indent="0">
              <a:buFont typeface="Arial" panose="020B0604020202020204" pitchFamily="34" charset="0"/>
              <a:buNone/>
            </a:pPr>
            <a:r>
              <a:rPr lang="es-EC" sz="1200" b="1" kern="1200" dirty="0" smtClean="0">
                <a:solidFill>
                  <a:schemeClr val="tx1"/>
                </a:solidFill>
                <a:effectLst/>
                <a:latin typeface="+mn-lt"/>
                <a:ea typeface="+mn-ea"/>
                <a:cs typeface="+mn-cs"/>
              </a:rPr>
              <a:t>Rendimiento de la Red (</a:t>
            </a:r>
            <a:r>
              <a:rPr lang="es-EC" sz="1200" kern="1200" dirty="0" smtClean="0">
                <a:solidFill>
                  <a:schemeClr val="tx1"/>
                </a:solidFill>
                <a:effectLst/>
                <a:latin typeface="+mn-lt"/>
                <a:ea typeface="+mn-ea"/>
                <a:cs typeface="+mn-cs"/>
              </a:rPr>
              <a:t>la velocidad a la que un archivo y datos de las aplicaciones se descargan va a tener un gran impacto debido a la disminución de la capacidad de atención de los usuarios), </a:t>
            </a:r>
          </a:p>
          <a:p>
            <a:pPr marL="0" indent="0">
              <a:buFont typeface="Arial" panose="020B0604020202020204" pitchFamily="34" charset="0"/>
              <a:buNone/>
            </a:pPr>
            <a:r>
              <a:rPr lang="es-EC" sz="1200" b="1" kern="1200" dirty="0" smtClean="0">
                <a:solidFill>
                  <a:schemeClr val="tx1"/>
                </a:solidFill>
                <a:effectLst/>
                <a:latin typeface="+mn-lt"/>
                <a:ea typeface="+mn-ea"/>
                <a:cs typeface="+mn-cs"/>
              </a:rPr>
              <a:t>Perfil de usuario</a:t>
            </a:r>
            <a:r>
              <a:rPr lang="es-EC" sz="1200" kern="1200" dirty="0" smtClean="0">
                <a:solidFill>
                  <a:schemeClr val="tx1"/>
                </a:solidFill>
                <a:effectLst/>
                <a:latin typeface="+mn-lt"/>
                <a:ea typeface="+mn-ea"/>
                <a:cs typeface="+mn-cs"/>
              </a:rPr>
              <a:t> (la creciente complejidad del software combinado con una demografía de usuarios que son ancianos tiene un efecto importante en la usabilidad de las aplicaciones móviles) y </a:t>
            </a:r>
          </a:p>
          <a:p>
            <a:pPr marL="0" indent="0">
              <a:buFont typeface="Arial" panose="020B0604020202020204" pitchFamily="34" charset="0"/>
              <a:buNone/>
            </a:pPr>
            <a:r>
              <a:rPr lang="es-EC" sz="1200" b="1" kern="1200" dirty="0" smtClean="0">
                <a:solidFill>
                  <a:schemeClr val="tx1"/>
                </a:solidFill>
                <a:effectLst/>
                <a:latin typeface="+mn-lt"/>
                <a:ea typeface="+mn-ea"/>
                <a:cs typeface="+mn-cs"/>
              </a:rPr>
              <a:t>Dispositivo</a:t>
            </a:r>
            <a:r>
              <a:rPr lang="es-EC" sz="1200" kern="1200" dirty="0" smtClean="0">
                <a:solidFill>
                  <a:schemeClr val="tx1"/>
                </a:solidFill>
                <a:effectLst/>
                <a:latin typeface="+mn-lt"/>
                <a:ea typeface="+mn-ea"/>
                <a:cs typeface="+mn-cs"/>
              </a:rPr>
              <a:t> (el tamaño, el tipo del dispositivo y sus características físicas influyen en lo que el usuario puede ver o no ver, así como la colocación y el número de controles y widgets en las pantallas </a:t>
            </a:r>
            <a:r>
              <a:rPr lang="es-EC" sz="1200" kern="1200" smtClean="0">
                <a:solidFill>
                  <a:schemeClr val="tx1"/>
                </a:solidFill>
                <a:effectLst/>
                <a:latin typeface="+mn-lt"/>
                <a:ea typeface="+mn-ea"/>
                <a:cs typeface="+mn-cs"/>
              </a:rPr>
              <a:t>son reducidos</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Olsina</a:t>
            </a:r>
            <a:r>
              <a:rPr lang="es-EC" sz="1200" kern="1200" dirty="0" smtClean="0">
                <a:solidFill>
                  <a:schemeClr val="tx1"/>
                </a:solidFill>
                <a:effectLst/>
                <a:latin typeface="+mn-lt"/>
                <a:ea typeface="+mn-ea"/>
                <a:cs typeface="+mn-cs"/>
              </a:rPr>
              <a:t>, Santos, &amp; </a:t>
            </a:r>
            <a:r>
              <a:rPr lang="es-EC" sz="1200" kern="1200" dirty="0" err="1" smtClean="0">
                <a:solidFill>
                  <a:schemeClr val="tx1"/>
                </a:solidFill>
                <a:effectLst/>
                <a:latin typeface="+mn-lt"/>
                <a:ea typeface="+mn-ea"/>
                <a:cs typeface="+mn-cs"/>
              </a:rPr>
              <a:t>Lew</a:t>
            </a:r>
            <a:r>
              <a:rPr lang="es-EC" sz="1200" kern="1200" dirty="0" smtClean="0">
                <a:solidFill>
                  <a:schemeClr val="tx1"/>
                </a:solidFill>
                <a:effectLst/>
                <a:latin typeface="+mn-lt"/>
                <a:ea typeface="+mn-ea"/>
                <a:cs typeface="+mn-cs"/>
              </a:rPr>
              <a:t>, 2014).</a:t>
            </a:r>
            <a:endParaRPr lang="es-EC" dirty="0" smtClean="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45</a:t>
            </a:fld>
            <a:endParaRPr lang="es-EC"/>
          </a:p>
        </p:txBody>
      </p:sp>
    </p:spTree>
    <p:extLst>
      <p:ext uri="{BB962C8B-B14F-4D97-AF65-F5344CB8AC3E}">
        <p14:creationId xmlns:p14="http://schemas.microsoft.com/office/powerpoint/2010/main" val="1734434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Arial" panose="020B0604020202020204" pitchFamily="34" charset="0"/>
              <a:buNone/>
            </a:pPr>
            <a:r>
              <a:rPr lang="es-ES" sz="1200" kern="1200" dirty="0" smtClean="0">
                <a:solidFill>
                  <a:schemeClr val="tx1"/>
                </a:solidFill>
                <a:effectLst/>
                <a:latin typeface="+mn-lt"/>
                <a:ea typeface="+mn-ea"/>
                <a:cs typeface="+mn-cs"/>
              </a:rPr>
              <a:t>Tareas: Los autores al medir la usabilidad se ayudan de expertos o investigadores, utilizan una lista de comprobación y mientras realizan las tareas específicas verifican que la aplicación cumpla con las heurísticas o características de la lista </a:t>
            </a:r>
          </a:p>
          <a:p>
            <a:pPr marL="0" indent="0">
              <a:buFont typeface="Arial" panose="020B0604020202020204" pitchFamily="34" charset="0"/>
              <a:buNone/>
            </a:pPr>
            <a:r>
              <a:rPr lang="es-ES" sz="1200" kern="1200" dirty="0" smtClean="0">
                <a:solidFill>
                  <a:schemeClr val="tx1"/>
                </a:solidFill>
                <a:effectLst/>
                <a:latin typeface="+mn-lt"/>
                <a:ea typeface="+mn-ea"/>
                <a:cs typeface="+mn-cs"/>
              </a:rPr>
              <a:t>Tareas y usuarios:</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Mientras que en 17 estudios primarios, se consideran los factores de usabilidad: tareas y usuarios, y dejan un poco de lado el contexto de uso. Esto se debe a que las evaluaciones realizadas son realizadas con usuarios finales a través de tareas concretas y bajo un ambiente controlado sin distracción alguna.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C" dirty="0" smtClean="0"/>
              <a:t>Usuarios, tareas y contexto</a:t>
            </a:r>
            <a:r>
              <a:rPr lang="es-EC" baseline="0" dirty="0" smtClean="0"/>
              <a:t> de uso: </a:t>
            </a:r>
            <a:r>
              <a:rPr lang="es-ES" sz="1200" kern="1200" dirty="0" smtClean="0">
                <a:solidFill>
                  <a:schemeClr val="tx1"/>
                </a:solidFill>
                <a:effectLst/>
                <a:latin typeface="+mn-lt"/>
                <a:ea typeface="+mn-ea"/>
                <a:cs typeface="+mn-cs"/>
              </a:rPr>
              <a:t>Por ejemplo el modelo PACMAD considera los tres factores y propone el atributo carga cognitiva, que se refiere al procesamiento cognitivo que el usuario necesita al utilizar la aplicación (</a:t>
            </a:r>
            <a:r>
              <a:rPr lang="es-ES" sz="1200" kern="1200" dirty="0" err="1" smtClean="0">
                <a:solidFill>
                  <a:schemeClr val="tx1"/>
                </a:solidFill>
                <a:effectLst/>
                <a:latin typeface="+mn-lt"/>
                <a:ea typeface="+mn-ea"/>
                <a:cs typeface="+mn-cs"/>
              </a:rPr>
              <a:t>Saleh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Binti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Isamil</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Binti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Fabil</a:t>
            </a:r>
            <a:r>
              <a:rPr lang="es-ES" sz="1200" kern="1200" dirty="0" smtClean="0">
                <a:solidFill>
                  <a:schemeClr val="tx1"/>
                </a:solidFill>
                <a:effectLst/>
                <a:latin typeface="+mn-lt"/>
                <a:ea typeface="+mn-ea"/>
                <a:cs typeface="+mn-cs"/>
              </a:rPr>
              <a:t>, 2015). Se puede decir que, al considerar los tres factores de usabilidad: tareas, usuarios y contexto de uso en el proceso de evaluación se podría reconocer diferentes cuestiones respecto a la usabilidad (Van Der </a:t>
            </a:r>
            <a:r>
              <a:rPr lang="es-ES" sz="1200" kern="1200" dirty="0" err="1" smtClean="0">
                <a:solidFill>
                  <a:schemeClr val="tx1"/>
                </a:solidFill>
                <a:effectLst/>
                <a:latin typeface="+mn-lt"/>
                <a:ea typeface="+mn-ea"/>
                <a:cs typeface="+mn-cs"/>
              </a:rPr>
              <a:t>Weegen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Verwey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Tange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Spreeuwenberg</a:t>
            </a:r>
            <a:r>
              <a:rPr lang="es-ES" sz="1200" kern="1200" dirty="0" smtClean="0">
                <a:solidFill>
                  <a:schemeClr val="tx1"/>
                </a:solidFill>
                <a:effectLst/>
                <a:latin typeface="+mn-lt"/>
                <a:ea typeface="+mn-ea"/>
                <a:cs typeface="+mn-cs"/>
              </a:rPr>
              <a:t>, &amp; de </a:t>
            </a:r>
            <a:r>
              <a:rPr lang="es-ES" sz="1200" kern="1200" dirty="0" err="1" smtClean="0">
                <a:solidFill>
                  <a:schemeClr val="tx1"/>
                </a:solidFill>
                <a:effectLst/>
                <a:latin typeface="+mn-lt"/>
                <a:ea typeface="+mn-ea"/>
                <a:cs typeface="+mn-cs"/>
              </a:rPr>
              <a:t>Witte</a:t>
            </a:r>
            <a:r>
              <a:rPr lang="es-ES" sz="1200" kern="1200" dirty="0" smtClean="0">
                <a:solidFill>
                  <a:schemeClr val="tx1"/>
                </a:solidFill>
                <a:effectLst/>
                <a:latin typeface="+mn-lt"/>
                <a:ea typeface="+mn-ea"/>
                <a:cs typeface="+mn-cs"/>
              </a:rPr>
              <a:t>, 2014), (</a:t>
            </a:r>
            <a:r>
              <a:rPr lang="es-ES" sz="1200" kern="1200" dirty="0" err="1" smtClean="0">
                <a:solidFill>
                  <a:schemeClr val="tx1"/>
                </a:solidFill>
                <a:effectLst/>
                <a:latin typeface="+mn-lt"/>
                <a:ea typeface="+mn-ea"/>
                <a:cs typeface="+mn-cs"/>
              </a:rPr>
              <a:t>Hsiu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Ching</a:t>
            </a:r>
            <a:r>
              <a:rPr lang="es-ES" sz="1200" kern="1200" dirty="0" smtClean="0">
                <a:solidFill>
                  <a:schemeClr val="tx1"/>
                </a:solidFill>
                <a:effectLst/>
                <a:latin typeface="+mn-lt"/>
                <a:ea typeface="+mn-ea"/>
                <a:cs typeface="+mn-cs"/>
              </a:rPr>
              <a:t>, 2015) y contribuye a identificar problemas del mundo real que podrían existir al usar aplicaciones, tales como, señales pobres de  celular, mala iluminación, y las interrupciones del flujo de trabajo frecuentes (Vélez, </a:t>
            </a:r>
            <a:r>
              <a:rPr lang="es-ES" sz="1200" kern="1200" dirty="0" err="1" smtClean="0">
                <a:solidFill>
                  <a:schemeClr val="tx1"/>
                </a:solidFill>
                <a:effectLst/>
                <a:latin typeface="+mn-lt"/>
                <a:ea typeface="+mn-ea"/>
                <a:cs typeface="+mn-cs"/>
              </a:rPr>
              <a:t>Boakye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Kanter</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Bakken</a:t>
            </a:r>
            <a:r>
              <a:rPr lang="es-ES" sz="1200" kern="1200" dirty="0" smtClean="0">
                <a:solidFill>
                  <a:schemeClr val="tx1"/>
                </a:solidFill>
                <a:effectLst/>
                <a:latin typeface="+mn-lt"/>
                <a:ea typeface="+mn-ea"/>
                <a:cs typeface="+mn-cs"/>
              </a:rPr>
              <a:t>, 2014). Las evaluaciones de campo que son realizadas en un ambiente más natural, en el que los usuarios habitualmente van a usar la aplicación, toman en cuenta también estos tres factores de usabilidad (</a:t>
            </a:r>
            <a:r>
              <a:rPr lang="es-ES" sz="1200" kern="1200" dirty="0" err="1" smtClean="0">
                <a:solidFill>
                  <a:schemeClr val="tx1"/>
                </a:solidFill>
                <a:effectLst/>
                <a:latin typeface="+mn-lt"/>
                <a:ea typeface="+mn-ea"/>
                <a:cs typeface="+mn-cs"/>
              </a:rPr>
              <a:t>Akma</a:t>
            </a:r>
            <a:r>
              <a:rPr lang="es-ES" sz="1200" kern="1200" dirty="0" smtClean="0">
                <a:solidFill>
                  <a:schemeClr val="tx1"/>
                </a:solidFill>
                <a:effectLst/>
                <a:latin typeface="+mn-lt"/>
                <a:ea typeface="+mn-ea"/>
                <a:cs typeface="+mn-cs"/>
              </a:rPr>
              <a:t> Ahmad, </a:t>
            </a:r>
            <a:r>
              <a:rPr lang="es-ES" sz="1200" kern="1200" dirty="0" err="1" smtClean="0">
                <a:solidFill>
                  <a:schemeClr val="tx1"/>
                </a:solidFill>
                <a:effectLst/>
                <a:latin typeface="+mn-lt"/>
                <a:ea typeface="+mn-ea"/>
                <a:cs typeface="+mn-cs"/>
              </a:rPr>
              <a:t>Zainal</a:t>
            </a:r>
            <a:r>
              <a:rPr lang="es-ES" sz="1200" kern="1200" dirty="0" smtClean="0">
                <a:solidFill>
                  <a:schemeClr val="tx1"/>
                </a:solidFill>
                <a:effectLst/>
                <a:latin typeface="+mn-lt"/>
                <a:ea typeface="+mn-ea"/>
                <a:cs typeface="+mn-cs"/>
              </a:rPr>
              <a:t>, Abdul </a:t>
            </a:r>
            <a:r>
              <a:rPr lang="es-ES" sz="1200" kern="1200" dirty="0" err="1" smtClean="0">
                <a:solidFill>
                  <a:schemeClr val="tx1"/>
                </a:solidFill>
                <a:effectLst/>
                <a:latin typeface="+mn-lt"/>
                <a:ea typeface="+mn-ea"/>
                <a:cs typeface="+mn-cs"/>
              </a:rPr>
              <a:t>Razak</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Adnan</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Osman</a:t>
            </a:r>
            <a:r>
              <a:rPr lang="es-ES" sz="1200" kern="1200" dirty="0" smtClean="0">
                <a:solidFill>
                  <a:schemeClr val="tx1"/>
                </a:solidFill>
                <a:effectLst/>
                <a:latin typeface="+mn-lt"/>
                <a:ea typeface="+mn-ea"/>
                <a:cs typeface="+mn-cs"/>
              </a:rPr>
              <a:t>, 2015). </a:t>
            </a:r>
            <a:endParaRPr lang="es-EC" sz="1200" kern="1200" dirty="0" smtClean="0">
              <a:solidFill>
                <a:schemeClr val="tx1"/>
              </a:solidFill>
              <a:effectLst/>
              <a:latin typeface="+mn-lt"/>
              <a:ea typeface="+mn-ea"/>
              <a:cs typeface="+mn-cs"/>
            </a:endParaRPr>
          </a:p>
          <a:p>
            <a:pPr marL="0" indent="0">
              <a:buFont typeface="Arial" panose="020B0604020202020204" pitchFamily="34" charset="0"/>
              <a:buNone/>
            </a:pPr>
            <a:endParaRPr lang="es-EC" dirty="0" smtClean="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46</a:t>
            </a:fld>
            <a:endParaRPr lang="es-EC"/>
          </a:p>
        </p:txBody>
      </p:sp>
    </p:spTree>
    <p:extLst>
      <p:ext uri="{BB962C8B-B14F-4D97-AF65-F5344CB8AC3E}">
        <p14:creationId xmlns:p14="http://schemas.microsoft.com/office/powerpoint/2010/main" val="1197974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Arial" panose="020B0604020202020204" pitchFamily="34" charset="0"/>
              <a:buNone/>
            </a:pPr>
            <a:r>
              <a:rPr lang="es-ES" sz="1200" kern="1200" dirty="0" smtClean="0">
                <a:solidFill>
                  <a:schemeClr val="tx1"/>
                </a:solidFill>
                <a:effectLst/>
                <a:latin typeface="+mn-lt"/>
                <a:ea typeface="+mn-ea"/>
                <a:cs typeface="+mn-cs"/>
              </a:rPr>
              <a:t>problemas de diseño de interacción porque los desarrolladores de las aplicaciones móviles evaluadas en los estudios, cuando crean el diseño de interacción muchas veces no toman en cuenta los factores que determinan la usabilidad de un producto software como: usuarios (para quien es la aplicación), tareas (objetivos que debe cumplir la aplicación) y contexto de uso (donde se va a usar la aplicación), esto produce una afectación en la facilidad de uso de una aplicación móvil.</a:t>
            </a:r>
          </a:p>
          <a:p>
            <a:pPr marL="0" indent="0">
              <a:buFont typeface="Arial" panose="020B0604020202020204" pitchFamily="34" charset="0"/>
              <a:buNone/>
            </a:pPr>
            <a:r>
              <a:rPr lang="es-ES" sz="1200" kern="1200" dirty="0" smtClean="0">
                <a:solidFill>
                  <a:schemeClr val="tx1"/>
                </a:solidFill>
                <a:effectLst/>
                <a:latin typeface="+mn-lt"/>
                <a:ea typeface="+mn-ea"/>
                <a:cs typeface="+mn-cs"/>
              </a:rPr>
              <a:t>USUARIOS, al momento de desarrollar una aplicación móvil, es importante tomar en cuenta a quien va dirigida la aplicación, este es el caso de aplicaciones para usuarios ancianos en las que se pudo observar que en ciertos casos no toman en cuenta las capacidades y necesidades de este tipo de usuario. Los ancianos son un amplio grupo de usuarios que podrían beneficiarse de aplicaciones por ejemplo para la diabetes. Sin embargo, varios estudios han demostrado una falta de aceptación y el uso insatisfactorio de las tecnologías móviles innovadoras entre este grupo de personas (</a:t>
            </a:r>
            <a:r>
              <a:rPr lang="es-ES" sz="1200" kern="1200" dirty="0" err="1" smtClean="0">
                <a:solidFill>
                  <a:schemeClr val="tx1"/>
                </a:solidFill>
                <a:effectLst/>
                <a:latin typeface="+mn-lt"/>
                <a:ea typeface="+mn-ea"/>
                <a:cs typeface="+mn-cs"/>
              </a:rPr>
              <a:t>Arnhold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Quade</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Kirch</a:t>
            </a:r>
            <a:r>
              <a:rPr lang="es-ES" sz="1200" kern="1200" dirty="0" smtClean="0">
                <a:solidFill>
                  <a:schemeClr val="tx1"/>
                </a:solidFill>
                <a:effectLst/>
                <a:latin typeface="+mn-lt"/>
                <a:ea typeface="+mn-ea"/>
                <a:cs typeface="+mn-cs"/>
              </a:rPr>
              <a:t>, 2014)</a:t>
            </a:r>
          </a:p>
          <a:p>
            <a:pPr marL="0" indent="0">
              <a:buFont typeface="Arial" panose="020B0604020202020204" pitchFamily="34" charset="0"/>
              <a:buNone/>
            </a:pPr>
            <a:r>
              <a:rPr lang="es-ES" sz="1200" kern="1200" dirty="0" smtClean="0">
                <a:solidFill>
                  <a:schemeClr val="tx1"/>
                </a:solidFill>
                <a:effectLst/>
                <a:latin typeface="+mn-lt"/>
                <a:ea typeface="+mn-ea"/>
                <a:cs typeface="+mn-cs"/>
              </a:rPr>
              <a:t>También es importante mencionar que, la noción de lo que constituye una tarea más simple que otra, puede depender de varios parámetros contextuales o del tipo de usuario, como por ejemplo, una persona con artritis puede percibir el ingreso manual del peso en un dispositivo móvil como una tarea más difícil que la realización de la medición de la presión arterial donde las mediciones se registran automáticamente (</a:t>
            </a:r>
            <a:r>
              <a:rPr lang="es-ES" sz="1200" kern="1200" dirty="0" err="1" smtClean="0">
                <a:solidFill>
                  <a:schemeClr val="tx1"/>
                </a:solidFill>
                <a:effectLst/>
                <a:latin typeface="+mn-lt"/>
                <a:ea typeface="+mn-ea"/>
                <a:cs typeface="+mn-cs"/>
              </a:rPr>
              <a:t>Skorin-Kapov</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Dobrijevic</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Piplica</a:t>
            </a:r>
            <a:r>
              <a:rPr lang="es-ES" sz="1200" kern="1200" dirty="0" smtClean="0">
                <a:solidFill>
                  <a:schemeClr val="tx1"/>
                </a:solidFill>
                <a:effectLst/>
                <a:latin typeface="+mn-lt"/>
                <a:ea typeface="+mn-ea"/>
                <a:cs typeface="+mn-cs"/>
              </a:rPr>
              <a:t>, 2014).</a:t>
            </a:r>
            <a:endParaRPr lang="es-EC" dirty="0" smtClean="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47</a:t>
            </a:fld>
            <a:endParaRPr lang="es-EC"/>
          </a:p>
        </p:txBody>
      </p:sp>
    </p:spTree>
    <p:extLst>
      <p:ext uri="{BB962C8B-B14F-4D97-AF65-F5344CB8AC3E}">
        <p14:creationId xmlns:p14="http://schemas.microsoft.com/office/powerpoint/2010/main" val="3516206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Arial" panose="020B0604020202020204" pitchFamily="34" charset="0"/>
              <a:buNone/>
            </a:pPr>
            <a:r>
              <a:rPr lang="es-ES" sz="1200" kern="1200" dirty="0" smtClean="0">
                <a:solidFill>
                  <a:schemeClr val="tx1"/>
                </a:solidFill>
                <a:effectLst/>
                <a:latin typeface="+mn-lt"/>
                <a:ea typeface="+mn-ea"/>
                <a:cs typeface="+mn-cs"/>
              </a:rPr>
              <a:t>USUARIOS Y TAREAS</a:t>
            </a:r>
          </a:p>
          <a:p>
            <a:pPr marL="0" indent="0">
              <a:buFont typeface="Arial" panose="020B0604020202020204" pitchFamily="34" charset="0"/>
              <a:buNone/>
            </a:pPr>
            <a:r>
              <a:rPr lang="es-ES" sz="1200" kern="1200" dirty="0" smtClean="0">
                <a:solidFill>
                  <a:schemeClr val="tx1"/>
                </a:solidFill>
                <a:effectLst/>
                <a:latin typeface="+mn-lt"/>
                <a:ea typeface="+mn-ea"/>
                <a:cs typeface="+mn-cs"/>
              </a:rPr>
              <a:t>crearon un primer prototipo de la aplicación, evaluaron su usabilidad e interfaz y tomando en cuenta los problemas o recomendaciones dadas por los usuarios y expertos crearon un nuevo prototipo de la aplicación con mejora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kern="1200" dirty="0" smtClean="0">
                <a:solidFill>
                  <a:schemeClr val="tx1"/>
                </a:solidFill>
                <a:effectLst/>
                <a:latin typeface="+mn-lt"/>
                <a:ea typeface="+mn-ea"/>
                <a:cs typeface="+mn-cs"/>
              </a:rPr>
              <a:t>investigadores crean la aplicación móvil de una manera iterativa donde se iba evaluando su facilidad de uso con usuarios y tareas preestablecidas (</a:t>
            </a:r>
            <a:r>
              <a:rPr lang="es-ES" sz="1200" kern="1200" dirty="0" err="1" smtClean="0">
                <a:solidFill>
                  <a:schemeClr val="tx1"/>
                </a:solidFill>
                <a:effectLst/>
                <a:latin typeface="+mn-lt"/>
                <a:ea typeface="+mn-ea"/>
                <a:cs typeface="+mn-cs"/>
              </a:rPr>
              <a:t>Biederer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Arguel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Liu</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Lau</a:t>
            </a:r>
            <a:r>
              <a:rPr lang="es-ES" sz="1200" kern="1200" dirty="0" smtClean="0">
                <a:solidFill>
                  <a:schemeClr val="tx1"/>
                </a:solidFill>
                <a:effectLst/>
                <a:latin typeface="+mn-lt"/>
                <a:ea typeface="+mn-ea"/>
                <a:cs typeface="+mn-cs"/>
              </a:rPr>
              <a:t>, 2014), y en los demás estudios los investigadores añaden tareas específicas según el tipo de aplicación con usuarios puntuales para predecir sus necesidades y comportamientos </a:t>
            </a:r>
            <a:r>
              <a:rPr lang="es-EC" sz="1200" kern="1200" dirty="0" smtClean="0">
                <a:solidFill>
                  <a:schemeClr val="tx1"/>
                </a:solidFill>
                <a:effectLst/>
                <a:latin typeface="+mn-lt"/>
                <a:ea typeface="+mn-ea"/>
                <a:cs typeface="+mn-cs"/>
              </a:rPr>
              <a:t>(Maren Witt, 2014)</a:t>
            </a:r>
            <a:r>
              <a:rPr lang="es-ES" sz="1200" kern="120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a:t>
            </a:r>
            <a:r>
              <a:rPr lang="es-EC" sz="1200" kern="1200" dirty="0" err="1" smtClean="0">
                <a:solidFill>
                  <a:schemeClr val="tx1"/>
                </a:solidFill>
                <a:effectLst/>
                <a:latin typeface="+mn-lt"/>
                <a:ea typeface="+mn-ea"/>
                <a:cs typeface="+mn-cs"/>
              </a:rPr>
              <a:t>Beul-Leusmann</a:t>
            </a:r>
            <a:r>
              <a:rPr lang="es-EC" sz="1200" kern="1200" dirty="0" smtClean="0">
                <a:solidFill>
                  <a:schemeClr val="tx1"/>
                </a:solidFill>
                <a:effectLst/>
                <a:latin typeface="+mn-lt"/>
                <a:ea typeface="+mn-ea"/>
                <a:cs typeface="+mn-cs"/>
              </a:rPr>
              <a:t>, y otros, 2014)</a:t>
            </a:r>
            <a:r>
              <a:rPr lang="es-ES" sz="1200" kern="120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a:t>
            </a:r>
            <a:r>
              <a:rPr lang="es-EC" sz="1200" kern="1200" dirty="0" err="1" smtClean="0">
                <a:solidFill>
                  <a:schemeClr val="tx1"/>
                </a:solidFill>
                <a:effectLst/>
                <a:latin typeface="+mn-lt"/>
                <a:ea typeface="+mn-ea"/>
                <a:cs typeface="+mn-cs"/>
              </a:rPr>
              <a:t>O'Malley</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Dowdall</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Burls</a:t>
            </a:r>
            <a:r>
              <a:rPr lang="es-EC" sz="1200" kern="1200" dirty="0" smtClean="0">
                <a:solidFill>
                  <a:schemeClr val="tx1"/>
                </a:solidFill>
                <a:effectLst/>
                <a:latin typeface="+mn-lt"/>
                <a:ea typeface="+mn-ea"/>
                <a:cs typeface="+mn-cs"/>
              </a:rPr>
              <a:t>, Perry, &amp; Curran, 2014)</a:t>
            </a:r>
            <a:r>
              <a:rPr lang="es-E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kern="1200" dirty="0" smtClean="0">
                <a:solidFill>
                  <a:schemeClr val="tx1"/>
                </a:solidFill>
                <a:effectLst/>
                <a:latin typeface="+mn-lt"/>
                <a:ea typeface="+mn-ea"/>
                <a:cs typeface="+mn-cs"/>
              </a:rPr>
              <a:t>3</a:t>
            </a:r>
            <a:r>
              <a:rPr lang="es-ES" sz="1200" kern="1200" baseline="0" dirty="0" smtClean="0">
                <a:solidFill>
                  <a:schemeClr val="tx1"/>
                </a:solidFill>
                <a:effectLst/>
                <a:latin typeface="+mn-lt"/>
                <a:ea typeface="+mn-ea"/>
                <a:cs typeface="+mn-cs"/>
              </a:rPr>
              <a:t> FACTORES: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C" dirty="0" smtClean="0">
                <a:solidFill>
                  <a:schemeClr val="tx1"/>
                </a:solidFill>
              </a:rPr>
              <a:t>para que en etapas posteriores sean refinados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C" sz="1200" kern="1200" dirty="0" smtClean="0">
              <a:solidFill>
                <a:schemeClr val="tx1"/>
              </a:solidFill>
              <a:effectLst/>
              <a:latin typeface="+mn-lt"/>
              <a:ea typeface="+mn-ea"/>
              <a:cs typeface="+mn-cs"/>
            </a:endParaRPr>
          </a:p>
          <a:p>
            <a:pPr marL="0" indent="0">
              <a:buFont typeface="Arial" panose="020B0604020202020204" pitchFamily="34" charset="0"/>
              <a:buNone/>
            </a:pPr>
            <a:r>
              <a:rPr lang="es-ES" sz="1200" kern="1200" dirty="0" smtClean="0">
                <a:solidFill>
                  <a:schemeClr val="tx1"/>
                </a:solidFill>
                <a:effectLst/>
                <a:latin typeface="+mn-lt"/>
                <a:ea typeface="+mn-ea"/>
                <a:cs typeface="+mn-cs"/>
              </a:rPr>
              <a:t>Pocos estudios de HCI estudian los efectos de las distracciones ambientales en la usabilidad de aplicaciones móviles (</a:t>
            </a:r>
            <a:r>
              <a:rPr lang="es-ES" sz="1200" kern="1200" dirty="0" err="1" smtClean="0">
                <a:solidFill>
                  <a:schemeClr val="tx1"/>
                </a:solidFill>
                <a:effectLst/>
                <a:latin typeface="+mn-lt"/>
                <a:ea typeface="+mn-ea"/>
                <a:cs typeface="+mn-cs"/>
              </a:rPr>
              <a:t>Tsiaousis</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Giaglis</a:t>
            </a:r>
            <a:r>
              <a:rPr lang="es-ES" sz="1200" kern="1200" dirty="0" smtClean="0">
                <a:solidFill>
                  <a:schemeClr val="tx1"/>
                </a:solidFill>
                <a:effectLst/>
                <a:latin typeface="+mn-lt"/>
                <a:ea typeface="+mn-ea"/>
                <a:cs typeface="+mn-cs"/>
              </a:rPr>
              <a:t>, 2014). En el desarrollo es imposible cubrir todos los escenarios y ambientes donde van a ser usadas las aplicaciones (Joyce, </a:t>
            </a:r>
            <a:r>
              <a:rPr lang="es-ES" sz="1200" kern="1200" dirty="0" err="1" smtClean="0">
                <a:solidFill>
                  <a:schemeClr val="tx1"/>
                </a:solidFill>
                <a:effectLst/>
                <a:latin typeface="+mn-lt"/>
                <a:ea typeface="+mn-ea"/>
                <a:cs typeface="+mn-cs"/>
              </a:rPr>
              <a:t>Lilley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Barker</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Jefferies</a:t>
            </a:r>
            <a:r>
              <a:rPr lang="es-ES" sz="1200" kern="1200" dirty="0" smtClean="0">
                <a:solidFill>
                  <a:schemeClr val="tx1"/>
                </a:solidFill>
                <a:effectLst/>
                <a:latin typeface="+mn-lt"/>
                <a:ea typeface="+mn-ea"/>
                <a:cs typeface="+mn-cs"/>
              </a:rPr>
              <a:t>, 2015). Todavía un conjunto de heurísticas dedicadas a este dominio deben incluir una forma de contexto de uso así esto será menos considerado por evaluadores de usabilidad (Joyce, </a:t>
            </a:r>
            <a:r>
              <a:rPr lang="es-ES" sz="1200" kern="1200" dirty="0" err="1" smtClean="0">
                <a:solidFill>
                  <a:schemeClr val="tx1"/>
                </a:solidFill>
                <a:effectLst/>
                <a:latin typeface="+mn-lt"/>
                <a:ea typeface="+mn-ea"/>
                <a:cs typeface="+mn-cs"/>
              </a:rPr>
              <a:t>Lilley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Barker</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Jefferies</a:t>
            </a:r>
            <a:r>
              <a:rPr lang="es-ES" sz="1200" kern="1200" dirty="0" smtClean="0">
                <a:solidFill>
                  <a:schemeClr val="tx1"/>
                </a:solidFill>
                <a:effectLst/>
                <a:latin typeface="+mn-lt"/>
                <a:ea typeface="+mn-ea"/>
                <a:cs typeface="+mn-cs"/>
              </a:rPr>
              <a:t>, 2015).</a:t>
            </a:r>
          </a:p>
          <a:p>
            <a:pPr marL="0" indent="0">
              <a:buFont typeface="Arial" panose="020B0604020202020204" pitchFamily="34" charset="0"/>
              <a:buNone/>
            </a:pPr>
            <a:endParaRPr lang="es-ES" sz="1200" kern="1200" dirty="0" smtClean="0">
              <a:solidFill>
                <a:schemeClr val="tx1"/>
              </a:solidFill>
              <a:effectLst/>
              <a:latin typeface="+mn-lt"/>
              <a:ea typeface="+mn-ea"/>
              <a:cs typeface="+mn-cs"/>
            </a:endParaRPr>
          </a:p>
          <a:p>
            <a:pPr marL="0" indent="0">
              <a:buFont typeface="Arial" panose="020B0604020202020204" pitchFamily="34" charset="0"/>
              <a:buNone/>
            </a:pPr>
            <a:r>
              <a:rPr lang="es-ES" sz="1200" kern="1200" dirty="0" smtClean="0">
                <a:solidFill>
                  <a:schemeClr val="tx1"/>
                </a:solidFill>
                <a:effectLst/>
                <a:latin typeface="+mn-lt"/>
                <a:ea typeface="+mn-ea"/>
                <a:cs typeface="+mn-cs"/>
              </a:rPr>
              <a:t>NO ESPECIFICA PORQUE</a:t>
            </a:r>
            <a:r>
              <a:rPr lang="es-ES" sz="1200" kern="1200" baseline="0" dirty="0" smtClean="0">
                <a:solidFill>
                  <a:schemeClr val="tx1"/>
                </a:solidFill>
                <a:effectLst/>
                <a:latin typeface="+mn-lt"/>
                <a:ea typeface="+mn-ea"/>
                <a:cs typeface="+mn-cs"/>
              </a:rPr>
              <a:t> APLICAN LAS TECNICAS EN ETAPAS DESPUES DEL DESPLIEGUE DE SOFTWARE, DONDE MUESTRAN LOS INCONVENIENTES DEL DISEÑO DE INTERACCIÓN O TB PORQUE SON ESTUDIOS EMPIRICOS</a:t>
            </a: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AA1747D-4662-451F-BA58-82D5929F7F5D}" type="slidenum">
              <a:rPr lang="es-EC" smtClean="0"/>
              <a:t>48</a:t>
            </a:fld>
            <a:endParaRPr lang="es-EC"/>
          </a:p>
        </p:txBody>
      </p:sp>
    </p:spTree>
    <p:extLst>
      <p:ext uri="{BB962C8B-B14F-4D97-AF65-F5344CB8AC3E}">
        <p14:creationId xmlns:p14="http://schemas.microsoft.com/office/powerpoint/2010/main" val="2808078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kern="1200" dirty="0" smtClean="0">
                <a:solidFill>
                  <a:schemeClr val="tx1"/>
                </a:solidFill>
                <a:effectLst/>
                <a:latin typeface="+mn-lt"/>
                <a:ea typeface="+mn-ea"/>
                <a:cs typeface="+mn-cs"/>
              </a:rPr>
              <a:t>* El diseño de interacción entre las aplicaciones móviles difiere en gran medida entre las plataformas existentes, a pesar de que cada dispositivo es necesario que cumpla con los principios de usabilidad independientes de la plataforma, en las últimas décadas se ha podido observar un efecto heterogéneo en las interfaces de sus aplicaciones móviles (</a:t>
            </a:r>
            <a:r>
              <a:rPr lang="es-ES" sz="1200" kern="1200" dirty="0" err="1" smtClean="0">
                <a:solidFill>
                  <a:schemeClr val="tx1"/>
                </a:solidFill>
                <a:effectLst/>
                <a:latin typeface="+mn-lt"/>
                <a:ea typeface="+mn-ea"/>
                <a:cs typeface="+mn-cs"/>
              </a:rPr>
              <a:t>Faliagka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Rigou</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Sirmakessis</a:t>
            </a:r>
            <a:r>
              <a:rPr lang="es-ES" sz="1200" kern="1200" dirty="0" smtClean="0">
                <a:solidFill>
                  <a:schemeClr val="tx1"/>
                </a:solidFill>
                <a:effectLst/>
                <a:latin typeface="+mn-lt"/>
                <a:ea typeface="+mn-ea"/>
                <a:cs typeface="+mn-cs"/>
              </a:rPr>
              <a:t>, 2014).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smtClean="0">
                <a:solidFill>
                  <a:schemeClr val="tx1"/>
                </a:solidFill>
                <a:effectLst/>
                <a:latin typeface="+mn-lt"/>
                <a:ea typeface="+mn-ea"/>
                <a:cs typeface="+mn-cs"/>
              </a:rPr>
              <a:t>En general los estándares de  las plataformas e industrias  pueden ser usados como guías para aplicar una interacción de usuario consistente (Joyce, </a:t>
            </a:r>
            <a:r>
              <a:rPr lang="es-ES" sz="1200" kern="1200" dirty="0" err="1" smtClean="0">
                <a:solidFill>
                  <a:schemeClr val="tx1"/>
                </a:solidFill>
                <a:effectLst/>
                <a:latin typeface="+mn-lt"/>
                <a:ea typeface="+mn-ea"/>
                <a:cs typeface="+mn-cs"/>
              </a:rPr>
              <a:t>Lilley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Barker</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Jefferies</a:t>
            </a:r>
            <a:r>
              <a:rPr lang="es-ES" sz="1200" kern="1200" dirty="0" smtClean="0">
                <a:solidFill>
                  <a:schemeClr val="tx1"/>
                </a:solidFill>
                <a:effectLst/>
                <a:latin typeface="+mn-lt"/>
                <a:ea typeface="+mn-ea"/>
                <a:cs typeface="+mn-cs"/>
              </a:rPr>
              <a:t>, 2015), sin embargo los desarrolladores no saben si utilizar la filosofía de la interacción propia de cada plataforma móvil o la creación de diseños de interacción multiplataforma (Barea, Ferré, &amp; Villarroel, 2013).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smtClean="0">
                <a:solidFill>
                  <a:schemeClr val="tx1"/>
                </a:solidFill>
                <a:effectLst/>
                <a:latin typeface="+mn-lt"/>
                <a:ea typeface="+mn-ea"/>
                <a:cs typeface="+mn-cs"/>
              </a:rPr>
              <a:t>IOS, con su lenguaje de programación </a:t>
            </a:r>
            <a:r>
              <a:rPr lang="es-ES" sz="1200" kern="1200" dirty="0" err="1" smtClean="0">
                <a:solidFill>
                  <a:schemeClr val="tx1"/>
                </a:solidFill>
                <a:effectLst/>
                <a:latin typeface="+mn-lt"/>
                <a:ea typeface="+mn-ea"/>
                <a:cs typeface="+mn-cs"/>
              </a:rPr>
              <a:t>Objective</a:t>
            </a:r>
            <a:r>
              <a:rPr lang="es-ES" sz="1200" kern="1200" dirty="0" smtClean="0">
                <a:solidFill>
                  <a:schemeClr val="tx1"/>
                </a:solidFill>
                <a:effectLst/>
                <a:latin typeface="+mn-lt"/>
                <a:ea typeface="+mn-ea"/>
                <a:cs typeface="+mn-cs"/>
              </a:rPr>
              <a:t>-C y su entorno de desarrollo </a:t>
            </a:r>
            <a:r>
              <a:rPr lang="es-ES" sz="1200" kern="1200" dirty="0" err="1" smtClean="0">
                <a:solidFill>
                  <a:schemeClr val="tx1"/>
                </a:solidFill>
                <a:effectLst/>
                <a:latin typeface="+mn-lt"/>
                <a:ea typeface="+mn-ea"/>
                <a:cs typeface="+mn-cs"/>
              </a:rPr>
              <a:t>Xcode</a:t>
            </a:r>
            <a:r>
              <a:rPr lang="es-ES" sz="1200" kern="1200" dirty="0" smtClean="0">
                <a:solidFill>
                  <a:schemeClr val="tx1"/>
                </a:solidFill>
                <a:effectLst/>
                <a:latin typeface="+mn-lt"/>
                <a:ea typeface="+mn-ea"/>
                <a:cs typeface="+mn-cs"/>
              </a:rPr>
              <a:t>, siempre ha estado muy centrado en la experiencia del usuario lo cual facilita la creación de interfaces de usuario atractivas y dinámicas (Cruz Zapata, </a:t>
            </a:r>
            <a:r>
              <a:rPr lang="es-ES" sz="1200" kern="1200" dirty="0" err="1" smtClean="0">
                <a:solidFill>
                  <a:schemeClr val="tx1"/>
                </a:solidFill>
                <a:effectLst/>
                <a:latin typeface="+mn-lt"/>
                <a:ea typeface="+mn-ea"/>
                <a:cs typeface="+mn-cs"/>
              </a:rPr>
              <a:t>Hernandez</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Niñirola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Idri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Fernandez-Aleman</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Toval</a:t>
            </a:r>
            <a:r>
              <a:rPr lang="es-ES" sz="1200" kern="1200" dirty="0" smtClean="0">
                <a:solidFill>
                  <a:schemeClr val="tx1"/>
                </a:solidFill>
                <a:effectLst/>
                <a:latin typeface="+mn-lt"/>
                <a:ea typeface="+mn-ea"/>
                <a:cs typeface="+mn-cs"/>
              </a:rPr>
              <a:t>, 2014).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smtClean="0">
                <a:solidFill>
                  <a:schemeClr val="tx1"/>
                </a:solidFill>
                <a:effectLst/>
                <a:latin typeface="+mn-lt"/>
                <a:ea typeface="+mn-ea"/>
                <a:cs typeface="+mn-cs"/>
              </a:rPr>
              <a:t>Por el contrario, el constructor de interfaces más comúnmente utilizado para Android (Android Eclipse) y el vínculo entre el código y la interfaz de usuario precisa mejoras si se desea ser tan bueno como </a:t>
            </a:r>
            <a:r>
              <a:rPr lang="es-ES" sz="1200" kern="1200" dirty="0" err="1" smtClean="0">
                <a:solidFill>
                  <a:schemeClr val="tx1"/>
                </a:solidFill>
                <a:effectLst/>
                <a:latin typeface="+mn-lt"/>
                <a:ea typeface="+mn-ea"/>
                <a:cs typeface="+mn-cs"/>
              </a:rPr>
              <a:t>Xcode</a:t>
            </a:r>
            <a:r>
              <a:rPr lang="es-ES" sz="1200" kern="1200" dirty="0" smtClean="0">
                <a:solidFill>
                  <a:schemeClr val="tx1"/>
                </a:solidFill>
                <a:effectLst/>
                <a:latin typeface="+mn-lt"/>
                <a:ea typeface="+mn-ea"/>
                <a:cs typeface="+mn-cs"/>
              </a:rPr>
              <a:t> y su enfoque del guion gráfico (Cruz Zapata, </a:t>
            </a:r>
            <a:r>
              <a:rPr lang="es-ES" sz="1200" kern="1200" dirty="0" err="1" smtClean="0">
                <a:solidFill>
                  <a:schemeClr val="tx1"/>
                </a:solidFill>
                <a:effectLst/>
                <a:latin typeface="+mn-lt"/>
                <a:ea typeface="+mn-ea"/>
                <a:cs typeface="+mn-cs"/>
              </a:rPr>
              <a:t>Hernandez</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Niñirola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Idri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Fernandez-Aleman</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Toval</a:t>
            </a:r>
            <a:r>
              <a:rPr lang="es-ES" sz="1200" kern="1200" dirty="0" smtClean="0">
                <a:solidFill>
                  <a:schemeClr val="tx1"/>
                </a:solidFill>
                <a:effectLst/>
                <a:latin typeface="+mn-lt"/>
                <a:ea typeface="+mn-ea"/>
                <a:cs typeface="+mn-cs"/>
              </a:rPr>
              <a:t>, 2014). </a:t>
            </a:r>
            <a:endParaRPr lang="es-EC"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smtClean="0">
                <a:solidFill>
                  <a:schemeClr val="tx1"/>
                </a:solidFill>
                <a:effectLst/>
                <a:latin typeface="+mn-lt"/>
                <a:ea typeface="+mn-ea"/>
                <a:cs typeface="+mn-cs"/>
              </a:rPr>
              <a:t>En los estudios primarios, se observó la influencia que provoca la diferencia del diseño de interacción entre una misma aplicación en distintas plataformas, ya que al utilizar una aplicación móvil los participantes que son dueños del mismo tipo de dispositivo móvil y tienen previa experiencia con el mismo, muestran un incremento del nivel de autoconfianza y menos peticiones de ayuda mientras realizan las tareas (</a:t>
            </a:r>
            <a:r>
              <a:rPr lang="es-ES" sz="1200" kern="1200" dirty="0" err="1" smtClean="0">
                <a:solidFill>
                  <a:schemeClr val="tx1"/>
                </a:solidFill>
                <a:effectLst/>
                <a:latin typeface="+mn-lt"/>
                <a:ea typeface="+mn-ea"/>
                <a:cs typeface="+mn-cs"/>
              </a:rPr>
              <a:t>Mirkovic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Kaufman</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Ruland</a:t>
            </a:r>
            <a:r>
              <a:rPr lang="es-ES" sz="1200" kern="1200" dirty="0" smtClean="0">
                <a:solidFill>
                  <a:schemeClr val="tx1"/>
                </a:solidFill>
                <a:effectLst/>
                <a:latin typeface="+mn-lt"/>
                <a:ea typeface="+mn-ea"/>
                <a:cs typeface="+mn-cs"/>
              </a:rPr>
              <a:t>, 2014). En cambio quienes no tenían o era limitada su experiencia con este tipo de dispositivos, necesitaron la orientación de rutina antes de usar una aplicación (</a:t>
            </a:r>
            <a:r>
              <a:rPr lang="es-ES" sz="1200" kern="1200" dirty="0" err="1" smtClean="0">
                <a:solidFill>
                  <a:schemeClr val="tx1"/>
                </a:solidFill>
                <a:effectLst/>
                <a:latin typeface="+mn-lt"/>
                <a:ea typeface="+mn-ea"/>
                <a:cs typeface="+mn-cs"/>
              </a:rPr>
              <a:t>Mirkovic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Kaufman</a:t>
            </a:r>
            <a:r>
              <a:rPr lang="es-ES" sz="1200" kern="1200" dirty="0" smtClean="0">
                <a:solidFill>
                  <a:schemeClr val="tx1"/>
                </a:solidFill>
                <a:effectLst/>
                <a:latin typeface="+mn-lt"/>
                <a:ea typeface="+mn-ea"/>
                <a:cs typeface="+mn-cs"/>
              </a:rPr>
              <a:t>, &amp; </a:t>
            </a:r>
            <a:r>
              <a:rPr lang="es-ES" sz="1200" kern="1200" dirty="0" err="1" smtClean="0">
                <a:solidFill>
                  <a:schemeClr val="tx1"/>
                </a:solidFill>
                <a:effectLst/>
                <a:latin typeface="+mn-lt"/>
                <a:ea typeface="+mn-ea"/>
                <a:cs typeface="+mn-cs"/>
              </a:rPr>
              <a:t>Ruland</a:t>
            </a:r>
            <a:r>
              <a:rPr lang="es-ES" sz="1200" kern="1200" dirty="0" smtClean="0">
                <a:solidFill>
                  <a:schemeClr val="tx1"/>
                </a:solidFill>
                <a:effectLst/>
                <a:latin typeface="+mn-lt"/>
                <a:ea typeface="+mn-ea"/>
                <a:cs typeface="+mn-cs"/>
              </a:rPr>
              <a:t>, 2014). Es decir la experiencia de los usuarios con la aplicación móvil dependerá en cierto punto de la plataforma  y dispositivo con el que los usuarios estén acostumbrados a interactuar.</a:t>
            </a:r>
            <a:endParaRPr lang="es-EC"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C" sz="1200" kern="1200" dirty="0" smtClean="0">
              <a:solidFill>
                <a:schemeClr val="tx1"/>
              </a:solidFill>
              <a:effectLst/>
              <a:latin typeface="+mn-lt"/>
              <a:ea typeface="+mn-ea"/>
              <a:cs typeface="+mn-cs"/>
            </a:endParaRPr>
          </a:p>
          <a:p>
            <a:pPr marL="0" indent="0">
              <a:buFont typeface="Arial" panose="020B0604020202020204" pitchFamily="34" charset="0"/>
              <a:buNone/>
            </a:pP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AA1747D-4662-451F-BA58-82D5929F7F5D}" type="slidenum">
              <a:rPr lang="es-EC" smtClean="0"/>
              <a:t>49</a:t>
            </a:fld>
            <a:endParaRPr lang="es-EC"/>
          </a:p>
        </p:txBody>
      </p:sp>
    </p:spTree>
    <p:extLst>
      <p:ext uri="{BB962C8B-B14F-4D97-AF65-F5344CB8AC3E}">
        <p14:creationId xmlns:p14="http://schemas.microsoft.com/office/powerpoint/2010/main" val="2743199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kern="1200" dirty="0" smtClean="0">
                <a:solidFill>
                  <a:schemeClr val="tx1"/>
                </a:solidFill>
                <a:effectLst/>
                <a:latin typeface="+mn-lt"/>
                <a:ea typeface="+mn-ea"/>
                <a:cs typeface="+mn-cs"/>
              </a:rPr>
              <a:t>* Esta experiencia del usuario se adaptaría mejor en un enfoque de aplicaciones móviles multiplataforma, donde la aplicación conserva una apariencia similar pero con un diseño de interacción que sigue las convenciones de la plataforma, porque con respecto al equipo de desarrollo de software hay un esfuerzo ligeramente menor de mantenimiento en comparación con el enfoque dependiente de la plataforma, debido a que los dos diseños comparten el mismo esquema básico de diseño de interacción y también porque favorece en la usabilidad ya que provoca una reacción positiva por parte del usuario sin dejar de ofrecer cierta coherencia entre las distintas plataformas (Barea, Ferré, &amp; Villarroel, 2013).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kern="1200" dirty="0" smtClean="0">
                <a:solidFill>
                  <a:schemeClr val="tx1"/>
                </a:solidFill>
                <a:effectLst/>
                <a:latin typeface="+mn-lt"/>
                <a:ea typeface="+mn-ea"/>
                <a:cs typeface="+mn-cs"/>
              </a:rPr>
              <a:t>* En los últimos tiempos por la constante innovación de los diferentes dispositivos móviles en el mercado, las aplicaciones cada vez deberían ser más flexibles para adaptarse a las distintas plataformas y dispositivos (Van Der </a:t>
            </a:r>
            <a:r>
              <a:rPr lang="es-ES" sz="1200" kern="1200" dirty="0" err="1" smtClean="0">
                <a:solidFill>
                  <a:schemeClr val="tx1"/>
                </a:solidFill>
                <a:effectLst/>
                <a:latin typeface="+mn-lt"/>
                <a:ea typeface="+mn-ea"/>
                <a:cs typeface="+mn-cs"/>
              </a:rPr>
              <a:t>Weegen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Verwey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Tange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Spreeuwenberg</a:t>
            </a:r>
            <a:r>
              <a:rPr lang="es-ES" sz="1200" kern="1200" dirty="0" smtClean="0">
                <a:solidFill>
                  <a:schemeClr val="tx1"/>
                </a:solidFill>
                <a:effectLst/>
                <a:latin typeface="+mn-lt"/>
                <a:ea typeface="+mn-ea"/>
                <a:cs typeface="+mn-cs"/>
              </a:rPr>
              <a:t>, &amp; de </a:t>
            </a:r>
            <a:r>
              <a:rPr lang="es-ES" sz="1200" kern="1200" dirty="0" err="1" smtClean="0">
                <a:solidFill>
                  <a:schemeClr val="tx1"/>
                </a:solidFill>
                <a:effectLst/>
                <a:latin typeface="+mn-lt"/>
                <a:ea typeface="+mn-ea"/>
                <a:cs typeface="+mn-cs"/>
              </a:rPr>
              <a:t>Witte</a:t>
            </a:r>
            <a:r>
              <a:rPr lang="es-ES" sz="1200" kern="1200" dirty="0" smtClean="0">
                <a:solidFill>
                  <a:schemeClr val="tx1"/>
                </a:solidFill>
                <a:effectLst/>
                <a:latin typeface="+mn-lt"/>
                <a:ea typeface="+mn-ea"/>
                <a:cs typeface="+mn-cs"/>
              </a:rPr>
              <a:t>, 2014). Para este fin se tiene que incrementar: las funcionalidades y la integración e interactividad de las aplicaciones móviles, garantizando así una atención especial en la comprensión de las diferencias entre aplicaciones de otras plataformas, la experiencia de la facilidad de uso y del punto de vista usuario, porque los requisitos del usuario, expectativas y comportamientos son algo diferente dependiendo de la plataforma móvil con la que interactúen  (</a:t>
            </a:r>
            <a:r>
              <a:rPr lang="es-ES" sz="1200" kern="1200" dirty="0" err="1" smtClean="0">
                <a:solidFill>
                  <a:schemeClr val="tx1"/>
                </a:solidFill>
                <a:effectLst/>
                <a:latin typeface="+mn-lt"/>
                <a:ea typeface="+mn-ea"/>
                <a:cs typeface="+mn-cs"/>
              </a:rPr>
              <a:t>Olsina</a:t>
            </a:r>
            <a:r>
              <a:rPr lang="es-ES" sz="1200" kern="1200" dirty="0" smtClean="0">
                <a:solidFill>
                  <a:schemeClr val="tx1"/>
                </a:solidFill>
                <a:effectLst/>
                <a:latin typeface="+mn-lt"/>
                <a:ea typeface="+mn-ea"/>
                <a:cs typeface="+mn-cs"/>
              </a:rPr>
              <a:t>, Santos, &amp; </a:t>
            </a:r>
            <a:r>
              <a:rPr lang="es-ES" sz="1200" kern="1200" dirty="0" err="1" smtClean="0">
                <a:solidFill>
                  <a:schemeClr val="tx1"/>
                </a:solidFill>
                <a:effectLst/>
                <a:latin typeface="+mn-lt"/>
                <a:ea typeface="+mn-ea"/>
                <a:cs typeface="+mn-cs"/>
              </a:rPr>
              <a:t>Lew</a:t>
            </a:r>
            <a:r>
              <a:rPr lang="es-ES" sz="1200" kern="1200" dirty="0" smtClean="0">
                <a:solidFill>
                  <a:schemeClr val="tx1"/>
                </a:solidFill>
                <a:effectLst/>
                <a:latin typeface="+mn-lt"/>
                <a:ea typeface="+mn-ea"/>
                <a:cs typeface="+mn-cs"/>
              </a:rPr>
              <a:t>, 2014).</a:t>
            </a: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AA1747D-4662-451F-BA58-82D5929F7F5D}" type="slidenum">
              <a:rPr lang="es-EC" smtClean="0"/>
              <a:t>50</a:t>
            </a:fld>
            <a:endParaRPr lang="es-EC"/>
          </a:p>
        </p:txBody>
      </p:sp>
    </p:spTree>
    <p:extLst>
      <p:ext uri="{BB962C8B-B14F-4D97-AF65-F5344CB8AC3E}">
        <p14:creationId xmlns:p14="http://schemas.microsoft.com/office/powerpoint/2010/main" val="3128452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AA1747D-4662-451F-BA58-82D5929F7F5D}" type="slidenum">
              <a:rPr lang="es-EC" smtClean="0"/>
              <a:t>15</a:t>
            </a:fld>
            <a:endParaRPr lang="es-EC"/>
          </a:p>
        </p:txBody>
      </p:sp>
    </p:spTree>
    <p:extLst>
      <p:ext uri="{BB962C8B-B14F-4D97-AF65-F5344CB8AC3E}">
        <p14:creationId xmlns:p14="http://schemas.microsoft.com/office/powerpoint/2010/main" val="4262905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Generalmente las preguntas de investigación se expresan con el formato PICOC, lo cual en esta investigación no es aplicable porque PICOC es definido dentro de una revisión sistemática de literatura específicamente para la comparación de dos tratamientos versus una salida. En el caso de la presente tesis se está buscando información concreta en los artículos, así que, plantear una pregunta con PICOC, no parece tener mucha utilidad (Fonseca, 2014).</a:t>
            </a:r>
          </a:p>
        </p:txBody>
      </p:sp>
      <p:sp>
        <p:nvSpPr>
          <p:cNvPr id="4" name="Marcador de número de diapositiva 3"/>
          <p:cNvSpPr>
            <a:spLocks noGrp="1"/>
          </p:cNvSpPr>
          <p:nvPr>
            <p:ph type="sldNum" sz="quarter" idx="10"/>
          </p:nvPr>
        </p:nvSpPr>
        <p:spPr/>
        <p:txBody>
          <a:bodyPr/>
          <a:lstStyle/>
          <a:p>
            <a:fld id="{BAA1747D-4662-451F-BA58-82D5929F7F5D}" type="slidenum">
              <a:rPr lang="es-EC" smtClean="0"/>
              <a:t>17</a:t>
            </a:fld>
            <a:endParaRPr lang="es-EC"/>
          </a:p>
        </p:txBody>
      </p:sp>
    </p:spTree>
    <p:extLst>
      <p:ext uri="{BB962C8B-B14F-4D97-AF65-F5344CB8AC3E}">
        <p14:creationId xmlns:p14="http://schemas.microsoft.com/office/powerpoint/2010/main" val="3697699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AA1747D-4662-451F-BA58-82D5929F7F5D}" type="slidenum">
              <a:rPr lang="es-EC" smtClean="0"/>
              <a:t>18</a:t>
            </a:fld>
            <a:endParaRPr lang="es-EC"/>
          </a:p>
        </p:txBody>
      </p:sp>
    </p:spTree>
    <p:extLst>
      <p:ext uri="{BB962C8B-B14F-4D97-AF65-F5344CB8AC3E}">
        <p14:creationId xmlns:p14="http://schemas.microsoft.com/office/powerpoint/2010/main" val="1706921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CONFORMACIÓN DE GRUPO DE CONTROL: </a:t>
            </a:r>
            <a:r>
              <a:rPr lang="es-EC" sz="1200" kern="1200" dirty="0" smtClean="0">
                <a:solidFill>
                  <a:schemeClr val="tx1"/>
                </a:solidFill>
                <a:effectLst/>
                <a:latin typeface="+mn-lt"/>
                <a:ea typeface="+mn-ea"/>
                <a:cs typeface="+mn-cs"/>
              </a:rPr>
              <a:t>de esta manera se asegura una cobertura de literatura conveniente y correcta, por la variedad de palabras claves que se manejan en los artículos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 Cada uno de estos estudios fue analizado para abstraer los términos generales que contribuyeron a conformar las cadenas de búsqueda.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AA1747D-4662-451F-BA58-82D5929F7F5D}" type="slidenum">
              <a:rPr lang="es-EC" smtClean="0"/>
              <a:t>19</a:t>
            </a:fld>
            <a:endParaRPr lang="es-EC"/>
          </a:p>
        </p:txBody>
      </p:sp>
    </p:spTree>
    <p:extLst>
      <p:ext uri="{BB962C8B-B14F-4D97-AF65-F5344CB8AC3E}">
        <p14:creationId xmlns:p14="http://schemas.microsoft.com/office/powerpoint/2010/main" val="3902729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CONSTRUCCIÓN DE LA CADENA: Los términos obtenidos del grupo de control permiten conformar una o algunas cadenas de búsqueda</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 según los resultados que se obtienen con las cadenas, se realizan las modificaciones respectivas a la cadena anterior, con el propósito de lograr como resultados de la búsqueda la mayoría de los estudios pertenecientes al grupo de control. Finalmente se elige una cadena de búsqueda, la que alcanza los mejores resultados. Este proceso es validado por dos investigadores.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AA1747D-4662-451F-BA58-82D5929F7F5D}" type="slidenum">
              <a:rPr lang="es-EC" smtClean="0"/>
              <a:t>20</a:t>
            </a:fld>
            <a:endParaRPr lang="es-EC"/>
          </a:p>
        </p:txBody>
      </p:sp>
    </p:spTree>
    <p:extLst>
      <p:ext uri="{BB962C8B-B14F-4D97-AF65-F5344CB8AC3E}">
        <p14:creationId xmlns:p14="http://schemas.microsoft.com/office/powerpoint/2010/main" val="2061672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AA1747D-4662-451F-BA58-82D5929F7F5D}" type="slidenum">
              <a:rPr lang="es-EC" smtClean="0"/>
              <a:t>21</a:t>
            </a:fld>
            <a:endParaRPr lang="es-EC"/>
          </a:p>
        </p:txBody>
      </p:sp>
    </p:spTree>
    <p:extLst>
      <p:ext uri="{BB962C8B-B14F-4D97-AF65-F5344CB8AC3E}">
        <p14:creationId xmlns:p14="http://schemas.microsoft.com/office/powerpoint/2010/main" val="1785198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12/16/2016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12/16/2016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35.png"/><Relationship Id="rId5" Type="http://schemas.openxmlformats.org/officeDocument/2006/relationships/diagramQuickStyle" Target="../diagrams/quickStyle10.xml"/><Relationship Id="rId10" Type="http://schemas.openxmlformats.org/officeDocument/2006/relationships/image" Target="../media/image34.jpeg"/><Relationship Id="rId4" Type="http://schemas.openxmlformats.org/officeDocument/2006/relationships/diagramLayout" Target="../diagrams/layout10.xm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image" Target="../media/image44.png"/><Relationship Id="rId5" Type="http://schemas.openxmlformats.org/officeDocument/2006/relationships/diagramQuickStyle" Target="../diagrams/quickStyle14.xml"/><Relationship Id="rId10" Type="http://schemas.openxmlformats.org/officeDocument/2006/relationships/image" Target="../media/image43.png"/><Relationship Id="rId4" Type="http://schemas.openxmlformats.org/officeDocument/2006/relationships/diagramLayout" Target="../diagrams/layout14.xml"/><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58.jpeg"/><Relationship Id="rId7" Type="http://schemas.openxmlformats.org/officeDocument/2006/relationships/diagramColors" Target="../diagrams/colors1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10" Type="http://schemas.openxmlformats.org/officeDocument/2006/relationships/image" Target="../media/image63.png"/><Relationship Id="rId4" Type="http://schemas.openxmlformats.org/officeDocument/2006/relationships/diagramData" Target="../diagrams/data17.xml"/><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58.jpeg"/><Relationship Id="rId7" Type="http://schemas.openxmlformats.org/officeDocument/2006/relationships/diagramColors" Target="../diagrams/colors1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8.xml"/><Relationship Id="rId11" Type="http://schemas.openxmlformats.org/officeDocument/2006/relationships/image" Target="../media/image64.png"/><Relationship Id="rId5" Type="http://schemas.openxmlformats.org/officeDocument/2006/relationships/diagramLayout" Target="../diagrams/layout18.xml"/><Relationship Id="rId10" Type="http://schemas.openxmlformats.org/officeDocument/2006/relationships/image" Target="../media/image63.png"/><Relationship Id="rId4" Type="http://schemas.openxmlformats.org/officeDocument/2006/relationships/diagramData" Target="../diagrams/data18.xml"/><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6.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3.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9.xml"/><Relationship Id="rId3" Type="http://schemas.openxmlformats.org/officeDocument/2006/relationships/image" Target="../media/image58.jpeg"/><Relationship Id="rId7" Type="http://schemas.openxmlformats.org/officeDocument/2006/relationships/diagramLayout" Target="../diagrams/layout1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Data" Target="../diagrams/data19.xml"/><Relationship Id="rId5" Type="http://schemas.openxmlformats.org/officeDocument/2006/relationships/image" Target="../media/image63.png"/><Relationship Id="rId10" Type="http://schemas.microsoft.com/office/2007/relationships/diagramDrawing" Target="../diagrams/drawing19.xml"/><Relationship Id="rId4" Type="http://schemas.openxmlformats.org/officeDocument/2006/relationships/image" Target="../media/image55.png"/><Relationship Id="rId9" Type="http://schemas.openxmlformats.org/officeDocument/2006/relationships/diagramColors" Target="../diagrams/colors19.xml"/></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20.xml"/><Relationship Id="rId3" Type="http://schemas.openxmlformats.org/officeDocument/2006/relationships/image" Target="../media/image58.jpeg"/><Relationship Id="rId7" Type="http://schemas.openxmlformats.org/officeDocument/2006/relationships/diagramLayout" Target="../diagrams/layout2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Data" Target="../diagrams/data20.xml"/><Relationship Id="rId11" Type="http://schemas.openxmlformats.org/officeDocument/2006/relationships/image" Target="../media/image71.gif"/><Relationship Id="rId5" Type="http://schemas.openxmlformats.org/officeDocument/2006/relationships/image" Target="../media/image63.png"/><Relationship Id="rId10" Type="http://schemas.microsoft.com/office/2007/relationships/diagramDrawing" Target="../diagrams/drawing20.xml"/><Relationship Id="rId4" Type="http://schemas.openxmlformats.org/officeDocument/2006/relationships/image" Target="../media/image55.png"/><Relationship Id="rId9" Type="http://schemas.openxmlformats.org/officeDocument/2006/relationships/diagramColors" Target="../diagrams/colors20.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72.png"/><Relationship Id="rId7" Type="http://schemas.openxmlformats.org/officeDocument/2006/relationships/diagramQuickStyle" Target="../diagrams/quickStyle2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Layout" Target="../diagrams/layout21.xml"/><Relationship Id="rId5" Type="http://schemas.openxmlformats.org/officeDocument/2006/relationships/diagramData" Target="../diagrams/data21.xml"/><Relationship Id="rId10" Type="http://schemas.openxmlformats.org/officeDocument/2006/relationships/image" Target="../media/image73.png"/><Relationship Id="rId4" Type="http://schemas.openxmlformats.org/officeDocument/2006/relationships/image" Target="../media/image55.png"/><Relationship Id="rId9" Type="http://schemas.microsoft.com/office/2007/relationships/diagramDrawing" Target="../diagrams/drawing21.xml"/></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22.xml"/><Relationship Id="rId3" Type="http://schemas.openxmlformats.org/officeDocument/2006/relationships/image" Target="../media/image72.png"/><Relationship Id="rId7" Type="http://schemas.openxmlformats.org/officeDocument/2006/relationships/diagramLayout" Target="../diagrams/layout2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Data" Target="../diagrams/data22.xml"/><Relationship Id="rId5" Type="http://schemas.openxmlformats.org/officeDocument/2006/relationships/image" Target="../media/image73.png"/><Relationship Id="rId10" Type="http://schemas.microsoft.com/office/2007/relationships/diagramDrawing" Target="../diagrams/drawing22.xml"/><Relationship Id="rId4" Type="http://schemas.openxmlformats.org/officeDocument/2006/relationships/image" Target="../media/image55.png"/><Relationship Id="rId9" Type="http://schemas.openxmlformats.org/officeDocument/2006/relationships/diagramColors" Target="../diagrams/colors22.xml"/></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23.xml"/><Relationship Id="rId3" Type="http://schemas.openxmlformats.org/officeDocument/2006/relationships/image" Target="../media/image72.png"/><Relationship Id="rId7" Type="http://schemas.openxmlformats.org/officeDocument/2006/relationships/diagramLayout" Target="../diagrams/layout2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Data" Target="../diagrams/data23.xml"/><Relationship Id="rId5" Type="http://schemas.openxmlformats.org/officeDocument/2006/relationships/image" Target="../media/image73.png"/><Relationship Id="rId10" Type="http://schemas.microsoft.com/office/2007/relationships/diagramDrawing" Target="../diagrams/drawing23.xml"/><Relationship Id="rId4" Type="http://schemas.openxmlformats.org/officeDocument/2006/relationships/image" Target="../media/image55.png"/><Relationship Id="rId9" Type="http://schemas.openxmlformats.org/officeDocument/2006/relationships/diagramColors" Target="../diagrams/colors23.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3.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6.jpeg"/><Relationship Id="rId7" Type="http://schemas.openxmlformats.org/officeDocument/2006/relationships/diagramLayout" Target="../diagrams/layout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8.jpeg"/><Relationship Id="rId10" Type="http://schemas.microsoft.com/office/2007/relationships/diagramDrawing" Target="../diagrams/drawing2.xml"/><Relationship Id="rId4" Type="http://schemas.openxmlformats.org/officeDocument/2006/relationships/image" Target="../media/image7.png"/><Relationship Id="rId9" Type="http://schemas.openxmlformats.org/officeDocument/2006/relationships/diagramColors" Target="../diagrams/colors2.xml"/></Relationships>
</file>

<file path=ppt/slides/_rels/slide4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jpeg"/><Relationship Id="rId7"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8" Type="http://schemas.openxmlformats.org/officeDocument/2006/relationships/diagramQuickStyle" Target="../diagrams/quickStyle24.xml"/><Relationship Id="rId3" Type="http://schemas.openxmlformats.org/officeDocument/2006/relationships/image" Target="../media/image85.jpeg"/><Relationship Id="rId7" Type="http://schemas.openxmlformats.org/officeDocument/2006/relationships/diagramLayout" Target="../diagrams/layout2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Data" Target="../diagrams/data24.xml"/><Relationship Id="rId5" Type="http://schemas.openxmlformats.org/officeDocument/2006/relationships/image" Target="../media/image86.png"/><Relationship Id="rId10" Type="http://schemas.microsoft.com/office/2007/relationships/diagramDrawing" Target="../diagrams/drawing24.xml"/><Relationship Id="rId4" Type="http://schemas.openxmlformats.org/officeDocument/2006/relationships/image" Target="../media/image55.png"/><Relationship Id="rId9" Type="http://schemas.openxmlformats.org/officeDocument/2006/relationships/diagramColors" Target="../diagrams/colors24.xml"/></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25.xml"/><Relationship Id="rId3" Type="http://schemas.openxmlformats.org/officeDocument/2006/relationships/image" Target="../media/image85.jpeg"/><Relationship Id="rId7" Type="http://schemas.openxmlformats.org/officeDocument/2006/relationships/diagramLayout" Target="../diagrams/layout25.xml"/><Relationship Id="rId12"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25.xml"/><Relationship Id="rId11" Type="http://schemas.openxmlformats.org/officeDocument/2006/relationships/image" Target="../media/image89.png"/><Relationship Id="rId5" Type="http://schemas.openxmlformats.org/officeDocument/2006/relationships/image" Target="../media/image86.png"/><Relationship Id="rId10" Type="http://schemas.microsoft.com/office/2007/relationships/diagramDrawing" Target="../diagrams/drawing25.xml"/><Relationship Id="rId4" Type="http://schemas.openxmlformats.org/officeDocument/2006/relationships/image" Target="../media/image55.png"/><Relationship Id="rId9" Type="http://schemas.openxmlformats.org/officeDocument/2006/relationships/diagramColors" Target="../diagrams/colors25.xml"/></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26.xml"/><Relationship Id="rId3" Type="http://schemas.openxmlformats.org/officeDocument/2006/relationships/image" Target="../media/image85.jpeg"/><Relationship Id="rId7" Type="http://schemas.openxmlformats.org/officeDocument/2006/relationships/diagramLayout" Target="../diagrams/layout2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26.xml"/><Relationship Id="rId11" Type="http://schemas.openxmlformats.org/officeDocument/2006/relationships/image" Target="../media/image91.png"/><Relationship Id="rId5" Type="http://schemas.openxmlformats.org/officeDocument/2006/relationships/image" Target="../media/image86.png"/><Relationship Id="rId10" Type="http://schemas.microsoft.com/office/2007/relationships/diagramDrawing" Target="../diagrams/drawing26.xml"/><Relationship Id="rId4" Type="http://schemas.openxmlformats.org/officeDocument/2006/relationships/image" Target="../media/image55.png"/><Relationship Id="rId9" Type="http://schemas.openxmlformats.org/officeDocument/2006/relationships/diagramColors" Target="../diagrams/colors26.xml"/></Relationships>
</file>

<file path=ppt/slides/_rels/slide45.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png"/><Relationship Id="rId18" Type="http://schemas.openxmlformats.org/officeDocument/2006/relationships/image" Target="../media/image106.png"/><Relationship Id="rId3" Type="http://schemas.openxmlformats.org/officeDocument/2006/relationships/image" Target="../media/image92.jpe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notesSlide" Target="../notesSlides/notesSlide32.xml"/><Relationship Id="rId16"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55.png"/><Relationship Id="rId9" Type="http://schemas.openxmlformats.org/officeDocument/2006/relationships/image" Target="../media/image97.png"/><Relationship Id="rId14"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7.emf"/><Relationship Id="rId5" Type="http://schemas.openxmlformats.org/officeDocument/2006/relationships/image" Target="../media/image93.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8" Type="http://schemas.openxmlformats.org/officeDocument/2006/relationships/diagramQuickStyle" Target="../diagrams/quickStyle27.xml"/><Relationship Id="rId13" Type="http://schemas.openxmlformats.org/officeDocument/2006/relationships/image" Target="../media/image114.png"/><Relationship Id="rId3" Type="http://schemas.openxmlformats.org/officeDocument/2006/relationships/image" Target="../media/image55.png"/><Relationship Id="rId7" Type="http://schemas.openxmlformats.org/officeDocument/2006/relationships/diagramLayout" Target="../diagrams/layout27.xml"/><Relationship Id="rId12" Type="http://schemas.openxmlformats.org/officeDocument/2006/relationships/image" Target="../media/image11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Data" Target="../diagrams/data27.xml"/><Relationship Id="rId11" Type="http://schemas.openxmlformats.org/officeDocument/2006/relationships/image" Target="../media/image112.jpeg"/><Relationship Id="rId5" Type="http://schemas.openxmlformats.org/officeDocument/2006/relationships/image" Target="../media/image110.jpeg"/><Relationship Id="rId10" Type="http://schemas.microsoft.com/office/2007/relationships/diagramDrawing" Target="../diagrams/drawing27.xml"/><Relationship Id="rId4" Type="http://schemas.openxmlformats.org/officeDocument/2006/relationships/image" Target="../media/image109.png"/><Relationship Id="rId9" Type="http://schemas.openxmlformats.org/officeDocument/2006/relationships/diagramColors" Target="../diagrams/colors27.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15.jpg"/><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28.xml"/><Relationship Id="rId13" Type="http://schemas.openxmlformats.org/officeDocument/2006/relationships/image" Target="../media/image119.jpeg"/><Relationship Id="rId3" Type="http://schemas.openxmlformats.org/officeDocument/2006/relationships/image" Target="../media/image116.jpeg"/><Relationship Id="rId7" Type="http://schemas.openxmlformats.org/officeDocument/2006/relationships/diagramData" Target="../diagrams/data28.xml"/><Relationship Id="rId12" Type="http://schemas.openxmlformats.org/officeDocument/2006/relationships/image" Target="../media/image11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7.png"/><Relationship Id="rId11" Type="http://schemas.microsoft.com/office/2007/relationships/diagramDrawing" Target="../diagrams/drawing28.xml"/><Relationship Id="rId5" Type="http://schemas.openxmlformats.org/officeDocument/2006/relationships/image" Target="../media/image78.png"/><Relationship Id="rId15" Type="http://schemas.openxmlformats.org/officeDocument/2006/relationships/image" Target="../media/image121.png"/><Relationship Id="rId10" Type="http://schemas.openxmlformats.org/officeDocument/2006/relationships/diagramColors" Target="../diagrams/colors28.xml"/><Relationship Id="rId4" Type="http://schemas.openxmlformats.org/officeDocument/2006/relationships/image" Target="../media/image55.png"/><Relationship Id="rId9" Type="http://schemas.openxmlformats.org/officeDocument/2006/relationships/diagramQuickStyle" Target="../diagrams/quickStyle28.xml"/><Relationship Id="rId14" Type="http://schemas.openxmlformats.org/officeDocument/2006/relationships/image" Target="../media/image120.gi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8" Type="http://schemas.openxmlformats.org/officeDocument/2006/relationships/diagramLayout" Target="../diagrams/layout29.xml"/><Relationship Id="rId3" Type="http://schemas.openxmlformats.org/officeDocument/2006/relationships/image" Target="../media/image116.jpeg"/><Relationship Id="rId7" Type="http://schemas.openxmlformats.org/officeDocument/2006/relationships/diagramData" Target="../diagrams/data29.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2.png"/><Relationship Id="rId11" Type="http://schemas.microsoft.com/office/2007/relationships/diagramDrawing" Target="../diagrams/drawing29.xml"/><Relationship Id="rId5" Type="http://schemas.openxmlformats.org/officeDocument/2006/relationships/image" Target="../media/image78.png"/><Relationship Id="rId10" Type="http://schemas.openxmlformats.org/officeDocument/2006/relationships/diagramColors" Target="../diagrams/colors29.xml"/><Relationship Id="rId4" Type="http://schemas.openxmlformats.org/officeDocument/2006/relationships/image" Target="../media/image55.png"/><Relationship Id="rId9" Type="http://schemas.openxmlformats.org/officeDocument/2006/relationships/diagramQuickStyle" Target="../diagrams/quickStyle29.xml"/></Relationships>
</file>

<file path=ppt/slides/_rels/slide51.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124.png"/><Relationship Id="rId7" Type="http://schemas.openxmlformats.org/officeDocument/2006/relationships/diagramColors" Target="../diagrams/colors30.xml"/><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 Id="rId9" Type="http://schemas.openxmlformats.org/officeDocument/2006/relationships/image" Target="../media/image125.png"/></Relationships>
</file>

<file path=ppt/slides/_rels/slide52.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124.png"/><Relationship Id="rId7" Type="http://schemas.openxmlformats.org/officeDocument/2006/relationships/diagramColors" Target="../diagrams/colors31.xml"/><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 Id="rId9" Type="http://schemas.openxmlformats.org/officeDocument/2006/relationships/image" Target="../media/image125.png"/></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5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13" Type="http://schemas.microsoft.com/office/2007/relationships/diagramDrawing" Target="../diagrams/drawing5.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diagramColors" Target="../diagrams/colors5.xml"/><Relationship Id="rId2"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QuickStyle" Target="../diagrams/quickStyle5.xml"/><Relationship Id="rId5" Type="http://schemas.openxmlformats.org/officeDocument/2006/relationships/diagramQuickStyle" Target="../diagrams/quickStyle4.xml"/><Relationship Id="rId10" Type="http://schemas.openxmlformats.org/officeDocument/2006/relationships/diagramLayout" Target="../diagrams/layout5.xml"/><Relationship Id="rId4" Type="http://schemas.openxmlformats.org/officeDocument/2006/relationships/diagramLayout" Target="../diagrams/layout4.xml"/><Relationship Id="rId9"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489396" y="2945449"/>
            <a:ext cx="9337183" cy="17553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TEMA: REVISIÓN SISTEMÁTICA DE LITERATURA SOBRE EVALUACIÓN DE LA USABILIDAD DE APLICACIONES EN DISPOSITIVOS MÓVILES MULTIPLATAFORMA PARA ESTABLECER EL ESTADO DEL ARTE DE UN PROYECTO DE INVESTIGACIÓN</a:t>
            </a:r>
            <a:endParaRPr lang="es-EC" sz="2400" dirty="0"/>
          </a:p>
        </p:txBody>
      </p:sp>
      <p:sp>
        <p:nvSpPr>
          <p:cNvPr id="2" name="Título 1"/>
          <p:cNvSpPr>
            <a:spLocks noGrp="1"/>
          </p:cNvSpPr>
          <p:nvPr>
            <p:ph type="ctrTitle"/>
          </p:nvPr>
        </p:nvSpPr>
        <p:spPr>
          <a:xfrm>
            <a:off x="489395" y="1299147"/>
            <a:ext cx="9337183" cy="1646302"/>
          </a:xfrm>
        </p:spPr>
        <p:txBody>
          <a:bodyPr/>
          <a:lstStyle/>
          <a:p>
            <a:pPr algn="ctr"/>
            <a:r>
              <a:rPr lang="es-ES" sz="2400" b="1" dirty="0" smtClean="0">
                <a:solidFill>
                  <a:schemeClr val="accent2">
                    <a:lumMod val="75000"/>
                  </a:schemeClr>
                </a:solidFill>
              </a:rPr>
              <a:t>PROYECTO </a:t>
            </a:r>
            <a:r>
              <a:rPr lang="es-ES" sz="2400" b="1" dirty="0">
                <a:solidFill>
                  <a:schemeClr val="accent2">
                    <a:lumMod val="75000"/>
                  </a:schemeClr>
                </a:solidFill>
              </a:rPr>
              <a:t>DE TITULACIÓN PREVIO LA OBTENCIÓN DEL TÍTULO DE INGENIERO EN SISTEMAS E INFORMÁTICA</a:t>
            </a:r>
            <a:r>
              <a:rPr lang="es-EC" sz="2400" dirty="0">
                <a:solidFill>
                  <a:schemeClr val="tx1"/>
                </a:solidFill>
              </a:rPr>
              <a:t/>
            </a:r>
            <a:br>
              <a:rPr lang="es-EC" sz="2400" dirty="0">
                <a:solidFill>
                  <a:schemeClr val="tx1"/>
                </a:solidFill>
              </a:rPr>
            </a:br>
            <a:endParaRPr lang="es-EC" sz="2400" dirty="0">
              <a:solidFill>
                <a:schemeClr val="tx1"/>
              </a:solidFill>
            </a:endParaRPr>
          </a:p>
        </p:txBody>
      </p:sp>
      <p:sp>
        <p:nvSpPr>
          <p:cNvPr id="3" name="Subtítulo 2"/>
          <p:cNvSpPr>
            <a:spLocks noGrp="1"/>
          </p:cNvSpPr>
          <p:nvPr>
            <p:ph type="subTitle" idx="1"/>
          </p:nvPr>
        </p:nvSpPr>
        <p:spPr>
          <a:xfrm>
            <a:off x="979032" y="4978114"/>
            <a:ext cx="8847548" cy="1564354"/>
          </a:xfrm>
        </p:spPr>
        <p:txBody>
          <a:bodyPr>
            <a:noAutofit/>
          </a:bodyPr>
          <a:lstStyle/>
          <a:p>
            <a:pPr algn="ctr"/>
            <a:r>
              <a:rPr lang="es-ES" sz="2200" b="1" dirty="0" smtClean="0">
                <a:solidFill>
                  <a:schemeClr val="accent2">
                    <a:lumMod val="75000"/>
                  </a:schemeClr>
                </a:solidFill>
              </a:rPr>
              <a:t>AUTORA: </a:t>
            </a:r>
            <a:r>
              <a:rPr lang="es-ES" sz="2200" b="1" dirty="0">
                <a:solidFill>
                  <a:schemeClr val="accent2">
                    <a:lumMod val="75000"/>
                  </a:schemeClr>
                </a:solidFill>
              </a:rPr>
              <a:t>VELASTEGUI HINOJOSA SANDRA </a:t>
            </a:r>
            <a:r>
              <a:rPr lang="es-ES" sz="2200" b="1" dirty="0" smtClean="0">
                <a:solidFill>
                  <a:schemeClr val="accent2">
                    <a:lumMod val="75000"/>
                  </a:schemeClr>
                </a:solidFill>
              </a:rPr>
              <a:t>VERÓNICA</a:t>
            </a:r>
            <a:r>
              <a:rPr lang="es-ES" sz="2200" b="1" dirty="0">
                <a:solidFill>
                  <a:schemeClr val="accent2">
                    <a:lumMod val="75000"/>
                  </a:schemeClr>
                </a:solidFill>
              </a:rPr>
              <a:t> </a:t>
            </a:r>
            <a:endParaRPr lang="es-EC" sz="2200" dirty="0">
              <a:solidFill>
                <a:schemeClr val="accent2">
                  <a:lumMod val="75000"/>
                </a:schemeClr>
              </a:solidFill>
            </a:endParaRPr>
          </a:p>
          <a:p>
            <a:pPr algn="ctr"/>
            <a:r>
              <a:rPr lang="es-ES" sz="2200" b="1" dirty="0">
                <a:solidFill>
                  <a:schemeClr val="accent2">
                    <a:lumMod val="75000"/>
                  </a:schemeClr>
                </a:solidFill>
              </a:rPr>
              <a:t>DIRECTOR: ING. RODRIGO FONSECA, </a:t>
            </a:r>
            <a:r>
              <a:rPr lang="es-ES" sz="2200" b="1" dirty="0" smtClean="0">
                <a:solidFill>
                  <a:schemeClr val="accent2">
                    <a:lumMod val="75000"/>
                  </a:schemeClr>
                </a:solidFill>
              </a:rPr>
              <a:t>PhD</a:t>
            </a:r>
            <a:endParaRPr lang="es-EC" sz="2200" dirty="0">
              <a:solidFill>
                <a:schemeClr val="accent2">
                  <a:lumMod val="75000"/>
                </a:schemeClr>
              </a:solidFill>
            </a:endParaRPr>
          </a:p>
          <a:p>
            <a:pPr algn="ctr"/>
            <a:r>
              <a:rPr lang="es-ES" sz="2200" b="1" dirty="0" smtClean="0">
                <a:solidFill>
                  <a:schemeClr val="accent2">
                    <a:lumMod val="75000"/>
                  </a:schemeClr>
                </a:solidFill>
              </a:rPr>
              <a:t>SANGOLQUÍ, 2016</a:t>
            </a:r>
            <a:endParaRPr lang="es-EC" sz="2200" dirty="0">
              <a:solidFill>
                <a:schemeClr val="accent2">
                  <a:lumMod val="75000"/>
                </a:schemeClr>
              </a:solidFill>
            </a:endParaRPr>
          </a:p>
          <a:p>
            <a:pPr algn="ctr"/>
            <a:endParaRPr lang="es-EC" sz="2200" dirty="0">
              <a:solidFill>
                <a:schemeClr val="accent2">
                  <a:lumMod val="75000"/>
                </a:schemeClr>
              </a:solidFill>
            </a:endParaRPr>
          </a:p>
        </p:txBody>
      </p:sp>
      <p:pic>
        <p:nvPicPr>
          <p:cNvPr id="1026" name="0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839" y="94914"/>
            <a:ext cx="5327090" cy="138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119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6" name="Picture 12" descr="Resultado de imagen para fondo celes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Marcador de contenido 1"/>
          <p:cNvGraphicFramePr>
            <a:graphicFrameLocks noGrp="1"/>
          </p:cNvGraphicFramePr>
          <p:nvPr>
            <p:ph idx="1"/>
            <p:extLst>
              <p:ext uri="{D42A27DB-BD31-4B8C-83A1-F6EECF244321}">
                <p14:modId xmlns:p14="http://schemas.microsoft.com/office/powerpoint/2010/main" val="266168531"/>
              </p:ext>
            </p:extLst>
          </p:nvPr>
        </p:nvGraphicFramePr>
        <p:xfrm>
          <a:off x="128186" y="263525"/>
          <a:ext cx="11867504" cy="4478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8" name="Picture 4" descr="Resultado de imagen para metodologia dela investigacion 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2025" y="4397492"/>
            <a:ext cx="2114550"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Recortar rectángulo de esquina del mismo lado 4"/>
          <p:cNvSpPr/>
          <p:nvPr/>
        </p:nvSpPr>
        <p:spPr>
          <a:xfrm>
            <a:off x="3224240" y="5773780"/>
            <a:ext cx="4572000" cy="959729"/>
          </a:xfrm>
          <a:prstGeom prst="snip2Same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4000" dirty="0" smtClean="0"/>
              <a:t>METODOLOGÍA</a:t>
            </a:r>
            <a:endParaRPr lang="es-EC" sz="4000" dirty="0"/>
          </a:p>
        </p:txBody>
      </p:sp>
    </p:spTree>
    <p:extLst>
      <p:ext uri="{BB962C8B-B14F-4D97-AF65-F5344CB8AC3E}">
        <p14:creationId xmlns:p14="http://schemas.microsoft.com/office/powerpoint/2010/main" val="29223994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 y="-127002"/>
            <a:ext cx="12192001" cy="6992835"/>
          </a:xfrm>
          <a:prstGeom prst="rect">
            <a:avLst/>
          </a:prstGeom>
        </p:spPr>
      </p:pic>
      <p:pic>
        <p:nvPicPr>
          <p:cNvPr id="1026" name="Picture 2" descr="Resultado de imagen para marco teorico dibuj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76" y="1084509"/>
            <a:ext cx="3188847" cy="344395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D:\Sandyta\9NO\TESIS_SANDY\CAPITULO 2_MARCO TEORICO\Graficos\red_categorias3.png"/>
          <p:cNvPicPr/>
          <p:nvPr/>
        </p:nvPicPr>
        <p:blipFill>
          <a:blip r:embed="rId4">
            <a:extLst>
              <a:ext uri="{28A0092B-C50C-407E-A947-70E740481C1C}">
                <a14:useLocalDpi xmlns:a14="http://schemas.microsoft.com/office/drawing/2010/main" val="0"/>
              </a:ext>
            </a:extLst>
          </a:blip>
          <a:srcRect/>
          <a:stretch>
            <a:fillRect/>
          </a:stretch>
        </p:blipFill>
        <p:spPr bwMode="auto">
          <a:xfrm>
            <a:off x="5558401" y="503696"/>
            <a:ext cx="5615876" cy="55096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796438" y="1980554"/>
            <a:ext cx="1333500" cy="1905000"/>
          </a:xfrm>
          <a:prstGeom prst="rect">
            <a:avLst/>
          </a:prstGeom>
        </p:spPr>
      </p:pic>
      <p:sp>
        <p:nvSpPr>
          <p:cNvPr id="9" name="Pentágono 8"/>
          <p:cNvSpPr/>
          <p:nvPr/>
        </p:nvSpPr>
        <p:spPr>
          <a:xfrm>
            <a:off x="251776" y="4528465"/>
            <a:ext cx="5002149" cy="1464646"/>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b="1" dirty="0" smtClean="0"/>
              <a:t>HIPÓTESIS</a:t>
            </a:r>
            <a:r>
              <a:rPr lang="es-EC" sz="1400" dirty="0" smtClean="0"/>
              <a:t>: </a:t>
            </a:r>
            <a:r>
              <a:rPr lang="es-EC" sz="1400" dirty="0"/>
              <a:t>La aplicación de una revisión sistemática de literatura, permitirá la comprensión y establecimiento del estado del arte de la Evaluación de usabilidad de aplicaciones multiplataforma en dispositivos móviles</a:t>
            </a:r>
            <a:r>
              <a:rPr lang="es-EC" sz="1400" dirty="0" smtClean="0"/>
              <a:t>.</a:t>
            </a:r>
            <a:endParaRPr lang="es-EC" sz="1400" dirty="0"/>
          </a:p>
        </p:txBody>
      </p:sp>
    </p:spTree>
    <p:extLst>
      <p:ext uri="{BB962C8B-B14F-4D97-AF65-F5344CB8AC3E}">
        <p14:creationId xmlns:p14="http://schemas.microsoft.com/office/powerpoint/2010/main" val="655475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1799587365"/>
              </p:ext>
            </p:extLst>
          </p:nvPr>
        </p:nvGraphicFramePr>
        <p:xfrm>
          <a:off x="263472" y="991892"/>
          <a:ext cx="11499742" cy="5594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dondear rectángulo de esquina diagonal 3"/>
          <p:cNvSpPr/>
          <p:nvPr/>
        </p:nvSpPr>
        <p:spPr>
          <a:xfrm>
            <a:off x="1580827" y="216976"/>
            <a:ext cx="7175715" cy="635431"/>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2400" b="1" dirty="0" smtClean="0">
                <a:ln w="9525">
                  <a:solidFill>
                    <a:sysClr val="windowText" lastClr="000000"/>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VARIABLE INDEPENDIENTE</a:t>
            </a:r>
            <a:endParaRPr lang="es-EC" sz="2400" b="1" dirty="0">
              <a:ln w="9525">
                <a:solidFill>
                  <a:sysClr val="windowText" lastClr="000000"/>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endParaRPr>
          </a:p>
        </p:txBody>
      </p:sp>
    </p:spTree>
    <p:extLst>
      <p:ext uri="{BB962C8B-B14F-4D97-AF65-F5344CB8AC3E}">
        <p14:creationId xmlns:p14="http://schemas.microsoft.com/office/powerpoint/2010/main" val="14763649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dondear rectángulo de esquina diagonal 3"/>
          <p:cNvSpPr/>
          <p:nvPr/>
        </p:nvSpPr>
        <p:spPr>
          <a:xfrm>
            <a:off x="1580827" y="216976"/>
            <a:ext cx="7175715" cy="635431"/>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2400" b="1" dirty="0" smtClean="0">
                <a:ln w="9525">
                  <a:solidFill>
                    <a:sysClr val="windowText" lastClr="000000"/>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VARIABLE INDEPENDIENTE</a:t>
            </a:r>
            <a:endParaRPr lang="es-EC" sz="2400" b="1" dirty="0">
              <a:ln w="9525">
                <a:solidFill>
                  <a:sysClr val="windowText" lastClr="000000"/>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endParaRP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1794532136"/>
              </p:ext>
            </p:extLst>
          </p:nvPr>
        </p:nvGraphicFramePr>
        <p:xfrm>
          <a:off x="139485" y="1100381"/>
          <a:ext cx="11623729" cy="5455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0273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dondear rectángulo de esquina diagonal 3"/>
          <p:cNvSpPr/>
          <p:nvPr/>
        </p:nvSpPr>
        <p:spPr>
          <a:xfrm>
            <a:off x="1580827" y="216976"/>
            <a:ext cx="7175715" cy="635431"/>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2400" b="1" dirty="0" smtClean="0">
                <a:ln w="9525">
                  <a:solidFill>
                    <a:sysClr val="windowText" lastClr="000000"/>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VARIABLE DEPENDIENTE</a:t>
            </a:r>
            <a:endParaRPr lang="es-EC" sz="2400" b="1" dirty="0">
              <a:ln w="9525">
                <a:solidFill>
                  <a:sysClr val="windowText" lastClr="000000"/>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endParaRP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1531493543"/>
              </p:ext>
            </p:extLst>
          </p:nvPr>
        </p:nvGraphicFramePr>
        <p:xfrm>
          <a:off x="677863" y="1270861"/>
          <a:ext cx="8935929" cy="5377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p:nvPr/>
        </p:nvPicPr>
        <p:blipFill>
          <a:blip r:embed="rId8">
            <a:extLst>
              <a:ext uri="{28A0092B-C50C-407E-A947-70E740481C1C}">
                <a14:useLocalDpi xmlns:a14="http://schemas.microsoft.com/office/drawing/2010/main" val="0"/>
              </a:ext>
            </a:extLst>
          </a:blip>
          <a:srcRect/>
          <a:stretch>
            <a:fillRect/>
          </a:stretch>
        </p:blipFill>
        <p:spPr bwMode="auto">
          <a:xfrm>
            <a:off x="9748434" y="2575864"/>
            <a:ext cx="2324746" cy="1383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p:cNvPicPr>
            <a:picLocks noChangeAspect="1"/>
          </p:cNvPicPr>
          <p:nvPr/>
        </p:nvPicPr>
        <p:blipFill>
          <a:blip r:embed="rId9"/>
          <a:stretch>
            <a:fillRect/>
          </a:stretch>
        </p:blipFill>
        <p:spPr>
          <a:xfrm>
            <a:off x="9748434" y="1363849"/>
            <a:ext cx="2324746" cy="10763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Resultado de imagen para app movi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06373" y="4095448"/>
            <a:ext cx="1321715" cy="13217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11"/>
          <a:stretch>
            <a:fillRect/>
          </a:stretch>
        </p:blipFill>
        <p:spPr>
          <a:xfrm>
            <a:off x="10166888" y="5552795"/>
            <a:ext cx="1580827" cy="10386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78278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dondear rectángulo de esquina diagonal 3"/>
          <p:cNvSpPr/>
          <p:nvPr/>
        </p:nvSpPr>
        <p:spPr>
          <a:xfrm>
            <a:off x="1580827" y="216976"/>
            <a:ext cx="7175715" cy="635431"/>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2400" b="1" dirty="0" smtClean="0">
                <a:ln w="9525">
                  <a:solidFill>
                    <a:sysClr val="windowText" lastClr="000000"/>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VARIABLE DEPENDIENTE</a:t>
            </a:r>
            <a:endParaRPr lang="es-EC" sz="2400" b="1" dirty="0">
              <a:ln w="9525">
                <a:solidFill>
                  <a:sysClr val="windowText" lastClr="000000"/>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052230242"/>
              </p:ext>
            </p:extLst>
          </p:nvPr>
        </p:nvGraphicFramePr>
        <p:xfrm>
          <a:off x="677862" y="1193369"/>
          <a:ext cx="10992361" cy="5408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55150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154629812"/>
              </p:ext>
            </p:extLst>
          </p:nvPr>
        </p:nvGraphicFramePr>
        <p:xfrm>
          <a:off x="88926" y="728421"/>
          <a:ext cx="7164280" cy="6106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redondeado 4"/>
          <p:cNvSpPr/>
          <p:nvPr/>
        </p:nvSpPr>
        <p:spPr>
          <a:xfrm>
            <a:off x="7062061" y="3890076"/>
            <a:ext cx="5129939" cy="1580826"/>
          </a:xfrm>
          <a:prstGeom prst="roundRect">
            <a:avLst/>
          </a:prstGeom>
          <a:effectLst>
            <a:innerShdw blurRad="63500" dist="50800" dir="16200000">
              <a:prstClr val="black">
                <a:alpha val="50000"/>
              </a:prstClr>
            </a:innerShdw>
          </a:effectLst>
        </p:spPr>
        <p:style>
          <a:lnRef idx="2">
            <a:schemeClr val="accent1"/>
          </a:lnRef>
          <a:fillRef idx="1">
            <a:schemeClr val="lt1"/>
          </a:fillRef>
          <a:effectRef idx="0">
            <a:schemeClr val="accent1"/>
          </a:effectRef>
          <a:fontRef idx="minor">
            <a:schemeClr val="dk1"/>
          </a:fontRef>
        </p:style>
        <p:txBody>
          <a:bodyPr rtlCol="0" anchor="ctr"/>
          <a:lstStyle/>
          <a:p>
            <a:pPr marL="342900" indent="-342900" algn="ctr">
              <a:buAutoNum type="arabicPeriod"/>
            </a:pPr>
            <a:r>
              <a:rPr lang="es-EC" dirty="0" smtClean="0"/>
              <a:t>PLANIFICACIÓN DE LA SLR</a:t>
            </a:r>
          </a:p>
          <a:p>
            <a:pPr marL="342900" indent="-342900" algn="ctr">
              <a:buAutoNum type="arabicPeriod"/>
            </a:pPr>
            <a:r>
              <a:rPr lang="es-EC" dirty="0" smtClean="0"/>
              <a:t>EJECUCIÓN DE LA SLR</a:t>
            </a:r>
          </a:p>
          <a:p>
            <a:pPr marL="342900" indent="-342900" algn="ctr">
              <a:buAutoNum type="arabicPeriod"/>
            </a:pPr>
            <a:r>
              <a:rPr lang="es-EC" dirty="0" smtClean="0"/>
              <a:t>PRESENTACIÓN DE INFORMES DE LA SLR</a:t>
            </a:r>
            <a:endParaRPr lang="es-EC" dirty="0"/>
          </a:p>
        </p:txBody>
      </p:sp>
      <p:sp>
        <p:nvSpPr>
          <p:cNvPr id="6" name="Elipse 5"/>
          <p:cNvSpPr/>
          <p:nvPr/>
        </p:nvSpPr>
        <p:spPr>
          <a:xfrm>
            <a:off x="11848454" y="4250412"/>
            <a:ext cx="232475" cy="26347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Elipse 6"/>
          <p:cNvSpPr/>
          <p:nvPr/>
        </p:nvSpPr>
        <p:spPr>
          <a:xfrm>
            <a:off x="11848453" y="4560377"/>
            <a:ext cx="232475" cy="26347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Elipse 7"/>
          <p:cNvSpPr/>
          <p:nvPr/>
        </p:nvSpPr>
        <p:spPr>
          <a:xfrm>
            <a:off x="11861370" y="4883259"/>
            <a:ext cx="232475" cy="263471"/>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5796367" y="0"/>
            <a:ext cx="4518783" cy="2585323"/>
          </a:xfrm>
          <a:prstGeom prst="rect">
            <a:avLst/>
          </a:prstGeom>
          <a:noFill/>
        </p:spPr>
        <p:txBody>
          <a:bodyPr wrap="square" lIns="91440" tIns="45720" rIns="91440" bIns="45720">
            <a:spAutoFit/>
          </a:bodyPr>
          <a:lstStyle/>
          <a:p>
            <a:pPr algn="ctr"/>
            <a:r>
              <a:rPr lang="es-ES" sz="5400" b="1" dirty="0" smtClean="0">
                <a:ln w="22225">
                  <a:solidFill>
                    <a:schemeClr val="accent2"/>
                  </a:solidFill>
                  <a:prstDash val="solid"/>
                </a:ln>
                <a:solidFill>
                  <a:schemeClr val="accent2">
                    <a:lumMod val="40000"/>
                    <a:lumOff val="60000"/>
                  </a:schemeClr>
                </a:solidFill>
              </a:rPr>
              <a:t>Revisión Sistemática de Literatura</a:t>
            </a:r>
            <a:endParaRPr lang="es-E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943708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098"/>
            <a:ext cx="8596668" cy="1320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s-EC" dirty="0" smtClean="0">
                <a:solidFill>
                  <a:srgbClr val="00B0F0"/>
                </a:solidFill>
              </a:rPr>
              <a:t>PLANIFICACIÓN DE LA REVISIÓN SISTEMÁTICA LITERARIA</a:t>
            </a:r>
            <a:endParaRPr lang="es-EC" dirty="0">
              <a:solidFill>
                <a:srgbClr val="00B0F0"/>
              </a:solidFill>
            </a:endParaRPr>
          </a:p>
        </p:txBody>
      </p:sp>
      <p:grpSp>
        <p:nvGrpSpPr>
          <p:cNvPr id="4" name="Grupo 3"/>
          <p:cNvGrpSpPr/>
          <p:nvPr/>
        </p:nvGrpSpPr>
        <p:grpSpPr>
          <a:xfrm>
            <a:off x="1069383" y="1160900"/>
            <a:ext cx="8204619" cy="729894"/>
            <a:chOff x="2275568" y="236933"/>
            <a:chExt cx="2613143" cy="1306571"/>
          </a:xfrm>
        </p:grpSpPr>
        <p:sp>
          <p:nvSpPr>
            <p:cNvPr id="5" name="Rectángulo redondeado 4"/>
            <p:cNvSpPr/>
            <p:nvPr/>
          </p:nvSpPr>
          <p:spPr>
            <a:xfrm>
              <a:off x="2275568" y="236933"/>
              <a:ext cx="2613143" cy="1306571"/>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6" name="Rectángulo 5"/>
            <p:cNvSpPr/>
            <p:nvPr/>
          </p:nvSpPr>
          <p:spPr>
            <a:xfrm>
              <a:off x="2339350" y="300715"/>
              <a:ext cx="2485579" cy="1179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dirty="0" smtClean="0"/>
                <a:t>DEFINICIÓN DE LAS </a:t>
              </a:r>
              <a:r>
                <a:rPr lang="es-EC" sz="2400" kern="1200" dirty="0" smtClean="0"/>
                <a:t>PREGUNTAS DE INVESTIGACIÓN</a:t>
              </a:r>
              <a:endParaRPr lang="es-EC" sz="2400" kern="1200" dirty="0"/>
            </a:p>
          </p:txBody>
        </p:sp>
      </p:grpSp>
      <p:graphicFrame>
        <p:nvGraphicFramePr>
          <p:cNvPr id="13" name="Marcador de contenido 12"/>
          <p:cNvGraphicFramePr>
            <a:graphicFrameLocks noGrp="1"/>
          </p:cNvGraphicFramePr>
          <p:nvPr>
            <p:ph idx="1"/>
          </p:nvPr>
        </p:nvGraphicFramePr>
        <p:xfrm>
          <a:off x="873125" y="2159000"/>
          <a:ext cx="9851702" cy="4458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Conector angular 8"/>
          <p:cNvCxnSpPr/>
          <p:nvPr/>
        </p:nvCxnSpPr>
        <p:spPr>
          <a:xfrm rot="16200000" flipH="1">
            <a:off x="5920404" y="582728"/>
            <a:ext cx="681823" cy="619931"/>
          </a:xfrm>
          <a:prstGeom prst="bentConnector3">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7054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098"/>
            <a:ext cx="8596668" cy="1320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s-EC" dirty="0" smtClean="0">
                <a:solidFill>
                  <a:srgbClr val="00B0F0"/>
                </a:solidFill>
              </a:rPr>
              <a:t>PLANIFICACIÓN DE LA REVISIÓN SISTEMÁTICA LITERARIA</a:t>
            </a:r>
            <a:endParaRPr lang="es-EC" dirty="0">
              <a:solidFill>
                <a:srgbClr val="00B0F0"/>
              </a:solidFill>
            </a:endParaRPr>
          </a:p>
        </p:txBody>
      </p:sp>
      <p:grpSp>
        <p:nvGrpSpPr>
          <p:cNvPr id="4" name="Grupo 3"/>
          <p:cNvGrpSpPr/>
          <p:nvPr/>
        </p:nvGrpSpPr>
        <p:grpSpPr>
          <a:xfrm>
            <a:off x="1069383" y="1160900"/>
            <a:ext cx="8204619" cy="729894"/>
            <a:chOff x="2275568" y="236933"/>
            <a:chExt cx="2613143" cy="1306571"/>
          </a:xfrm>
        </p:grpSpPr>
        <p:sp>
          <p:nvSpPr>
            <p:cNvPr id="5" name="Rectángulo redondeado 4"/>
            <p:cNvSpPr/>
            <p:nvPr/>
          </p:nvSpPr>
          <p:spPr>
            <a:xfrm>
              <a:off x="2275568" y="236933"/>
              <a:ext cx="2613143" cy="1306571"/>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6" name="Rectángulo 5"/>
            <p:cNvSpPr/>
            <p:nvPr/>
          </p:nvSpPr>
          <p:spPr>
            <a:xfrm>
              <a:off x="2339350" y="300715"/>
              <a:ext cx="2485579" cy="1179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s-EC" sz="2400" dirty="0" smtClean="0"/>
                <a:t>DEFINICIÓN DE LA ESTRATEGIA DE BÚSQUEDA</a:t>
              </a:r>
              <a:endParaRPr lang="es-EC" sz="2400" b="1" dirty="0"/>
            </a:p>
          </p:txBody>
        </p:sp>
      </p:grpSp>
      <p:cxnSp>
        <p:nvCxnSpPr>
          <p:cNvPr id="9" name="Conector angular 8"/>
          <p:cNvCxnSpPr/>
          <p:nvPr/>
        </p:nvCxnSpPr>
        <p:spPr>
          <a:xfrm rot="16200000" flipH="1">
            <a:off x="5904906" y="597743"/>
            <a:ext cx="681823" cy="619931"/>
          </a:xfrm>
          <a:prstGeom prst="bentConnector3">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387456" y="2318701"/>
            <a:ext cx="10802319" cy="3834126"/>
          </a:xfrm>
          <a:prstGeom prst="rect">
            <a:avLst/>
          </a:prstGeom>
          <a:ln w="228600" cap="sq" cmpd="thickThin">
            <a:solidFill>
              <a:schemeClr val="tx2">
                <a:lumMod val="60000"/>
                <a:lumOff val="4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3149513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098"/>
            <a:ext cx="8596668" cy="1320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s-EC" dirty="0" smtClean="0">
                <a:solidFill>
                  <a:srgbClr val="00B0F0"/>
                </a:solidFill>
              </a:rPr>
              <a:t>PLANIFICACIÓN DE LA REVISIÓN SISTEMÁTICA LITERARIA</a:t>
            </a:r>
            <a:endParaRPr lang="es-EC" dirty="0">
              <a:solidFill>
                <a:srgbClr val="00B0F0"/>
              </a:solidFill>
            </a:endParaRPr>
          </a:p>
        </p:txBody>
      </p:sp>
      <p:grpSp>
        <p:nvGrpSpPr>
          <p:cNvPr id="4" name="Grupo 3"/>
          <p:cNvGrpSpPr/>
          <p:nvPr/>
        </p:nvGrpSpPr>
        <p:grpSpPr>
          <a:xfrm>
            <a:off x="1069383" y="1160900"/>
            <a:ext cx="8204619" cy="729894"/>
            <a:chOff x="2275568" y="236933"/>
            <a:chExt cx="2613143" cy="1306571"/>
          </a:xfrm>
        </p:grpSpPr>
        <p:sp>
          <p:nvSpPr>
            <p:cNvPr id="5" name="Rectángulo redondeado 4"/>
            <p:cNvSpPr/>
            <p:nvPr/>
          </p:nvSpPr>
          <p:spPr>
            <a:xfrm>
              <a:off x="2275568" y="236933"/>
              <a:ext cx="2613143" cy="1306571"/>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6" name="Rectángulo 5"/>
            <p:cNvSpPr/>
            <p:nvPr/>
          </p:nvSpPr>
          <p:spPr>
            <a:xfrm>
              <a:off x="2339350" y="300715"/>
              <a:ext cx="2485579" cy="1179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s-EC" sz="2400" dirty="0" smtClean="0"/>
                <a:t>DEFINICIÓN DE LA ESTRATEGIA DE BÚSQUEDA: Conformación del Grupo de Control</a:t>
              </a:r>
              <a:endParaRPr lang="es-EC" sz="2400" b="1" dirty="0"/>
            </a:p>
          </p:txBody>
        </p:sp>
      </p:grpSp>
      <p:cxnSp>
        <p:nvCxnSpPr>
          <p:cNvPr id="9" name="Conector angular 8"/>
          <p:cNvCxnSpPr/>
          <p:nvPr/>
        </p:nvCxnSpPr>
        <p:spPr>
          <a:xfrm rot="16200000" flipH="1">
            <a:off x="5811917" y="569845"/>
            <a:ext cx="681823" cy="619931"/>
          </a:xfrm>
          <a:prstGeom prst="bentConnector3">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Marcador de contenido 7"/>
          <p:cNvSpPr>
            <a:spLocks noGrp="1"/>
          </p:cNvSpPr>
          <p:nvPr>
            <p:ph idx="1"/>
          </p:nvPr>
        </p:nvSpPr>
        <p:spPr>
          <a:xfrm>
            <a:off x="3099661" y="2065907"/>
            <a:ext cx="6943242" cy="1506592"/>
          </a:xfrm>
        </p:spPr>
        <p:txBody>
          <a:bodyPr>
            <a:normAutofit fontScale="92500" lnSpcReduction="10000"/>
          </a:bodyPr>
          <a:lstStyle/>
          <a:p>
            <a:pPr algn="just"/>
            <a:r>
              <a:rPr lang="es-EC" dirty="0"/>
              <a:t>El objetivo del grupo de control es facilitar la localización y establecimiento de palabras claves que contribuyen a la formación de la cadena de búsqueda de la </a:t>
            </a:r>
            <a:r>
              <a:rPr lang="es-EC" dirty="0" smtClean="0"/>
              <a:t>SLR</a:t>
            </a:r>
            <a:endParaRPr lang="es-EC" dirty="0"/>
          </a:p>
          <a:p>
            <a:pPr algn="just"/>
            <a:r>
              <a:rPr lang="es-EC" dirty="0" smtClean="0"/>
              <a:t>Se </a:t>
            </a:r>
            <a:r>
              <a:rPr lang="es-EC" dirty="0"/>
              <a:t>obtuvo catorce estudios de la disciplina de ingeniería de software.</a:t>
            </a:r>
          </a:p>
        </p:txBody>
      </p:sp>
      <p:pic>
        <p:nvPicPr>
          <p:cNvPr id="3" name="Imagen 2"/>
          <p:cNvPicPr>
            <a:picLocks noChangeAspect="1"/>
          </p:cNvPicPr>
          <p:nvPr/>
        </p:nvPicPr>
        <p:blipFill rotWithShape="1">
          <a:blip r:embed="rId3"/>
          <a:srcRect r="3106"/>
          <a:stretch/>
        </p:blipFill>
        <p:spPr>
          <a:xfrm>
            <a:off x="449453" y="2197585"/>
            <a:ext cx="2417734" cy="3312005"/>
          </a:xfrm>
          <a:prstGeom prst="rect">
            <a:avLst/>
          </a:prstGeom>
          <a:ln>
            <a:noFill/>
          </a:ln>
          <a:effectLst>
            <a:glow rad="228600">
              <a:schemeClr val="accent4">
                <a:satMod val="175000"/>
                <a:alpha val="40000"/>
              </a:schemeClr>
            </a:glow>
            <a:outerShdw blurRad="292100" dist="139700" dir="2700000" algn="tl" rotWithShape="0">
              <a:srgbClr val="333333">
                <a:alpha val="65000"/>
              </a:srgbClr>
            </a:outerShdw>
          </a:effectLst>
        </p:spPr>
      </p:pic>
      <p:pic>
        <p:nvPicPr>
          <p:cNvPr id="7" name="Imagen 6"/>
          <p:cNvPicPr>
            <a:picLocks noChangeAspect="1"/>
          </p:cNvPicPr>
          <p:nvPr/>
        </p:nvPicPr>
        <p:blipFill rotWithShape="1">
          <a:blip r:embed="rId4"/>
          <a:srcRect l="41860" t="29819" r="17521" b="9164"/>
          <a:stretch/>
        </p:blipFill>
        <p:spPr>
          <a:xfrm>
            <a:off x="4774753" y="3572499"/>
            <a:ext cx="4741205" cy="3099521"/>
          </a:xfrm>
          <a:prstGeom prst="rect">
            <a:avLst/>
          </a:prstGeom>
          <a:ln>
            <a:solidFill>
              <a:srgbClr val="00B0F0"/>
            </a:solidFill>
          </a:ln>
          <a:effectLst>
            <a:glow rad="228600">
              <a:schemeClr val="accent5">
                <a:satMod val="175000"/>
                <a:alpha val="40000"/>
              </a:schemeClr>
            </a:glow>
            <a:outerShdw blurRad="50800" dist="38100" dir="13500000" algn="br" rotWithShape="0">
              <a:prstClr val="black">
                <a:alpha val="40000"/>
              </a:prstClr>
            </a:outerShdw>
          </a:effectLst>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579968" y="3560538"/>
            <a:ext cx="901736" cy="1487837"/>
          </a:xfrm>
          <a:prstGeom prst="rect">
            <a:avLst/>
          </a:prstGeom>
        </p:spPr>
      </p:pic>
    </p:spTree>
    <p:extLst>
      <p:ext uri="{BB962C8B-B14F-4D97-AF65-F5344CB8AC3E}">
        <p14:creationId xmlns:p14="http://schemas.microsoft.com/office/powerpoint/2010/main" val="1221413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4" y="969457"/>
            <a:ext cx="8596668" cy="1001012"/>
          </a:xfrm>
        </p:spPr>
        <p:txBody>
          <a:bodyPr/>
          <a:lstStyle/>
          <a:p>
            <a:pPr algn="just"/>
            <a:r>
              <a:rPr lang="es-EC" dirty="0"/>
              <a:t>En los últimos años el crecimiento y uso de dispositivos móviles ha cambiado los hábitos de comunicación y acceso a la información de las </a:t>
            </a:r>
            <a:r>
              <a:rPr lang="es-EC" dirty="0" smtClean="0"/>
              <a:t>personas.</a:t>
            </a:r>
          </a:p>
        </p:txBody>
      </p:sp>
      <p:pic>
        <p:nvPicPr>
          <p:cNvPr id="1026" name="Picture 2" descr="Resultado de imagen para dispositivos movi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117" y="1613911"/>
            <a:ext cx="2697642" cy="1798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ángulo redondeado 4"/>
          <p:cNvSpPr/>
          <p:nvPr/>
        </p:nvSpPr>
        <p:spPr>
          <a:xfrm>
            <a:off x="0" y="0"/>
            <a:ext cx="9388699" cy="746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3200" b="1" dirty="0">
                <a:solidFill>
                  <a:schemeClr val="bg1"/>
                </a:solidFill>
              </a:rPr>
              <a:t>ANTECEDENTES</a:t>
            </a:r>
          </a:p>
        </p:txBody>
      </p:sp>
      <p:sp>
        <p:nvSpPr>
          <p:cNvPr id="7" name="Marcador de contenido 2"/>
          <p:cNvSpPr txBox="1">
            <a:spLocks/>
          </p:cNvSpPr>
          <p:nvPr/>
        </p:nvSpPr>
        <p:spPr>
          <a:xfrm>
            <a:off x="677334" y="2025526"/>
            <a:ext cx="5899026" cy="138737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a:t>La calidad de software es definida por la IEEE, </a:t>
            </a:r>
            <a:r>
              <a:rPr lang="es-EC" dirty="0" err="1"/>
              <a:t>Std</a:t>
            </a:r>
            <a:r>
              <a:rPr lang="es-EC" dirty="0"/>
              <a:t>. 610-1990,  como “el grado con el que un sistema, componente o proceso cumple los requerimientos especificados y las necesidades o  expectativas del cliente o usuario”</a:t>
            </a:r>
            <a:endParaRPr lang="es-EC" dirty="0" smtClean="0"/>
          </a:p>
        </p:txBody>
      </p:sp>
      <p:sp>
        <p:nvSpPr>
          <p:cNvPr id="9" name="Marcador de contenido 2"/>
          <p:cNvSpPr txBox="1">
            <a:spLocks/>
          </p:cNvSpPr>
          <p:nvPr/>
        </p:nvSpPr>
        <p:spPr>
          <a:xfrm>
            <a:off x="677334" y="3890063"/>
            <a:ext cx="4316864" cy="297147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a:t>La usabilidad de un sistema es un atributo de calidad que debería ser considerado como básico al momento de construir software y está asociado tanto a los usuarios, como a las necesidades y condiciones específicas </a:t>
            </a:r>
            <a:endParaRPr lang="es-EC" dirty="0" smtClean="0"/>
          </a:p>
        </p:txBody>
      </p:sp>
      <p:graphicFrame>
        <p:nvGraphicFramePr>
          <p:cNvPr id="11" name="Marcador de contenido 3"/>
          <p:cNvGraphicFramePr>
            <a:graphicFrameLocks/>
          </p:cNvGraphicFramePr>
          <p:nvPr>
            <p:extLst>
              <p:ext uri="{D42A27DB-BD31-4B8C-83A1-F6EECF244321}">
                <p14:modId xmlns:p14="http://schemas.microsoft.com/office/powerpoint/2010/main" val="2863762372"/>
              </p:ext>
            </p:extLst>
          </p:nvPr>
        </p:nvGraphicFramePr>
        <p:xfrm>
          <a:off x="3609224" y="3216726"/>
          <a:ext cx="7246941" cy="3641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9374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098"/>
            <a:ext cx="8596668" cy="1320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s-EC" dirty="0" smtClean="0">
                <a:solidFill>
                  <a:srgbClr val="00B0F0"/>
                </a:solidFill>
              </a:rPr>
              <a:t>PLANIFICACIÓN DE LA REVISIÓN SISTEMÁTICA LITERARIA</a:t>
            </a:r>
            <a:endParaRPr lang="es-EC" dirty="0">
              <a:solidFill>
                <a:srgbClr val="00B0F0"/>
              </a:solidFill>
            </a:endParaRPr>
          </a:p>
        </p:txBody>
      </p:sp>
      <p:grpSp>
        <p:nvGrpSpPr>
          <p:cNvPr id="4" name="Grupo 3"/>
          <p:cNvGrpSpPr/>
          <p:nvPr/>
        </p:nvGrpSpPr>
        <p:grpSpPr>
          <a:xfrm>
            <a:off x="1069383" y="1160900"/>
            <a:ext cx="8204619" cy="729894"/>
            <a:chOff x="2275568" y="236933"/>
            <a:chExt cx="2613143" cy="1306571"/>
          </a:xfrm>
        </p:grpSpPr>
        <p:sp>
          <p:nvSpPr>
            <p:cNvPr id="5" name="Rectángulo redondeado 4"/>
            <p:cNvSpPr/>
            <p:nvPr/>
          </p:nvSpPr>
          <p:spPr>
            <a:xfrm>
              <a:off x="2275568" y="236933"/>
              <a:ext cx="2613143" cy="1306571"/>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6" name="Rectángulo 5"/>
            <p:cNvSpPr/>
            <p:nvPr/>
          </p:nvSpPr>
          <p:spPr>
            <a:xfrm>
              <a:off x="2339350" y="300715"/>
              <a:ext cx="2485579" cy="1179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s-EC" sz="2400" dirty="0" smtClean="0"/>
                <a:t>DEFINICIÓN DE LA ESTRATEGIA DE BÚSQUEDA: Construcción de la Cadena de Búsqueda</a:t>
              </a:r>
              <a:endParaRPr lang="es-EC" sz="2400" b="1" dirty="0"/>
            </a:p>
          </p:txBody>
        </p:sp>
      </p:grpSp>
      <p:cxnSp>
        <p:nvCxnSpPr>
          <p:cNvPr id="9" name="Conector angular 8"/>
          <p:cNvCxnSpPr/>
          <p:nvPr/>
        </p:nvCxnSpPr>
        <p:spPr>
          <a:xfrm rot="16200000" flipH="1">
            <a:off x="5811916" y="568882"/>
            <a:ext cx="681823" cy="619931"/>
          </a:xfrm>
          <a:prstGeom prst="bentConnector3">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Marcador de contenido 7"/>
          <p:cNvSpPr>
            <a:spLocks noGrp="1"/>
          </p:cNvSpPr>
          <p:nvPr>
            <p:ph idx="1"/>
          </p:nvPr>
        </p:nvSpPr>
        <p:spPr>
          <a:xfrm>
            <a:off x="3239145" y="2065907"/>
            <a:ext cx="6943242" cy="2227124"/>
          </a:xfrm>
        </p:spPr>
        <p:txBody>
          <a:bodyPr>
            <a:normAutofit fontScale="92500" lnSpcReduction="20000"/>
          </a:bodyPr>
          <a:lstStyle/>
          <a:p>
            <a:pPr algn="just"/>
            <a:r>
              <a:rPr lang="es-EC" dirty="0"/>
              <a:t>A</a:t>
            </a:r>
            <a:r>
              <a:rPr lang="es-EC" dirty="0" smtClean="0"/>
              <a:t>nálisis </a:t>
            </a:r>
            <a:r>
              <a:rPr lang="es-EC" dirty="0"/>
              <a:t>del grupo de </a:t>
            </a:r>
            <a:r>
              <a:rPr lang="es-EC" dirty="0" smtClean="0"/>
              <a:t>control.</a:t>
            </a:r>
          </a:p>
          <a:p>
            <a:pPr algn="just"/>
            <a:r>
              <a:rPr lang="es-EC" dirty="0" smtClean="0"/>
              <a:t>Con el fin de hallar</a:t>
            </a:r>
            <a:r>
              <a:rPr lang="es-EC" dirty="0"/>
              <a:t>: términos generales de cada estudio, palabras comunes entre los estudios y si es posible términos comunes referidos al propósito de la </a:t>
            </a:r>
            <a:r>
              <a:rPr lang="es-EC" dirty="0" smtClean="0"/>
              <a:t>SLR.</a:t>
            </a:r>
          </a:p>
          <a:p>
            <a:pPr algn="just"/>
            <a:r>
              <a:rPr lang="es-EC" dirty="0" smtClean="0"/>
              <a:t>Con </a:t>
            </a:r>
            <a:r>
              <a:rPr lang="es-EC" dirty="0"/>
              <a:t>el uso de los operadores lógicos: OR para agregar sinónimos y AND para aumentar nuevos términos</a:t>
            </a:r>
            <a:r>
              <a:rPr lang="es-EC" dirty="0" smtClean="0"/>
              <a:t>.</a:t>
            </a:r>
          </a:p>
          <a:p>
            <a:pPr algn="just"/>
            <a:r>
              <a:rPr lang="es-EC" dirty="0"/>
              <a:t>Cada una de las cadenas de búsqueda es probada en </a:t>
            </a:r>
            <a:r>
              <a:rPr lang="es-EC" dirty="0" smtClean="0"/>
              <a:t>la base </a:t>
            </a:r>
            <a:r>
              <a:rPr lang="es-EC" dirty="0"/>
              <a:t>de datos </a:t>
            </a:r>
            <a:r>
              <a:rPr lang="es-EC" dirty="0" smtClean="0"/>
              <a:t>digital SCOPUS.</a:t>
            </a:r>
            <a:endParaRPr lang="es-EC" dirty="0"/>
          </a:p>
          <a:p>
            <a:pPr algn="just"/>
            <a:endParaRPr lang="es-EC" dirty="0"/>
          </a:p>
        </p:txBody>
      </p:sp>
      <p:pic>
        <p:nvPicPr>
          <p:cNvPr id="10" name="Imagen 9"/>
          <p:cNvPicPr>
            <a:picLocks noChangeAspect="1"/>
          </p:cNvPicPr>
          <p:nvPr/>
        </p:nvPicPr>
        <p:blipFill>
          <a:blip r:embed="rId3"/>
          <a:stretch>
            <a:fillRect/>
          </a:stretch>
        </p:blipFill>
        <p:spPr>
          <a:xfrm>
            <a:off x="247973" y="2129563"/>
            <a:ext cx="2851688" cy="3279345"/>
          </a:xfrm>
          <a:prstGeom prst="rect">
            <a:avLst/>
          </a:prstGeom>
          <a:effectLst>
            <a:glow rad="228600">
              <a:schemeClr val="accent3">
                <a:satMod val="175000"/>
                <a:alpha val="40000"/>
              </a:schemeClr>
            </a:glow>
          </a:effectLst>
        </p:spPr>
      </p:pic>
      <p:sp>
        <p:nvSpPr>
          <p:cNvPr id="12" name="Rectángulo 11"/>
          <p:cNvSpPr/>
          <p:nvPr/>
        </p:nvSpPr>
        <p:spPr>
          <a:xfrm>
            <a:off x="3409627" y="4293031"/>
            <a:ext cx="6462793" cy="7749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effectLst>
                  <a:glow rad="228600">
                    <a:schemeClr val="accent5">
                      <a:satMod val="175000"/>
                      <a:alpha val="40000"/>
                    </a:schemeClr>
                  </a:glow>
                </a:effectLst>
              </a:rPr>
              <a:t>Usando la base de datos digital SCOPUS se conformaron ocho cadenas de búsqueda</a:t>
            </a:r>
          </a:p>
        </p:txBody>
      </p:sp>
      <p:sp>
        <p:nvSpPr>
          <p:cNvPr id="13" name="Documento 12"/>
          <p:cNvSpPr/>
          <p:nvPr/>
        </p:nvSpPr>
        <p:spPr>
          <a:xfrm>
            <a:off x="5052447" y="5145436"/>
            <a:ext cx="6772759" cy="1712564"/>
          </a:xfrm>
          <a:prstGeom prst="flowChartDocumen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sz="1400" b="1" dirty="0" smtClean="0">
              <a:solidFill>
                <a:schemeClr val="tx1"/>
              </a:solidFill>
            </a:endParaRPr>
          </a:p>
          <a:p>
            <a:pPr algn="ctr"/>
            <a:r>
              <a:rPr lang="es-US" sz="1400" b="1" dirty="0" smtClean="0">
                <a:solidFill>
                  <a:schemeClr val="tx1"/>
                </a:solidFill>
              </a:rPr>
              <a:t>(("</a:t>
            </a:r>
            <a:r>
              <a:rPr lang="es-US" sz="1400" b="1" dirty="0" err="1">
                <a:solidFill>
                  <a:schemeClr val="tx1"/>
                </a:solidFill>
              </a:rPr>
              <a:t>method</a:t>
            </a:r>
            <a:r>
              <a:rPr lang="es-US" sz="1400" b="1" dirty="0">
                <a:solidFill>
                  <a:schemeClr val="tx1"/>
                </a:solidFill>
              </a:rPr>
              <a:t>" OR "</a:t>
            </a:r>
            <a:r>
              <a:rPr lang="es-US" sz="1400" b="1" dirty="0" err="1">
                <a:solidFill>
                  <a:schemeClr val="tx1"/>
                </a:solidFill>
              </a:rPr>
              <a:t>paths</a:t>
            </a:r>
            <a:r>
              <a:rPr lang="es-US" sz="1400" b="1" dirty="0">
                <a:solidFill>
                  <a:schemeClr val="tx1"/>
                </a:solidFill>
              </a:rPr>
              <a:t>" OR "</a:t>
            </a:r>
            <a:r>
              <a:rPr lang="es-US" sz="1400" b="1" dirty="0" err="1">
                <a:solidFill>
                  <a:schemeClr val="tx1"/>
                </a:solidFill>
              </a:rPr>
              <a:t>requeriments</a:t>
            </a:r>
            <a:r>
              <a:rPr lang="es-US" sz="1400" b="1" dirty="0">
                <a:solidFill>
                  <a:schemeClr val="tx1"/>
                </a:solidFill>
              </a:rPr>
              <a:t>" OR  "</a:t>
            </a:r>
            <a:r>
              <a:rPr lang="es-US" sz="1400" b="1" dirty="0" err="1">
                <a:solidFill>
                  <a:schemeClr val="tx1"/>
                </a:solidFill>
              </a:rPr>
              <a:t>techniques</a:t>
            </a:r>
            <a:r>
              <a:rPr lang="es-US" sz="1400" b="1" dirty="0">
                <a:solidFill>
                  <a:schemeClr val="tx1"/>
                </a:solidFill>
              </a:rPr>
              <a:t>" OR "</a:t>
            </a:r>
            <a:r>
              <a:rPr lang="es-US" sz="1400" b="1" dirty="0" err="1">
                <a:solidFill>
                  <a:schemeClr val="tx1"/>
                </a:solidFill>
              </a:rPr>
              <a:t>patterns</a:t>
            </a:r>
            <a:r>
              <a:rPr lang="es-US" sz="1400" b="1" dirty="0">
                <a:solidFill>
                  <a:schemeClr val="tx1"/>
                </a:solidFill>
              </a:rPr>
              <a:t>" OR "</a:t>
            </a:r>
            <a:r>
              <a:rPr lang="es-US" sz="1400" b="1" dirty="0" err="1">
                <a:solidFill>
                  <a:schemeClr val="tx1"/>
                </a:solidFill>
              </a:rPr>
              <a:t>framework</a:t>
            </a:r>
            <a:r>
              <a:rPr lang="es-US" sz="1400" b="1" dirty="0">
                <a:solidFill>
                  <a:schemeClr val="tx1"/>
                </a:solidFill>
              </a:rPr>
              <a:t>" OR "</a:t>
            </a:r>
            <a:r>
              <a:rPr lang="es-US" sz="1400" b="1" dirty="0" err="1">
                <a:solidFill>
                  <a:schemeClr val="tx1"/>
                </a:solidFill>
              </a:rPr>
              <a:t>principles</a:t>
            </a:r>
            <a:r>
              <a:rPr lang="es-US" sz="1400" b="1" dirty="0">
                <a:solidFill>
                  <a:schemeClr val="tx1"/>
                </a:solidFill>
              </a:rPr>
              <a:t>" OR "</a:t>
            </a:r>
            <a:r>
              <a:rPr lang="es-US" sz="1400" b="1" dirty="0" err="1">
                <a:solidFill>
                  <a:schemeClr val="tx1"/>
                </a:solidFill>
              </a:rPr>
              <a:t>metrics</a:t>
            </a:r>
            <a:r>
              <a:rPr lang="es-US" sz="1400" b="1" dirty="0">
                <a:solidFill>
                  <a:schemeClr val="tx1"/>
                </a:solidFill>
              </a:rPr>
              <a:t>" OR "</a:t>
            </a:r>
            <a:r>
              <a:rPr lang="es-US" sz="1400" b="1" dirty="0" err="1">
                <a:solidFill>
                  <a:schemeClr val="tx1"/>
                </a:solidFill>
              </a:rPr>
              <a:t>model</a:t>
            </a:r>
            <a:r>
              <a:rPr lang="es-US" sz="1400" b="1" dirty="0">
                <a:solidFill>
                  <a:schemeClr val="tx1"/>
                </a:solidFill>
              </a:rPr>
              <a:t>" OR "</a:t>
            </a:r>
            <a:r>
              <a:rPr lang="es-US" sz="1400" b="1" dirty="0" err="1">
                <a:solidFill>
                  <a:schemeClr val="tx1"/>
                </a:solidFill>
              </a:rPr>
              <a:t>philosophy</a:t>
            </a:r>
            <a:r>
              <a:rPr lang="es-US" sz="1400" b="1" dirty="0">
                <a:solidFill>
                  <a:schemeClr val="tx1"/>
                </a:solidFill>
              </a:rPr>
              <a:t>") AND ("</a:t>
            </a:r>
            <a:r>
              <a:rPr lang="es-US" sz="1400" b="1" dirty="0" err="1">
                <a:solidFill>
                  <a:schemeClr val="tx1"/>
                </a:solidFill>
              </a:rPr>
              <a:t>evaluation</a:t>
            </a:r>
            <a:r>
              <a:rPr lang="es-US" sz="1400" b="1" dirty="0">
                <a:solidFill>
                  <a:schemeClr val="tx1"/>
                </a:solidFill>
              </a:rPr>
              <a:t>" OR "</a:t>
            </a:r>
            <a:r>
              <a:rPr lang="es-US" sz="1400" b="1" dirty="0" err="1">
                <a:solidFill>
                  <a:schemeClr val="tx1"/>
                </a:solidFill>
              </a:rPr>
              <a:t>evaluating</a:t>
            </a:r>
            <a:r>
              <a:rPr lang="es-US" sz="1400" b="1" dirty="0">
                <a:solidFill>
                  <a:schemeClr val="tx1"/>
                </a:solidFill>
              </a:rPr>
              <a:t>" OR "</a:t>
            </a:r>
            <a:r>
              <a:rPr lang="es-US" sz="1400" b="1" dirty="0" err="1">
                <a:solidFill>
                  <a:schemeClr val="tx1"/>
                </a:solidFill>
              </a:rPr>
              <a:t>study</a:t>
            </a:r>
            <a:r>
              <a:rPr lang="es-US" sz="1400" b="1" dirty="0">
                <a:solidFill>
                  <a:schemeClr val="tx1"/>
                </a:solidFill>
              </a:rPr>
              <a:t>" OR "</a:t>
            </a:r>
            <a:r>
              <a:rPr lang="es-US" sz="1400" b="1" dirty="0" err="1">
                <a:solidFill>
                  <a:schemeClr val="tx1"/>
                </a:solidFill>
              </a:rPr>
              <a:t>measuring</a:t>
            </a:r>
            <a:r>
              <a:rPr lang="es-US" sz="1400" b="1" dirty="0">
                <a:solidFill>
                  <a:schemeClr val="tx1"/>
                </a:solidFill>
              </a:rPr>
              <a:t>") AND ("</a:t>
            </a:r>
            <a:r>
              <a:rPr lang="es-US" sz="1400" b="1" dirty="0" err="1">
                <a:solidFill>
                  <a:schemeClr val="tx1"/>
                </a:solidFill>
              </a:rPr>
              <a:t>usability</a:t>
            </a:r>
            <a:r>
              <a:rPr lang="es-US" sz="1400" b="1" dirty="0">
                <a:solidFill>
                  <a:schemeClr val="tx1"/>
                </a:solidFill>
              </a:rPr>
              <a:t>" OR "</a:t>
            </a:r>
            <a:r>
              <a:rPr lang="es-US" sz="1400" b="1" dirty="0" err="1">
                <a:solidFill>
                  <a:schemeClr val="tx1"/>
                </a:solidFill>
              </a:rPr>
              <a:t>interaction</a:t>
            </a:r>
            <a:r>
              <a:rPr lang="es-US" sz="1400" b="1" dirty="0">
                <a:solidFill>
                  <a:schemeClr val="tx1"/>
                </a:solidFill>
              </a:rPr>
              <a:t> </a:t>
            </a:r>
            <a:r>
              <a:rPr lang="es-US" sz="1400" b="1" dirty="0" err="1">
                <a:solidFill>
                  <a:schemeClr val="tx1"/>
                </a:solidFill>
              </a:rPr>
              <a:t>design</a:t>
            </a:r>
            <a:r>
              <a:rPr lang="es-US" sz="1400" b="1" dirty="0">
                <a:solidFill>
                  <a:schemeClr val="tx1"/>
                </a:solidFill>
              </a:rPr>
              <a:t>" OR "human-</a:t>
            </a:r>
            <a:r>
              <a:rPr lang="es-US" sz="1400" b="1" dirty="0" err="1">
                <a:solidFill>
                  <a:schemeClr val="tx1"/>
                </a:solidFill>
              </a:rPr>
              <a:t>centered</a:t>
            </a:r>
            <a:r>
              <a:rPr lang="es-US" sz="1400" b="1" dirty="0">
                <a:solidFill>
                  <a:schemeClr val="tx1"/>
                </a:solidFill>
              </a:rPr>
              <a:t> </a:t>
            </a:r>
            <a:r>
              <a:rPr lang="es-US" sz="1400" b="1" dirty="0" err="1">
                <a:solidFill>
                  <a:schemeClr val="tx1"/>
                </a:solidFill>
              </a:rPr>
              <a:t>design</a:t>
            </a:r>
            <a:r>
              <a:rPr lang="es-US" sz="1400" b="1" dirty="0">
                <a:solidFill>
                  <a:schemeClr val="tx1"/>
                </a:solidFill>
              </a:rPr>
              <a:t> </a:t>
            </a:r>
            <a:r>
              <a:rPr lang="es-US" sz="1400" b="1" dirty="0" err="1">
                <a:solidFill>
                  <a:schemeClr val="tx1"/>
                </a:solidFill>
              </a:rPr>
              <a:t>process</a:t>
            </a:r>
            <a:r>
              <a:rPr lang="es-US" sz="1400" b="1" dirty="0">
                <a:solidFill>
                  <a:schemeClr val="tx1"/>
                </a:solidFill>
              </a:rPr>
              <a:t>") AND ("</a:t>
            </a:r>
            <a:r>
              <a:rPr lang="es-US" sz="1400" b="1" dirty="0" err="1">
                <a:solidFill>
                  <a:schemeClr val="tx1"/>
                </a:solidFill>
              </a:rPr>
              <a:t>mobile</a:t>
            </a:r>
            <a:r>
              <a:rPr lang="es-US" sz="1400" b="1" dirty="0">
                <a:solidFill>
                  <a:schemeClr val="tx1"/>
                </a:solidFill>
              </a:rPr>
              <a:t> </a:t>
            </a:r>
            <a:r>
              <a:rPr lang="es-US" sz="1400" b="1" dirty="0" err="1">
                <a:solidFill>
                  <a:schemeClr val="tx1"/>
                </a:solidFill>
              </a:rPr>
              <a:t>application</a:t>
            </a:r>
            <a:r>
              <a:rPr lang="es-US" sz="1400" b="1" dirty="0">
                <a:solidFill>
                  <a:schemeClr val="tx1"/>
                </a:solidFill>
              </a:rPr>
              <a:t>" OR "</a:t>
            </a:r>
            <a:r>
              <a:rPr lang="es-US" sz="1400" b="1" dirty="0" err="1">
                <a:solidFill>
                  <a:schemeClr val="tx1"/>
                </a:solidFill>
              </a:rPr>
              <a:t>mobile</a:t>
            </a:r>
            <a:r>
              <a:rPr lang="es-US" sz="1400" b="1" dirty="0">
                <a:solidFill>
                  <a:schemeClr val="tx1"/>
                </a:solidFill>
              </a:rPr>
              <a:t> </a:t>
            </a:r>
            <a:r>
              <a:rPr lang="es-US" sz="1400" b="1" dirty="0" err="1">
                <a:solidFill>
                  <a:schemeClr val="tx1"/>
                </a:solidFill>
              </a:rPr>
              <a:t>systems</a:t>
            </a:r>
            <a:r>
              <a:rPr lang="es-US" sz="1400" b="1" dirty="0">
                <a:solidFill>
                  <a:schemeClr val="tx1"/>
                </a:solidFill>
              </a:rPr>
              <a:t>" OR "</a:t>
            </a:r>
            <a:r>
              <a:rPr lang="es-US" sz="1400" b="1" dirty="0" err="1">
                <a:solidFill>
                  <a:schemeClr val="tx1"/>
                </a:solidFill>
              </a:rPr>
              <a:t>mobile</a:t>
            </a:r>
            <a:r>
              <a:rPr lang="es-US" sz="1400" b="1" dirty="0">
                <a:solidFill>
                  <a:schemeClr val="tx1"/>
                </a:solidFill>
              </a:rPr>
              <a:t> interfaces" OR "</a:t>
            </a:r>
            <a:r>
              <a:rPr lang="es-US" sz="1400" b="1" dirty="0" err="1">
                <a:solidFill>
                  <a:schemeClr val="tx1"/>
                </a:solidFill>
              </a:rPr>
              <a:t>mobile</a:t>
            </a:r>
            <a:r>
              <a:rPr lang="es-US" sz="1400" b="1" dirty="0">
                <a:solidFill>
                  <a:schemeClr val="tx1"/>
                </a:solidFill>
              </a:rPr>
              <a:t> </a:t>
            </a:r>
            <a:r>
              <a:rPr lang="es-US" sz="1400" b="1" dirty="0" err="1">
                <a:solidFill>
                  <a:schemeClr val="tx1"/>
                </a:solidFill>
              </a:rPr>
              <a:t>phone</a:t>
            </a:r>
            <a:r>
              <a:rPr lang="es-US" sz="1400" b="1" dirty="0">
                <a:solidFill>
                  <a:schemeClr val="tx1"/>
                </a:solidFill>
              </a:rPr>
              <a:t> </a:t>
            </a:r>
            <a:r>
              <a:rPr lang="es-US" sz="1400" b="1" dirty="0" err="1">
                <a:solidFill>
                  <a:schemeClr val="tx1"/>
                </a:solidFill>
              </a:rPr>
              <a:t>development</a:t>
            </a:r>
            <a:r>
              <a:rPr lang="es-US" sz="1400" b="1" dirty="0">
                <a:solidFill>
                  <a:schemeClr val="tx1"/>
                </a:solidFill>
              </a:rPr>
              <a:t>" OR "</a:t>
            </a:r>
            <a:r>
              <a:rPr lang="es-US" sz="1400" b="1" dirty="0" err="1">
                <a:solidFill>
                  <a:schemeClr val="tx1"/>
                </a:solidFill>
              </a:rPr>
              <a:t>smartphone</a:t>
            </a:r>
            <a:r>
              <a:rPr lang="es-US" sz="1400" b="1" dirty="0">
                <a:solidFill>
                  <a:schemeClr val="tx1"/>
                </a:solidFill>
              </a:rPr>
              <a:t> </a:t>
            </a:r>
            <a:r>
              <a:rPr lang="es-US" sz="1400" b="1" dirty="0" err="1">
                <a:solidFill>
                  <a:schemeClr val="tx1"/>
                </a:solidFill>
              </a:rPr>
              <a:t>applications</a:t>
            </a:r>
            <a:r>
              <a:rPr lang="es-US" sz="1400" b="1" dirty="0">
                <a:solidFill>
                  <a:schemeClr val="tx1"/>
                </a:solidFill>
              </a:rPr>
              <a:t>" OR "</a:t>
            </a:r>
            <a:r>
              <a:rPr lang="es-US" sz="1400" b="1" dirty="0" err="1">
                <a:solidFill>
                  <a:schemeClr val="tx1"/>
                </a:solidFill>
              </a:rPr>
              <a:t>multiplatform</a:t>
            </a:r>
            <a:r>
              <a:rPr lang="es-US" sz="1400" b="1" dirty="0">
                <a:solidFill>
                  <a:schemeClr val="tx1"/>
                </a:solidFill>
              </a:rPr>
              <a:t> </a:t>
            </a:r>
            <a:r>
              <a:rPr lang="es-US" sz="1400" b="1" dirty="0" err="1">
                <a:solidFill>
                  <a:schemeClr val="tx1"/>
                </a:solidFill>
              </a:rPr>
              <a:t>mobile</a:t>
            </a:r>
            <a:r>
              <a:rPr lang="es-US" sz="1400" b="1" dirty="0">
                <a:solidFill>
                  <a:schemeClr val="tx1"/>
                </a:solidFill>
              </a:rPr>
              <a:t> </a:t>
            </a:r>
            <a:r>
              <a:rPr lang="es-US" sz="1400" b="1" dirty="0" err="1">
                <a:solidFill>
                  <a:schemeClr val="tx1"/>
                </a:solidFill>
              </a:rPr>
              <a:t>application</a:t>
            </a:r>
            <a:r>
              <a:rPr lang="es-US" sz="1400" b="1" dirty="0">
                <a:solidFill>
                  <a:schemeClr val="tx1"/>
                </a:solidFill>
              </a:rPr>
              <a:t>" OR "</a:t>
            </a:r>
            <a:r>
              <a:rPr lang="es-US" sz="1400" b="1" dirty="0" err="1">
                <a:solidFill>
                  <a:schemeClr val="tx1"/>
                </a:solidFill>
              </a:rPr>
              <a:t>mobile</a:t>
            </a:r>
            <a:r>
              <a:rPr lang="es-US" sz="1400" b="1" dirty="0">
                <a:solidFill>
                  <a:schemeClr val="tx1"/>
                </a:solidFill>
              </a:rPr>
              <a:t> apps"))</a:t>
            </a:r>
            <a:endParaRPr lang="es-EC" sz="1400" b="1" dirty="0">
              <a:solidFill>
                <a:schemeClr val="tx1"/>
              </a:solidFill>
            </a:endParaRPr>
          </a:p>
        </p:txBody>
      </p:sp>
      <p:cxnSp>
        <p:nvCxnSpPr>
          <p:cNvPr id="15" name="Conector angular 14"/>
          <p:cNvCxnSpPr>
            <a:endCxn id="13" idx="1"/>
          </p:cNvCxnSpPr>
          <p:nvPr/>
        </p:nvCxnSpPr>
        <p:spPr>
          <a:xfrm rot="16200000" flipH="1">
            <a:off x="4244601" y="5193872"/>
            <a:ext cx="933770" cy="681922"/>
          </a:xfrm>
          <a:prstGeom prst="bentConnector2">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65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098"/>
            <a:ext cx="8596668" cy="1320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s-EC" dirty="0" smtClean="0">
                <a:solidFill>
                  <a:srgbClr val="00B0F0"/>
                </a:solidFill>
              </a:rPr>
              <a:t>PLANIFICACIÓN DE LA REVISIÓN SISTEMÁTICA LITERARIA</a:t>
            </a:r>
            <a:endParaRPr lang="es-EC" dirty="0">
              <a:solidFill>
                <a:srgbClr val="00B0F0"/>
              </a:solidFill>
            </a:endParaRPr>
          </a:p>
        </p:txBody>
      </p:sp>
      <p:grpSp>
        <p:nvGrpSpPr>
          <p:cNvPr id="4" name="Grupo 3"/>
          <p:cNvGrpSpPr/>
          <p:nvPr/>
        </p:nvGrpSpPr>
        <p:grpSpPr>
          <a:xfrm>
            <a:off x="1069383" y="1160900"/>
            <a:ext cx="8204619" cy="729894"/>
            <a:chOff x="2275568" y="236933"/>
            <a:chExt cx="2613143" cy="1306571"/>
          </a:xfrm>
        </p:grpSpPr>
        <p:sp>
          <p:nvSpPr>
            <p:cNvPr id="5" name="Rectángulo redondeado 4"/>
            <p:cNvSpPr/>
            <p:nvPr/>
          </p:nvSpPr>
          <p:spPr>
            <a:xfrm>
              <a:off x="2275568" y="236933"/>
              <a:ext cx="2613143" cy="1306571"/>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6" name="Rectángulo 5"/>
            <p:cNvSpPr/>
            <p:nvPr/>
          </p:nvSpPr>
          <p:spPr>
            <a:xfrm>
              <a:off x="2339350" y="300715"/>
              <a:ext cx="2485579" cy="1179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s-EC" sz="2400" dirty="0" smtClean="0"/>
                <a:t>DEFINICIÓN DE LA ESTRATEGIA DE BÚSQUEDA: Construcción de la Cadena de Búsqueda</a:t>
              </a:r>
              <a:endParaRPr lang="es-EC" sz="2400" b="1" dirty="0"/>
            </a:p>
          </p:txBody>
        </p:sp>
      </p:grpSp>
      <p:cxnSp>
        <p:nvCxnSpPr>
          <p:cNvPr id="9" name="Conector angular 8"/>
          <p:cNvCxnSpPr/>
          <p:nvPr/>
        </p:nvCxnSpPr>
        <p:spPr>
          <a:xfrm rot="16200000" flipH="1">
            <a:off x="5827415" y="586752"/>
            <a:ext cx="681823" cy="619931"/>
          </a:xfrm>
          <a:prstGeom prst="bentConnector3">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1" name="Marcador de contenido 10"/>
          <p:cNvPicPr>
            <a:picLocks noGrp="1" noChangeAspect="1"/>
          </p:cNvPicPr>
          <p:nvPr>
            <p:ph idx="1"/>
          </p:nvPr>
        </p:nvPicPr>
        <p:blipFill rotWithShape="1">
          <a:blip r:embed="rId3"/>
          <a:srcRect b="6949"/>
          <a:stretch/>
        </p:blipFill>
        <p:spPr>
          <a:xfrm>
            <a:off x="2672686" y="2286000"/>
            <a:ext cx="5742894" cy="4254285"/>
          </a:xfrm>
          <a:prstGeom prst="rect">
            <a:avLst/>
          </a:prstGeom>
        </p:spPr>
      </p:pic>
      <p:sp>
        <p:nvSpPr>
          <p:cNvPr id="16" name="Flecha derecha 15"/>
          <p:cNvSpPr/>
          <p:nvPr/>
        </p:nvSpPr>
        <p:spPr>
          <a:xfrm>
            <a:off x="8528857" y="5827362"/>
            <a:ext cx="745145" cy="542441"/>
          </a:xfrm>
          <a:prstGeom prst="rightArrow">
            <a:avLst/>
          </a:prstGeom>
          <a:solidFill>
            <a:srgbClr val="7030A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Elipse 16"/>
          <p:cNvSpPr/>
          <p:nvPr/>
        </p:nvSpPr>
        <p:spPr>
          <a:xfrm>
            <a:off x="9422969" y="5505771"/>
            <a:ext cx="2691541" cy="1216617"/>
          </a:xfrm>
          <a:prstGeom prst="ellipse">
            <a:avLst/>
          </a:prstGeom>
          <a:solidFill>
            <a:srgbClr val="7030A0"/>
          </a:solidFill>
          <a:ln>
            <a:solidFill>
              <a:srgbClr val="0070C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spc="50" dirty="0" smtClean="0">
                <a:ln w="0"/>
                <a:solidFill>
                  <a:schemeClr val="bg2"/>
                </a:solidFill>
                <a:effectLst>
                  <a:innerShdw blurRad="63500" dist="50800" dir="13500000">
                    <a:srgbClr val="000000">
                      <a:alpha val="50000"/>
                    </a:srgbClr>
                  </a:innerShdw>
                </a:effectLst>
              </a:rPr>
              <a:t>CADENA SELECCIONADA</a:t>
            </a:r>
            <a:endParaRPr lang="es-EC"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7242737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098"/>
            <a:ext cx="8596668" cy="1320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s-EC" dirty="0" smtClean="0">
                <a:solidFill>
                  <a:srgbClr val="00B0F0"/>
                </a:solidFill>
              </a:rPr>
              <a:t>PLANIFICACIÓN DE LA REVISIÓN SISTEMÁTICA LITERARIA</a:t>
            </a:r>
            <a:endParaRPr lang="es-EC" dirty="0">
              <a:solidFill>
                <a:srgbClr val="00B0F0"/>
              </a:solidFill>
            </a:endParaRPr>
          </a:p>
        </p:txBody>
      </p:sp>
      <p:grpSp>
        <p:nvGrpSpPr>
          <p:cNvPr id="4" name="Grupo 3"/>
          <p:cNvGrpSpPr/>
          <p:nvPr/>
        </p:nvGrpSpPr>
        <p:grpSpPr>
          <a:xfrm>
            <a:off x="1069383" y="1160900"/>
            <a:ext cx="8204619" cy="729894"/>
            <a:chOff x="2275568" y="236933"/>
            <a:chExt cx="2613143" cy="1306571"/>
          </a:xfrm>
        </p:grpSpPr>
        <p:sp>
          <p:nvSpPr>
            <p:cNvPr id="5" name="Rectángulo redondeado 4"/>
            <p:cNvSpPr/>
            <p:nvPr/>
          </p:nvSpPr>
          <p:spPr>
            <a:xfrm>
              <a:off x="2275568" y="236933"/>
              <a:ext cx="2613143" cy="1306571"/>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6" name="Rectángulo 5"/>
            <p:cNvSpPr/>
            <p:nvPr/>
          </p:nvSpPr>
          <p:spPr>
            <a:xfrm>
              <a:off x="2339350" y="300715"/>
              <a:ext cx="2485579" cy="1179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s-EC" sz="2400" dirty="0" smtClean="0"/>
                <a:t>DEFINICIÓN DE LA ESTRATEGIA DE BÚSQUEDA: Búsqueda de estudios candidatos</a:t>
              </a:r>
              <a:endParaRPr lang="es-EC" sz="2400" b="1" dirty="0"/>
            </a:p>
          </p:txBody>
        </p:sp>
      </p:grpSp>
      <p:cxnSp>
        <p:nvCxnSpPr>
          <p:cNvPr id="9" name="Conector angular 8"/>
          <p:cNvCxnSpPr/>
          <p:nvPr/>
        </p:nvCxnSpPr>
        <p:spPr>
          <a:xfrm rot="16200000" flipH="1">
            <a:off x="5842912" y="545654"/>
            <a:ext cx="681823" cy="619931"/>
          </a:xfrm>
          <a:prstGeom prst="bentConnector3">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Marcador de contenido 7"/>
          <p:cNvGraphicFramePr>
            <a:graphicFrameLocks noGrp="1"/>
          </p:cNvGraphicFramePr>
          <p:nvPr>
            <p:ph idx="1"/>
            <p:extLst>
              <p:ext uri="{D42A27DB-BD31-4B8C-83A1-F6EECF244321}">
                <p14:modId xmlns:p14="http://schemas.microsoft.com/office/powerpoint/2010/main" val="3771966881"/>
              </p:ext>
            </p:extLst>
          </p:nvPr>
        </p:nvGraphicFramePr>
        <p:xfrm>
          <a:off x="4060824" y="2160588"/>
          <a:ext cx="7841873"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p:cNvPicPr>
            <a:picLocks noChangeAspect="1"/>
          </p:cNvPicPr>
          <p:nvPr/>
        </p:nvPicPr>
        <p:blipFill>
          <a:blip r:embed="rId8"/>
          <a:stretch>
            <a:fillRect/>
          </a:stretch>
        </p:blipFill>
        <p:spPr>
          <a:xfrm>
            <a:off x="354362" y="2362662"/>
            <a:ext cx="3486150" cy="3476625"/>
          </a:xfrm>
          <a:prstGeom prst="rect">
            <a:avLst/>
          </a:prstGeom>
          <a:effectLst>
            <a:glow rad="101600">
              <a:srgbClr val="7030A0">
                <a:alpha val="60000"/>
              </a:srgbClr>
            </a:glow>
          </a:effectLst>
        </p:spPr>
      </p:pic>
      <p:pic>
        <p:nvPicPr>
          <p:cNvPr id="12" name="Imagen 11"/>
          <p:cNvPicPr>
            <a:picLocks noChangeAspect="1"/>
          </p:cNvPicPr>
          <p:nvPr/>
        </p:nvPicPr>
        <p:blipFill>
          <a:blip r:embed="rId9"/>
          <a:stretch>
            <a:fillRect/>
          </a:stretch>
        </p:blipFill>
        <p:spPr>
          <a:xfrm>
            <a:off x="8572765" y="3899496"/>
            <a:ext cx="837189" cy="820611"/>
          </a:xfrm>
          <a:prstGeom prst="ellipse">
            <a:avLst/>
          </a:prstGeom>
          <a:ln>
            <a:noFill/>
          </a:ln>
          <a:effectLst>
            <a:softEdge rad="112500"/>
          </a:effectLst>
        </p:spPr>
      </p:pic>
      <p:pic>
        <p:nvPicPr>
          <p:cNvPr id="14" name="Imagen 13"/>
          <p:cNvPicPr>
            <a:picLocks noChangeAspect="1"/>
          </p:cNvPicPr>
          <p:nvPr/>
        </p:nvPicPr>
        <p:blipFill>
          <a:blip r:embed="rId10"/>
          <a:stretch>
            <a:fillRect/>
          </a:stretch>
        </p:blipFill>
        <p:spPr>
          <a:xfrm>
            <a:off x="8398187" y="4689111"/>
            <a:ext cx="1186346" cy="327843"/>
          </a:xfrm>
          <a:prstGeom prst="rect">
            <a:avLst/>
          </a:prstGeom>
          <a:ln>
            <a:noFill/>
          </a:ln>
          <a:effectLst>
            <a:outerShdw blurRad="292100" dist="139700" dir="2700000" algn="tl" rotWithShape="0">
              <a:srgbClr val="333333">
                <a:alpha val="65000"/>
              </a:srgbClr>
            </a:outerShdw>
          </a:effectLst>
        </p:spPr>
      </p:pic>
      <p:pic>
        <p:nvPicPr>
          <p:cNvPr id="18" name="Imagen 17"/>
          <p:cNvPicPr>
            <a:picLocks noChangeAspect="1"/>
          </p:cNvPicPr>
          <p:nvPr/>
        </p:nvPicPr>
        <p:blipFill rotWithShape="1">
          <a:blip r:embed="rId11"/>
          <a:srcRect t="15130" b="23835"/>
          <a:stretch/>
        </p:blipFill>
        <p:spPr>
          <a:xfrm>
            <a:off x="8114316" y="5106369"/>
            <a:ext cx="1754085" cy="511446"/>
          </a:xfrm>
          <a:prstGeom prst="rect">
            <a:avLst/>
          </a:prstGeom>
        </p:spPr>
      </p:pic>
    </p:spTree>
    <p:extLst>
      <p:ext uri="{BB962C8B-B14F-4D97-AF65-F5344CB8AC3E}">
        <p14:creationId xmlns:p14="http://schemas.microsoft.com/office/powerpoint/2010/main" val="37282461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098"/>
            <a:ext cx="8596668" cy="1320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s-EC" dirty="0" smtClean="0">
                <a:solidFill>
                  <a:srgbClr val="00B0F0"/>
                </a:solidFill>
              </a:rPr>
              <a:t>PLANIFICACIÓN DE LA REVISIÓN SISTEMÁTICA LITERARIA</a:t>
            </a:r>
            <a:endParaRPr lang="es-EC" dirty="0">
              <a:solidFill>
                <a:srgbClr val="00B0F0"/>
              </a:solidFill>
            </a:endParaRPr>
          </a:p>
        </p:txBody>
      </p:sp>
      <p:grpSp>
        <p:nvGrpSpPr>
          <p:cNvPr id="4" name="Grupo 3"/>
          <p:cNvGrpSpPr/>
          <p:nvPr/>
        </p:nvGrpSpPr>
        <p:grpSpPr>
          <a:xfrm>
            <a:off x="1069383" y="1160900"/>
            <a:ext cx="8204619" cy="729894"/>
            <a:chOff x="2275568" y="236933"/>
            <a:chExt cx="2613143" cy="1306571"/>
          </a:xfrm>
        </p:grpSpPr>
        <p:sp>
          <p:nvSpPr>
            <p:cNvPr id="5" name="Rectángulo redondeado 4"/>
            <p:cNvSpPr/>
            <p:nvPr/>
          </p:nvSpPr>
          <p:spPr>
            <a:xfrm>
              <a:off x="2275568" y="236933"/>
              <a:ext cx="2613143" cy="1306571"/>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6" name="Rectángulo 5"/>
            <p:cNvSpPr/>
            <p:nvPr/>
          </p:nvSpPr>
          <p:spPr>
            <a:xfrm>
              <a:off x="2339350" y="300715"/>
              <a:ext cx="2485579" cy="1179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s-EC" sz="2400" dirty="0" smtClean="0"/>
                <a:t>DEFINICIÓN DE CRITERIOS DE INCLUSIÓN Y EXCLUSIÓN</a:t>
              </a:r>
              <a:endParaRPr lang="es-EC" sz="2400" b="1" dirty="0"/>
            </a:p>
          </p:txBody>
        </p:sp>
      </p:grpSp>
      <p:cxnSp>
        <p:nvCxnSpPr>
          <p:cNvPr id="9" name="Conector angular 8"/>
          <p:cNvCxnSpPr/>
          <p:nvPr/>
        </p:nvCxnSpPr>
        <p:spPr>
          <a:xfrm rot="16200000" flipH="1">
            <a:off x="5842912" y="545654"/>
            <a:ext cx="681823" cy="619931"/>
          </a:xfrm>
          <a:prstGeom prst="bentConnector3">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Marcador de contenido 9"/>
          <p:cNvGraphicFramePr>
            <a:graphicFrameLocks noGrp="1"/>
          </p:cNvGraphicFramePr>
          <p:nvPr>
            <p:ph idx="1"/>
            <p:extLst>
              <p:ext uri="{D42A27DB-BD31-4B8C-83A1-F6EECF244321}">
                <p14:modId xmlns:p14="http://schemas.microsoft.com/office/powerpoint/2010/main" val="3720923922"/>
              </p:ext>
            </p:extLst>
          </p:nvPr>
        </p:nvGraphicFramePr>
        <p:xfrm>
          <a:off x="371960" y="2045776"/>
          <a:ext cx="11623728" cy="460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37087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098"/>
            <a:ext cx="8596668" cy="1320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s-EC" dirty="0" smtClean="0">
                <a:solidFill>
                  <a:srgbClr val="FF0000"/>
                </a:solidFill>
              </a:rPr>
              <a:t>EJECUCIÓN DE LA REVISIÓN SISTEMÁTICA LITERARIA</a:t>
            </a:r>
            <a:endParaRPr lang="es-EC" dirty="0">
              <a:solidFill>
                <a:srgbClr val="FF0000"/>
              </a:solidFill>
            </a:endParaRPr>
          </a:p>
        </p:txBody>
      </p:sp>
      <p:grpSp>
        <p:nvGrpSpPr>
          <p:cNvPr id="4" name="Grupo 3"/>
          <p:cNvGrpSpPr/>
          <p:nvPr/>
        </p:nvGrpSpPr>
        <p:grpSpPr>
          <a:xfrm>
            <a:off x="1069383" y="1160900"/>
            <a:ext cx="8204619" cy="729894"/>
            <a:chOff x="2275568" y="236933"/>
            <a:chExt cx="2613143" cy="1306571"/>
          </a:xfrm>
        </p:grpSpPr>
        <p:sp>
          <p:nvSpPr>
            <p:cNvPr id="5" name="Rectángulo redondeado 4"/>
            <p:cNvSpPr/>
            <p:nvPr/>
          </p:nvSpPr>
          <p:spPr>
            <a:xfrm>
              <a:off x="2275568" y="236933"/>
              <a:ext cx="2613143" cy="1306571"/>
            </a:xfrm>
            <a:prstGeom prst="roundRect">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6" name="Rectángulo 5"/>
            <p:cNvSpPr/>
            <p:nvPr/>
          </p:nvSpPr>
          <p:spPr>
            <a:xfrm>
              <a:off x="2339350" y="300715"/>
              <a:ext cx="2485579" cy="1179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s-EC" sz="2400" dirty="0" smtClean="0"/>
                <a:t>PROCESO DE SELECCIÓN DE LOS ESTUDIOS PRIMARIOS: </a:t>
              </a:r>
              <a:r>
                <a:rPr lang="es-EC" sz="2400" b="1" dirty="0">
                  <a:solidFill>
                    <a:schemeClr val="bg1"/>
                  </a:solidFill>
                </a:rPr>
                <a:t>Depuración de Estudios </a:t>
              </a:r>
              <a:r>
                <a:rPr lang="es-EC" sz="2400" b="1" dirty="0" smtClean="0">
                  <a:solidFill>
                    <a:schemeClr val="bg1"/>
                  </a:solidFill>
                </a:rPr>
                <a:t>Candidatos</a:t>
              </a:r>
              <a:endParaRPr lang="es-EC" sz="2400" b="1" dirty="0">
                <a:solidFill>
                  <a:schemeClr val="bg1"/>
                </a:solidFill>
              </a:endParaRPr>
            </a:p>
          </p:txBody>
        </p:sp>
      </p:grpSp>
      <p:cxnSp>
        <p:nvCxnSpPr>
          <p:cNvPr id="9" name="Conector angular 8"/>
          <p:cNvCxnSpPr/>
          <p:nvPr/>
        </p:nvCxnSpPr>
        <p:spPr>
          <a:xfrm rot="16200000" flipH="1">
            <a:off x="6773496" y="665690"/>
            <a:ext cx="602960" cy="387458"/>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Esquina doblada 7"/>
          <p:cNvSpPr/>
          <p:nvPr/>
        </p:nvSpPr>
        <p:spPr>
          <a:xfrm>
            <a:off x="2960177" y="5032908"/>
            <a:ext cx="9118979" cy="1825092"/>
          </a:xfrm>
          <a:prstGeom prst="foldedCorner">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b="1" dirty="0" smtClean="0">
                <a:solidFill>
                  <a:schemeClr val="tx1"/>
                </a:solidFill>
              </a:rPr>
              <a:t>Depuración de Estudios Candidatos:</a:t>
            </a:r>
          </a:p>
          <a:p>
            <a:pPr marL="285750" indent="-285750" algn="just">
              <a:buFont typeface="Arial" panose="020B0604020202020204" pitchFamily="34" charset="0"/>
              <a:buChar char="•"/>
            </a:pPr>
            <a:r>
              <a:rPr lang="es-EC" dirty="0" smtClean="0">
                <a:solidFill>
                  <a:schemeClr val="tx1"/>
                </a:solidFill>
              </a:rPr>
              <a:t>Hallar </a:t>
            </a:r>
            <a:r>
              <a:rPr lang="es-EC" dirty="0">
                <a:solidFill>
                  <a:schemeClr val="tx1"/>
                </a:solidFill>
              </a:rPr>
              <a:t>posibles estudios </a:t>
            </a:r>
            <a:r>
              <a:rPr lang="es-EC" dirty="0" smtClean="0">
                <a:solidFill>
                  <a:schemeClr val="tx1"/>
                </a:solidFill>
              </a:rPr>
              <a:t>duplicados.</a:t>
            </a:r>
          </a:p>
          <a:p>
            <a:pPr marL="285750" indent="-285750" algn="just">
              <a:buFont typeface="Arial" panose="020B0604020202020204" pitchFamily="34" charset="0"/>
              <a:buChar char="•"/>
            </a:pPr>
            <a:r>
              <a:rPr lang="es-EC" dirty="0" smtClean="0">
                <a:solidFill>
                  <a:schemeClr val="tx1"/>
                </a:solidFill>
              </a:rPr>
              <a:t>Depuración </a:t>
            </a:r>
            <a:r>
              <a:rPr lang="es-EC" dirty="0">
                <a:solidFill>
                  <a:schemeClr val="tx1"/>
                </a:solidFill>
              </a:rPr>
              <a:t>cruzada de las coincidencias encontradas entre las bases </a:t>
            </a:r>
            <a:r>
              <a:rPr lang="es-EC" dirty="0" smtClean="0">
                <a:solidFill>
                  <a:schemeClr val="tx1"/>
                </a:solidFill>
              </a:rPr>
              <a:t>digitales.</a:t>
            </a:r>
          </a:p>
          <a:p>
            <a:pPr marL="285750" indent="-285750" algn="just">
              <a:buFont typeface="Arial" panose="020B0604020202020204" pitchFamily="34" charset="0"/>
              <a:buChar char="•"/>
            </a:pPr>
            <a:r>
              <a:rPr lang="es-EC" dirty="0">
                <a:solidFill>
                  <a:schemeClr val="tx1"/>
                </a:solidFill>
              </a:rPr>
              <a:t>1 entre las tres bases digitales: </a:t>
            </a:r>
            <a:r>
              <a:rPr lang="es-EC" dirty="0" err="1">
                <a:solidFill>
                  <a:schemeClr val="tx1"/>
                </a:solidFill>
              </a:rPr>
              <a:t>Springer</a:t>
            </a:r>
            <a:r>
              <a:rPr lang="es-EC" dirty="0">
                <a:solidFill>
                  <a:schemeClr val="tx1"/>
                </a:solidFill>
              </a:rPr>
              <a:t>, </a:t>
            </a:r>
            <a:r>
              <a:rPr lang="es-EC" dirty="0" err="1">
                <a:solidFill>
                  <a:schemeClr val="tx1"/>
                </a:solidFill>
              </a:rPr>
              <a:t>Scopus</a:t>
            </a:r>
            <a:r>
              <a:rPr lang="es-EC" dirty="0">
                <a:solidFill>
                  <a:schemeClr val="tx1"/>
                </a:solidFill>
              </a:rPr>
              <a:t> y ACM, 26 artículos coincidentes entre </a:t>
            </a:r>
            <a:r>
              <a:rPr lang="es-EC" dirty="0" err="1">
                <a:solidFill>
                  <a:schemeClr val="tx1"/>
                </a:solidFill>
              </a:rPr>
              <a:t>Scopus</a:t>
            </a:r>
            <a:r>
              <a:rPr lang="es-EC" dirty="0">
                <a:solidFill>
                  <a:schemeClr val="tx1"/>
                </a:solidFill>
              </a:rPr>
              <a:t> y ACM, 3 artículos coincidentes entre </a:t>
            </a:r>
            <a:r>
              <a:rPr lang="es-EC" dirty="0" err="1">
                <a:solidFill>
                  <a:schemeClr val="tx1"/>
                </a:solidFill>
              </a:rPr>
              <a:t>Springer</a:t>
            </a:r>
            <a:r>
              <a:rPr lang="es-EC" dirty="0">
                <a:solidFill>
                  <a:schemeClr val="tx1"/>
                </a:solidFill>
              </a:rPr>
              <a:t> y </a:t>
            </a:r>
            <a:r>
              <a:rPr lang="es-EC" dirty="0" err="1">
                <a:solidFill>
                  <a:schemeClr val="tx1"/>
                </a:solidFill>
              </a:rPr>
              <a:t>Scopus</a:t>
            </a:r>
            <a:r>
              <a:rPr lang="es-EC" dirty="0">
                <a:solidFill>
                  <a:schemeClr val="tx1"/>
                </a:solidFill>
              </a:rPr>
              <a:t>, y tan solo 1 entre </a:t>
            </a:r>
            <a:r>
              <a:rPr lang="es-EC" dirty="0" err="1">
                <a:solidFill>
                  <a:schemeClr val="tx1"/>
                </a:solidFill>
              </a:rPr>
              <a:t>Springer</a:t>
            </a:r>
            <a:r>
              <a:rPr lang="es-EC" dirty="0">
                <a:solidFill>
                  <a:schemeClr val="tx1"/>
                </a:solidFill>
              </a:rPr>
              <a:t> y ACM. </a:t>
            </a:r>
          </a:p>
        </p:txBody>
      </p:sp>
      <p:cxnSp>
        <p:nvCxnSpPr>
          <p:cNvPr id="12" name="Conector angular 11"/>
          <p:cNvCxnSpPr/>
          <p:nvPr/>
        </p:nvCxnSpPr>
        <p:spPr>
          <a:xfrm rot="16200000" flipH="1">
            <a:off x="2271429" y="5087855"/>
            <a:ext cx="912548" cy="464949"/>
          </a:xfrm>
          <a:prstGeom prst="bentConnector2">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Imagen 21"/>
          <p:cNvPicPr>
            <a:picLocks noChangeAspect="1"/>
          </p:cNvPicPr>
          <p:nvPr/>
        </p:nvPicPr>
        <p:blipFill>
          <a:blip r:embed="rId3"/>
          <a:stretch>
            <a:fillRect/>
          </a:stretch>
        </p:blipFill>
        <p:spPr>
          <a:xfrm>
            <a:off x="1473027" y="2019432"/>
            <a:ext cx="7800975" cy="2781300"/>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8197076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098"/>
            <a:ext cx="8596668" cy="1320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s-EC" dirty="0" smtClean="0">
                <a:solidFill>
                  <a:srgbClr val="FF0000"/>
                </a:solidFill>
              </a:rPr>
              <a:t>EJECUCIÓN DE LA REVISIÓN SISTEMÁTICA LITERARIA</a:t>
            </a:r>
            <a:endParaRPr lang="es-EC" dirty="0">
              <a:solidFill>
                <a:srgbClr val="FF0000"/>
              </a:solidFill>
            </a:endParaRPr>
          </a:p>
        </p:txBody>
      </p:sp>
      <p:grpSp>
        <p:nvGrpSpPr>
          <p:cNvPr id="4" name="Grupo 3"/>
          <p:cNvGrpSpPr/>
          <p:nvPr/>
        </p:nvGrpSpPr>
        <p:grpSpPr>
          <a:xfrm>
            <a:off x="1069383" y="1160900"/>
            <a:ext cx="8204619" cy="729894"/>
            <a:chOff x="2275568" y="236933"/>
            <a:chExt cx="2613143" cy="1306571"/>
          </a:xfrm>
        </p:grpSpPr>
        <p:sp>
          <p:nvSpPr>
            <p:cNvPr id="5" name="Rectángulo redondeado 4"/>
            <p:cNvSpPr/>
            <p:nvPr/>
          </p:nvSpPr>
          <p:spPr>
            <a:xfrm>
              <a:off x="2275568" y="236933"/>
              <a:ext cx="2613143" cy="1306571"/>
            </a:xfrm>
            <a:prstGeom prst="roundRect">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6" name="Rectángulo 5"/>
            <p:cNvSpPr/>
            <p:nvPr/>
          </p:nvSpPr>
          <p:spPr>
            <a:xfrm>
              <a:off x="2339350" y="300715"/>
              <a:ext cx="2485579" cy="1179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dirty="0" smtClean="0"/>
                <a:t>PROCESO DE SELECCIÓN DE LOS ESTUDIOS PRIMARIOS: Selección de Estudios</a:t>
              </a:r>
              <a:endParaRPr lang="es-EC" sz="2400" kern="1200" dirty="0"/>
            </a:p>
          </p:txBody>
        </p:sp>
      </p:grpSp>
      <p:cxnSp>
        <p:nvCxnSpPr>
          <p:cNvPr id="9" name="Conector angular 8"/>
          <p:cNvCxnSpPr/>
          <p:nvPr/>
        </p:nvCxnSpPr>
        <p:spPr>
          <a:xfrm rot="16200000" flipH="1">
            <a:off x="6773496" y="665690"/>
            <a:ext cx="602960" cy="387458"/>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Diagrama 10"/>
          <p:cNvGraphicFramePr/>
          <p:nvPr>
            <p:extLst>
              <p:ext uri="{D42A27DB-BD31-4B8C-83A1-F6EECF244321}">
                <p14:modId xmlns:p14="http://schemas.microsoft.com/office/powerpoint/2010/main" val="2480099664"/>
              </p:ext>
            </p:extLst>
          </p:nvPr>
        </p:nvGraphicFramePr>
        <p:xfrm>
          <a:off x="468668" y="2122472"/>
          <a:ext cx="8128000" cy="4211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Imagen 12"/>
          <p:cNvPicPr>
            <a:picLocks noChangeAspect="1"/>
          </p:cNvPicPr>
          <p:nvPr/>
        </p:nvPicPr>
        <p:blipFill>
          <a:blip r:embed="rId8"/>
          <a:stretch>
            <a:fillRect/>
          </a:stretch>
        </p:blipFill>
        <p:spPr>
          <a:xfrm>
            <a:off x="9073743" y="2464698"/>
            <a:ext cx="2586776" cy="3119674"/>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7296586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192199" y="2125547"/>
            <a:ext cx="3380014" cy="3690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 name="Título 1"/>
          <p:cNvSpPr>
            <a:spLocks noGrp="1"/>
          </p:cNvSpPr>
          <p:nvPr>
            <p:ph type="title"/>
          </p:nvPr>
        </p:nvSpPr>
        <p:spPr>
          <a:xfrm>
            <a:off x="0" y="3098"/>
            <a:ext cx="8596668" cy="1320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s-EC" dirty="0" smtClean="0">
                <a:solidFill>
                  <a:srgbClr val="FF0000"/>
                </a:solidFill>
              </a:rPr>
              <a:t>EJECUCIÓN DE LA REVISIÓN SISTEMÁTICA LITERARIA</a:t>
            </a:r>
            <a:endParaRPr lang="es-EC" dirty="0">
              <a:solidFill>
                <a:srgbClr val="FF0000"/>
              </a:solidFill>
            </a:endParaRPr>
          </a:p>
        </p:txBody>
      </p:sp>
      <p:grpSp>
        <p:nvGrpSpPr>
          <p:cNvPr id="4" name="Grupo 3"/>
          <p:cNvGrpSpPr/>
          <p:nvPr/>
        </p:nvGrpSpPr>
        <p:grpSpPr>
          <a:xfrm>
            <a:off x="1069383" y="1160900"/>
            <a:ext cx="8204619" cy="729894"/>
            <a:chOff x="2275568" y="236933"/>
            <a:chExt cx="2613143" cy="1306571"/>
          </a:xfrm>
        </p:grpSpPr>
        <p:sp>
          <p:nvSpPr>
            <p:cNvPr id="5" name="Rectángulo redondeado 4"/>
            <p:cNvSpPr/>
            <p:nvPr/>
          </p:nvSpPr>
          <p:spPr>
            <a:xfrm>
              <a:off x="2275568" y="236933"/>
              <a:ext cx="2613143" cy="1306571"/>
            </a:xfrm>
            <a:prstGeom prst="roundRect">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6" name="Rectángulo 5"/>
            <p:cNvSpPr/>
            <p:nvPr/>
          </p:nvSpPr>
          <p:spPr>
            <a:xfrm>
              <a:off x="2339350" y="300715"/>
              <a:ext cx="2485579" cy="1179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dirty="0" smtClean="0"/>
                <a:t>PROCESO DE SELECCIÓN DE LOS ESTUDIOS PRIMARIOS: Selección de Estudios Primarios</a:t>
              </a:r>
              <a:endParaRPr lang="es-EC" sz="2400" kern="1200" dirty="0"/>
            </a:p>
          </p:txBody>
        </p:sp>
      </p:grpSp>
      <p:cxnSp>
        <p:nvCxnSpPr>
          <p:cNvPr id="9" name="Conector angular 8"/>
          <p:cNvCxnSpPr/>
          <p:nvPr/>
        </p:nvCxnSpPr>
        <p:spPr>
          <a:xfrm rot="16200000" flipH="1">
            <a:off x="6773496" y="665690"/>
            <a:ext cx="602960" cy="387458"/>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p:nvPicPr>
        <p:blipFill>
          <a:blip r:embed="rId3"/>
          <a:stretch>
            <a:fillRect/>
          </a:stretch>
        </p:blipFill>
        <p:spPr>
          <a:xfrm>
            <a:off x="440871" y="2121519"/>
            <a:ext cx="2905125" cy="3463803"/>
          </a:xfrm>
          <a:prstGeom prst="rect">
            <a:avLst/>
          </a:prstGeom>
          <a:effectLst>
            <a:glow rad="228600">
              <a:schemeClr val="accent2">
                <a:satMod val="175000"/>
                <a:alpha val="40000"/>
              </a:schemeClr>
            </a:glow>
            <a:reflection blurRad="6350" stA="50000" endA="300" endPos="55500" dist="50800" dir="5400000" sy="-100000" algn="bl" rotWithShape="0"/>
          </a:effectLst>
        </p:spPr>
      </p:pic>
      <p:sp>
        <p:nvSpPr>
          <p:cNvPr id="13" name="Pentágono 12"/>
          <p:cNvSpPr/>
          <p:nvPr/>
        </p:nvSpPr>
        <p:spPr>
          <a:xfrm>
            <a:off x="3345996" y="2125547"/>
            <a:ext cx="8048626" cy="1681843"/>
          </a:xfrm>
          <a:prstGeom prst="homePlat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s-EC" dirty="0"/>
              <a:t>S</a:t>
            </a:r>
            <a:r>
              <a:rPr lang="es-EC" dirty="0" smtClean="0"/>
              <a:t>e </a:t>
            </a:r>
            <a:r>
              <a:rPr lang="es-EC" dirty="0"/>
              <a:t>unifica todos los artículos seleccionados en un solo </a:t>
            </a:r>
            <a:r>
              <a:rPr lang="es-EC" dirty="0" smtClean="0"/>
              <a:t>listado.</a:t>
            </a:r>
          </a:p>
          <a:p>
            <a:pPr marL="285750" indent="-285750" algn="ctr">
              <a:buFont typeface="Arial" panose="020B0604020202020204" pitchFamily="34" charset="0"/>
              <a:buChar char="•"/>
            </a:pPr>
            <a:r>
              <a:rPr lang="es-EC" dirty="0"/>
              <a:t>D</a:t>
            </a:r>
            <a:r>
              <a:rPr lang="es-EC" dirty="0" smtClean="0"/>
              <a:t>escargar </a:t>
            </a:r>
            <a:r>
              <a:rPr lang="es-EC" dirty="0"/>
              <a:t>y obtener la mayor cantidad posible de estudios </a:t>
            </a:r>
            <a:r>
              <a:rPr lang="es-EC" dirty="0" smtClean="0"/>
              <a:t>seleccionados.</a:t>
            </a:r>
          </a:p>
          <a:p>
            <a:pPr marL="285750" indent="-285750" algn="ctr">
              <a:buFont typeface="Arial" panose="020B0604020202020204" pitchFamily="34" charset="0"/>
              <a:buChar char="•"/>
            </a:pPr>
            <a:r>
              <a:rPr lang="es-EC" dirty="0"/>
              <a:t>C</a:t>
            </a:r>
            <a:r>
              <a:rPr lang="es-EC" dirty="0" smtClean="0"/>
              <a:t>umplimiento </a:t>
            </a:r>
            <a:r>
              <a:rPr lang="es-EC" dirty="0"/>
              <a:t>de los criterios de inclusión y exclusión de la SLR</a:t>
            </a:r>
          </a:p>
        </p:txBody>
      </p:sp>
      <p:pic>
        <p:nvPicPr>
          <p:cNvPr id="14" name="Imagen 13" descr="D:\Sandyta\9NO\TESIS_SANDY\CAPITULO 2_MARCO TEORICO\Graficos\estudios.png"/>
          <p:cNvPicPr/>
          <p:nvPr/>
        </p:nvPicPr>
        <p:blipFill>
          <a:blip r:embed="rId5">
            <a:extLst>
              <a:ext uri="{28A0092B-C50C-407E-A947-70E740481C1C}">
                <a14:useLocalDpi xmlns:a14="http://schemas.microsoft.com/office/drawing/2010/main" val="0"/>
              </a:ext>
            </a:extLst>
          </a:blip>
          <a:srcRect/>
          <a:stretch>
            <a:fillRect/>
          </a:stretch>
        </p:blipFill>
        <p:spPr bwMode="auto">
          <a:xfrm>
            <a:off x="3506897" y="4065815"/>
            <a:ext cx="4473021" cy="2566233"/>
          </a:xfrm>
          <a:prstGeom prst="rect">
            <a:avLst/>
          </a:prstGeom>
          <a:ln w="6350" cap="sq">
            <a:solidFill>
              <a:srgbClr val="000000"/>
            </a:solidFill>
            <a:prstDash val="solid"/>
            <a:miter lim="800000"/>
          </a:ln>
          <a:effectLst>
            <a:glow rad="101600">
              <a:schemeClr val="accent2">
                <a:satMod val="175000"/>
                <a:alpha val="40000"/>
              </a:schemeClr>
            </a:glow>
            <a:outerShdw blurRad="50800" dist="38100" dir="2700000" algn="tl" rotWithShape="0">
              <a:srgbClr val="000000">
                <a:alpha val="43000"/>
              </a:srgbClr>
            </a:outerShdw>
          </a:effectLst>
        </p:spPr>
      </p:pic>
      <p:pic>
        <p:nvPicPr>
          <p:cNvPr id="16" name="Imagen 15"/>
          <p:cNvPicPr>
            <a:picLocks noChangeAspect="1"/>
          </p:cNvPicPr>
          <p:nvPr/>
        </p:nvPicPr>
        <p:blipFill rotWithShape="1">
          <a:blip r:embed="rId6"/>
          <a:srcRect b="12253"/>
          <a:stretch/>
        </p:blipFill>
        <p:spPr>
          <a:xfrm>
            <a:off x="8140820" y="4065815"/>
            <a:ext cx="4029910" cy="2547257"/>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14269103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3098"/>
            <a:ext cx="9650187" cy="1320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s-EC" dirty="0" smtClean="0">
                <a:solidFill>
                  <a:srgbClr val="7030A0"/>
                </a:solidFill>
              </a:rPr>
              <a:t>EXTRACCIÓN DE RESULTADOS DE LA REVISIÓN SISTEMÁTICA LITERARIA</a:t>
            </a:r>
            <a:endParaRPr lang="es-EC" dirty="0">
              <a:solidFill>
                <a:srgbClr val="7030A0"/>
              </a:solidFill>
            </a:endParaRPr>
          </a:p>
        </p:txBody>
      </p:sp>
      <p:grpSp>
        <p:nvGrpSpPr>
          <p:cNvPr id="4" name="Grupo 3"/>
          <p:cNvGrpSpPr/>
          <p:nvPr/>
        </p:nvGrpSpPr>
        <p:grpSpPr>
          <a:xfrm>
            <a:off x="1069383" y="1160900"/>
            <a:ext cx="8204619" cy="729894"/>
            <a:chOff x="2275568" y="236933"/>
            <a:chExt cx="2613143" cy="1306571"/>
          </a:xfrm>
        </p:grpSpPr>
        <p:sp>
          <p:nvSpPr>
            <p:cNvPr id="5" name="Rectángulo redondeado 4"/>
            <p:cNvSpPr/>
            <p:nvPr/>
          </p:nvSpPr>
          <p:spPr>
            <a:xfrm>
              <a:off x="2275568" y="236933"/>
              <a:ext cx="2613143" cy="1306571"/>
            </a:xfrm>
            <a:prstGeom prst="roundRect">
              <a:avLst/>
            </a:prstGeom>
            <a:solidFill>
              <a:srgbClr val="7030A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6" name="Rectángulo 5"/>
            <p:cNvSpPr/>
            <p:nvPr/>
          </p:nvSpPr>
          <p:spPr>
            <a:xfrm>
              <a:off x="2339350" y="300715"/>
              <a:ext cx="2485579" cy="1179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dirty="0" smtClean="0"/>
                <a:t>PROCESO DE EXTRACCIÓN DE DATOS</a:t>
              </a:r>
              <a:endParaRPr lang="es-EC" sz="2400" kern="1200" dirty="0"/>
            </a:p>
          </p:txBody>
        </p:sp>
      </p:grpSp>
      <p:cxnSp>
        <p:nvCxnSpPr>
          <p:cNvPr id="9" name="Conector angular 8"/>
          <p:cNvCxnSpPr/>
          <p:nvPr/>
        </p:nvCxnSpPr>
        <p:spPr>
          <a:xfrm rot="16200000" flipH="1">
            <a:off x="6773496" y="665690"/>
            <a:ext cx="602960" cy="387458"/>
          </a:xfrm>
          <a:prstGeom prst="bentConnector3">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0" name="Imagen 9" descr="D:\Sandyta\9NO\TESIS_SANDY\CAPITULO 2_MARCO TEORICO\Graficos\extraccion de datos.png"/>
          <p:cNvPicPr/>
          <p:nvPr/>
        </p:nvPicPr>
        <p:blipFill>
          <a:blip r:embed="rId3">
            <a:extLst>
              <a:ext uri="{28A0092B-C50C-407E-A947-70E740481C1C}">
                <a14:useLocalDpi xmlns:a14="http://schemas.microsoft.com/office/drawing/2010/main" val="0"/>
              </a:ext>
            </a:extLst>
          </a:blip>
          <a:srcRect/>
          <a:stretch>
            <a:fillRect/>
          </a:stretch>
        </p:blipFill>
        <p:spPr bwMode="auto">
          <a:xfrm>
            <a:off x="1855911" y="2318701"/>
            <a:ext cx="7217832" cy="3328307"/>
          </a:xfrm>
          <a:prstGeom prst="rect">
            <a:avLst/>
          </a:prstGeom>
          <a:noFill/>
          <a:ln>
            <a:solidFill>
              <a:srgbClr val="7030A0"/>
            </a:solidFill>
          </a:ln>
          <a:effectLst>
            <a:glow rad="228600">
              <a:srgbClr val="7030A0">
                <a:alpha val="40000"/>
              </a:srgbClr>
            </a:glow>
          </a:effectLst>
        </p:spPr>
      </p:pic>
    </p:spTree>
    <p:extLst>
      <p:ext uri="{BB962C8B-B14F-4D97-AF65-F5344CB8AC3E}">
        <p14:creationId xmlns:p14="http://schemas.microsoft.com/office/powerpoint/2010/main" val="928685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sultado de imagen para fondos power 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677334" y="2160589"/>
            <a:ext cx="3323166" cy="3880773"/>
          </a:xfrm>
        </p:spPr>
        <p:txBody>
          <a:bodyPr/>
          <a:lstStyle/>
          <a:p>
            <a:r>
              <a:rPr lang="es-EC" b="1" dirty="0" smtClean="0">
                <a:ln w="13462">
                  <a:solidFill>
                    <a:sysClr val="windowText" lastClr="000000"/>
                  </a:solidFill>
                  <a:prstDash val="solid"/>
                </a:ln>
                <a:solidFill>
                  <a:schemeClr val="tx1">
                    <a:lumMod val="85000"/>
                    <a:lumOff val="15000"/>
                  </a:schemeClr>
                </a:solidFill>
                <a:effectLst>
                  <a:outerShdw dist="38100" dir="2700000" algn="bl" rotWithShape="0">
                    <a:schemeClr val="accent5"/>
                  </a:outerShdw>
                </a:effectLst>
              </a:rPr>
              <a:t>RESULTADOS GENERALES</a:t>
            </a:r>
            <a:endParaRPr lang="es-EC" b="1" dirty="0">
              <a:ln w="13462">
                <a:solidFill>
                  <a:sysClr val="windowText" lastClr="000000"/>
                </a:solidFill>
                <a:prstDash val="solid"/>
              </a:ln>
              <a:solidFill>
                <a:schemeClr val="tx1">
                  <a:lumMod val="85000"/>
                  <a:lumOff val="15000"/>
                </a:schemeClr>
              </a:solidFill>
              <a:effectLst>
                <a:outerShdw dist="38100" dir="2700000" algn="bl" rotWithShape="0">
                  <a:schemeClr val="accent5"/>
                </a:outerShdw>
              </a:effectLst>
            </a:endParaRPr>
          </a:p>
          <a:p>
            <a:pPr lvl="1" algn="just"/>
            <a:r>
              <a:rPr lang="es-EC" dirty="0"/>
              <a:t>C</a:t>
            </a:r>
            <a:r>
              <a:rPr lang="es-EC" dirty="0" smtClean="0"/>
              <a:t>ronología </a:t>
            </a:r>
            <a:r>
              <a:rPr lang="es-EC" dirty="0"/>
              <a:t>de las propuestas para la evaluación de usabilidad de aplicaciones móviles multiplataforma y por otro lado a las fuentes de publicación, donde los autores difunden los resultados de sus investigaciones.</a:t>
            </a:r>
            <a:endParaRPr lang="es-EC" b="1" dirty="0" smtClean="0">
              <a:ln w="13462">
                <a:solidFill>
                  <a:sysClr val="windowText" lastClr="000000"/>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Título 1"/>
          <p:cNvSpPr txBox="1">
            <a:spLocks/>
          </p:cNvSpPr>
          <p:nvPr/>
        </p:nvSpPr>
        <p:spPr>
          <a:xfrm>
            <a:off x="1844754" y="375349"/>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1030"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94" y="478632"/>
            <a:ext cx="1649186" cy="164918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a:srcRect b="35029"/>
          <a:stretch/>
        </p:blipFill>
        <p:spPr>
          <a:xfrm>
            <a:off x="4939471" y="1159329"/>
            <a:ext cx="5412843" cy="5502730"/>
          </a:xfrm>
          <a:prstGeom prst="rect">
            <a:avLst/>
          </a:prstGeom>
        </p:spPr>
      </p:pic>
    </p:spTree>
    <p:extLst>
      <p:ext uri="{BB962C8B-B14F-4D97-AF65-F5344CB8AC3E}">
        <p14:creationId xmlns:p14="http://schemas.microsoft.com/office/powerpoint/2010/main" val="40508463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Resultado de imagen para fondo power point"/>
          <p:cNvPicPr>
            <a:picLocks noChangeAspect="1" noChangeArrowheads="1"/>
          </p:cNvPicPr>
          <p:nvPr/>
        </p:nvPicPr>
        <p:blipFill rotWithShape="1">
          <a:blip r:embed="rId2">
            <a:extLst>
              <a:ext uri="{28A0092B-C50C-407E-A947-70E740481C1C}">
                <a14:useLocalDpi xmlns:a14="http://schemas.microsoft.com/office/drawing/2010/main" val="0"/>
              </a:ext>
            </a:extLst>
          </a:blip>
          <a:srcRect b="5476"/>
          <a:stretch/>
        </p:blipFill>
        <p:spPr bwMode="auto">
          <a:xfrm>
            <a:off x="0" y="0"/>
            <a:ext cx="1217396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644677" y="1678548"/>
            <a:ext cx="9560680" cy="1366388"/>
          </a:xfrm>
        </p:spPr>
        <p:txBody>
          <a:bodyPr/>
          <a:lstStyle/>
          <a:p>
            <a:r>
              <a:rPr lang="es-EC" b="1" dirty="0">
                <a:ln w="13462">
                  <a:solidFill>
                    <a:sysClr val="windowText" lastClr="000000"/>
                  </a:solidFill>
                  <a:prstDash val="solid"/>
                </a:ln>
                <a:solidFill>
                  <a:schemeClr val="tx1">
                    <a:lumMod val="85000"/>
                    <a:lumOff val="15000"/>
                  </a:schemeClr>
                </a:solidFill>
                <a:effectLst>
                  <a:outerShdw dist="38100" dir="2700000" algn="bl" rotWithShape="0">
                    <a:schemeClr val="accent5"/>
                  </a:outerShdw>
                </a:effectLst>
              </a:rPr>
              <a:t>RESULTADOS</a:t>
            </a:r>
            <a:r>
              <a:rPr lang="es-EC" dirty="0" smtClean="0"/>
              <a:t> </a:t>
            </a:r>
            <a:r>
              <a:rPr lang="es-EC" b="1" dirty="0">
                <a:ln w="13462">
                  <a:solidFill>
                    <a:sysClr val="windowText" lastClr="000000"/>
                  </a:solidFill>
                  <a:prstDash val="solid"/>
                </a:ln>
                <a:solidFill>
                  <a:schemeClr val="tx1">
                    <a:lumMod val="85000"/>
                    <a:lumOff val="15000"/>
                  </a:schemeClr>
                </a:solidFill>
                <a:effectLst>
                  <a:outerShdw dist="38100" dir="2700000" algn="bl" rotWithShape="0">
                    <a:schemeClr val="accent5"/>
                  </a:outerShdw>
                </a:effectLst>
              </a:rPr>
              <a:t>ESPECÍFICOS, RESPUESTAS A LAS PREGUNTAS DE </a:t>
            </a:r>
            <a:r>
              <a:rPr lang="es-EC" b="1" dirty="0" smtClean="0">
                <a:ln w="13462">
                  <a:solidFill>
                    <a:sysClr val="windowText" lastClr="000000"/>
                  </a:solidFill>
                  <a:prstDash val="solid"/>
                </a:ln>
                <a:solidFill>
                  <a:schemeClr val="tx1">
                    <a:lumMod val="85000"/>
                    <a:lumOff val="15000"/>
                  </a:schemeClr>
                </a:solidFill>
                <a:effectLst>
                  <a:outerShdw dist="38100" dir="2700000" algn="bl" rotWithShape="0">
                    <a:schemeClr val="accent5"/>
                  </a:outerShdw>
                </a:effectLst>
              </a:rPr>
              <a:t>INVESTIGACIÓN</a:t>
            </a:r>
          </a:p>
          <a:p>
            <a:pPr lvl="1"/>
            <a:r>
              <a:rPr lang="es-EC" b="1" dirty="0" smtClean="0"/>
              <a:t>Listados de resumen de los estudios primarios</a:t>
            </a:r>
          </a:p>
          <a:p>
            <a:pPr lvl="1"/>
            <a:r>
              <a:rPr lang="es-EC" b="1" dirty="0"/>
              <a:t>Tabla de extracción de datos</a:t>
            </a:r>
          </a:p>
        </p:txBody>
      </p:sp>
      <p:sp>
        <p:nvSpPr>
          <p:cNvPr id="7" name="Título 1"/>
          <p:cNvSpPr txBox="1">
            <a:spLocks/>
          </p:cNvSpPr>
          <p:nvPr/>
        </p:nvSpPr>
        <p:spPr>
          <a:xfrm>
            <a:off x="1844755" y="43225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8" name="Picture 6" descr="Resultado de imagen para investigar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84" y="255702"/>
            <a:ext cx="1649186" cy="16491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a 4"/>
          <p:cNvGraphicFramePr>
            <a:graphicFrameLocks noGrp="1"/>
          </p:cNvGraphicFramePr>
          <p:nvPr>
            <p:extLst>
              <p:ext uri="{D42A27DB-BD31-4B8C-83A1-F6EECF244321}">
                <p14:modId xmlns:p14="http://schemas.microsoft.com/office/powerpoint/2010/main" val="1177573179"/>
              </p:ext>
            </p:extLst>
          </p:nvPr>
        </p:nvGraphicFramePr>
        <p:xfrm>
          <a:off x="429129" y="2750335"/>
          <a:ext cx="11315701" cy="4036421"/>
        </p:xfrm>
        <a:graphic>
          <a:graphicData uri="http://schemas.openxmlformats.org/drawingml/2006/table">
            <a:tbl>
              <a:tblPr firstRow="1" bandRow="1">
                <a:tableStyleId>{F5AB1C69-6EDB-4FF4-983F-18BD219EF322}</a:tableStyleId>
              </a:tblPr>
              <a:tblGrid>
                <a:gridCol w="827188"/>
                <a:gridCol w="843613"/>
                <a:gridCol w="716056"/>
                <a:gridCol w="1526192"/>
                <a:gridCol w="716056"/>
                <a:gridCol w="1167539"/>
                <a:gridCol w="810138"/>
                <a:gridCol w="1704894"/>
                <a:gridCol w="864982"/>
                <a:gridCol w="881743"/>
                <a:gridCol w="1257300"/>
              </a:tblGrid>
              <a:tr h="424541">
                <a:tc>
                  <a:txBody>
                    <a:bodyPr/>
                    <a:lstStyle/>
                    <a:p>
                      <a:r>
                        <a:rPr lang="es-EC" sz="1400" dirty="0" smtClean="0"/>
                        <a:t>Estudio</a:t>
                      </a:r>
                      <a:endParaRPr lang="es-EC" sz="1400" dirty="0"/>
                    </a:p>
                  </a:txBody>
                  <a:tcPr/>
                </a:tc>
                <a:tc>
                  <a:txBody>
                    <a:bodyPr/>
                    <a:lstStyle/>
                    <a:p>
                      <a:r>
                        <a:rPr lang="es-EC" sz="1400" dirty="0" smtClean="0"/>
                        <a:t>Autor</a:t>
                      </a:r>
                      <a:endParaRPr lang="es-EC" sz="1400" dirty="0"/>
                    </a:p>
                  </a:txBody>
                  <a:tcPr/>
                </a:tc>
                <a:tc>
                  <a:txBody>
                    <a:bodyPr/>
                    <a:lstStyle/>
                    <a:p>
                      <a:r>
                        <a:rPr lang="es-EC" sz="1400" dirty="0" smtClean="0"/>
                        <a:t>Año</a:t>
                      </a:r>
                      <a:endParaRPr lang="es-EC" sz="1400" dirty="0"/>
                    </a:p>
                  </a:txBody>
                  <a:tcPr/>
                </a:tc>
                <a:tc>
                  <a:txBody>
                    <a:bodyPr/>
                    <a:lstStyle/>
                    <a:p>
                      <a:r>
                        <a:rPr lang="es-EC" sz="1400" dirty="0" smtClean="0"/>
                        <a:t>RQ1</a:t>
                      </a:r>
                      <a:endParaRPr lang="es-EC" sz="1400" dirty="0"/>
                    </a:p>
                  </a:txBody>
                  <a:tcPr/>
                </a:tc>
                <a:tc>
                  <a:txBody>
                    <a:bodyPr/>
                    <a:lstStyle/>
                    <a:p>
                      <a:r>
                        <a:rPr lang="es-EC" sz="1400" dirty="0" smtClean="0"/>
                        <a:t>RQ2</a:t>
                      </a:r>
                      <a:endParaRPr lang="es-EC" sz="1400" dirty="0"/>
                    </a:p>
                  </a:txBody>
                  <a:tcPr/>
                </a:tc>
                <a:tc>
                  <a:txBody>
                    <a:bodyPr/>
                    <a:lstStyle/>
                    <a:p>
                      <a:r>
                        <a:rPr lang="es-EC" sz="1400" dirty="0" smtClean="0"/>
                        <a:t>RQ3</a:t>
                      </a:r>
                      <a:endParaRPr lang="es-EC" sz="1400" dirty="0"/>
                    </a:p>
                  </a:txBody>
                  <a:tcPr/>
                </a:tc>
                <a:tc>
                  <a:txBody>
                    <a:bodyPr/>
                    <a:lstStyle/>
                    <a:p>
                      <a:r>
                        <a:rPr lang="es-EC" sz="1400" dirty="0" smtClean="0"/>
                        <a:t>RQ4</a:t>
                      </a:r>
                      <a:endParaRPr lang="es-EC" sz="1400" dirty="0"/>
                    </a:p>
                  </a:txBody>
                  <a:tcPr/>
                </a:tc>
                <a:tc>
                  <a:txBody>
                    <a:bodyPr/>
                    <a:lstStyle/>
                    <a:p>
                      <a:r>
                        <a:rPr lang="es-EC" sz="1400" dirty="0" smtClean="0"/>
                        <a:t>RQ5</a:t>
                      </a:r>
                      <a:endParaRPr lang="es-EC" sz="1400" dirty="0"/>
                    </a:p>
                  </a:txBody>
                  <a:tcPr/>
                </a:tc>
                <a:tc>
                  <a:txBody>
                    <a:bodyPr/>
                    <a:lstStyle/>
                    <a:p>
                      <a:r>
                        <a:rPr lang="es-EC" sz="1400" dirty="0" smtClean="0"/>
                        <a:t>RQ6</a:t>
                      </a:r>
                      <a:endParaRPr lang="es-EC" sz="1400" dirty="0"/>
                    </a:p>
                  </a:txBody>
                  <a:tcPr/>
                </a:tc>
                <a:tc>
                  <a:txBody>
                    <a:bodyPr/>
                    <a:lstStyle/>
                    <a:p>
                      <a:r>
                        <a:rPr lang="es-EC" sz="1400" dirty="0" smtClean="0"/>
                        <a:t>RQ7</a:t>
                      </a:r>
                      <a:endParaRPr lang="es-EC" sz="1400" dirty="0"/>
                    </a:p>
                  </a:txBody>
                  <a:tcPr/>
                </a:tc>
                <a:tc>
                  <a:txBody>
                    <a:bodyPr/>
                    <a:lstStyle/>
                    <a:p>
                      <a:r>
                        <a:rPr lang="es-EC" sz="1400" dirty="0" smtClean="0"/>
                        <a:t>RQ8</a:t>
                      </a:r>
                      <a:endParaRPr lang="es-EC" sz="1400" dirty="0"/>
                    </a:p>
                  </a:txBody>
                  <a:tcPr/>
                </a:tc>
              </a:tr>
              <a:tr h="674943">
                <a:tc>
                  <a:txBody>
                    <a:bodyPr/>
                    <a:lstStyle/>
                    <a:p>
                      <a:r>
                        <a:rPr lang="es-EC" sz="1100" b="1" dirty="0" smtClean="0"/>
                        <a:t>EP1</a:t>
                      </a:r>
                      <a:endParaRPr lang="es-EC" sz="1100" b="1" dirty="0"/>
                    </a:p>
                  </a:txBody>
                  <a:tcPr/>
                </a:tc>
                <a:tc>
                  <a:txBody>
                    <a:bodyPr/>
                    <a:lstStyle/>
                    <a:p>
                      <a:r>
                        <a:rPr lang="de-DE" sz="1100" dirty="0" smtClean="0"/>
                        <a:t>Gresse von Wangenheim, C., Witt, T., Borgatto, A., Nunes, J., Lacerda, T., Krone, C., &amp; Souza, L. </a:t>
                      </a:r>
                      <a:endParaRPr lang="es-EC" sz="1100" dirty="0"/>
                    </a:p>
                  </a:txBody>
                  <a:tcPr/>
                </a:tc>
                <a:tc>
                  <a:txBody>
                    <a:bodyPr/>
                    <a:lstStyle/>
                    <a:p>
                      <a:r>
                        <a:rPr lang="es-EC" sz="1100" dirty="0" smtClean="0"/>
                        <a:t>2016</a:t>
                      </a:r>
                      <a:endParaRPr lang="es-EC" sz="1100" dirty="0"/>
                    </a:p>
                  </a:txBody>
                  <a:tcPr/>
                </a:tc>
                <a:tc>
                  <a:txBody>
                    <a:bodyPr/>
                    <a:lstStyle/>
                    <a:p>
                      <a:r>
                        <a:rPr lang="es-EC" sz="1100" dirty="0" smtClean="0"/>
                        <a:t>Evaluación heurística: Una popular manera de evaluar la usabilidad es la evaluación heurística (Nielsen, 1994), un método rápida, barata y fácil de inspección para encontrar problemas de usabilidad que pueden ser llevados a cabo sin la necesidad de involucrar usuarios finales</a:t>
                      </a:r>
                      <a:endParaRPr lang="es-EC" sz="1100" dirty="0"/>
                    </a:p>
                  </a:txBody>
                  <a:tcPr/>
                </a:tc>
                <a:tc>
                  <a:txBody>
                    <a:bodyPr/>
                    <a:lstStyle/>
                    <a:p>
                      <a:r>
                        <a:rPr lang="es-EC" sz="1100" dirty="0" smtClean="0"/>
                        <a:t>Nielsen</a:t>
                      </a:r>
                    </a:p>
                    <a:p>
                      <a:r>
                        <a:rPr lang="es-EC" sz="1100" dirty="0" smtClean="0"/>
                        <a:t>ISO 9241</a:t>
                      </a:r>
                      <a:endParaRPr lang="es-EC" sz="1100" dirty="0"/>
                    </a:p>
                  </a:txBody>
                  <a:tcPr/>
                </a:tc>
                <a:tc>
                  <a:txBody>
                    <a:bodyPr/>
                    <a:lstStyle/>
                    <a:p>
                      <a:r>
                        <a:rPr lang="es-EC" sz="1100" dirty="0" smtClean="0"/>
                        <a:t>• Visibilidad del estado del sistema</a:t>
                      </a:r>
                    </a:p>
                    <a:p>
                      <a:r>
                        <a:rPr lang="es-EC" sz="1100" dirty="0" smtClean="0"/>
                        <a:t>• Encuentro entre el sistema y el mundo real</a:t>
                      </a:r>
                    </a:p>
                    <a:p>
                      <a:r>
                        <a:rPr lang="es-EC" sz="1100" dirty="0" smtClean="0"/>
                        <a:t>• Control de usuario y facilidad</a:t>
                      </a:r>
                    </a:p>
                    <a:p>
                      <a:r>
                        <a:rPr lang="es-EC" sz="1100" dirty="0" smtClean="0"/>
                        <a:t>• Consistencia y normas• Prevención de error• Reconocimiento en lugar de recuerdo• Flexibilidad y eficiencia de uso</a:t>
                      </a:r>
                      <a:endParaRPr lang="es-EC" sz="1100" dirty="0"/>
                    </a:p>
                  </a:txBody>
                  <a:tcPr/>
                </a:tc>
                <a:tc>
                  <a:txBody>
                    <a:bodyPr/>
                    <a:lstStyle/>
                    <a:p>
                      <a:r>
                        <a:rPr lang="es-EC" sz="1100" dirty="0" smtClean="0"/>
                        <a:t>Aplicaciones gratis disponibles de Google Play y Apple Store, se escogieron aplicaciones con alto y bajo puntaje de usuarios</a:t>
                      </a:r>
                      <a:endParaRPr lang="es-EC" sz="1100" dirty="0"/>
                    </a:p>
                  </a:txBody>
                  <a:tcPr/>
                </a:tc>
                <a:tc>
                  <a:txBody>
                    <a:bodyPr/>
                    <a:lstStyle/>
                    <a:p>
                      <a:r>
                        <a:rPr lang="es-EC" sz="1100" dirty="0" smtClean="0"/>
                        <a:t>V: Las nuevas heurísticas añadidas a las de Nielsen con respecto a las características específicas de los dispositivos móviles han sido confirmadas en general como relevantes para medir usabilidad.</a:t>
                      </a:r>
                    </a:p>
                    <a:p>
                      <a:r>
                        <a:rPr lang="es-EC" sz="1100" dirty="0" smtClean="0"/>
                        <a:t>D: Las heurísticas tradicionales definidas por Nielsen, usadas en este checkist propuesto, son para computadoras de escritorio, también aplicadas para diseño de interfaz de aplicaciones móviles.</a:t>
                      </a:r>
                      <a:endParaRPr lang="es-EC" sz="1100" dirty="0"/>
                    </a:p>
                  </a:txBody>
                  <a:tcPr/>
                </a:tc>
                <a:tc>
                  <a:txBody>
                    <a:bodyPr/>
                    <a:lstStyle/>
                    <a:p>
                      <a:r>
                        <a:rPr lang="es-EC" sz="1100" dirty="0" smtClean="0"/>
                        <a:t>Tareas: los expertos identifican las más relevante heurísticas para ser medidas a través de tareas preestablecidas.</a:t>
                      </a:r>
                      <a:endParaRPr lang="es-EC" sz="1100" dirty="0"/>
                    </a:p>
                  </a:txBody>
                  <a:tcPr/>
                </a:tc>
                <a:tc>
                  <a:txBody>
                    <a:bodyPr/>
                    <a:lstStyle/>
                    <a:p>
                      <a:r>
                        <a:rPr lang="es-EC" sz="1100" dirty="0" smtClean="0"/>
                        <a:t>No habla específicamente del diseño en la etapa de desarrollo.</a:t>
                      </a:r>
                      <a:endParaRPr lang="es-EC" sz="1100" dirty="0"/>
                    </a:p>
                  </a:txBody>
                  <a:tcPr/>
                </a:tc>
                <a:tc>
                  <a:txBody>
                    <a:bodyPr/>
                    <a:lstStyle/>
                    <a:p>
                      <a:r>
                        <a:rPr lang="es-EC" sz="1100" dirty="0" smtClean="0"/>
                        <a:t>Si difiere</a:t>
                      </a:r>
                      <a:r>
                        <a:rPr lang="es-EC" sz="1100" baseline="0" dirty="0" smtClean="0"/>
                        <a:t> en gran medida, las aplicaciones deben ser flexibles para adaptarse a las distintas plataformas y dispositivos</a:t>
                      </a:r>
                      <a:endParaRPr lang="es-EC" sz="1100" dirty="0"/>
                    </a:p>
                  </a:txBody>
                  <a:tcPr/>
                </a:tc>
              </a:tr>
            </a:tbl>
          </a:graphicData>
        </a:graphic>
      </p:graphicFrame>
    </p:spTree>
    <p:extLst>
      <p:ext uri="{BB962C8B-B14F-4D97-AF65-F5344CB8AC3E}">
        <p14:creationId xmlns:p14="http://schemas.microsoft.com/office/powerpoint/2010/main" val="2983479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0" y="0"/>
            <a:ext cx="9388699" cy="746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3200" b="1" dirty="0">
                <a:solidFill>
                  <a:schemeClr val="bg1"/>
                </a:solidFill>
              </a:rPr>
              <a:t>ANTECEDENTES</a:t>
            </a:r>
          </a:p>
        </p:txBody>
      </p:sp>
      <p:pic>
        <p:nvPicPr>
          <p:cNvPr id="1028" name="Picture 4" descr="Resultado de imagen para CALIDAD SOFTW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49" y="957287"/>
            <a:ext cx="2062992" cy="1539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Marcador de contenido 2"/>
          <p:cNvSpPr txBox="1">
            <a:spLocks/>
          </p:cNvSpPr>
          <p:nvPr/>
        </p:nvSpPr>
        <p:spPr>
          <a:xfrm>
            <a:off x="2671412" y="2936336"/>
            <a:ext cx="7230295" cy="87791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a:t>La razón principal para la aplicación de las técnicas de usabilidad en el desarrollo de un producto software, es incrementar la eficiencia y satisfacción del </a:t>
            </a:r>
            <a:r>
              <a:rPr lang="es-EC" dirty="0" smtClean="0"/>
              <a:t>usuario.</a:t>
            </a:r>
          </a:p>
        </p:txBody>
      </p:sp>
      <p:sp>
        <p:nvSpPr>
          <p:cNvPr id="12" name="Marcador de contenido 2"/>
          <p:cNvSpPr txBox="1">
            <a:spLocks/>
          </p:cNvSpPr>
          <p:nvPr/>
        </p:nvSpPr>
        <p:spPr>
          <a:xfrm>
            <a:off x="314578" y="1120502"/>
            <a:ext cx="7230295" cy="125994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a:t>“La Ingeniería de la Usabilidad es una disciplina que proporciona métodos estructurados para lograr la usabilidad en el diseño de interfaces del usuario, durante el desarrollo del producto software"</a:t>
            </a:r>
            <a:endParaRPr lang="es-EC" dirty="0" smtClean="0"/>
          </a:p>
        </p:txBody>
      </p:sp>
      <p:sp>
        <p:nvSpPr>
          <p:cNvPr id="14" name="Marcador de contenido 2"/>
          <p:cNvSpPr txBox="1">
            <a:spLocks/>
          </p:cNvSpPr>
          <p:nvPr/>
        </p:nvSpPr>
        <p:spPr>
          <a:xfrm>
            <a:off x="314578" y="4814472"/>
            <a:ext cx="7230295" cy="7126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a:t>La medición de la usabilidad de aplicaciones móviles se ha convertido en un tema de interés e </a:t>
            </a:r>
            <a:r>
              <a:rPr lang="es-EC" dirty="0" smtClean="0"/>
              <a:t>investigación.</a:t>
            </a:r>
          </a:p>
        </p:txBody>
      </p:sp>
      <p:pic>
        <p:nvPicPr>
          <p:cNvPr id="1030" name="Picture 6" descr="Resultado de imagen para usabilidad apps"/>
          <p:cNvPicPr>
            <a:picLocks noChangeAspect="1" noChangeArrowheads="1"/>
          </p:cNvPicPr>
          <p:nvPr/>
        </p:nvPicPr>
        <p:blipFill rotWithShape="1">
          <a:blip r:embed="rId3">
            <a:extLst>
              <a:ext uri="{28A0092B-C50C-407E-A947-70E740481C1C}">
                <a14:useLocalDpi xmlns:a14="http://schemas.microsoft.com/office/drawing/2010/main" val="0"/>
              </a:ext>
            </a:extLst>
          </a:blip>
          <a:srcRect l="28333" t="-386" r="25433" b="386"/>
          <a:stretch/>
        </p:blipFill>
        <p:spPr bwMode="auto">
          <a:xfrm>
            <a:off x="746975" y="2496323"/>
            <a:ext cx="1777284" cy="217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9381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99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Marcador de contenido 10"/>
          <p:cNvGraphicFramePr>
            <a:graphicFrameLocks noGrp="1"/>
          </p:cNvGraphicFramePr>
          <p:nvPr>
            <p:ph idx="1"/>
            <p:extLst>
              <p:ext uri="{D42A27DB-BD31-4B8C-83A1-F6EECF244321}">
                <p14:modId xmlns:p14="http://schemas.microsoft.com/office/powerpoint/2010/main" val="1293136777"/>
              </p:ext>
            </p:extLst>
          </p:nvPr>
        </p:nvGraphicFramePr>
        <p:xfrm>
          <a:off x="228600" y="2739666"/>
          <a:ext cx="11589589" cy="39945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ítulo 1"/>
          <p:cNvSpPr txBox="1">
            <a:spLocks/>
          </p:cNvSpPr>
          <p:nvPr/>
        </p:nvSpPr>
        <p:spPr>
          <a:xfrm>
            <a:off x="1844755" y="43225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784" y="255702"/>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1879937" y="1395265"/>
            <a:ext cx="9938252" cy="1146652"/>
          </a:xfrm>
          <a:prstGeom prst="flowChartManualInput">
            <a:avLst/>
          </a:prstGeom>
          <a:solidFill>
            <a:schemeClr val="accent3">
              <a:lumMod val="40000"/>
              <a:lumOff val="60000"/>
            </a:schemeClr>
          </a:solidFill>
          <a:ln>
            <a:solidFill>
              <a:srgbClr val="FFFF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RQ1: ¿Cuáles son las técnicas existentes para evaluar la usabilidad de aplicaciones en dispositivos móviles</a:t>
            </a:r>
            <a:r>
              <a:rPr lang="es-EC" b="1" dirty="0" smtClean="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a:t>
            </a:r>
            <a:endPar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endParaRPr>
          </a:p>
        </p:txBody>
      </p:sp>
      <p:pic>
        <p:nvPicPr>
          <p:cNvPr id="15" name="Picture 6" descr="Imagen relacionad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2377" y="1520465"/>
            <a:ext cx="1219200" cy="1219201"/>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2455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99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Marcador de contenido 10"/>
          <p:cNvGraphicFramePr>
            <a:graphicFrameLocks noGrp="1"/>
          </p:cNvGraphicFramePr>
          <p:nvPr>
            <p:ph idx="1"/>
            <p:extLst>
              <p:ext uri="{D42A27DB-BD31-4B8C-83A1-F6EECF244321}">
                <p14:modId xmlns:p14="http://schemas.microsoft.com/office/powerpoint/2010/main" val="269265466"/>
              </p:ext>
            </p:extLst>
          </p:nvPr>
        </p:nvGraphicFramePr>
        <p:xfrm>
          <a:off x="228600" y="2739666"/>
          <a:ext cx="11722767" cy="39945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ítulo 1"/>
          <p:cNvSpPr txBox="1">
            <a:spLocks/>
          </p:cNvSpPr>
          <p:nvPr/>
        </p:nvSpPr>
        <p:spPr>
          <a:xfrm>
            <a:off x="1844755" y="43225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784" y="255702"/>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1879937" y="1395265"/>
            <a:ext cx="9938252" cy="1146652"/>
          </a:xfrm>
          <a:prstGeom prst="flowChartManualInput">
            <a:avLst/>
          </a:prstGeom>
          <a:solidFill>
            <a:schemeClr val="accent3">
              <a:lumMod val="40000"/>
              <a:lumOff val="60000"/>
            </a:schemeClr>
          </a:solidFill>
          <a:ln>
            <a:solidFill>
              <a:srgbClr val="FFFF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RQ1: ¿Cuáles son las técnicas existentes para evaluar la usabilidad de aplicaciones en dispositivos móviles</a:t>
            </a:r>
            <a:r>
              <a:rPr lang="es-EC" b="1" dirty="0" smtClean="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a:t>
            </a:r>
            <a:endPar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endParaRPr>
          </a:p>
        </p:txBody>
      </p:sp>
      <p:pic>
        <p:nvPicPr>
          <p:cNvPr id="15" name="Picture 6" descr="Imagen relacionad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2377" y="1520465"/>
            <a:ext cx="1219200" cy="1219201"/>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11"/>
          <a:stretch>
            <a:fillRect/>
          </a:stretch>
        </p:blipFill>
        <p:spPr>
          <a:xfrm>
            <a:off x="1746970" y="3646998"/>
            <a:ext cx="1772697" cy="1327812"/>
          </a:xfrm>
          <a:prstGeom prst="rect">
            <a:avLst/>
          </a:prstGeom>
        </p:spPr>
      </p:pic>
    </p:spTree>
    <p:extLst>
      <p:ext uri="{BB962C8B-B14F-4D97-AF65-F5344CB8AC3E}">
        <p14:creationId xmlns:p14="http://schemas.microsoft.com/office/powerpoint/2010/main" val="34800172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99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44755" y="43225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84" y="255702"/>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1879937" y="1395265"/>
            <a:ext cx="9938252" cy="1146652"/>
          </a:xfrm>
          <a:prstGeom prst="flowChartManualInput">
            <a:avLst/>
          </a:prstGeom>
          <a:solidFill>
            <a:schemeClr val="accent3">
              <a:lumMod val="40000"/>
              <a:lumOff val="60000"/>
            </a:schemeClr>
          </a:solidFill>
          <a:ln>
            <a:solidFill>
              <a:srgbClr val="FFFF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RQ1: ¿Cuáles son las técnicas existentes para evaluar la usabilidad de aplicaciones en dispositivos móviles</a:t>
            </a:r>
            <a:r>
              <a:rPr lang="es-EC" b="1" dirty="0" smtClean="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a:t>
            </a:r>
            <a:endPar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endParaRPr>
          </a:p>
        </p:txBody>
      </p:sp>
      <p:pic>
        <p:nvPicPr>
          <p:cNvPr id="15" name="Picture 6"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377" y="1520465"/>
            <a:ext cx="1219200" cy="1219201"/>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a:xfrm>
            <a:off x="388576" y="2856888"/>
            <a:ext cx="8596668" cy="3880773"/>
          </a:xfrm>
        </p:spPr>
        <p:txBody>
          <a:bodyPr/>
          <a:lstStyle/>
          <a:p>
            <a:endParaRPr lang="es-EC" dirty="0"/>
          </a:p>
        </p:txBody>
      </p:sp>
      <p:pic>
        <p:nvPicPr>
          <p:cNvPr id="5122" name="Picture 2" descr="Resultado de imagen para cuestionario de usabilid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9605" y="2739666"/>
            <a:ext cx="4940968" cy="4002185"/>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124" name="Picture 4" descr="Resultado de imagen para ENTREVISTA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35449" y="2739666"/>
            <a:ext cx="4482740" cy="3880773"/>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2614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99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44755" y="43225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84" y="255702"/>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1879937" y="1395265"/>
            <a:ext cx="9938252" cy="1146652"/>
          </a:xfrm>
          <a:prstGeom prst="flowChartManualInput">
            <a:avLst/>
          </a:prstGeom>
          <a:solidFill>
            <a:schemeClr val="accent3">
              <a:lumMod val="40000"/>
              <a:lumOff val="60000"/>
            </a:schemeClr>
          </a:solidFill>
          <a:ln>
            <a:solidFill>
              <a:srgbClr val="FFFF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RQ1: ¿Cuáles son las técnicas existentes para evaluar la usabilidad de aplicaciones en dispositivos móviles</a:t>
            </a:r>
            <a:r>
              <a:rPr lang="es-EC" b="1" dirty="0" smtClean="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a:t>
            </a:r>
            <a:endPar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endParaRPr>
          </a:p>
        </p:txBody>
      </p:sp>
      <p:pic>
        <p:nvPicPr>
          <p:cNvPr id="15" name="Picture 6"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377" y="1520465"/>
            <a:ext cx="1219200" cy="1219201"/>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aphicFrame>
        <p:nvGraphicFramePr>
          <p:cNvPr id="3" name="Marcador de contenido 2"/>
          <p:cNvGraphicFramePr>
            <a:graphicFrameLocks noGrp="1"/>
          </p:cNvGraphicFramePr>
          <p:nvPr>
            <p:ph idx="1"/>
            <p:extLst>
              <p:ext uri="{D42A27DB-BD31-4B8C-83A1-F6EECF244321}">
                <p14:modId xmlns:p14="http://schemas.microsoft.com/office/powerpoint/2010/main" val="2611247808"/>
              </p:ext>
            </p:extLst>
          </p:nvPr>
        </p:nvGraphicFramePr>
        <p:xfrm>
          <a:off x="388937" y="2681037"/>
          <a:ext cx="11429251" cy="41769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181559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199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44755" y="43225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84" y="255702"/>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1879937" y="1395265"/>
            <a:ext cx="9938252" cy="1146652"/>
          </a:xfrm>
          <a:prstGeom prst="flowChartManualInput">
            <a:avLst/>
          </a:prstGeom>
          <a:solidFill>
            <a:schemeClr val="accent3">
              <a:lumMod val="40000"/>
              <a:lumOff val="60000"/>
            </a:schemeClr>
          </a:solidFill>
          <a:ln>
            <a:solidFill>
              <a:srgbClr val="FFFF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RQ1: ¿Cuáles son las técnicas existentes para evaluar la usabilidad de aplicaciones en dispositivos móviles</a:t>
            </a:r>
            <a:r>
              <a:rPr lang="es-EC" b="1" dirty="0" smtClean="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a:t>
            </a:r>
            <a:endPar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endParaRPr>
          </a:p>
        </p:txBody>
      </p:sp>
      <p:pic>
        <p:nvPicPr>
          <p:cNvPr id="15" name="Picture 6"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377" y="1520465"/>
            <a:ext cx="1219200" cy="1219201"/>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aphicFrame>
        <p:nvGraphicFramePr>
          <p:cNvPr id="4" name="Diagrama 3"/>
          <p:cNvGraphicFramePr/>
          <p:nvPr>
            <p:extLst>
              <p:ext uri="{D42A27DB-BD31-4B8C-83A1-F6EECF244321}">
                <p14:modId xmlns:p14="http://schemas.microsoft.com/office/powerpoint/2010/main" val="3693886639"/>
              </p:ext>
            </p:extLst>
          </p:nvPr>
        </p:nvGraphicFramePr>
        <p:xfrm>
          <a:off x="97784" y="2864866"/>
          <a:ext cx="7249500" cy="38625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Rectángulo redondeado 4"/>
          <p:cNvSpPr/>
          <p:nvPr/>
        </p:nvSpPr>
        <p:spPr>
          <a:xfrm>
            <a:off x="8710863" y="4268312"/>
            <a:ext cx="3240505" cy="721894"/>
          </a:xfrm>
          <a:prstGeom prst="roundRect">
            <a:avLst/>
          </a:prstGeom>
          <a:effectLst>
            <a:glow rad="228600">
              <a:schemeClr val="accent5">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ctr">
              <a:buFont typeface="Arial" panose="020B0604020202020204" pitchFamily="34" charset="0"/>
              <a:buChar char="•"/>
            </a:pPr>
            <a:r>
              <a:rPr lang="es-ES" dirty="0"/>
              <a:t>L</a:t>
            </a:r>
            <a:r>
              <a:rPr lang="es-ES" dirty="0" smtClean="0"/>
              <a:t>a </a:t>
            </a:r>
            <a:r>
              <a:rPr lang="es-ES" dirty="0"/>
              <a:t>evaluación es más robusta e </a:t>
            </a:r>
            <a:r>
              <a:rPr lang="es-ES" dirty="0" smtClean="0"/>
              <a:t>integral.</a:t>
            </a:r>
            <a:endParaRPr lang="es-EC" dirty="0"/>
          </a:p>
        </p:txBody>
      </p:sp>
      <p:pic>
        <p:nvPicPr>
          <p:cNvPr id="6146" name="Picture 2" descr="Resultado de imagen para flecha roja 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7700211" y="4268313"/>
            <a:ext cx="855078" cy="855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272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Resultado de imagen para fondo power 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79937" y="22834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31" y="-37552"/>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1879937" y="1250198"/>
            <a:ext cx="9938252" cy="1146652"/>
          </a:xfrm>
          <a:prstGeom prst="flowChartManualInpu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solidFill>
              <a:srgbClr val="00B0F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RQ2: ¿Qué modelos de usabilidad son comúnmente utilizados en la evaluación de usabilidad de aplicaciones móviles?</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649947672"/>
              </p:ext>
            </p:extLst>
          </p:nvPr>
        </p:nvGraphicFramePr>
        <p:xfrm>
          <a:off x="620713" y="2676525"/>
          <a:ext cx="11197476" cy="38814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178" name="Picture 10" descr="Resultado de imagen para circulo signo de interrogacion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9524" y="1286688"/>
            <a:ext cx="1310505" cy="131050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4272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Resultado de imagen para fondo power 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79937" y="22834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31" y="-37552"/>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1879937" y="1250198"/>
            <a:ext cx="9938252" cy="1146652"/>
          </a:xfrm>
          <a:prstGeom prst="flowChartManualInpu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solidFill>
              <a:srgbClr val="00B0F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RQ2: ¿Qué modelos de usabilidad son comúnmente utilizados en la evaluación de usabilidad de aplicaciones móviles?</a:t>
            </a:r>
          </a:p>
        </p:txBody>
      </p:sp>
      <p:pic>
        <p:nvPicPr>
          <p:cNvPr id="7178" name="Picture 10" descr="Resultado de imagen para circulo signo de interrogacio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9524" y="1286688"/>
            <a:ext cx="1310505" cy="131050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graphicFrame>
        <p:nvGraphicFramePr>
          <p:cNvPr id="3" name="Marcador de contenido 2"/>
          <p:cNvGraphicFramePr>
            <a:graphicFrameLocks noGrp="1"/>
          </p:cNvGraphicFramePr>
          <p:nvPr>
            <p:ph idx="1"/>
            <p:extLst>
              <p:ext uri="{D42A27DB-BD31-4B8C-83A1-F6EECF244321}">
                <p14:modId xmlns:p14="http://schemas.microsoft.com/office/powerpoint/2010/main" val="3142480317"/>
              </p:ext>
            </p:extLst>
          </p:nvPr>
        </p:nvGraphicFramePr>
        <p:xfrm>
          <a:off x="601662" y="2597193"/>
          <a:ext cx="11037887" cy="38814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riángulo isósceles 1"/>
          <p:cNvSpPr/>
          <p:nvPr/>
        </p:nvSpPr>
        <p:spPr>
          <a:xfrm rot="5400000">
            <a:off x="4657723" y="4821013"/>
            <a:ext cx="204108" cy="146956"/>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42499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Resultado de imagen para fondo power 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79937" y="22834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31" y="-37552"/>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1879937" y="1250198"/>
            <a:ext cx="9938252" cy="1146652"/>
          </a:xfrm>
          <a:prstGeom prst="flowChartManualInpu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solidFill>
              <a:srgbClr val="00B0F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RQ2: ¿Qué modelos de usabilidad son comúnmente utilizados en la evaluación de usabilidad de aplicaciones móviles?</a:t>
            </a:r>
          </a:p>
        </p:txBody>
      </p:sp>
      <p:pic>
        <p:nvPicPr>
          <p:cNvPr id="7178" name="Picture 10" descr="Resultado de imagen para circulo signo de interrogacio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9524" y="1286688"/>
            <a:ext cx="1310505" cy="131050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graphicFrame>
        <p:nvGraphicFramePr>
          <p:cNvPr id="4" name="Marcador de contenido 3"/>
          <p:cNvGraphicFramePr>
            <a:graphicFrameLocks noGrp="1"/>
          </p:cNvGraphicFramePr>
          <p:nvPr>
            <p:ph idx="1"/>
            <p:extLst>
              <p:ext uri="{D42A27DB-BD31-4B8C-83A1-F6EECF244321}">
                <p14:modId xmlns:p14="http://schemas.microsoft.com/office/powerpoint/2010/main" val="2933653836"/>
              </p:ext>
            </p:extLst>
          </p:nvPr>
        </p:nvGraphicFramePr>
        <p:xfrm>
          <a:off x="605631" y="2549250"/>
          <a:ext cx="10980737" cy="41830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4943335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Resultado de imagen para fondo power 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79937" y="22834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31" y="-37552"/>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1879937" y="1250198"/>
            <a:ext cx="9938252" cy="1146652"/>
          </a:xfrm>
          <a:prstGeom prst="flowChartManualInpu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solidFill>
              <a:srgbClr val="00B0F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RQ2: ¿Qué modelos de usabilidad son comúnmente utilizados en la evaluación de usabilidad de aplicaciones móviles?</a:t>
            </a:r>
          </a:p>
        </p:txBody>
      </p:sp>
      <p:pic>
        <p:nvPicPr>
          <p:cNvPr id="7178" name="Picture 10" descr="Resultado de imagen para circulo signo de interrogacio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9524" y="1286688"/>
            <a:ext cx="1310505" cy="131050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Marcador de contenido 2"/>
          <p:cNvPicPr>
            <a:picLocks noGrp="1" noChangeAspect="1"/>
          </p:cNvPicPr>
          <p:nvPr>
            <p:ph idx="1"/>
          </p:nvPr>
        </p:nvPicPr>
        <p:blipFill>
          <a:blip r:embed="rId6"/>
          <a:stretch>
            <a:fillRect/>
          </a:stretch>
        </p:blipFill>
        <p:spPr>
          <a:xfrm>
            <a:off x="506141" y="3007497"/>
            <a:ext cx="4694327" cy="3197360"/>
          </a:xfrm>
          <a:prstGeom prst="rect">
            <a:avLst/>
          </a:prstGeom>
          <a:effectLst>
            <a:glow rad="228600">
              <a:srgbClr val="00B050">
                <a:alpha val="40000"/>
              </a:srgbClr>
            </a:glow>
          </a:effectLst>
        </p:spPr>
      </p:pic>
      <p:sp>
        <p:nvSpPr>
          <p:cNvPr id="5" name="CuadroTexto 4"/>
          <p:cNvSpPr txBox="1"/>
          <p:nvPr/>
        </p:nvSpPr>
        <p:spPr>
          <a:xfrm>
            <a:off x="7249886" y="4016829"/>
            <a:ext cx="184731" cy="369332"/>
          </a:xfrm>
          <a:prstGeom prst="rect">
            <a:avLst/>
          </a:prstGeom>
          <a:noFill/>
        </p:spPr>
        <p:txBody>
          <a:bodyPr wrap="none" rtlCol="0">
            <a:spAutoFit/>
          </a:bodyPr>
          <a:lstStyle/>
          <a:p>
            <a:endParaRPr lang="es-EC" dirty="0"/>
          </a:p>
        </p:txBody>
      </p:sp>
      <p:pic>
        <p:nvPicPr>
          <p:cNvPr id="1032" name="Picture 8" descr="Resultado de imagen para cuadro de texto comic vector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3302" y="2770664"/>
            <a:ext cx="5080375" cy="336045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8147093" y="4947557"/>
            <a:ext cx="2795958" cy="338554"/>
          </a:xfrm>
          <a:prstGeom prst="rect">
            <a:avLst/>
          </a:prstGeom>
          <a:noFill/>
        </p:spPr>
        <p:txBody>
          <a:bodyPr wrap="none" rtlCol="0">
            <a:spAutoFit/>
          </a:bodyPr>
          <a:lstStyle/>
          <a:p>
            <a:r>
              <a:rPr lang="es-EC" sz="1600" b="1" dirty="0" smtClean="0">
                <a:effectLst>
                  <a:glow rad="139700">
                    <a:schemeClr val="accent4">
                      <a:satMod val="175000"/>
                      <a:alpha val="40000"/>
                    </a:schemeClr>
                  </a:glow>
                </a:effectLst>
              </a:rPr>
              <a:t>COMBINACIÓN DE MODELOS</a:t>
            </a:r>
            <a:endParaRPr lang="es-EC" sz="1600" b="1" dirty="0">
              <a:effectLst>
                <a:glow rad="139700">
                  <a:schemeClr val="accent4">
                    <a:satMod val="175000"/>
                    <a:alpha val="40000"/>
                  </a:schemeClr>
                </a:glow>
              </a:effectLst>
            </a:endParaRPr>
          </a:p>
        </p:txBody>
      </p:sp>
      <p:sp>
        <p:nvSpPr>
          <p:cNvPr id="11" name="CuadroTexto 10"/>
          <p:cNvSpPr txBox="1"/>
          <p:nvPr/>
        </p:nvSpPr>
        <p:spPr>
          <a:xfrm>
            <a:off x="6368142" y="3096415"/>
            <a:ext cx="2857500" cy="1477328"/>
          </a:xfrm>
          <a:prstGeom prst="rect">
            <a:avLst/>
          </a:prstGeom>
          <a:noFill/>
        </p:spPr>
        <p:txBody>
          <a:bodyPr wrap="square" rtlCol="0">
            <a:spAutoFit/>
          </a:bodyPr>
          <a:lstStyle/>
          <a:p>
            <a:pPr algn="just"/>
            <a:r>
              <a:rPr lang="es-ES" b="1" dirty="0" smtClean="0">
                <a:effectLst>
                  <a:glow rad="101600">
                    <a:srgbClr val="002060">
                      <a:alpha val="60000"/>
                    </a:srgbClr>
                  </a:glow>
                  <a:reflection blurRad="6350" stA="55000" endA="300" endPos="45500" dir="5400000" sy="-100000" algn="bl" rotWithShape="0"/>
                </a:effectLst>
              </a:rPr>
              <a:t>Falta de </a:t>
            </a:r>
            <a:r>
              <a:rPr lang="es-ES" b="1" dirty="0">
                <a:effectLst>
                  <a:glow rad="101600">
                    <a:srgbClr val="002060">
                      <a:alpha val="60000"/>
                    </a:srgbClr>
                  </a:glow>
                  <a:reflection blurRad="6350" stA="55000" endA="300" endPos="45500" dir="5400000" sy="-100000" algn="bl" rotWithShape="0"/>
                </a:effectLst>
              </a:rPr>
              <a:t>modelos formalizados en el proceso de evaluación de usabilidad de aplicaciones </a:t>
            </a:r>
            <a:r>
              <a:rPr lang="es-ES" b="1" dirty="0" smtClean="0">
                <a:effectLst>
                  <a:glow rad="101600">
                    <a:srgbClr val="002060">
                      <a:alpha val="60000"/>
                    </a:srgbClr>
                  </a:glow>
                  <a:reflection blurRad="6350" stA="55000" endA="300" endPos="45500" dir="5400000" sy="-100000" algn="bl" rotWithShape="0"/>
                </a:effectLst>
              </a:rPr>
              <a:t>móviles.</a:t>
            </a:r>
            <a:endParaRPr lang="es-EC" b="1" dirty="0">
              <a:effectLst>
                <a:glow rad="101600">
                  <a:srgbClr val="002060">
                    <a:alpha val="60000"/>
                  </a:srgbClr>
                </a:glow>
                <a:reflection blurRad="6350" stA="55000" endA="300" endPos="45500" dir="5400000" sy="-100000" algn="bl" rotWithShape="0"/>
              </a:effectLst>
            </a:endParaRPr>
          </a:p>
        </p:txBody>
      </p:sp>
    </p:spTree>
    <p:extLst>
      <p:ext uri="{BB962C8B-B14F-4D97-AF65-F5344CB8AC3E}">
        <p14:creationId xmlns:p14="http://schemas.microsoft.com/office/powerpoint/2010/main" val="30740271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fondos amarillos con verde abstrac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552"/>
            <a:ext cx="12192000" cy="6895552"/>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79937" y="22834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1" y="32339"/>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2174077" y="881473"/>
            <a:ext cx="9646488" cy="1146652"/>
          </a:xfrm>
          <a:prstGeom prst="flowChartManualInpu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100000" b="100000"/>
            </a:path>
            <a:tileRect t="-100000" r="-100000"/>
          </a:gradFill>
          <a:ln>
            <a:solidFill>
              <a:srgbClr val="00B0F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RQ3: ¿Qué atributos de usabilidad son considerados en la evaluación de usabilidad de aplicaciones móviles y que métricas se utilizan para medir dichos atributos?</a:t>
            </a:r>
          </a:p>
        </p:txBody>
      </p:sp>
      <p:sp>
        <p:nvSpPr>
          <p:cNvPr id="5" name="CuadroTexto 4"/>
          <p:cNvSpPr txBox="1"/>
          <p:nvPr/>
        </p:nvSpPr>
        <p:spPr>
          <a:xfrm>
            <a:off x="7249886" y="4016829"/>
            <a:ext cx="184731" cy="369332"/>
          </a:xfrm>
          <a:prstGeom prst="rect">
            <a:avLst/>
          </a:prstGeom>
          <a:noFill/>
        </p:spPr>
        <p:txBody>
          <a:bodyPr wrap="none" rtlCol="0">
            <a:spAutoFit/>
          </a:bodyPr>
          <a:lstStyle/>
          <a:p>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945073961"/>
              </p:ext>
            </p:extLst>
          </p:nvPr>
        </p:nvGraphicFramePr>
        <p:xfrm>
          <a:off x="341260" y="2162961"/>
          <a:ext cx="11495634" cy="4771720"/>
        </p:xfrm>
        <a:graphic>
          <a:graphicData uri="http://schemas.openxmlformats.org/drawingml/2006/table">
            <a:tbl>
              <a:tblPr firstRow="1" firstCol="1" bandRow="1">
                <a:tableStyleId>{21E4AEA4-8DFA-4A89-87EB-49C32662AFE0}</a:tableStyleId>
              </a:tblPr>
              <a:tblGrid>
                <a:gridCol w="3168650"/>
                <a:gridCol w="968188"/>
                <a:gridCol w="7358796"/>
              </a:tblGrid>
              <a:tr h="91134">
                <a:tc>
                  <a:txBody>
                    <a:bodyPr/>
                    <a:lstStyle/>
                    <a:p>
                      <a:pPr algn="l">
                        <a:lnSpc>
                          <a:spcPct val="107000"/>
                        </a:lnSpc>
                        <a:spcAft>
                          <a:spcPts val="0"/>
                        </a:spcAft>
                      </a:pPr>
                      <a:r>
                        <a:rPr lang="es-EC" sz="1200" dirty="0" smtClean="0">
                          <a:effectLst/>
                        </a:rPr>
                        <a:t>Atributo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l">
                        <a:lnSpc>
                          <a:spcPct val="107000"/>
                        </a:lnSpc>
                        <a:spcAft>
                          <a:spcPts val="0"/>
                        </a:spcAft>
                      </a:pPr>
                      <a:r>
                        <a:rPr lang="es-EC" sz="1200">
                          <a:effectLst/>
                        </a:rPr>
                        <a:t># Estudios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l">
                        <a:lnSpc>
                          <a:spcPct val="107000"/>
                        </a:lnSpc>
                        <a:spcAft>
                          <a:spcPts val="0"/>
                        </a:spcAft>
                      </a:pPr>
                      <a:r>
                        <a:rPr lang="es-EC" sz="1200">
                          <a:effectLst/>
                        </a:rPr>
                        <a:t>Métrica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r>
              <a:tr h="273401">
                <a:tc>
                  <a:txBody>
                    <a:bodyPr/>
                    <a:lstStyle/>
                    <a:p>
                      <a:pPr algn="just">
                        <a:lnSpc>
                          <a:spcPct val="107000"/>
                        </a:lnSpc>
                        <a:spcAft>
                          <a:spcPts val="0"/>
                        </a:spcAft>
                      </a:pPr>
                      <a:r>
                        <a:rPr lang="es-EC" sz="1200" dirty="0">
                          <a:effectLst/>
                        </a:rPr>
                        <a:t>Visibilidad del estado del sistema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ctr">
                        <a:lnSpc>
                          <a:spcPct val="107000"/>
                        </a:lnSpc>
                        <a:spcAft>
                          <a:spcPts val="0"/>
                        </a:spcAft>
                      </a:pPr>
                      <a:r>
                        <a:rPr lang="es-EC" sz="1200">
                          <a:effectLst/>
                        </a:rPr>
                        <a:t>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just">
                        <a:lnSpc>
                          <a:spcPct val="107000"/>
                        </a:lnSpc>
                        <a:spcAft>
                          <a:spcPts val="0"/>
                        </a:spcAft>
                      </a:pPr>
                      <a:r>
                        <a:rPr lang="es-EC" sz="1200">
                          <a:effectLst/>
                        </a:rPr>
                        <a:t>% de visibilidad, es medido por cuestionarios y varias técnicas de colección de datos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r>
              <a:tr h="182267">
                <a:tc>
                  <a:txBody>
                    <a:bodyPr/>
                    <a:lstStyle/>
                    <a:p>
                      <a:pPr algn="just">
                        <a:lnSpc>
                          <a:spcPct val="107000"/>
                        </a:lnSpc>
                        <a:spcAft>
                          <a:spcPts val="0"/>
                        </a:spcAft>
                      </a:pPr>
                      <a:r>
                        <a:rPr lang="es-EC" sz="1200">
                          <a:effectLst/>
                        </a:rPr>
                        <a:t>Control y libertad para el usuario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ctr">
                        <a:lnSpc>
                          <a:spcPct val="107000"/>
                        </a:lnSpc>
                        <a:spcAft>
                          <a:spcPts val="0"/>
                        </a:spcAft>
                      </a:pPr>
                      <a:r>
                        <a:rPr lang="es-EC" sz="1200">
                          <a:effectLst/>
                        </a:rPr>
                        <a:t>11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just">
                        <a:lnSpc>
                          <a:spcPct val="107000"/>
                        </a:lnSpc>
                        <a:spcAft>
                          <a:spcPts val="0"/>
                        </a:spcAft>
                      </a:pPr>
                      <a:r>
                        <a:rPr lang="es-EC" sz="1200">
                          <a:effectLst/>
                        </a:rPr>
                        <a:t>posibilidad del usuario de reiniciar sus acciones, es medido por cuestionarios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r>
              <a:tr h="182267">
                <a:tc>
                  <a:txBody>
                    <a:bodyPr/>
                    <a:lstStyle/>
                    <a:p>
                      <a:pPr algn="just">
                        <a:lnSpc>
                          <a:spcPct val="107000"/>
                        </a:lnSpc>
                        <a:spcAft>
                          <a:spcPts val="0"/>
                        </a:spcAft>
                      </a:pPr>
                      <a:r>
                        <a:rPr lang="es-EC" sz="1200">
                          <a:effectLst/>
                        </a:rPr>
                        <a:t>Consistencia y estándares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ctr">
                        <a:lnSpc>
                          <a:spcPct val="107000"/>
                        </a:lnSpc>
                        <a:spcAft>
                          <a:spcPts val="0"/>
                        </a:spcAft>
                      </a:pPr>
                      <a:r>
                        <a:rPr lang="es-EC" sz="1200">
                          <a:effectLst/>
                        </a:rPr>
                        <a:t>12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just">
                        <a:lnSpc>
                          <a:spcPct val="107000"/>
                        </a:lnSpc>
                        <a:spcAft>
                          <a:spcPts val="0"/>
                        </a:spcAft>
                      </a:pPr>
                      <a:r>
                        <a:rPr lang="es-EC" sz="1200">
                          <a:effectLst/>
                        </a:rPr>
                        <a:t>% o nivel de cumplimiento con las normas y estándares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r>
              <a:tr h="182267">
                <a:tc>
                  <a:txBody>
                    <a:bodyPr/>
                    <a:lstStyle/>
                    <a:p>
                      <a:pPr algn="just">
                        <a:lnSpc>
                          <a:spcPct val="107000"/>
                        </a:lnSpc>
                        <a:spcAft>
                          <a:spcPts val="0"/>
                        </a:spcAft>
                        <a:tabLst>
                          <a:tab pos="957580" algn="ctr"/>
                        </a:tabLst>
                      </a:pPr>
                      <a:r>
                        <a:rPr lang="es-EC" sz="1200">
                          <a:effectLst/>
                        </a:rPr>
                        <a:t>Errores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ctr">
                        <a:lnSpc>
                          <a:spcPct val="107000"/>
                        </a:lnSpc>
                        <a:spcAft>
                          <a:spcPts val="0"/>
                        </a:spcAft>
                      </a:pPr>
                      <a:r>
                        <a:rPr lang="es-EC" sz="1200">
                          <a:effectLst/>
                        </a:rPr>
                        <a:t>17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l">
                        <a:lnSpc>
                          <a:spcPct val="107000"/>
                        </a:lnSpc>
                        <a:spcAft>
                          <a:spcPts val="0"/>
                        </a:spcAft>
                      </a:pPr>
                      <a:r>
                        <a:rPr lang="es-EC" sz="1200">
                          <a:effectLst/>
                        </a:rPr>
                        <a:t>% de tasa de errores, número de errores cometidos por tarea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r>
              <a:tr h="182267">
                <a:tc>
                  <a:txBody>
                    <a:bodyPr/>
                    <a:lstStyle/>
                    <a:p>
                      <a:pPr algn="l">
                        <a:lnSpc>
                          <a:spcPct val="107000"/>
                        </a:lnSpc>
                        <a:spcAft>
                          <a:spcPts val="0"/>
                        </a:spcAft>
                      </a:pPr>
                      <a:r>
                        <a:rPr lang="es-EC" sz="1200">
                          <a:effectLst/>
                        </a:rPr>
                        <a:t>Reconocimiento en lugar de Recuerdo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ctr">
                        <a:lnSpc>
                          <a:spcPct val="107000"/>
                        </a:lnSpc>
                        <a:spcAft>
                          <a:spcPts val="0"/>
                        </a:spcAft>
                      </a:pPr>
                      <a:r>
                        <a:rPr lang="es-EC" sz="1200">
                          <a:effectLst/>
                        </a:rPr>
                        <a:t>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just">
                        <a:lnSpc>
                          <a:spcPct val="107000"/>
                        </a:lnSpc>
                        <a:spcAft>
                          <a:spcPts val="0"/>
                        </a:spcAft>
                      </a:pPr>
                      <a:r>
                        <a:rPr lang="es-EC" sz="1200">
                          <a:effectLst/>
                        </a:rPr>
                        <a:t>% intuitividad de la aplicación, puede ser medido con estudios longitudinales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r>
              <a:tr h="182267">
                <a:tc>
                  <a:txBody>
                    <a:bodyPr/>
                    <a:lstStyle/>
                    <a:p>
                      <a:pPr algn="just">
                        <a:lnSpc>
                          <a:spcPct val="107000"/>
                        </a:lnSpc>
                        <a:spcAft>
                          <a:spcPts val="0"/>
                        </a:spcAft>
                      </a:pPr>
                      <a:r>
                        <a:rPr lang="es-EC" sz="1200">
                          <a:effectLst/>
                        </a:rPr>
                        <a:t>Flexibilidad y eficiencia de uso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ctr">
                        <a:lnSpc>
                          <a:spcPct val="107000"/>
                        </a:lnSpc>
                        <a:spcAft>
                          <a:spcPts val="0"/>
                        </a:spcAft>
                      </a:pPr>
                      <a:r>
                        <a:rPr lang="es-EC" sz="1200">
                          <a:effectLst/>
                        </a:rPr>
                        <a:t>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just">
                        <a:lnSpc>
                          <a:spcPct val="107000"/>
                        </a:lnSpc>
                        <a:spcAft>
                          <a:spcPts val="0"/>
                        </a:spcAft>
                      </a:pPr>
                      <a:r>
                        <a:rPr lang="es-EC" sz="1200">
                          <a:effectLst/>
                        </a:rPr>
                        <a:t>Tiempo que tarda en cargar el sistema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r>
              <a:tr h="455669">
                <a:tc>
                  <a:txBody>
                    <a:bodyPr/>
                    <a:lstStyle/>
                    <a:p>
                      <a:pPr algn="just">
                        <a:lnSpc>
                          <a:spcPct val="107000"/>
                        </a:lnSpc>
                        <a:spcAft>
                          <a:spcPts val="0"/>
                        </a:spcAft>
                      </a:pPr>
                      <a:r>
                        <a:rPr lang="es-EC" sz="1200">
                          <a:effectLst/>
                        </a:rPr>
                        <a:t>Diseño estético y minimalista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ctr">
                        <a:lnSpc>
                          <a:spcPct val="107000"/>
                        </a:lnSpc>
                        <a:spcAft>
                          <a:spcPts val="0"/>
                        </a:spcAft>
                      </a:pPr>
                      <a:r>
                        <a:rPr lang="es-EC" sz="1200">
                          <a:effectLst/>
                        </a:rPr>
                        <a:t>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just">
                        <a:lnSpc>
                          <a:spcPct val="107000"/>
                        </a:lnSpc>
                        <a:spcAft>
                          <a:spcPts val="0"/>
                        </a:spcAft>
                      </a:pPr>
                      <a:r>
                        <a:rPr lang="es-EC" sz="1200" dirty="0">
                          <a:effectLst/>
                        </a:rPr>
                        <a:t>Cumplimiento de guías de interfaz de usuario, por ejemplo tamaño de letra ajustable, colores, etc., es medido por cuestionarios y varias técnicas de colección de datos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r>
              <a:tr h="273401">
                <a:tc>
                  <a:txBody>
                    <a:bodyPr/>
                    <a:lstStyle/>
                    <a:p>
                      <a:pPr algn="just">
                        <a:lnSpc>
                          <a:spcPct val="107000"/>
                        </a:lnSpc>
                        <a:spcAft>
                          <a:spcPts val="0"/>
                        </a:spcAft>
                      </a:pPr>
                      <a:r>
                        <a:rPr lang="es-EC" sz="1200">
                          <a:effectLst/>
                        </a:rPr>
                        <a:t>Compatibilidad entre diferentes plataformas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ctr">
                        <a:lnSpc>
                          <a:spcPct val="107000"/>
                        </a:lnSpc>
                        <a:spcAft>
                          <a:spcPts val="0"/>
                        </a:spcAft>
                      </a:pPr>
                      <a:r>
                        <a:rPr lang="es-EC" sz="1200">
                          <a:effectLst/>
                        </a:rPr>
                        <a:t>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just">
                        <a:lnSpc>
                          <a:spcPct val="107000"/>
                        </a:lnSpc>
                        <a:spcAft>
                          <a:spcPts val="0"/>
                        </a:spcAft>
                      </a:pPr>
                      <a:r>
                        <a:rPr lang="es-EC" sz="1200" dirty="0">
                          <a:effectLst/>
                        </a:rPr>
                        <a:t>Nivel o porcentaje de flexibilidad de un sistema para adaptarse a las distintas plataformas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r>
              <a:tr h="273401">
                <a:tc>
                  <a:txBody>
                    <a:bodyPr/>
                    <a:lstStyle/>
                    <a:p>
                      <a:pPr algn="just">
                        <a:lnSpc>
                          <a:spcPct val="107000"/>
                        </a:lnSpc>
                        <a:spcAft>
                          <a:spcPts val="0"/>
                        </a:spcAft>
                      </a:pPr>
                      <a:r>
                        <a:rPr lang="es-EC" sz="1200">
                          <a:effectLst/>
                        </a:rPr>
                        <a:t>Confiabilidad</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ctr">
                        <a:lnSpc>
                          <a:spcPct val="107000"/>
                        </a:lnSpc>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just">
                        <a:lnSpc>
                          <a:spcPct val="107000"/>
                        </a:lnSpc>
                        <a:spcAft>
                          <a:spcPts val="0"/>
                        </a:spcAft>
                      </a:pPr>
                      <a:r>
                        <a:rPr lang="es-EC" sz="1200">
                          <a:effectLst/>
                        </a:rPr>
                        <a:t>Número de veces que el usuario toca controles </a:t>
                      </a:r>
                      <a:br>
                        <a:rPr lang="es-EC" sz="1200">
                          <a:effectLst/>
                        </a:rPr>
                      </a:br>
                      <a:r>
                        <a:rPr lang="es-EC" sz="1200">
                          <a:effectLst/>
                        </a:rPr>
                        <a:t>cercanos a su objetivo accidentalmente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r>
              <a:tr h="455669">
                <a:tc>
                  <a:txBody>
                    <a:bodyPr/>
                    <a:lstStyle/>
                    <a:p>
                      <a:pPr algn="just">
                        <a:lnSpc>
                          <a:spcPct val="107000"/>
                        </a:lnSpc>
                        <a:spcAft>
                          <a:spcPts val="0"/>
                        </a:spcAft>
                      </a:pPr>
                      <a:r>
                        <a:rPr lang="es-EC" sz="1200" dirty="0">
                          <a:effectLst/>
                        </a:rPr>
                        <a:t>Eficiencia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ctr">
                        <a:lnSpc>
                          <a:spcPct val="107000"/>
                        </a:lnSpc>
                        <a:spcAft>
                          <a:spcPts val="0"/>
                        </a:spcAft>
                      </a:pPr>
                      <a:r>
                        <a:rPr lang="es-EC" sz="1200">
                          <a:effectLst/>
                        </a:rPr>
                        <a:t>19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just">
                        <a:lnSpc>
                          <a:spcPct val="107000"/>
                        </a:lnSpc>
                        <a:spcAft>
                          <a:spcPts val="0"/>
                        </a:spcAft>
                      </a:pPr>
                      <a:r>
                        <a:rPr lang="es-EC" sz="1200">
                          <a:effectLst/>
                        </a:rPr>
                        <a:t>Tiempo invertido en realizar la tarea, Número de toques requeridos para la completitud de la tarea, Tiempo transcurrido en cada pantalla, Eficiencia relativa en comparación con un usuario experto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r>
              <a:tr h="364535">
                <a:tc>
                  <a:txBody>
                    <a:bodyPr/>
                    <a:lstStyle/>
                    <a:p>
                      <a:pPr algn="just">
                        <a:lnSpc>
                          <a:spcPct val="107000"/>
                        </a:lnSpc>
                        <a:spcAft>
                          <a:spcPts val="0"/>
                        </a:spcAft>
                      </a:pPr>
                      <a:r>
                        <a:rPr lang="es-EC" sz="1200">
                          <a:effectLst/>
                        </a:rPr>
                        <a:t>Efectividad</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ctr">
                        <a:lnSpc>
                          <a:spcPct val="107000"/>
                        </a:lnSpc>
                        <a:spcAft>
                          <a:spcPts val="0"/>
                        </a:spcAft>
                      </a:pPr>
                      <a:r>
                        <a:rPr lang="es-EC" sz="1200">
                          <a:effectLst/>
                        </a:rPr>
                        <a:t>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just">
                        <a:lnSpc>
                          <a:spcPct val="107000"/>
                        </a:lnSpc>
                        <a:spcAft>
                          <a:spcPts val="0"/>
                        </a:spcAft>
                      </a:pPr>
                      <a:r>
                        <a:rPr lang="es-EC" sz="1200">
                          <a:effectLst/>
                        </a:rPr>
                        <a:t>Tareas resueltas por el usuario en un tiempo limitado, % de tareas completadas con éxito al primer intento, Número de funciones aprendidas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r>
              <a:tr h="364535">
                <a:tc>
                  <a:txBody>
                    <a:bodyPr/>
                    <a:lstStyle/>
                    <a:p>
                      <a:pPr algn="just">
                        <a:lnSpc>
                          <a:spcPct val="107000"/>
                        </a:lnSpc>
                        <a:spcAft>
                          <a:spcPts val="0"/>
                        </a:spcAft>
                      </a:pPr>
                      <a:r>
                        <a:rPr lang="es-EC" sz="1200">
                          <a:effectLst/>
                        </a:rPr>
                        <a:t>Satisfacción</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ctr">
                        <a:lnSpc>
                          <a:spcPct val="107000"/>
                        </a:lnSpc>
                        <a:spcAft>
                          <a:spcPts val="0"/>
                        </a:spcAft>
                      </a:pPr>
                      <a:r>
                        <a:rPr lang="es-EC" sz="1200">
                          <a:effectLst/>
                        </a:rPr>
                        <a:t>13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just">
                        <a:lnSpc>
                          <a:spcPct val="107000"/>
                        </a:lnSpc>
                        <a:spcAft>
                          <a:spcPts val="0"/>
                        </a:spcAft>
                      </a:pPr>
                      <a:r>
                        <a:rPr lang="es-EC" sz="1200">
                          <a:effectLst/>
                        </a:rPr>
                        <a:t>Nivel de confort percibido por el usuario al utilizar el sistema, es medido por cuestionarios y varias técnicas de colección de datos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r>
              <a:tr h="364535">
                <a:tc>
                  <a:txBody>
                    <a:bodyPr/>
                    <a:lstStyle/>
                    <a:p>
                      <a:pPr algn="just">
                        <a:lnSpc>
                          <a:spcPct val="107000"/>
                        </a:lnSpc>
                        <a:spcAft>
                          <a:spcPts val="0"/>
                        </a:spcAft>
                      </a:pPr>
                      <a:r>
                        <a:rPr lang="es-EC" sz="1200">
                          <a:effectLst/>
                        </a:rPr>
                        <a:t>Facilidad de Aprendizaje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ctr">
                        <a:lnSpc>
                          <a:spcPct val="107000"/>
                        </a:lnSpc>
                        <a:spcAft>
                          <a:spcPts val="0"/>
                        </a:spcAft>
                      </a:pPr>
                      <a:r>
                        <a:rPr lang="es-EC" sz="1200">
                          <a:effectLst/>
                        </a:rPr>
                        <a:t>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just">
                        <a:lnSpc>
                          <a:spcPct val="107000"/>
                        </a:lnSpc>
                        <a:spcAft>
                          <a:spcPts val="0"/>
                        </a:spcAft>
                      </a:pPr>
                      <a:r>
                        <a:rPr lang="es-EC" sz="1200">
                          <a:effectLst/>
                        </a:rPr>
                        <a:t>Tiempo el cual le toma al usuario acostumbrarse a la aplicación eficientemente, Tiempo usado para terminar una tarea la primera vez</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r>
              <a:tr h="455669">
                <a:tc>
                  <a:txBody>
                    <a:bodyPr/>
                    <a:lstStyle/>
                    <a:p>
                      <a:pPr algn="just">
                        <a:lnSpc>
                          <a:spcPct val="107000"/>
                        </a:lnSpc>
                        <a:spcAft>
                          <a:spcPts val="0"/>
                        </a:spcAft>
                      </a:pPr>
                      <a:r>
                        <a:rPr lang="es-EC" sz="1200">
                          <a:effectLst/>
                        </a:rPr>
                        <a:t>Carga cognitiva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ctr">
                        <a:lnSpc>
                          <a:spcPct val="107000"/>
                        </a:lnSpc>
                        <a:spcAft>
                          <a:spcPts val="0"/>
                        </a:spcAft>
                      </a:pPr>
                      <a:r>
                        <a:rPr lang="es-EC" sz="1200">
                          <a:effectLst/>
                        </a:rPr>
                        <a:t>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c>
                  <a:txBody>
                    <a:bodyPr/>
                    <a:lstStyle/>
                    <a:p>
                      <a:pPr algn="just">
                        <a:lnSpc>
                          <a:spcPct val="107000"/>
                        </a:lnSpc>
                        <a:spcAft>
                          <a:spcPts val="0"/>
                        </a:spcAft>
                      </a:pPr>
                      <a:r>
                        <a:rPr lang="es-EC" sz="1200" dirty="0">
                          <a:effectLst/>
                        </a:rPr>
                        <a:t>% procesamiento cognitivo que el usuario necesita para utilizar la aplicación. Se puede medir a través de una herramienta de evaluación TLX (</a:t>
                      </a:r>
                      <a:r>
                        <a:rPr lang="es-EC" sz="1200" dirty="0" err="1">
                          <a:effectLst/>
                        </a:rPr>
                        <a:t>Task</a:t>
                      </a:r>
                      <a:r>
                        <a:rPr lang="es-EC" sz="1200" dirty="0">
                          <a:effectLst/>
                        </a:rPr>
                        <a:t> load </a:t>
                      </a:r>
                      <a:r>
                        <a:rPr lang="es-EC" sz="1200" dirty="0" err="1">
                          <a:effectLst/>
                        </a:rPr>
                        <a:t>index</a:t>
                      </a:r>
                      <a:r>
                        <a:rPr lang="es-EC" sz="1200" dirty="0">
                          <a:effectLst/>
                        </a:rPr>
                        <a:t>) de índice de carga de tareas de la NASA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927" marR="28927" marT="0" marB="0"/>
                </a:tc>
              </a:tr>
            </a:tbl>
          </a:graphicData>
        </a:graphic>
      </p:graphicFrame>
      <p:pic>
        <p:nvPicPr>
          <p:cNvPr id="2056" name="Picture 8" descr="Resultado de imagen para signo de interrogacio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289" y="983651"/>
            <a:ext cx="1346544" cy="115658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6429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0" y="0"/>
            <a:ext cx="9388699" cy="74697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3200" b="1" dirty="0" smtClean="0">
                <a:solidFill>
                  <a:schemeClr val="bg1"/>
                </a:solidFill>
              </a:rPr>
              <a:t>PROBLEMÁTICA</a:t>
            </a:r>
            <a:endParaRPr lang="es-EC" sz="3200" b="1" dirty="0">
              <a:solidFill>
                <a:schemeClr val="bg1"/>
              </a:solidFill>
            </a:endParaRPr>
          </a:p>
        </p:txBody>
      </p:sp>
      <p:sp>
        <p:nvSpPr>
          <p:cNvPr id="10" name="Marcador de contenido 2"/>
          <p:cNvSpPr txBox="1">
            <a:spLocks/>
          </p:cNvSpPr>
          <p:nvPr/>
        </p:nvSpPr>
        <p:spPr>
          <a:xfrm>
            <a:off x="314578" y="2899854"/>
            <a:ext cx="7230295" cy="87791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a:t>Los factores principales que determinan la usabilidad de un producto software, corresponden a condiciones específicas, necesidades y los usuarios puntuales que utilizarán el sistema </a:t>
            </a:r>
            <a:endParaRPr lang="es-EC" dirty="0" smtClean="0"/>
          </a:p>
        </p:txBody>
      </p:sp>
      <p:sp>
        <p:nvSpPr>
          <p:cNvPr id="12" name="Marcador de contenido 2"/>
          <p:cNvSpPr txBox="1">
            <a:spLocks/>
          </p:cNvSpPr>
          <p:nvPr/>
        </p:nvSpPr>
        <p:spPr>
          <a:xfrm>
            <a:off x="3929725" y="1298160"/>
            <a:ext cx="6012765" cy="125994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a:t>En el estándar ISO 9241 se define a la usabilidad como el nivel en el que un producto software puede ser usado por usuarios determinados para lograr objetivos concretos con efectividad, eficiencia y satisfacción en un contexto de uso </a:t>
            </a:r>
            <a:r>
              <a:rPr lang="es-EC" dirty="0" smtClean="0"/>
              <a:t>definido. </a:t>
            </a:r>
          </a:p>
        </p:txBody>
      </p:sp>
      <p:sp>
        <p:nvSpPr>
          <p:cNvPr id="14" name="Marcador de contenido 2"/>
          <p:cNvSpPr txBox="1">
            <a:spLocks/>
          </p:cNvSpPr>
          <p:nvPr/>
        </p:nvSpPr>
        <p:spPr>
          <a:xfrm>
            <a:off x="314578" y="3822799"/>
            <a:ext cx="7230295" cy="9552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a:t>Con la proliferación del uso de los dispositivos móviles, la medición de usabilidad se ha tornado en una necesidad y por ende en un tema de </a:t>
            </a:r>
            <a:r>
              <a:rPr lang="es-EC" dirty="0" smtClean="0"/>
              <a:t>investigación.</a:t>
            </a:r>
          </a:p>
        </p:txBody>
      </p:sp>
      <p:pic>
        <p:nvPicPr>
          <p:cNvPr id="3074" name="Picture 2" descr="Resultado de imagen para USA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71" y="813437"/>
            <a:ext cx="3719354" cy="20374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US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6235" y="2787338"/>
            <a:ext cx="1042160" cy="821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stretch>
            <a:fillRect/>
          </a:stretch>
        </p:blipFill>
        <p:spPr>
          <a:xfrm>
            <a:off x="7637172" y="3635025"/>
            <a:ext cx="1050144" cy="1050144"/>
          </a:xfrm>
          <a:prstGeom prst="rect">
            <a:avLst/>
          </a:prstGeom>
          <a:ln w="88900" cap="sq" cmpd="thickThin">
            <a:solidFill>
              <a:srgbClr val="000000"/>
            </a:solidFill>
            <a:prstDash val="solid"/>
            <a:miter lim="800000"/>
          </a:ln>
          <a:effectLst>
            <a:innerShdw blurRad="76200">
              <a:srgbClr val="000000"/>
            </a:innerShdw>
          </a:effectLst>
        </p:spPr>
      </p:pic>
      <p:pic>
        <p:nvPicPr>
          <p:cNvPr id="3080" name="Picture 8" descr="Resultado de imagen para CONDITIONS SOFTW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1518" y="3617562"/>
            <a:ext cx="1113754" cy="1113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Marcador de contenido 2"/>
          <p:cNvSpPr txBox="1">
            <a:spLocks/>
          </p:cNvSpPr>
          <p:nvPr/>
        </p:nvSpPr>
        <p:spPr>
          <a:xfrm>
            <a:off x="3183212" y="5215804"/>
            <a:ext cx="6614257" cy="11913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a:t>En la actualidad </a:t>
            </a:r>
            <a:r>
              <a:rPr lang="es-ES" dirty="0"/>
              <a:t>las directrices y métodos existentes fueron creados para el análisis de usabilidad de aplicaciones de escritorio tradicionales, lo que dificulta su adopción en el desarrollo de aplicaciones </a:t>
            </a:r>
            <a:r>
              <a:rPr lang="es-ES" dirty="0" smtClean="0"/>
              <a:t>móviles.</a:t>
            </a:r>
            <a:endParaRPr lang="es-EC" dirty="0" smtClean="0"/>
          </a:p>
        </p:txBody>
      </p:sp>
      <p:graphicFrame>
        <p:nvGraphicFramePr>
          <p:cNvPr id="4" name="Diagrama 3"/>
          <p:cNvGraphicFramePr/>
          <p:nvPr>
            <p:extLst>
              <p:ext uri="{D42A27DB-BD31-4B8C-83A1-F6EECF244321}">
                <p14:modId xmlns:p14="http://schemas.microsoft.com/office/powerpoint/2010/main" val="757771830"/>
              </p:ext>
            </p:extLst>
          </p:nvPr>
        </p:nvGraphicFramePr>
        <p:xfrm>
          <a:off x="314578" y="4698067"/>
          <a:ext cx="2999346" cy="21127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249403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fondos amarillos con verde abstrac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552"/>
            <a:ext cx="12192000" cy="6895552"/>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79937" y="22834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1" y="32339"/>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2174077" y="881473"/>
            <a:ext cx="9646488" cy="1146652"/>
          </a:xfrm>
          <a:prstGeom prst="flowChartManualInpu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100000" b="100000"/>
            </a:path>
            <a:tileRect t="-100000" r="-100000"/>
          </a:gradFill>
          <a:ln>
            <a:solidFill>
              <a:srgbClr val="00B0F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RQ3: ¿Qué atributos de usabilidad son considerados en la evaluación de usabilidad de aplicaciones móviles y que métricas se utilizan para medir dichos atributos?</a:t>
            </a:r>
          </a:p>
        </p:txBody>
      </p:sp>
      <p:sp>
        <p:nvSpPr>
          <p:cNvPr id="5" name="CuadroTexto 4"/>
          <p:cNvSpPr txBox="1"/>
          <p:nvPr/>
        </p:nvSpPr>
        <p:spPr>
          <a:xfrm>
            <a:off x="7249886" y="4016829"/>
            <a:ext cx="184731" cy="369332"/>
          </a:xfrm>
          <a:prstGeom prst="rect">
            <a:avLst/>
          </a:prstGeom>
          <a:noFill/>
        </p:spPr>
        <p:txBody>
          <a:bodyPr wrap="none" rtlCol="0">
            <a:spAutoFit/>
          </a:bodyPr>
          <a:lstStyle/>
          <a:p>
            <a:endParaRPr lang="es-EC" dirty="0"/>
          </a:p>
        </p:txBody>
      </p:sp>
      <p:pic>
        <p:nvPicPr>
          <p:cNvPr id="2056" name="Picture 8" descr="Resultado de imagen para signo de interrogacio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289" y="983651"/>
            <a:ext cx="1346544" cy="115658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rotWithShape="1">
          <a:blip r:embed="rId6"/>
          <a:srcRect l="23834" t="32759" r="25340" b="40940"/>
          <a:stretch/>
        </p:blipFill>
        <p:spPr>
          <a:xfrm>
            <a:off x="252865" y="2242417"/>
            <a:ext cx="6082622" cy="2066443"/>
          </a:xfrm>
          <a:prstGeom prst="rect">
            <a:avLst/>
          </a:prstGeom>
          <a:effectLst>
            <a:glow rad="228600">
              <a:schemeClr val="accent3">
                <a:satMod val="175000"/>
                <a:alpha val="40000"/>
              </a:schemeClr>
            </a:glow>
          </a:effectLst>
        </p:spPr>
      </p:pic>
      <p:pic>
        <p:nvPicPr>
          <p:cNvPr id="8" name="Imagen 7"/>
          <p:cNvPicPr>
            <a:picLocks noChangeAspect="1"/>
          </p:cNvPicPr>
          <p:nvPr/>
        </p:nvPicPr>
        <p:blipFill rotWithShape="1">
          <a:blip r:embed="rId7"/>
          <a:srcRect l="28760" t="58709" r="30705" b="18300"/>
          <a:stretch/>
        </p:blipFill>
        <p:spPr>
          <a:xfrm>
            <a:off x="252864" y="4374464"/>
            <a:ext cx="6082623" cy="2145961"/>
          </a:xfrm>
          <a:prstGeom prst="rect">
            <a:avLst/>
          </a:prstGeom>
          <a:effectLst>
            <a:glow rad="228600">
              <a:schemeClr val="accent3">
                <a:satMod val="175000"/>
                <a:alpha val="40000"/>
              </a:schemeClr>
            </a:glow>
          </a:effectLst>
        </p:spPr>
      </p:pic>
      <p:pic>
        <p:nvPicPr>
          <p:cNvPr id="9" name="Imagen 8"/>
          <p:cNvPicPr>
            <a:picLocks noChangeAspect="1"/>
          </p:cNvPicPr>
          <p:nvPr/>
        </p:nvPicPr>
        <p:blipFill rotWithShape="1">
          <a:blip r:embed="rId8"/>
          <a:srcRect l="22976" t="18750" r="24566" b="20982"/>
          <a:stretch/>
        </p:blipFill>
        <p:spPr>
          <a:xfrm>
            <a:off x="6335487" y="2238705"/>
            <a:ext cx="5588492" cy="4408714"/>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4709570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Resultado de imagen para fondos naranja con blanco power point"/>
          <p:cNvPicPr>
            <a:picLocks noChangeAspect="1" noChangeArrowheads="1"/>
          </p:cNvPicPr>
          <p:nvPr/>
        </p:nvPicPr>
        <p:blipFill rotWithShape="1">
          <a:blip r:embed="rId3">
            <a:extLst>
              <a:ext uri="{28A0092B-C50C-407E-A947-70E740481C1C}">
                <a14:useLocalDpi xmlns:a14="http://schemas.microsoft.com/office/drawing/2010/main" val="0"/>
              </a:ext>
            </a:extLst>
          </a:blip>
          <a:srcRect b="24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79937" y="22834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1" y="0"/>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2027007" y="1299954"/>
            <a:ext cx="9646488" cy="1146652"/>
          </a:xfrm>
          <a:prstGeom prst="flowChartManualInpu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t="100000"/>
            </a:path>
            <a:tileRect r="-100000" b="-100000"/>
          </a:gradFill>
          <a:ln>
            <a:solidFill>
              <a:schemeClr val="tx2">
                <a:lumMod val="60000"/>
                <a:lumOff val="40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RQ4: ¿Qué tipo de aplicaciones móviles son evaluadas y a través de qué actividades?</a:t>
            </a:r>
          </a:p>
        </p:txBody>
      </p:sp>
      <p:sp>
        <p:nvSpPr>
          <p:cNvPr id="5" name="CuadroTexto 4"/>
          <p:cNvSpPr txBox="1"/>
          <p:nvPr/>
        </p:nvSpPr>
        <p:spPr>
          <a:xfrm>
            <a:off x="7249886" y="4016829"/>
            <a:ext cx="184731" cy="369332"/>
          </a:xfrm>
          <a:prstGeom prst="rect">
            <a:avLst/>
          </a:prstGeom>
          <a:noFill/>
        </p:spPr>
        <p:txBody>
          <a:bodyPr wrap="none" rtlCol="0">
            <a:spAutoFit/>
          </a:bodyPr>
          <a:lstStyle/>
          <a:p>
            <a:endParaRPr lang="es-EC" dirty="0"/>
          </a:p>
        </p:txBody>
      </p:sp>
      <p:sp>
        <p:nvSpPr>
          <p:cNvPr id="2" name="Elipse 1"/>
          <p:cNvSpPr/>
          <p:nvPr/>
        </p:nvSpPr>
        <p:spPr>
          <a:xfrm>
            <a:off x="1257300" y="1420586"/>
            <a:ext cx="1012371" cy="1049045"/>
          </a:xfrm>
          <a:prstGeom prst="ellipse">
            <a:avLst/>
          </a:prstGeom>
          <a:solidFill>
            <a:schemeClr val="bg1">
              <a:lumMod val="85000"/>
            </a:schemeClr>
          </a:solidFill>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6" name="Picture 8" descr="Resultado de imagen para signo de interrogacio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3888" y="1463415"/>
            <a:ext cx="1012371" cy="1012371"/>
          </a:xfrm>
          <a:prstGeom prst="rect">
            <a:avLst/>
          </a:prstGeom>
          <a:noFill/>
          <a:extLst>
            <a:ext uri="{909E8E84-426E-40DD-AFC4-6F175D3DCCD1}">
              <a14:hiddenFill xmlns:a14="http://schemas.microsoft.com/office/drawing/2010/main">
                <a:solidFill>
                  <a:srgbClr val="FFFFFF"/>
                </a:solidFill>
              </a14:hiddenFill>
            </a:ext>
          </a:extLst>
        </p:spPr>
      </p:pic>
      <p:sp>
        <p:nvSpPr>
          <p:cNvPr id="21" name="Rectángulo 20"/>
          <p:cNvSpPr/>
          <p:nvPr/>
        </p:nvSpPr>
        <p:spPr>
          <a:xfrm>
            <a:off x="377821" y="2737105"/>
            <a:ext cx="5316119" cy="4009669"/>
          </a:xfrm>
          <a:prstGeom prst="rect">
            <a:avLst/>
          </a:prstGeom>
          <a:blipFill rotWithShape="1">
            <a:blip r:embed="rId6"/>
            <a:stretch>
              <a:fillRect/>
            </a:stretch>
          </a:blipFill>
          <a:effectLst>
            <a:glow rad="228600">
              <a:schemeClr val="accent3">
                <a:satMod val="175000"/>
                <a:alpha val="40000"/>
              </a:schemeClr>
            </a:glow>
            <a:softEdge rad="3175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Almacenamiento interno 12"/>
          <p:cNvSpPr/>
          <p:nvPr/>
        </p:nvSpPr>
        <p:spPr>
          <a:xfrm>
            <a:off x="6002760" y="3635176"/>
            <a:ext cx="5778881" cy="2275763"/>
          </a:xfrm>
          <a:prstGeom prst="flowChartInternalStorage">
            <a:avLst/>
          </a:prstGeom>
          <a:noFill/>
          <a:ln>
            <a:solidFill>
              <a:schemeClr val="bg1">
                <a:lumMod val="65000"/>
              </a:schemeClr>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CuadroTexto 23"/>
          <p:cNvSpPr txBox="1"/>
          <p:nvPr/>
        </p:nvSpPr>
        <p:spPr>
          <a:xfrm>
            <a:off x="6777188" y="4246599"/>
            <a:ext cx="4896307" cy="1200329"/>
          </a:xfrm>
          <a:prstGeom prst="rect">
            <a:avLst/>
          </a:prstGeom>
          <a:noFill/>
        </p:spPr>
        <p:txBody>
          <a:bodyPr wrap="square" rtlCol="0">
            <a:spAutoFit/>
          </a:bodyPr>
          <a:lstStyle/>
          <a:p>
            <a:pPr marL="285750" indent="-285750" algn="just">
              <a:buFont typeface="Arial" panose="020B0604020202020204" pitchFamily="34" charset="0"/>
              <a:buChar char="•"/>
            </a:pPr>
            <a:r>
              <a:rPr lang="es-ES" dirty="0"/>
              <a:t>E</a:t>
            </a:r>
            <a:r>
              <a:rPr lang="es-ES" dirty="0" smtClean="0"/>
              <a:t>stablecen </a:t>
            </a:r>
            <a:r>
              <a:rPr lang="es-ES" dirty="0"/>
              <a:t>diferentes tareas concretas que varían su nivel de </a:t>
            </a:r>
            <a:r>
              <a:rPr lang="es-ES" dirty="0" smtClean="0"/>
              <a:t>complejidad.</a:t>
            </a:r>
          </a:p>
          <a:p>
            <a:pPr marL="285750" indent="-285750" algn="just">
              <a:buFont typeface="Arial" panose="020B0604020202020204" pitchFamily="34" charset="0"/>
              <a:buChar char="•"/>
            </a:pPr>
            <a:endParaRPr lang="es-ES" dirty="0" smtClean="0"/>
          </a:p>
          <a:p>
            <a:pPr marL="285750" indent="-285750" algn="just">
              <a:buFont typeface="Arial" panose="020B0604020202020204" pitchFamily="34" charset="0"/>
              <a:buChar char="•"/>
            </a:pPr>
            <a:r>
              <a:rPr lang="es-ES" dirty="0" smtClean="0"/>
              <a:t>39 </a:t>
            </a:r>
            <a:r>
              <a:rPr lang="es-ES" dirty="0"/>
              <a:t>de los 42 estudios primarios</a:t>
            </a:r>
            <a:endParaRPr lang="es-EC" dirty="0"/>
          </a:p>
        </p:txBody>
      </p:sp>
    </p:spTree>
    <p:extLst>
      <p:ext uri="{BB962C8B-B14F-4D97-AF65-F5344CB8AC3E}">
        <p14:creationId xmlns:p14="http://schemas.microsoft.com/office/powerpoint/2010/main" val="12510156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para fondos power 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79937" y="22834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1" y="0"/>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2027007" y="1299954"/>
            <a:ext cx="9646488" cy="1146652"/>
          </a:xfrm>
          <a:prstGeom prst="flowChartManualInput">
            <a:avLst/>
          </a:prstGeom>
          <a:solidFill>
            <a:schemeClr val="accent3">
              <a:lumMod val="20000"/>
              <a:lumOff val="80000"/>
            </a:schemeClr>
          </a:solidFill>
          <a:ln>
            <a:solidFill>
              <a:schemeClr val="tx2">
                <a:lumMod val="60000"/>
                <a:lumOff val="4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RQ5: ¿Qué ventajas e inconvenientes se generan al momento de evaluar la usabilidad de las aplicaciones móviles en los estudios?</a:t>
            </a:r>
          </a:p>
        </p:txBody>
      </p:sp>
      <p:sp>
        <p:nvSpPr>
          <p:cNvPr id="5" name="CuadroTexto 4"/>
          <p:cNvSpPr txBox="1"/>
          <p:nvPr/>
        </p:nvSpPr>
        <p:spPr>
          <a:xfrm>
            <a:off x="7249886" y="4016829"/>
            <a:ext cx="184731" cy="369332"/>
          </a:xfrm>
          <a:prstGeom prst="rect">
            <a:avLst/>
          </a:prstGeom>
          <a:noFill/>
        </p:spPr>
        <p:txBody>
          <a:bodyPr wrap="none" rtlCol="0">
            <a:spAutoFit/>
          </a:bodyPr>
          <a:lstStyle/>
          <a:p>
            <a:endParaRPr lang="es-EC" dirty="0"/>
          </a:p>
        </p:txBody>
      </p:sp>
      <p:pic>
        <p:nvPicPr>
          <p:cNvPr id="5124" name="Picture 4" descr="Resultado de imagen para signo de interrogacio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755" y="1404254"/>
            <a:ext cx="1190518" cy="10859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2532157960"/>
              </p:ext>
            </p:extLst>
          </p:nvPr>
        </p:nvGraphicFramePr>
        <p:xfrm>
          <a:off x="4560789" y="2634860"/>
          <a:ext cx="5747656" cy="40348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Rectángulo 3"/>
          <p:cNvSpPr/>
          <p:nvPr/>
        </p:nvSpPr>
        <p:spPr>
          <a:xfrm>
            <a:off x="232533" y="3139666"/>
            <a:ext cx="4009480" cy="1754326"/>
          </a:xfrm>
          <a:prstGeom prst="rect">
            <a:avLst/>
          </a:prstGeom>
          <a:noFill/>
        </p:spPr>
        <p:txBody>
          <a:bodyPr wrap="square" lIns="91440" tIns="45720" rIns="91440" bIns="45720">
            <a:spAutoFit/>
          </a:bodyPr>
          <a:lstStyle/>
          <a:p>
            <a:pPr algn="ctr"/>
            <a:r>
              <a:rPr lang="es-E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Evaluación Heurística</a:t>
            </a:r>
            <a:endParaRPr lang="es-E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4622117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para fondos power 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79937" y="22834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1" y="0"/>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2027007" y="1299954"/>
            <a:ext cx="9646488" cy="1146652"/>
          </a:xfrm>
          <a:prstGeom prst="flowChartManualInput">
            <a:avLst/>
          </a:prstGeom>
          <a:solidFill>
            <a:schemeClr val="accent3">
              <a:lumMod val="20000"/>
              <a:lumOff val="80000"/>
            </a:schemeClr>
          </a:solidFill>
          <a:ln>
            <a:solidFill>
              <a:schemeClr val="tx2">
                <a:lumMod val="60000"/>
                <a:lumOff val="4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RQ5: ¿Qué ventajas e inconvenientes se generan al momento de evaluar la usabilidad de las aplicaciones móviles en los estudios?</a:t>
            </a:r>
          </a:p>
        </p:txBody>
      </p:sp>
      <p:sp>
        <p:nvSpPr>
          <p:cNvPr id="5" name="CuadroTexto 4"/>
          <p:cNvSpPr txBox="1"/>
          <p:nvPr/>
        </p:nvSpPr>
        <p:spPr>
          <a:xfrm>
            <a:off x="7249886" y="4016829"/>
            <a:ext cx="184731" cy="369332"/>
          </a:xfrm>
          <a:prstGeom prst="rect">
            <a:avLst/>
          </a:prstGeom>
          <a:noFill/>
        </p:spPr>
        <p:txBody>
          <a:bodyPr wrap="none" rtlCol="0">
            <a:spAutoFit/>
          </a:bodyPr>
          <a:lstStyle/>
          <a:p>
            <a:endParaRPr lang="es-EC" dirty="0"/>
          </a:p>
        </p:txBody>
      </p:sp>
      <p:pic>
        <p:nvPicPr>
          <p:cNvPr id="5124" name="Picture 4" descr="Resultado de imagen para signo de interrogacio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755" y="1404254"/>
            <a:ext cx="1190518" cy="10859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907931959"/>
              </p:ext>
            </p:extLst>
          </p:nvPr>
        </p:nvGraphicFramePr>
        <p:xfrm>
          <a:off x="195943" y="2594514"/>
          <a:ext cx="11477551" cy="40348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174" name="Picture 6" descr="Resultado de imagen para ME GUSTA Y NO ME GUSTA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04329" y="-1831583"/>
            <a:ext cx="45719" cy="4571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esultado de imagen para ME GUSTA Y NO ME GUSTA 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62431" y="2870176"/>
            <a:ext cx="711063" cy="60902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esultado de imagen para ME GUSTA Y NO ME GUSTA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4321" y="2638123"/>
            <a:ext cx="772802" cy="77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2411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para fondos power 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79937" y="22834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1" y="0"/>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2027007" y="1299954"/>
            <a:ext cx="9646488" cy="1146652"/>
          </a:xfrm>
          <a:prstGeom prst="flowChartManualInput">
            <a:avLst/>
          </a:prstGeom>
          <a:solidFill>
            <a:schemeClr val="accent3">
              <a:lumMod val="20000"/>
              <a:lumOff val="80000"/>
            </a:schemeClr>
          </a:solidFill>
          <a:ln>
            <a:solidFill>
              <a:schemeClr val="tx2">
                <a:lumMod val="60000"/>
                <a:lumOff val="4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RQ5: ¿Qué ventajas e inconvenientes se generan al momento de evaluar la usabilidad de las aplicaciones móviles en los estudios?</a:t>
            </a:r>
          </a:p>
        </p:txBody>
      </p:sp>
      <p:sp>
        <p:nvSpPr>
          <p:cNvPr id="5" name="CuadroTexto 4"/>
          <p:cNvSpPr txBox="1"/>
          <p:nvPr/>
        </p:nvSpPr>
        <p:spPr>
          <a:xfrm>
            <a:off x="7249886" y="4016829"/>
            <a:ext cx="184731" cy="369332"/>
          </a:xfrm>
          <a:prstGeom prst="rect">
            <a:avLst/>
          </a:prstGeom>
          <a:noFill/>
        </p:spPr>
        <p:txBody>
          <a:bodyPr wrap="none" rtlCol="0">
            <a:spAutoFit/>
          </a:bodyPr>
          <a:lstStyle/>
          <a:p>
            <a:endParaRPr lang="es-EC" dirty="0"/>
          </a:p>
        </p:txBody>
      </p:sp>
      <p:pic>
        <p:nvPicPr>
          <p:cNvPr id="5124" name="Picture 4" descr="Resultado de imagen para signo de interrogacio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755" y="1404254"/>
            <a:ext cx="1190518" cy="10859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1949609284"/>
              </p:ext>
            </p:extLst>
          </p:nvPr>
        </p:nvGraphicFramePr>
        <p:xfrm>
          <a:off x="195943" y="2594514"/>
          <a:ext cx="11477551" cy="40348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146" name="Picture 2" descr="Resultado de imagen para ventajas desventajas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37435" y="2441228"/>
            <a:ext cx="1561907" cy="129168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5707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sultado de imagen para fondos power 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79937" y="22834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1" y="0"/>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1879937" y="1299954"/>
            <a:ext cx="9646488" cy="1146652"/>
          </a:xfrm>
          <a:prstGeom prst="flowChartManualInput">
            <a:avLst/>
          </a:prstGeom>
          <a:solidFill>
            <a:schemeClr val="tx2">
              <a:lumMod val="20000"/>
              <a:lumOff val="80000"/>
            </a:schemeClr>
          </a:solidFill>
          <a:ln>
            <a:solidFill>
              <a:schemeClr val="tx2">
                <a:lumMod val="60000"/>
                <a:lumOff val="40000"/>
              </a:schemeClr>
            </a:solidFill>
          </a:ln>
          <a:effectLst>
            <a:glow rad="228600">
              <a:srgbClr val="00206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RQ6: ¿Con que frecuencia se consideran los factores de usabilidad (usuarios, tareas, contexto de uso) en los estudios existentes?</a:t>
            </a:r>
          </a:p>
        </p:txBody>
      </p:sp>
      <p:sp>
        <p:nvSpPr>
          <p:cNvPr id="5" name="CuadroTexto 4"/>
          <p:cNvSpPr txBox="1"/>
          <p:nvPr/>
        </p:nvSpPr>
        <p:spPr>
          <a:xfrm>
            <a:off x="7249886" y="4016829"/>
            <a:ext cx="184731" cy="369332"/>
          </a:xfrm>
          <a:prstGeom prst="rect">
            <a:avLst/>
          </a:prstGeom>
          <a:noFill/>
        </p:spPr>
        <p:txBody>
          <a:bodyPr wrap="none" rtlCol="0">
            <a:spAutoFit/>
          </a:bodyPr>
          <a:lstStyle/>
          <a:p>
            <a:endParaRPr lang="es-EC" dirty="0"/>
          </a:p>
        </p:txBody>
      </p:sp>
      <p:pic>
        <p:nvPicPr>
          <p:cNvPr id="8196" name="Picture 4" descr="Resultado de imagen para signo de interrogacio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662" y="1366608"/>
            <a:ext cx="1185188" cy="11969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n para users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325" y="2870176"/>
            <a:ext cx="1304022" cy="1304022"/>
          </a:xfrm>
          <a:prstGeom prst="rect">
            <a:avLst/>
          </a:prstGeom>
          <a:noFill/>
          <a:effectLst>
            <a:glow rad="228600">
              <a:srgbClr val="FA66EF">
                <a:alpha val="40000"/>
              </a:srgbClr>
            </a:glow>
          </a:effectLst>
          <a:extLst>
            <a:ext uri="{909E8E84-426E-40DD-AFC4-6F175D3DCCD1}">
              <a14:hiddenFill xmlns:a14="http://schemas.microsoft.com/office/drawing/2010/main">
                <a:solidFill>
                  <a:srgbClr val="FFFFFF"/>
                </a:solidFill>
              </a14:hiddenFill>
            </a:ext>
          </a:extLst>
        </p:spPr>
      </p:pic>
      <p:pic>
        <p:nvPicPr>
          <p:cNvPr id="1028" name="Picture 4" descr="Resultado de imagen para task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0672" y="2959382"/>
            <a:ext cx="976883" cy="1079999"/>
          </a:xfrm>
          <a:prstGeom prst="rect">
            <a:avLst/>
          </a:prstGeom>
          <a:noFill/>
          <a:effectLst>
            <a:glow rad="228600">
              <a:srgbClr val="FA66EF">
                <a:alpha val="40000"/>
              </a:srgbClr>
            </a:glow>
          </a:effectLst>
          <a:extLst>
            <a:ext uri="{909E8E84-426E-40DD-AFC4-6F175D3DCCD1}">
              <a14:hiddenFill xmlns:a14="http://schemas.microsoft.com/office/drawing/2010/main">
                <a:solidFill>
                  <a:srgbClr val="FFFFFF"/>
                </a:solidFill>
              </a14:hiddenFill>
            </a:ext>
          </a:extLst>
        </p:spPr>
      </p:pic>
      <p:pic>
        <p:nvPicPr>
          <p:cNvPr id="1030" name="Picture 6" descr="Resultado de imagen para uso de telefono movil calle"/>
          <p:cNvPicPr>
            <a:picLocks noChangeAspect="1" noChangeArrowheads="1"/>
          </p:cNvPicPr>
          <p:nvPr/>
        </p:nvPicPr>
        <p:blipFill rotWithShape="1">
          <a:blip r:embed="rId8">
            <a:extLst>
              <a:ext uri="{28A0092B-C50C-407E-A947-70E740481C1C}">
                <a14:useLocalDpi xmlns:a14="http://schemas.microsoft.com/office/drawing/2010/main" val="0"/>
              </a:ext>
            </a:extLst>
          </a:blip>
          <a:srcRect r="17465"/>
          <a:stretch/>
        </p:blipFill>
        <p:spPr bwMode="auto">
          <a:xfrm>
            <a:off x="599388" y="4174198"/>
            <a:ext cx="2855237" cy="1784968"/>
          </a:xfrm>
          <a:prstGeom prst="rect">
            <a:avLst/>
          </a:prstGeom>
          <a:noFill/>
          <a:effectLst>
            <a:glow rad="228600">
              <a:srgbClr val="FA66EF">
                <a:alpha val="40000"/>
              </a:srgbClr>
            </a:glow>
          </a:effectLst>
          <a:extLst>
            <a:ext uri="{909E8E84-426E-40DD-AFC4-6F175D3DCCD1}">
              <a14:hiddenFill xmlns:a14="http://schemas.microsoft.com/office/drawing/2010/main">
                <a:solidFill>
                  <a:srgbClr val="FFFFFF"/>
                </a:solidFill>
              </a14:hiddenFill>
            </a:ext>
          </a:extLst>
        </p:spPr>
      </p:pic>
      <p:pic>
        <p:nvPicPr>
          <p:cNvPr id="1032" name="Picture 8" descr="Resultado de imagen para 1 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704" y="2661912"/>
            <a:ext cx="582592" cy="582592"/>
          </a:xfrm>
          <a:prstGeom prst="rect">
            <a:avLst/>
          </a:prstGeom>
          <a:noFill/>
          <a:effectLst>
            <a:glow rad="228600">
              <a:srgbClr val="FA66EF">
                <a:alpha val="40000"/>
              </a:srgbClr>
            </a:glow>
          </a:effectLst>
          <a:extLst>
            <a:ext uri="{909E8E84-426E-40DD-AFC4-6F175D3DCCD1}">
              <a14:hiddenFill xmlns:a14="http://schemas.microsoft.com/office/drawing/2010/main">
                <a:solidFill>
                  <a:srgbClr val="FFFFFF"/>
                </a:solidFill>
              </a14:hiddenFill>
            </a:ext>
          </a:extLst>
        </p:spPr>
      </p:pic>
      <p:pic>
        <p:nvPicPr>
          <p:cNvPr id="1034" name="Picture 10" descr="Resultado de imagen para 2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93368" y="2661912"/>
            <a:ext cx="522514" cy="522514"/>
          </a:xfrm>
          <a:prstGeom prst="rect">
            <a:avLst/>
          </a:prstGeom>
          <a:noFill/>
          <a:effectLst>
            <a:glow rad="228600">
              <a:srgbClr val="FA66EF">
                <a:alpha val="40000"/>
              </a:srgbClr>
            </a:glow>
          </a:effectLst>
          <a:extLst>
            <a:ext uri="{909E8E84-426E-40DD-AFC4-6F175D3DCCD1}">
              <a14:hiddenFill xmlns:a14="http://schemas.microsoft.com/office/drawing/2010/main">
                <a:solidFill>
                  <a:srgbClr val="FFFFFF"/>
                </a:solidFill>
              </a14:hiddenFill>
            </a:ext>
          </a:extLst>
        </p:spPr>
      </p:pic>
      <p:pic>
        <p:nvPicPr>
          <p:cNvPr id="1036" name="Picture 12" descr="Resultado de imagen para 3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821" y="4014557"/>
            <a:ext cx="530841" cy="530841"/>
          </a:xfrm>
          <a:prstGeom prst="rect">
            <a:avLst/>
          </a:prstGeom>
          <a:noFill/>
          <a:effectLst>
            <a:glow rad="228600">
              <a:srgbClr val="FA66EF">
                <a:alpha val="40000"/>
              </a:srgbClr>
            </a:glow>
          </a:effectLst>
          <a:extLst>
            <a:ext uri="{909E8E84-426E-40DD-AFC4-6F175D3DCCD1}">
              <a14:hiddenFill xmlns:a14="http://schemas.microsoft.com/office/drawing/2010/main">
                <a:solidFill>
                  <a:srgbClr val="FFFFFF"/>
                </a:solidFill>
              </a14:hiddenFill>
            </a:ext>
          </a:extLst>
        </p:spPr>
      </p:pic>
      <p:pic>
        <p:nvPicPr>
          <p:cNvPr id="1038" name="Picture 14" descr="Resultado de imagen para rectangulo  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85772" y="2821443"/>
            <a:ext cx="7620000" cy="3447909"/>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5085270" y="3221021"/>
            <a:ext cx="3697487" cy="2677656"/>
          </a:xfrm>
          <a:prstGeom prst="rect">
            <a:avLst/>
          </a:prstGeom>
          <a:noFill/>
        </p:spPr>
        <p:txBody>
          <a:bodyPr wrap="none" rtlCol="0">
            <a:spAutoFit/>
          </a:bodyPr>
          <a:lstStyle/>
          <a:p>
            <a:r>
              <a:rPr lang="es-EC" sz="2400" dirty="0" smtClean="0">
                <a:effectLst>
                  <a:glow rad="63500">
                    <a:schemeClr val="accent1">
                      <a:satMod val="175000"/>
                      <a:alpha val="40000"/>
                    </a:schemeClr>
                  </a:glow>
                </a:effectLst>
              </a:rPr>
              <a:t>Contexto de Uso:</a:t>
            </a:r>
          </a:p>
          <a:p>
            <a:pPr marL="742950" lvl="1" indent="-285750">
              <a:buFont typeface="Wingdings" panose="05000000000000000000" pitchFamily="2" charset="2"/>
              <a:buChar char="v"/>
            </a:pPr>
            <a:r>
              <a:rPr lang="es-EC" sz="2400" dirty="0" smtClean="0">
                <a:effectLst>
                  <a:glow rad="63500">
                    <a:schemeClr val="accent5">
                      <a:satMod val="175000"/>
                      <a:alpha val="40000"/>
                    </a:schemeClr>
                  </a:glow>
                </a:effectLst>
              </a:rPr>
              <a:t>Actividad</a:t>
            </a:r>
          </a:p>
          <a:p>
            <a:pPr marL="742950" lvl="1" indent="-285750">
              <a:buFont typeface="Wingdings" panose="05000000000000000000" pitchFamily="2" charset="2"/>
              <a:buChar char="v"/>
            </a:pPr>
            <a:r>
              <a:rPr lang="es-EC" sz="2400" dirty="0" smtClean="0">
                <a:effectLst>
                  <a:glow rad="63500">
                    <a:schemeClr val="accent5">
                      <a:satMod val="175000"/>
                      <a:alpha val="40000"/>
                    </a:schemeClr>
                  </a:glow>
                </a:effectLst>
              </a:rPr>
              <a:t>Día y Hora</a:t>
            </a:r>
          </a:p>
          <a:p>
            <a:pPr marL="742950" lvl="1" indent="-285750">
              <a:buFont typeface="Wingdings" panose="05000000000000000000" pitchFamily="2" charset="2"/>
              <a:buChar char="v"/>
            </a:pPr>
            <a:r>
              <a:rPr lang="es-EC" sz="2400" dirty="0" smtClean="0">
                <a:effectLst>
                  <a:glow rad="63500">
                    <a:schemeClr val="accent5">
                      <a:satMod val="175000"/>
                      <a:alpha val="40000"/>
                    </a:schemeClr>
                  </a:glow>
                </a:effectLst>
              </a:rPr>
              <a:t>Localización</a:t>
            </a:r>
          </a:p>
          <a:p>
            <a:pPr marL="742950" lvl="1" indent="-285750">
              <a:buFont typeface="Wingdings" panose="05000000000000000000" pitchFamily="2" charset="2"/>
              <a:buChar char="v"/>
            </a:pPr>
            <a:r>
              <a:rPr lang="es-EC" sz="2400" dirty="0" smtClean="0">
                <a:effectLst>
                  <a:glow rad="63500">
                    <a:schemeClr val="accent5">
                      <a:satMod val="175000"/>
                      <a:alpha val="40000"/>
                    </a:schemeClr>
                  </a:glow>
                </a:effectLst>
              </a:rPr>
              <a:t>Rendimiento de Red</a:t>
            </a:r>
          </a:p>
          <a:p>
            <a:pPr marL="742950" lvl="1" indent="-285750">
              <a:buFont typeface="Wingdings" panose="05000000000000000000" pitchFamily="2" charset="2"/>
              <a:buChar char="v"/>
            </a:pPr>
            <a:r>
              <a:rPr lang="es-EC" sz="2400" dirty="0" smtClean="0">
                <a:effectLst>
                  <a:glow rad="63500">
                    <a:schemeClr val="accent5">
                      <a:satMod val="175000"/>
                      <a:alpha val="40000"/>
                    </a:schemeClr>
                  </a:glow>
                </a:effectLst>
              </a:rPr>
              <a:t>Perfil de Usuario</a:t>
            </a:r>
          </a:p>
          <a:p>
            <a:pPr marL="742950" lvl="1" indent="-285750">
              <a:buFont typeface="Wingdings" panose="05000000000000000000" pitchFamily="2" charset="2"/>
              <a:buChar char="v"/>
            </a:pPr>
            <a:r>
              <a:rPr lang="es-EC" sz="2400" dirty="0" smtClean="0">
                <a:effectLst>
                  <a:glow rad="63500">
                    <a:schemeClr val="accent5">
                      <a:satMod val="175000"/>
                      <a:alpha val="40000"/>
                    </a:schemeClr>
                  </a:glow>
                </a:effectLst>
              </a:rPr>
              <a:t>Dispositivo</a:t>
            </a:r>
            <a:endParaRPr lang="es-EC" sz="2400" dirty="0">
              <a:effectLst>
                <a:glow rad="63500">
                  <a:schemeClr val="accent5">
                    <a:satMod val="175000"/>
                    <a:alpha val="40000"/>
                  </a:schemeClr>
                </a:glow>
              </a:effectLst>
            </a:endParaRPr>
          </a:p>
        </p:txBody>
      </p:sp>
      <p:pic>
        <p:nvPicPr>
          <p:cNvPr id="19" name="Imagen 18"/>
          <p:cNvPicPr>
            <a:picLocks noChangeAspect="1"/>
          </p:cNvPicPr>
          <p:nvPr/>
        </p:nvPicPr>
        <p:blipFill>
          <a:blip r:embed="rId13"/>
          <a:stretch>
            <a:fillRect/>
          </a:stretch>
        </p:blipFill>
        <p:spPr>
          <a:xfrm>
            <a:off x="9263157" y="5465309"/>
            <a:ext cx="1238195" cy="433368"/>
          </a:xfrm>
          <a:prstGeom prst="rect">
            <a:avLst/>
          </a:prstGeom>
          <a:effectLst>
            <a:glow rad="101600">
              <a:srgbClr val="FA66EF">
                <a:alpha val="40000"/>
              </a:srgbClr>
            </a:glow>
          </a:effectLst>
        </p:spPr>
      </p:pic>
      <p:pic>
        <p:nvPicPr>
          <p:cNvPr id="1042" name="Picture 18" descr="Resultado de imagen para aplicacion movil para trotar 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31698" y="3300790"/>
            <a:ext cx="701111" cy="701111"/>
          </a:xfrm>
          <a:prstGeom prst="rect">
            <a:avLst/>
          </a:prstGeom>
          <a:noFill/>
          <a:effectLst>
            <a:glow rad="101600">
              <a:srgbClr val="FA66EF">
                <a:alpha val="40000"/>
              </a:srgbClr>
            </a:glow>
          </a:effectLst>
          <a:extLst>
            <a:ext uri="{909E8E84-426E-40DD-AFC4-6F175D3DCCD1}">
              <a14:hiddenFill xmlns:a14="http://schemas.microsoft.com/office/drawing/2010/main">
                <a:solidFill>
                  <a:srgbClr val="FFFFFF"/>
                </a:solidFill>
              </a14:hiddenFill>
            </a:ext>
          </a:extLst>
        </p:spPr>
      </p:pic>
      <p:pic>
        <p:nvPicPr>
          <p:cNvPr id="1044" name="Picture 20" descr="Resultado de imagen para dia noche 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73350" y="3825920"/>
            <a:ext cx="751150" cy="751150"/>
          </a:xfrm>
          <a:prstGeom prst="rect">
            <a:avLst/>
          </a:prstGeom>
          <a:noFill/>
          <a:effectLst>
            <a:glow rad="101600">
              <a:srgbClr val="FA66EF">
                <a:alpha val="40000"/>
              </a:srgbClr>
            </a:glow>
          </a:effectLst>
          <a:extLst>
            <a:ext uri="{909E8E84-426E-40DD-AFC4-6F175D3DCCD1}">
              <a14:hiddenFill xmlns:a14="http://schemas.microsoft.com/office/drawing/2010/main">
                <a:solidFill>
                  <a:srgbClr val="FFFFFF"/>
                </a:solidFill>
              </a14:hiddenFill>
            </a:ext>
          </a:extLst>
        </p:spPr>
      </p:pic>
      <p:pic>
        <p:nvPicPr>
          <p:cNvPr id="1046" name="Picture 22" descr="Resultado de imagen para localizacion 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64379" y="3999768"/>
            <a:ext cx="1063403" cy="719361"/>
          </a:xfrm>
          <a:prstGeom prst="rect">
            <a:avLst/>
          </a:prstGeom>
          <a:noFill/>
          <a:effectLst>
            <a:glow rad="101600">
              <a:srgbClr val="FA66EF">
                <a:alpha val="40000"/>
              </a:srgbClr>
            </a:glow>
          </a:effectLst>
          <a:extLst>
            <a:ext uri="{909E8E84-426E-40DD-AFC4-6F175D3DCCD1}">
              <a14:hiddenFill xmlns:a14="http://schemas.microsoft.com/office/drawing/2010/main">
                <a:solidFill>
                  <a:srgbClr val="FFFFFF"/>
                </a:solidFill>
              </a14:hiddenFill>
            </a:ext>
          </a:extLst>
        </p:spPr>
      </p:pic>
      <p:pic>
        <p:nvPicPr>
          <p:cNvPr id="1048" name="Picture 24" descr="Resultado de imagen para red internet 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73350" y="4625794"/>
            <a:ext cx="649486" cy="468172"/>
          </a:xfrm>
          <a:prstGeom prst="rect">
            <a:avLst/>
          </a:prstGeom>
          <a:noFill/>
          <a:effectLst>
            <a:glow rad="101600">
              <a:srgbClr val="FA66EF">
                <a:alpha val="40000"/>
              </a:srgbClr>
            </a:glow>
          </a:effectLst>
          <a:extLst>
            <a:ext uri="{909E8E84-426E-40DD-AFC4-6F175D3DCCD1}">
              <a14:hiddenFill xmlns:a14="http://schemas.microsoft.com/office/drawing/2010/main">
                <a:solidFill>
                  <a:srgbClr val="FFFFFF"/>
                </a:solidFill>
              </a14:hiddenFill>
            </a:ext>
          </a:extLst>
        </p:spPr>
      </p:pic>
      <p:pic>
        <p:nvPicPr>
          <p:cNvPr id="1050" name="Picture 26" descr="Resultado de imagen para perfil de usuario 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564379" y="4719128"/>
            <a:ext cx="836674" cy="766951"/>
          </a:xfrm>
          <a:prstGeom prst="rect">
            <a:avLst/>
          </a:prstGeom>
          <a:noFill/>
          <a:effectLst>
            <a:glow rad="101600">
              <a:srgbClr val="FA66EF">
                <a:alpha val="4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5578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sultado de imagen para fondos power 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879937" y="22834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1" y="0"/>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1879937" y="1299954"/>
            <a:ext cx="9646488" cy="1146652"/>
          </a:xfrm>
          <a:prstGeom prst="flowChartManualInput">
            <a:avLst/>
          </a:prstGeom>
          <a:solidFill>
            <a:schemeClr val="tx2">
              <a:lumMod val="20000"/>
              <a:lumOff val="80000"/>
            </a:schemeClr>
          </a:solidFill>
          <a:ln>
            <a:solidFill>
              <a:schemeClr val="tx2">
                <a:lumMod val="60000"/>
                <a:lumOff val="40000"/>
              </a:schemeClr>
            </a:solidFill>
          </a:ln>
          <a:effectLst>
            <a:glow rad="228600">
              <a:srgbClr val="00206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RQ6: ¿Con que frecuencia se consideran los factores de usabilidad (usuarios, tareas, contexto de uso) en los estudios existentes?</a:t>
            </a:r>
          </a:p>
        </p:txBody>
      </p:sp>
      <p:sp>
        <p:nvSpPr>
          <p:cNvPr id="5" name="CuadroTexto 4"/>
          <p:cNvSpPr txBox="1"/>
          <p:nvPr/>
        </p:nvSpPr>
        <p:spPr>
          <a:xfrm>
            <a:off x="7249886" y="4016829"/>
            <a:ext cx="184731" cy="369332"/>
          </a:xfrm>
          <a:prstGeom prst="rect">
            <a:avLst/>
          </a:prstGeom>
          <a:noFill/>
        </p:spPr>
        <p:txBody>
          <a:bodyPr wrap="none" rtlCol="0">
            <a:spAutoFit/>
          </a:bodyPr>
          <a:lstStyle/>
          <a:p>
            <a:endParaRPr lang="es-EC" dirty="0"/>
          </a:p>
        </p:txBody>
      </p:sp>
      <p:pic>
        <p:nvPicPr>
          <p:cNvPr id="8196" name="Picture 4" descr="Resultado de imagen para signo de interrogacio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662" y="1366608"/>
            <a:ext cx="1185188" cy="119697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6"/>
          <a:srcRect b="9984"/>
          <a:stretch/>
        </p:blipFill>
        <p:spPr>
          <a:xfrm>
            <a:off x="6293002" y="2812037"/>
            <a:ext cx="5220835" cy="3680532"/>
          </a:xfrm>
          <a:prstGeom prst="rect">
            <a:avLst/>
          </a:prstGeom>
          <a:effectLst>
            <a:innerShdw blurRad="114300">
              <a:prstClr val="black"/>
            </a:innerShdw>
          </a:effectLst>
        </p:spPr>
      </p:pic>
      <p:pic>
        <p:nvPicPr>
          <p:cNvPr id="11" name="Picture 6" descr="Resultado de imagen para cuadro de texto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629" y="2630239"/>
            <a:ext cx="5992585" cy="4456106"/>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430630" y="2979499"/>
            <a:ext cx="5147563" cy="3108543"/>
          </a:xfrm>
          <a:prstGeom prst="rect">
            <a:avLst/>
          </a:prstGeom>
          <a:noFill/>
        </p:spPr>
        <p:txBody>
          <a:bodyPr wrap="none" rtlCol="0">
            <a:spAutoFit/>
          </a:bodyPr>
          <a:lstStyle/>
          <a:p>
            <a:pPr marL="285750" indent="-285750">
              <a:buFont typeface="Wingdings" panose="05000000000000000000" pitchFamily="2" charset="2"/>
              <a:buChar char="q"/>
            </a:pPr>
            <a:r>
              <a:rPr lang="es-EC" sz="1400" dirty="0"/>
              <a:t>Tareas				</a:t>
            </a:r>
            <a:endParaRPr lang="es-EC" sz="1400" dirty="0" smtClean="0"/>
          </a:p>
          <a:p>
            <a:pPr marL="3028950" lvl="6" indent="-285750">
              <a:buFont typeface="Wingdings" panose="05000000000000000000" pitchFamily="2" charset="2"/>
              <a:buChar char="q"/>
            </a:pPr>
            <a:r>
              <a:rPr lang="es-EC" sz="1400" dirty="0" smtClean="0"/>
              <a:t>Evaluación Heurísticas</a:t>
            </a:r>
          </a:p>
          <a:p>
            <a:pPr marL="3028950" lvl="6" indent="-285750">
              <a:buFont typeface="Wingdings" panose="05000000000000000000" pitchFamily="2" charset="2"/>
              <a:buChar char="q"/>
            </a:pPr>
            <a:r>
              <a:rPr lang="es-EC" sz="1400" dirty="0" smtClean="0"/>
              <a:t>Listas de Comprobación</a:t>
            </a:r>
          </a:p>
          <a:p>
            <a:pPr marL="285750" indent="-285750">
              <a:buFont typeface="Wingdings" panose="05000000000000000000" pitchFamily="2" charset="2"/>
              <a:buChar char="q"/>
            </a:pPr>
            <a:r>
              <a:rPr lang="es-EC" sz="1400" dirty="0" smtClean="0"/>
              <a:t>Tareas y Usuarios</a:t>
            </a:r>
          </a:p>
          <a:p>
            <a:pPr marL="3028950" lvl="6" indent="-285750">
              <a:buFont typeface="Wingdings" panose="05000000000000000000" pitchFamily="2" charset="2"/>
              <a:buChar char="q"/>
            </a:pPr>
            <a:r>
              <a:rPr lang="es-EC" sz="1400" dirty="0" smtClean="0"/>
              <a:t>Pruebas de Laboratorio</a:t>
            </a:r>
          </a:p>
          <a:p>
            <a:pPr marL="3028950" lvl="6" indent="-285750">
              <a:buFont typeface="Wingdings" panose="05000000000000000000" pitchFamily="2" charset="2"/>
              <a:buChar char="q"/>
            </a:pPr>
            <a:r>
              <a:rPr lang="es-EC" sz="1400" dirty="0" smtClean="0"/>
              <a:t>Think Aloud</a:t>
            </a:r>
          </a:p>
          <a:p>
            <a:pPr marL="3028950" lvl="6" indent="-285750">
              <a:buFont typeface="Wingdings" panose="05000000000000000000" pitchFamily="2" charset="2"/>
              <a:buChar char="q"/>
            </a:pPr>
            <a:r>
              <a:rPr lang="es-EC" sz="1400" dirty="0" smtClean="0"/>
              <a:t>Cuestionarios</a:t>
            </a:r>
          </a:p>
          <a:p>
            <a:pPr marL="3028950" lvl="6" indent="-285750">
              <a:buFont typeface="Wingdings" panose="05000000000000000000" pitchFamily="2" charset="2"/>
              <a:buChar char="q"/>
            </a:pPr>
            <a:r>
              <a:rPr lang="es-EC" sz="1400" dirty="0" smtClean="0"/>
              <a:t>Recorrido cognitivo </a:t>
            </a:r>
          </a:p>
          <a:p>
            <a:pPr marL="285750" indent="-285750">
              <a:buFont typeface="Wingdings" panose="05000000000000000000" pitchFamily="2" charset="2"/>
              <a:buChar char="q"/>
            </a:pPr>
            <a:r>
              <a:rPr lang="es-EC" sz="1400" dirty="0" smtClean="0"/>
              <a:t>Usuarios, Tareas y </a:t>
            </a:r>
          </a:p>
          <a:p>
            <a:r>
              <a:rPr lang="es-EC" sz="1400" dirty="0" smtClean="0"/>
              <a:t>Contexto de uso</a:t>
            </a:r>
          </a:p>
          <a:p>
            <a:pPr marL="3028950" lvl="6" indent="-285750">
              <a:buFont typeface="Wingdings" panose="05000000000000000000" pitchFamily="2" charset="2"/>
              <a:buChar char="q"/>
            </a:pPr>
            <a:r>
              <a:rPr lang="es-EC" sz="1400" dirty="0" smtClean="0"/>
              <a:t>Pruebas de campo</a:t>
            </a:r>
          </a:p>
          <a:p>
            <a:pPr marL="3028950" lvl="6" indent="-285750">
              <a:buFont typeface="Wingdings" panose="05000000000000000000" pitchFamily="2" charset="2"/>
              <a:buChar char="q"/>
            </a:pPr>
            <a:r>
              <a:rPr lang="es-EC" sz="1400" dirty="0" smtClean="0"/>
              <a:t>PACMAD</a:t>
            </a:r>
            <a:endParaRPr lang="es-EC" sz="1400" dirty="0"/>
          </a:p>
          <a:p>
            <a:pPr marL="3028950" lvl="6" indent="-285750">
              <a:buFont typeface="Wingdings" panose="05000000000000000000" pitchFamily="2" charset="2"/>
              <a:buChar char="q"/>
            </a:pPr>
            <a:endParaRPr lang="es-EC" sz="1400" dirty="0"/>
          </a:p>
          <a:p>
            <a:pPr marL="3028950" lvl="6" indent="-285750">
              <a:buFont typeface="Wingdings" panose="05000000000000000000" pitchFamily="2" charset="2"/>
              <a:buChar char="q"/>
            </a:pPr>
            <a:endParaRPr lang="es-EC" sz="1400" dirty="0" smtClean="0"/>
          </a:p>
        </p:txBody>
      </p:sp>
    </p:spTree>
    <p:extLst>
      <p:ext uri="{BB962C8B-B14F-4D97-AF65-F5344CB8AC3E}">
        <p14:creationId xmlns:p14="http://schemas.microsoft.com/office/powerpoint/2010/main" val="26885399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879937" y="22834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1" y="0"/>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1879937" y="1299954"/>
            <a:ext cx="9732540" cy="1146652"/>
          </a:xfrm>
          <a:prstGeom prst="flowChartManualInput">
            <a:avLst/>
          </a:prstGeom>
          <a:gradFill flip="none" rotWithShape="1">
            <a:gsLst>
              <a:gs pos="0">
                <a:srgbClr val="33FF29">
                  <a:tint val="66000"/>
                  <a:satMod val="160000"/>
                </a:srgbClr>
              </a:gs>
              <a:gs pos="50000">
                <a:srgbClr val="33FF29">
                  <a:tint val="44500"/>
                  <a:satMod val="160000"/>
                </a:srgbClr>
              </a:gs>
              <a:gs pos="100000">
                <a:srgbClr val="33FF29">
                  <a:tint val="23500"/>
                  <a:satMod val="160000"/>
                </a:srgbClr>
              </a:gs>
            </a:gsLst>
            <a:lin ang="13500000" scaled="1"/>
            <a:tileRect/>
          </a:gradFill>
          <a:ln>
            <a:solidFill>
              <a:schemeClr val="tx2">
                <a:lumMod val="60000"/>
                <a:lumOff val="40000"/>
              </a:schemeClr>
            </a:solidFill>
          </a:ln>
          <a:effectLst>
            <a:glow rad="228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RQ7: ¿Con que frecuencia se considera el diseño de interacción respecto a los factores de usabilidad en el desarrollo de aplicaciones móviles?</a:t>
            </a:r>
          </a:p>
        </p:txBody>
      </p:sp>
      <p:sp>
        <p:nvSpPr>
          <p:cNvPr id="5" name="CuadroTexto 4"/>
          <p:cNvSpPr txBox="1"/>
          <p:nvPr/>
        </p:nvSpPr>
        <p:spPr>
          <a:xfrm>
            <a:off x="7249886" y="4016829"/>
            <a:ext cx="184731" cy="369332"/>
          </a:xfrm>
          <a:prstGeom prst="rect">
            <a:avLst/>
          </a:prstGeom>
          <a:noFill/>
        </p:spPr>
        <p:txBody>
          <a:bodyPr wrap="none" rtlCol="0">
            <a:spAutoFit/>
          </a:bodyPr>
          <a:lstStyle/>
          <a:p>
            <a:endParaRPr lang="es-EC" dirty="0"/>
          </a:p>
        </p:txBody>
      </p:sp>
      <p:pic>
        <p:nvPicPr>
          <p:cNvPr id="2054" name="Picture 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1370713"/>
            <a:ext cx="1289050" cy="1289050"/>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56" name="Picture 8" descr="Resultado de imagen para confusse mobile us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287" y="3150531"/>
            <a:ext cx="2335439" cy="3113919"/>
          </a:xfrm>
          <a:prstGeom prst="rect">
            <a:avLst/>
          </a:prstGeom>
          <a:ln>
            <a:noFill/>
          </a:ln>
          <a:effectLst>
            <a:glow rad="228600">
              <a:schemeClr val="accent2">
                <a:satMod val="175000"/>
                <a:alpha val="40000"/>
              </a:schemeClr>
            </a:glow>
            <a:softEdge rad="112500"/>
          </a:effectLst>
          <a:extLst>
            <a:ext uri="{909E8E84-426E-40DD-AFC4-6F175D3DCCD1}">
              <a14:hiddenFill xmlns:a14="http://schemas.microsoft.com/office/drawing/2010/main">
                <a:solidFill>
                  <a:srgbClr val="FFFFFF"/>
                </a:solidFill>
              </a14:hiddenFill>
            </a:ext>
          </a:extLst>
        </p:spPr>
      </p:pic>
      <p:graphicFrame>
        <p:nvGraphicFramePr>
          <p:cNvPr id="2" name="Diagrama 1"/>
          <p:cNvGraphicFramePr/>
          <p:nvPr>
            <p:extLst>
              <p:ext uri="{D42A27DB-BD31-4B8C-83A1-F6EECF244321}">
                <p14:modId xmlns:p14="http://schemas.microsoft.com/office/powerpoint/2010/main" val="855942872"/>
              </p:ext>
            </p:extLst>
          </p:nvPr>
        </p:nvGraphicFramePr>
        <p:xfrm>
          <a:off x="3689238" y="2740520"/>
          <a:ext cx="6401820" cy="39339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60" name="Picture 12" descr="Resultado de imagen para anciano con celular dibuj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86085" y="4082289"/>
            <a:ext cx="1042001" cy="1250401"/>
          </a:xfrm>
          <a:prstGeom prst="roundRect">
            <a:avLst>
              <a:gd name="adj" fmla="val 16667"/>
            </a:avLst>
          </a:prstGeom>
          <a:ln>
            <a:no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2" name="Picture 14" descr="Resultado de imagen para aplicacion para corr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39457" y="5518170"/>
            <a:ext cx="1535258" cy="1156325"/>
          </a:xfrm>
          <a:prstGeom prst="roundRect">
            <a:avLst>
              <a:gd name="adj" fmla="val 16667"/>
            </a:avLst>
          </a:prstGeom>
          <a:ln>
            <a:no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13"/>
          <a:stretch>
            <a:fillRect/>
          </a:stretch>
        </p:blipFill>
        <p:spPr>
          <a:xfrm>
            <a:off x="10401692" y="2636978"/>
            <a:ext cx="1210785" cy="1249136"/>
          </a:xfrm>
          <a:prstGeom prst="roundRect">
            <a:avLst>
              <a:gd name="adj" fmla="val 16667"/>
            </a:avLst>
          </a:prstGeom>
          <a:ln>
            <a:no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737106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879937" y="22834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EXTRACCIÓN Y SÍNTESIS DE RESULTADOS</a:t>
            </a:r>
            <a:endParaRPr lang="es-EC"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Resultado de imagen para investigar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1" y="0"/>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1879937" y="1299954"/>
            <a:ext cx="9732540" cy="1146652"/>
          </a:xfrm>
          <a:prstGeom prst="flowChartManualInput">
            <a:avLst/>
          </a:prstGeom>
          <a:gradFill flip="none" rotWithShape="1">
            <a:gsLst>
              <a:gs pos="0">
                <a:srgbClr val="33FF29">
                  <a:tint val="66000"/>
                  <a:satMod val="160000"/>
                </a:srgbClr>
              </a:gs>
              <a:gs pos="50000">
                <a:srgbClr val="33FF29">
                  <a:tint val="44500"/>
                  <a:satMod val="160000"/>
                </a:srgbClr>
              </a:gs>
              <a:gs pos="100000">
                <a:srgbClr val="33FF29">
                  <a:tint val="23500"/>
                  <a:satMod val="160000"/>
                </a:srgbClr>
              </a:gs>
            </a:gsLst>
            <a:lin ang="13500000" scaled="1"/>
            <a:tileRect/>
          </a:gradFill>
          <a:ln>
            <a:solidFill>
              <a:schemeClr val="tx2">
                <a:lumMod val="60000"/>
                <a:lumOff val="40000"/>
              </a:schemeClr>
            </a:solidFill>
          </a:ln>
          <a:effectLst>
            <a:glow rad="228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RQ7: ¿Con que frecuencia se considera el diseño de interacción respecto a los factores de usabilidad en el desarrollo de aplicaciones móviles?</a:t>
            </a:r>
          </a:p>
        </p:txBody>
      </p:sp>
      <p:sp>
        <p:nvSpPr>
          <p:cNvPr id="5" name="CuadroTexto 4"/>
          <p:cNvSpPr txBox="1"/>
          <p:nvPr/>
        </p:nvSpPr>
        <p:spPr>
          <a:xfrm>
            <a:off x="7249886" y="4016829"/>
            <a:ext cx="184731" cy="369332"/>
          </a:xfrm>
          <a:prstGeom prst="rect">
            <a:avLst/>
          </a:prstGeom>
          <a:noFill/>
        </p:spPr>
        <p:txBody>
          <a:bodyPr wrap="none" rtlCol="0">
            <a:spAutoFit/>
          </a:bodyPr>
          <a:lstStyle/>
          <a:p>
            <a:endParaRPr lang="es-EC" dirty="0"/>
          </a:p>
        </p:txBody>
      </p:sp>
      <p:pic>
        <p:nvPicPr>
          <p:cNvPr id="2054" name="Picture 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1370713"/>
            <a:ext cx="1289050" cy="1289050"/>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aphicFrame>
        <p:nvGraphicFramePr>
          <p:cNvPr id="3" name="Tabla 2"/>
          <p:cNvGraphicFramePr>
            <a:graphicFrameLocks noGrp="1"/>
          </p:cNvGraphicFramePr>
          <p:nvPr>
            <p:extLst>
              <p:ext uri="{D42A27DB-BD31-4B8C-83A1-F6EECF244321}">
                <p14:modId xmlns:p14="http://schemas.microsoft.com/office/powerpoint/2010/main" val="1531269468"/>
              </p:ext>
            </p:extLst>
          </p:nvPr>
        </p:nvGraphicFramePr>
        <p:xfrm>
          <a:off x="6493138" y="2985556"/>
          <a:ext cx="5181446" cy="3514296"/>
        </p:xfrm>
        <a:graphic>
          <a:graphicData uri="http://schemas.openxmlformats.org/drawingml/2006/table">
            <a:tbl>
              <a:tblPr firstRow="1" firstCol="1" bandRow="1">
                <a:tableStyleId>{8A107856-5554-42FB-B03E-39F5DBC370BA}</a:tableStyleId>
              </a:tblPr>
              <a:tblGrid>
                <a:gridCol w="1693910"/>
                <a:gridCol w="2776271"/>
                <a:gridCol w="711265"/>
              </a:tblGrid>
              <a:tr h="605561">
                <a:tc>
                  <a:txBody>
                    <a:bodyPr/>
                    <a:lstStyle/>
                    <a:p>
                      <a:pPr algn="l">
                        <a:lnSpc>
                          <a:spcPct val="150000"/>
                        </a:lnSpc>
                        <a:spcAft>
                          <a:spcPts val="0"/>
                        </a:spcAft>
                      </a:pPr>
                      <a:r>
                        <a:rPr lang="es-ES" sz="1200" dirty="0">
                          <a:effectLst/>
                        </a:rPr>
                        <a:t>FACTOR DE USABILIDAD</a:t>
                      </a:r>
                      <a:endParaRPr lang="es-EC" sz="1200" dirty="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038" marR="64038" marT="0" marB="0"/>
                </a:tc>
                <a:tc>
                  <a:txBody>
                    <a:bodyPr/>
                    <a:lstStyle/>
                    <a:p>
                      <a:pPr algn="just">
                        <a:lnSpc>
                          <a:spcPct val="150000"/>
                        </a:lnSpc>
                        <a:spcAft>
                          <a:spcPts val="0"/>
                        </a:spcAft>
                      </a:pPr>
                      <a:r>
                        <a:rPr lang="es-ES" sz="1200" dirty="0">
                          <a:effectLst/>
                        </a:rPr>
                        <a:t>ESTUDIO</a:t>
                      </a:r>
                      <a:endParaRPr lang="es-EC" sz="1200" dirty="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038" marR="64038" marT="0" marB="0"/>
                </a:tc>
                <a:tc>
                  <a:txBody>
                    <a:bodyPr/>
                    <a:lstStyle/>
                    <a:p>
                      <a:pPr algn="just">
                        <a:lnSpc>
                          <a:spcPct val="150000"/>
                        </a:lnSpc>
                        <a:spcAft>
                          <a:spcPts val="0"/>
                        </a:spcAft>
                      </a:pPr>
                      <a:r>
                        <a:rPr lang="es-ES" sz="1200">
                          <a:effectLst/>
                        </a:rPr>
                        <a:t>TOTAL</a:t>
                      </a:r>
                      <a:endParaRPr lang="es-EC" sz="120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038" marR="64038" marT="0" marB="0"/>
                </a:tc>
              </a:tr>
              <a:tr h="411796">
                <a:tc>
                  <a:txBody>
                    <a:bodyPr/>
                    <a:lstStyle/>
                    <a:p>
                      <a:pPr algn="l">
                        <a:lnSpc>
                          <a:spcPct val="150000"/>
                        </a:lnSpc>
                        <a:spcAft>
                          <a:spcPts val="0"/>
                        </a:spcAft>
                      </a:pPr>
                      <a:r>
                        <a:rPr lang="es-ES" sz="1200" dirty="0">
                          <a:effectLst/>
                        </a:rPr>
                        <a:t>USUARIOS Y TAREAS</a:t>
                      </a:r>
                      <a:endParaRPr lang="es-EC" sz="1200" dirty="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038" marR="64038" marT="0" marB="0"/>
                </a:tc>
                <a:tc>
                  <a:txBody>
                    <a:bodyPr/>
                    <a:lstStyle/>
                    <a:p>
                      <a:pPr algn="l">
                        <a:lnSpc>
                          <a:spcPct val="150000"/>
                        </a:lnSpc>
                        <a:spcAft>
                          <a:spcPts val="0"/>
                        </a:spcAft>
                      </a:pPr>
                      <a:r>
                        <a:rPr lang="es-ES" sz="1200">
                          <a:effectLst/>
                        </a:rPr>
                        <a:t>EP27 - EP32 – EP33 - EP35 -  EP38</a:t>
                      </a:r>
                      <a:endParaRPr lang="es-EC" sz="120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038" marR="64038" marT="0" marB="0"/>
                </a:tc>
                <a:tc>
                  <a:txBody>
                    <a:bodyPr/>
                    <a:lstStyle/>
                    <a:p>
                      <a:pPr algn="ctr">
                        <a:lnSpc>
                          <a:spcPct val="150000"/>
                        </a:lnSpc>
                        <a:spcAft>
                          <a:spcPts val="0"/>
                        </a:spcAft>
                      </a:pPr>
                      <a:r>
                        <a:rPr lang="es-ES" sz="1200">
                          <a:effectLst/>
                        </a:rPr>
                        <a:t>5</a:t>
                      </a:r>
                      <a:endParaRPr lang="es-EC" sz="120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038" marR="64038" marT="0" marB="0"/>
                </a:tc>
              </a:tr>
              <a:tr h="680255">
                <a:tc>
                  <a:txBody>
                    <a:bodyPr/>
                    <a:lstStyle/>
                    <a:p>
                      <a:pPr algn="l">
                        <a:lnSpc>
                          <a:spcPct val="150000"/>
                        </a:lnSpc>
                        <a:spcAft>
                          <a:spcPts val="0"/>
                        </a:spcAft>
                      </a:pPr>
                      <a:r>
                        <a:rPr lang="es-ES" sz="1200">
                          <a:effectLst/>
                        </a:rPr>
                        <a:t>USUARIOS, TAREAS Y </a:t>
                      </a:r>
                      <a:br>
                        <a:rPr lang="es-ES" sz="1200">
                          <a:effectLst/>
                        </a:rPr>
                      </a:br>
                      <a:r>
                        <a:rPr lang="es-ES" sz="1200">
                          <a:effectLst/>
                        </a:rPr>
                        <a:t>CONTEXTO DE USO</a:t>
                      </a:r>
                      <a:endParaRPr lang="es-EC" sz="120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038" marR="64038" marT="0" marB="0"/>
                </a:tc>
                <a:tc>
                  <a:txBody>
                    <a:bodyPr/>
                    <a:lstStyle/>
                    <a:p>
                      <a:pPr algn="l">
                        <a:lnSpc>
                          <a:spcPct val="150000"/>
                        </a:lnSpc>
                        <a:spcAft>
                          <a:spcPts val="0"/>
                        </a:spcAft>
                      </a:pPr>
                      <a:r>
                        <a:rPr lang="es-ES" sz="1200" dirty="0">
                          <a:effectLst/>
                        </a:rPr>
                        <a:t>EP5 - EP9 - EP10 - EP19 - EP20 –EP25 –EP28 - EP36 - EP37 - EP40 - EP41</a:t>
                      </a:r>
                      <a:endParaRPr lang="es-EC" sz="1200" dirty="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038" marR="64038" marT="0" marB="0"/>
                </a:tc>
                <a:tc>
                  <a:txBody>
                    <a:bodyPr/>
                    <a:lstStyle/>
                    <a:p>
                      <a:pPr algn="ctr">
                        <a:lnSpc>
                          <a:spcPct val="150000"/>
                        </a:lnSpc>
                        <a:spcAft>
                          <a:spcPts val="0"/>
                        </a:spcAft>
                      </a:pPr>
                      <a:r>
                        <a:rPr lang="es-ES" sz="1200">
                          <a:effectLst/>
                        </a:rPr>
                        <a:t>11</a:t>
                      </a:r>
                      <a:endParaRPr lang="es-EC" sz="120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038" marR="64038" marT="0" marB="0"/>
                </a:tc>
              </a:tr>
              <a:tr h="1513903">
                <a:tc>
                  <a:txBody>
                    <a:bodyPr/>
                    <a:lstStyle/>
                    <a:p>
                      <a:pPr algn="l">
                        <a:lnSpc>
                          <a:spcPct val="150000"/>
                        </a:lnSpc>
                        <a:spcAft>
                          <a:spcPts val="0"/>
                        </a:spcAft>
                      </a:pPr>
                      <a:r>
                        <a:rPr lang="es-ES" sz="1200">
                          <a:effectLst/>
                        </a:rPr>
                        <a:t>NO ESPECIFICA</a:t>
                      </a:r>
                      <a:endParaRPr lang="es-EC" sz="120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038" marR="64038" marT="0" marB="0"/>
                </a:tc>
                <a:tc>
                  <a:txBody>
                    <a:bodyPr/>
                    <a:lstStyle/>
                    <a:p>
                      <a:pPr algn="l">
                        <a:lnSpc>
                          <a:spcPct val="150000"/>
                        </a:lnSpc>
                        <a:spcAft>
                          <a:spcPts val="0"/>
                        </a:spcAft>
                      </a:pPr>
                      <a:r>
                        <a:rPr lang="es-ES" sz="1200" dirty="0">
                          <a:effectLst/>
                        </a:rPr>
                        <a:t>EP1 - EP2 - EP3 - EP4 - EP6 - EP7 - EP8 - EP11 - EP12 - EP13 - EP14 - EP15 - EP16 - EP17 - EP18 - EP21 - EP22 -  EP23 -  EP24 - EP26 - EP28 - EP29  - EP30 -EP31 - EP34 - EP39 - EP42</a:t>
                      </a:r>
                      <a:endParaRPr lang="es-EC" sz="1200" dirty="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038" marR="64038" marT="0" marB="0"/>
                </a:tc>
                <a:tc>
                  <a:txBody>
                    <a:bodyPr/>
                    <a:lstStyle/>
                    <a:p>
                      <a:pPr algn="ctr">
                        <a:lnSpc>
                          <a:spcPct val="150000"/>
                        </a:lnSpc>
                        <a:spcAft>
                          <a:spcPts val="0"/>
                        </a:spcAft>
                      </a:pPr>
                      <a:r>
                        <a:rPr lang="es-ES" sz="1200">
                          <a:effectLst/>
                        </a:rPr>
                        <a:t>26</a:t>
                      </a:r>
                      <a:endParaRPr lang="es-EC" sz="120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038" marR="64038" marT="0" marB="0"/>
                </a:tc>
              </a:tr>
              <a:tr h="302781">
                <a:tc gridSpan="2">
                  <a:txBody>
                    <a:bodyPr/>
                    <a:lstStyle/>
                    <a:p>
                      <a:pPr algn="just">
                        <a:lnSpc>
                          <a:spcPct val="150000"/>
                        </a:lnSpc>
                        <a:spcAft>
                          <a:spcPts val="0"/>
                        </a:spcAft>
                      </a:pPr>
                      <a:r>
                        <a:rPr lang="es-ES" sz="1200">
                          <a:effectLst/>
                        </a:rPr>
                        <a:t>TOTAL DE ESTUDIOS</a:t>
                      </a:r>
                      <a:endParaRPr lang="es-EC" sz="120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038" marR="64038" marT="0" marB="0"/>
                </a:tc>
                <a:tc hMerge="1">
                  <a:txBody>
                    <a:bodyPr/>
                    <a:lstStyle/>
                    <a:p>
                      <a:endParaRPr lang="es-EC"/>
                    </a:p>
                  </a:txBody>
                  <a:tcPr/>
                </a:tc>
                <a:tc>
                  <a:txBody>
                    <a:bodyPr/>
                    <a:lstStyle/>
                    <a:p>
                      <a:pPr algn="just">
                        <a:lnSpc>
                          <a:spcPct val="150000"/>
                        </a:lnSpc>
                        <a:spcAft>
                          <a:spcPts val="0"/>
                        </a:spcAft>
                      </a:pPr>
                      <a:r>
                        <a:rPr lang="es-ES" sz="1200" dirty="0">
                          <a:effectLst/>
                        </a:rPr>
                        <a:t>42</a:t>
                      </a:r>
                      <a:endParaRPr lang="es-EC" sz="1200" dirty="0">
                        <a:solidFill>
                          <a:srgbClr val="365F9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038" marR="64038" marT="0" marB="0"/>
                </a:tc>
              </a:tr>
            </a:tbl>
          </a:graphicData>
        </a:graphic>
      </p:graphicFrame>
      <p:sp>
        <p:nvSpPr>
          <p:cNvPr id="9" name="Almacenamiento de acceso secuencial 8"/>
          <p:cNvSpPr/>
          <p:nvPr/>
        </p:nvSpPr>
        <p:spPr>
          <a:xfrm>
            <a:off x="377821" y="2940935"/>
            <a:ext cx="5973964" cy="3514296"/>
          </a:xfrm>
          <a:prstGeom prst="flowChartMagneticTape">
            <a:avLst/>
          </a:prstGeom>
          <a:blipFill>
            <a:blip r:embed="rId5"/>
            <a:stretch>
              <a:fillRect/>
            </a:stretch>
          </a:blip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ln w="3175">
                  <a:solidFill>
                    <a:srgbClr val="FF0000"/>
                  </a:solidFill>
                  <a:prstDash val="solid"/>
                </a:ln>
                <a:solidFill>
                  <a:sysClr val="windowText" lastClr="000000"/>
                </a:solidFill>
                <a:effectLst>
                  <a:outerShdw dist="38100" dir="2700000" algn="bl" rotWithShape="0">
                    <a:schemeClr val="accent5"/>
                  </a:outerShdw>
                </a:effectLst>
              </a:rPr>
              <a:t>Usuarios y Tareas </a:t>
            </a:r>
          </a:p>
          <a:p>
            <a:pPr algn="r"/>
            <a:endParaRPr lang="es-EC" dirty="0">
              <a:solidFill>
                <a:schemeClr val="tx1"/>
              </a:solidFill>
            </a:endParaRPr>
          </a:p>
          <a:p>
            <a:pPr marL="285750" indent="-285750" algn="r">
              <a:buFont typeface="Arial" panose="020B0604020202020204" pitchFamily="34" charset="0"/>
              <a:buChar char="•"/>
            </a:pPr>
            <a:r>
              <a:rPr lang="es-EC" dirty="0" smtClean="0">
                <a:solidFill>
                  <a:schemeClr val="tx1"/>
                </a:solidFill>
                <a:effectLst>
                  <a:glow rad="228600">
                    <a:schemeClr val="accent3">
                      <a:satMod val="175000"/>
                      <a:alpha val="40000"/>
                    </a:schemeClr>
                  </a:glow>
                </a:effectLst>
              </a:rPr>
              <a:t>Prototipos</a:t>
            </a:r>
          </a:p>
          <a:p>
            <a:pPr marL="285750" indent="-285750" algn="r">
              <a:buFont typeface="Arial" panose="020B0604020202020204" pitchFamily="34" charset="0"/>
              <a:buChar char="•"/>
            </a:pPr>
            <a:r>
              <a:rPr lang="es-EC" dirty="0">
                <a:solidFill>
                  <a:schemeClr val="tx1"/>
                </a:solidFill>
                <a:effectLst>
                  <a:glow rad="228600">
                    <a:schemeClr val="accent3">
                      <a:satMod val="175000"/>
                      <a:alpha val="40000"/>
                    </a:schemeClr>
                  </a:glow>
                </a:effectLst>
              </a:rPr>
              <a:t>	</a:t>
            </a:r>
            <a:r>
              <a:rPr lang="es-EC" dirty="0" smtClean="0">
                <a:solidFill>
                  <a:schemeClr val="tx1"/>
                </a:solidFill>
                <a:effectLst>
                  <a:glow rad="228600">
                    <a:schemeClr val="accent3">
                      <a:satMod val="175000"/>
                      <a:alpha val="40000"/>
                    </a:schemeClr>
                  </a:glow>
                </a:effectLst>
              </a:rPr>
              <a:t>	Diseño Iterativo</a:t>
            </a:r>
          </a:p>
          <a:p>
            <a:pPr marL="285750" indent="-285750" algn="r">
              <a:buFont typeface="Arial" panose="020B0604020202020204" pitchFamily="34" charset="0"/>
              <a:buChar char="•"/>
            </a:pPr>
            <a:r>
              <a:rPr lang="es-EC" dirty="0" smtClean="0">
                <a:solidFill>
                  <a:schemeClr val="tx1"/>
                </a:solidFill>
                <a:effectLst>
                  <a:glow rad="228600">
                    <a:schemeClr val="accent3">
                      <a:satMod val="175000"/>
                      <a:alpha val="40000"/>
                    </a:schemeClr>
                  </a:glow>
                </a:effectLst>
              </a:rPr>
              <a:t>Predicen necesidades y comportamientos</a:t>
            </a:r>
          </a:p>
          <a:p>
            <a:pPr marL="285750" indent="-285750" algn="r">
              <a:buFont typeface="Arial" panose="020B0604020202020204" pitchFamily="34" charset="0"/>
              <a:buChar char="•"/>
            </a:pPr>
            <a:endParaRPr lang="es-EC" dirty="0" smtClean="0">
              <a:solidFill>
                <a:schemeClr val="tx1"/>
              </a:solidFill>
            </a:endParaRPr>
          </a:p>
          <a:p>
            <a:pPr algn="r"/>
            <a:r>
              <a:rPr lang="es-EC" b="1" dirty="0" smtClean="0">
                <a:ln w="13462">
                  <a:solidFill>
                    <a:srgbClr val="FF0000"/>
                  </a:solidFill>
                  <a:prstDash val="solid"/>
                </a:ln>
                <a:solidFill>
                  <a:sysClr val="windowText" lastClr="000000"/>
                </a:solidFill>
                <a:effectLst>
                  <a:outerShdw dist="38100" dir="2700000" algn="bl" rotWithShape="0">
                    <a:schemeClr val="accent5"/>
                  </a:outerShdw>
                </a:effectLst>
              </a:rPr>
              <a:t>Usuarios, Tareas y Contexto de Uso</a:t>
            </a:r>
          </a:p>
          <a:p>
            <a:pPr marL="285750" indent="-285750" algn="r">
              <a:buFont typeface="Arial" panose="020B0604020202020204" pitchFamily="34" charset="0"/>
              <a:buChar char="•"/>
            </a:pPr>
            <a:endParaRPr lang="es-EC" dirty="0" smtClean="0">
              <a:solidFill>
                <a:schemeClr val="tx1"/>
              </a:solidFill>
            </a:endParaRPr>
          </a:p>
          <a:p>
            <a:pPr marL="285750" indent="-285750" algn="r">
              <a:buFont typeface="Arial" panose="020B0604020202020204" pitchFamily="34" charset="0"/>
              <a:buChar char="•"/>
            </a:pPr>
            <a:r>
              <a:rPr lang="es-EC" dirty="0" smtClean="0">
                <a:solidFill>
                  <a:schemeClr val="tx1"/>
                </a:solidFill>
                <a:effectLst>
                  <a:glow rad="228600">
                    <a:schemeClr val="accent2">
                      <a:satMod val="175000"/>
                      <a:alpha val="40000"/>
                    </a:schemeClr>
                  </a:glow>
                </a:effectLst>
              </a:rPr>
              <a:t>Primeros </a:t>
            </a:r>
            <a:r>
              <a:rPr lang="es-EC" dirty="0">
                <a:solidFill>
                  <a:schemeClr val="tx1"/>
                </a:solidFill>
                <a:effectLst>
                  <a:glow rad="228600">
                    <a:schemeClr val="accent2">
                      <a:satMod val="175000"/>
                      <a:alpha val="40000"/>
                    </a:schemeClr>
                  </a:glow>
                </a:effectLst>
              </a:rPr>
              <a:t>diseños con usuarios reales en un ambiente </a:t>
            </a:r>
            <a:r>
              <a:rPr lang="es-EC" dirty="0" smtClean="0">
                <a:solidFill>
                  <a:schemeClr val="tx1"/>
                </a:solidFill>
                <a:effectLst>
                  <a:glow rad="228600">
                    <a:schemeClr val="accent2">
                      <a:satMod val="175000"/>
                      <a:alpha val="40000"/>
                    </a:schemeClr>
                  </a:glow>
                </a:effectLst>
              </a:rPr>
              <a:t>natural</a:t>
            </a:r>
          </a:p>
          <a:p>
            <a:pPr algn="ctr"/>
            <a:r>
              <a:rPr lang="es-EC" dirty="0" smtClean="0">
                <a:solidFill>
                  <a:schemeClr val="tx1"/>
                </a:solidFill>
              </a:rPr>
              <a:t> </a:t>
            </a:r>
            <a:endParaRPr lang="es-EC" dirty="0">
              <a:solidFill>
                <a:schemeClr val="tx1"/>
              </a:solidFill>
            </a:endParaRPr>
          </a:p>
        </p:txBody>
      </p:sp>
    </p:spTree>
    <p:extLst>
      <p:ext uri="{BB962C8B-B14F-4D97-AF65-F5344CB8AC3E}">
        <p14:creationId xmlns:p14="http://schemas.microsoft.com/office/powerpoint/2010/main" val="30914317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Resultado de imagen para fondo power point tecnologia"/>
          <p:cNvPicPr>
            <a:picLocks noChangeAspect="1" noChangeArrowheads="1"/>
          </p:cNvPicPr>
          <p:nvPr/>
        </p:nvPicPr>
        <p:blipFill rotWithShape="1">
          <a:blip r:embed="rId3">
            <a:extLst>
              <a:ext uri="{28A0092B-C50C-407E-A947-70E740481C1C}">
                <a14:useLocalDpi xmlns:a14="http://schemas.microsoft.com/office/drawing/2010/main" val="0"/>
              </a:ext>
            </a:extLst>
          </a:blip>
          <a:srcRect b="3044"/>
          <a:stretch/>
        </p:blipFill>
        <p:spPr bwMode="auto">
          <a:xfrm>
            <a:off x="-28526" y="8655"/>
            <a:ext cx="12220526" cy="68330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1" y="0"/>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1953472" y="1075860"/>
            <a:ext cx="9732540" cy="1146652"/>
          </a:xfrm>
          <a:prstGeom prst="flowChartManualInpu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solidFill>
              <a:schemeClr val="tx2">
                <a:lumMod val="60000"/>
                <a:lumOff val="40000"/>
              </a:schemeClr>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RQ8: ¿En qué medida difiere el diseño de interacción de las app móviles entre las plataformas existentes?</a:t>
            </a:r>
          </a:p>
        </p:txBody>
      </p:sp>
      <p:sp>
        <p:nvSpPr>
          <p:cNvPr id="5" name="CuadroTexto 4"/>
          <p:cNvSpPr txBox="1"/>
          <p:nvPr/>
        </p:nvSpPr>
        <p:spPr>
          <a:xfrm>
            <a:off x="7249886" y="4016829"/>
            <a:ext cx="184731" cy="369332"/>
          </a:xfrm>
          <a:prstGeom prst="rect">
            <a:avLst/>
          </a:prstGeom>
          <a:noFill/>
        </p:spPr>
        <p:txBody>
          <a:bodyPr wrap="none" rtlCol="0">
            <a:spAutoFit/>
          </a:bodyPr>
          <a:lstStyle/>
          <a:p>
            <a:endParaRPr lang="es-EC" dirty="0"/>
          </a:p>
        </p:txBody>
      </p:sp>
      <p:pic>
        <p:nvPicPr>
          <p:cNvPr id="4100" name="Picture 4" descr="Resultado de imagen para signo de interrogacio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75" y="1182300"/>
            <a:ext cx="1315417" cy="1315417"/>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104" name="Picture 8" descr="Resultado de imagen para ANDROID VS I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590" y="5120225"/>
            <a:ext cx="1726161" cy="1548779"/>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aphicFrame>
        <p:nvGraphicFramePr>
          <p:cNvPr id="2" name="Diagrama 1"/>
          <p:cNvGraphicFramePr/>
          <p:nvPr>
            <p:extLst>
              <p:ext uri="{D42A27DB-BD31-4B8C-83A1-F6EECF244321}">
                <p14:modId xmlns:p14="http://schemas.microsoft.com/office/powerpoint/2010/main" val="3823164041"/>
              </p:ext>
            </p:extLst>
          </p:nvPr>
        </p:nvGraphicFramePr>
        <p:xfrm>
          <a:off x="2583291" y="2662036"/>
          <a:ext cx="6996892" cy="43473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5" name="Título 1"/>
          <p:cNvSpPr txBox="1">
            <a:spLocks/>
          </p:cNvSpPr>
          <p:nvPr/>
        </p:nvSpPr>
        <p:spPr>
          <a:xfrm>
            <a:off x="2027007" y="26241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9525">
                  <a:solidFill>
                    <a:srgbClr val="FF0000"/>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rPr>
              <a:t>EXTRACCIÓN Y SÍNTESIS DE RESULTADOS</a:t>
            </a:r>
            <a:endParaRPr lang="es-EC" b="1" dirty="0">
              <a:ln w="9525">
                <a:solidFill>
                  <a:srgbClr val="FF0000"/>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endParaRPr>
          </a:p>
        </p:txBody>
      </p:sp>
      <p:pic>
        <p:nvPicPr>
          <p:cNvPr id="8" name="Imagen 7"/>
          <p:cNvPicPr>
            <a:picLocks noChangeAspect="1"/>
          </p:cNvPicPr>
          <p:nvPr/>
        </p:nvPicPr>
        <p:blipFill rotWithShape="1">
          <a:blip r:embed="rId12"/>
          <a:srcRect b="37192"/>
          <a:stretch/>
        </p:blipFill>
        <p:spPr>
          <a:xfrm>
            <a:off x="5137002" y="2469204"/>
            <a:ext cx="1889470" cy="712041"/>
          </a:xfrm>
          <a:prstGeom prst="rect">
            <a:avLst/>
          </a:prstGeom>
          <a:effectLst>
            <a:glow rad="228600">
              <a:schemeClr val="accent3">
                <a:satMod val="175000"/>
                <a:alpha val="40000"/>
              </a:schemeClr>
            </a:glow>
          </a:effectLst>
        </p:spPr>
      </p:pic>
      <p:pic>
        <p:nvPicPr>
          <p:cNvPr id="4110" name="Picture 14" descr="Resultado de imagen para usuario experto o novat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23513" y="4852021"/>
            <a:ext cx="1496879" cy="1548778"/>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3" name="Explosión 2 12"/>
          <p:cNvSpPr/>
          <p:nvPr/>
        </p:nvSpPr>
        <p:spPr>
          <a:xfrm>
            <a:off x="10020392" y="4386162"/>
            <a:ext cx="2634251" cy="2082148"/>
          </a:xfrm>
          <a:prstGeom prst="irregularSeal2">
            <a:avLst/>
          </a:prstGeom>
          <a:solidFill>
            <a:schemeClr val="bg1">
              <a:lumMod val="95000"/>
            </a:schemeClr>
          </a:solidFill>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b="1" dirty="0" smtClean="0">
                <a:ln>
                  <a:solidFill>
                    <a:srgbClr val="FF0000"/>
                  </a:solidFill>
                </a:ln>
                <a:solidFill>
                  <a:schemeClr val="tx1"/>
                </a:solidFill>
              </a:rPr>
              <a:t>+ Autoconfianza</a:t>
            </a:r>
          </a:p>
          <a:p>
            <a:pPr algn="ctr"/>
            <a:r>
              <a:rPr lang="es-EC" sz="1100" b="1" dirty="0" smtClean="0">
                <a:ln>
                  <a:solidFill>
                    <a:srgbClr val="8779EF"/>
                  </a:solidFill>
                </a:ln>
                <a:solidFill>
                  <a:schemeClr val="tx1"/>
                </a:solidFill>
              </a:rPr>
              <a:t>-</a:t>
            </a:r>
          </a:p>
          <a:p>
            <a:pPr algn="ctr"/>
            <a:r>
              <a:rPr lang="es-EC" sz="1100" b="1" dirty="0" smtClean="0">
                <a:ln>
                  <a:solidFill>
                    <a:srgbClr val="8779EF"/>
                  </a:solidFill>
                </a:ln>
                <a:solidFill>
                  <a:schemeClr val="tx1"/>
                </a:solidFill>
              </a:rPr>
              <a:t>Petición de ayuda</a:t>
            </a:r>
            <a:endParaRPr lang="es-EC" sz="1100" b="1" dirty="0">
              <a:ln>
                <a:solidFill>
                  <a:srgbClr val="8779EF"/>
                </a:solidFill>
              </a:ln>
              <a:solidFill>
                <a:schemeClr val="tx1"/>
              </a:solidFill>
            </a:endParaRPr>
          </a:p>
        </p:txBody>
      </p:sp>
      <p:pic>
        <p:nvPicPr>
          <p:cNvPr id="4112" name="Picture 16" descr="Resultado de imagen para user centered design proces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67484" y="3123617"/>
            <a:ext cx="1480233" cy="1492075"/>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rotWithShape="1">
          <a:blip r:embed="rId15"/>
          <a:srcRect r="60770"/>
          <a:stretch/>
        </p:blipFill>
        <p:spPr>
          <a:xfrm>
            <a:off x="656453" y="3173080"/>
            <a:ext cx="1706734" cy="1511262"/>
          </a:xfrm>
          <a:prstGeom prst="rect">
            <a:avLst/>
          </a:prstGeom>
          <a:effectLst>
            <a:glow rad="228600">
              <a:schemeClr val="accent2">
                <a:satMod val="175000"/>
                <a:alpha val="40000"/>
              </a:schemeClr>
            </a:glow>
          </a:effectLst>
        </p:spPr>
      </p:pic>
      <p:cxnSp>
        <p:nvCxnSpPr>
          <p:cNvPr id="26" name="Conector recto de flecha 25"/>
          <p:cNvCxnSpPr/>
          <p:nvPr/>
        </p:nvCxnSpPr>
        <p:spPr>
          <a:xfrm flipV="1">
            <a:off x="9793442" y="5626410"/>
            <a:ext cx="847721" cy="268205"/>
          </a:xfrm>
          <a:prstGeom prst="straightConnector1">
            <a:avLst/>
          </a:prstGeom>
          <a:ln w="7620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092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0" y="0"/>
            <a:ext cx="9388699" cy="74697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3200" b="1" dirty="0" smtClean="0">
                <a:solidFill>
                  <a:schemeClr val="bg1"/>
                </a:solidFill>
              </a:rPr>
              <a:t>PROBLEMÁTICA</a:t>
            </a:r>
            <a:endParaRPr lang="es-EC" sz="3200" b="1" dirty="0">
              <a:solidFill>
                <a:schemeClr val="bg1"/>
              </a:solidFill>
            </a:endParaRPr>
          </a:p>
        </p:txBody>
      </p:sp>
      <p:sp>
        <p:nvSpPr>
          <p:cNvPr id="10" name="Marcador de contenido 2"/>
          <p:cNvSpPr txBox="1">
            <a:spLocks/>
          </p:cNvSpPr>
          <p:nvPr/>
        </p:nvSpPr>
        <p:spPr>
          <a:xfrm>
            <a:off x="4198514" y="2751634"/>
            <a:ext cx="5803308" cy="1287032"/>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smtClean="0"/>
              <a:t>Por otro lado existe un problema en cuanto a </a:t>
            </a:r>
            <a:r>
              <a:rPr lang="es-EC" dirty="0"/>
              <a:t>diseño de </a:t>
            </a:r>
            <a:r>
              <a:rPr lang="es-EC" dirty="0" smtClean="0"/>
              <a:t>interfaz que influye en la usabilidad de una aplicación y es la heterogeneidad en el diseño de interfaz de las aplicaciones móviles multiplataforma. </a:t>
            </a:r>
          </a:p>
        </p:txBody>
      </p:sp>
      <p:sp>
        <p:nvSpPr>
          <p:cNvPr id="12" name="Marcador de contenido 2"/>
          <p:cNvSpPr txBox="1">
            <a:spLocks/>
          </p:cNvSpPr>
          <p:nvPr/>
        </p:nvSpPr>
        <p:spPr>
          <a:xfrm>
            <a:off x="314578" y="1017488"/>
            <a:ext cx="7129411" cy="125994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a:t>Además las técnicas de usabilidad de la IPO (Interacción Persona Ordenador), que permiten conseguir un nivel apropiado de usabilidad en el producto software, se aplican en el marco de métodos IPO, y no en el proceso de </a:t>
            </a:r>
            <a:r>
              <a:rPr lang="es-EC" dirty="0" smtClean="0"/>
              <a:t>desarrollo.</a:t>
            </a:r>
          </a:p>
        </p:txBody>
      </p:sp>
      <p:sp>
        <p:nvSpPr>
          <p:cNvPr id="13" name="Marcador de contenido 2"/>
          <p:cNvSpPr txBox="1">
            <a:spLocks/>
          </p:cNvSpPr>
          <p:nvPr/>
        </p:nvSpPr>
        <p:spPr>
          <a:xfrm>
            <a:off x="314578" y="4842692"/>
            <a:ext cx="5058044" cy="166795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a:t>U</a:t>
            </a:r>
            <a:r>
              <a:rPr lang="es-EC" dirty="0" smtClean="0"/>
              <a:t>n </a:t>
            </a:r>
            <a:r>
              <a:rPr lang="es-EC" dirty="0"/>
              <a:t>buen diseño de la interfaz de usuario podría hacer que un producto software aumente su nivel de usabilidad, pero un sistema con un diseño de interacción pobre no logra mejorar su nivel de usabilidad solo cambiando la interfaz de usuario</a:t>
            </a:r>
            <a:endParaRPr lang="es-EC" dirty="0" smtClean="0"/>
          </a:p>
        </p:txBody>
      </p:sp>
      <p:pic>
        <p:nvPicPr>
          <p:cNvPr id="4098" name="Picture 2" descr="Resultado de imagen para c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0338" y="1552693"/>
            <a:ext cx="1109730" cy="938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00" name="Picture 4" descr="Resultado de imagen para developer of softw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1761" y="1023691"/>
            <a:ext cx="1478577" cy="10580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02" name="Picture 6" descr="Resultado de imagen para twitter android vs i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470" y="2490732"/>
            <a:ext cx="4000800" cy="18752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4" name="Picture 8" descr="Resultado de imagen para interaction de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622" y="4405329"/>
            <a:ext cx="5390088" cy="245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0178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Resultado de imagen para fondo power point tecnologia"/>
          <p:cNvPicPr>
            <a:picLocks noChangeAspect="1" noChangeArrowheads="1"/>
          </p:cNvPicPr>
          <p:nvPr/>
        </p:nvPicPr>
        <p:blipFill rotWithShape="1">
          <a:blip r:embed="rId3">
            <a:extLst>
              <a:ext uri="{28A0092B-C50C-407E-A947-70E740481C1C}">
                <a14:useLocalDpi xmlns:a14="http://schemas.microsoft.com/office/drawing/2010/main" val="0"/>
              </a:ext>
            </a:extLst>
          </a:blip>
          <a:srcRect b="3044"/>
          <a:stretch/>
        </p:blipFill>
        <p:spPr bwMode="auto">
          <a:xfrm>
            <a:off x="-28526" y="8655"/>
            <a:ext cx="12220526" cy="68330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sultado de imagen para investigar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1" y="0"/>
            <a:ext cx="1649186" cy="1649186"/>
          </a:xfrm>
          <a:prstGeom prst="rect">
            <a:avLst/>
          </a:prstGeom>
          <a:noFill/>
          <a:extLst>
            <a:ext uri="{909E8E84-426E-40DD-AFC4-6F175D3DCCD1}">
              <a14:hiddenFill xmlns:a14="http://schemas.microsoft.com/office/drawing/2010/main">
                <a:solidFill>
                  <a:srgbClr val="FFFFFF"/>
                </a:solidFill>
              </a14:hiddenFill>
            </a:ext>
          </a:extLst>
        </p:spPr>
      </p:pic>
      <p:sp>
        <p:nvSpPr>
          <p:cNvPr id="10" name="Entrada manual 9"/>
          <p:cNvSpPr/>
          <p:nvPr/>
        </p:nvSpPr>
        <p:spPr>
          <a:xfrm>
            <a:off x="1953472" y="1075860"/>
            <a:ext cx="9732540" cy="1146652"/>
          </a:xfrm>
          <a:prstGeom prst="flowChartManualInpu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solidFill>
              <a:schemeClr val="tx2">
                <a:lumMod val="60000"/>
                <a:lumOff val="40000"/>
              </a:schemeClr>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ln w="9525">
                  <a:solidFill>
                    <a:sysClr val="windowText" lastClr="000000"/>
                  </a:solidFill>
                  <a:prstDash val="solid"/>
                </a:ln>
                <a:solidFill>
                  <a:sysClr val="windowText" lastClr="000000"/>
                </a:solidFill>
                <a:effectLst>
                  <a:outerShdw blurRad="12700" dist="38100" dir="2700000" algn="tl" rotWithShape="0">
                    <a:schemeClr val="bg1">
                      <a:lumMod val="50000"/>
                    </a:schemeClr>
                  </a:outerShdw>
                </a:effectLst>
              </a:rPr>
              <a:t>RQ8: ¿En qué medida difiere el diseño de interacción de las app móviles entre las plataformas existentes?</a:t>
            </a:r>
          </a:p>
        </p:txBody>
      </p:sp>
      <p:sp>
        <p:nvSpPr>
          <p:cNvPr id="5" name="CuadroTexto 4"/>
          <p:cNvSpPr txBox="1"/>
          <p:nvPr/>
        </p:nvSpPr>
        <p:spPr>
          <a:xfrm>
            <a:off x="7249886" y="4016829"/>
            <a:ext cx="184731" cy="369332"/>
          </a:xfrm>
          <a:prstGeom prst="rect">
            <a:avLst/>
          </a:prstGeom>
          <a:noFill/>
        </p:spPr>
        <p:txBody>
          <a:bodyPr wrap="none" rtlCol="0">
            <a:spAutoFit/>
          </a:bodyPr>
          <a:lstStyle/>
          <a:p>
            <a:endParaRPr lang="es-EC" dirty="0"/>
          </a:p>
        </p:txBody>
      </p:sp>
      <p:pic>
        <p:nvPicPr>
          <p:cNvPr id="4100" name="Picture 4" descr="Resultado de imagen para signo de interrogacion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75" y="1182300"/>
            <a:ext cx="1315417" cy="1315417"/>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5" name="Título 1"/>
          <p:cNvSpPr txBox="1">
            <a:spLocks/>
          </p:cNvSpPr>
          <p:nvPr/>
        </p:nvSpPr>
        <p:spPr>
          <a:xfrm>
            <a:off x="2027007" y="262415"/>
            <a:ext cx="8997798" cy="6480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ln w="9525">
                  <a:solidFill>
                    <a:srgbClr val="FF0000"/>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rPr>
              <a:t>EXTRACCIÓN Y SÍNTESIS DE RESULTADOS</a:t>
            </a:r>
            <a:endParaRPr lang="es-EC" b="1" dirty="0">
              <a:ln w="9525">
                <a:solidFill>
                  <a:srgbClr val="FF0000"/>
                </a:solidFill>
                <a:prstDash val="solid"/>
              </a:ln>
              <a:solidFill>
                <a:schemeClr val="accent5"/>
              </a:solidFill>
              <a:effectLst>
                <a:glow rad="228600">
                  <a:schemeClr val="accent3">
                    <a:satMod val="175000"/>
                    <a:alpha val="40000"/>
                  </a:schemeClr>
                </a:glow>
                <a:outerShdw blurRad="12700" dist="38100" dir="2700000" algn="tl" rotWithShape="0">
                  <a:schemeClr val="accent5">
                    <a:lumMod val="60000"/>
                    <a:lumOff val="40000"/>
                  </a:schemeClr>
                </a:outerShdw>
              </a:effectLst>
            </a:endParaRPr>
          </a:p>
        </p:txBody>
      </p:sp>
      <p:pic>
        <p:nvPicPr>
          <p:cNvPr id="5122" name="Picture 2" descr="Resultado de imagen para multi platform development"/>
          <p:cNvPicPr>
            <a:picLocks noChangeAspect="1" noChangeArrowheads="1"/>
          </p:cNvPicPr>
          <p:nvPr/>
        </p:nvPicPr>
        <p:blipFill rotWithShape="1">
          <a:blip r:embed="rId6">
            <a:extLst>
              <a:ext uri="{28A0092B-C50C-407E-A947-70E740481C1C}">
                <a14:useLocalDpi xmlns:a14="http://schemas.microsoft.com/office/drawing/2010/main" val="0"/>
              </a:ext>
            </a:extLst>
          </a:blip>
          <a:srcRect l="30068" r="30567"/>
          <a:stretch/>
        </p:blipFill>
        <p:spPr bwMode="auto">
          <a:xfrm>
            <a:off x="270307" y="3453164"/>
            <a:ext cx="2498272" cy="2659283"/>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2217871989"/>
              </p:ext>
            </p:extLst>
          </p:nvPr>
        </p:nvGraphicFramePr>
        <p:xfrm>
          <a:off x="2397235" y="2497717"/>
          <a:ext cx="5535385" cy="40962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Rectángulo 3"/>
          <p:cNvSpPr/>
          <p:nvPr/>
        </p:nvSpPr>
        <p:spPr>
          <a:xfrm>
            <a:off x="7015802" y="4002262"/>
            <a:ext cx="4784271" cy="489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Sigue </a:t>
            </a:r>
            <a:r>
              <a:rPr lang="es-ES" dirty="0">
                <a:solidFill>
                  <a:schemeClr val="tx1"/>
                </a:solidFill>
              </a:rPr>
              <a:t>las convenciones de la plataforma</a:t>
            </a:r>
            <a:endParaRPr lang="es-EC" dirty="0"/>
          </a:p>
        </p:txBody>
      </p:sp>
      <p:cxnSp>
        <p:nvCxnSpPr>
          <p:cNvPr id="9" name="Conector recto de flecha 8"/>
          <p:cNvCxnSpPr/>
          <p:nvPr/>
        </p:nvCxnSpPr>
        <p:spPr>
          <a:xfrm>
            <a:off x="5998834" y="4234686"/>
            <a:ext cx="1000639" cy="408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Rectángulo 20"/>
          <p:cNvSpPr/>
          <p:nvPr/>
        </p:nvSpPr>
        <p:spPr>
          <a:xfrm>
            <a:off x="6999473" y="4625907"/>
            <a:ext cx="4784271" cy="489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Diseños comparten mismo esquema de UI</a:t>
            </a:r>
          </a:p>
        </p:txBody>
      </p:sp>
      <p:cxnSp>
        <p:nvCxnSpPr>
          <p:cNvPr id="22" name="Conector recto de flecha 21"/>
          <p:cNvCxnSpPr/>
          <p:nvPr/>
        </p:nvCxnSpPr>
        <p:spPr>
          <a:xfrm>
            <a:off x="6466114" y="4895815"/>
            <a:ext cx="51703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8" name="Rectángulo 27"/>
          <p:cNvSpPr/>
          <p:nvPr/>
        </p:nvSpPr>
        <p:spPr>
          <a:xfrm>
            <a:off x="7015802" y="5269473"/>
            <a:ext cx="4784271" cy="489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Flexibilidad</a:t>
            </a:r>
          </a:p>
          <a:p>
            <a:pPr algn="ctr"/>
            <a:r>
              <a:rPr lang="es-EC" dirty="0" smtClean="0">
                <a:solidFill>
                  <a:schemeClr val="tx1"/>
                </a:solidFill>
              </a:rPr>
              <a:t>Coherencia</a:t>
            </a:r>
            <a:endParaRPr lang="es-EC" dirty="0">
              <a:solidFill>
                <a:schemeClr val="tx1"/>
              </a:solidFill>
            </a:endParaRPr>
          </a:p>
        </p:txBody>
      </p:sp>
      <p:cxnSp>
        <p:nvCxnSpPr>
          <p:cNvPr id="29" name="Conector recto de flecha 28"/>
          <p:cNvCxnSpPr/>
          <p:nvPr/>
        </p:nvCxnSpPr>
        <p:spPr>
          <a:xfrm>
            <a:off x="5388429" y="5607099"/>
            <a:ext cx="162737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Rectángulo 33"/>
          <p:cNvSpPr/>
          <p:nvPr/>
        </p:nvSpPr>
        <p:spPr>
          <a:xfrm>
            <a:off x="7015802" y="6055571"/>
            <a:ext cx="4784271" cy="489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Punto </a:t>
            </a:r>
            <a:r>
              <a:rPr lang="es-ES" dirty="0">
                <a:solidFill>
                  <a:schemeClr val="tx1"/>
                </a:solidFill>
              </a:rPr>
              <a:t>de vista usuario, </a:t>
            </a:r>
            <a:r>
              <a:rPr lang="es-ES" dirty="0" smtClean="0">
                <a:solidFill>
                  <a:schemeClr val="tx1"/>
                </a:solidFill>
              </a:rPr>
              <a:t>sus requisitos, </a:t>
            </a:r>
            <a:r>
              <a:rPr lang="es-ES" dirty="0">
                <a:solidFill>
                  <a:schemeClr val="tx1"/>
                </a:solidFill>
              </a:rPr>
              <a:t>expectativas y comportamientos </a:t>
            </a:r>
            <a:endParaRPr lang="es-EC" dirty="0">
              <a:solidFill>
                <a:schemeClr val="tx1"/>
              </a:solidFill>
            </a:endParaRPr>
          </a:p>
        </p:txBody>
      </p:sp>
      <p:cxnSp>
        <p:nvCxnSpPr>
          <p:cNvPr id="35" name="Conector recto de flecha 34"/>
          <p:cNvCxnSpPr/>
          <p:nvPr/>
        </p:nvCxnSpPr>
        <p:spPr>
          <a:xfrm>
            <a:off x="6613071" y="6382145"/>
            <a:ext cx="38640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1363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Resultado de imagen para fond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5" y="0"/>
            <a:ext cx="1217409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endParaRPr lang="es-EC" dirty="0"/>
          </a:p>
        </p:txBody>
      </p:sp>
      <p:pic>
        <p:nvPicPr>
          <p:cNvPr id="6150" name="Picture 6" descr="Resultado de imagen para conclusiones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6" y="2774383"/>
            <a:ext cx="2755761" cy="2465115"/>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aphicFrame>
        <p:nvGraphicFramePr>
          <p:cNvPr id="6" name="Marcador de contenido 5"/>
          <p:cNvGraphicFramePr>
            <a:graphicFrameLocks noGrp="1"/>
          </p:cNvGraphicFramePr>
          <p:nvPr>
            <p:ph idx="1"/>
            <p:extLst>
              <p:ext uri="{D42A27DB-BD31-4B8C-83A1-F6EECF244321}">
                <p14:modId xmlns:p14="http://schemas.microsoft.com/office/powerpoint/2010/main" val="848816669"/>
              </p:ext>
            </p:extLst>
          </p:nvPr>
        </p:nvGraphicFramePr>
        <p:xfrm>
          <a:off x="3426507" y="1823180"/>
          <a:ext cx="8597900" cy="47898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152" name="Picture 8" descr="Resultado de imagen para conclusiones 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33431" y="436247"/>
            <a:ext cx="694988" cy="947057"/>
          </a:xfrm>
          <a:prstGeom prst="rect">
            <a:avLst/>
          </a:prstGeom>
          <a:noFill/>
          <a:extLst>
            <a:ext uri="{909E8E84-426E-40DD-AFC4-6F175D3DCCD1}">
              <a14:hiddenFill xmlns:a14="http://schemas.microsoft.com/office/drawing/2010/main">
                <a:solidFill>
                  <a:srgbClr val="FFFFFF"/>
                </a:solidFill>
              </a14:hiddenFill>
            </a:ext>
          </a:extLst>
        </p:spPr>
      </p:pic>
      <p:sp>
        <p:nvSpPr>
          <p:cNvPr id="5" name="Proceso alternativo 4"/>
          <p:cNvSpPr/>
          <p:nvPr/>
        </p:nvSpPr>
        <p:spPr>
          <a:xfrm>
            <a:off x="677334" y="261257"/>
            <a:ext cx="9136137" cy="1281884"/>
          </a:xfrm>
          <a:prstGeom prst="flowChartAlternateProcess">
            <a:avLst/>
          </a:prstGeom>
          <a:solidFill>
            <a:srgbClr val="B9FFDC"/>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a:ln w="9525">
                  <a:solidFill>
                    <a:srgbClr val="002060"/>
                  </a:solidFill>
                  <a:prstDash val="solid"/>
                </a:ln>
                <a:solidFill>
                  <a:schemeClr val="tx1"/>
                </a:solidFill>
                <a:effectLst>
                  <a:glow rad="228600">
                    <a:schemeClr val="accent5">
                      <a:satMod val="175000"/>
                      <a:alpha val="40000"/>
                    </a:schemeClr>
                  </a:glow>
                  <a:outerShdw blurRad="12700" dist="38100" dir="2700000" algn="tl" rotWithShape="0">
                    <a:schemeClr val="bg1">
                      <a:lumMod val="50000"/>
                    </a:schemeClr>
                  </a:outerShdw>
                </a:effectLst>
              </a:rPr>
              <a:t>CONCLUSIONES, RECOMENDACIONES Y FUTURAS LÍNEAS DE INVESTIGACIÓN</a:t>
            </a:r>
          </a:p>
        </p:txBody>
      </p:sp>
    </p:spTree>
    <p:extLst>
      <p:ext uri="{BB962C8B-B14F-4D97-AF65-F5344CB8AC3E}">
        <p14:creationId xmlns:p14="http://schemas.microsoft.com/office/powerpoint/2010/main" val="39292618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Resultado de imagen para fond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5" y="0"/>
            <a:ext cx="1217409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endParaRPr lang="es-EC" dirty="0"/>
          </a:p>
        </p:txBody>
      </p:sp>
      <p:pic>
        <p:nvPicPr>
          <p:cNvPr id="6150" name="Picture 6" descr="Resultado de imagen para conclusiones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52" y="2774383"/>
            <a:ext cx="2755761" cy="2465115"/>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aphicFrame>
        <p:nvGraphicFramePr>
          <p:cNvPr id="6" name="Marcador de contenido 5"/>
          <p:cNvGraphicFramePr>
            <a:graphicFrameLocks noGrp="1"/>
          </p:cNvGraphicFramePr>
          <p:nvPr>
            <p:ph idx="1"/>
            <p:extLst>
              <p:ext uri="{D42A27DB-BD31-4B8C-83A1-F6EECF244321}">
                <p14:modId xmlns:p14="http://schemas.microsoft.com/office/powerpoint/2010/main" val="1907187477"/>
              </p:ext>
            </p:extLst>
          </p:nvPr>
        </p:nvGraphicFramePr>
        <p:xfrm>
          <a:off x="3100087" y="1731648"/>
          <a:ext cx="8924320" cy="4881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152" name="Picture 8" descr="Resultado de imagen para conclusiones 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33431" y="436247"/>
            <a:ext cx="694988" cy="947057"/>
          </a:xfrm>
          <a:prstGeom prst="rect">
            <a:avLst/>
          </a:prstGeom>
          <a:noFill/>
          <a:extLst>
            <a:ext uri="{909E8E84-426E-40DD-AFC4-6F175D3DCCD1}">
              <a14:hiddenFill xmlns:a14="http://schemas.microsoft.com/office/drawing/2010/main">
                <a:solidFill>
                  <a:srgbClr val="FFFFFF"/>
                </a:solidFill>
              </a14:hiddenFill>
            </a:ext>
          </a:extLst>
        </p:spPr>
      </p:pic>
      <p:sp>
        <p:nvSpPr>
          <p:cNvPr id="5" name="Proceso alternativo 4"/>
          <p:cNvSpPr/>
          <p:nvPr/>
        </p:nvSpPr>
        <p:spPr>
          <a:xfrm>
            <a:off x="677334" y="261257"/>
            <a:ext cx="9136137" cy="1281884"/>
          </a:xfrm>
          <a:prstGeom prst="flowChartAlternateProcess">
            <a:avLst/>
          </a:prstGeom>
          <a:solidFill>
            <a:srgbClr val="B9FFDC"/>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a:ln w="9525">
                  <a:solidFill>
                    <a:srgbClr val="002060"/>
                  </a:solidFill>
                  <a:prstDash val="solid"/>
                </a:ln>
                <a:solidFill>
                  <a:schemeClr val="tx1"/>
                </a:solidFill>
                <a:effectLst>
                  <a:glow rad="228600">
                    <a:schemeClr val="accent5">
                      <a:satMod val="175000"/>
                      <a:alpha val="40000"/>
                    </a:schemeClr>
                  </a:glow>
                  <a:outerShdw blurRad="12700" dist="38100" dir="2700000" algn="tl" rotWithShape="0">
                    <a:schemeClr val="bg1">
                      <a:lumMod val="50000"/>
                    </a:schemeClr>
                  </a:outerShdw>
                </a:effectLst>
              </a:rPr>
              <a:t>CONCLUSIONES, RECOMENDACIONES Y FUTURAS LÍNEAS DE INVESTIGACIÓN</a:t>
            </a:r>
          </a:p>
        </p:txBody>
      </p:sp>
    </p:spTree>
    <p:extLst>
      <p:ext uri="{BB962C8B-B14F-4D97-AF65-F5344CB8AC3E}">
        <p14:creationId xmlns:p14="http://schemas.microsoft.com/office/powerpoint/2010/main" val="225616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Resultado de imagen para fond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5" y="0"/>
            <a:ext cx="1217409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endParaRPr lang="es-EC" dirty="0"/>
          </a:p>
        </p:txBody>
      </p:sp>
      <p:pic>
        <p:nvPicPr>
          <p:cNvPr id="6152" name="Picture 8" descr="Resultado de imagen para conclusiones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3431" y="436247"/>
            <a:ext cx="694988" cy="947057"/>
          </a:xfrm>
          <a:prstGeom prst="rect">
            <a:avLst/>
          </a:prstGeom>
          <a:noFill/>
          <a:extLst>
            <a:ext uri="{909E8E84-426E-40DD-AFC4-6F175D3DCCD1}">
              <a14:hiddenFill xmlns:a14="http://schemas.microsoft.com/office/drawing/2010/main">
                <a:solidFill>
                  <a:srgbClr val="FFFFFF"/>
                </a:solidFill>
              </a14:hiddenFill>
            </a:ext>
          </a:extLst>
        </p:spPr>
      </p:pic>
      <p:sp>
        <p:nvSpPr>
          <p:cNvPr id="5" name="Proceso alternativo 4"/>
          <p:cNvSpPr/>
          <p:nvPr/>
        </p:nvSpPr>
        <p:spPr>
          <a:xfrm>
            <a:off x="677334" y="261257"/>
            <a:ext cx="9136137" cy="1281884"/>
          </a:xfrm>
          <a:prstGeom prst="flowChartAlternateProcess">
            <a:avLst/>
          </a:prstGeom>
          <a:solidFill>
            <a:srgbClr val="B9FFDC"/>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a:ln w="9525">
                  <a:solidFill>
                    <a:srgbClr val="002060"/>
                  </a:solidFill>
                  <a:prstDash val="solid"/>
                </a:ln>
                <a:solidFill>
                  <a:schemeClr val="tx1"/>
                </a:solidFill>
                <a:effectLst>
                  <a:glow rad="228600">
                    <a:schemeClr val="accent5">
                      <a:satMod val="175000"/>
                      <a:alpha val="40000"/>
                    </a:schemeClr>
                  </a:glow>
                  <a:outerShdw blurRad="12700" dist="38100" dir="2700000" algn="tl" rotWithShape="0">
                    <a:schemeClr val="bg1">
                      <a:lumMod val="50000"/>
                    </a:schemeClr>
                  </a:outerShdw>
                </a:effectLst>
              </a:rPr>
              <a:t>CONCLUSIONES, RECOMENDACIONES Y FUTURAS LÍNEAS DE INVESTIGACIÓN</a:t>
            </a:r>
          </a:p>
        </p:txBody>
      </p:sp>
      <p:sp>
        <p:nvSpPr>
          <p:cNvPr id="3" name="Marcador de contenido 2"/>
          <p:cNvSpPr>
            <a:spLocks noGrp="1"/>
          </p:cNvSpPr>
          <p:nvPr>
            <p:ph idx="1"/>
          </p:nvPr>
        </p:nvSpPr>
        <p:spPr>
          <a:xfrm>
            <a:off x="898071" y="2697110"/>
            <a:ext cx="10662558" cy="4160890"/>
          </a:xfrm>
        </p:spPr>
        <p:txBody>
          <a:bodyPr>
            <a:normAutofit lnSpcReduction="10000"/>
          </a:bodyPr>
          <a:lstStyle/>
          <a:p>
            <a:pPr algn="just"/>
            <a:r>
              <a:rPr lang="es-ES" dirty="0" smtClean="0"/>
              <a:t>Tomar  </a:t>
            </a:r>
            <a:r>
              <a:rPr lang="es-ES" dirty="0"/>
              <a:t>en cuenta el contexto ambiental dentro de la usabilidad móvil, ya que las distracciones tienden a reducir visibilidad del usuario, memoria  y recursos cognitivos, factor que en ciertos métodos de evaluación no es tomado en cuenta. En una gran cantidad de estudios primarios de evaluación de usabilidad solo considera los factores: tareas y usuarios.</a:t>
            </a:r>
            <a:endParaRPr lang="es-EC" dirty="0"/>
          </a:p>
          <a:p>
            <a:pPr algn="just"/>
            <a:r>
              <a:rPr lang="es-ES" dirty="0"/>
              <a:t>Evaluar las aplicaciones dentro del proceso de desarrollo de software tomando en cuenta todos los principales factores de usabilidad: tareas, usuarios, y contexto de uso.</a:t>
            </a:r>
            <a:endParaRPr lang="es-EC" dirty="0"/>
          </a:p>
          <a:p>
            <a:pPr algn="just"/>
            <a:r>
              <a:rPr lang="es-ES" dirty="0"/>
              <a:t>La creación y aplicación de guías o directrices de interfaz de usuario independientes de la plataforma, que pueden ser utilizadas para el desarrollo y evaluación de usabilidad de las aplicaciones en las distintas plataformas, para que no difieran tan notablemente como en la </a:t>
            </a:r>
            <a:r>
              <a:rPr lang="es-ES" dirty="0" smtClean="0"/>
              <a:t>actualidad</a:t>
            </a:r>
            <a:r>
              <a:rPr lang="es-EC" dirty="0" smtClean="0"/>
              <a:t>.</a:t>
            </a:r>
            <a:endParaRPr lang="es-EC" dirty="0"/>
          </a:p>
          <a:p>
            <a:pPr algn="just"/>
            <a:r>
              <a:rPr lang="es-ES" dirty="0"/>
              <a:t>Estudiar a fondo los factores de usabilidad en el proceso de desarrollo del producto software, así esto podría ser menos considerado por los evaluadores en la etapa de evaluación de usabilidad.</a:t>
            </a:r>
            <a:endParaRPr lang="es-EC" dirty="0"/>
          </a:p>
          <a:p>
            <a:pPr algn="just"/>
            <a:r>
              <a:rPr lang="es-ES" dirty="0"/>
              <a:t>La adopción de mecanismos automatizados para la evaluación de usabilidad requiere ser más investigada, para la combinación de más de un método</a:t>
            </a:r>
            <a:r>
              <a:rPr lang="es-ES" dirty="0" smtClean="0"/>
              <a:t>.</a:t>
            </a:r>
            <a:endParaRPr lang="es-EC" dirty="0"/>
          </a:p>
        </p:txBody>
      </p:sp>
      <p:pic>
        <p:nvPicPr>
          <p:cNvPr id="7170" name="Picture 2" descr="Resultado de imagen para recomendaciones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5" y="1804398"/>
            <a:ext cx="6667500" cy="102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5576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Resultado de imagen para fond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5" y="0"/>
            <a:ext cx="121740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sultado de imagen para conclusiones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3431" y="436247"/>
            <a:ext cx="694988" cy="947057"/>
          </a:xfrm>
          <a:prstGeom prst="rect">
            <a:avLst/>
          </a:prstGeom>
          <a:noFill/>
          <a:extLst>
            <a:ext uri="{909E8E84-426E-40DD-AFC4-6F175D3DCCD1}">
              <a14:hiddenFill xmlns:a14="http://schemas.microsoft.com/office/drawing/2010/main">
                <a:solidFill>
                  <a:srgbClr val="FFFFFF"/>
                </a:solidFill>
              </a14:hiddenFill>
            </a:ext>
          </a:extLst>
        </p:spPr>
      </p:pic>
      <p:sp>
        <p:nvSpPr>
          <p:cNvPr id="5" name="Proceso alternativo 4"/>
          <p:cNvSpPr/>
          <p:nvPr/>
        </p:nvSpPr>
        <p:spPr>
          <a:xfrm>
            <a:off x="677334" y="261257"/>
            <a:ext cx="9136137" cy="1281884"/>
          </a:xfrm>
          <a:prstGeom prst="flowChartAlternateProcess">
            <a:avLst/>
          </a:prstGeom>
          <a:solidFill>
            <a:srgbClr val="B9FFDC"/>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a:ln w="9525">
                  <a:solidFill>
                    <a:srgbClr val="002060"/>
                  </a:solidFill>
                  <a:prstDash val="solid"/>
                </a:ln>
                <a:solidFill>
                  <a:schemeClr val="tx1"/>
                </a:solidFill>
                <a:effectLst>
                  <a:glow rad="228600">
                    <a:schemeClr val="accent5">
                      <a:satMod val="175000"/>
                      <a:alpha val="40000"/>
                    </a:schemeClr>
                  </a:glow>
                  <a:outerShdw blurRad="12700" dist="38100" dir="2700000" algn="tl" rotWithShape="0">
                    <a:schemeClr val="bg1">
                      <a:lumMod val="50000"/>
                    </a:schemeClr>
                  </a:outerShdw>
                </a:effectLst>
              </a:rPr>
              <a:t>CONCLUSIONES, RECOMENDACIONES Y FUTURAS LÍNEAS DE INVESTIGACIÓN</a:t>
            </a:r>
          </a:p>
        </p:txBody>
      </p:sp>
      <p:sp>
        <p:nvSpPr>
          <p:cNvPr id="3" name="Marcador de contenido 2"/>
          <p:cNvSpPr>
            <a:spLocks noGrp="1"/>
          </p:cNvSpPr>
          <p:nvPr>
            <p:ph idx="1"/>
          </p:nvPr>
        </p:nvSpPr>
        <p:spPr>
          <a:xfrm>
            <a:off x="5012871" y="1819551"/>
            <a:ext cx="6890658" cy="5038449"/>
          </a:xfrm>
        </p:spPr>
        <p:txBody>
          <a:bodyPr>
            <a:normAutofit fontScale="92500" lnSpcReduction="20000"/>
          </a:bodyPr>
          <a:lstStyle/>
          <a:p>
            <a:pPr algn="just"/>
            <a:r>
              <a:rPr lang="es-ES" dirty="0" smtClean="0">
                <a:effectLst>
                  <a:glow rad="139700">
                    <a:schemeClr val="accent1">
                      <a:satMod val="175000"/>
                      <a:alpha val="40000"/>
                    </a:schemeClr>
                  </a:glow>
                </a:effectLst>
              </a:rPr>
              <a:t>Considerar </a:t>
            </a:r>
            <a:r>
              <a:rPr lang="es-ES" dirty="0">
                <a:effectLst>
                  <a:glow rad="139700">
                    <a:schemeClr val="accent1">
                      <a:satMod val="175000"/>
                      <a:alpha val="40000"/>
                    </a:schemeClr>
                  </a:glow>
                </a:effectLst>
              </a:rPr>
              <a:t>un </a:t>
            </a:r>
            <a:r>
              <a:rPr lang="es-ES" dirty="0" err="1">
                <a:effectLst>
                  <a:glow rad="139700">
                    <a:schemeClr val="accent1">
                      <a:satMod val="175000"/>
                      <a:alpha val="40000"/>
                    </a:schemeClr>
                  </a:glow>
                </a:effectLst>
              </a:rPr>
              <a:t>framework</a:t>
            </a:r>
            <a:r>
              <a:rPr lang="es-ES" dirty="0">
                <a:effectLst>
                  <a:glow rad="139700">
                    <a:schemeClr val="accent1">
                      <a:satMod val="175000"/>
                      <a:alpha val="40000"/>
                    </a:schemeClr>
                  </a:glow>
                </a:effectLst>
              </a:rPr>
              <a:t> automatizado para evaluar la usabilidad de aplicaciones móviles, tomando en cuenta todos los factores de usabilidad: usuarios, tareas y contexto de uso. Pensar también en la Línea de Productos de Software SPL “Software </a:t>
            </a:r>
            <a:r>
              <a:rPr lang="es-ES" dirty="0" err="1">
                <a:effectLst>
                  <a:glow rad="139700">
                    <a:schemeClr val="accent1">
                      <a:satMod val="175000"/>
                      <a:alpha val="40000"/>
                    </a:schemeClr>
                  </a:glow>
                </a:effectLst>
              </a:rPr>
              <a:t>product</a:t>
            </a:r>
            <a:r>
              <a:rPr lang="es-ES" dirty="0">
                <a:effectLst>
                  <a:glow rad="139700">
                    <a:schemeClr val="accent1">
                      <a:satMod val="175000"/>
                      <a:alpha val="40000"/>
                    </a:schemeClr>
                  </a:glow>
                </a:effectLst>
              </a:rPr>
              <a:t> line” para el desarrollo de apps móviles para distintos usos. Una SPL sugiere una nueva manera de desarrollo de software, en donde ya no se desarrolla un software para cada producto diferente, sino una línea de productos. De esta manera, los productos que comparten algunas de sus características pueden ser desarrolladas a partir de artilugios comunes sin la necesidad de empezar a crearlos desde </a:t>
            </a:r>
            <a:r>
              <a:rPr lang="es-ES" dirty="0" smtClean="0">
                <a:effectLst>
                  <a:glow rad="139700">
                    <a:schemeClr val="accent1">
                      <a:satMod val="175000"/>
                      <a:alpha val="40000"/>
                    </a:schemeClr>
                  </a:glow>
                </a:effectLst>
              </a:rPr>
              <a:t>cero.</a:t>
            </a:r>
          </a:p>
          <a:p>
            <a:pPr algn="just"/>
            <a:r>
              <a:rPr lang="es-ES" dirty="0">
                <a:effectLst>
                  <a:glow rad="139700">
                    <a:schemeClr val="accent1">
                      <a:satMod val="175000"/>
                      <a:alpha val="40000"/>
                    </a:schemeClr>
                  </a:glow>
                </a:effectLst>
              </a:rPr>
              <a:t>Crear un conjunto de guías y lineamientos de interfaz de usuario común entre aplicaciones multiplataforma.</a:t>
            </a:r>
          </a:p>
          <a:p>
            <a:pPr algn="just"/>
            <a:r>
              <a:rPr lang="es-ES" dirty="0">
                <a:effectLst>
                  <a:glow rad="139700">
                    <a:schemeClr val="accent1">
                      <a:satMod val="175000"/>
                      <a:alpha val="40000"/>
                    </a:schemeClr>
                  </a:glow>
                </a:effectLst>
              </a:rPr>
              <a:t>Estudiar el contexto de uso dentro del proceso de desarrollo y evaluación de usabilidad de aplicaciones móviles.</a:t>
            </a:r>
          </a:p>
          <a:p>
            <a:pPr algn="just"/>
            <a:r>
              <a:rPr lang="es-ES" dirty="0">
                <a:effectLst>
                  <a:glow rad="139700">
                    <a:schemeClr val="accent1">
                      <a:satMod val="175000"/>
                      <a:alpha val="40000"/>
                    </a:schemeClr>
                  </a:glow>
                </a:effectLst>
              </a:rPr>
              <a:t>Realizar evaluaciones de usabilidad de aplicaciones móviles ubicuas, web y multimodales</a:t>
            </a:r>
          </a:p>
          <a:p>
            <a:pPr algn="just"/>
            <a:r>
              <a:rPr lang="es-ES" dirty="0">
                <a:effectLst>
                  <a:glow rad="139700">
                    <a:schemeClr val="accent1">
                      <a:satMod val="175000"/>
                      <a:alpha val="40000"/>
                    </a:schemeClr>
                  </a:glow>
                </a:effectLst>
              </a:rPr>
              <a:t>La adopción de procesos de evaluación de usabilidad iterativos en la etapa de desarrollo de software, integrando las metodologías de desarrollo con las de evaluación de usabilidad.</a:t>
            </a:r>
            <a:endParaRPr lang="es-EC" dirty="0">
              <a:effectLst>
                <a:glow rad="139700">
                  <a:schemeClr val="accent1">
                    <a:satMod val="175000"/>
                    <a:alpha val="40000"/>
                  </a:schemeClr>
                </a:glow>
              </a:effectLst>
            </a:endParaRPr>
          </a:p>
        </p:txBody>
      </p:sp>
      <p:pic>
        <p:nvPicPr>
          <p:cNvPr id="9218" name="Picture 2" descr="Resultado de imagen para investigacion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27" y="1655619"/>
            <a:ext cx="4638675"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677334" y="4485230"/>
            <a:ext cx="3919105" cy="1200329"/>
          </a:xfrm>
          <a:prstGeom prst="rect">
            <a:avLst/>
          </a:prstGeom>
          <a:noFill/>
        </p:spPr>
        <p:txBody>
          <a:bodyPr wrap="square" lIns="91440" tIns="45720" rIns="91440" bIns="45720">
            <a:spAutoFit/>
          </a:bodyPr>
          <a:lstStyle/>
          <a:p>
            <a:pPr algn="ctr"/>
            <a:r>
              <a:rPr lang="es-ES" sz="3600" b="1" cap="none" spc="0" dirty="0" smtClean="0">
                <a:ln w="9525">
                  <a:solidFill>
                    <a:schemeClr val="bg1"/>
                  </a:solidFill>
                  <a:prstDash val="solid"/>
                </a:ln>
                <a:solidFill>
                  <a:schemeClr val="accent5"/>
                </a:solidFill>
                <a:effectLst>
                  <a:glow rad="139700">
                    <a:schemeClr val="accent2">
                      <a:satMod val="175000"/>
                      <a:alpha val="40000"/>
                    </a:schemeClr>
                  </a:glow>
                  <a:innerShdw blurRad="63500" dist="50800" dir="5400000">
                    <a:prstClr val="black">
                      <a:alpha val="50000"/>
                    </a:prstClr>
                  </a:innerShdw>
                </a:effectLst>
              </a:rPr>
              <a:t>Futuras Líneas de Investigación</a:t>
            </a:r>
            <a:endParaRPr lang="es-ES" sz="3600" b="1" cap="none" spc="0" dirty="0">
              <a:ln w="9525">
                <a:solidFill>
                  <a:schemeClr val="bg1"/>
                </a:solidFill>
                <a:prstDash val="solid"/>
              </a:ln>
              <a:solidFill>
                <a:schemeClr val="accent5"/>
              </a:solidFill>
              <a:effectLst>
                <a:glow rad="139700">
                  <a:schemeClr val="accent2">
                    <a:satMod val="175000"/>
                    <a:alpha val="40000"/>
                  </a:schemeClr>
                </a:glow>
                <a:innerShdw blurRad="63500" dist="50800" dir="5400000">
                  <a:prstClr val="black">
                    <a:alpha val="50000"/>
                  </a:prstClr>
                </a:innerShdw>
              </a:effectLst>
            </a:endParaRPr>
          </a:p>
        </p:txBody>
      </p:sp>
    </p:spTree>
    <p:extLst>
      <p:ext uri="{BB962C8B-B14F-4D97-AF65-F5344CB8AC3E}">
        <p14:creationId xmlns:p14="http://schemas.microsoft.com/office/powerpoint/2010/main" val="2207119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18089" y="277586"/>
            <a:ext cx="9085139" cy="6188529"/>
          </a:xfrm>
          <a:prstGeom prst="roundRect">
            <a:avLst>
              <a:gd name="adj" fmla="val 8594"/>
            </a:avLst>
          </a:prstGeom>
          <a:solidFill>
            <a:srgbClr val="FFFFFF">
              <a:shade val="85000"/>
            </a:srgbClr>
          </a:solidFill>
          <a:ln>
            <a:noFill/>
          </a:ln>
          <a:effectLst>
            <a:glow rad="228600">
              <a:schemeClr val="accent2">
                <a:satMod val="175000"/>
                <a:alpha val="40000"/>
              </a:schemeClr>
            </a:glow>
            <a:reflection blurRad="12700" stA="38000" endPos="28000" dist="5000" dir="5400000" sy="-100000" algn="bl" rotWithShape="0"/>
          </a:effectLst>
        </p:spPr>
      </p:pic>
    </p:spTree>
    <p:extLst>
      <p:ext uri="{BB962C8B-B14F-4D97-AF65-F5344CB8AC3E}">
        <p14:creationId xmlns:p14="http://schemas.microsoft.com/office/powerpoint/2010/main" val="16863289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484012" y="4121834"/>
            <a:ext cx="1674055" cy="24591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pic>
        <p:nvPicPr>
          <p:cNvPr id="2" name="Picture 2" descr="Resultado de imagen para methodology"/>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00910" y="2627717"/>
            <a:ext cx="5760739" cy="3882925"/>
          </a:xfrm>
          <a:prstGeom prst="rect">
            <a:avLst/>
          </a:prstGeom>
          <a:noFill/>
          <a:ln>
            <a:noFill/>
          </a:ln>
          <a:effectLst>
            <a:glow rad="127000">
              <a:schemeClr val="accent1"/>
            </a:glow>
          </a:effectLst>
          <a:extLst>
            <a:ext uri="{909E8E84-426E-40DD-AFC4-6F175D3DCCD1}">
              <a14:hiddenFill xmlns:a14="http://schemas.microsoft.com/office/drawing/2010/main">
                <a:solidFill>
                  <a:srgbClr val="FFFFFF"/>
                </a:solidFill>
              </a14:hiddenFill>
            </a:ext>
          </a:extLst>
        </p:spPr>
      </p:pic>
      <p:pic>
        <p:nvPicPr>
          <p:cNvPr id="1026" name="Picture 2" descr="Resultado de imagen para plataformas moviles"/>
          <p:cNvPicPr>
            <a:picLocks noChangeAspect="1" noChangeArrowheads="1"/>
          </p:cNvPicPr>
          <p:nvPr/>
        </p:nvPicPr>
        <p:blipFill rotWithShape="1">
          <a:blip r:embed="rId3">
            <a:extLst>
              <a:ext uri="{28A0092B-C50C-407E-A947-70E740481C1C}">
                <a14:useLocalDpi xmlns:a14="http://schemas.microsoft.com/office/drawing/2010/main" val="0"/>
              </a:ext>
            </a:extLst>
          </a:blip>
          <a:srcRect b="59873"/>
          <a:stretch/>
        </p:blipFill>
        <p:spPr bwMode="auto">
          <a:xfrm>
            <a:off x="314578" y="746975"/>
            <a:ext cx="5334000" cy="1777284"/>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redondeado 4"/>
          <p:cNvSpPr/>
          <p:nvPr/>
        </p:nvSpPr>
        <p:spPr>
          <a:xfrm>
            <a:off x="0" y="0"/>
            <a:ext cx="9388699" cy="74697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3200" b="1" dirty="0" smtClean="0">
                <a:solidFill>
                  <a:schemeClr val="bg1"/>
                </a:solidFill>
              </a:rPr>
              <a:t>JUSTIFICACIÓN</a:t>
            </a:r>
            <a:endParaRPr lang="es-EC" sz="3200" b="1" dirty="0">
              <a:solidFill>
                <a:schemeClr val="bg1"/>
              </a:solidFill>
            </a:endParaRPr>
          </a:p>
        </p:txBody>
      </p:sp>
      <p:sp>
        <p:nvSpPr>
          <p:cNvPr id="10" name="Marcador de contenido 2"/>
          <p:cNvSpPr txBox="1">
            <a:spLocks/>
          </p:cNvSpPr>
          <p:nvPr/>
        </p:nvSpPr>
        <p:spPr>
          <a:xfrm>
            <a:off x="319079" y="2627718"/>
            <a:ext cx="5803308" cy="12870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smtClean="0"/>
              <a:t>La </a:t>
            </a:r>
            <a:r>
              <a:rPr lang="es-EC" dirty="0"/>
              <a:t>selección de una tecnología adecuada y un adecuado marco para desarrollar la aplicación móvil son los retos a los que todos los equipos de desarrollo el mundo se enfrentan en este momento</a:t>
            </a:r>
            <a:endParaRPr lang="es-EC" dirty="0" smtClean="0"/>
          </a:p>
        </p:txBody>
      </p:sp>
      <p:sp>
        <p:nvSpPr>
          <p:cNvPr id="12" name="Marcador de contenido 2"/>
          <p:cNvSpPr txBox="1">
            <a:spLocks/>
          </p:cNvSpPr>
          <p:nvPr/>
        </p:nvSpPr>
        <p:spPr>
          <a:xfrm>
            <a:off x="5635698" y="1058616"/>
            <a:ext cx="4100729" cy="765592"/>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a:t>En la actualidad el mercado ofrece muchas opciones diferentes de aplicaciones de telefonía </a:t>
            </a:r>
            <a:r>
              <a:rPr lang="es-EC" dirty="0" smtClean="0"/>
              <a:t>móvil.</a:t>
            </a:r>
          </a:p>
        </p:txBody>
      </p:sp>
      <p:sp>
        <p:nvSpPr>
          <p:cNvPr id="13" name="Marcador de contenido 2"/>
          <p:cNvSpPr txBox="1">
            <a:spLocks/>
          </p:cNvSpPr>
          <p:nvPr/>
        </p:nvSpPr>
        <p:spPr>
          <a:xfrm>
            <a:off x="314577" y="4758284"/>
            <a:ext cx="5807809" cy="166795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smtClean="0"/>
              <a:t>La </a:t>
            </a:r>
            <a:r>
              <a:rPr lang="es-EC" dirty="0"/>
              <a:t>usabilidad de las aplicaciones de software en los dispositivos móviles es uno de los factores importantes de calidad debido a esto la importancia de evaluar técnicas y metodologías para medir y analizar la usabilidad de las aplicaciones </a:t>
            </a:r>
            <a:endParaRPr lang="es-EC" dirty="0" smtClean="0"/>
          </a:p>
        </p:txBody>
      </p:sp>
      <p:sp>
        <p:nvSpPr>
          <p:cNvPr id="3" name="Flecha derecha 2"/>
          <p:cNvSpPr/>
          <p:nvPr/>
        </p:nvSpPr>
        <p:spPr>
          <a:xfrm>
            <a:off x="6302326" y="2996418"/>
            <a:ext cx="675249" cy="6471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28" name="Picture 4" descr="Resultado de imagen para method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252" y="2318734"/>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1" name="Flecha derecha 10"/>
          <p:cNvSpPr/>
          <p:nvPr/>
        </p:nvSpPr>
        <p:spPr>
          <a:xfrm>
            <a:off x="6373846" y="4919075"/>
            <a:ext cx="675249" cy="6471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30" name="Picture 6" descr="Resultado de imagen para satisfaction us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6999" y="4223734"/>
            <a:ext cx="1432743" cy="9820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productiv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7000" y="5205764"/>
            <a:ext cx="1432742" cy="1304878"/>
          </a:xfrm>
          <a:prstGeom prst="rect">
            <a:avLst/>
          </a:prstGeom>
          <a:noFill/>
          <a:extLst>
            <a:ext uri="{909E8E84-426E-40DD-AFC4-6F175D3DCCD1}">
              <a14:hiddenFill xmlns:a14="http://schemas.microsoft.com/office/drawing/2010/main">
                <a:solidFill>
                  <a:srgbClr val="FFFFFF"/>
                </a:solidFill>
              </a14:hiddenFill>
            </a:ext>
          </a:extLst>
        </p:spPr>
      </p:pic>
      <p:sp>
        <p:nvSpPr>
          <p:cNvPr id="15" name="Flecha derecha 14"/>
          <p:cNvSpPr/>
          <p:nvPr/>
        </p:nvSpPr>
        <p:spPr>
          <a:xfrm>
            <a:off x="9638127" y="4913032"/>
            <a:ext cx="675249" cy="6471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5"/>
          <p:cNvSpPr/>
          <p:nvPr/>
        </p:nvSpPr>
        <p:spPr>
          <a:xfrm>
            <a:off x="10313376" y="5036534"/>
            <a:ext cx="1734770" cy="400110"/>
          </a:xfrm>
          <a:prstGeom prst="rect">
            <a:avLst/>
          </a:prstGeom>
          <a:noFill/>
          <a:scene3d>
            <a:camera prst="orthographicFront"/>
            <a:lightRig rig="threePt" dir="t"/>
          </a:scene3d>
          <a:sp3d>
            <a:bevelT/>
          </a:sp3d>
        </p:spPr>
        <p:txBody>
          <a:bodyPr wrap="none" lIns="91440" tIns="45720" rIns="91440" bIns="45720">
            <a:spAutoFit/>
          </a:bodyPr>
          <a:lstStyle/>
          <a:p>
            <a:pPr algn="ctr"/>
            <a:r>
              <a:rPr lang="es-ES" sz="2000" b="1" spc="50" dirty="0" smtClean="0">
                <a:ln w="0"/>
                <a:solidFill>
                  <a:schemeClr val="bg1"/>
                </a:solidFill>
                <a:effectLst>
                  <a:innerShdw blurRad="63500" dist="50800" dir="13500000">
                    <a:srgbClr val="000000">
                      <a:alpha val="50000"/>
                    </a:srgbClr>
                  </a:innerShdw>
                </a:effectLst>
              </a:rPr>
              <a:t>Productivity</a:t>
            </a:r>
            <a:endParaRPr lang="es-ES" sz="5400" b="1" spc="5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030762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1322363"/>
            <a:ext cx="12192000" cy="488148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Rectángulo redondeado 4"/>
          <p:cNvSpPr/>
          <p:nvPr/>
        </p:nvSpPr>
        <p:spPr>
          <a:xfrm>
            <a:off x="0" y="0"/>
            <a:ext cx="9388699" cy="74697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3200" b="1" dirty="0" smtClean="0">
                <a:solidFill>
                  <a:schemeClr val="bg1"/>
                </a:solidFill>
              </a:rPr>
              <a:t>JUSTIFICACIÓN</a:t>
            </a:r>
            <a:endParaRPr lang="es-EC" sz="3200" b="1" dirty="0">
              <a:solidFill>
                <a:schemeClr val="bg1"/>
              </a:solidFill>
            </a:endParaRPr>
          </a:p>
        </p:txBody>
      </p:sp>
      <p:sp>
        <p:nvSpPr>
          <p:cNvPr id="10" name="Marcador de contenido 2"/>
          <p:cNvSpPr txBox="1">
            <a:spLocks/>
          </p:cNvSpPr>
          <p:nvPr/>
        </p:nvSpPr>
        <p:spPr>
          <a:xfrm>
            <a:off x="4853355" y="3393882"/>
            <a:ext cx="5058044" cy="12870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endParaRPr lang="es-EC" dirty="0" smtClean="0"/>
          </a:p>
        </p:txBody>
      </p:sp>
      <p:sp>
        <p:nvSpPr>
          <p:cNvPr id="12" name="Marcador de contenido 2"/>
          <p:cNvSpPr txBox="1">
            <a:spLocks/>
          </p:cNvSpPr>
          <p:nvPr/>
        </p:nvSpPr>
        <p:spPr>
          <a:xfrm>
            <a:off x="4870906" y="1562744"/>
            <a:ext cx="5040493" cy="164039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endParaRPr lang="es-EC" dirty="0" smtClean="0"/>
          </a:p>
        </p:txBody>
      </p:sp>
      <p:sp>
        <p:nvSpPr>
          <p:cNvPr id="13" name="Marcador de contenido 2"/>
          <p:cNvSpPr txBox="1">
            <a:spLocks/>
          </p:cNvSpPr>
          <p:nvPr/>
        </p:nvSpPr>
        <p:spPr>
          <a:xfrm>
            <a:off x="4853355" y="4652779"/>
            <a:ext cx="5058044" cy="16679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endParaRPr lang="es-EC" dirty="0" smtClean="0"/>
          </a:p>
        </p:txBody>
      </p:sp>
      <p:pic>
        <p:nvPicPr>
          <p:cNvPr id="2050" name="Picture 2" descr="Resultado de imagen para usability mob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09" y="1434905"/>
            <a:ext cx="4726746" cy="46001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Marcador de contenido 3"/>
          <p:cNvGraphicFramePr>
            <a:graphicFrameLocks noGrp="1"/>
          </p:cNvGraphicFramePr>
          <p:nvPr>
            <p:ph idx="1"/>
            <p:extLst>
              <p:ext uri="{D42A27DB-BD31-4B8C-83A1-F6EECF244321}">
                <p14:modId xmlns:p14="http://schemas.microsoft.com/office/powerpoint/2010/main" val="1004282539"/>
              </p:ext>
            </p:extLst>
          </p:nvPr>
        </p:nvGraphicFramePr>
        <p:xfrm>
          <a:off x="4870906" y="1434905"/>
          <a:ext cx="7188672" cy="46001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2618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esultado de imagen para idea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2861" y="4709746"/>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redondeado 4"/>
          <p:cNvSpPr/>
          <p:nvPr/>
        </p:nvSpPr>
        <p:spPr>
          <a:xfrm>
            <a:off x="0" y="0"/>
            <a:ext cx="9388699" cy="74697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3200" b="1" dirty="0" smtClean="0">
                <a:solidFill>
                  <a:schemeClr val="bg1"/>
                </a:solidFill>
              </a:rPr>
              <a:t>JUSTIFICACIÓN</a:t>
            </a:r>
            <a:endParaRPr lang="es-EC" sz="3200" b="1" dirty="0">
              <a:solidFill>
                <a:schemeClr val="bg1"/>
              </a:solidFill>
            </a:endParaRP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807591682"/>
              </p:ext>
            </p:extLst>
          </p:nvPr>
        </p:nvGraphicFramePr>
        <p:xfrm>
          <a:off x="5584874" y="1674055"/>
          <a:ext cx="6105378" cy="2236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Resultado de imagen para interaction desig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1246188"/>
            <a:ext cx="4670474" cy="33558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Paralelogramo 6"/>
          <p:cNvSpPr/>
          <p:nvPr/>
        </p:nvSpPr>
        <p:spPr>
          <a:xfrm>
            <a:off x="2145323" y="5029881"/>
            <a:ext cx="4888523" cy="1139483"/>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R</a:t>
            </a:r>
            <a:r>
              <a:rPr lang="es-EC" dirty="0" smtClean="0"/>
              <a:t>eunir </a:t>
            </a:r>
            <a:r>
              <a:rPr lang="es-EC" dirty="0"/>
              <a:t>información relevante y actual sobre este </a:t>
            </a:r>
            <a:r>
              <a:rPr lang="es-EC" dirty="0" smtClean="0"/>
              <a:t>tema.</a:t>
            </a:r>
            <a:endParaRPr lang="es-EC" dirty="0"/>
          </a:p>
        </p:txBody>
      </p:sp>
      <p:graphicFrame>
        <p:nvGraphicFramePr>
          <p:cNvPr id="9" name="Diagrama 8"/>
          <p:cNvGraphicFramePr/>
          <p:nvPr>
            <p:extLst>
              <p:ext uri="{D42A27DB-BD31-4B8C-83A1-F6EECF244321}">
                <p14:modId xmlns:p14="http://schemas.microsoft.com/office/powerpoint/2010/main" val="2021233808"/>
              </p:ext>
            </p:extLst>
          </p:nvPr>
        </p:nvGraphicFramePr>
        <p:xfrm>
          <a:off x="7244861" y="4709746"/>
          <a:ext cx="4445391" cy="20286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Triángulo isósceles 13"/>
          <p:cNvSpPr/>
          <p:nvPr/>
        </p:nvSpPr>
        <p:spPr>
          <a:xfrm rot="5400000" flipH="1">
            <a:off x="8813868" y="5600025"/>
            <a:ext cx="312664" cy="247876"/>
          </a:xfrm>
          <a:prstGeom prst="triangl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Triángulo isósceles 17"/>
          <p:cNvSpPr/>
          <p:nvPr/>
        </p:nvSpPr>
        <p:spPr>
          <a:xfrm rot="5400000" flipH="1">
            <a:off x="7001452" y="5589813"/>
            <a:ext cx="312664" cy="247876"/>
          </a:xfrm>
          <a:prstGeom prst="triangl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13966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objetiv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417255" cy="1996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2885324" y="1887387"/>
            <a:ext cx="4751984" cy="707886"/>
          </a:xfrm>
          <a:prstGeom prst="rect">
            <a:avLst/>
          </a:prstGeom>
          <a:noFill/>
        </p:spPr>
        <p:txBody>
          <a:bodyPr wrap="square" lIns="91440" tIns="45720" rIns="91440" bIns="45720">
            <a:spAutoFit/>
          </a:bodyPr>
          <a:lstStyle/>
          <a:p>
            <a:pPr algn="ctr"/>
            <a:r>
              <a:rPr lang="es-ES" sz="4000" b="1" dirty="0" smtClean="0">
                <a:ln w="22225">
                  <a:solidFill>
                    <a:schemeClr val="accent2"/>
                  </a:solidFill>
                  <a:prstDash val="solid"/>
                </a:ln>
                <a:solidFill>
                  <a:schemeClr val="accent2">
                    <a:lumMod val="40000"/>
                    <a:lumOff val="60000"/>
                  </a:schemeClr>
                </a:solidFill>
              </a:rPr>
              <a:t>Objetivo General</a:t>
            </a:r>
            <a:endParaRPr lang="es-ES" sz="4000" b="1" dirty="0">
              <a:ln w="22225">
                <a:solidFill>
                  <a:schemeClr val="accent2"/>
                </a:solidFill>
                <a:prstDash val="solid"/>
              </a:ln>
              <a:solidFill>
                <a:schemeClr val="accent2">
                  <a:lumMod val="40000"/>
                  <a:lumOff val="60000"/>
                </a:schemeClr>
              </a:solidFill>
            </a:endParaRPr>
          </a:p>
        </p:txBody>
      </p:sp>
      <p:sp>
        <p:nvSpPr>
          <p:cNvPr id="8" name="Recortar rectángulo de esquina diagonal 7"/>
          <p:cNvSpPr/>
          <p:nvPr/>
        </p:nvSpPr>
        <p:spPr>
          <a:xfrm>
            <a:off x="337624" y="2595782"/>
            <a:ext cx="9847385" cy="1288714"/>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Realizar una revisión sistemática de literatura sobre evaluación de la usabilidad de aplicaciones en dispositivos móviles multiplataforma, para conocer a fondo la información relevante y la problemática actual referente a este tema y que proceda de fuentes fiables, aplicando guías de revisión sistemática literaria basadas en </a:t>
            </a:r>
            <a:r>
              <a:rPr lang="es-EC" dirty="0" err="1"/>
              <a:t>Kitchenham</a:t>
            </a:r>
            <a:r>
              <a:rPr lang="es-EC" dirty="0" smtClean="0"/>
              <a:t>.</a:t>
            </a:r>
            <a:endParaRPr lang="es-EC" dirty="0"/>
          </a:p>
        </p:txBody>
      </p:sp>
      <p:sp>
        <p:nvSpPr>
          <p:cNvPr id="19" name="Rectángulo 18"/>
          <p:cNvSpPr/>
          <p:nvPr/>
        </p:nvSpPr>
        <p:spPr>
          <a:xfrm>
            <a:off x="2688377" y="4129225"/>
            <a:ext cx="5302074" cy="707886"/>
          </a:xfrm>
          <a:prstGeom prst="rect">
            <a:avLst/>
          </a:prstGeom>
          <a:noFill/>
        </p:spPr>
        <p:txBody>
          <a:bodyPr wrap="square" lIns="91440" tIns="45720" rIns="91440" bIns="45720">
            <a:spAutoFit/>
          </a:bodyPr>
          <a:lstStyle/>
          <a:p>
            <a:pPr algn="ctr"/>
            <a:r>
              <a:rPr lang="es-ES" sz="4000" b="1" dirty="0" smtClean="0">
                <a:ln w="22225">
                  <a:solidFill>
                    <a:schemeClr val="accent2"/>
                  </a:solidFill>
                  <a:prstDash val="solid"/>
                </a:ln>
                <a:solidFill>
                  <a:schemeClr val="accent2">
                    <a:lumMod val="40000"/>
                    <a:lumOff val="60000"/>
                  </a:schemeClr>
                </a:solidFill>
              </a:rPr>
              <a:t>Objetivos Específicos</a:t>
            </a:r>
            <a:endParaRPr lang="es-ES" sz="4000" b="1" dirty="0">
              <a:ln w="22225">
                <a:solidFill>
                  <a:schemeClr val="accent2"/>
                </a:solidFill>
                <a:prstDash val="solid"/>
              </a:ln>
              <a:solidFill>
                <a:schemeClr val="accent2">
                  <a:lumMod val="40000"/>
                  <a:lumOff val="60000"/>
                </a:schemeClr>
              </a:solidFill>
            </a:endParaRPr>
          </a:p>
        </p:txBody>
      </p:sp>
      <p:graphicFrame>
        <p:nvGraphicFramePr>
          <p:cNvPr id="9" name="Diagrama 8"/>
          <p:cNvGraphicFramePr/>
          <p:nvPr>
            <p:extLst>
              <p:ext uri="{D42A27DB-BD31-4B8C-83A1-F6EECF244321}">
                <p14:modId xmlns:p14="http://schemas.microsoft.com/office/powerpoint/2010/main" val="3761556096"/>
              </p:ext>
            </p:extLst>
          </p:nvPr>
        </p:nvGraphicFramePr>
        <p:xfrm>
          <a:off x="488461" y="4820868"/>
          <a:ext cx="9823158" cy="1789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250682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1296</TotalTime>
  <Words>10511</Words>
  <Application>Microsoft Office PowerPoint</Application>
  <PresentationFormat>Panorámica</PresentationFormat>
  <Paragraphs>699</Paragraphs>
  <Slides>55</Slides>
  <Notes>37</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55</vt:i4>
      </vt:variant>
    </vt:vector>
  </HeadingPairs>
  <TitlesOfParts>
    <vt:vector size="62" baseType="lpstr">
      <vt:lpstr>Arial</vt:lpstr>
      <vt:lpstr>Calibri</vt:lpstr>
      <vt:lpstr>Times New Roman</vt:lpstr>
      <vt:lpstr>Trebuchet MS</vt:lpstr>
      <vt:lpstr>Wingdings</vt:lpstr>
      <vt:lpstr>Wingdings 3</vt:lpstr>
      <vt:lpstr>Faceta</vt:lpstr>
      <vt:lpstr>PROYECTO DE TITULACIÓN PREVIO LA OBTENCIÓN DEL TÍTULO DE INGENIERO EN SISTEMAS E INFORMÁTICA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PLANIFICACIÓN DE LA REVISIÓN SISTEMÁTICA LITERARIA</vt:lpstr>
      <vt:lpstr>PLANIFICACIÓN DE LA REVISIÓN SISTEMÁTICA LITERARIA</vt:lpstr>
      <vt:lpstr>PLANIFICACIÓN DE LA REVISIÓN SISTEMÁTICA LITERARIA</vt:lpstr>
      <vt:lpstr>PLANIFICACIÓN DE LA REVISIÓN SISTEMÁTICA LITERARIA</vt:lpstr>
      <vt:lpstr>PLANIFICACIÓN DE LA REVISIÓN SISTEMÁTICA LITERARIA</vt:lpstr>
      <vt:lpstr>PLANIFICACIÓN DE LA REVISIÓN SISTEMÁTICA LITERARIA</vt:lpstr>
      <vt:lpstr>PLANIFICACIÓN DE LA REVISIÓN SISTEMÁTICA LITERARIA</vt:lpstr>
      <vt:lpstr>EJECUCIÓN DE LA REVISIÓN SISTEMÁTICA LITERARIA</vt:lpstr>
      <vt:lpstr>EJECUCIÓN DE LA REVISIÓN SISTEMÁTICA LITERARIA</vt:lpstr>
      <vt:lpstr>EJECUCIÓN DE LA REVISIÓN SISTEMÁTICA LITERARIA</vt:lpstr>
      <vt:lpstr>EXTRACCIÓN DE RESULTADOS DE LA REVISIÓN SISTEMÁTICA LITERARIA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DE TITULACIÓN PREVIO LA OBTENCIÓN DEL TÍTULO DE INGENIERO EN SISTEMAS E INFORMÁTICA    TEMA: REVISIÓN SISTEMÁTICA DE LITERATURA SOBRE EVALUACIÓN DE LA USABILIDAD DE APLICACIONES EN DISPOSITIVOS MÓVILES MULTIPLATAFORMA PARA ESTABLECER EL ESTADO DEL ARTE DE UN PROYECTO DE INVESTIGACIÓN</dc:title>
  <dc:creator>SANDY-PC</dc:creator>
  <cp:lastModifiedBy>SANDY-PC</cp:lastModifiedBy>
  <cp:revision>194</cp:revision>
  <dcterms:created xsi:type="dcterms:W3CDTF">2016-12-06T18:16:52Z</dcterms:created>
  <dcterms:modified xsi:type="dcterms:W3CDTF">2016-12-16T20:46:35Z</dcterms:modified>
</cp:coreProperties>
</file>