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20"/>
  </p:notesMasterIdLst>
  <p:handoutMasterIdLst>
    <p:handoutMasterId r:id="rId21"/>
  </p:handoutMasterIdLst>
  <p:sldIdLst>
    <p:sldId id="404" r:id="rId2"/>
    <p:sldId id="517" r:id="rId3"/>
    <p:sldId id="501" r:id="rId4"/>
    <p:sldId id="502" r:id="rId5"/>
    <p:sldId id="504" r:id="rId6"/>
    <p:sldId id="433" r:id="rId7"/>
    <p:sldId id="505" r:id="rId8"/>
    <p:sldId id="503" r:id="rId9"/>
    <p:sldId id="500" r:id="rId10"/>
    <p:sldId id="507" r:id="rId11"/>
    <p:sldId id="508" r:id="rId12"/>
    <p:sldId id="506" r:id="rId13"/>
    <p:sldId id="509" r:id="rId14"/>
    <p:sldId id="510" r:id="rId15"/>
    <p:sldId id="511" r:id="rId16"/>
    <p:sldId id="513" r:id="rId17"/>
    <p:sldId id="514" r:id="rId18"/>
    <p:sldId id="516" r:id="rId19"/>
  </p:sldIdLst>
  <p:sldSz cx="9144000" cy="6858000" type="screen4x3"/>
  <p:notesSz cx="6858000" cy="9296400"/>
  <p:defaultTextStyle>
    <a:defPPr>
      <a:defRPr lang="es-E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orient="horz" pos="4319">
          <p15:clr>
            <a:srgbClr val="A4A3A4"/>
          </p15:clr>
        </p15:guide>
        <p15:guide id="3" pos="2880">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02A"/>
    <a:srgbClr val="66FFFF"/>
    <a:srgbClr val="F5F4F6"/>
    <a:srgbClr val="213C61"/>
    <a:srgbClr val="332CBA"/>
    <a:srgbClr val="FF9900"/>
    <a:srgbClr val="0C67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9416" autoAdjust="0"/>
  </p:normalViewPr>
  <p:slideViewPr>
    <p:cSldViewPr snapToGrid="0">
      <p:cViewPr varScale="1">
        <p:scale>
          <a:sx n="68" d="100"/>
          <a:sy n="68" d="100"/>
        </p:scale>
        <p:origin x="636" y="48"/>
      </p:cViewPr>
      <p:guideLst>
        <p:guide orient="horz" pos="2160"/>
        <p:guide orient="horz" pos="4319"/>
        <p:guide pos="2880"/>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D1B07-43B1-4F7A-BB61-2995F82AF6C2}" type="doc">
      <dgm:prSet loTypeId="urn:microsoft.com/office/officeart/2009/3/layout/FramedTextPicture" loCatId="picture" qsTypeId="urn:microsoft.com/office/officeart/2005/8/quickstyle/simple5" qsCatId="simple" csTypeId="urn:microsoft.com/office/officeart/2005/8/colors/accent1_2#1" csCatId="accent1" phldr="1"/>
      <dgm:spPr>
        <a:scene3d>
          <a:camera prst="orthographicFront">
            <a:rot lat="0" lon="0" rev="0"/>
          </a:camera>
          <a:lightRig rig="glow" dir="t">
            <a:rot lat="0" lon="0" rev="4800000"/>
          </a:lightRig>
        </a:scene3d>
      </dgm:spPr>
      <dgm:t>
        <a:bodyPr/>
        <a:lstStyle/>
        <a:p>
          <a:endParaRPr lang="es-EC"/>
        </a:p>
      </dgm:t>
    </dgm:pt>
    <dgm:pt modelId="{AF40316B-5088-4A8F-8E02-6875E8781A64}">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ES" dirty="0" smtClean="0">
              <a:solidFill>
                <a:schemeClr val="accent1">
                  <a:lumMod val="50000"/>
                </a:schemeClr>
              </a:solidFill>
              <a:ea typeface="Times New Roman" panose="02020603050405020304" pitchFamily="18" charset="0"/>
              <a:cs typeface="Arial" panose="020B0604020202020204" pitchFamily="34" charset="0"/>
            </a:rPr>
            <a:t>Diseñar  un modelo de selección por Competencias para los  departamentos de Inversiones y Asesoría Previsional  de AFP Génesis Quito, como aporte a la permanencia del personal, después del período de prueba.</a:t>
          </a:r>
          <a:endParaRPr lang="es-EC" dirty="0">
            <a:solidFill>
              <a:schemeClr val="accent1">
                <a:lumMod val="50000"/>
              </a:schemeClr>
            </a:solidFill>
          </a:endParaRPr>
        </a:p>
      </dgm:t>
    </dgm:pt>
    <dgm:pt modelId="{A2AC5448-E099-4CD5-9B6C-B325C51AA60B}" type="parTrans" cxnId="{A7CD7355-A77A-46DE-83B7-51EAD6655DD0}">
      <dgm:prSet/>
      <dgm:spPr/>
      <dgm:t>
        <a:bodyPr/>
        <a:lstStyle/>
        <a:p>
          <a:endParaRPr lang="es-EC"/>
        </a:p>
      </dgm:t>
    </dgm:pt>
    <dgm:pt modelId="{411EAE7A-A2FB-40FE-BD2E-D7302272BFD8}" type="sibTrans" cxnId="{A7CD7355-A77A-46DE-83B7-51EAD6655DD0}">
      <dgm:prSet/>
      <dgm:spPr/>
      <dgm:t>
        <a:bodyPr/>
        <a:lstStyle/>
        <a:p>
          <a:endParaRPr lang="es-EC"/>
        </a:p>
      </dgm:t>
    </dgm:pt>
    <dgm:pt modelId="{7C16A91E-318E-407F-99FF-D3B260F02C5A}" type="pres">
      <dgm:prSet presAssocID="{985D1B07-43B1-4F7A-BB61-2995F82AF6C2}" presName="Name0" presStyleCnt="0">
        <dgm:presLayoutVars>
          <dgm:chMax/>
          <dgm:chPref/>
          <dgm:dir/>
        </dgm:presLayoutVars>
      </dgm:prSet>
      <dgm:spPr/>
      <dgm:t>
        <a:bodyPr/>
        <a:lstStyle/>
        <a:p>
          <a:endParaRPr lang="en-US"/>
        </a:p>
      </dgm:t>
    </dgm:pt>
    <dgm:pt modelId="{DA95269C-02A1-4D99-A22A-C39A96C63068}" type="pres">
      <dgm:prSet presAssocID="{AF40316B-5088-4A8F-8E02-6875E8781A64}" presName="composite" presStyleCnt="0">
        <dgm:presLayoutVars>
          <dgm:chMax/>
          <dgm:chPref/>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2ED7A94-6AE3-45F1-83D2-93B3A5636842}" type="pres">
      <dgm:prSet presAssocID="{AF40316B-5088-4A8F-8E02-6875E8781A64}" presName="Image" presStyleLbl="bgImgPlace1" presStyleIdx="0" presStyleCnt="1" custScaleX="73037" custScaleY="69942" custLinFactNeighborX="-1624" custLinFactNeighborY="5840"/>
      <dgm:spPr>
        <a:blipFill rotWithShape="1">
          <a:blip xmlns:r="http://schemas.openxmlformats.org/officeDocument/2006/relationships" r:embed="rId1"/>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1344E7F-9147-46DD-B870-F7238B606AEB}" type="pres">
      <dgm:prSet presAssocID="{AF40316B-5088-4A8F-8E02-6875E8781A64}" presName="ParentText" presStyleLbl="revTx" presStyleIdx="0" presStyleCnt="1">
        <dgm:presLayoutVars>
          <dgm:chMax val="0"/>
          <dgm:chPref val="0"/>
          <dgm:bulletEnabled val="1"/>
        </dgm:presLayoutVars>
      </dgm:prSet>
      <dgm:spPr/>
      <dgm:t>
        <a:bodyPr/>
        <a:lstStyle/>
        <a:p>
          <a:endParaRPr lang="es-EC"/>
        </a:p>
      </dgm:t>
    </dgm:pt>
    <dgm:pt modelId="{490FA9ED-150B-46D9-8AC4-D2C7F69AF15C}" type="pres">
      <dgm:prSet presAssocID="{AF40316B-5088-4A8F-8E02-6875E8781A64}" presName="tlFrame" presStyleLbl="node1" presStyleIdx="0"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01AFDEC-8DFE-46BD-8EBD-7C6084C36D45}" type="pres">
      <dgm:prSet presAssocID="{AF40316B-5088-4A8F-8E02-6875E8781A64}" presName="trFrame" presStyleLbl="node1" presStyleIdx="1" presStyleCnt="4" custLinFactNeighborX="1271" custLinFactNeighborY="311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58FD353-7979-454E-85E1-8EFD62BFEC25}" type="pres">
      <dgm:prSet presAssocID="{AF40316B-5088-4A8F-8E02-6875E8781A64}" presName="blFrame" presStyleLbl="node1" presStyleIdx="2"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687D651-C00A-4138-AFA6-E63229127A54}" type="pres">
      <dgm:prSet presAssocID="{AF40316B-5088-4A8F-8E02-6875E8781A64}" presName="brFrame" presStyleLbl="node1" presStyleIdx="3"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Lst>
  <dgm:cxnLst>
    <dgm:cxn modelId="{A7CD7355-A77A-46DE-83B7-51EAD6655DD0}" srcId="{985D1B07-43B1-4F7A-BB61-2995F82AF6C2}" destId="{AF40316B-5088-4A8F-8E02-6875E8781A64}" srcOrd="0" destOrd="0" parTransId="{A2AC5448-E099-4CD5-9B6C-B325C51AA60B}" sibTransId="{411EAE7A-A2FB-40FE-BD2E-D7302272BFD8}"/>
    <dgm:cxn modelId="{48B1AD83-1E95-498B-A762-FE821C026CEC}" type="presOf" srcId="{985D1B07-43B1-4F7A-BB61-2995F82AF6C2}" destId="{7C16A91E-318E-407F-99FF-D3B260F02C5A}" srcOrd="0" destOrd="0" presId="urn:microsoft.com/office/officeart/2009/3/layout/FramedTextPicture"/>
    <dgm:cxn modelId="{232817D9-B642-48A7-9AB0-830454CBEA19}" type="presOf" srcId="{AF40316B-5088-4A8F-8E02-6875E8781A64}" destId="{11344E7F-9147-46DD-B870-F7238B606AEB}" srcOrd="0" destOrd="0" presId="urn:microsoft.com/office/officeart/2009/3/layout/FramedTextPicture"/>
    <dgm:cxn modelId="{88D99986-9056-426B-AA7A-95F7DD8041C7}" type="presParOf" srcId="{7C16A91E-318E-407F-99FF-D3B260F02C5A}" destId="{DA95269C-02A1-4D99-A22A-C39A96C63068}" srcOrd="0" destOrd="0" presId="urn:microsoft.com/office/officeart/2009/3/layout/FramedTextPicture"/>
    <dgm:cxn modelId="{51A6472F-B1D5-4431-86D3-6E180AC54C72}" type="presParOf" srcId="{DA95269C-02A1-4D99-A22A-C39A96C63068}" destId="{52ED7A94-6AE3-45F1-83D2-93B3A5636842}" srcOrd="0" destOrd="0" presId="urn:microsoft.com/office/officeart/2009/3/layout/FramedTextPicture"/>
    <dgm:cxn modelId="{56095E78-1B00-4AC1-AD8A-9422685F6773}" type="presParOf" srcId="{DA95269C-02A1-4D99-A22A-C39A96C63068}" destId="{11344E7F-9147-46DD-B870-F7238B606AEB}" srcOrd="1" destOrd="0" presId="urn:microsoft.com/office/officeart/2009/3/layout/FramedTextPicture"/>
    <dgm:cxn modelId="{5A579DB8-B302-4480-AF5D-E0593F1F59CD}" type="presParOf" srcId="{DA95269C-02A1-4D99-A22A-C39A96C63068}" destId="{490FA9ED-150B-46D9-8AC4-D2C7F69AF15C}" srcOrd="2" destOrd="0" presId="urn:microsoft.com/office/officeart/2009/3/layout/FramedTextPicture"/>
    <dgm:cxn modelId="{CA500884-E565-4720-BEF9-DC696122EB9D}" type="presParOf" srcId="{DA95269C-02A1-4D99-A22A-C39A96C63068}" destId="{401AFDEC-8DFE-46BD-8EBD-7C6084C36D45}" srcOrd="3" destOrd="0" presId="urn:microsoft.com/office/officeart/2009/3/layout/FramedTextPicture"/>
    <dgm:cxn modelId="{58807ED8-F07C-4AD6-AD5D-CA101165C477}" type="presParOf" srcId="{DA95269C-02A1-4D99-A22A-C39A96C63068}" destId="{458FD353-7979-454E-85E1-8EFD62BFEC25}" srcOrd="4" destOrd="0" presId="urn:microsoft.com/office/officeart/2009/3/layout/FramedTextPicture"/>
    <dgm:cxn modelId="{18F77B78-154C-43C8-853E-39774CF2F7D6}" type="presParOf" srcId="{DA95269C-02A1-4D99-A22A-C39A96C63068}" destId="{C687D651-C00A-4138-AFA6-E63229127A54}" srcOrd="5" destOrd="0" presId="urn:microsoft.com/office/officeart/2009/3/layout/FramedTextPicture"/>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8AAED-C967-4FE9-9709-067683AB797A}" type="doc">
      <dgm:prSet loTypeId="urn:microsoft.com/office/officeart/2005/8/layout/arrow2" loCatId="process" qsTypeId="urn:microsoft.com/office/officeart/2005/8/quickstyle/simple1#1" qsCatId="simple" csTypeId="urn:microsoft.com/office/officeart/2005/8/colors/colorful1" csCatId="colorful" phldr="1"/>
      <dgm:spPr/>
    </dgm:pt>
    <dgm:pt modelId="{2D0FA3E4-5FE4-4681-BFAF-7C00CFD2B958}">
      <dgm:prSet phldrT="[Texto]" custT="1"/>
      <dgm:spPr>
        <a:scene3d>
          <a:camera prst="orthographicFront"/>
          <a:lightRig rig="threePt" dir="t"/>
        </a:scene3d>
        <a:sp3d>
          <a:bevelT w="165100" prst="coolSlant"/>
        </a:sp3d>
      </dgm:spPr>
      <dgm:t>
        <a:bodyPr/>
        <a:lstStyle/>
        <a:p>
          <a:r>
            <a:rPr lang="es-EC" sz="1800" dirty="0" smtClean="0">
              <a:latin typeface="Arial" panose="020B0604020202020204" pitchFamily="34" charset="0"/>
              <a:cs typeface="Arial" panose="020B0604020202020204" pitchFamily="34" charset="0"/>
            </a:rPr>
            <a:t>Diccionario de competencias</a:t>
          </a:r>
          <a:endParaRPr lang="es-EC" sz="1800" dirty="0">
            <a:latin typeface="Arial" panose="020B0604020202020204" pitchFamily="34" charset="0"/>
            <a:cs typeface="Arial" panose="020B0604020202020204" pitchFamily="34" charset="0"/>
          </a:endParaRPr>
        </a:p>
      </dgm:t>
    </dgm:pt>
    <dgm:pt modelId="{5B764559-FE59-4E0C-831D-BC0225DC89B5}" type="parTrans" cxnId="{177B7CF7-A7BC-41BD-9DC2-63BACE0C58CC}">
      <dgm:prSet/>
      <dgm:spPr/>
      <dgm:t>
        <a:bodyPr/>
        <a:lstStyle/>
        <a:p>
          <a:endParaRPr lang="es-EC"/>
        </a:p>
      </dgm:t>
    </dgm:pt>
    <dgm:pt modelId="{C74DB032-44FE-4A1C-8752-D34CCD11A5ED}" type="sibTrans" cxnId="{177B7CF7-A7BC-41BD-9DC2-63BACE0C58CC}">
      <dgm:prSet/>
      <dgm:spPr/>
      <dgm:t>
        <a:bodyPr/>
        <a:lstStyle/>
        <a:p>
          <a:endParaRPr lang="es-EC"/>
        </a:p>
      </dgm:t>
    </dgm:pt>
    <dgm:pt modelId="{5C92122C-D8E8-4C2A-B3B5-DDAF6881402B}">
      <dgm:prSet phldrT="[Texto]" custT="1"/>
      <dgm:spPr>
        <a:scene3d>
          <a:camera prst="orthographicFront"/>
          <a:lightRig rig="threePt" dir="t"/>
        </a:scene3d>
        <a:sp3d>
          <a:bevelT w="165100" prst="coolSlant"/>
        </a:sp3d>
      </dgm:spPr>
      <dgm:t>
        <a:bodyPr/>
        <a:lstStyle/>
        <a:p>
          <a:r>
            <a:rPr lang="es-EC" sz="1800" dirty="0" smtClean="0">
              <a:latin typeface="Arial" panose="020B0604020202020204" pitchFamily="34" charset="0"/>
              <a:cs typeface="Arial" panose="020B0604020202020204" pitchFamily="34" charset="0"/>
            </a:rPr>
            <a:t>Perfiles de Puesto</a:t>
          </a:r>
          <a:endParaRPr lang="es-EC" sz="1800" dirty="0">
            <a:latin typeface="Arial" panose="020B0604020202020204" pitchFamily="34" charset="0"/>
            <a:cs typeface="Arial" panose="020B0604020202020204" pitchFamily="34" charset="0"/>
          </a:endParaRPr>
        </a:p>
      </dgm:t>
    </dgm:pt>
    <dgm:pt modelId="{1F42E095-BE15-4C23-A96A-D63C53578E69}" type="parTrans" cxnId="{FB9312F0-6115-4586-B0D9-CFD3EB73A127}">
      <dgm:prSet/>
      <dgm:spPr/>
      <dgm:t>
        <a:bodyPr/>
        <a:lstStyle/>
        <a:p>
          <a:endParaRPr lang="es-EC"/>
        </a:p>
      </dgm:t>
    </dgm:pt>
    <dgm:pt modelId="{EB2CC9FF-56EB-48DD-8F38-11968BE323EE}" type="sibTrans" cxnId="{FB9312F0-6115-4586-B0D9-CFD3EB73A127}">
      <dgm:prSet/>
      <dgm:spPr/>
      <dgm:t>
        <a:bodyPr/>
        <a:lstStyle/>
        <a:p>
          <a:endParaRPr lang="es-EC"/>
        </a:p>
      </dgm:t>
    </dgm:pt>
    <dgm:pt modelId="{42F4D725-B483-4237-94D3-7F2CB8F5AA28}">
      <dgm:prSet phldrT="[Texto]" custT="1"/>
      <dgm:spPr>
        <a:scene3d>
          <a:camera prst="orthographicFront"/>
          <a:lightRig rig="threePt" dir="t"/>
        </a:scene3d>
        <a:sp3d>
          <a:bevelT w="165100" prst="coolSlant"/>
        </a:sp3d>
      </dgm:spPr>
      <dgm:t>
        <a:bodyPr/>
        <a:lstStyle/>
        <a:p>
          <a:r>
            <a:rPr lang="es-EC" sz="2000" dirty="0" smtClean="0">
              <a:latin typeface="Arial" panose="020B0604020202020204" pitchFamily="34" charset="0"/>
              <a:cs typeface="Arial" panose="020B0604020202020204" pitchFamily="34" charset="0"/>
            </a:rPr>
            <a:t>Manual de selección por competencias</a:t>
          </a:r>
          <a:endParaRPr lang="es-EC" sz="2000" dirty="0">
            <a:latin typeface="Arial" panose="020B0604020202020204" pitchFamily="34" charset="0"/>
            <a:cs typeface="Arial" panose="020B0604020202020204" pitchFamily="34" charset="0"/>
          </a:endParaRPr>
        </a:p>
      </dgm:t>
    </dgm:pt>
    <dgm:pt modelId="{03448418-910A-4543-9F5D-704907CA5B15}" type="parTrans" cxnId="{93087945-6B16-461F-A28A-606F7F3ABE2B}">
      <dgm:prSet/>
      <dgm:spPr/>
      <dgm:t>
        <a:bodyPr/>
        <a:lstStyle/>
        <a:p>
          <a:endParaRPr lang="es-EC"/>
        </a:p>
      </dgm:t>
    </dgm:pt>
    <dgm:pt modelId="{D287745F-D569-4E62-88C1-7620A977A1C1}" type="sibTrans" cxnId="{93087945-6B16-461F-A28A-606F7F3ABE2B}">
      <dgm:prSet/>
      <dgm:spPr/>
      <dgm:t>
        <a:bodyPr/>
        <a:lstStyle/>
        <a:p>
          <a:endParaRPr lang="es-EC"/>
        </a:p>
      </dgm:t>
    </dgm:pt>
    <dgm:pt modelId="{78D93FD1-B434-4CFD-9A18-D3E1D9CE609D}">
      <dgm:prSet/>
      <dgm:spPr>
        <a:scene3d>
          <a:camera prst="orthographicFront"/>
          <a:lightRig rig="threePt" dir="t"/>
        </a:scene3d>
        <a:sp3d>
          <a:bevelT w="165100" prst="coolSlant"/>
        </a:sp3d>
      </dgm:spPr>
      <dgm:t>
        <a:bodyPr/>
        <a:lstStyle/>
        <a:p>
          <a:endParaRPr lang="es-EC"/>
        </a:p>
      </dgm:t>
    </dgm:pt>
    <dgm:pt modelId="{D5F53F63-846B-4C35-85BF-9C5A29C38EC4}" type="parTrans" cxnId="{896EE80C-DF07-4BBA-9C00-28F4E5AF3C22}">
      <dgm:prSet/>
      <dgm:spPr/>
      <dgm:t>
        <a:bodyPr/>
        <a:lstStyle/>
        <a:p>
          <a:endParaRPr lang="es-EC"/>
        </a:p>
      </dgm:t>
    </dgm:pt>
    <dgm:pt modelId="{B623259B-B48F-49B5-8564-4D264C9D321A}" type="sibTrans" cxnId="{896EE80C-DF07-4BBA-9C00-28F4E5AF3C22}">
      <dgm:prSet/>
      <dgm:spPr/>
      <dgm:t>
        <a:bodyPr/>
        <a:lstStyle/>
        <a:p>
          <a:endParaRPr lang="es-EC"/>
        </a:p>
      </dgm:t>
    </dgm:pt>
    <dgm:pt modelId="{F6C94790-915D-4E2E-B5F0-3583A89B8EF4}" type="pres">
      <dgm:prSet presAssocID="{A7C8AAED-C967-4FE9-9709-067683AB797A}" presName="arrowDiagram" presStyleCnt="0">
        <dgm:presLayoutVars>
          <dgm:chMax val="5"/>
          <dgm:dir/>
          <dgm:resizeHandles val="exact"/>
        </dgm:presLayoutVars>
      </dgm:prSet>
      <dgm:spPr/>
    </dgm:pt>
    <dgm:pt modelId="{82CF0A3C-C811-4C95-A1D5-B16FBBCC1E48}" type="pres">
      <dgm:prSet presAssocID="{A7C8AAED-C967-4FE9-9709-067683AB797A}" presName="arrow" presStyleLbl="bgShp" presStyleIdx="0" presStyleCnt="1" custLinFactNeighborX="547" custLinFactNeighborY="4558"/>
      <dgm:spPr>
        <a:scene3d>
          <a:camera prst="orthographicFront"/>
          <a:lightRig rig="threePt" dir="t"/>
        </a:scene3d>
        <a:sp3d>
          <a:bevelT w="165100" prst="coolSlant"/>
        </a:sp3d>
      </dgm:spPr>
    </dgm:pt>
    <dgm:pt modelId="{F45E0E50-2EB7-4906-8F67-155F8CFDDA5B}" type="pres">
      <dgm:prSet presAssocID="{A7C8AAED-C967-4FE9-9709-067683AB797A}" presName="arrowDiagram4" presStyleCnt="0"/>
      <dgm:spPr>
        <a:scene3d>
          <a:camera prst="orthographicFront"/>
          <a:lightRig rig="threePt" dir="t"/>
        </a:scene3d>
        <a:sp3d>
          <a:bevelT w="165100" prst="coolSlant"/>
        </a:sp3d>
      </dgm:spPr>
    </dgm:pt>
    <dgm:pt modelId="{AE373504-42DB-4A49-B537-611759A2ED10}" type="pres">
      <dgm:prSet presAssocID="{78D93FD1-B434-4CFD-9A18-D3E1D9CE609D}" presName="bullet4a" presStyleLbl="node1" presStyleIdx="0" presStyleCnt="4" custLinFactNeighborX="18371" custLinFactNeighborY="27557"/>
      <dgm:spPr>
        <a:scene3d>
          <a:camera prst="orthographicFront"/>
          <a:lightRig rig="threePt" dir="t"/>
        </a:scene3d>
        <a:sp3d>
          <a:bevelT w="165100" prst="coolSlant"/>
        </a:sp3d>
      </dgm:spPr>
    </dgm:pt>
    <dgm:pt modelId="{6F91D967-78E0-4988-A5B6-DD4044B309B3}" type="pres">
      <dgm:prSet presAssocID="{78D93FD1-B434-4CFD-9A18-D3E1D9CE609D}" presName="textBox4a" presStyleLbl="revTx" presStyleIdx="0" presStyleCnt="4">
        <dgm:presLayoutVars>
          <dgm:bulletEnabled val="1"/>
        </dgm:presLayoutVars>
      </dgm:prSet>
      <dgm:spPr/>
      <dgm:t>
        <a:bodyPr/>
        <a:lstStyle/>
        <a:p>
          <a:endParaRPr lang="en-US"/>
        </a:p>
      </dgm:t>
    </dgm:pt>
    <dgm:pt modelId="{1B373419-B37D-4E3C-8E5F-3D857161A1BE}" type="pres">
      <dgm:prSet presAssocID="{2D0FA3E4-5FE4-4681-BFAF-7C00CFD2B958}" presName="bullet4b" presStyleLbl="node1" presStyleIdx="1" presStyleCnt="4"/>
      <dgm:spPr>
        <a:scene3d>
          <a:camera prst="orthographicFront"/>
          <a:lightRig rig="threePt" dir="t"/>
        </a:scene3d>
        <a:sp3d>
          <a:bevelT w="165100" prst="coolSlant"/>
        </a:sp3d>
      </dgm:spPr>
    </dgm:pt>
    <dgm:pt modelId="{3FB2CEF2-04A1-42AA-BBB1-950F8E120236}" type="pres">
      <dgm:prSet presAssocID="{2D0FA3E4-5FE4-4681-BFAF-7C00CFD2B958}" presName="textBox4b" presStyleLbl="revTx" presStyleIdx="1" presStyleCnt="4">
        <dgm:presLayoutVars>
          <dgm:bulletEnabled val="1"/>
        </dgm:presLayoutVars>
      </dgm:prSet>
      <dgm:spPr/>
      <dgm:t>
        <a:bodyPr/>
        <a:lstStyle/>
        <a:p>
          <a:endParaRPr lang="en-US"/>
        </a:p>
      </dgm:t>
    </dgm:pt>
    <dgm:pt modelId="{48DF9856-B2A3-4315-8ABD-ED5B6C059437}" type="pres">
      <dgm:prSet presAssocID="{5C92122C-D8E8-4C2A-B3B5-DDAF6881402B}" presName="bullet4c" presStyleLbl="node1" presStyleIdx="2" presStyleCnt="4"/>
      <dgm:spPr>
        <a:scene3d>
          <a:camera prst="orthographicFront"/>
          <a:lightRig rig="threePt" dir="t"/>
        </a:scene3d>
        <a:sp3d>
          <a:bevelT w="165100" prst="coolSlant"/>
        </a:sp3d>
      </dgm:spPr>
    </dgm:pt>
    <dgm:pt modelId="{54CC7204-674D-4E2A-A75C-F49B5D787F5E}" type="pres">
      <dgm:prSet presAssocID="{5C92122C-D8E8-4C2A-B3B5-DDAF6881402B}" presName="textBox4c" presStyleLbl="revTx" presStyleIdx="2" presStyleCnt="4">
        <dgm:presLayoutVars>
          <dgm:bulletEnabled val="1"/>
        </dgm:presLayoutVars>
      </dgm:prSet>
      <dgm:spPr/>
      <dgm:t>
        <a:bodyPr/>
        <a:lstStyle/>
        <a:p>
          <a:endParaRPr lang="en-US"/>
        </a:p>
      </dgm:t>
    </dgm:pt>
    <dgm:pt modelId="{8B10DE36-3F6F-479D-8986-29358E514577}" type="pres">
      <dgm:prSet presAssocID="{42F4D725-B483-4237-94D3-7F2CB8F5AA28}" presName="bullet4d" presStyleLbl="node1" presStyleIdx="3" presStyleCnt="4" custLinFactNeighborX="0" custLinFactNeighborY="-12385"/>
      <dgm:spPr>
        <a:scene3d>
          <a:camera prst="orthographicFront"/>
          <a:lightRig rig="threePt" dir="t"/>
        </a:scene3d>
        <a:sp3d>
          <a:bevelT w="165100" prst="coolSlant"/>
        </a:sp3d>
      </dgm:spPr>
    </dgm:pt>
    <dgm:pt modelId="{602A92EC-4D7A-4D72-869B-3B3C6F71BE08}" type="pres">
      <dgm:prSet presAssocID="{42F4D725-B483-4237-94D3-7F2CB8F5AA28}" presName="textBox4d" presStyleLbl="revTx" presStyleIdx="3" presStyleCnt="4" custScaleX="126982">
        <dgm:presLayoutVars>
          <dgm:bulletEnabled val="1"/>
        </dgm:presLayoutVars>
      </dgm:prSet>
      <dgm:spPr/>
      <dgm:t>
        <a:bodyPr/>
        <a:lstStyle/>
        <a:p>
          <a:endParaRPr lang="en-US"/>
        </a:p>
      </dgm:t>
    </dgm:pt>
  </dgm:ptLst>
  <dgm:cxnLst>
    <dgm:cxn modelId="{177B7CF7-A7BC-41BD-9DC2-63BACE0C58CC}" srcId="{A7C8AAED-C967-4FE9-9709-067683AB797A}" destId="{2D0FA3E4-5FE4-4681-BFAF-7C00CFD2B958}" srcOrd="1" destOrd="0" parTransId="{5B764559-FE59-4E0C-831D-BC0225DC89B5}" sibTransId="{C74DB032-44FE-4A1C-8752-D34CCD11A5ED}"/>
    <dgm:cxn modelId="{896EE80C-DF07-4BBA-9C00-28F4E5AF3C22}" srcId="{A7C8AAED-C967-4FE9-9709-067683AB797A}" destId="{78D93FD1-B434-4CFD-9A18-D3E1D9CE609D}" srcOrd="0" destOrd="0" parTransId="{D5F53F63-846B-4C35-85BF-9C5A29C38EC4}" sibTransId="{B623259B-B48F-49B5-8564-4D264C9D321A}"/>
    <dgm:cxn modelId="{F1FDE73D-1531-486F-8239-E2BB443389FF}" type="presOf" srcId="{2D0FA3E4-5FE4-4681-BFAF-7C00CFD2B958}" destId="{3FB2CEF2-04A1-42AA-BBB1-950F8E120236}" srcOrd="0" destOrd="0" presId="urn:microsoft.com/office/officeart/2005/8/layout/arrow2"/>
    <dgm:cxn modelId="{93087945-6B16-461F-A28A-606F7F3ABE2B}" srcId="{A7C8AAED-C967-4FE9-9709-067683AB797A}" destId="{42F4D725-B483-4237-94D3-7F2CB8F5AA28}" srcOrd="3" destOrd="0" parTransId="{03448418-910A-4543-9F5D-704907CA5B15}" sibTransId="{D287745F-D569-4E62-88C1-7620A977A1C1}"/>
    <dgm:cxn modelId="{7CCD4E84-D05F-40E5-8170-AD975659E1E7}" type="presOf" srcId="{5C92122C-D8E8-4C2A-B3B5-DDAF6881402B}" destId="{54CC7204-674D-4E2A-A75C-F49B5D787F5E}" srcOrd="0" destOrd="0" presId="urn:microsoft.com/office/officeart/2005/8/layout/arrow2"/>
    <dgm:cxn modelId="{9B384C9E-5918-493C-BA12-740F5DB99B9E}" type="presOf" srcId="{42F4D725-B483-4237-94D3-7F2CB8F5AA28}" destId="{602A92EC-4D7A-4D72-869B-3B3C6F71BE08}" srcOrd="0" destOrd="0" presId="urn:microsoft.com/office/officeart/2005/8/layout/arrow2"/>
    <dgm:cxn modelId="{FB9312F0-6115-4586-B0D9-CFD3EB73A127}" srcId="{A7C8AAED-C967-4FE9-9709-067683AB797A}" destId="{5C92122C-D8E8-4C2A-B3B5-DDAF6881402B}" srcOrd="2" destOrd="0" parTransId="{1F42E095-BE15-4C23-A96A-D63C53578E69}" sibTransId="{EB2CC9FF-56EB-48DD-8F38-11968BE323EE}"/>
    <dgm:cxn modelId="{E85BA93A-6414-4F7F-9F23-8A35118ECE3B}" type="presOf" srcId="{A7C8AAED-C967-4FE9-9709-067683AB797A}" destId="{F6C94790-915D-4E2E-B5F0-3583A89B8EF4}" srcOrd="0" destOrd="0" presId="urn:microsoft.com/office/officeart/2005/8/layout/arrow2"/>
    <dgm:cxn modelId="{3C5F4AF0-2BF5-4E17-8C98-03265D1854BF}" type="presOf" srcId="{78D93FD1-B434-4CFD-9A18-D3E1D9CE609D}" destId="{6F91D967-78E0-4988-A5B6-DD4044B309B3}" srcOrd="0" destOrd="0" presId="urn:microsoft.com/office/officeart/2005/8/layout/arrow2"/>
    <dgm:cxn modelId="{A7E89D27-CBAF-40C4-98F4-E1BA7ECBFB28}" type="presParOf" srcId="{F6C94790-915D-4E2E-B5F0-3583A89B8EF4}" destId="{82CF0A3C-C811-4C95-A1D5-B16FBBCC1E48}" srcOrd="0" destOrd="0" presId="urn:microsoft.com/office/officeart/2005/8/layout/arrow2"/>
    <dgm:cxn modelId="{08E4A367-6CB6-4B0C-833B-73EB965F20CB}" type="presParOf" srcId="{F6C94790-915D-4E2E-B5F0-3583A89B8EF4}" destId="{F45E0E50-2EB7-4906-8F67-155F8CFDDA5B}" srcOrd="1" destOrd="0" presId="urn:microsoft.com/office/officeart/2005/8/layout/arrow2"/>
    <dgm:cxn modelId="{650171BF-6180-4B24-B03F-9E50401D879D}" type="presParOf" srcId="{F45E0E50-2EB7-4906-8F67-155F8CFDDA5B}" destId="{AE373504-42DB-4A49-B537-611759A2ED10}" srcOrd="0" destOrd="0" presId="urn:microsoft.com/office/officeart/2005/8/layout/arrow2"/>
    <dgm:cxn modelId="{B8FAA87C-B55D-4EC3-AB0A-48D808C4A7C5}" type="presParOf" srcId="{F45E0E50-2EB7-4906-8F67-155F8CFDDA5B}" destId="{6F91D967-78E0-4988-A5B6-DD4044B309B3}" srcOrd="1" destOrd="0" presId="urn:microsoft.com/office/officeart/2005/8/layout/arrow2"/>
    <dgm:cxn modelId="{7060C69C-D167-4010-93B1-2131C387777F}" type="presParOf" srcId="{F45E0E50-2EB7-4906-8F67-155F8CFDDA5B}" destId="{1B373419-B37D-4E3C-8E5F-3D857161A1BE}" srcOrd="2" destOrd="0" presId="urn:microsoft.com/office/officeart/2005/8/layout/arrow2"/>
    <dgm:cxn modelId="{D8DC4187-F932-45A6-850F-02CCE5C4EEA1}" type="presParOf" srcId="{F45E0E50-2EB7-4906-8F67-155F8CFDDA5B}" destId="{3FB2CEF2-04A1-42AA-BBB1-950F8E120236}" srcOrd="3" destOrd="0" presId="urn:microsoft.com/office/officeart/2005/8/layout/arrow2"/>
    <dgm:cxn modelId="{F02BDD48-9911-4629-AC54-E9968B3D63DF}" type="presParOf" srcId="{F45E0E50-2EB7-4906-8F67-155F8CFDDA5B}" destId="{48DF9856-B2A3-4315-8ABD-ED5B6C059437}" srcOrd="4" destOrd="0" presId="urn:microsoft.com/office/officeart/2005/8/layout/arrow2"/>
    <dgm:cxn modelId="{20026991-D76E-4F17-A757-F485F2210856}" type="presParOf" srcId="{F45E0E50-2EB7-4906-8F67-155F8CFDDA5B}" destId="{54CC7204-674D-4E2A-A75C-F49B5D787F5E}" srcOrd="5" destOrd="0" presId="urn:microsoft.com/office/officeart/2005/8/layout/arrow2"/>
    <dgm:cxn modelId="{6E108DF7-9EB3-46B6-AEF6-D670C07B5CDE}" type="presParOf" srcId="{F45E0E50-2EB7-4906-8F67-155F8CFDDA5B}" destId="{8B10DE36-3F6F-479D-8986-29358E514577}" srcOrd="6" destOrd="0" presId="urn:microsoft.com/office/officeart/2005/8/layout/arrow2"/>
    <dgm:cxn modelId="{7C8567EB-2A6A-44A2-AC50-1269D98C8D98}" type="presParOf" srcId="{F45E0E50-2EB7-4906-8F67-155F8CFDDA5B}" destId="{602A92EC-4D7A-4D72-869B-3B3C6F71BE08}"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BC9B8B-8C29-4665-B9F1-08F113CF23F1}" type="doc">
      <dgm:prSet loTypeId="urn:microsoft.com/office/officeart/2005/8/layout/hProcess4" loCatId="process" qsTypeId="urn:microsoft.com/office/officeart/2005/8/quickstyle/simple5" qsCatId="simple"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es-EC"/>
        </a:p>
      </dgm:t>
    </dgm:pt>
    <dgm:pt modelId="{1BD3E33E-C175-4800-837C-885A65913E2D}">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b="1" dirty="0" smtClean="0"/>
            <a:t>DESCRIPTIVA</a:t>
          </a:r>
          <a:endParaRPr lang="es-EC" b="1" dirty="0"/>
        </a:p>
      </dgm:t>
    </dgm:pt>
    <dgm:pt modelId="{3341B9C8-BEF5-4606-A1AC-41C7A55A0A54}" type="parTrans" cxnId="{675A9763-BD08-4B2A-B0A7-DC0CDDB1337D}">
      <dgm:prSet/>
      <dgm:spPr/>
      <dgm:t>
        <a:bodyPr/>
        <a:lstStyle/>
        <a:p>
          <a:endParaRPr lang="es-EC"/>
        </a:p>
      </dgm:t>
    </dgm:pt>
    <dgm:pt modelId="{22A5D7A4-EAEC-4736-8C66-F10DC77E32A2}" type="sibTrans" cxnId="{675A9763-BD08-4B2A-B0A7-DC0CDDB1337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C"/>
        </a:p>
      </dgm:t>
    </dgm:pt>
    <dgm:pt modelId="{2BBE7D21-EF10-49A3-BD97-A4BD4E2678CE}">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b="1" dirty="0" smtClean="0"/>
            <a:t>CUALITATIVA</a:t>
          </a:r>
          <a:endParaRPr lang="es-EC" b="1" dirty="0"/>
        </a:p>
      </dgm:t>
    </dgm:pt>
    <dgm:pt modelId="{B49EAF94-EAF9-472A-8F1E-25CFA0F9AF54}" type="parTrans" cxnId="{BCD373BA-E2F0-4054-881B-E78CEB97418D}">
      <dgm:prSet/>
      <dgm:spPr/>
      <dgm:t>
        <a:bodyPr/>
        <a:lstStyle/>
        <a:p>
          <a:endParaRPr lang="es-EC"/>
        </a:p>
      </dgm:t>
    </dgm:pt>
    <dgm:pt modelId="{05BE7201-FB6C-4098-8E23-C0D36C7EFFD8}" type="sibTrans" cxnId="{BCD373BA-E2F0-4054-881B-E78CEB97418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EC"/>
        </a:p>
      </dgm:t>
    </dgm:pt>
    <dgm:pt modelId="{06A1B866-28A3-49F0-ADB6-E0A2E36473BD}">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solidFill>
                <a:schemeClr val="accent1">
                  <a:lumMod val="50000"/>
                </a:schemeClr>
              </a:solidFill>
            </a:rPr>
            <a:t>Interpretar, conocer la cultura, valores, filosofía de AFP Génesis.</a:t>
          </a:r>
          <a:endParaRPr lang="es-EC" dirty="0"/>
        </a:p>
      </dgm:t>
    </dgm:pt>
    <dgm:pt modelId="{6D222A48-23D2-4165-B8BF-DFB0EA4871F5}" type="parTrans" cxnId="{664CA6FF-F104-4617-B610-0BCAB0185D17}">
      <dgm:prSet/>
      <dgm:spPr/>
      <dgm:t>
        <a:bodyPr/>
        <a:lstStyle/>
        <a:p>
          <a:endParaRPr lang="es-EC"/>
        </a:p>
      </dgm:t>
    </dgm:pt>
    <dgm:pt modelId="{FF65D9D1-AD6B-4BAD-B4ED-E997F8B5355B}" type="sibTrans" cxnId="{664CA6FF-F104-4617-B610-0BCAB0185D17}">
      <dgm:prSet/>
      <dgm:spPr/>
      <dgm:t>
        <a:bodyPr/>
        <a:lstStyle/>
        <a:p>
          <a:endParaRPr lang="es-EC"/>
        </a:p>
      </dgm:t>
    </dgm:pt>
    <dgm:pt modelId="{3270BD48-DA24-4243-9CF9-A633259150D1}">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sz="1800" b="0" i="0" dirty="0" smtClean="0">
              <a:solidFill>
                <a:schemeClr val="accent1">
                  <a:lumMod val="50000"/>
                </a:schemeClr>
              </a:solidFill>
              <a:latin typeface="Arial" panose="020B0604020202020204" pitchFamily="34" charset="0"/>
              <a:cs typeface="Arial" panose="020B0604020202020204" pitchFamily="34" charset="0"/>
            </a:rPr>
            <a:t>Caracterizar un modelo de selección basado en competencias</a:t>
          </a:r>
          <a:endParaRPr lang="es-EC" sz="1300" dirty="0">
            <a:solidFill>
              <a:schemeClr val="accent1">
                <a:lumMod val="50000"/>
              </a:schemeClr>
            </a:solidFill>
          </a:endParaRPr>
        </a:p>
      </dgm:t>
    </dgm:pt>
    <dgm:pt modelId="{92CCD1C6-046B-4438-B98B-DADE41C77436}" type="parTrans" cxnId="{B994E166-0E2F-462A-B918-2162B30CBE65}">
      <dgm:prSet/>
      <dgm:spPr/>
      <dgm:t>
        <a:bodyPr/>
        <a:lstStyle/>
        <a:p>
          <a:endParaRPr lang="es-EC"/>
        </a:p>
      </dgm:t>
    </dgm:pt>
    <dgm:pt modelId="{13B0B744-8720-4F87-9108-972D14EBE940}" type="sibTrans" cxnId="{B994E166-0E2F-462A-B918-2162B30CBE65}">
      <dgm:prSet/>
      <dgm:spPr/>
      <dgm:t>
        <a:bodyPr/>
        <a:lstStyle/>
        <a:p>
          <a:endParaRPr lang="es-EC"/>
        </a:p>
      </dgm:t>
    </dgm:pt>
    <dgm:pt modelId="{FC0E046B-E0CC-4314-9E64-E3BC3DF68F25}">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b="1" dirty="0" smtClean="0"/>
            <a:t>CUANTITATIVA</a:t>
          </a:r>
          <a:endParaRPr lang="es-EC" b="1" dirty="0"/>
        </a:p>
      </dgm:t>
    </dgm:pt>
    <dgm:pt modelId="{68139F50-C73A-4C50-87B6-10C665B9111D}" type="sibTrans" cxnId="{E18F3483-ED93-43EA-B1F1-BBD953468392}">
      <dgm:prSet/>
      <dgm:spPr/>
      <dgm:t>
        <a:bodyPr/>
        <a:lstStyle/>
        <a:p>
          <a:endParaRPr lang="es-EC"/>
        </a:p>
      </dgm:t>
    </dgm:pt>
    <dgm:pt modelId="{25BA44AA-CAEC-48EE-8AC1-76163E585C72}" type="parTrans" cxnId="{E18F3483-ED93-43EA-B1F1-BBD953468392}">
      <dgm:prSet/>
      <dgm:spPr/>
      <dgm:t>
        <a:bodyPr/>
        <a:lstStyle/>
        <a:p>
          <a:endParaRPr lang="es-EC"/>
        </a:p>
      </dgm:t>
    </dgm:pt>
    <dgm:pt modelId="{BB491F0A-3FD7-4386-98C6-37688D9BA7FE}">
      <dgm:prSet phldrT="[Texto]"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sz="1800" b="0" i="0" dirty="0" smtClean="0">
              <a:solidFill>
                <a:schemeClr val="accent1">
                  <a:lumMod val="50000"/>
                </a:schemeClr>
              </a:solidFill>
              <a:latin typeface="Arial" panose="020B0604020202020204" pitchFamily="34" charset="0"/>
              <a:cs typeface="Arial" panose="020B0604020202020204" pitchFamily="34" charset="0"/>
            </a:rPr>
            <a:t>Analizar la realidad observable, medible, estadística de la organización.</a:t>
          </a:r>
          <a:endParaRPr lang="es-EC" sz="1800" dirty="0">
            <a:solidFill>
              <a:schemeClr val="accent1">
                <a:lumMod val="50000"/>
              </a:schemeClr>
            </a:solidFill>
            <a:latin typeface="Arial" panose="020B0604020202020204" pitchFamily="34" charset="0"/>
            <a:cs typeface="Arial" panose="020B0604020202020204" pitchFamily="34" charset="0"/>
          </a:endParaRPr>
        </a:p>
      </dgm:t>
    </dgm:pt>
    <dgm:pt modelId="{294C03C0-5DC6-4E68-A7B9-816FBD3CD0DD}" type="sibTrans" cxnId="{F928B023-C3AB-47C8-BBC7-AE82BB3637C2}">
      <dgm:prSet/>
      <dgm:spPr/>
      <dgm:t>
        <a:bodyPr/>
        <a:lstStyle/>
        <a:p>
          <a:endParaRPr lang="es-EC"/>
        </a:p>
      </dgm:t>
    </dgm:pt>
    <dgm:pt modelId="{94A14F5E-ED8F-47E1-A31F-62B39444BF47}" type="parTrans" cxnId="{F928B023-C3AB-47C8-BBC7-AE82BB3637C2}">
      <dgm:prSet/>
      <dgm:spPr/>
      <dgm:t>
        <a:bodyPr/>
        <a:lstStyle/>
        <a:p>
          <a:endParaRPr lang="es-EC"/>
        </a:p>
      </dgm:t>
    </dgm:pt>
    <dgm:pt modelId="{21FF5E8A-F610-44BB-B2D5-A8CE9053AE61}" type="pres">
      <dgm:prSet presAssocID="{95BC9B8B-8C29-4665-B9F1-08F113CF23F1}" presName="Name0" presStyleCnt="0">
        <dgm:presLayoutVars>
          <dgm:dir/>
          <dgm:animLvl val="lvl"/>
          <dgm:resizeHandles val="exact"/>
        </dgm:presLayoutVars>
      </dgm:prSet>
      <dgm:spPr/>
      <dgm:t>
        <a:bodyPr/>
        <a:lstStyle/>
        <a:p>
          <a:endParaRPr lang="en-US"/>
        </a:p>
      </dgm:t>
    </dgm:pt>
    <dgm:pt modelId="{498ECEE0-3CA0-463E-9FC1-E1574E2AFCD4}" type="pres">
      <dgm:prSet presAssocID="{95BC9B8B-8C29-4665-B9F1-08F113CF23F1}" presName="t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9A4168D-89CD-4B67-A0EC-1811932A5BBA}" type="pres">
      <dgm:prSet presAssocID="{95BC9B8B-8C29-4665-B9F1-08F113CF23F1}" presName="b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CD49AC1-C76B-416E-B3CA-3A823081533D}" type="pres">
      <dgm:prSet presAssocID="{95BC9B8B-8C29-4665-B9F1-08F113CF23F1}" presName="proces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A3FF34-731B-4711-8137-CFB543839186}" type="pres">
      <dgm:prSet presAssocID="{1BD3E33E-C175-4800-837C-885A65913E2D}" presName="composit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94EB4EB-CD72-4C1E-8199-5C7E4D9E22F2}" type="pres">
      <dgm:prSet presAssocID="{1BD3E33E-C175-4800-837C-885A65913E2D}" presName="dummyNode1" presStyleLbl="node1" presStyleIdx="0"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9154E87-DE21-4766-B438-DC95CB93E485}" type="pres">
      <dgm:prSet presAssocID="{1BD3E33E-C175-4800-837C-885A65913E2D}" presName="childNode1" presStyleLbl="bgAcc1" presStyleIdx="0" presStyleCnt="3" custScaleX="123374" custScaleY="86212" custLinFactNeighborX="-71" custLinFactNeighborY="-14732">
        <dgm:presLayoutVars>
          <dgm:bulletEnabled val="1"/>
        </dgm:presLayoutVars>
      </dgm:prSet>
      <dgm:spPr/>
      <dgm:t>
        <a:bodyPr/>
        <a:lstStyle/>
        <a:p>
          <a:endParaRPr lang="es-EC"/>
        </a:p>
      </dgm:t>
    </dgm:pt>
    <dgm:pt modelId="{DB024EC3-AA99-4B8C-AF1F-9E0CA9FECAAD}" type="pres">
      <dgm:prSet presAssocID="{1BD3E33E-C175-4800-837C-885A65913E2D}" presName="childNode1tx" presStyleLbl="bgAcc1" presStyleIdx="0" presStyleCnt="3">
        <dgm:presLayoutVars>
          <dgm:bulletEnabled val="1"/>
        </dgm:presLayoutVars>
      </dgm:prSet>
      <dgm:spPr/>
      <dgm:t>
        <a:bodyPr/>
        <a:lstStyle/>
        <a:p>
          <a:endParaRPr lang="es-EC"/>
        </a:p>
      </dgm:t>
    </dgm:pt>
    <dgm:pt modelId="{37AE6FF5-AA7A-46D9-A8F9-F1AD9FF4C2C6}" type="pres">
      <dgm:prSet presAssocID="{1BD3E33E-C175-4800-837C-885A65913E2D}" presName="parentNode1" presStyleLbl="node1" presStyleIdx="0" presStyleCnt="3" custLinFactNeighborX="-879" custLinFactNeighborY="-28928">
        <dgm:presLayoutVars>
          <dgm:chMax val="1"/>
          <dgm:bulletEnabled val="1"/>
        </dgm:presLayoutVars>
      </dgm:prSet>
      <dgm:spPr/>
      <dgm:t>
        <a:bodyPr/>
        <a:lstStyle/>
        <a:p>
          <a:endParaRPr lang="es-EC"/>
        </a:p>
      </dgm:t>
    </dgm:pt>
    <dgm:pt modelId="{FC8DBE27-B521-40CA-ABAC-C94694A74D34}" type="pres">
      <dgm:prSet presAssocID="{1BD3E33E-C175-4800-837C-885A65913E2D}" presName="connSit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61CCB39-A05A-4DE6-90EE-78927EDDF9BA}" type="pres">
      <dgm:prSet presAssocID="{22A5D7A4-EAEC-4736-8C66-F10DC77E32A2}" presName="Name9" presStyleLbl="sibTrans2D1" presStyleIdx="0" presStyleCnt="2"/>
      <dgm:spPr/>
      <dgm:t>
        <a:bodyPr/>
        <a:lstStyle/>
        <a:p>
          <a:endParaRPr lang="en-US"/>
        </a:p>
      </dgm:t>
    </dgm:pt>
    <dgm:pt modelId="{AC03D5E5-5EE8-4851-A13E-E061D38307DD}" type="pres">
      <dgm:prSet presAssocID="{2BBE7D21-EF10-49A3-BD97-A4BD4E2678CE}" presName="composite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79AF9F3-F6F3-4891-9F34-75FD91D16B95}" type="pres">
      <dgm:prSet presAssocID="{2BBE7D21-EF10-49A3-BD97-A4BD4E2678CE}" presName="dummyNode2" presStyleLbl="node1" presStyleIdx="0"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22445E8-597C-47F7-92F1-CE992273A88F}" type="pres">
      <dgm:prSet presAssocID="{2BBE7D21-EF10-49A3-BD97-A4BD4E2678CE}" presName="childNode2" presStyleLbl="bgAcc1" presStyleIdx="1" presStyleCnt="3" custScaleX="154835" custScaleY="145881" custLinFactNeighborX="1837" custLinFactNeighborY="24687">
        <dgm:presLayoutVars>
          <dgm:bulletEnabled val="1"/>
        </dgm:presLayoutVars>
      </dgm:prSet>
      <dgm:spPr/>
      <dgm:t>
        <a:bodyPr/>
        <a:lstStyle/>
        <a:p>
          <a:endParaRPr lang="es-EC"/>
        </a:p>
      </dgm:t>
    </dgm:pt>
    <dgm:pt modelId="{2610E3F4-8070-4F99-ABE2-A0CE30F6F415}" type="pres">
      <dgm:prSet presAssocID="{2BBE7D21-EF10-49A3-BD97-A4BD4E2678CE}" presName="childNode2tx" presStyleLbl="bgAcc1" presStyleIdx="1" presStyleCnt="3">
        <dgm:presLayoutVars>
          <dgm:bulletEnabled val="1"/>
        </dgm:presLayoutVars>
      </dgm:prSet>
      <dgm:spPr/>
      <dgm:t>
        <a:bodyPr/>
        <a:lstStyle/>
        <a:p>
          <a:endParaRPr lang="es-EC"/>
        </a:p>
      </dgm:t>
    </dgm:pt>
    <dgm:pt modelId="{9B7A13D8-AEDE-4EE9-93C9-21887F2D16EC}" type="pres">
      <dgm:prSet presAssocID="{2BBE7D21-EF10-49A3-BD97-A4BD4E2678CE}" presName="parentNode2" presStyleLbl="node1" presStyleIdx="1" presStyleCnt="3" custScaleX="140179" custLinFactNeighborX="-1167" custLinFactNeighborY="5588">
        <dgm:presLayoutVars>
          <dgm:chMax val="0"/>
          <dgm:bulletEnabled val="1"/>
        </dgm:presLayoutVars>
      </dgm:prSet>
      <dgm:spPr/>
      <dgm:t>
        <a:bodyPr/>
        <a:lstStyle/>
        <a:p>
          <a:endParaRPr lang="es-EC"/>
        </a:p>
      </dgm:t>
    </dgm:pt>
    <dgm:pt modelId="{6EDDACA8-8FED-4044-B7D1-B52CD23FF30E}" type="pres">
      <dgm:prSet presAssocID="{2BBE7D21-EF10-49A3-BD97-A4BD4E2678CE}" presName="connSite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E13708D-4DBD-4BAF-A99B-83678FA187BF}" type="pres">
      <dgm:prSet presAssocID="{05BE7201-FB6C-4098-8E23-C0D36C7EFFD8}" presName="Name18" presStyleLbl="sibTrans2D1" presStyleIdx="1" presStyleCnt="2" custLinFactNeighborX="11784" custLinFactNeighborY="6869"/>
      <dgm:spPr/>
      <dgm:t>
        <a:bodyPr/>
        <a:lstStyle/>
        <a:p>
          <a:endParaRPr lang="en-US"/>
        </a:p>
      </dgm:t>
    </dgm:pt>
    <dgm:pt modelId="{31469EC0-5738-4BBD-80D8-7828F8DE4F4C}" type="pres">
      <dgm:prSet presAssocID="{FC0E046B-E0CC-4314-9E64-E3BC3DF68F25}" presName="composit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B3574BA-7049-425A-9354-218F4DC14703}" type="pres">
      <dgm:prSet presAssocID="{FC0E046B-E0CC-4314-9E64-E3BC3DF68F25}" presName="dummyNode1" presStyleLbl="node1" presStyleIdx="1"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B718983-922E-416E-BDDD-6298A2B512DE}" type="pres">
      <dgm:prSet presAssocID="{FC0E046B-E0CC-4314-9E64-E3BC3DF68F25}" presName="childNode1" presStyleLbl="bgAcc1" presStyleIdx="2" presStyleCnt="3" custScaleX="136828" custLinFactNeighborX="-4449" custLinFactNeighborY="-8407">
        <dgm:presLayoutVars>
          <dgm:bulletEnabled val="1"/>
        </dgm:presLayoutVars>
      </dgm:prSet>
      <dgm:spPr/>
      <dgm:t>
        <a:bodyPr/>
        <a:lstStyle/>
        <a:p>
          <a:endParaRPr lang="es-EC"/>
        </a:p>
      </dgm:t>
    </dgm:pt>
    <dgm:pt modelId="{4A9ECD99-16C9-4132-9AD2-04E3F10430DB}" type="pres">
      <dgm:prSet presAssocID="{FC0E046B-E0CC-4314-9E64-E3BC3DF68F25}" presName="childNode1tx" presStyleLbl="bgAcc1" presStyleIdx="2" presStyleCnt="3">
        <dgm:presLayoutVars>
          <dgm:bulletEnabled val="1"/>
        </dgm:presLayoutVars>
      </dgm:prSet>
      <dgm:spPr/>
      <dgm:t>
        <a:bodyPr/>
        <a:lstStyle/>
        <a:p>
          <a:endParaRPr lang="es-EC"/>
        </a:p>
      </dgm:t>
    </dgm:pt>
    <dgm:pt modelId="{59662927-3E94-4DD1-9C10-7B4C879A0AB5}" type="pres">
      <dgm:prSet presAssocID="{FC0E046B-E0CC-4314-9E64-E3BC3DF68F25}" presName="parentNode1" presStyleLbl="node1" presStyleIdx="2" presStyleCnt="3" custLinFactNeighborX="9062" custLinFactNeighborY="-31168">
        <dgm:presLayoutVars>
          <dgm:chMax val="1"/>
          <dgm:bulletEnabled val="1"/>
        </dgm:presLayoutVars>
      </dgm:prSet>
      <dgm:spPr/>
      <dgm:t>
        <a:bodyPr/>
        <a:lstStyle/>
        <a:p>
          <a:endParaRPr lang="es-EC"/>
        </a:p>
      </dgm:t>
    </dgm:pt>
    <dgm:pt modelId="{53C09253-8DA6-4949-9DFE-060AC147304D}" type="pres">
      <dgm:prSet presAssocID="{FC0E046B-E0CC-4314-9E64-E3BC3DF68F25}" presName="connSit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D4DA1B5C-6791-4708-88B0-542EC345B232}" type="presOf" srcId="{22A5D7A4-EAEC-4736-8C66-F10DC77E32A2}" destId="{861CCB39-A05A-4DE6-90EE-78927EDDF9BA}" srcOrd="0" destOrd="0" presId="urn:microsoft.com/office/officeart/2005/8/layout/hProcess4"/>
    <dgm:cxn modelId="{B994E166-0E2F-462A-B918-2162B30CBE65}" srcId="{1BD3E33E-C175-4800-837C-885A65913E2D}" destId="{3270BD48-DA24-4243-9CF9-A633259150D1}" srcOrd="0" destOrd="0" parTransId="{92CCD1C6-046B-4438-B98B-DADE41C77436}" sibTransId="{13B0B744-8720-4F87-9108-972D14EBE940}"/>
    <dgm:cxn modelId="{141B40D0-5C5F-4E15-84C9-D0712CD7F435}" type="presOf" srcId="{BB491F0A-3FD7-4386-98C6-37688D9BA7FE}" destId="{2B718983-922E-416E-BDDD-6298A2B512DE}" srcOrd="0" destOrd="0" presId="urn:microsoft.com/office/officeart/2005/8/layout/hProcess4"/>
    <dgm:cxn modelId="{F928B023-C3AB-47C8-BBC7-AE82BB3637C2}" srcId="{FC0E046B-E0CC-4314-9E64-E3BC3DF68F25}" destId="{BB491F0A-3FD7-4386-98C6-37688D9BA7FE}" srcOrd="0" destOrd="0" parTransId="{94A14F5E-ED8F-47E1-A31F-62B39444BF47}" sibTransId="{294C03C0-5DC6-4E68-A7B9-816FBD3CD0DD}"/>
    <dgm:cxn modelId="{FCE28EC5-6507-48C2-BC40-265B15972564}" type="presOf" srcId="{06A1B866-28A3-49F0-ADB6-E0A2E36473BD}" destId="{2610E3F4-8070-4F99-ABE2-A0CE30F6F415}" srcOrd="1" destOrd="0" presId="urn:microsoft.com/office/officeart/2005/8/layout/hProcess4"/>
    <dgm:cxn modelId="{E18F3483-ED93-43EA-B1F1-BBD953468392}" srcId="{95BC9B8B-8C29-4665-B9F1-08F113CF23F1}" destId="{FC0E046B-E0CC-4314-9E64-E3BC3DF68F25}" srcOrd="2" destOrd="0" parTransId="{25BA44AA-CAEC-48EE-8AC1-76163E585C72}" sibTransId="{68139F50-C73A-4C50-87B6-10C665B9111D}"/>
    <dgm:cxn modelId="{F0C19F30-82F7-48BF-855B-C78658DC8A1C}" type="presOf" srcId="{95BC9B8B-8C29-4665-B9F1-08F113CF23F1}" destId="{21FF5E8A-F610-44BB-B2D5-A8CE9053AE61}" srcOrd="0" destOrd="0" presId="urn:microsoft.com/office/officeart/2005/8/layout/hProcess4"/>
    <dgm:cxn modelId="{A9D8ED70-FEF8-4F50-974B-2B8DCBBAB35F}" type="presOf" srcId="{05BE7201-FB6C-4098-8E23-C0D36C7EFFD8}" destId="{2E13708D-4DBD-4BAF-A99B-83678FA187BF}" srcOrd="0" destOrd="0" presId="urn:microsoft.com/office/officeart/2005/8/layout/hProcess4"/>
    <dgm:cxn modelId="{FD191B59-11B2-4943-9F4D-3AA84812C142}" type="presOf" srcId="{3270BD48-DA24-4243-9CF9-A633259150D1}" destId="{39154E87-DE21-4766-B438-DC95CB93E485}" srcOrd="0" destOrd="0" presId="urn:microsoft.com/office/officeart/2005/8/layout/hProcess4"/>
    <dgm:cxn modelId="{EC95D704-C3EB-49F3-A35B-36F007D036EE}" type="presOf" srcId="{FC0E046B-E0CC-4314-9E64-E3BC3DF68F25}" destId="{59662927-3E94-4DD1-9C10-7B4C879A0AB5}" srcOrd="0" destOrd="0" presId="urn:microsoft.com/office/officeart/2005/8/layout/hProcess4"/>
    <dgm:cxn modelId="{12B50939-DDB0-4C7F-9CE4-AEC9A3A49997}" type="presOf" srcId="{BB491F0A-3FD7-4386-98C6-37688D9BA7FE}" destId="{4A9ECD99-16C9-4132-9AD2-04E3F10430DB}" srcOrd="1" destOrd="0" presId="urn:microsoft.com/office/officeart/2005/8/layout/hProcess4"/>
    <dgm:cxn modelId="{CE3EDEEA-CEE4-4663-81DE-3351F22CEBF7}" type="presOf" srcId="{2BBE7D21-EF10-49A3-BD97-A4BD4E2678CE}" destId="{9B7A13D8-AEDE-4EE9-93C9-21887F2D16EC}" srcOrd="0" destOrd="0" presId="urn:microsoft.com/office/officeart/2005/8/layout/hProcess4"/>
    <dgm:cxn modelId="{664CA6FF-F104-4617-B610-0BCAB0185D17}" srcId="{2BBE7D21-EF10-49A3-BD97-A4BD4E2678CE}" destId="{06A1B866-28A3-49F0-ADB6-E0A2E36473BD}" srcOrd="0" destOrd="0" parTransId="{6D222A48-23D2-4165-B8BF-DFB0EA4871F5}" sibTransId="{FF65D9D1-AD6B-4BAD-B4ED-E997F8B5355B}"/>
    <dgm:cxn modelId="{12DDE39D-6D98-4F11-A29C-C1067E04C3A4}" type="presOf" srcId="{1BD3E33E-C175-4800-837C-885A65913E2D}" destId="{37AE6FF5-AA7A-46D9-A8F9-F1AD9FF4C2C6}" srcOrd="0" destOrd="0" presId="urn:microsoft.com/office/officeart/2005/8/layout/hProcess4"/>
    <dgm:cxn modelId="{BCD373BA-E2F0-4054-881B-E78CEB97418D}" srcId="{95BC9B8B-8C29-4665-B9F1-08F113CF23F1}" destId="{2BBE7D21-EF10-49A3-BD97-A4BD4E2678CE}" srcOrd="1" destOrd="0" parTransId="{B49EAF94-EAF9-472A-8F1E-25CFA0F9AF54}" sibTransId="{05BE7201-FB6C-4098-8E23-C0D36C7EFFD8}"/>
    <dgm:cxn modelId="{675A9763-BD08-4B2A-B0A7-DC0CDDB1337D}" srcId="{95BC9B8B-8C29-4665-B9F1-08F113CF23F1}" destId="{1BD3E33E-C175-4800-837C-885A65913E2D}" srcOrd="0" destOrd="0" parTransId="{3341B9C8-BEF5-4606-A1AC-41C7A55A0A54}" sibTransId="{22A5D7A4-EAEC-4736-8C66-F10DC77E32A2}"/>
    <dgm:cxn modelId="{7A9AD459-9216-4849-BB08-2776A064150F}" type="presOf" srcId="{3270BD48-DA24-4243-9CF9-A633259150D1}" destId="{DB024EC3-AA99-4B8C-AF1F-9E0CA9FECAAD}" srcOrd="1" destOrd="0" presId="urn:microsoft.com/office/officeart/2005/8/layout/hProcess4"/>
    <dgm:cxn modelId="{11F06037-D857-4CFB-A930-586B359568F8}" type="presOf" srcId="{06A1B866-28A3-49F0-ADB6-E0A2E36473BD}" destId="{522445E8-597C-47F7-92F1-CE992273A88F}" srcOrd="0" destOrd="0" presId="urn:microsoft.com/office/officeart/2005/8/layout/hProcess4"/>
    <dgm:cxn modelId="{45691C0D-243F-45A9-B1C7-B009E6D0B38F}" type="presParOf" srcId="{21FF5E8A-F610-44BB-B2D5-A8CE9053AE61}" destId="{498ECEE0-3CA0-463E-9FC1-E1574E2AFCD4}" srcOrd="0" destOrd="0" presId="urn:microsoft.com/office/officeart/2005/8/layout/hProcess4"/>
    <dgm:cxn modelId="{043B2A33-3BC6-4FC0-955F-ACA9AD6574C8}" type="presParOf" srcId="{21FF5E8A-F610-44BB-B2D5-A8CE9053AE61}" destId="{29A4168D-89CD-4B67-A0EC-1811932A5BBA}" srcOrd="1" destOrd="0" presId="urn:microsoft.com/office/officeart/2005/8/layout/hProcess4"/>
    <dgm:cxn modelId="{6FD5A871-3A93-4F6F-915C-1A7253E3C5B2}" type="presParOf" srcId="{21FF5E8A-F610-44BB-B2D5-A8CE9053AE61}" destId="{ECD49AC1-C76B-416E-B3CA-3A823081533D}" srcOrd="2" destOrd="0" presId="urn:microsoft.com/office/officeart/2005/8/layout/hProcess4"/>
    <dgm:cxn modelId="{8BE2284E-2250-4256-9763-E7100A023904}" type="presParOf" srcId="{ECD49AC1-C76B-416E-B3CA-3A823081533D}" destId="{8DA3FF34-731B-4711-8137-CFB543839186}" srcOrd="0" destOrd="0" presId="urn:microsoft.com/office/officeart/2005/8/layout/hProcess4"/>
    <dgm:cxn modelId="{53B6A103-3EE3-41F2-955F-15894F8939E3}" type="presParOf" srcId="{8DA3FF34-731B-4711-8137-CFB543839186}" destId="{F94EB4EB-CD72-4C1E-8199-5C7E4D9E22F2}" srcOrd="0" destOrd="0" presId="urn:microsoft.com/office/officeart/2005/8/layout/hProcess4"/>
    <dgm:cxn modelId="{D86C5751-7E04-48F1-AF1B-D9B97BE0185A}" type="presParOf" srcId="{8DA3FF34-731B-4711-8137-CFB543839186}" destId="{39154E87-DE21-4766-B438-DC95CB93E485}" srcOrd="1" destOrd="0" presId="urn:microsoft.com/office/officeart/2005/8/layout/hProcess4"/>
    <dgm:cxn modelId="{BB5A8417-A59F-4241-8573-C4AEE0E20C9A}" type="presParOf" srcId="{8DA3FF34-731B-4711-8137-CFB543839186}" destId="{DB024EC3-AA99-4B8C-AF1F-9E0CA9FECAAD}" srcOrd="2" destOrd="0" presId="urn:microsoft.com/office/officeart/2005/8/layout/hProcess4"/>
    <dgm:cxn modelId="{EA120C22-1076-44E1-ABD3-DF107F72D66F}" type="presParOf" srcId="{8DA3FF34-731B-4711-8137-CFB543839186}" destId="{37AE6FF5-AA7A-46D9-A8F9-F1AD9FF4C2C6}" srcOrd="3" destOrd="0" presId="urn:microsoft.com/office/officeart/2005/8/layout/hProcess4"/>
    <dgm:cxn modelId="{6E0646E8-CCC7-4FBE-B13C-EAD665B14905}" type="presParOf" srcId="{8DA3FF34-731B-4711-8137-CFB543839186}" destId="{FC8DBE27-B521-40CA-ABAC-C94694A74D34}" srcOrd="4" destOrd="0" presId="urn:microsoft.com/office/officeart/2005/8/layout/hProcess4"/>
    <dgm:cxn modelId="{733EFC88-21F3-453B-A3CE-9F1B95A15082}" type="presParOf" srcId="{ECD49AC1-C76B-416E-B3CA-3A823081533D}" destId="{861CCB39-A05A-4DE6-90EE-78927EDDF9BA}" srcOrd="1" destOrd="0" presId="urn:microsoft.com/office/officeart/2005/8/layout/hProcess4"/>
    <dgm:cxn modelId="{30B14C17-CE0D-477D-8D0D-6523A61F3B7C}" type="presParOf" srcId="{ECD49AC1-C76B-416E-B3CA-3A823081533D}" destId="{AC03D5E5-5EE8-4851-A13E-E061D38307DD}" srcOrd="2" destOrd="0" presId="urn:microsoft.com/office/officeart/2005/8/layout/hProcess4"/>
    <dgm:cxn modelId="{1D907062-372C-4922-B48F-DB55C9D99E4F}" type="presParOf" srcId="{AC03D5E5-5EE8-4851-A13E-E061D38307DD}" destId="{079AF9F3-F6F3-4891-9F34-75FD91D16B95}" srcOrd="0" destOrd="0" presId="urn:microsoft.com/office/officeart/2005/8/layout/hProcess4"/>
    <dgm:cxn modelId="{224A07DD-4024-458C-A363-63D4514A065E}" type="presParOf" srcId="{AC03D5E5-5EE8-4851-A13E-E061D38307DD}" destId="{522445E8-597C-47F7-92F1-CE992273A88F}" srcOrd="1" destOrd="0" presId="urn:microsoft.com/office/officeart/2005/8/layout/hProcess4"/>
    <dgm:cxn modelId="{F010D954-EBE0-42DF-9CE4-56B1AE33D247}" type="presParOf" srcId="{AC03D5E5-5EE8-4851-A13E-E061D38307DD}" destId="{2610E3F4-8070-4F99-ABE2-A0CE30F6F415}" srcOrd="2" destOrd="0" presId="urn:microsoft.com/office/officeart/2005/8/layout/hProcess4"/>
    <dgm:cxn modelId="{1131F29E-EDE6-465A-B517-FBCC463AA1E4}" type="presParOf" srcId="{AC03D5E5-5EE8-4851-A13E-E061D38307DD}" destId="{9B7A13D8-AEDE-4EE9-93C9-21887F2D16EC}" srcOrd="3" destOrd="0" presId="urn:microsoft.com/office/officeart/2005/8/layout/hProcess4"/>
    <dgm:cxn modelId="{5F6DD80E-318A-4DF5-A8DC-9D2776F6BB02}" type="presParOf" srcId="{AC03D5E5-5EE8-4851-A13E-E061D38307DD}" destId="{6EDDACA8-8FED-4044-B7D1-B52CD23FF30E}" srcOrd="4" destOrd="0" presId="urn:microsoft.com/office/officeart/2005/8/layout/hProcess4"/>
    <dgm:cxn modelId="{BA6881A5-BC62-48BB-8FD9-D51DA28D511E}" type="presParOf" srcId="{ECD49AC1-C76B-416E-B3CA-3A823081533D}" destId="{2E13708D-4DBD-4BAF-A99B-83678FA187BF}" srcOrd="3" destOrd="0" presId="urn:microsoft.com/office/officeart/2005/8/layout/hProcess4"/>
    <dgm:cxn modelId="{AE9ED2BB-D2C6-44EC-BA39-F75CD719D09D}" type="presParOf" srcId="{ECD49AC1-C76B-416E-B3CA-3A823081533D}" destId="{31469EC0-5738-4BBD-80D8-7828F8DE4F4C}" srcOrd="4" destOrd="0" presId="urn:microsoft.com/office/officeart/2005/8/layout/hProcess4"/>
    <dgm:cxn modelId="{95043BED-A6D5-4527-BBFD-AF90169A14C7}" type="presParOf" srcId="{31469EC0-5738-4BBD-80D8-7828F8DE4F4C}" destId="{5B3574BA-7049-425A-9354-218F4DC14703}" srcOrd="0" destOrd="0" presId="urn:microsoft.com/office/officeart/2005/8/layout/hProcess4"/>
    <dgm:cxn modelId="{669E8037-7961-430D-B70C-7EC0039FFE0F}" type="presParOf" srcId="{31469EC0-5738-4BBD-80D8-7828F8DE4F4C}" destId="{2B718983-922E-416E-BDDD-6298A2B512DE}" srcOrd="1" destOrd="0" presId="urn:microsoft.com/office/officeart/2005/8/layout/hProcess4"/>
    <dgm:cxn modelId="{18200CA9-E5F1-40F1-BF8A-29EDEAC00DF9}" type="presParOf" srcId="{31469EC0-5738-4BBD-80D8-7828F8DE4F4C}" destId="{4A9ECD99-16C9-4132-9AD2-04E3F10430DB}" srcOrd="2" destOrd="0" presId="urn:microsoft.com/office/officeart/2005/8/layout/hProcess4"/>
    <dgm:cxn modelId="{CE9B7F0D-4DF1-4E6C-9E4C-6B3011F82E91}" type="presParOf" srcId="{31469EC0-5738-4BBD-80D8-7828F8DE4F4C}" destId="{59662927-3E94-4DD1-9C10-7B4C879A0AB5}" srcOrd="3" destOrd="0" presId="urn:microsoft.com/office/officeart/2005/8/layout/hProcess4"/>
    <dgm:cxn modelId="{85574341-3852-4105-89E0-85167268330E}" type="presParOf" srcId="{31469EC0-5738-4BBD-80D8-7828F8DE4F4C}" destId="{53C09253-8DA6-4949-9DFE-060AC147304D}"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3D1223-6767-48B5-9709-F78DF2F0409B}" type="doc">
      <dgm:prSet loTypeId="urn:microsoft.com/office/officeart/2009/3/layout/OpposingIdeas" loCatId="relationship" qsTypeId="urn:microsoft.com/office/officeart/2005/8/quickstyle/simple1#2" qsCatId="simple" csTypeId="urn:microsoft.com/office/officeart/2005/8/colors/accent4_4" csCatId="accent4" phldr="1"/>
      <dgm:spPr/>
      <dgm:t>
        <a:bodyPr/>
        <a:lstStyle/>
        <a:p>
          <a:endParaRPr lang="es-EC"/>
        </a:p>
      </dgm:t>
    </dgm:pt>
    <dgm:pt modelId="{27130790-BD16-47B2-95E7-20F10CD106D1}">
      <dgm:prSet phldrT="[Texto]"/>
      <dgm:spPr/>
      <dgm:t>
        <a:bodyPr/>
        <a:lstStyle/>
        <a:p>
          <a:r>
            <a:rPr lang="es-EC" b="1" dirty="0" smtClean="0"/>
            <a:t>POR COMPETENCIAS</a:t>
          </a:r>
          <a:endParaRPr lang="es-EC" b="1" dirty="0"/>
        </a:p>
      </dgm:t>
    </dgm:pt>
    <dgm:pt modelId="{FACA8AF8-683F-4FB5-8FEE-1C653F848F81}" type="parTrans" cxnId="{19F9A5BF-CE61-4BF9-AEF0-F15F557C056D}">
      <dgm:prSet/>
      <dgm:spPr/>
      <dgm:t>
        <a:bodyPr/>
        <a:lstStyle/>
        <a:p>
          <a:endParaRPr lang="es-EC"/>
        </a:p>
      </dgm:t>
    </dgm:pt>
    <dgm:pt modelId="{27EEA41D-9422-44AF-B57F-40ED419CBB59}" type="sibTrans" cxnId="{19F9A5BF-CE61-4BF9-AEF0-F15F557C056D}">
      <dgm:prSet/>
      <dgm:spPr/>
      <dgm:t>
        <a:bodyPr/>
        <a:lstStyle/>
        <a:p>
          <a:endParaRPr lang="es-EC"/>
        </a:p>
      </dgm:t>
    </dgm:pt>
    <dgm:pt modelId="{6E23A085-E7D3-4D7A-9D4C-9EB42944FEDA}">
      <dgm:prSet phldrT="[Texto]"/>
      <dgm:spPr/>
      <dgm:t>
        <a:bodyPr/>
        <a:lstStyle/>
        <a:p>
          <a:endParaRPr lang="es-EC" dirty="0"/>
        </a:p>
      </dgm:t>
    </dgm:pt>
    <dgm:pt modelId="{0286AEE9-7D9D-4535-A522-EDD2C7F97A4C}" type="parTrans" cxnId="{C12C655C-97C8-4445-ACFC-34F0AD780E9D}">
      <dgm:prSet/>
      <dgm:spPr/>
      <dgm:t>
        <a:bodyPr/>
        <a:lstStyle/>
        <a:p>
          <a:endParaRPr lang="es-EC"/>
        </a:p>
      </dgm:t>
    </dgm:pt>
    <dgm:pt modelId="{02A3EC7E-141A-48E5-BF37-CA573764C33C}" type="sibTrans" cxnId="{C12C655C-97C8-4445-ACFC-34F0AD780E9D}">
      <dgm:prSet/>
      <dgm:spPr/>
      <dgm:t>
        <a:bodyPr/>
        <a:lstStyle/>
        <a:p>
          <a:endParaRPr lang="es-EC"/>
        </a:p>
      </dgm:t>
    </dgm:pt>
    <dgm:pt modelId="{00CC023F-6D69-492A-8910-FC6777935A29}">
      <dgm:prSet phldrT="[Texto]"/>
      <dgm:spPr/>
      <dgm:t>
        <a:bodyPr/>
        <a:lstStyle/>
        <a:p>
          <a:r>
            <a:rPr lang="es-EC" b="1" dirty="0" smtClean="0"/>
            <a:t>TRADICIONAL   </a:t>
          </a:r>
          <a:endParaRPr lang="es-EC" b="1" dirty="0"/>
        </a:p>
      </dgm:t>
    </dgm:pt>
    <dgm:pt modelId="{FA597ACB-9625-41E3-92BD-AC4459176A7F}" type="parTrans" cxnId="{D74E9707-D1CF-4A8E-96A3-9BD8A1BD30DD}">
      <dgm:prSet/>
      <dgm:spPr/>
      <dgm:t>
        <a:bodyPr/>
        <a:lstStyle/>
        <a:p>
          <a:endParaRPr lang="es-EC"/>
        </a:p>
      </dgm:t>
    </dgm:pt>
    <dgm:pt modelId="{4619A08D-2B7E-4463-858B-68EBD1E5B688}" type="sibTrans" cxnId="{D74E9707-D1CF-4A8E-96A3-9BD8A1BD30DD}">
      <dgm:prSet/>
      <dgm:spPr/>
      <dgm:t>
        <a:bodyPr/>
        <a:lstStyle/>
        <a:p>
          <a:endParaRPr lang="es-EC"/>
        </a:p>
      </dgm:t>
    </dgm:pt>
    <dgm:pt modelId="{A0F6130F-B294-492E-A773-645434980CAA}">
      <dgm:prSet phldrT="[Texto]" custT="1"/>
      <dgm:spPr/>
      <dgm:t>
        <a:bodyPr/>
        <a:lstStyle/>
        <a:p>
          <a:r>
            <a:rPr lang="es-EC" sz="2000" dirty="0" smtClean="0">
              <a:latin typeface="Arial" panose="020B0604020202020204" pitchFamily="34" charset="0"/>
              <a:cs typeface="Arial" panose="020B0604020202020204" pitchFamily="34" charset="0"/>
            </a:rPr>
            <a:t>No cuenta con perfiles de puesto.</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*No se evalúa competencias observables.</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*Se utiliza la entrevista tradicional.</a:t>
          </a:r>
          <a:endParaRPr lang="es-EC" sz="2000" dirty="0">
            <a:latin typeface="Arial" panose="020B0604020202020204" pitchFamily="34" charset="0"/>
            <a:cs typeface="Arial" panose="020B0604020202020204" pitchFamily="34" charset="0"/>
          </a:endParaRPr>
        </a:p>
      </dgm:t>
    </dgm:pt>
    <dgm:pt modelId="{CF9A1037-1FF2-464A-9FF6-E7AA96F8A070}" type="parTrans" cxnId="{ECE0FC58-B885-4919-A339-36B44F9DF311}">
      <dgm:prSet/>
      <dgm:spPr/>
      <dgm:t>
        <a:bodyPr/>
        <a:lstStyle/>
        <a:p>
          <a:endParaRPr lang="es-EC"/>
        </a:p>
      </dgm:t>
    </dgm:pt>
    <dgm:pt modelId="{6E331B30-1F59-46FF-AF89-CAA67706C501}" type="sibTrans" cxnId="{ECE0FC58-B885-4919-A339-36B44F9DF311}">
      <dgm:prSet/>
      <dgm:spPr/>
      <dgm:t>
        <a:bodyPr/>
        <a:lstStyle/>
        <a:p>
          <a:endParaRPr lang="es-EC"/>
        </a:p>
      </dgm:t>
    </dgm:pt>
    <dgm:pt modelId="{6EC0B429-62D6-4554-BC46-35F9522E7273}">
      <dgm:prSet/>
      <dgm:spPr/>
      <dgm:t>
        <a:bodyPr/>
        <a:lstStyle/>
        <a:p>
          <a:endParaRPr lang="en-US"/>
        </a:p>
      </dgm:t>
    </dgm:pt>
    <dgm:pt modelId="{8B114411-590F-4FAA-92EB-750F2F1856FA}" type="parTrans" cxnId="{5F712717-B43E-49A6-BD8A-C1B4CABE7B8B}">
      <dgm:prSet/>
      <dgm:spPr/>
      <dgm:t>
        <a:bodyPr/>
        <a:lstStyle/>
        <a:p>
          <a:endParaRPr lang="es-EC"/>
        </a:p>
      </dgm:t>
    </dgm:pt>
    <dgm:pt modelId="{0F8E19AC-5469-44C9-B262-A6C3B5B0008A}" type="sibTrans" cxnId="{5F712717-B43E-49A6-BD8A-C1B4CABE7B8B}">
      <dgm:prSet/>
      <dgm:spPr/>
      <dgm:t>
        <a:bodyPr/>
        <a:lstStyle/>
        <a:p>
          <a:endParaRPr lang="es-EC"/>
        </a:p>
      </dgm:t>
    </dgm:pt>
    <dgm:pt modelId="{DA82D6E6-B7D3-4BF0-A0E7-DC63AAB862B5}">
      <dgm:prSet/>
      <dgm:spPr/>
      <dgm:t>
        <a:bodyPr/>
        <a:lstStyle/>
        <a:p>
          <a:endParaRPr lang="en-US"/>
        </a:p>
      </dgm:t>
    </dgm:pt>
    <dgm:pt modelId="{EC2E99C2-CF3F-4C63-8205-DC4DD8F0324E}" type="parTrans" cxnId="{C183E6E5-C21F-465A-AEA7-FAACBE15AB08}">
      <dgm:prSet/>
      <dgm:spPr/>
      <dgm:t>
        <a:bodyPr/>
        <a:lstStyle/>
        <a:p>
          <a:endParaRPr lang="es-EC"/>
        </a:p>
      </dgm:t>
    </dgm:pt>
    <dgm:pt modelId="{B453E410-FAEE-4E4D-B53F-23D59CDF0B9C}" type="sibTrans" cxnId="{C183E6E5-C21F-465A-AEA7-FAACBE15AB08}">
      <dgm:prSet/>
      <dgm:spPr/>
      <dgm:t>
        <a:bodyPr/>
        <a:lstStyle/>
        <a:p>
          <a:endParaRPr lang="es-EC"/>
        </a:p>
      </dgm:t>
    </dgm:pt>
    <dgm:pt modelId="{C76DEB0F-9E6E-4ABB-9D31-55B2D5963B70}">
      <dgm:prSet/>
      <dgm:spPr/>
      <dgm:t>
        <a:bodyPr/>
        <a:lstStyle/>
        <a:p>
          <a:endParaRPr lang="en-US"/>
        </a:p>
      </dgm:t>
    </dgm:pt>
    <dgm:pt modelId="{AE0435F5-2D27-4DC4-8D31-7964A68EA410}" type="parTrans" cxnId="{66707CA1-0B53-41FE-90EC-19B63CCF81A2}">
      <dgm:prSet/>
      <dgm:spPr/>
      <dgm:t>
        <a:bodyPr/>
        <a:lstStyle/>
        <a:p>
          <a:endParaRPr lang="es-EC"/>
        </a:p>
      </dgm:t>
    </dgm:pt>
    <dgm:pt modelId="{2A702DAA-9ABE-491E-B05F-76E4B333B481}" type="sibTrans" cxnId="{66707CA1-0B53-41FE-90EC-19B63CCF81A2}">
      <dgm:prSet/>
      <dgm:spPr/>
      <dgm:t>
        <a:bodyPr/>
        <a:lstStyle/>
        <a:p>
          <a:endParaRPr lang="es-EC"/>
        </a:p>
      </dgm:t>
    </dgm:pt>
    <dgm:pt modelId="{2EEC85D1-EBCF-4C9C-8137-007366E9A81E}" type="pres">
      <dgm:prSet presAssocID="{B43D1223-6767-48B5-9709-F78DF2F0409B}" presName="Name0" presStyleCnt="0">
        <dgm:presLayoutVars>
          <dgm:chMax val="2"/>
          <dgm:dir/>
          <dgm:animOne val="branch"/>
          <dgm:animLvl val="lvl"/>
          <dgm:resizeHandles val="exact"/>
        </dgm:presLayoutVars>
      </dgm:prSet>
      <dgm:spPr/>
      <dgm:t>
        <a:bodyPr/>
        <a:lstStyle/>
        <a:p>
          <a:endParaRPr lang="en-US"/>
        </a:p>
      </dgm:t>
    </dgm:pt>
    <dgm:pt modelId="{63CCD3A8-6B31-49B9-9DC4-822249C65837}" type="pres">
      <dgm:prSet presAssocID="{B43D1223-6767-48B5-9709-F78DF2F0409B}" presName="Background" presStyleLbl="node1" presStyleIdx="0" presStyleCnt="1" custScaleX="123941" custScaleY="114405" custLinFactNeighborX="1549" custLinFactNeighborY="4737"/>
      <dgm:spPr/>
    </dgm:pt>
    <dgm:pt modelId="{D830B7DB-D96B-4CC4-AA7E-199BB088193B}" type="pres">
      <dgm:prSet presAssocID="{B43D1223-6767-48B5-9709-F78DF2F0409B}" presName="Divider" presStyleLbl="callout" presStyleIdx="0" presStyleCnt="1"/>
      <dgm:spPr/>
    </dgm:pt>
    <dgm:pt modelId="{54592A72-E921-4771-9BD1-F5A39348823A}" type="pres">
      <dgm:prSet presAssocID="{B43D1223-6767-48B5-9709-F78DF2F0409B}" presName="ChildText1" presStyleLbl="revTx" presStyleIdx="0" presStyleCnt="0">
        <dgm:presLayoutVars>
          <dgm:chMax val="0"/>
          <dgm:chPref val="0"/>
          <dgm:bulletEnabled val="1"/>
        </dgm:presLayoutVars>
      </dgm:prSet>
      <dgm:spPr/>
      <dgm:t>
        <a:bodyPr/>
        <a:lstStyle/>
        <a:p>
          <a:endParaRPr lang="es-EC"/>
        </a:p>
      </dgm:t>
    </dgm:pt>
    <dgm:pt modelId="{628F9C1E-0704-49C1-B473-08E4E9C63CE1}" type="pres">
      <dgm:prSet presAssocID="{B43D1223-6767-48B5-9709-F78DF2F0409B}" presName="ChildText2" presStyleLbl="revTx" presStyleIdx="0" presStyleCnt="0" custScaleX="134881" custLinFactNeighborX="17876" custLinFactNeighborY="-3902">
        <dgm:presLayoutVars>
          <dgm:chMax val="0"/>
          <dgm:chPref val="0"/>
          <dgm:bulletEnabled val="1"/>
        </dgm:presLayoutVars>
      </dgm:prSet>
      <dgm:spPr/>
      <dgm:t>
        <a:bodyPr/>
        <a:lstStyle/>
        <a:p>
          <a:endParaRPr lang="es-EC"/>
        </a:p>
      </dgm:t>
    </dgm:pt>
    <dgm:pt modelId="{1C14E5A9-B037-4E82-97DF-5D56FB6C0DAD}" type="pres">
      <dgm:prSet presAssocID="{B43D1223-6767-48B5-9709-F78DF2F0409B}" presName="ParentText1" presStyleLbl="revTx" presStyleIdx="0" presStyleCnt="0">
        <dgm:presLayoutVars>
          <dgm:chMax val="1"/>
          <dgm:chPref val="1"/>
        </dgm:presLayoutVars>
      </dgm:prSet>
      <dgm:spPr/>
      <dgm:t>
        <a:bodyPr/>
        <a:lstStyle/>
        <a:p>
          <a:endParaRPr lang="es-EC"/>
        </a:p>
      </dgm:t>
    </dgm:pt>
    <dgm:pt modelId="{C5CC7D66-EC71-4459-BF80-D732B7689EF9}" type="pres">
      <dgm:prSet presAssocID="{B43D1223-6767-48B5-9709-F78DF2F0409B}" presName="ParentShape1" presStyleLbl="alignImgPlace1" presStyleIdx="0" presStyleCnt="2" custLinFactNeighborX="-70469" custLinFactNeighborY="4401">
        <dgm:presLayoutVars/>
      </dgm:prSet>
      <dgm:spPr/>
      <dgm:t>
        <a:bodyPr/>
        <a:lstStyle/>
        <a:p>
          <a:endParaRPr lang="es-EC"/>
        </a:p>
      </dgm:t>
    </dgm:pt>
    <dgm:pt modelId="{BE75C796-EF77-4DB1-85F0-1FEC0C81394F}" type="pres">
      <dgm:prSet presAssocID="{B43D1223-6767-48B5-9709-F78DF2F0409B}" presName="ParentText2" presStyleLbl="revTx" presStyleIdx="0" presStyleCnt="0">
        <dgm:presLayoutVars>
          <dgm:chMax val="1"/>
          <dgm:chPref val="1"/>
        </dgm:presLayoutVars>
      </dgm:prSet>
      <dgm:spPr/>
      <dgm:t>
        <a:bodyPr/>
        <a:lstStyle/>
        <a:p>
          <a:endParaRPr lang="es-EC"/>
        </a:p>
      </dgm:t>
    </dgm:pt>
    <dgm:pt modelId="{5068A037-3E00-4733-938B-2E59BAA250E3}" type="pres">
      <dgm:prSet presAssocID="{B43D1223-6767-48B5-9709-F78DF2F0409B}" presName="ParentShape2" presStyleLbl="alignImgPlace1" presStyleIdx="1" presStyleCnt="2" custScaleX="93803" custLinFactNeighborX="88308" custLinFactNeighborY="2201">
        <dgm:presLayoutVars/>
      </dgm:prSet>
      <dgm:spPr/>
      <dgm:t>
        <a:bodyPr/>
        <a:lstStyle/>
        <a:p>
          <a:endParaRPr lang="es-EC"/>
        </a:p>
      </dgm:t>
    </dgm:pt>
  </dgm:ptLst>
  <dgm:cxnLst>
    <dgm:cxn modelId="{A5455332-7AAF-4FCA-874E-DFE29CC1CC76}" type="presOf" srcId="{A0F6130F-B294-492E-A773-645434980CAA}" destId="{628F9C1E-0704-49C1-B473-08E4E9C63CE1}" srcOrd="0" destOrd="0" presId="urn:microsoft.com/office/officeart/2009/3/layout/OpposingIdeas"/>
    <dgm:cxn modelId="{629C19FF-F36F-49BE-BEB8-3B8738871018}" type="presOf" srcId="{B43D1223-6767-48B5-9709-F78DF2F0409B}" destId="{2EEC85D1-EBCF-4C9C-8137-007366E9A81E}" srcOrd="0" destOrd="0" presId="urn:microsoft.com/office/officeart/2009/3/layout/OpposingIdeas"/>
    <dgm:cxn modelId="{3E1B52FF-70A6-4BFB-9EF3-13577C6DCA7D}" type="presOf" srcId="{6E23A085-E7D3-4D7A-9D4C-9EB42944FEDA}" destId="{54592A72-E921-4771-9BD1-F5A39348823A}" srcOrd="0" destOrd="0" presId="urn:microsoft.com/office/officeart/2009/3/layout/OpposingIdeas"/>
    <dgm:cxn modelId="{26326912-56D6-4CDB-B8FB-FBEB96308ECA}" type="presOf" srcId="{27130790-BD16-47B2-95E7-20F10CD106D1}" destId="{C5CC7D66-EC71-4459-BF80-D732B7689EF9}" srcOrd="1" destOrd="0" presId="urn:microsoft.com/office/officeart/2009/3/layout/OpposingIdeas"/>
    <dgm:cxn modelId="{AB53C7F0-57A1-4FA8-9B56-3BAB4811F01F}" type="presOf" srcId="{27130790-BD16-47B2-95E7-20F10CD106D1}" destId="{1C14E5A9-B037-4E82-97DF-5D56FB6C0DAD}" srcOrd="0" destOrd="0" presId="urn:microsoft.com/office/officeart/2009/3/layout/OpposingIdeas"/>
    <dgm:cxn modelId="{ECE0FC58-B885-4919-A339-36B44F9DF311}" srcId="{00CC023F-6D69-492A-8910-FC6777935A29}" destId="{A0F6130F-B294-492E-A773-645434980CAA}" srcOrd="0" destOrd="0" parTransId="{CF9A1037-1FF2-464A-9FF6-E7AA96F8A070}" sibTransId="{6E331B30-1F59-46FF-AF89-CAA67706C501}"/>
    <dgm:cxn modelId="{19F9A5BF-CE61-4BF9-AEF0-F15F557C056D}" srcId="{B43D1223-6767-48B5-9709-F78DF2F0409B}" destId="{27130790-BD16-47B2-95E7-20F10CD106D1}" srcOrd="0" destOrd="0" parTransId="{FACA8AF8-683F-4FB5-8FEE-1C653F848F81}" sibTransId="{27EEA41D-9422-44AF-B57F-40ED419CBB59}"/>
    <dgm:cxn modelId="{D74E9707-D1CF-4A8E-96A3-9BD8A1BD30DD}" srcId="{B43D1223-6767-48B5-9709-F78DF2F0409B}" destId="{00CC023F-6D69-492A-8910-FC6777935A29}" srcOrd="1" destOrd="0" parTransId="{FA597ACB-9625-41E3-92BD-AC4459176A7F}" sibTransId="{4619A08D-2B7E-4463-858B-68EBD1E5B688}"/>
    <dgm:cxn modelId="{66707CA1-0B53-41FE-90EC-19B63CCF81A2}" srcId="{B43D1223-6767-48B5-9709-F78DF2F0409B}" destId="{C76DEB0F-9E6E-4ABB-9D31-55B2D5963B70}" srcOrd="4" destOrd="0" parTransId="{AE0435F5-2D27-4DC4-8D31-7964A68EA410}" sibTransId="{2A702DAA-9ABE-491E-B05F-76E4B333B481}"/>
    <dgm:cxn modelId="{5F712717-B43E-49A6-BD8A-C1B4CABE7B8B}" srcId="{B43D1223-6767-48B5-9709-F78DF2F0409B}" destId="{6EC0B429-62D6-4554-BC46-35F9522E7273}" srcOrd="2" destOrd="0" parTransId="{8B114411-590F-4FAA-92EB-750F2F1856FA}" sibTransId="{0F8E19AC-5469-44C9-B262-A6C3B5B0008A}"/>
    <dgm:cxn modelId="{C12C655C-97C8-4445-ACFC-34F0AD780E9D}" srcId="{27130790-BD16-47B2-95E7-20F10CD106D1}" destId="{6E23A085-E7D3-4D7A-9D4C-9EB42944FEDA}" srcOrd="0" destOrd="0" parTransId="{0286AEE9-7D9D-4535-A522-EDD2C7F97A4C}" sibTransId="{02A3EC7E-141A-48E5-BF37-CA573764C33C}"/>
    <dgm:cxn modelId="{2F0E6321-509F-4AA1-A012-4ACA78236435}" type="presOf" srcId="{00CC023F-6D69-492A-8910-FC6777935A29}" destId="{5068A037-3E00-4733-938B-2E59BAA250E3}" srcOrd="1" destOrd="0" presId="urn:microsoft.com/office/officeart/2009/3/layout/OpposingIdeas"/>
    <dgm:cxn modelId="{C183E6E5-C21F-465A-AEA7-FAACBE15AB08}" srcId="{B43D1223-6767-48B5-9709-F78DF2F0409B}" destId="{DA82D6E6-B7D3-4BF0-A0E7-DC63AAB862B5}" srcOrd="3" destOrd="0" parTransId="{EC2E99C2-CF3F-4C63-8205-DC4DD8F0324E}" sibTransId="{B453E410-FAEE-4E4D-B53F-23D59CDF0B9C}"/>
    <dgm:cxn modelId="{E4EBC7A1-D89C-4ABF-87BC-071DD93A57F3}" type="presOf" srcId="{00CC023F-6D69-492A-8910-FC6777935A29}" destId="{BE75C796-EF77-4DB1-85F0-1FEC0C81394F}" srcOrd="0" destOrd="0" presId="urn:microsoft.com/office/officeart/2009/3/layout/OpposingIdeas"/>
    <dgm:cxn modelId="{3D9B8C6D-2DF6-464B-AB16-098D0975C5A6}" type="presParOf" srcId="{2EEC85D1-EBCF-4C9C-8137-007366E9A81E}" destId="{63CCD3A8-6B31-49B9-9DC4-822249C65837}" srcOrd="0" destOrd="0" presId="urn:microsoft.com/office/officeart/2009/3/layout/OpposingIdeas"/>
    <dgm:cxn modelId="{75FD395A-5D2E-4426-9CE6-3D2764186B25}" type="presParOf" srcId="{2EEC85D1-EBCF-4C9C-8137-007366E9A81E}" destId="{D830B7DB-D96B-4CC4-AA7E-199BB088193B}" srcOrd="1" destOrd="0" presId="urn:microsoft.com/office/officeart/2009/3/layout/OpposingIdeas"/>
    <dgm:cxn modelId="{F4B3193D-CF3F-441A-A856-B72121BDE39A}" type="presParOf" srcId="{2EEC85D1-EBCF-4C9C-8137-007366E9A81E}" destId="{54592A72-E921-4771-9BD1-F5A39348823A}" srcOrd="2" destOrd="0" presId="urn:microsoft.com/office/officeart/2009/3/layout/OpposingIdeas"/>
    <dgm:cxn modelId="{0A13404D-1B4A-4C1F-8756-6D1D22AE86D3}" type="presParOf" srcId="{2EEC85D1-EBCF-4C9C-8137-007366E9A81E}" destId="{628F9C1E-0704-49C1-B473-08E4E9C63CE1}" srcOrd="3" destOrd="0" presId="urn:microsoft.com/office/officeart/2009/3/layout/OpposingIdeas"/>
    <dgm:cxn modelId="{2BAEC274-25D4-436B-895D-7977DA397FA6}" type="presParOf" srcId="{2EEC85D1-EBCF-4C9C-8137-007366E9A81E}" destId="{1C14E5A9-B037-4E82-97DF-5D56FB6C0DAD}" srcOrd="4" destOrd="0" presId="urn:microsoft.com/office/officeart/2009/3/layout/OpposingIdeas"/>
    <dgm:cxn modelId="{C712F5C5-68AA-4E35-867F-45C4385AC4B7}" type="presParOf" srcId="{2EEC85D1-EBCF-4C9C-8137-007366E9A81E}" destId="{C5CC7D66-EC71-4459-BF80-D732B7689EF9}" srcOrd="5" destOrd="0" presId="urn:microsoft.com/office/officeart/2009/3/layout/OpposingIdeas"/>
    <dgm:cxn modelId="{418F3A23-D5AB-4665-A3E7-42ABCDA977E8}" type="presParOf" srcId="{2EEC85D1-EBCF-4C9C-8137-007366E9A81E}" destId="{BE75C796-EF77-4DB1-85F0-1FEC0C81394F}" srcOrd="6" destOrd="0" presId="urn:microsoft.com/office/officeart/2009/3/layout/OpposingIdeas"/>
    <dgm:cxn modelId="{043813A5-E98C-4315-840E-B0542AF09A0C}" type="presParOf" srcId="{2EEC85D1-EBCF-4C9C-8137-007366E9A81E}" destId="{5068A037-3E00-4733-938B-2E59BAA250E3}"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BEDC8E-A7A3-41AD-A6D9-9C4990E3F18A}" type="doc">
      <dgm:prSet loTypeId="urn:microsoft.com/office/officeart/2005/8/layout/list1" loCatId="list" qsTypeId="urn:microsoft.com/office/officeart/2005/8/quickstyle/simple1#3" qsCatId="simple" csTypeId="urn:microsoft.com/office/officeart/2005/8/colors/accent1_2#2" csCatId="accent1" phldr="1"/>
      <dgm:spPr/>
      <dgm:t>
        <a:bodyPr/>
        <a:lstStyle/>
        <a:p>
          <a:endParaRPr lang="es-EC"/>
        </a:p>
      </dgm:t>
    </dgm:pt>
    <dgm:pt modelId="{C56A0BC2-E66E-4B9A-B579-3CD453E4167B}">
      <dgm:prSet phldrT="[Texto]"/>
      <dgm:spPr/>
      <dgm:t>
        <a:bodyPr/>
        <a:lstStyle/>
        <a:p>
          <a:r>
            <a:rPr lang="es-ES" dirty="0" smtClean="0"/>
            <a:t>Análisis y definición del perfil</a:t>
          </a:r>
          <a:endParaRPr lang="es-EC" dirty="0"/>
        </a:p>
      </dgm:t>
    </dgm:pt>
    <dgm:pt modelId="{E918A1C2-C864-46DC-95A4-4BFC364B25A3}" type="parTrans" cxnId="{099C1C9D-CE6B-46E9-AA79-599BA8790AB3}">
      <dgm:prSet/>
      <dgm:spPr/>
      <dgm:t>
        <a:bodyPr/>
        <a:lstStyle/>
        <a:p>
          <a:endParaRPr lang="es-EC"/>
        </a:p>
      </dgm:t>
    </dgm:pt>
    <dgm:pt modelId="{5F00F767-BDF9-4D09-86FB-B775A7E730E6}" type="sibTrans" cxnId="{099C1C9D-CE6B-46E9-AA79-599BA8790AB3}">
      <dgm:prSet/>
      <dgm:spPr/>
      <dgm:t>
        <a:bodyPr/>
        <a:lstStyle/>
        <a:p>
          <a:endParaRPr lang="es-EC"/>
        </a:p>
      </dgm:t>
    </dgm:pt>
    <dgm:pt modelId="{95EEEB1A-ED85-4622-83B7-3DFD749E1900}">
      <dgm:prSet phldrT="[Texto]"/>
      <dgm:spPr/>
      <dgm:t>
        <a:bodyPr/>
        <a:lstStyle/>
        <a:p>
          <a:r>
            <a:rPr lang="es-ES" dirty="0" smtClean="0"/>
            <a:t>Convocatoria  (interna o externa). </a:t>
          </a:r>
          <a:endParaRPr lang="es-EC" dirty="0"/>
        </a:p>
      </dgm:t>
    </dgm:pt>
    <dgm:pt modelId="{9277B6D5-BAB4-4395-A201-69D97C631853}" type="parTrans" cxnId="{451D6763-1AE0-411F-B374-2AF2CDB41D14}">
      <dgm:prSet/>
      <dgm:spPr/>
      <dgm:t>
        <a:bodyPr/>
        <a:lstStyle/>
        <a:p>
          <a:endParaRPr lang="es-EC"/>
        </a:p>
      </dgm:t>
    </dgm:pt>
    <dgm:pt modelId="{5547031F-624E-4BD1-88BD-A444339B8208}" type="sibTrans" cxnId="{451D6763-1AE0-411F-B374-2AF2CDB41D14}">
      <dgm:prSet/>
      <dgm:spPr/>
      <dgm:t>
        <a:bodyPr/>
        <a:lstStyle/>
        <a:p>
          <a:endParaRPr lang="es-EC"/>
        </a:p>
      </dgm:t>
    </dgm:pt>
    <dgm:pt modelId="{35FDEF56-46A1-40B4-8BEB-3E78598A539C}">
      <dgm:prSet phldrT="[Texto]"/>
      <dgm:spPr/>
      <dgm:t>
        <a:bodyPr/>
        <a:lstStyle/>
        <a:p>
          <a:endParaRPr lang="es-EC" dirty="0"/>
        </a:p>
      </dgm:t>
    </dgm:pt>
    <dgm:pt modelId="{20731DF3-FFB5-4EF9-BDAF-3542E18F8056}" type="parTrans" cxnId="{A02FC74B-A429-4EA2-9D9D-C53BD181EFDA}">
      <dgm:prSet/>
      <dgm:spPr/>
      <dgm:t>
        <a:bodyPr/>
        <a:lstStyle/>
        <a:p>
          <a:endParaRPr lang="es-EC"/>
        </a:p>
      </dgm:t>
    </dgm:pt>
    <dgm:pt modelId="{A77492F2-CA26-4EA2-937B-92CC072A82A5}" type="sibTrans" cxnId="{A02FC74B-A429-4EA2-9D9D-C53BD181EFDA}">
      <dgm:prSet/>
      <dgm:spPr/>
      <dgm:t>
        <a:bodyPr/>
        <a:lstStyle/>
        <a:p>
          <a:endParaRPr lang="es-EC"/>
        </a:p>
      </dgm:t>
    </dgm:pt>
    <dgm:pt modelId="{0488E9AD-69CA-4A61-885F-F8CE7DC118A9}">
      <dgm:prSet custT="1"/>
      <dgm:spPr/>
      <dgm:t>
        <a:bodyPr/>
        <a:lstStyle/>
        <a:p>
          <a:r>
            <a:rPr lang="es-EC" sz="1800" dirty="0" smtClean="0"/>
            <a:t>Evaluación</a:t>
          </a:r>
          <a:endParaRPr lang="es-EC" sz="1800" dirty="0"/>
        </a:p>
      </dgm:t>
    </dgm:pt>
    <dgm:pt modelId="{A5BBB795-6CEF-408F-8B0C-0F33CF778D45}" type="parTrans" cxnId="{BBA7BF84-E0E2-44A6-89F0-6538CE42111E}">
      <dgm:prSet/>
      <dgm:spPr/>
      <dgm:t>
        <a:bodyPr/>
        <a:lstStyle/>
        <a:p>
          <a:endParaRPr lang="es-EC"/>
        </a:p>
      </dgm:t>
    </dgm:pt>
    <dgm:pt modelId="{41A0B659-456A-4471-A590-836DE9A4F75C}" type="sibTrans" cxnId="{BBA7BF84-E0E2-44A6-89F0-6538CE42111E}">
      <dgm:prSet/>
      <dgm:spPr/>
      <dgm:t>
        <a:bodyPr/>
        <a:lstStyle/>
        <a:p>
          <a:endParaRPr lang="es-EC"/>
        </a:p>
      </dgm:t>
    </dgm:pt>
    <dgm:pt modelId="{5EF7A2B6-4013-4568-BDB6-2FDBAAFF8B04}">
      <dgm:prSet/>
      <dgm:spPr/>
      <dgm:t>
        <a:bodyPr/>
        <a:lstStyle/>
        <a:p>
          <a:r>
            <a:rPr lang="es-EC" dirty="0" smtClean="0"/>
            <a:t>Presentación del candidato idóneo</a:t>
          </a:r>
          <a:endParaRPr lang="es-EC" dirty="0"/>
        </a:p>
      </dgm:t>
    </dgm:pt>
    <dgm:pt modelId="{C7BE3D64-C280-452E-A44D-2AE8E5465BAC}" type="parTrans" cxnId="{E1DA805C-3BB8-4C62-9694-DF166F687812}">
      <dgm:prSet/>
      <dgm:spPr/>
      <dgm:t>
        <a:bodyPr/>
        <a:lstStyle/>
        <a:p>
          <a:endParaRPr lang="es-EC"/>
        </a:p>
      </dgm:t>
    </dgm:pt>
    <dgm:pt modelId="{5A73C15A-4537-42E0-80B3-D1EF8BDD6B2F}" type="sibTrans" cxnId="{E1DA805C-3BB8-4C62-9694-DF166F687812}">
      <dgm:prSet/>
      <dgm:spPr/>
      <dgm:t>
        <a:bodyPr/>
        <a:lstStyle/>
        <a:p>
          <a:endParaRPr lang="es-EC"/>
        </a:p>
      </dgm:t>
    </dgm:pt>
    <dgm:pt modelId="{13D82C4E-349F-4B90-B782-53C07E4BA80C}">
      <dgm:prSet phldrT="[Texto]" custT="1"/>
      <dgm:spPr/>
      <dgm:t>
        <a:bodyPr/>
        <a:lstStyle/>
        <a:p>
          <a:r>
            <a:rPr lang="es-EC" sz="2000" dirty="0" smtClean="0"/>
            <a:t>Contratación</a:t>
          </a:r>
          <a:endParaRPr lang="es-EC" sz="2000" dirty="0"/>
        </a:p>
      </dgm:t>
    </dgm:pt>
    <dgm:pt modelId="{C160FA48-04E8-47A4-845C-058112E832AE}" type="sibTrans" cxnId="{AA33217A-B6F7-4B33-A1EC-F5337A03FE10}">
      <dgm:prSet/>
      <dgm:spPr/>
      <dgm:t>
        <a:bodyPr/>
        <a:lstStyle/>
        <a:p>
          <a:endParaRPr lang="es-EC"/>
        </a:p>
      </dgm:t>
    </dgm:pt>
    <dgm:pt modelId="{6B721F1D-BB58-4D5C-932F-7F9DB0EFA9BF}" type="parTrans" cxnId="{AA33217A-B6F7-4B33-A1EC-F5337A03FE10}">
      <dgm:prSet/>
      <dgm:spPr/>
      <dgm:t>
        <a:bodyPr/>
        <a:lstStyle/>
        <a:p>
          <a:endParaRPr lang="es-EC"/>
        </a:p>
      </dgm:t>
    </dgm:pt>
    <dgm:pt modelId="{6F8B80A2-5FC1-4C2D-9CEC-984AE76B8ACF}" type="pres">
      <dgm:prSet presAssocID="{BFBEDC8E-A7A3-41AD-A6D9-9C4990E3F18A}" presName="linear" presStyleCnt="0">
        <dgm:presLayoutVars>
          <dgm:dir/>
          <dgm:animLvl val="lvl"/>
          <dgm:resizeHandles val="exact"/>
        </dgm:presLayoutVars>
      </dgm:prSet>
      <dgm:spPr/>
      <dgm:t>
        <a:bodyPr/>
        <a:lstStyle/>
        <a:p>
          <a:endParaRPr lang="en-US"/>
        </a:p>
      </dgm:t>
    </dgm:pt>
    <dgm:pt modelId="{A7A73883-6E6C-49CA-9F30-1F6A6178E58B}" type="pres">
      <dgm:prSet presAssocID="{C56A0BC2-E66E-4B9A-B579-3CD453E4167B}" presName="parentLin" presStyleCnt="0"/>
      <dgm:spPr/>
    </dgm:pt>
    <dgm:pt modelId="{DB771439-E39F-4E1B-A260-614D9CD8DC02}" type="pres">
      <dgm:prSet presAssocID="{C56A0BC2-E66E-4B9A-B579-3CD453E4167B}" presName="parentLeftMargin" presStyleLbl="node1" presStyleIdx="0" presStyleCnt="6"/>
      <dgm:spPr/>
      <dgm:t>
        <a:bodyPr/>
        <a:lstStyle/>
        <a:p>
          <a:endParaRPr lang="en-US"/>
        </a:p>
      </dgm:t>
    </dgm:pt>
    <dgm:pt modelId="{077DB24F-8DF0-4B28-80F0-9969908E54B7}" type="pres">
      <dgm:prSet presAssocID="{C56A0BC2-E66E-4B9A-B579-3CD453E4167B}" presName="parentText" presStyleLbl="node1" presStyleIdx="0" presStyleCnt="6" custLinFactNeighborX="11395" custLinFactNeighborY="-10833">
        <dgm:presLayoutVars>
          <dgm:chMax val="0"/>
          <dgm:bulletEnabled val="1"/>
        </dgm:presLayoutVars>
      </dgm:prSet>
      <dgm:spPr/>
      <dgm:t>
        <a:bodyPr/>
        <a:lstStyle/>
        <a:p>
          <a:endParaRPr lang="es-EC"/>
        </a:p>
      </dgm:t>
    </dgm:pt>
    <dgm:pt modelId="{9F404A08-0074-4F0B-9D38-03F90FB61D71}" type="pres">
      <dgm:prSet presAssocID="{C56A0BC2-E66E-4B9A-B579-3CD453E4167B}" presName="negativeSpace" presStyleCnt="0"/>
      <dgm:spPr/>
    </dgm:pt>
    <dgm:pt modelId="{E7ED64BE-4BBA-4654-9C19-E770C9304D19}" type="pres">
      <dgm:prSet presAssocID="{C56A0BC2-E66E-4B9A-B579-3CD453E4167B}" presName="childText" presStyleLbl="conFgAcc1" presStyleIdx="0" presStyleCnt="6" custLinFactY="-88327" custLinFactNeighborY="-100000">
        <dgm:presLayoutVars>
          <dgm:bulletEnabled val="1"/>
        </dgm:presLayoutVars>
      </dgm:prSet>
      <dgm:spPr/>
      <dgm:t>
        <a:bodyPr/>
        <a:lstStyle/>
        <a:p>
          <a:endParaRPr lang="es-EC"/>
        </a:p>
      </dgm:t>
    </dgm:pt>
    <dgm:pt modelId="{45033C8C-04B1-44FC-BC03-4BCDDDAD07B8}" type="pres">
      <dgm:prSet presAssocID="{5F00F767-BDF9-4D09-86FB-B775A7E730E6}" presName="spaceBetweenRectangles" presStyleCnt="0"/>
      <dgm:spPr/>
    </dgm:pt>
    <dgm:pt modelId="{E63E87FC-C5A3-4633-B5E7-74A2EF250D8B}" type="pres">
      <dgm:prSet presAssocID="{95EEEB1A-ED85-4622-83B7-3DFD749E1900}" presName="parentLin" presStyleCnt="0"/>
      <dgm:spPr/>
    </dgm:pt>
    <dgm:pt modelId="{E0F83CC8-7231-40E3-B227-FA7BDD16C58F}" type="pres">
      <dgm:prSet presAssocID="{95EEEB1A-ED85-4622-83B7-3DFD749E1900}" presName="parentLeftMargin" presStyleLbl="node1" presStyleIdx="0" presStyleCnt="6"/>
      <dgm:spPr/>
      <dgm:t>
        <a:bodyPr/>
        <a:lstStyle/>
        <a:p>
          <a:endParaRPr lang="en-US"/>
        </a:p>
      </dgm:t>
    </dgm:pt>
    <dgm:pt modelId="{5D1731AA-7B69-4873-B7B0-5CDD7762A583}" type="pres">
      <dgm:prSet presAssocID="{95EEEB1A-ED85-4622-83B7-3DFD749E1900}" presName="parentText" presStyleLbl="node1" presStyleIdx="1" presStyleCnt="6" custLinFactNeighborX="11395" custLinFactNeighborY="-29411">
        <dgm:presLayoutVars>
          <dgm:chMax val="0"/>
          <dgm:bulletEnabled val="1"/>
        </dgm:presLayoutVars>
      </dgm:prSet>
      <dgm:spPr/>
      <dgm:t>
        <a:bodyPr/>
        <a:lstStyle/>
        <a:p>
          <a:endParaRPr lang="es-EC"/>
        </a:p>
      </dgm:t>
    </dgm:pt>
    <dgm:pt modelId="{943A4E83-DCC8-4890-A324-EBF2899CA2E1}" type="pres">
      <dgm:prSet presAssocID="{95EEEB1A-ED85-4622-83B7-3DFD749E1900}" presName="negativeSpace" presStyleCnt="0"/>
      <dgm:spPr/>
    </dgm:pt>
    <dgm:pt modelId="{B228B877-9B2D-44C0-9E1C-64DC149ADD1E}" type="pres">
      <dgm:prSet presAssocID="{95EEEB1A-ED85-4622-83B7-3DFD749E1900}" presName="childText" presStyleLbl="conFgAcc1" presStyleIdx="1" presStyleCnt="6" custLinFactY="-54453" custLinFactNeighborY="-100000">
        <dgm:presLayoutVars>
          <dgm:bulletEnabled val="1"/>
        </dgm:presLayoutVars>
      </dgm:prSet>
      <dgm:spPr/>
    </dgm:pt>
    <dgm:pt modelId="{2BE0E624-94E1-4866-B79F-7547E19CB7B0}" type="pres">
      <dgm:prSet presAssocID="{5547031F-624E-4BD1-88BD-A444339B8208}" presName="spaceBetweenRectangles" presStyleCnt="0"/>
      <dgm:spPr/>
    </dgm:pt>
    <dgm:pt modelId="{F7C9A43D-9936-42A5-A868-42FCD6CD6977}" type="pres">
      <dgm:prSet presAssocID="{35FDEF56-46A1-40B4-8BEB-3E78598A539C}" presName="parentLin" presStyleCnt="0"/>
      <dgm:spPr/>
    </dgm:pt>
    <dgm:pt modelId="{0EA4994B-FC15-48D2-A924-DECD1913DE9A}" type="pres">
      <dgm:prSet presAssocID="{35FDEF56-46A1-40B4-8BEB-3E78598A539C}" presName="parentLeftMargin" presStyleLbl="node1" presStyleIdx="1" presStyleCnt="6"/>
      <dgm:spPr/>
      <dgm:t>
        <a:bodyPr/>
        <a:lstStyle/>
        <a:p>
          <a:endParaRPr lang="en-US"/>
        </a:p>
      </dgm:t>
    </dgm:pt>
    <dgm:pt modelId="{9E67265D-A257-49F5-9472-589F578B9303}" type="pres">
      <dgm:prSet presAssocID="{35FDEF56-46A1-40B4-8BEB-3E78598A539C}" presName="parentText" presStyleLbl="node1" presStyleIdx="2" presStyleCnt="6" custLinFactNeighborX="11395" custLinFactNeighborY="-23952">
        <dgm:presLayoutVars>
          <dgm:chMax val="0"/>
          <dgm:bulletEnabled val="1"/>
        </dgm:presLayoutVars>
      </dgm:prSet>
      <dgm:spPr/>
      <dgm:t>
        <a:bodyPr/>
        <a:lstStyle/>
        <a:p>
          <a:endParaRPr lang="es-EC"/>
        </a:p>
      </dgm:t>
    </dgm:pt>
    <dgm:pt modelId="{66613B21-1929-436C-8F28-97B559BF4562}" type="pres">
      <dgm:prSet presAssocID="{35FDEF56-46A1-40B4-8BEB-3E78598A539C}" presName="negativeSpace" presStyleCnt="0"/>
      <dgm:spPr/>
    </dgm:pt>
    <dgm:pt modelId="{CA9A38CC-4205-442C-82D1-DC402776443E}" type="pres">
      <dgm:prSet presAssocID="{35FDEF56-46A1-40B4-8BEB-3E78598A539C}" presName="childText" presStyleLbl="conFgAcc1" presStyleIdx="2" presStyleCnt="6" custLinFactY="-85730" custLinFactNeighborX="-1094" custLinFactNeighborY="-100000">
        <dgm:presLayoutVars>
          <dgm:bulletEnabled val="1"/>
        </dgm:presLayoutVars>
      </dgm:prSet>
      <dgm:spPr/>
    </dgm:pt>
    <dgm:pt modelId="{F46B319C-4DC6-4A11-8325-0BF2BB2715D3}" type="pres">
      <dgm:prSet presAssocID="{A77492F2-CA26-4EA2-937B-92CC072A82A5}" presName="spaceBetweenRectangles" presStyleCnt="0"/>
      <dgm:spPr/>
    </dgm:pt>
    <dgm:pt modelId="{93DBD3E5-0804-465B-9275-858D5D43BB9B}" type="pres">
      <dgm:prSet presAssocID="{0488E9AD-69CA-4A61-885F-F8CE7DC118A9}" presName="parentLin" presStyleCnt="0"/>
      <dgm:spPr/>
    </dgm:pt>
    <dgm:pt modelId="{18DEF5AD-7C64-4122-B20A-3B8BDE4B7899}" type="pres">
      <dgm:prSet presAssocID="{0488E9AD-69CA-4A61-885F-F8CE7DC118A9}" presName="parentLeftMargin" presStyleLbl="node1" presStyleIdx="2" presStyleCnt="6"/>
      <dgm:spPr/>
      <dgm:t>
        <a:bodyPr/>
        <a:lstStyle/>
        <a:p>
          <a:endParaRPr lang="en-US"/>
        </a:p>
      </dgm:t>
    </dgm:pt>
    <dgm:pt modelId="{B59BDD12-5B19-4B01-AB01-49D17214CD33}" type="pres">
      <dgm:prSet presAssocID="{0488E9AD-69CA-4A61-885F-F8CE7DC118A9}" presName="parentText" presStyleLbl="node1" presStyleIdx="3" presStyleCnt="6">
        <dgm:presLayoutVars>
          <dgm:chMax val="0"/>
          <dgm:bulletEnabled val="1"/>
        </dgm:presLayoutVars>
      </dgm:prSet>
      <dgm:spPr/>
      <dgm:t>
        <a:bodyPr/>
        <a:lstStyle/>
        <a:p>
          <a:endParaRPr lang="es-EC"/>
        </a:p>
      </dgm:t>
    </dgm:pt>
    <dgm:pt modelId="{95420A9D-7A0F-4FB9-B8E6-D596C3735E2D}" type="pres">
      <dgm:prSet presAssocID="{0488E9AD-69CA-4A61-885F-F8CE7DC118A9}" presName="negativeSpace" presStyleCnt="0"/>
      <dgm:spPr/>
    </dgm:pt>
    <dgm:pt modelId="{E475A714-2B55-4FB4-ABF5-047BA6D56FAB}" type="pres">
      <dgm:prSet presAssocID="{0488E9AD-69CA-4A61-885F-F8CE7DC118A9}" presName="childText" presStyleLbl="conFgAcc1" presStyleIdx="3" presStyleCnt="6">
        <dgm:presLayoutVars>
          <dgm:bulletEnabled val="1"/>
        </dgm:presLayoutVars>
      </dgm:prSet>
      <dgm:spPr/>
      <dgm:t>
        <a:bodyPr/>
        <a:lstStyle/>
        <a:p>
          <a:endParaRPr lang="es-EC"/>
        </a:p>
      </dgm:t>
    </dgm:pt>
    <dgm:pt modelId="{F6192A64-5693-45BA-A937-03DA250FA241}" type="pres">
      <dgm:prSet presAssocID="{41A0B659-456A-4471-A590-836DE9A4F75C}" presName="spaceBetweenRectangles" presStyleCnt="0"/>
      <dgm:spPr/>
    </dgm:pt>
    <dgm:pt modelId="{2B71A08D-6FA4-4AAB-89D2-FCFE3A814331}" type="pres">
      <dgm:prSet presAssocID="{5EF7A2B6-4013-4568-BDB6-2FDBAAFF8B04}" presName="parentLin" presStyleCnt="0"/>
      <dgm:spPr/>
    </dgm:pt>
    <dgm:pt modelId="{13D38052-55C5-4577-A9AA-EE27DF5A1AF3}" type="pres">
      <dgm:prSet presAssocID="{5EF7A2B6-4013-4568-BDB6-2FDBAAFF8B04}" presName="parentLeftMargin" presStyleLbl="node1" presStyleIdx="3" presStyleCnt="6"/>
      <dgm:spPr/>
      <dgm:t>
        <a:bodyPr/>
        <a:lstStyle/>
        <a:p>
          <a:endParaRPr lang="en-US"/>
        </a:p>
      </dgm:t>
    </dgm:pt>
    <dgm:pt modelId="{876E9D5D-90AA-40E9-956F-A9A393B74C31}" type="pres">
      <dgm:prSet presAssocID="{5EF7A2B6-4013-4568-BDB6-2FDBAAFF8B04}" presName="parentText" presStyleLbl="node1" presStyleIdx="4" presStyleCnt="6">
        <dgm:presLayoutVars>
          <dgm:chMax val="0"/>
          <dgm:bulletEnabled val="1"/>
        </dgm:presLayoutVars>
      </dgm:prSet>
      <dgm:spPr/>
      <dgm:t>
        <a:bodyPr/>
        <a:lstStyle/>
        <a:p>
          <a:endParaRPr lang="es-EC"/>
        </a:p>
      </dgm:t>
    </dgm:pt>
    <dgm:pt modelId="{06F0B67C-A512-4C3E-9C09-EE1EDAAD735E}" type="pres">
      <dgm:prSet presAssocID="{5EF7A2B6-4013-4568-BDB6-2FDBAAFF8B04}" presName="negativeSpace" presStyleCnt="0"/>
      <dgm:spPr/>
    </dgm:pt>
    <dgm:pt modelId="{4912507C-9601-432D-9E0A-CD3AECE60F24}" type="pres">
      <dgm:prSet presAssocID="{5EF7A2B6-4013-4568-BDB6-2FDBAAFF8B04}" presName="childText" presStyleLbl="conFgAcc1" presStyleIdx="4" presStyleCnt="6">
        <dgm:presLayoutVars>
          <dgm:bulletEnabled val="1"/>
        </dgm:presLayoutVars>
      </dgm:prSet>
      <dgm:spPr/>
    </dgm:pt>
    <dgm:pt modelId="{D1A91156-BD36-440F-BB1B-F0C2E80E204A}" type="pres">
      <dgm:prSet presAssocID="{5A73C15A-4537-42E0-80B3-D1EF8BDD6B2F}" presName="spaceBetweenRectangles" presStyleCnt="0"/>
      <dgm:spPr/>
    </dgm:pt>
    <dgm:pt modelId="{9CBBF554-6DA5-46CB-B08F-492F3395B328}" type="pres">
      <dgm:prSet presAssocID="{13D82C4E-349F-4B90-B782-53C07E4BA80C}" presName="parentLin" presStyleCnt="0"/>
      <dgm:spPr/>
    </dgm:pt>
    <dgm:pt modelId="{E9A6C549-A15B-47FE-9E38-36104FA2C64A}" type="pres">
      <dgm:prSet presAssocID="{13D82C4E-349F-4B90-B782-53C07E4BA80C}" presName="parentLeftMargin" presStyleLbl="node1" presStyleIdx="4" presStyleCnt="6" custLinFactX="-671" custLinFactY="-33449" custLinFactNeighborX="-100000" custLinFactNeighborY="-100000"/>
      <dgm:spPr/>
      <dgm:t>
        <a:bodyPr/>
        <a:lstStyle/>
        <a:p>
          <a:endParaRPr lang="en-US"/>
        </a:p>
      </dgm:t>
    </dgm:pt>
    <dgm:pt modelId="{63C4332A-9879-4FF8-A106-0B9D90D294D5}" type="pres">
      <dgm:prSet presAssocID="{13D82C4E-349F-4B90-B782-53C07E4BA80C}" presName="parentText" presStyleLbl="node1" presStyleIdx="5" presStyleCnt="6" custLinFactNeighborX="-10483" custLinFactNeighborY="13678">
        <dgm:presLayoutVars>
          <dgm:chMax val="0"/>
          <dgm:bulletEnabled val="1"/>
        </dgm:presLayoutVars>
      </dgm:prSet>
      <dgm:spPr/>
      <dgm:t>
        <a:bodyPr/>
        <a:lstStyle/>
        <a:p>
          <a:endParaRPr lang="es-EC"/>
        </a:p>
      </dgm:t>
    </dgm:pt>
    <dgm:pt modelId="{D3868C94-03BF-402C-A86E-E2A3ADFF6622}" type="pres">
      <dgm:prSet presAssocID="{13D82C4E-349F-4B90-B782-53C07E4BA80C}" presName="negativeSpace" presStyleCnt="0"/>
      <dgm:spPr/>
    </dgm:pt>
    <dgm:pt modelId="{1A2F731A-9CCB-4A56-A94C-BE6A06280C62}" type="pres">
      <dgm:prSet presAssocID="{13D82C4E-349F-4B90-B782-53C07E4BA80C}" presName="childText" presStyleLbl="conFgAcc1" presStyleIdx="5" presStyleCnt="6">
        <dgm:presLayoutVars>
          <dgm:bulletEnabled val="1"/>
        </dgm:presLayoutVars>
      </dgm:prSet>
      <dgm:spPr/>
    </dgm:pt>
  </dgm:ptLst>
  <dgm:cxnLst>
    <dgm:cxn modelId="{F4BA83B2-A25D-4ADD-AA90-76EA38C738FF}" type="presOf" srcId="{5EF7A2B6-4013-4568-BDB6-2FDBAAFF8B04}" destId="{876E9D5D-90AA-40E9-956F-A9A393B74C31}" srcOrd="1" destOrd="0" presId="urn:microsoft.com/office/officeart/2005/8/layout/list1"/>
    <dgm:cxn modelId="{FEAEA982-280E-4B66-BD5A-DAAD8CD9B268}" type="presOf" srcId="{95EEEB1A-ED85-4622-83B7-3DFD749E1900}" destId="{5D1731AA-7B69-4873-B7B0-5CDD7762A583}" srcOrd="1" destOrd="0" presId="urn:microsoft.com/office/officeart/2005/8/layout/list1"/>
    <dgm:cxn modelId="{099C1C9D-CE6B-46E9-AA79-599BA8790AB3}" srcId="{BFBEDC8E-A7A3-41AD-A6D9-9C4990E3F18A}" destId="{C56A0BC2-E66E-4B9A-B579-3CD453E4167B}" srcOrd="0" destOrd="0" parTransId="{E918A1C2-C864-46DC-95A4-4BFC364B25A3}" sibTransId="{5F00F767-BDF9-4D09-86FB-B775A7E730E6}"/>
    <dgm:cxn modelId="{DC085380-6093-4001-A5EF-4E2DB8229EC2}" type="presOf" srcId="{0488E9AD-69CA-4A61-885F-F8CE7DC118A9}" destId="{18DEF5AD-7C64-4122-B20A-3B8BDE4B7899}" srcOrd="0" destOrd="0" presId="urn:microsoft.com/office/officeart/2005/8/layout/list1"/>
    <dgm:cxn modelId="{83F8C902-765F-4F5F-BAF2-AB9C4A8B357E}" type="presOf" srcId="{35FDEF56-46A1-40B4-8BEB-3E78598A539C}" destId="{9E67265D-A257-49F5-9472-589F578B9303}" srcOrd="1" destOrd="0" presId="urn:microsoft.com/office/officeart/2005/8/layout/list1"/>
    <dgm:cxn modelId="{A02FC74B-A429-4EA2-9D9D-C53BD181EFDA}" srcId="{BFBEDC8E-A7A3-41AD-A6D9-9C4990E3F18A}" destId="{35FDEF56-46A1-40B4-8BEB-3E78598A539C}" srcOrd="2" destOrd="0" parTransId="{20731DF3-FFB5-4EF9-BDAF-3542E18F8056}" sibTransId="{A77492F2-CA26-4EA2-937B-92CC072A82A5}"/>
    <dgm:cxn modelId="{BBA7BF84-E0E2-44A6-89F0-6538CE42111E}" srcId="{BFBEDC8E-A7A3-41AD-A6D9-9C4990E3F18A}" destId="{0488E9AD-69CA-4A61-885F-F8CE7DC118A9}" srcOrd="3" destOrd="0" parTransId="{A5BBB795-6CEF-408F-8B0C-0F33CF778D45}" sibTransId="{41A0B659-456A-4471-A590-836DE9A4F75C}"/>
    <dgm:cxn modelId="{451D6763-1AE0-411F-B374-2AF2CDB41D14}" srcId="{BFBEDC8E-A7A3-41AD-A6D9-9C4990E3F18A}" destId="{95EEEB1A-ED85-4622-83B7-3DFD749E1900}" srcOrd="1" destOrd="0" parTransId="{9277B6D5-BAB4-4395-A201-69D97C631853}" sibTransId="{5547031F-624E-4BD1-88BD-A444339B8208}"/>
    <dgm:cxn modelId="{AA33217A-B6F7-4B33-A1EC-F5337A03FE10}" srcId="{BFBEDC8E-A7A3-41AD-A6D9-9C4990E3F18A}" destId="{13D82C4E-349F-4B90-B782-53C07E4BA80C}" srcOrd="5" destOrd="0" parTransId="{6B721F1D-BB58-4D5C-932F-7F9DB0EFA9BF}" sibTransId="{C160FA48-04E8-47A4-845C-058112E832AE}"/>
    <dgm:cxn modelId="{E05791A3-16BF-48D6-9B06-72FF0F07B3A7}" type="presOf" srcId="{C56A0BC2-E66E-4B9A-B579-3CD453E4167B}" destId="{077DB24F-8DF0-4B28-80F0-9969908E54B7}" srcOrd="1" destOrd="0" presId="urn:microsoft.com/office/officeart/2005/8/layout/list1"/>
    <dgm:cxn modelId="{38C46EE1-011D-425C-8198-F362C40788BB}" type="presOf" srcId="{35FDEF56-46A1-40B4-8BEB-3E78598A539C}" destId="{0EA4994B-FC15-48D2-A924-DECD1913DE9A}" srcOrd="0" destOrd="0" presId="urn:microsoft.com/office/officeart/2005/8/layout/list1"/>
    <dgm:cxn modelId="{E1DA805C-3BB8-4C62-9694-DF166F687812}" srcId="{BFBEDC8E-A7A3-41AD-A6D9-9C4990E3F18A}" destId="{5EF7A2B6-4013-4568-BDB6-2FDBAAFF8B04}" srcOrd="4" destOrd="0" parTransId="{C7BE3D64-C280-452E-A44D-2AE8E5465BAC}" sibTransId="{5A73C15A-4537-42E0-80B3-D1EF8BDD6B2F}"/>
    <dgm:cxn modelId="{7381950F-A6B3-48C1-B06A-D42DEA320B51}" type="presOf" srcId="{0488E9AD-69CA-4A61-885F-F8CE7DC118A9}" destId="{B59BDD12-5B19-4B01-AB01-49D17214CD33}" srcOrd="1" destOrd="0" presId="urn:microsoft.com/office/officeart/2005/8/layout/list1"/>
    <dgm:cxn modelId="{4F6CBEBF-4E4B-453A-8591-6E1B18499E3E}" type="presOf" srcId="{95EEEB1A-ED85-4622-83B7-3DFD749E1900}" destId="{E0F83CC8-7231-40E3-B227-FA7BDD16C58F}" srcOrd="0" destOrd="0" presId="urn:microsoft.com/office/officeart/2005/8/layout/list1"/>
    <dgm:cxn modelId="{27C43DC6-AED6-4FB4-8576-E99A814DDBDB}" type="presOf" srcId="{C56A0BC2-E66E-4B9A-B579-3CD453E4167B}" destId="{DB771439-E39F-4E1B-A260-614D9CD8DC02}" srcOrd="0" destOrd="0" presId="urn:microsoft.com/office/officeart/2005/8/layout/list1"/>
    <dgm:cxn modelId="{614F0F11-C8F6-4AA4-82E4-9E56209D2089}" type="presOf" srcId="{5EF7A2B6-4013-4568-BDB6-2FDBAAFF8B04}" destId="{13D38052-55C5-4577-A9AA-EE27DF5A1AF3}" srcOrd="0" destOrd="0" presId="urn:microsoft.com/office/officeart/2005/8/layout/list1"/>
    <dgm:cxn modelId="{9CB3034E-EDA1-4915-886B-5571E0011088}" type="presOf" srcId="{13D82C4E-349F-4B90-B782-53C07E4BA80C}" destId="{E9A6C549-A15B-47FE-9E38-36104FA2C64A}" srcOrd="0" destOrd="0" presId="urn:microsoft.com/office/officeart/2005/8/layout/list1"/>
    <dgm:cxn modelId="{17EB8FBC-4726-4F4D-8469-BD05B4B48FB8}" type="presOf" srcId="{13D82C4E-349F-4B90-B782-53C07E4BA80C}" destId="{63C4332A-9879-4FF8-A106-0B9D90D294D5}" srcOrd="1" destOrd="0" presId="urn:microsoft.com/office/officeart/2005/8/layout/list1"/>
    <dgm:cxn modelId="{89A62D7F-B195-477A-9BBF-1A29563A67FE}" type="presOf" srcId="{BFBEDC8E-A7A3-41AD-A6D9-9C4990E3F18A}" destId="{6F8B80A2-5FC1-4C2D-9CEC-984AE76B8ACF}" srcOrd="0" destOrd="0" presId="urn:microsoft.com/office/officeart/2005/8/layout/list1"/>
    <dgm:cxn modelId="{150EEC77-3322-4685-82C1-3DFBFC0C3918}" type="presParOf" srcId="{6F8B80A2-5FC1-4C2D-9CEC-984AE76B8ACF}" destId="{A7A73883-6E6C-49CA-9F30-1F6A6178E58B}" srcOrd="0" destOrd="0" presId="urn:microsoft.com/office/officeart/2005/8/layout/list1"/>
    <dgm:cxn modelId="{60926D86-A0DF-48C9-84BA-2E4A23C702FB}" type="presParOf" srcId="{A7A73883-6E6C-49CA-9F30-1F6A6178E58B}" destId="{DB771439-E39F-4E1B-A260-614D9CD8DC02}" srcOrd="0" destOrd="0" presId="urn:microsoft.com/office/officeart/2005/8/layout/list1"/>
    <dgm:cxn modelId="{1EF687DC-B741-4D0A-BCB9-E57CF06316AF}" type="presParOf" srcId="{A7A73883-6E6C-49CA-9F30-1F6A6178E58B}" destId="{077DB24F-8DF0-4B28-80F0-9969908E54B7}" srcOrd="1" destOrd="0" presId="urn:microsoft.com/office/officeart/2005/8/layout/list1"/>
    <dgm:cxn modelId="{ED51AE73-9AC0-4537-B418-64981EF2C77C}" type="presParOf" srcId="{6F8B80A2-5FC1-4C2D-9CEC-984AE76B8ACF}" destId="{9F404A08-0074-4F0B-9D38-03F90FB61D71}" srcOrd="1" destOrd="0" presId="urn:microsoft.com/office/officeart/2005/8/layout/list1"/>
    <dgm:cxn modelId="{16CE4063-47C0-40D0-B819-758AE2454736}" type="presParOf" srcId="{6F8B80A2-5FC1-4C2D-9CEC-984AE76B8ACF}" destId="{E7ED64BE-4BBA-4654-9C19-E770C9304D19}" srcOrd="2" destOrd="0" presId="urn:microsoft.com/office/officeart/2005/8/layout/list1"/>
    <dgm:cxn modelId="{27F4D359-1C33-4D23-A51F-EDACA6BEADB6}" type="presParOf" srcId="{6F8B80A2-5FC1-4C2D-9CEC-984AE76B8ACF}" destId="{45033C8C-04B1-44FC-BC03-4BCDDDAD07B8}" srcOrd="3" destOrd="0" presId="urn:microsoft.com/office/officeart/2005/8/layout/list1"/>
    <dgm:cxn modelId="{C92832D4-4981-4698-B171-C0C7E55EF45A}" type="presParOf" srcId="{6F8B80A2-5FC1-4C2D-9CEC-984AE76B8ACF}" destId="{E63E87FC-C5A3-4633-B5E7-74A2EF250D8B}" srcOrd="4" destOrd="0" presId="urn:microsoft.com/office/officeart/2005/8/layout/list1"/>
    <dgm:cxn modelId="{FBD266DD-CF37-456A-BBBC-0F9B48665468}" type="presParOf" srcId="{E63E87FC-C5A3-4633-B5E7-74A2EF250D8B}" destId="{E0F83CC8-7231-40E3-B227-FA7BDD16C58F}" srcOrd="0" destOrd="0" presId="urn:microsoft.com/office/officeart/2005/8/layout/list1"/>
    <dgm:cxn modelId="{46E32C1F-D491-40A7-8C61-7766DFF2E9B4}" type="presParOf" srcId="{E63E87FC-C5A3-4633-B5E7-74A2EF250D8B}" destId="{5D1731AA-7B69-4873-B7B0-5CDD7762A583}" srcOrd="1" destOrd="0" presId="urn:microsoft.com/office/officeart/2005/8/layout/list1"/>
    <dgm:cxn modelId="{6323A0BF-864D-4906-980B-B89D8D9CC929}" type="presParOf" srcId="{6F8B80A2-5FC1-4C2D-9CEC-984AE76B8ACF}" destId="{943A4E83-DCC8-4890-A324-EBF2899CA2E1}" srcOrd="5" destOrd="0" presId="urn:microsoft.com/office/officeart/2005/8/layout/list1"/>
    <dgm:cxn modelId="{AD34DDB5-D2CE-4826-86E0-83C0E4469955}" type="presParOf" srcId="{6F8B80A2-5FC1-4C2D-9CEC-984AE76B8ACF}" destId="{B228B877-9B2D-44C0-9E1C-64DC149ADD1E}" srcOrd="6" destOrd="0" presId="urn:microsoft.com/office/officeart/2005/8/layout/list1"/>
    <dgm:cxn modelId="{A60951BA-6AE6-44A3-967E-C637EB17F173}" type="presParOf" srcId="{6F8B80A2-5FC1-4C2D-9CEC-984AE76B8ACF}" destId="{2BE0E624-94E1-4866-B79F-7547E19CB7B0}" srcOrd="7" destOrd="0" presId="urn:microsoft.com/office/officeart/2005/8/layout/list1"/>
    <dgm:cxn modelId="{7223A9C2-88D5-4332-B2FA-EE1E4A24B63C}" type="presParOf" srcId="{6F8B80A2-5FC1-4C2D-9CEC-984AE76B8ACF}" destId="{F7C9A43D-9936-42A5-A868-42FCD6CD6977}" srcOrd="8" destOrd="0" presId="urn:microsoft.com/office/officeart/2005/8/layout/list1"/>
    <dgm:cxn modelId="{B03DE2B2-DF3E-4DF3-B5B5-92A1F4DF2A03}" type="presParOf" srcId="{F7C9A43D-9936-42A5-A868-42FCD6CD6977}" destId="{0EA4994B-FC15-48D2-A924-DECD1913DE9A}" srcOrd="0" destOrd="0" presId="urn:microsoft.com/office/officeart/2005/8/layout/list1"/>
    <dgm:cxn modelId="{93379B44-AE88-45FB-9D71-6D0E2EB603FB}" type="presParOf" srcId="{F7C9A43D-9936-42A5-A868-42FCD6CD6977}" destId="{9E67265D-A257-49F5-9472-589F578B9303}" srcOrd="1" destOrd="0" presId="urn:microsoft.com/office/officeart/2005/8/layout/list1"/>
    <dgm:cxn modelId="{27B0EAD9-DDF6-4ED1-A38F-12A7778DA1EA}" type="presParOf" srcId="{6F8B80A2-5FC1-4C2D-9CEC-984AE76B8ACF}" destId="{66613B21-1929-436C-8F28-97B559BF4562}" srcOrd="9" destOrd="0" presId="urn:microsoft.com/office/officeart/2005/8/layout/list1"/>
    <dgm:cxn modelId="{CFABDDA8-EC86-4E22-A244-409C2222D71B}" type="presParOf" srcId="{6F8B80A2-5FC1-4C2D-9CEC-984AE76B8ACF}" destId="{CA9A38CC-4205-442C-82D1-DC402776443E}" srcOrd="10" destOrd="0" presId="urn:microsoft.com/office/officeart/2005/8/layout/list1"/>
    <dgm:cxn modelId="{447E1520-B82B-490B-9020-145B265E330B}" type="presParOf" srcId="{6F8B80A2-5FC1-4C2D-9CEC-984AE76B8ACF}" destId="{F46B319C-4DC6-4A11-8325-0BF2BB2715D3}" srcOrd="11" destOrd="0" presId="urn:microsoft.com/office/officeart/2005/8/layout/list1"/>
    <dgm:cxn modelId="{857AD129-E106-4FDE-8AF7-E3AC36AEDCBC}" type="presParOf" srcId="{6F8B80A2-5FC1-4C2D-9CEC-984AE76B8ACF}" destId="{93DBD3E5-0804-465B-9275-858D5D43BB9B}" srcOrd="12" destOrd="0" presId="urn:microsoft.com/office/officeart/2005/8/layout/list1"/>
    <dgm:cxn modelId="{00716057-9D97-474E-8316-397D53A98782}" type="presParOf" srcId="{93DBD3E5-0804-465B-9275-858D5D43BB9B}" destId="{18DEF5AD-7C64-4122-B20A-3B8BDE4B7899}" srcOrd="0" destOrd="0" presId="urn:microsoft.com/office/officeart/2005/8/layout/list1"/>
    <dgm:cxn modelId="{5E4DC8E1-C0A4-47E8-9507-0F53908C79F9}" type="presParOf" srcId="{93DBD3E5-0804-465B-9275-858D5D43BB9B}" destId="{B59BDD12-5B19-4B01-AB01-49D17214CD33}" srcOrd="1" destOrd="0" presId="urn:microsoft.com/office/officeart/2005/8/layout/list1"/>
    <dgm:cxn modelId="{82254FAB-3481-4C38-92E3-9E335C9C9780}" type="presParOf" srcId="{6F8B80A2-5FC1-4C2D-9CEC-984AE76B8ACF}" destId="{95420A9D-7A0F-4FB9-B8E6-D596C3735E2D}" srcOrd="13" destOrd="0" presId="urn:microsoft.com/office/officeart/2005/8/layout/list1"/>
    <dgm:cxn modelId="{CF1AEBCD-6FD4-4B7E-A5BC-13FC472AEC83}" type="presParOf" srcId="{6F8B80A2-5FC1-4C2D-9CEC-984AE76B8ACF}" destId="{E475A714-2B55-4FB4-ABF5-047BA6D56FAB}" srcOrd="14" destOrd="0" presId="urn:microsoft.com/office/officeart/2005/8/layout/list1"/>
    <dgm:cxn modelId="{5E9585FA-CF51-4518-823E-D9CC9C375F9B}" type="presParOf" srcId="{6F8B80A2-5FC1-4C2D-9CEC-984AE76B8ACF}" destId="{F6192A64-5693-45BA-A937-03DA250FA241}" srcOrd="15" destOrd="0" presId="urn:microsoft.com/office/officeart/2005/8/layout/list1"/>
    <dgm:cxn modelId="{8B8BE5A9-188C-4B86-8221-F35CB3800BCE}" type="presParOf" srcId="{6F8B80A2-5FC1-4C2D-9CEC-984AE76B8ACF}" destId="{2B71A08D-6FA4-4AAB-89D2-FCFE3A814331}" srcOrd="16" destOrd="0" presId="urn:microsoft.com/office/officeart/2005/8/layout/list1"/>
    <dgm:cxn modelId="{80DF1730-5402-4E4E-A380-2E54F7238755}" type="presParOf" srcId="{2B71A08D-6FA4-4AAB-89D2-FCFE3A814331}" destId="{13D38052-55C5-4577-A9AA-EE27DF5A1AF3}" srcOrd="0" destOrd="0" presId="urn:microsoft.com/office/officeart/2005/8/layout/list1"/>
    <dgm:cxn modelId="{13854E38-D48B-407C-8D5D-E4EBCE5BB24E}" type="presParOf" srcId="{2B71A08D-6FA4-4AAB-89D2-FCFE3A814331}" destId="{876E9D5D-90AA-40E9-956F-A9A393B74C31}" srcOrd="1" destOrd="0" presId="urn:microsoft.com/office/officeart/2005/8/layout/list1"/>
    <dgm:cxn modelId="{93831C43-DEA0-47C8-A479-385035606D81}" type="presParOf" srcId="{6F8B80A2-5FC1-4C2D-9CEC-984AE76B8ACF}" destId="{06F0B67C-A512-4C3E-9C09-EE1EDAAD735E}" srcOrd="17" destOrd="0" presId="urn:microsoft.com/office/officeart/2005/8/layout/list1"/>
    <dgm:cxn modelId="{9E1B2F96-3EEF-4143-A018-EF297EC7701A}" type="presParOf" srcId="{6F8B80A2-5FC1-4C2D-9CEC-984AE76B8ACF}" destId="{4912507C-9601-432D-9E0A-CD3AECE60F24}" srcOrd="18" destOrd="0" presId="urn:microsoft.com/office/officeart/2005/8/layout/list1"/>
    <dgm:cxn modelId="{F3B43A6B-1A30-480E-B2C8-8FCE436922DF}" type="presParOf" srcId="{6F8B80A2-5FC1-4C2D-9CEC-984AE76B8ACF}" destId="{D1A91156-BD36-440F-BB1B-F0C2E80E204A}" srcOrd="19" destOrd="0" presId="urn:microsoft.com/office/officeart/2005/8/layout/list1"/>
    <dgm:cxn modelId="{3708CE2B-13BA-4325-82D0-B9AEFBE3F2DF}" type="presParOf" srcId="{6F8B80A2-5FC1-4C2D-9CEC-984AE76B8ACF}" destId="{9CBBF554-6DA5-46CB-B08F-492F3395B328}" srcOrd="20" destOrd="0" presId="urn:microsoft.com/office/officeart/2005/8/layout/list1"/>
    <dgm:cxn modelId="{B0D2A9FB-F7DB-4877-882A-3022242DEDD2}" type="presParOf" srcId="{9CBBF554-6DA5-46CB-B08F-492F3395B328}" destId="{E9A6C549-A15B-47FE-9E38-36104FA2C64A}" srcOrd="0" destOrd="0" presId="urn:microsoft.com/office/officeart/2005/8/layout/list1"/>
    <dgm:cxn modelId="{8D8EB495-F829-4E07-9ABF-DA33E2B3B1C7}" type="presParOf" srcId="{9CBBF554-6DA5-46CB-B08F-492F3395B328}" destId="{63C4332A-9879-4FF8-A106-0B9D90D294D5}" srcOrd="1" destOrd="0" presId="urn:microsoft.com/office/officeart/2005/8/layout/list1"/>
    <dgm:cxn modelId="{062962C0-3730-4993-B8D0-BC27F1BDD5CB}" type="presParOf" srcId="{6F8B80A2-5FC1-4C2D-9CEC-984AE76B8ACF}" destId="{D3868C94-03BF-402C-A86E-E2A3ADFF6622}" srcOrd="21" destOrd="0" presId="urn:microsoft.com/office/officeart/2005/8/layout/list1"/>
    <dgm:cxn modelId="{F420A88B-1CAA-4B52-BC61-DCA4ABE95312}" type="presParOf" srcId="{6F8B80A2-5FC1-4C2D-9CEC-984AE76B8ACF}" destId="{1A2F731A-9CCB-4A56-A94C-BE6A06280C62}"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7A94-6AE3-45F1-83D2-93B3A5636842}">
      <dsp:nvSpPr>
        <dsp:cNvPr id="0" name=""/>
        <dsp:cNvSpPr/>
      </dsp:nvSpPr>
      <dsp:spPr>
        <a:xfrm>
          <a:off x="548417" y="265052"/>
          <a:ext cx="2174404" cy="1388169"/>
        </a:xfrm>
        <a:prstGeom prst="rect">
          <a:avLst/>
        </a:prstGeom>
        <a:blipFill rotWithShape="1">
          <a:blip xmlns:r="http://schemas.openxmlformats.org/officeDocument/2006/relationships" r:embed="rId1"/>
          <a:stretch>
            <a:fillRect/>
          </a:stretch>
        </a:blip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3">
          <a:scrgbClr r="0" g="0" b="0"/>
        </a:effectRef>
        <a:fontRef idx="minor"/>
      </dsp:style>
    </dsp:sp>
    <dsp:sp modelId="{11344E7F-9147-46DD-B870-F7238B606AEB}">
      <dsp:nvSpPr>
        <dsp:cNvPr id="0" name=""/>
        <dsp:cNvSpPr/>
      </dsp:nvSpPr>
      <dsp:spPr>
        <a:xfrm>
          <a:off x="3296836" y="1959710"/>
          <a:ext cx="4217853" cy="260529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solidFill>
                <a:schemeClr val="accent1">
                  <a:lumMod val="50000"/>
                </a:schemeClr>
              </a:solidFill>
              <a:ea typeface="Times New Roman" panose="02020603050405020304" pitchFamily="18" charset="0"/>
              <a:cs typeface="Arial" panose="020B0604020202020204" pitchFamily="34" charset="0"/>
            </a:rPr>
            <a:t>Diseñar  un modelo de selección por Competencias para los  departamentos de Inversiones y Asesoría Previsional  de AFP Génesis Quito, como aporte a la permanencia del personal, después del período de prueba.</a:t>
          </a:r>
          <a:endParaRPr lang="es-EC" sz="2400" kern="1200" dirty="0">
            <a:solidFill>
              <a:schemeClr val="accent1">
                <a:lumMod val="50000"/>
              </a:schemeClr>
            </a:solidFill>
          </a:endParaRPr>
        </a:p>
      </dsp:txBody>
      <dsp:txXfrm>
        <a:off x="3296836" y="1959710"/>
        <a:ext cx="4217853" cy="2605294"/>
      </dsp:txXfrm>
    </dsp:sp>
    <dsp:sp modelId="{490FA9ED-150B-46D9-8AC4-D2C7F69AF15C}">
      <dsp:nvSpPr>
        <dsp:cNvPr id="0" name=""/>
        <dsp:cNvSpPr/>
      </dsp:nvSpPr>
      <dsp:spPr>
        <a:xfrm>
          <a:off x="2924695" y="1587888"/>
          <a:ext cx="1012964" cy="1013226"/>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sp>
    <dsp:sp modelId="{401AFDEC-8DFE-46BD-8EBD-7C6084C36D45}">
      <dsp:nvSpPr>
        <dsp:cNvPr id="0" name=""/>
        <dsp:cNvSpPr/>
      </dsp:nvSpPr>
      <dsp:spPr>
        <a:xfrm rot="5400000">
          <a:off x="6915949" y="1619551"/>
          <a:ext cx="1013226" cy="101296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sp>
    <dsp:sp modelId="{458FD353-7979-454E-85E1-8EFD62BFEC25}">
      <dsp:nvSpPr>
        <dsp:cNvPr id="0" name=""/>
        <dsp:cNvSpPr/>
      </dsp:nvSpPr>
      <dsp:spPr>
        <a:xfrm rot="16200000">
          <a:off x="2924564" y="3924239"/>
          <a:ext cx="1013226" cy="1012964"/>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sp>
    <dsp:sp modelId="{C687D651-C00A-4138-AFA6-E63229127A54}">
      <dsp:nvSpPr>
        <dsp:cNvPr id="0" name=""/>
        <dsp:cNvSpPr/>
      </dsp:nvSpPr>
      <dsp:spPr>
        <a:xfrm rot="10800000">
          <a:off x="6903205" y="3924108"/>
          <a:ext cx="1012964" cy="1013226"/>
        </a:xfrm>
        <a:prstGeom prst="halfFrame">
          <a:avLst>
            <a:gd name="adj1" fmla="val 25770"/>
            <a:gd name="adj2" fmla="val 257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F0A3C-C811-4C95-A1D5-B16FBBCC1E48}">
      <dsp:nvSpPr>
        <dsp:cNvPr id="0" name=""/>
        <dsp:cNvSpPr/>
      </dsp:nvSpPr>
      <dsp:spPr>
        <a:xfrm>
          <a:off x="133483" y="0"/>
          <a:ext cx="7686110" cy="4803819"/>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sp>
    <dsp:sp modelId="{AE373504-42DB-4A49-B537-611759A2ED10}">
      <dsp:nvSpPr>
        <dsp:cNvPr id="0" name=""/>
        <dsp:cNvSpPr/>
      </dsp:nvSpPr>
      <dsp:spPr>
        <a:xfrm>
          <a:off x="880998" y="3620835"/>
          <a:ext cx="176780" cy="1767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6F91D967-78E0-4988-A5B6-DD4044B309B3}">
      <dsp:nvSpPr>
        <dsp:cNvPr id="0" name=""/>
        <dsp:cNvSpPr/>
      </dsp:nvSpPr>
      <dsp:spPr>
        <a:xfrm>
          <a:off x="936912" y="3660510"/>
          <a:ext cx="1314324" cy="1143308"/>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93672" tIns="0" rIns="0" bIns="0" numCol="1" spcCol="1270" anchor="t" anchorCtr="0">
          <a:noAutofit/>
        </a:bodyPr>
        <a:lstStyle/>
        <a:p>
          <a:pPr lvl="0" algn="l" defTabSz="2889250">
            <a:lnSpc>
              <a:spcPct val="90000"/>
            </a:lnSpc>
            <a:spcBef>
              <a:spcPct val="0"/>
            </a:spcBef>
            <a:spcAft>
              <a:spcPct val="35000"/>
            </a:spcAft>
          </a:pPr>
          <a:endParaRPr lang="es-EC" sz="6500" kern="1200"/>
        </a:p>
      </dsp:txBody>
      <dsp:txXfrm>
        <a:off x="936912" y="3660510"/>
        <a:ext cx="1314324" cy="1143308"/>
      </dsp:txXfrm>
    </dsp:sp>
    <dsp:sp modelId="{1B373419-B37D-4E3C-8E5F-3D857161A1BE}">
      <dsp:nvSpPr>
        <dsp:cNvPr id="0" name=""/>
        <dsp:cNvSpPr/>
      </dsp:nvSpPr>
      <dsp:spPr>
        <a:xfrm>
          <a:off x="2097515" y="2454751"/>
          <a:ext cx="307444" cy="3074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3FB2CEF2-04A1-42AA-BBB1-950F8E120236}">
      <dsp:nvSpPr>
        <dsp:cNvPr id="0" name=""/>
        <dsp:cNvSpPr/>
      </dsp:nvSpPr>
      <dsp:spPr>
        <a:xfrm>
          <a:off x="2251237" y="2608473"/>
          <a:ext cx="1614083" cy="2195345"/>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162908" tIns="0" rIns="0" bIns="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Diccionario de competencias</a:t>
          </a:r>
          <a:endParaRPr lang="es-EC" sz="1800" kern="1200" dirty="0">
            <a:latin typeface="Arial" panose="020B0604020202020204" pitchFamily="34" charset="0"/>
            <a:cs typeface="Arial" panose="020B0604020202020204" pitchFamily="34" charset="0"/>
          </a:endParaRPr>
        </a:p>
      </dsp:txBody>
      <dsp:txXfrm>
        <a:off x="2251237" y="2608473"/>
        <a:ext cx="1614083" cy="2195345"/>
      </dsp:txXfrm>
    </dsp:sp>
    <dsp:sp modelId="{48DF9856-B2A3-4315-8ABD-ED5B6C059437}">
      <dsp:nvSpPr>
        <dsp:cNvPr id="0" name=""/>
        <dsp:cNvSpPr/>
      </dsp:nvSpPr>
      <dsp:spPr>
        <a:xfrm>
          <a:off x="3692383" y="1631376"/>
          <a:ext cx="407363" cy="40736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54CC7204-674D-4E2A-A75C-F49B5D787F5E}">
      <dsp:nvSpPr>
        <dsp:cNvPr id="0" name=""/>
        <dsp:cNvSpPr/>
      </dsp:nvSpPr>
      <dsp:spPr>
        <a:xfrm>
          <a:off x="3896064" y="1835058"/>
          <a:ext cx="1614083" cy="2968760"/>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215854" tIns="0" rIns="0" bIns="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Perfiles de Puesto</a:t>
          </a:r>
          <a:endParaRPr lang="es-EC" sz="1800" kern="1200" dirty="0">
            <a:latin typeface="Arial" panose="020B0604020202020204" pitchFamily="34" charset="0"/>
            <a:cs typeface="Arial" panose="020B0604020202020204" pitchFamily="34" charset="0"/>
          </a:endParaRPr>
        </a:p>
      </dsp:txBody>
      <dsp:txXfrm>
        <a:off x="3896064" y="1835058"/>
        <a:ext cx="1614083" cy="2968760"/>
      </dsp:txXfrm>
    </dsp:sp>
    <dsp:sp modelId="{8B10DE36-3F6F-479D-8986-29358E514577}">
      <dsp:nvSpPr>
        <dsp:cNvPr id="0" name=""/>
        <dsp:cNvSpPr/>
      </dsp:nvSpPr>
      <dsp:spPr>
        <a:xfrm>
          <a:off x="5429443" y="1019037"/>
          <a:ext cx="545713" cy="5457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sp>
    <dsp:sp modelId="{602A92EC-4D7A-4D72-869B-3B3C6F71BE08}">
      <dsp:nvSpPr>
        <dsp:cNvPr id="0" name=""/>
        <dsp:cNvSpPr/>
      </dsp:nvSpPr>
      <dsp:spPr>
        <a:xfrm>
          <a:off x="5484544" y="1359480"/>
          <a:ext cx="2049595" cy="3444338"/>
        </a:xfrm>
        <a:prstGeom prst="rect">
          <a:avLst/>
        </a:prstGeom>
        <a:noFill/>
        <a:ln>
          <a:noFill/>
        </a:ln>
        <a:effectLst/>
        <a:scene3d>
          <a:camera prst="orthographicFront"/>
          <a:lightRig rig="threePt" dir="t"/>
        </a:scene3d>
        <a:sp3d>
          <a:bevelT w="165100" prst="coolSlant"/>
        </a:sp3d>
      </dsp:spPr>
      <dsp:style>
        <a:lnRef idx="0">
          <a:scrgbClr r="0" g="0" b="0"/>
        </a:lnRef>
        <a:fillRef idx="0">
          <a:scrgbClr r="0" g="0" b="0"/>
        </a:fillRef>
        <a:effectRef idx="0">
          <a:scrgbClr r="0" g="0" b="0"/>
        </a:effectRef>
        <a:fontRef idx="minor"/>
      </dsp:style>
      <dsp:txBody>
        <a:bodyPr spcFirstLastPara="0" vert="horz" wrap="square" lIns="289162" tIns="0" rIns="0" bIns="0" numCol="1" spcCol="1270" anchor="t"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Manual de selección por competencias</a:t>
          </a:r>
          <a:endParaRPr lang="es-EC" sz="2000" kern="1200" dirty="0">
            <a:latin typeface="Arial" panose="020B0604020202020204" pitchFamily="34" charset="0"/>
            <a:cs typeface="Arial" panose="020B0604020202020204" pitchFamily="34" charset="0"/>
          </a:endParaRPr>
        </a:p>
      </dsp:txBody>
      <dsp:txXfrm>
        <a:off x="5484544" y="1359480"/>
        <a:ext cx="2049595" cy="3444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54E87-DE21-4766-B438-DC95CB93E485}">
      <dsp:nvSpPr>
        <dsp:cNvPr id="0" name=""/>
        <dsp:cNvSpPr/>
      </dsp:nvSpPr>
      <dsp:spPr>
        <a:xfrm>
          <a:off x="0" y="1353995"/>
          <a:ext cx="2331060" cy="1343511"/>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171450" lvl="1" indent="-171450" algn="l" defTabSz="800100">
            <a:lnSpc>
              <a:spcPct val="90000"/>
            </a:lnSpc>
            <a:spcBef>
              <a:spcPct val="0"/>
            </a:spcBef>
            <a:spcAft>
              <a:spcPct val="15000"/>
            </a:spcAft>
            <a:buChar char="••"/>
          </a:pPr>
          <a:r>
            <a:rPr lang="es-EC" sz="1800" b="0" i="0" kern="1200" dirty="0" smtClean="0">
              <a:solidFill>
                <a:schemeClr val="accent1">
                  <a:lumMod val="50000"/>
                </a:schemeClr>
              </a:solidFill>
              <a:latin typeface="Arial" panose="020B0604020202020204" pitchFamily="34" charset="0"/>
              <a:cs typeface="Arial" panose="020B0604020202020204" pitchFamily="34" charset="0"/>
            </a:rPr>
            <a:t>Caracterizar un modelo de selección basado en competencias</a:t>
          </a:r>
          <a:endParaRPr lang="es-EC" sz="1300" kern="1200" dirty="0">
            <a:solidFill>
              <a:schemeClr val="accent1">
                <a:lumMod val="50000"/>
              </a:schemeClr>
            </a:solidFill>
          </a:endParaRPr>
        </a:p>
      </dsp:txBody>
      <dsp:txXfrm>
        <a:off x="30918" y="1384913"/>
        <a:ext cx="2269224" cy="993780"/>
      </dsp:txXfrm>
    </dsp:sp>
    <dsp:sp modelId="{861CCB39-A05A-4DE6-90EE-78927EDDF9BA}">
      <dsp:nvSpPr>
        <dsp:cNvPr id="0" name=""/>
        <dsp:cNvSpPr/>
      </dsp:nvSpPr>
      <dsp:spPr>
        <a:xfrm>
          <a:off x="1353021" y="1421704"/>
          <a:ext cx="2811184" cy="2811184"/>
        </a:xfrm>
        <a:prstGeom prst="leftCircularArrow">
          <a:avLst>
            <a:gd name="adj1" fmla="val 2231"/>
            <a:gd name="adj2" fmla="val 268692"/>
            <a:gd name="adj3" fmla="val 2915053"/>
            <a:gd name="adj4" fmla="val 9895339"/>
            <a:gd name="adj5" fmla="val 260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sp>
    <dsp:sp modelId="{37AE6FF5-AA7A-46D9-A8F9-F1AD9FF4C2C6}">
      <dsp:nvSpPr>
        <dsp:cNvPr id="0" name=""/>
        <dsp:cNvSpPr/>
      </dsp:nvSpPr>
      <dsp:spPr>
        <a:xfrm>
          <a:off x="627266" y="2507380"/>
          <a:ext cx="1679490" cy="66787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DESCRIPTIVA</a:t>
          </a:r>
          <a:endParaRPr lang="es-EC" sz="2000" b="1" kern="1200" dirty="0"/>
        </a:p>
      </dsp:txBody>
      <dsp:txXfrm>
        <a:off x="646827" y="2526941"/>
        <a:ext cx="1640368" cy="628755"/>
      </dsp:txXfrm>
    </dsp:sp>
    <dsp:sp modelId="{522445E8-597C-47F7-92F1-CE992273A88F}">
      <dsp:nvSpPr>
        <dsp:cNvPr id="0" name=""/>
        <dsp:cNvSpPr/>
      </dsp:nvSpPr>
      <dsp:spPr>
        <a:xfrm>
          <a:off x="2665747" y="1503358"/>
          <a:ext cx="2925493" cy="2273382"/>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47625" tIns="47625" rIns="47625" bIns="47625" numCol="1" spcCol="1270" anchor="t" anchorCtr="0">
          <a:noAutofit/>
        </a:bodyPr>
        <a:lstStyle/>
        <a:p>
          <a:pPr marL="228600" lvl="1" indent="-228600" algn="l" defTabSz="1111250">
            <a:lnSpc>
              <a:spcPct val="90000"/>
            </a:lnSpc>
            <a:spcBef>
              <a:spcPct val="0"/>
            </a:spcBef>
            <a:spcAft>
              <a:spcPct val="15000"/>
            </a:spcAft>
            <a:buChar char="••"/>
          </a:pPr>
          <a:r>
            <a:rPr lang="es-EC" sz="2500" kern="1200" dirty="0" smtClean="0">
              <a:solidFill>
                <a:schemeClr val="accent1">
                  <a:lumMod val="50000"/>
                </a:schemeClr>
              </a:solidFill>
            </a:rPr>
            <a:t>Interpretar, conocer la cultura, valores, filosofía de AFP Génesis.</a:t>
          </a:r>
          <a:endParaRPr lang="es-EC" sz="2500" kern="1200" dirty="0"/>
        </a:p>
      </dsp:txBody>
      <dsp:txXfrm>
        <a:off x="2718064" y="2042828"/>
        <a:ext cx="2820859" cy="1681595"/>
      </dsp:txXfrm>
    </dsp:sp>
    <dsp:sp modelId="{2E13708D-4DBD-4BAF-A99B-83678FA187BF}">
      <dsp:nvSpPr>
        <dsp:cNvPr id="0" name=""/>
        <dsp:cNvSpPr/>
      </dsp:nvSpPr>
      <dsp:spPr>
        <a:xfrm>
          <a:off x="4534040" y="502836"/>
          <a:ext cx="3022572" cy="3022572"/>
        </a:xfrm>
        <a:prstGeom prst="circularArrow">
          <a:avLst>
            <a:gd name="adj1" fmla="val 2075"/>
            <a:gd name="adj2" fmla="val 249007"/>
            <a:gd name="adj3" fmla="val 19344770"/>
            <a:gd name="adj4" fmla="val 12344799"/>
            <a:gd name="adj5" fmla="val 2421"/>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sp>
    <dsp:sp modelId="{9B7A13D8-AEDE-4EE9-93C9-21887F2D16EC}">
      <dsp:nvSpPr>
        <dsp:cNvPr id="0" name=""/>
        <dsp:cNvSpPr/>
      </dsp:nvSpPr>
      <dsp:spPr>
        <a:xfrm>
          <a:off x="3211944" y="1179523"/>
          <a:ext cx="2354292" cy="667877"/>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CUALITATIVA</a:t>
          </a:r>
          <a:endParaRPr lang="es-EC" sz="2000" b="1" kern="1200" dirty="0"/>
        </a:p>
      </dsp:txBody>
      <dsp:txXfrm>
        <a:off x="3231505" y="1199084"/>
        <a:ext cx="2315170" cy="628755"/>
      </dsp:txXfrm>
    </dsp:sp>
    <dsp:sp modelId="{2B718983-922E-416E-BDDD-6298A2B512DE}">
      <dsp:nvSpPr>
        <dsp:cNvPr id="0" name=""/>
        <dsp:cNvSpPr/>
      </dsp:nvSpPr>
      <dsp:spPr>
        <a:xfrm>
          <a:off x="5800414" y="1345128"/>
          <a:ext cx="2585264" cy="1558381"/>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171450" lvl="1" indent="-171450" algn="l" defTabSz="800100">
            <a:lnSpc>
              <a:spcPct val="90000"/>
            </a:lnSpc>
            <a:spcBef>
              <a:spcPct val="0"/>
            </a:spcBef>
            <a:spcAft>
              <a:spcPct val="15000"/>
            </a:spcAft>
            <a:buChar char="••"/>
          </a:pPr>
          <a:r>
            <a:rPr lang="es-EC" sz="1800" b="0" i="0" kern="1200" dirty="0" smtClean="0">
              <a:solidFill>
                <a:schemeClr val="accent1">
                  <a:lumMod val="50000"/>
                </a:schemeClr>
              </a:solidFill>
              <a:latin typeface="Arial" panose="020B0604020202020204" pitchFamily="34" charset="0"/>
              <a:cs typeface="Arial" panose="020B0604020202020204" pitchFamily="34" charset="0"/>
            </a:rPr>
            <a:t>Analizar la realidad observable, medible, estadística de la organización.</a:t>
          </a:r>
          <a:endParaRPr lang="es-EC" sz="1800" kern="1200" dirty="0">
            <a:solidFill>
              <a:schemeClr val="accent1">
                <a:lumMod val="50000"/>
              </a:schemeClr>
            </a:solidFill>
            <a:latin typeface="Arial" panose="020B0604020202020204" pitchFamily="34" charset="0"/>
            <a:cs typeface="Arial" panose="020B0604020202020204" pitchFamily="34" charset="0"/>
          </a:endParaRPr>
        </a:p>
      </dsp:txBody>
      <dsp:txXfrm>
        <a:off x="5836277" y="1380991"/>
        <a:ext cx="2513538" cy="1152716"/>
      </dsp:txXfrm>
    </dsp:sp>
    <dsp:sp modelId="{59662927-3E94-4DD1-9C10-7B4C879A0AB5}">
      <dsp:nvSpPr>
        <dsp:cNvPr id="0" name=""/>
        <dsp:cNvSpPr/>
      </dsp:nvSpPr>
      <dsp:spPr>
        <a:xfrm>
          <a:off x="6791588" y="2492419"/>
          <a:ext cx="1679490" cy="667877"/>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t>CUANTITATIVA</a:t>
          </a:r>
          <a:endParaRPr lang="es-EC" sz="2000" b="1" kern="1200" dirty="0"/>
        </a:p>
      </dsp:txBody>
      <dsp:txXfrm>
        <a:off x="6811149" y="2511980"/>
        <a:ext cx="1640368" cy="628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D3A8-6B31-49B9-9DC4-822249C65837}">
      <dsp:nvSpPr>
        <dsp:cNvPr id="0" name=""/>
        <dsp:cNvSpPr/>
      </dsp:nvSpPr>
      <dsp:spPr>
        <a:xfrm>
          <a:off x="1120446" y="624749"/>
          <a:ext cx="6181863" cy="3068616"/>
        </a:xfrm>
        <a:prstGeom prst="round2DiagRect">
          <a:avLst>
            <a:gd name="adj1" fmla="val 0"/>
            <a:gd name="adj2" fmla="val 1667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0B7DB-D96B-4CC4-AA7E-199BB088193B}">
      <dsp:nvSpPr>
        <dsp:cNvPr id="0" name=""/>
        <dsp:cNvSpPr/>
      </dsp:nvSpPr>
      <dsp:spPr>
        <a:xfrm>
          <a:off x="4134118" y="975359"/>
          <a:ext cx="665" cy="211328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592A72-E921-4771-9BD1-F5A39348823A}">
      <dsp:nvSpPr>
        <dsp:cNvPr id="0" name=""/>
        <dsp:cNvSpPr/>
      </dsp:nvSpPr>
      <dsp:spPr>
        <a:xfrm>
          <a:off x="1806502" y="894080"/>
          <a:ext cx="2161357"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EC" sz="6500" kern="1200" dirty="0"/>
        </a:p>
      </dsp:txBody>
      <dsp:txXfrm>
        <a:off x="1806502" y="894080"/>
        <a:ext cx="2161357" cy="2275840"/>
      </dsp:txXfrm>
    </dsp:sp>
    <dsp:sp modelId="{628F9C1E-0704-49C1-B473-08E4E9C63CE1}">
      <dsp:nvSpPr>
        <dsp:cNvPr id="0" name=""/>
        <dsp:cNvSpPr/>
      </dsp:nvSpPr>
      <dsp:spPr>
        <a:xfrm>
          <a:off x="4309789" y="805276"/>
          <a:ext cx="2915260"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No cuenta con perfiles de puesto.</a:t>
          </a:r>
        </a:p>
        <a:p>
          <a:pPr lvl="0" algn="l"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*No se evalúa competencias observables.</a:t>
          </a:r>
        </a:p>
        <a:p>
          <a:pPr lvl="0" algn="l" defTabSz="889000">
            <a:lnSpc>
              <a:spcPct val="90000"/>
            </a:lnSpc>
            <a:spcBef>
              <a:spcPct val="0"/>
            </a:spcBef>
            <a:spcAft>
              <a:spcPct val="35000"/>
            </a:spcAft>
          </a:pPr>
          <a:endParaRPr lang="es-EC"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*Se utiliza la entrevista tradicional.</a:t>
          </a:r>
          <a:endParaRPr lang="es-EC" sz="2000" kern="1200" dirty="0">
            <a:latin typeface="Arial" panose="020B0604020202020204" pitchFamily="34" charset="0"/>
            <a:cs typeface="Arial" panose="020B0604020202020204" pitchFamily="34" charset="0"/>
          </a:endParaRPr>
        </a:p>
      </dsp:txBody>
      <dsp:txXfrm>
        <a:off x="4309789" y="805276"/>
        <a:ext cx="2915260" cy="2275840"/>
      </dsp:txXfrm>
    </dsp:sp>
    <dsp:sp modelId="{C5CC7D66-EC71-4459-BF80-D732B7689EF9}">
      <dsp:nvSpPr>
        <dsp:cNvPr id="0" name=""/>
        <dsp:cNvSpPr/>
      </dsp:nvSpPr>
      <dsp:spPr>
        <a:xfrm rot="16200000">
          <a:off x="-824243" y="1176171"/>
          <a:ext cx="2926080" cy="831291"/>
        </a:xfrm>
        <a:prstGeom prst="rightArrow">
          <a:avLst>
            <a:gd name="adj1" fmla="val 49830"/>
            <a:gd name="adj2" fmla="val 6066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b="1" kern="1200" dirty="0" smtClean="0"/>
            <a:t>POR COMPETENCIAS</a:t>
          </a:r>
          <a:endParaRPr lang="es-EC" sz="1800" b="1" kern="1200" dirty="0"/>
        </a:p>
      </dsp:txBody>
      <dsp:txXfrm>
        <a:off x="-698607" y="1510337"/>
        <a:ext cx="2674807" cy="414233"/>
      </dsp:txXfrm>
    </dsp:sp>
    <dsp:sp modelId="{5068A037-3E00-4733-938B-2E59BAA250E3}">
      <dsp:nvSpPr>
        <dsp:cNvPr id="0" name=""/>
        <dsp:cNvSpPr/>
      </dsp:nvSpPr>
      <dsp:spPr>
        <a:xfrm rot="5400000">
          <a:off x="6314694" y="2211071"/>
          <a:ext cx="2926080" cy="779776"/>
        </a:xfrm>
        <a:prstGeom prst="rightArrow">
          <a:avLst>
            <a:gd name="adj1" fmla="val 49830"/>
            <a:gd name="adj2" fmla="val 60660"/>
          </a:avLst>
        </a:prstGeom>
        <a:solidFill>
          <a:schemeClr val="accent4">
            <a:tint val="50000"/>
            <a:hueOff val="25473"/>
            <a:satOff val="0"/>
            <a:lumOff val="-16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EC" sz="1800" b="1" kern="1200" dirty="0" smtClean="0"/>
            <a:t>TRADICIONAL   </a:t>
          </a:r>
          <a:endParaRPr lang="es-EC" sz="1800" b="1" kern="1200" dirty="0"/>
        </a:p>
      </dsp:txBody>
      <dsp:txXfrm>
        <a:off x="6432545" y="2288827"/>
        <a:ext cx="2690378" cy="388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64BE-4BBA-4654-9C19-E770C9304D19}">
      <dsp:nvSpPr>
        <dsp:cNvPr id="0" name=""/>
        <dsp:cNvSpPr/>
      </dsp:nvSpPr>
      <dsp:spPr>
        <a:xfrm>
          <a:off x="0" y="0"/>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DB24F-8DF0-4B28-80F0-9969908E54B7}">
      <dsp:nvSpPr>
        <dsp:cNvPr id="0" name=""/>
        <dsp:cNvSpPr/>
      </dsp:nvSpPr>
      <dsp:spPr>
        <a:xfrm>
          <a:off x="262300" y="0"/>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666750">
            <a:lnSpc>
              <a:spcPct val="90000"/>
            </a:lnSpc>
            <a:spcBef>
              <a:spcPct val="0"/>
            </a:spcBef>
            <a:spcAft>
              <a:spcPct val="35000"/>
            </a:spcAft>
          </a:pPr>
          <a:r>
            <a:rPr lang="es-ES" sz="1500" kern="1200" dirty="0" smtClean="0"/>
            <a:t>Análisis y definición del perfil</a:t>
          </a:r>
          <a:endParaRPr lang="es-EC" sz="1500" kern="1200" dirty="0"/>
        </a:p>
      </dsp:txBody>
      <dsp:txXfrm>
        <a:off x="283916" y="21616"/>
        <a:ext cx="3253329" cy="399568"/>
      </dsp:txXfrm>
    </dsp:sp>
    <dsp:sp modelId="{B228B877-9B2D-44C0-9E1C-64DC149ADD1E}">
      <dsp:nvSpPr>
        <dsp:cNvPr id="0" name=""/>
        <dsp:cNvSpPr/>
      </dsp:nvSpPr>
      <dsp:spPr>
        <a:xfrm>
          <a:off x="0" y="646267"/>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731AA-7B69-4873-B7B0-5CDD7762A583}">
      <dsp:nvSpPr>
        <dsp:cNvPr id="0" name=""/>
        <dsp:cNvSpPr/>
      </dsp:nvSpPr>
      <dsp:spPr>
        <a:xfrm>
          <a:off x="262300" y="581468"/>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666750">
            <a:lnSpc>
              <a:spcPct val="90000"/>
            </a:lnSpc>
            <a:spcBef>
              <a:spcPct val="0"/>
            </a:spcBef>
            <a:spcAft>
              <a:spcPct val="35000"/>
            </a:spcAft>
          </a:pPr>
          <a:r>
            <a:rPr lang="es-ES" sz="1500" kern="1200" dirty="0" smtClean="0"/>
            <a:t>Convocatoria  (interna o externa). </a:t>
          </a:r>
          <a:endParaRPr lang="es-EC" sz="1500" kern="1200" dirty="0"/>
        </a:p>
      </dsp:txBody>
      <dsp:txXfrm>
        <a:off x="283916" y="603084"/>
        <a:ext cx="3253329" cy="399568"/>
      </dsp:txXfrm>
    </dsp:sp>
    <dsp:sp modelId="{CA9A38CC-4205-442C-82D1-DC402776443E}">
      <dsp:nvSpPr>
        <dsp:cNvPr id="0" name=""/>
        <dsp:cNvSpPr/>
      </dsp:nvSpPr>
      <dsp:spPr>
        <a:xfrm>
          <a:off x="0" y="1208440"/>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67265D-A257-49F5-9472-589F578B9303}">
      <dsp:nvSpPr>
        <dsp:cNvPr id="0" name=""/>
        <dsp:cNvSpPr/>
      </dsp:nvSpPr>
      <dsp:spPr>
        <a:xfrm>
          <a:off x="262300" y="1286040"/>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666750">
            <a:lnSpc>
              <a:spcPct val="90000"/>
            </a:lnSpc>
            <a:spcBef>
              <a:spcPct val="0"/>
            </a:spcBef>
            <a:spcAft>
              <a:spcPct val="35000"/>
            </a:spcAft>
          </a:pPr>
          <a:endParaRPr lang="es-EC" sz="1500" kern="1200" dirty="0"/>
        </a:p>
      </dsp:txBody>
      <dsp:txXfrm>
        <a:off x="283916" y="1307656"/>
        <a:ext cx="3253329" cy="399568"/>
      </dsp:txXfrm>
    </dsp:sp>
    <dsp:sp modelId="{E475A714-2B55-4FB4-ABF5-047BA6D56FAB}">
      <dsp:nvSpPr>
        <dsp:cNvPr id="0" name=""/>
        <dsp:cNvSpPr/>
      </dsp:nvSpPr>
      <dsp:spPr>
        <a:xfrm>
          <a:off x="0" y="2293900"/>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BDD12-5B19-4B01-AB01-49D17214CD33}">
      <dsp:nvSpPr>
        <dsp:cNvPr id="0" name=""/>
        <dsp:cNvSpPr/>
      </dsp:nvSpPr>
      <dsp:spPr>
        <a:xfrm>
          <a:off x="235468" y="2072500"/>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800100">
            <a:lnSpc>
              <a:spcPct val="90000"/>
            </a:lnSpc>
            <a:spcBef>
              <a:spcPct val="0"/>
            </a:spcBef>
            <a:spcAft>
              <a:spcPct val="35000"/>
            </a:spcAft>
          </a:pPr>
          <a:r>
            <a:rPr lang="es-EC" sz="1800" kern="1200" dirty="0" smtClean="0"/>
            <a:t>Evaluación</a:t>
          </a:r>
          <a:endParaRPr lang="es-EC" sz="1800" kern="1200" dirty="0"/>
        </a:p>
      </dsp:txBody>
      <dsp:txXfrm>
        <a:off x="257084" y="2094116"/>
        <a:ext cx="3253329" cy="399568"/>
      </dsp:txXfrm>
    </dsp:sp>
    <dsp:sp modelId="{4912507C-9601-432D-9E0A-CD3AECE60F24}">
      <dsp:nvSpPr>
        <dsp:cNvPr id="0" name=""/>
        <dsp:cNvSpPr/>
      </dsp:nvSpPr>
      <dsp:spPr>
        <a:xfrm>
          <a:off x="0" y="2974300"/>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E9D5D-90AA-40E9-956F-A9A393B74C31}">
      <dsp:nvSpPr>
        <dsp:cNvPr id="0" name=""/>
        <dsp:cNvSpPr/>
      </dsp:nvSpPr>
      <dsp:spPr>
        <a:xfrm>
          <a:off x="235468" y="2752900"/>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666750">
            <a:lnSpc>
              <a:spcPct val="90000"/>
            </a:lnSpc>
            <a:spcBef>
              <a:spcPct val="0"/>
            </a:spcBef>
            <a:spcAft>
              <a:spcPct val="35000"/>
            </a:spcAft>
          </a:pPr>
          <a:r>
            <a:rPr lang="es-EC" sz="1500" kern="1200" dirty="0" smtClean="0"/>
            <a:t>Presentación del candidato idóneo</a:t>
          </a:r>
          <a:endParaRPr lang="es-EC" sz="1500" kern="1200" dirty="0"/>
        </a:p>
      </dsp:txBody>
      <dsp:txXfrm>
        <a:off x="257084" y="2774516"/>
        <a:ext cx="3253329" cy="399568"/>
      </dsp:txXfrm>
    </dsp:sp>
    <dsp:sp modelId="{1A2F731A-9CCB-4A56-A94C-BE6A06280C62}">
      <dsp:nvSpPr>
        <dsp:cNvPr id="0" name=""/>
        <dsp:cNvSpPr/>
      </dsp:nvSpPr>
      <dsp:spPr>
        <a:xfrm>
          <a:off x="0" y="3654700"/>
          <a:ext cx="4709374"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4332A-9879-4FF8-A106-0B9D90D294D5}">
      <dsp:nvSpPr>
        <dsp:cNvPr id="0" name=""/>
        <dsp:cNvSpPr/>
      </dsp:nvSpPr>
      <dsp:spPr>
        <a:xfrm>
          <a:off x="210784" y="3493866"/>
          <a:ext cx="329656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02" tIns="0" rIns="124602" bIns="0" numCol="1" spcCol="1270" anchor="ctr" anchorCtr="0">
          <a:noAutofit/>
        </a:bodyPr>
        <a:lstStyle/>
        <a:p>
          <a:pPr lvl="0" algn="l" defTabSz="889000">
            <a:lnSpc>
              <a:spcPct val="90000"/>
            </a:lnSpc>
            <a:spcBef>
              <a:spcPct val="0"/>
            </a:spcBef>
            <a:spcAft>
              <a:spcPct val="35000"/>
            </a:spcAft>
          </a:pPr>
          <a:r>
            <a:rPr lang="es-EC" sz="2000" kern="1200" dirty="0" smtClean="0"/>
            <a:t>Contratación</a:t>
          </a:r>
          <a:endParaRPr lang="es-EC" sz="2000" kern="1200" dirty="0"/>
        </a:p>
      </dsp:txBody>
      <dsp:txXfrm>
        <a:off x="232400" y="3515482"/>
        <a:ext cx="3253329" cy="399568"/>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panose="020B0604020202020204" pitchFamily="34" charset="0"/>
                <a:ea typeface="ＭＳ Ｐゴシック" panose="020B0600070205080204" pitchFamily="34" charset="-128"/>
                <a:cs typeface="+mn-cs"/>
              </a:defRPr>
            </a:lvl1pPr>
          </a:lstStyle>
          <a:p>
            <a:pPr>
              <a:defRPr/>
            </a:pPr>
            <a:endParaRPr lang="es-EC"/>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0" hangingPunct="0">
              <a:defRPr sz="1200">
                <a:latin typeface="Arial" panose="020B0604020202020204" pitchFamily="34" charset="0"/>
                <a:ea typeface="ＭＳ Ｐゴシック" panose="020B0600070205080204" pitchFamily="34" charset="-128"/>
                <a:cs typeface="+mn-cs"/>
              </a:defRPr>
            </a:lvl1pPr>
          </a:lstStyle>
          <a:p>
            <a:pPr>
              <a:defRPr/>
            </a:pPr>
            <a:fld id="{8C52DEE6-A8A4-4AC1-9970-D4847C65BFCB}" type="datetimeFigureOut">
              <a:rPr lang="es-EC"/>
              <a:pPr>
                <a:defRPr/>
              </a:pPr>
              <a:t>08/05/2015</a:t>
            </a:fld>
            <a:endParaRPr lang="es-EC"/>
          </a:p>
        </p:txBody>
      </p:sp>
      <p:sp>
        <p:nvSpPr>
          <p:cNvPr id="4" name="3 Marcador de pie de página"/>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latin typeface="Arial" panose="020B0604020202020204" pitchFamily="34" charset="0"/>
                <a:ea typeface="ＭＳ Ｐゴシック" panose="020B0600070205080204" pitchFamily="34" charset="-128"/>
                <a:cs typeface="+mn-cs"/>
              </a:defRPr>
            </a:lvl1pPr>
          </a:lstStyle>
          <a:p>
            <a:pPr>
              <a:defRPr/>
            </a:pPr>
            <a:endParaRPr lang="es-EC"/>
          </a:p>
        </p:txBody>
      </p:sp>
      <p:sp>
        <p:nvSpPr>
          <p:cNvPr id="5" name="4 Marcador de número de diapositiva"/>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defRPr sz="1200">
                <a:latin typeface="Arial" panose="020B0604020202020204" pitchFamily="34" charset="0"/>
                <a:ea typeface="ＭＳ Ｐゴシック" panose="020B0600070205080204" pitchFamily="34" charset="-128"/>
                <a:cs typeface="+mn-cs"/>
              </a:defRPr>
            </a:lvl1pPr>
          </a:lstStyle>
          <a:p>
            <a:pPr>
              <a:defRPr/>
            </a:pPr>
            <a:fld id="{FB3D824C-8645-44C1-B9A7-ED6F866C9D73}" type="slidenum">
              <a:rPr lang="es-EC"/>
              <a:pPr>
                <a:defRPr/>
              </a:pPr>
              <a:t>‹Nº›</a:t>
            </a:fld>
            <a:endParaRPr lang="es-EC"/>
          </a:p>
        </p:txBody>
      </p:sp>
    </p:spTree>
    <p:extLst>
      <p:ext uri="{BB962C8B-B14F-4D97-AF65-F5344CB8AC3E}">
        <p14:creationId xmlns:p14="http://schemas.microsoft.com/office/powerpoint/2010/main" val="191335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MS PGothic" pitchFamily="34" charset="-128"/>
                <a:cs typeface="Arial" charset="0"/>
              </a:defRPr>
            </a:lvl1pPr>
          </a:lstStyle>
          <a:p>
            <a:pPr>
              <a:defRPr/>
            </a:pPr>
            <a:fld id="{4DE6A006-45C3-4168-9C52-3A71759DF2E4}" type="datetimeFigureOut">
              <a:rPr lang="es-ES"/>
              <a:pPr>
                <a:defRPr/>
              </a:pPr>
              <a:t>08/05/2015</a:t>
            </a:fld>
            <a:endParaRPr lang="es-ES"/>
          </a:p>
        </p:txBody>
      </p:sp>
      <p:sp>
        <p:nvSpPr>
          <p:cNvPr id="4" name="Marcador de imagen de diapositiva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 noProof="0" smtClean="0"/>
          </a:p>
        </p:txBody>
      </p:sp>
      <p:sp>
        <p:nvSpPr>
          <p:cNvPr id="6" name="Marcador de pie de página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s-ES"/>
          </a:p>
        </p:txBody>
      </p:sp>
      <p:sp>
        <p:nvSpPr>
          <p:cNvPr id="7" name="Marcador de número de diapositiva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cs typeface="Arial" panose="020B0604020202020204" pitchFamily="34" charset="0"/>
              </a:defRPr>
            </a:lvl1pPr>
          </a:lstStyle>
          <a:p>
            <a:pPr>
              <a:defRPr/>
            </a:pPr>
            <a:fld id="{F99314F5-C852-4C21-A4FE-B199DC29444E}" type="slidenum">
              <a:rPr lang="es-ES"/>
              <a:pPr>
                <a:defRPr/>
              </a:pPr>
              <a:t>‹Nº›</a:t>
            </a:fld>
            <a:endParaRPr lang="es-ES"/>
          </a:p>
        </p:txBody>
      </p:sp>
    </p:spTree>
    <p:extLst>
      <p:ext uri="{BB962C8B-B14F-4D97-AF65-F5344CB8AC3E}">
        <p14:creationId xmlns:p14="http://schemas.microsoft.com/office/powerpoint/2010/main" val="21018730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a:lstStyle/>
          <a:p>
            <a:endParaRPr lang="es-EC" smtClean="0">
              <a:ea typeface="ＭＳ Ｐゴシック"/>
            </a:endParaRPr>
          </a:p>
        </p:txBody>
      </p:sp>
      <p:sp>
        <p:nvSpPr>
          <p:cNvPr id="17411" name="3 Marcador de número de diapositiva"/>
          <p:cNvSpPr>
            <a:spLocks noGrp="1"/>
          </p:cNvSpPr>
          <p:nvPr>
            <p:ph type="sldNum" sz="quarter" idx="5"/>
          </p:nvPr>
        </p:nvSpPr>
        <p:spPr bwMode="auto">
          <a:noFill/>
          <a:ln>
            <a:miter lim="800000"/>
            <a:headEnd/>
            <a:tailEnd/>
          </a:ln>
        </p:spPr>
        <p:txBody>
          <a:bodyPr/>
          <a:lstStyle/>
          <a:p>
            <a:fld id="{E88B5E5E-0752-42D6-9BB6-1FC5FB236FC3}" type="slidenum">
              <a:rPr lang="es-ES" smtClean="0">
                <a:ea typeface="ＭＳ Ｐゴシック"/>
                <a:cs typeface="Arial" charset="0"/>
              </a:rPr>
              <a:pPr/>
              <a:t>1</a:t>
            </a:fld>
            <a:endParaRPr lang="es-ES" smtClean="0">
              <a:ea typeface="ＭＳ Ｐゴシック"/>
              <a:cs typeface="Arial" charset="0"/>
            </a:endParaRPr>
          </a:p>
        </p:txBody>
      </p:sp>
    </p:spTree>
    <p:extLst>
      <p:ext uri="{BB962C8B-B14F-4D97-AF65-F5344CB8AC3E}">
        <p14:creationId xmlns:p14="http://schemas.microsoft.com/office/powerpoint/2010/main" val="87823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a:lstStyle/>
          <a:p>
            <a:endParaRPr lang="es-EC" smtClean="0">
              <a:ea typeface="ＭＳ Ｐゴシック"/>
            </a:endParaRPr>
          </a:p>
        </p:txBody>
      </p:sp>
      <p:sp>
        <p:nvSpPr>
          <p:cNvPr id="41987" name="3 Marcador de número de diapositiva"/>
          <p:cNvSpPr>
            <a:spLocks noGrp="1"/>
          </p:cNvSpPr>
          <p:nvPr>
            <p:ph type="sldNum" sz="quarter" idx="5"/>
          </p:nvPr>
        </p:nvSpPr>
        <p:spPr bwMode="auto">
          <a:noFill/>
          <a:ln>
            <a:miter lim="800000"/>
            <a:headEnd/>
            <a:tailEnd/>
          </a:ln>
        </p:spPr>
        <p:txBody>
          <a:bodyPr/>
          <a:lstStyle/>
          <a:p>
            <a:fld id="{034E3C6D-04FC-4B03-A5AB-A3270FFF4B0C}" type="slidenum">
              <a:rPr lang="es-ES" smtClean="0">
                <a:ea typeface="ＭＳ Ｐゴシック"/>
                <a:cs typeface="Arial" charset="0"/>
              </a:rPr>
              <a:pPr/>
              <a:t>17</a:t>
            </a:fld>
            <a:endParaRPr lang="es-ES" smtClean="0">
              <a:ea typeface="ＭＳ Ｐゴシック"/>
              <a:cs typeface="Arial" charset="0"/>
            </a:endParaRPr>
          </a:p>
        </p:txBody>
      </p:sp>
    </p:spTree>
    <p:extLst>
      <p:ext uri="{BB962C8B-B14F-4D97-AF65-F5344CB8AC3E}">
        <p14:creationId xmlns:p14="http://schemas.microsoft.com/office/powerpoint/2010/main" val="414554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a:lstStyle/>
          <a:p>
            <a:endParaRPr lang="es-EC" smtClean="0">
              <a:ea typeface="ＭＳ Ｐゴシック"/>
            </a:endParaRPr>
          </a:p>
        </p:txBody>
      </p:sp>
      <p:sp>
        <p:nvSpPr>
          <p:cNvPr id="44035" name="3 Marcador de número de diapositiva"/>
          <p:cNvSpPr>
            <a:spLocks noGrp="1"/>
          </p:cNvSpPr>
          <p:nvPr>
            <p:ph type="sldNum" sz="quarter" idx="5"/>
          </p:nvPr>
        </p:nvSpPr>
        <p:spPr bwMode="auto">
          <a:noFill/>
          <a:ln>
            <a:miter lim="800000"/>
            <a:headEnd/>
            <a:tailEnd/>
          </a:ln>
        </p:spPr>
        <p:txBody>
          <a:bodyPr/>
          <a:lstStyle/>
          <a:p>
            <a:fld id="{277625A9-77FA-46AD-AB5A-69A2B3D2E8E9}" type="slidenum">
              <a:rPr lang="es-ES" smtClean="0">
                <a:ea typeface="ＭＳ Ｐゴシック"/>
                <a:cs typeface="Arial" charset="0"/>
              </a:rPr>
              <a:pPr/>
              <a:t>18</a:t>
            </a:fld>
            <a:endParaRPr lang="es-ES" smtClean="0">
              <a:ea typeface="ＭＳ Ｐゴシック"/>
              <a:cs typeface="Arial" charset="0"/>
            </a:endParaRPr>
          </a:p>
        </p:txBody>
      </p:sp>
    </p:spTree>
    <p:extLst>
      <p:ext uri="{BB962C8B-B14F-4D97-AF65-F5344CB8AC3E}">
        <p14:creationId xmlns:p14="http://schemas.microsoft.com/office/powerpoint/2010/main" val="206157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a:lstStyle/>
          <a:p>
            <a:endParaRPr lang="es-EC" smtClean="0">
              <a:ea typeface="ＭＳ Ｐゴシック"/>
            </a:endParaRPr>
          </a:p>
        </p:txBody>
      </p:sp>
      <p:sp>
        <p:nvSpPr>
          <p:cNvPr id="17411" name="3 Marcador de número de diapositiva"/>
          <p:cNvSpPr>
            <a:spLocks noGrp="1"/>
          </p:cNvSpPr>
          <p:nvPr>
            <p:ph type="sldNum" sz="quarter" idx="5"/>
          </p:nvPr>
        </p:nvSpPr>
        <p:spPr bwMode="auto">
          <a:noFill/>
          <a:ln>
            <a:miter lim="800000"/>
            <a:headEnd/>
            <a:tailEnd/>
          </a:ln>
        </p:spPr>
        <p:txBody>
          <a:bodyPr/>
          <a:lstStyle/>
          <a:p>
            <a:fld id="{E88B5E5E-0752-42D6-9BB6-1FC5FB236FC3}" type="slidenum">
              <a:rPr lang="es-ES" smtClean="0">
                <a:solidFill>
                  <a:prstClr val="black"/>
                </a:solidFill>
                <a:ea typeface="ＭＳ Ｐゴシック"/>
                <a:cs typeface="Arial" charset="0"/>
              </a:rPr>
              <a:pPr/>
              <a:t>2</a:t>
            </a:fld>
            <a:endParaRPr lang="es-ES" smtClean="0">
              <a:solidFill>
                <a:prstClr val="black"/>
              </a:solidFill>
              <a:ea typeface="ＭＳ Ｐゴシック"/>
              <a:cs typeface="Arial" charset="0"/>
            </a:endParaRPr>
          </a:p>
        </p:txBody>
      </p:sp>
    </p:spTree>
    <p:extLst>
      <p:ext uri="{BB962C8B-B14F-4D97-AF65-F5344CB8AC3E}">
        <p14:creationId xmlns:p14="http://schemas.microsoft.com/office/powerpoint/2010/main" val="257735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a:lstStyle/>
          <a:p>
            <a:endParaRPr lang="es-EC" smtClean="0">
              <a:ea typeface="ＭＳ Ｐゴシック"/>
            </a:endParaRPr>
          </a:p>
        </p:txBody>
      </p:sp>
      <p:sp>
        <p:nvSpPr>
          <p:cNvPr id="23555" name="3 Marcador de número de diapositiva"/>
          <p:cNvSpPr>
            <a:spLocks noGrp="1"/>
          </p:cNvSpPr>
          <p:nvPr>
            <p:ph type="sldNum" sz="quarter" idx="5"/>
          </p:nvPr>
        </p:nvSpPr>
        <p:spPr bwMode="auto">
          <a:noFill/>
          <a:ln>
            <a:miter lim="800000"/>
            <a:headEnd/>
            <a:tailEnd/>
          </a:ln>
        </p:spPr>
        <p:txBody>
          <a:bodyPr/>
          <a:lstStyle/>
          <a:p>
            <a:fld id="{84C902CE-3C94-4B2C-A0AE-43D573B8B0D4}" type="slidenum">
              <a:rPr lang="es-ES" smtClean="0">
                <a:ea typeface="ＭＳ Ｐゴシック"/>
                <a:cs typeface="Arial" charset="0"/>
              </a:rPr>
              <a:pPr/>
              <a:t>6</a:t>
            </a:fld>
            <a:endParaRPr lang="es-ES" smtClean="0">
              <a:ea typeface="ＭＳ Ｐゴシック"/>
              <a:cs typeface="Arial" charset="0"/>
            </a:endParaRPr>
          </a:p>
        </p:txBody>
      </p:sp>
    </p:spTree>
    <p:extLst>
      <p:ext uri="{BB962C8B-B14F-4D97-AF65-F5344CB8AC3E}">
        <p14:creationId xmlns:p14="http://schemas.microsoft.com/office/powerpoint/2010/main" val="306705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a:lstStyle/>
          <a:p>
            <a:endParaRPr lang="es-EC" smtClean="0">
              <a:ea typeface="ＭＳ Ｐゴシック"/>
            </a:endParaRPr>
          </a:p>
        </p:txBody>
      </p:sp>
      <p:sp>
        <p:nvSpPr>
          <p:cNvPr id="25603" name="3 Marcador de número de diapositiva"/>
          <p:cNvSpPr>
            <a:spLocks noGrp="1"/>
          </p:cNvSpPr>
          <p:nvPr>
            <p:ph type="sldNum" sz="quarter" idx="5"/>
          </p:nvPr>
        </p:nvSpPr>
        <p:spPr bwMode="auto">
          <a:noFill/>
          <a:ln>
            <a:miter lim="800000"/>
            <a:headEnd/>
            <a:tailEnd/>
          </a:ln>
        </p:spPr>
        <p:txBody>
          <a:bodyPr/>
          <a:lstStyle/>
          <a:p>
            <a:fld id="{E59FCCCA-3880-4571-8BC4-A28C07A41D91}" type="slidenum">
              <a:rPr lang="es-ES" smtClean="0">
                <a:ea typeface="ＭＳ Ｐゴシック"/>
                <a:cs typeface="Arial" charset="0"/>
              </a:rPr>
              <a:pPr/>
              <a:t>7</a:t>
            </a:fld>
            <a:endParaRPr lang="es-ES" smtClean="0">
              <a:ea typeface="ＭＳ Ｐゴシック"/>
              <a:cs typeface="Arial" charset="0"/>
            </a:endParaRPr>
          </a:p>
        </p:txBody>
      </p:sp>
    </p:spTree>
    <p:extLst>
      <p:ext uri="{BB962C8B-B14F-4D97-AF65-F5344CB8AC3E}">
        <p14:creationId xmlns:p14="http://schemas.microsoft.com/office/powerpoint/2010/main" val="194314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a:lstStyle/>
          <a:p>
            <a:endParaRPr lang="es-EC" smtClean="0">
              <a:ea typeface="ＭＳ Ｐゴシック"/>
            </a:endParaRPr>
          </a:p>
        </p:txBody>
      </p:sp>
      <p:sp>
        <p:nvSpPr>
          <p:cNvPr id="27651" name="3 Marcador de número de diapositiva"/>
          <p:cNvSpPr>
            <a:spLocks noGrp="1"/>
          </p:cNvSpPr>
          <p:nvPr>
            <p:ph type="sldNum" sz="quarter" idx="5"/>
          </p:nvPr>
        </p:nvSpPr>
        <p:spPr bwMode="auto">
          <a:noFill/>
          <a:ln>
            <a:miter lim="800000"/>
            <a:headEnd/>
            <a:tailEnd/>
          </a:ln>
        </p:spPr>
        <p:txBody>
          <a:bodyPr/>
          <a:lstStyle/>
          <a:p>
            <a:fld id="{2B73F94C-B607-4D75-BB69-5AF9BCCA6FFC}" type="slidenum">
              <a:rPr lang="es-ES" smtClean="0">
                <a:ea typeface="ＭＳ Ｐゴシック"/>
                <a:cs typeface="Arial" charset="0"/>
              </a:rPr>
              <a:pPr/>
              <a:t>8</a:t>
            </a:fld>
            <a:endParaRPr lang="es-ES" smtClean="0">
              <a:ea typeface="ＭＳ Ｐゴシック"/>
              <a:cs typeface="Arial" charset="0"/>
            </a:endParaRPr>
          </a:p>
        </p:txBody>
      </p:sp>
    </p:spTree>
    <p:extLst>
      <p:ext uri="{BB962C8B-B14F-4D97-AF65-F5344CB8AC3E}">
        <p14:creationId xmlns:p14="http://schemas.microsoft.com/office/powerpoint/2010/main" val="346937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a:lstStyle/>
          <a:p>
            <a:endParaRPr lang="es-EC" smtClean="0">
              <a:ea typeface="ＭＳ Ｐゴシック"/>
            </a:endParaRPr>
          </a:p>
        </p:txBody>
      </p:sp>
      <p:sp>
        <p:nvSpPr>
          <p:cNvPr id="33795" name="3 Marcador de número de diapositiva"/>
          <p:cNvSpPr>
            <a:spLocks noGrp="1"/>
          </p:cNvSpPr>
          <p:nvPr>
            <p:ph type="sldNum" sz="quarter" idx="5"/>
          </p:nvPr>
        </p:nvSpPr>
        <p:spPr bwMode="auto">
          <a:noFill/>
          <a:ln>
            <a:miter lim="800000"/>
            <a:headEnd/>
            <a:tailEnd/>
          </a:ln>
        </p:spPr>
        <p:txBody>
          <a:bodyPr/>
          <a:lstStyle/>
          <a:p>
            <a:fld id="{945A3958-9DA4-426B-8E73-9E73074AB455}" type="slidenum">
              <a:rPr lang="es-ES" smtClean="0">
                <a:ea typeface="ＭＳ Ｐゴシック"/>
                <a:cs typeface="Arial" charset="0"/>
              </a:rPr>
              <a:pPr/>
              <a:t>13</a:t>
            </a:fld>
            <a:endParaRPr lang="es-ES" smtClean="0">
              <a:ea typeface="ＭＳ Ｐゴシック"/>
              <a:cs typeface="Arial" charset="0"/>
            </a:endParaRPr>
          </a:p>
        </p:txBody>
      </p:sp>
    </p:spTree>
    <p:extLst>
      <p:ext uri="{BB962C8B-B14F-4D97-AF65-F5344CB8AC3E}">
        <p14:creationId xmlns:p14="http://schemas.microsoft.com/office/powerpoint/2010/main" val="414316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a:lstStyle/>
          <a:p>
            <a:endParaRPr lang="es-EC" smtClean="0">
              <a:ea typeface="ＭＳ Ｐゴシック"/>
            </a:endParaRPr>
          </a:p>
        </p:txBody>
      </p:sp>
      <p:sp>
        <p:nvSpPr>
          <p:cNvPr id="35843" name="3 Marcador de número de diapositiva"/>
          <p:cNvSpPr>
            <a:spLocks noGrp="1"/>
          </p:cNvSpPr>
          <p:nvPr>
            <p:ph type="sldNum" sz="quarter" idx="5"/>
          </p:nvPr>
        </p:nvSpPr>
        <p:spPr bwMode="auto">
          <a:noFill/>
          <a:ln>
            <a:miter lim="800000"/>
            <a:headEnd/>
            <a:tailEnd/>
          </a:ln>
        </p:spPr>
        <p:txBody>
          <a:bodyPr/>
          <a:lstStyle/>
          <a:p>
            <a:fld id="{D5814583-67E4-49EA-A416-96ECB8733F0C}" type="slidenum">
              <a:rPr lang="es-ES" smtClean="0">
                <a:ea typeface="ＭＳ Ｐゴシック"/>
                <a:cs typeface="Arial" charset="0"/>
              </a:rPr>
              <a:pPr/>
              <a:t>14</a:t>
            </a:fld>
            <a:endParaRPr lang="es-ES" smtClean="0">
              <a:ea typeface="ＭＳ Ｐゴシック"/>
              <a:cs typeface="Arial" charset="0"/>
            </a:endParaRPr>
          </a:p>
        </p:txBody>
      </p:sp>
    </p:spTree>
    <p:extLst>
      <p:ext uri="{BB962C8B-B14F-4D97-AF65-F5344CB8AC3E}">
        <p14:creationId xmlns:p14="http://schemas.microsoft.com/office/powerpoint/2010/main" val="169562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a:lstStyle/>
          <a:p>
            <a:endParaRPr lang="es-EC" smtClean="0">
              <a:ea typeface="ＭＳ Ｐゴシック"/>
            </a:endParaRPr>
          </a:p>
        </p:txBody>
      </p:sp>
      <p:sp>
        <p:nvSpPr>
          <p:cNvPr id="37891" name="3 Marcador de número de diapositiva"/>
          <p:cNvSpPr>
            <a:spLocks noGrp="1"/>
          </p:cNvSpPr>
          <p:nvPr>
            <p:ph type="sldNum" sz="quarter" idx="5"/>
          </p:nvPr>
        </p:nvSpPr>
        <p:spPr bwMode="auto">
          <a:noFill/>
          <a:ln>
            <a:miter lim="800000"/>
            <a:headEnd/>
            <a:tailEnd/>
          </a:ln>
        </p:spPr>
        <p:txBody>
          <a:bodyPr/>
          <a:lstStyle/>
          <a:p>
            <a:fld id="{1010B96A-989B-4E94-AD34-95E3DBF22DFE}" type="slidenum">
              <a:rPr lang="es-ES" smtClean="0">
                <a:ea typeface="ＭＳ Ｐゴシック"/>
                <a:cs typeface="Arial" charset="0"/>
              </a:rPr>
              <a:pPr/>
              <a:t>15</a:t>
            </a:fld>
            <a:endParaRPr lang="es-ES" smtClean="0">
              <a:ea typeface="ＭＳ Ｐゴシック"/>
              <a:cs typeface="Arial" charset="0"/>
            </a:endParaRPr>
          </a:p>
        </p:txBody>
      </p:sp>
    </p:spTree>
    <p:extLst>
      <p:ext uri="{BB962C8B-B14F-4D97-AF65-F5344CB8AC3E}">
        <p14:creationId xmlns:p14="http://schemas.microsoft.com/office/powerpoint/2010/main" val="226766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a:lstStyle/>
          <a:p>
            <a:endParaRPr lang="es-EC" smtClean="0">
              <a:ea typeface="ＭＳ Ｐゴシック"/>
            </a:endParaRPr>
          </a:p>
        </p:txBody>
      </p:sp>
      <p:sp>
        <p:nvSpPr>
          <p:cNvPr id="39939" name="3 Marcador de número de diapositiva"/>
          <p:cNvSpPr>
            <a:spLocks noGrp="1"/>
          </p:cNvSpPr>
          <p:nvPr>
            <p:ph type="sldNum" sz="quarter" idx="5"/>
          </p:nvPr>
        </p:nvSpPr>
        <p:spPr bwMode="auto">
          <a:noFill/>
          <a:ln>
            <a:miter lim="800000"/>
            <a:headEnd/>
            <a:tailEnd/>
          </a:ln>
        </p:spPr>
        <p:txBody>
          <a:bodyPr/>
          <a:lstStyle/>
          <a:p>
            <a:fld id="{DC171026-BC44-4FBB-8727-44532FA813CA}" type="slidenum">
              <a:rPr lang="es-ES" smtClean="0">
                <a:ea typeface="ＭＳ Ｐゴシック"/>
                <a:cs typeface="Arial" charset="0"/>
              </a:rPr>
              <a:pPr/>
              <a:t>16</a:t>
            </a:fld>
            <a:endParaRPr lang="es-ES" smtClean="0">
              <a:ea typeface="ＭＳ Ｐゴシック"/>
              <a:cs typeface="Arial" charset="0"/>
            </a:endParaRPr>
          </a:p>
        </p:txBody>
      </p:sp>
    </p:spTree>
    <p:extLst>
      <p:ext uri="{BB962C8B-B14F-4D97-AF65-F5344CB8AC3E}">
        <p14:creationId xmlns:p14="http://schemas.microsoft.com/office/powerpoint/2010/main" val="72171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lvl1pPr>
              <a:defRPr>
                <a:ea typeface="ＭＳ Ｐゴシック" panose="020B0600070205080204" pitchFamily="34" charset="-128"/>
              </a:defRPr>
            </a:lvl1pPr>
          </a:lstStyle>
          <a:p>
            <a:pPr>
              <a:defRPr/>
            </a:pPr>
            <a:fld id="{5E0B7DD6-C7E4-46B8-8554-89302BF6F7E4}" type="datetimeFigureOut">
              <a:rPr lang="es-ES"/>
              <a:pPr>
                <a:defRPr/>
              </a:pPr>
              <a:t>08/05/2015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ea typeface="ＭＳ Ｐゴシック" panose="020B0600070205080204" pitchFamily="34" charset="-128"/>
              </a:defRPr>
            </a:lvl1pPr>
          </a:lstStyle>
          <a:p>
            <a:pPr>
              <a:defRPr/>
            </a:pPr>
            <a:fld id="{E67A5D0E-2377-47A1-9D86-3745A8641495}" type="slidenum">
              <a:rPr lang="es-ES" altLang="es-EC"/>
              <a:pPr>
                <a:defRPr/>
              </a:pPr>
              <a:t>‹Nº›</a:t>
            </a:fld>
            <a:endParaRPr lang="es-ES" alt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ea typeface="ＭＳ Ｐゴシック" panose="020B0600070205080204" pitchFamily="34" charset="-128"/>
              </a:defRPr>
            </a:lvl1pPr>
          </a:lstStyle>
          <a:p>
            <a:pPr>
              <a:defRPr/>
            </a:pPr>
            <a:fld id="{82B4B798-2DE9-4A9F-80C5-6534A527B7D2}" type="datetimeFigureOut">
              <a:rPr lang="es-ES"/>
              <a:pPr>
                <a:defRPr/>
              </a:pPr>
              <a:t>08/05/2015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ea typeface="ＭＳ Ｐゴシック" panose="020B0600070205080204" pitchFamily="34" charset="-128"/>
              </a:defRPr>
            </a:lvl1pPr>
          </a:lstStyle>
          <a:p>
            <a:pPr>
              <a:defRPr/>
            </a:pPr>
            <a:fld id="{C2FE00B8-C0A2-4FDB-B7B7-92A385837A39}" type="slidenum">
              <a:rPr lang="es-ES" altLang="es-EC"/>
              <a:pPr>
                <a:defRPr/>
              </a:pPr>
              <a:t>‹Nº›</a:t>
            </a:fld>
            <a:endParaRPr lang="es-ES" alt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ea typeface="ＭＳ Ｐゴシック" panose="020B0600070205080204" pitchFamily="34" charset="-128"/>
              </a:defRPr>
            </a:lvl1pPr>
          </a:lstStyle>
          <a:p>
            <a:pPr>
              <a:defRPr/>
            </a:pPr>
            <a:fld id="{F64D77B1-D776-4C25-A47B-56CF829A3CA3}" type="datetimeFigureOut">
              <a:rPr lang="es-ES"/>
              <a:pPr>
                <a:defRPr/>
              </a:pPr>
              <a:t>08/05/2015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ea typeface="ＭＳ Ｐゴシック" panose="020B0600070205080204" pitchFamily="34" charset="-128"/>
              </a:defRPr>
            </a:lvl1pPr>
          </a:lstStyle>
          <a:p>
            <a:pPr>
              <a:defRPr/>
            </a:pPr>
            <a:fld id="{101CF987-EECB-4A39-8ABE-A0E931183C50}" type="slidenum">
              <a:rPr lang="es-ES" altLang="es-EC"/>
              <a:pPr>
                <a:defRPr/>
              </a:pPr>
              <a:t>‹Nº›</a:t>
            </a:fld>
            <a:endParaRPr lang="es-ES" alt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2" name="Imagen 9"/>
          <p:cNvPicPr>
            <a:picLocks noChangeAspect="1"/>
          </p:cNvPicPr>
          <p:nvPr userDrawn="1"/>
        </p:nvPicPr>
        <p:blipFill>
          <a:blip r:embed="rId2"/>
          <a:srcRect/>
          <a:stretch>
            <a:fillRect/>
          </a:stretch>
        </p:blipFill>
        <p:spPr bwMode="auto">
          <a:xfrm>
            <a:off x="0" y="0"/>
            <a:ext cx="9144000" cy="68484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ea typeface="ＭＳ Ｐゴシック" panose="020B0600070205080204" pitchFamily="34" charset="-128"/>
              </a:defRPr>
            </a:lvl1pPr>
          </a:lstStyle>
          <a:p>
            <a:pPr>
              <a:defRPr/>
            </a:pPr>
            <a:fld id="{89EEDD00-AAEE-4F90-B735-E413181F2E9C}" type="datetimeFigureOut">
              <a:rPr lang="es-ES"/>
              <a:pPr>
                <a:defRPr/>
              </a:pPr>
              <a:t>08/05/2015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ea typeface="ＭＳ Ｐゴシック" panose="020B0600070205080204" pitchFamily="34" charset="-128"/>
              </a:defRPr>
            </a:lvl1pPr>
          </a:lstStyle>
          <a:p>
            <a:pPr>
              <a:defRPr/>
            </a:pPr>
            <a:fld id="{60476231-3A5E-4EF6-984C-7DAF501ECD66}" type="slidenum">
              <a:rPr lang="es-ES" altLang="es-EC"/>
              <a:pPr>
                <a:defRPr/>
              </a:pPr>
              <a:t>‹Nº›</a:t>
            </a:fld>
            <a:endParaRPr lang="es-ES" alt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ea typeface="ＭＳ Ｐゴシック" panose="020B0600070205080204" pitchFamily="34" charset="-128"/>
              </a:defRPr>
            </a:lvl1pPr>
          </a:lstStyle>
          <a:p>
            <a:pPr>
              <a:defRPr/>
            </a:pPr>
            <a:fld id="{2564AB9F-7226-47E6-B8BD-832A5E4CD7C6}" type="datetimeFigureOut">
              <a:rPr lang="es-ES"/>
              <a:pPr>
                <a:defRPr/>
              </a:pPr>
              <a:t>08/05/2015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ea typeface="ＭＳ Ｐゴシック" panose="020B0600070205080204" pitchFamily="34" charset="-128"/>
              </a:defRPr>
            </a:lvl1pPr>
          </a:lstStyle>
          <a:p>
            <a:pPr>
              <a:defRPr/>
            </a:pPr>
            <a:fld id="{CD91760F-13AB-4BCB-A3B8-B41376220AFB}" type="slidenum">
              <a:rPr lang="es-ES" altLang="es-EC"/>
              <a:pPr>
                <a:defRPr/>
              </a:pPr>
              <a:t>‹Nº›</a:t>
            </a:fld>
            <a:endParaRPr lang="es-ES" alt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lvl1pPr>
              <a:defRPr>
                <a:ea typeface="ＭＳ Ｐゴシック" panose="020B0600070205080204" pitchFamily="34" charset="-128"/>
              </a:defRPr>
            </a:lvl1pPr>
          </a:lstStyle>
          <a:p>
            <a:pPr>
              <a:defRPr/>
            </a:pPr>
            <a:fld id="{09380E18-8D28-4DDF-B3BF-0337944107E8}" type="datetimeFigureOut">
              <a:rPr lang="es-ES"/>
              <a:pPr>
                <a:defRPr/>
              </a:pPr>
              <a:t>08/05/2015</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ea typeface="ＭＳ Ｐゴシック" panose="020B0600070205080204" pitchFamily="34" charset="-128"/>
              </a:defRPr>
            </a:lvl1pPr>
          </a:lstStyle>
          <a:p>
            <a:pPr>
              <a:defRPr/>
            </a:pPr>
            <a:fld id="{F3DFBD95-203F-4CEF-8824-C7BDC2B154FC}" type="slidenum">
              <a:rPr lang="es-ES" altLang="es-EC"/>
              <a:pPr>
                <a:defRPr/>
              </a:pPr>
              <a:t>‹Nº›</a:t>
            </a:fld>
            <a:endParaRPr lang="es-ES" alt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lvl1pPr>
              <a:defRPr>
                <a:ea typeface="ＭＳ Ｐゴシック" panose="020B0600070205080204" pitchFamily="34" charset="-128"/>
              </a:defRPr>
            </a:lvl1pPr>
          </a:lstStyle>
          <a:p>
            <a:pPr>
              <a:defRPr/>
            </a:pPr>
            <a:fld id="{AC8051EF-D665-4CAE-8529-897F0ABEAC55}" type="datetimeFigureOut">
              <a:rPr lang="es-ES"/>
              <a:pPr>
                <a:defRPr/>
              </a:pPr>
              <a:t>08/05/2015</a:t>
            </a:fld>
            <a:endParaRPr lang="es-ES"/>
          </a:p>
        </p:txBody>
      </p:sp>
      <p:sp>
        <p:nvSpPr>
          <p:cNvPr id="8" name="Marcador de pie de página 7"/>
          <p:cNvSpPr>
            <a:spLocks noGrp="1"/>
          </p:cNvSpPr>
          <p:nvPr>
            <p:ph type="ftr" sz="quarter" idx="11"/>
          </p:nvPr>
        </p:nvSpPr>
        <p:spPr/>
        <p:txBody>
          <a:bodyPr/>
          <a:lstStyle>
            <a:lvl1pPr>
              <a:defRPr/>
            </a:lvl1pPr>
          </a:lstStyle>
          <a:p>
            <a:pPr>
              <a:defRPr/>
            </a:pPr>
            <a:endParaRPr lang="es-ES"/>
          </a:p>
        </p:txBody>
      </p:sp>
      <p:sp>
        <p:nvSpPr>
          <p:cNvPr id="9" name="Marcador de número de diapositiva 8"/>
          <p:cNvSpPr>
            <a:spLocks noGrp="1"/>
          </p:cNvSpPr>
          <p:nvPr>
            <p:ph type="sldNum" sz="quarter" idx="12"/>
          </p:nvPr>
        </p:nvSpPr>
        <p:spPr/>
        <p:txBody>
          <a:bodyPr/>
          <a:lstStyle>
            <a:lvl1pPr>
              <a:defRPr>
                <a:ea typeface="ＭＳ Ｐゴシック" panose="020B0600070205080204" pitchFamily="34" charset="-128"/>
              </a:defRPr>
            </a:lvl1pPr>
          </a:lstStyle>
          <a:p>
            <a:pPr>
              <a:defRPr/>
            </a:pPr>
            <a:fld id="{6419F9A4-EACD-4C18-8E08-C72A6DD95570}" type="slidenum">
              <a:rPr lang="es-ES" altLang="es-EC"/>
              <a:pPr>
                <a:defRPr/>
              </a:pPr>
              <a:t>‹Nº›</a:t>
            </a:fld>
            <a:endParaRPr lang="es-ES" alt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3"/>
          <p:cNvSpPr>
            <a:spLocks noGrp="1"/>
          </p:cNvSpPr>
          <p:nvPr>
            <p:ph type="dt" sz="half" idx="10"/>
          </p:nvPr>
        </p:nvSpPr>
        <p:spPr/>
        <p:txBody>
          <a:bodyPr/>
          <a:lstStyle>
            <a:lvl1pPr>
              <a:defRPr/>
            </a:lvl1pPr>
          </a:lstStyle>
          <a:p>
            <a:pPr>
              <a:defRPr/>
            </a:pPr>
            <a:fld id="{179090F3-948B-4328-BA3C-42EFABE05F81}" type="datetimeFigureOut">
              <a:rPr lang="es-ES"/>
              <a:pPr>
                <a:defRPr/>
              </a:pPr>
              <a:t>08/05/2015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462AABE6-AEF1-49DD-A4AD-B5DAAB2D0D21}" type="slidenum">
              <a:rPr lang="es-ES" altLang="es-EC"/>
              <a:pPr>
                <a:defRPr/>
              </a:pPr>
              <a:t>‹Nº›</a:t>
            </a:fld>
            <a:endParaRPr lang="es-ES" alt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ea typeface="ＭＳ Ｐゴシック" panose="020B0600070205080204" pitchFamily="34" charset="-128"/>
              </a:defRPr>
            </a:lvl1pPr>
          </a:lstStyle>
          <a:p>
            <a:pPr>
              <a:defRPr/>
            </a:pPr>
            <a:fld id="{FC21FC67-85DF-4C1C-89CF-126A126473B2}" type="datetimeFigureOut">
              <a:rPr lang="es-ES"/>
              <a:pPr>
                <a:defRPr/>
              </a:pPr>
              <a:t>08/05/2015</a:t>
            </a:fld>
            <a:endParaRPr lang="es-ES"/>
          </a:p>
        </p:txBody>
      </p:sp>
      <p:sp>
        <p:nvSpPr>
          <p:cNvPr id="3" name="Marcador de pie de página 2"/>
          <p:cNvSpPr>
            <a:spLocks noGrp="1"/>
          </p:cNvSpPr>
          <p:nvPr>
            <p:ph type="ftr" sz="quarter" idx="11"/>
          </p:nvPr>
        </p:nvSpPr>
        <p:spPr/>
        <p:txBody>
          <a:bodyPr/>
          <a:lstStyle>
            <a:lvl1pPr>
              <a:defRPr/>
            </a:lvl1pPr>
          </a:lstStyle>
          <a:p>
            <a:pPr>
              <a:defRPr/>
            </a:pPr>
            <a:endParaRPr lang="es-ES"/>
          </a:p>
        </p:txBody>
      </p:sp>
      <p:sp>
        <p:nvSpPr>
          <p:cNvPr id="4" name="Marcador de número de diapositiva 3"/>
          <p:cNvSpPr>
            <a:spLocks noGrp="1"/>
          </p:cNvSpPr>
          <p:nvPr>
            <p:ph type="sldNum" sz="quarter" idx="12"/>
          </p:nvPr>
        </p:nvSpPr>
        <p:spPr/>
        <p:txBody>
          <a:bodyPr/>
          <a:lstStyle>
            <a:lvl1pPr>
              <a:defRPr>
                <a:ea typeface="ＭＳ Ｐゴシック" panose="020B0600070205080204" pitchFamily="34" charset="-128"/>
              </a:defRPr>
            </a:lvl1pPr>
          </a:lstStyle>
          <a:p>
            <a:pPr>
              <a:defRPr/>
            </a:pPr>
            <a:fld id="{3441BB40-9556-474F-A3C0-484B4A7F3625}" type="slidenum">
              <a:rPr lang="es-ES" altLang="es-EC"/>
              <a:pPr>
                <a:defRPr/>
              </a:pPr>
              <a:t>‹Nº›</a:t>
            </a:fld>
            <a:endParaRPr lang="es-ES" alt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ea typeface="ＭＳ Ｐゴシック" panose="020B0600070205080204" pitchFamily="34" charset="-128"/>
              </a:defRPr>
            </a:lvl1pPr>
          </a:lstStyle>
          <a:p>
            <a:pPr>
              <a:defRPr/>
            </a:pPr>
            <a:fld id="{A84F38EA-7E6A-462C-949F-D70B0FB39437}" type="datetimeFigureOut">
              <a:rPr lang="es-ES"/>
              <a:pPr>
                <a:defRPr/>
              </a:pPr>
              <a:t>08/05/2015</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ea typeface="ＭＳ Ｐゴシック" panose="020B0600070205080204" pitchFamily="34" charset="-128"/>
              </a:defRPr>
            </a:lvl1pPr>
          </a:lstStyle>
          <a:p>
            <a:pPr>
              <a:defRPr/>
            </a:pPr>
            <a:fld id="{72F25F68-5E8A-4303-BD63-F6B74581E29D}" type="slidenum">
              <a:rPr lang="es-ES" altLang="es-EC"/>
              <a:pPr>
                <a:defRPr/>
              </a:pPr>
              <a:t>‹Nº›</a:t>
            </a:fld>
            <a:endParaRPr lang="es-ES" alt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C" noProof="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ea typeface="ＭＳ Ｐゴシック" panose="020B0600070205080204" pitchFamily="34" charset="-128"/>
              </a:defRPr>
            </a:lvl1pPr>
          </a:lstStyle>
          <a:p>
            <a:pPr>
              <a:defRPr/>
            </a:pPr>
            <a:fld id="{E2BD943F-2E73-483A-9E1E-25AB134B0A13}" type="datetimeFigureOut">
              <a:rPr lang="es-ES"/>
              <a:pPr>
                <a:defRPr/>
              </a:pPr>
              <a:t>08/05/2015</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ea typeface="ＭＳ Ｐゴシック" panose="020B0600070205080204" pitchFamily="34" charset="-128"/>
              </a:defRPr>
            </a:lvl1pPr>
          </a:lstStyle>
          <a:p>
            <a:pPr>
              <a:defRPr/>
            </a:pPr>
            <a:fld id="{1715BFB7-2294-4E13-A1F3-1735BEF33966}" type="slidenum">
              <a:rPr lang="es-ES" altLang="es-EC"/>
              <a:pPr>
                <a:defRPr/>
              </a:pPr>
              <a:t>‹Nº›</a:t>
            </a:fld>
            <a:endParaRPr lang="es-ES" alt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Marcador de texto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900">
                <a:solidFill>
                  <a:schemeClr val="tx1">
                    <a:tint val="75000"/>
                  </a:schemeClr>
                </a:solidFill>
                <a:latin typeface="Arial" panose="020B0604020202020204" pitchFamily="34" charset="0"/>
                <a:ea typeface="MS PGothic" panose="020B0600070205080204" pitchFamily="34" charset="-128"/>
                <a:cs typeface="+mn-cs"/>
              </a:defRPr>
            </a:lvl1pPr>
          </a:lstStyle>
          <a:p>
            <a:pPr>
              <a:defRPr/>
            </a:pPr>
            <a:fld id="{EA566B09-A1DE-4E4D-AA5C-C59C31C881EF}" type="datetimeFigureOut">
              <a:rPr lang="es-ES"/>
              <a:pPr>
                <a:defRPr/>
              </a:pPr>
              <a:t>08/05/2015</a:t>
            </a:fld>
            <a:endParaRPr lang="es-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900">
                <a:solidFill>
                  <a:prstClr val="black">
                    <a:tint val="75000"/>
                  </a:prstClr>
                </a:solidFill>
                <a:latin typeface="Arial" panose="020B0604020202020204" pitchFamily="34" charset="0"/>
                <a:ea typeface="ＭＳ Ｐゴシック" panose="020B0600070205080204" pitchFamily="34" charset="-128"/>
                <a:cs typeface="+mn-cs"/>
              </a:defRPr>
            </a:lvl1pPr>
          </a:lstStyle>
          <a:p>
            <a:pPr>
              <a:defRPr/>
            </a:pPr>
            <a:endParaRPr lang="es-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0" hangingPunct="0">
              <a:defRPr sz="900">
                <a:solidFill>
                  <a:schemeClr val="tx1">
                    <a:tint val="75000"/>
                  </a:schemeClr>
                </a:solidFill>
                <a:latin typeface="Arial" panose="020B0604020202020204" pitchFamily="34" charset="0"/>
                <a:ea typeface="MS PGothic" panose="020B0600070205080204" pitchFamily="34" charset="-128"/>
                <a:cs typeface="+mn-cs"/>
              </a:defRPr>
            </a:lvl1pPr>
          </a:lstStyle>
          <a:p>
            <a:pPr>
              <a:defRPr/>
            </a:pPr>
            <a:fld id="{9668C58D-5E9C-4A6C-A98D-259210A6963F}" type="slidenum">
              <a:rPr lang="es-ES" altLang="es-EC"/>
              <a:pPr>
                <a:defRPr/>
              </a:pPr>
              <a:t>‹Nº›</a:t>
            </a:fld>
            <a:endParaRPr lang="es-ES" altLang="es-EC"/>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2" r:id="rId6"/>
    <p:sldLayoutId id="2147483938" r:id="rId7"/>
    <p:sldLayoutId id="2147483939" r:id="rId8"/>
    <p:sldLayoutId id="2147483940" r:id="rId9"/>
    <p:sldLayoutId id="2147483941" r:id="rId10"/>
    <p:sldLayoutId id="2147483942" r:id="rId11"/>
    <p:sldLayoutId id="214748394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1.jpeg"/><Relationship Id="rId7" Type="http://schemas.openxmlformats.org/officeDocument/2006/relationships/image" Target="../media/image22.png"/><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diagramColors" Target="../diagrams/colors5.xml"/><Relationship Id="rId5" Type="http://schemas.openxmlformats.org/officeDocument/2006/relationships/image" Target="../media/image20.png"/><Relationship Id="rId10" Type="http://schemas.openxmlformats.org/officeDocument/2006/relationships/diagramQuickStyle" Target="../diagrams/quickStyle5.xml"/><Relationship Id="rId4" Type="http://schemas.openxmlformats.org/officeDocument/2006/relationships/image" Target="../media/image19.png"/><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jpeg"/><Relationship Id="rId7"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5" name="Imagen 13" descr="comunicacion-social.jpg"/>
          <p:cNvPicPr>
            <a:picLocks noChangeAspect="1"/>
          </p:cNvPicPr>
          <p:nvPr/>
        </p:nvPicPr>
        <p:blipFill>
          <a:blip r:embed="rId3"/>
          <a:srcRect l="536"/>
          <a:stretch>
            <a:fillRect/>
          </a:stretch>
        </p:blipFill>
        <p:spPr bwMode="auto">
          <a:xfrm>
            <a:off x="0" y="25400"/>
            <a:ext cx="9144000" cy="6130925"/>
          </a:xfrm>
          <a:prstGeom prst="rect">
            <a:avLst/>
          </a:prstGeom>
          <a:noFill/>
          <a:ln w="9525">
            <a:noFill/>
            <a:miter lim="800000"/>
            <a:headEnd/>
            <a:tailEnd/>
          </a:ln>
        </p:spPr>
      </p:pic>
      <p:sp>
        <p:nvSpPr>
          <p:cNvPr id="16386" name="CuadroTexto 1"/>
          <p:cNvSpPr txBox="1">
            <a:spLocks noChangeArrowheads="1"/>
          </p:cNvSpPr>
          <p:nvPr/>
        </p:nvSpPr>
        <p:spPr bwMode="auto">
          <a:xfrm>
            <a:off x="695325" y="4468813"/>
            <a:ext cx="8101013" cy="1323975"/>
          </a:xfrm>
          <a:prstGeom prst="rect">
            <a:avLst/>
          </a:prstGeom>
          <a:noFill/>
          <a:ln w="9525">
            <a:noFill/>
            <a:miter lim="800000"/>
            <a:headEnd/>
            <a:tailEnd/>
          </a:ln>
        </p:spPr>
        <p:txBody>
          <a:bodyPr>
            <a:spAutoFit/>
          </a:bodyPr>
          <a:lstStyle/>
          <a:p>
            <a:pPr algn="ctr" eaLnBrk="0" hangingPunct="0"/>
            <a:r>
              <a:rPr lang="es-ES" sz="2000" b="1">
                <a:solidFill>
                  <a:srgbClr val="FFC000"/>
                </a:solidFill>
              </a:rPr>
              <a:t>TEMA: DISEÑO DE UN MODELO DE SELECCIÓN POR COMPETENCIAS PARA LOS DEPARTAMENTOS DE INVERSIONES Y ASESORÍA PREVISIONAL DE AFP GÉNESIS QUITO</a:t>
            </a:r>
            <a:endParaRPr lang="es-EC" sz="2000">
              <a:solidFill>
                <a:srgbClr val="FFC000"/>
              </a:solidFill>
            </a:endParaRPr>
          </a:p>
        </p:txBody>
      </p:sp>
      <p:sp>
        <p:nvSpPr>
          <p:cNvPr id="16387" name="CuadroTexto 2"/>
          <p:cNvSpPr txBox="1">
            <a:spLocks noChangeArrowheads="1"/>
          </p:cNvSpPr>
          <p:nvPr/>
        </p:nvSpPr>
        <p:spPr bwMode="auto">
          <a:xfrm>
            <a:off x="4584700" y="6310313"/>
            <a:ext cx="4662488" cy="369887"/>
          </a:xfrm>
          <a:prstGeom prst="rect">
            <a:avLst/>
          </a:prstGeom>
          <a:noFill/>
          <a:ln w="9525">
            <a:noFill/>
            <a:miter lim="800000"/>
            <a:headEnd/>
            <a:tailEnd/>
          </a:ln>
        </p:spPr>
        <p:txBody>
          <a:bodyPr>
            <a:spAutoFit/>
          </a:bodyPr>
          <a:lstStyle/>
          <a:p>
            <a:pPr algn="ctr" eaLnBrk="0" hangingPunct="0"/>
            <a:r>
              <a:rPr lang="es-EC"/>
              <a:t>ELABORADO POR: MÓNICA PAZMIÑO</a:t>
            </a:r>
          </a:p>
        </p:txBody>
      </p:sp>
    </p:spTree>
  </p:cSld>
  <p:clrMapOvr>
    <a:masterClrMapping/>
  </p:clrMapOvr>
  <p:transition spd="slow" advClick="0" advTm="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n 6"/>
          <p:cNvPicPr>
            <a:picLocks noChangeAspect="1"/>
          </p:cNvPicPr>
          <p:nvPr/>
        </p:nvPicPr>
        <p:blipFill>
          <a:blip r:embed="rId2"/>
          <a:srcRect t="5373"/>
          <a:stretch>
            <a:fillRect/>
          </a:stretch>
        </p:blipFill>
        <p:spPr bwMode="auto">
          <a:xfrm>
            <a:off x="0" y="15875"/>
            <a:ext cx="9166225" cy="7323138"/>
          </a:xfrm>
          <a:prstGeom prst="rect">
            <a:avLst/>
          </a:prstGeom>
          <a:noFill/>
          <a:ln w="9525">
            <a:noFill/>
            <a:miter lim="800000"/>
            <a:headEnd/>
            <a:tailEnd/>
          </a:ln>
        </p:spPr>
      </p:pic>
      <p:pic>
        <p:nvPicPr>
          <p:cNvPr id="18" name="Imagen 17"/>
          <p:cNvPicPr>
            <a:picLocks noChangeAspect="1"/>
          </p:cNvPicPr>
          <p:nvPr/>
        </p:nvPicPr>
        <p:blipFill>
          <a:blip r:embed="rId3">
            <a:duotone>
              <a:prstClr val="black"/>
              <a:schemeClr val="accent1">
                <a:tint val="45000"/>
                <a:satMod val="400000"/>
              </a:schemeClr>
            </a:duotone>
          </a:blip>
          <a:stretch>
            <a:fillRect/>
          </a:stretch>
        </p:blipFill>
        <p:spPr>
          <a:xfrm>
            <a:off x="3091551" y="2557560"/>
            <a:ext cx="2859110" cy="2672563"/>
          </a:xfrm>
          <a:prstGeom prst="rect">
            <a:avLst/>
          </a:prstGeom>
        </p:spPr>
      </p:pic>
      <p:pic>
        <p:nvPicPr>
          <p:cNvPr id="19" name="Marcador de contenido 20"/>
          <p:cNvPicPr>
            <a:picLocks noGrp="1" noChangeAspect="1"/>
          </p:cNvPicPr>
          <p:nvPr>
            <p:ph idx="1"/>
          </p:nvPr>
        </p:nvPicPr>
        <p:blipFill rotWithShape="1">
          <a:blip r:embed="rId4"/>
          <a:srcRect r="37742"/>
          <a:stretch/>
        </p:blipFill>
        <p:spPr>
          <a:xfrm>
            <a:off x="3181705" y="2835733"/>
            <a:ext cx="2305915" cy="1853930"/>
          </a:xfrm>
          <a:effectLst>
            <a:innerShdw blurRad="114300">
              <a:prstClr val="black"/>
            </a:innerShdw>
          </a:effectLst>
        </p:spPr>
      </p:pic>
      <p:pic>
        <p:nvPicPr>
          <p:cNvPr id="20" name="Imagen 19"/>
          <p:cNvPicPr>
            <a:picLocks noChangeAspect="1"/>
          </p:cNvPicPr>
          <p:nvPr/>
        </p:nvPicPr>
        <p:blipFill>
          <a:blip r:embed="rId5"/>
          <a:srcRect/>
          <a:stretch>
            <a:fillRect/>
          </a:stretch>
        </p:blipFill>
        <p:spPr bwMode="auto">
          <a:xfrm>
            <a:off x="463550" y="4745038"/>
            <a:ext cx="2627313" cy="952500"/>
          </a:xfrm>
          <a:prstGeom prst="rect">
            <a:avLst/>
          </a:prstGeom>
          <a:noFill/>
          <a:ln w="9525">
            <a:noFill/>
            <a:miter lim="800000"/>
            <a:headEnd/>
            <a:tailEnd/>
          </a:ln>
        </p:spPr>
      </p:pic>
      <p:pic>
        <p:nvPicPr>
          <p:cNvPr id="21" name="Imagen 20"/>
          <p:cNvPicPr>
            <a:picLocks noChangeAspect="1"/>
          </p:cNvPicPr>
          <p:nvPr/>
        </p:nvPicPr>
        <p:blipFill>
          <a:blip r:embed="rId5"/>
          <a:srcRect/>
          <a:stretch>
            <a:fillRect/>
          </a:stretch>
        </p:blipFill>
        <p:spPr bwMode="auto">
          <a:xfrm>
            <a:off x="544513" y="2166938"/>
            <a:ext cx="2627312" cy="952500"/>
          </a:xfrm>
          <a:prstGeom prst="rect">
            <a:avLst/>
          </a:prstGeom>
          <a:noFill/>
          <a:ln w="9525">
            <a:noFill/>
            <a:miter lim="800000"/>
            <a:headEnd/>
            <a:tailEnd/>
          </a:ln>
        </p:spPr>
      </p:pic>
      <p:pic>
        <p:nvPicPr>
          <p:cNvPr id="22" name="Imagen 21"/>
          <p:cNvPicPr>
            <a:picLocks noChangeAspect="1"/>
          </p:cNvPicPr>
          <p:nvPr/>
        </p:nvPicPr>
        <p:blipFill>
          <a:blip r:embed="rId5"/>
          <a:srcRect/>
          <a:stretch>
            <a:fillRect/>
          </a:stretch>
        </p:blipFill>
        <p:spPr bwMode="auto">
          <a:xfrm>
            <a:off x="5776913" y="2187575"/>
            <a:ext cx="3116262" cy="952500"/>
          </a:xfrm>
          <a:prstGeom prst="rect">
            <a:avLst/>
          </a:prstGeom>
          <a:noFill/>
          <a:ln w="9525">
            <a:noFill/>
            <a:miter lim="800000"/>
            <a:headEnd/>
            <a:tailEnd/>
          </a:ln>
        </p:spPr>
      </p:pic>
      <p:pic>
        <p:nvPicPr>
          <p:cNvPr id="23" name="Imagen 22"/>
          <p:cNvPicPr>
            <a:picLocks noChangeAspect="1"/>
          </p:cNvPicPr>
          <p:nvPr/>
        </p:nvPicPr>
        <p:blipFill>
          <a:blip r:embed="rId5"/>
          <a:srcRect/>
          <a:stretch>
            <a:fillRect/>
          </a:stretch>
        </p:blipFill>
        <p:spPr bwMode="auto">
          <a:xfrm>
            <a:off x="5319713" y="4819650"/>
            <a:ext cx="3844925" cy="952500"/>
          </a:xfrm>
          <a:prstGeom prst="rect">
            <a:avLst/>
          </a:prstGeom>
          <a:noFill/>
          <a:ln w="9525">
            <a:noFill/>
            <a:miter lim="800000"/>
            <a:headEnd/>
            <a:tailEnd/>
          </a:ln>
        </p:spPr>
      </p:pic>
      <p:sp>
        <p:nvSpPr>
          <p:cNvPr id="3" name="CuadroTexto 2"/>
          <p:cNvSpPr txBox="1"/>
          <p:nvPr/>
        </p:nvSpPr>
        <p:spPr>
          <a:xfrm>
            <a:off x="725488" y="2373313"/>
            <a:ext cx="1609725" cy="368300"/>
          </a:xfrm>
          <a:prstGeom prst="rect">
            <a:avLst/>
          </a:prstGeom>
          <a:noFill/>
        </p:spPr>
        <p:txBody>
          <a:bodyPr>
            <a:spAutoFit/>
          </a:bodyPr>
          <a:lstStyle/>
          <a:p>
            <a:pPr eaLnBrk="0" hangingPunct="0">
              <a:defRPr/>
            </a:pPr>
            <a:r>
              <a:rPr lang="es-EC" b="1" dirty="0">
                <a:latin typeface="Arial" panose="020B0604020202020204" pitchFamily="34" charset="0"/>
                <a:ea typeface="ＭＳ Ｐゴシック" panose="020B0600070205080204" pitchFamily="34" charset="-128"/>
                <a:cs typeface="+mn-cs"/>
              </a:rPr>
              <a:t>  </a:t>
            </a:r>
            <a:r>
              <a:rPr lang="es-EC" b="1" dirty="0">
                <a:solidFill>
                  <a:schemeClr val="accent1">
                    <a:lumMod val="50000"/>
                  </a:schemeClr>
                </a:solidFill>
                <a:latin typeface="Arial" panose="020B0604020202020204" pitchFamily="34" charset="0"/>
                <a:ea typeface="ＭＳ Ｐゴシック" panose="020B0600070205080204" pitchFamily="34" charset="-128"/>
                <a:cs typeface="+mn-cs"/>
              </a:rPr>
              <a:t>INTEGRAL</a:t>
            </a:r>
          </a:p>
        </p:txBody>
      </p:sp>
      <p:sp>
        <p:nvSpPr>
          <p:cNvPr id="4" name="CuadroTexto 3"/>
          <p:cNvSpPr txBox="1"/>
          <p:nvPr/>
        </p:nvSpPr>
        <p:spPr>
          <a:xfrm>
            <a:off x="5949950" y="2489200"/>
            <a:ext cx="1938338" cy="369888"/>
          </a:xfrm>
          <a:prstGeom prst="rect">
            <a:avLst/>
          </a:prstGeom>
          <a:noFill/>
        </p:spPr>
        <p:txBody>
          <a:bodyPr>
            <a:spAutoFit/>
          </a:bodyPr>
          <a:lstStyle/>
          <a:p>
            <a:pPr eaLnBrk="0" hangingPunct="0">
              <a:defRPr/>
            </a:pPr>
            <a:r>
              <a:rPr lang="es-EC" b="1" dirty="0">
                <a:solidFill>
                  <a:schemeClr val="accent1">
                    <a:lumMod val="50000"/>
                  </a:schemeClr>
                </a:solidFill>
                <a:latin typeface="Arial" panose="020B0604020202020204" pitchFamily="34" charset="0"/>
                <a:ea typeface="ＭＳ Ｐゴシック" panose="020B0600070205080204" pitchFamily="34" charset="-128"/>
                <a:cs typeface="+mn-cs"/>
              </a:rPr>
              <a:t>SUSTENTABLE</a:t>
            </a:r>
          </a:p>
        </p:txBody>
      </p:sp>
      <p:sp>
        <p:nvSpPr>
          <p:cNvPr id="5" name="CuadroTexto 4"/>
          <p:cNvSpPr txBox="1"/>
          <p:nvPr/>
        </p:nvSpPr>
        <p:spPr>
          <a:xfrm>
            <a:off x="544513" y="5035550"/>
            <a:ext cx="1409700" cy="369888"/>
          </a:xfrm>
          <a:prstGeom prst="rect">
            <a:avLst/>
          </a:prstGeom>
          <a:noFill/>
        </p:spPr>
        <p:txBody>
          <a:bodyPr>
            <a:spAutoFit/>
          </a:bodyPr>
          <a:lstStyle/>
          <a:p>
            <a:pPr eaLnBrk="0" hangingPunct="0">
              <a:defRPr/>
            </a:pPr>
            <a:r>
              <a:rPr lang="es-EC" b="1" dirty="0">
                <a:solidFill>
                  <a:schemeClr val="accent1">
                    <a:lumMod val="50000"/>
                  </a:schemeClr>
                </a:solidFill>
                <a:latin typeface="Arial" panose="020B0604020202020204" pitchFamily="34" charset="0"/>
                <a:ea typeface="ＭＳ Ｐゴシック" panose="020B0600070205080204" pitchFamily="34" charset="-128"/>
                <a:cs typeface="+mn-cs"/>
              </a:rPr>
              <a:t>FLEXIBLE</a:t>
            </a:r>
          </a:p>
        </p:txBody>
      </p:sp>
      <p:sp>
        <p:nvSpPr>
          <p:cNvPr id="6" name="CuadroTexto 5"/>
          <p:cNvSpPr txBox="1"/>
          <p:nvPr/>
        </p:nvSpPr>
        <p:spPr>
          <a:xfrm>
            <a:off x="5487988" y="5126038"/>
            <a:ext cx="2419350" cy="368300"/>
          </a:xfrm>
          <a:prstGeom prst="rect">
            <a:avLst/>
          </a:prstGeom>
          <a:noFill/>
        </p:spPr>
        <p:txBody>
          <a:bodyPr>
            <a:spAutoFit/>
          </a:bodyPr>
          <a:lstStyle/>
          <a:p>
            <a:pPr eaLnBrk="0" hangingPunct="0">
              <a:defRPr/>
            </a:pPr>
            <a:r>
              <a:rPr lang="es-EC" b="1" dirty="0">
                <a:solidFill>
                  <a:schemeClr val="accent1">
                    <a:lumMod val="50000"/>
                  </a:schemeClr>
                </a:solidFill>
                <a:latin typeface="Arial" panose="020B0604020202020204" pitchFamily="34" charset="0"/>
                <a:ea typeface="ＭＳ Ｐゴシック" panose="020B0600070205080204" pitchFamily="34" charset="-128"/>
                <a:cs typeface="+mn-cs"/>
              </a:rPr>
              <a:t>PERFECCIONABLE</a:t>
            </a:r>
          </a:p>
        </p:txBody>
      </p:sp>
      <p:sp>
        <p:nvSpPr>
          <p:cNvPr id="10" name="Rectángulo 9"/>
          <p:cNvSpPr/>
          <p:nvPr/>
        </p:nvSpPr>
        <p:spPr>
          <a:xfrm>
            <a:off x="463019" y="617693"/>
            <a:ext cx="5924902" cy="584775"/>
          </a:xfrm>
          <a:prstGeom prst="rect">
            <a:avLst/>
          </a:prstGeom>
        </p:spPr>
        <p:txBody>
          <a:bodyPr>
            <a:spAutoFit/>
          </a:bodyPr>
          <a:lstStyle/>
          <a:p>
            <a:pPr eaLnBrk="0" hangingPunct="0">
              <a:defRPr/>
            </a:pPr>
            <a:r>
              <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  LINEAMIENTOS: </a:t>
            </a:r>
            <a:endParaRPr lang="es-EC" sz="3200" dirty="0">
              <a:latin typeface="Arial" panose="020B0604020202020204" pitchFamily="34" charset="0"/>
              <a:ea typeface="ＭＳ Ｐゴシック" panose="020B0600070205080204" pitchFamily="34" charset="-128"/>
              <a:cs typeface="+mn-cs"/>
            </a:endParaRPr>
          </a:p>
        </p:txBody>
      </p:sp>
      <p:cxnSp>
        <p:nvCxnSpPr>
          <p:cNvPr id="27" name="Conector recto 26"/>
          <p:cNvCxnSpPr/>
          <p:nvPr/>
        </p:nvCxnSpPr>
        <p:spPr>
          <a:xfrm>
            <a:off x="544513" y="1257300"/>
            <a:ext cx="3641725" cy="635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n 6"/>
          <p:cNvPicPr>
            <a:picLocks noChangeAspect="1"/>
          </p:cNvPicPr>
          <p:nvPr/>
        </p:nvPicPr>
        <p:blipFill>
          <a:blip r:embed="rId2"/>
          <a:srcRect t="5373"/>
          <a:stretch>
            <a:fillRect/>
          </a:stretch>
        </p:blipFill>
        <p:spPr bwMode="auto">
          <a:xfrm>
            <a:off x="0" y="15875"/>
            <a:ext cx="9166225" cy="7323138"/>
          </a:xfrm>
          <a:prstGeom prst="rect">
            <a:avLst/>
          </a:prstGeom>
          <a:noFill/>
          <a:ln w="9525">
            <a:noFill/>
            <a:miter lim="800000"/>
            <a:headEnd/>
            <a:tailEnd/>
          </a:ln>
        </p:spPr>
      </p:pic>
      <p:sp>
        <p:nvSpPr>
          <p:cNvPr id="3" name="CuadroTexto 2"/>
          <p:cNvSpPr txBox="1"/>
          <p:nvPr/>
        </p:nvSpPr>
        <p:spPr>
          <a:xfrm>
            <a:off x="725488" y="2373313"/>
            <a:ext cx="1609725" cy="368300"/>
          </a:xfrm>
          <a:prstGeom prst="rect">
            <a:avLst/>
          </a:prstGeom>
          <a:noFill/>
        </p:spPr>
        <p:txBody>
          <a:bodyPr>
            <a:spAutoFit/>
          </a:bodyPr>
          <a:lstStyle/>
          <a:p>
            <a:pPr eaLnBrk="0" hangingPunct="0">
              <a:defRPr/>
            </a:pPr>
            <a:r>
              <a:rPr lang="es-EC" b="1" dirty="0">
                <a:latin typeface="Arial" panose="020B0604020202020204" pitchFamily="34" charset="0"/>
                <a:ea typeface="ＭＳ Ｐゴシック" panose="020B0600070205080204" pitchFamily="34" charset="-128"/>
                <a:cs typeface="+mn-cs"/>
              </a:rPr>
              <a:t>  </a:t>
            </a:r>
            <a:endParaRPr lang="es-EC" b="1" dirty="0">
              <a:solidFill>
                <a:schemeClr val="accent1">
                  <a:lumMod val="50000"/>
                </a:schemeClr>
              </a:solidFill>
              <a:latin typeface="Arial" panose="020B0604020202020204" pitchFamily="34" charset="0"/>
              <a:ea typeface="ＭＳ Ｐゴシック" panose="020B0600070205080204" pitchFamily="34" charset="-128"/>
              <a:cs typeface="+mn-cs"/>
            </a:endParaRPr>
          </a:p>
        </p:txBody>
      </p:sp>
      <p:sp>
        <p:nvSpPr>
          <p:cNvPr id="10" name="Rectángulo 9"/>
          <p:cNvSpPr/>
          <p:nvPr/>
        </p:nvSpPr>
        <p:spPr>
          <a:xfrm>
            <a:off x="543917" y="736453"/>
            <a:ext cx="5924902" cy="584775"/>
          </a:xfrm>
          <a:prstGeom prst="rect">
            <a:avLst/>
          </a:prstGeom>
        </p:spPr>
        <p:txBody>
          <a:bodyPr>
            <a:spAutoFit/>
          </a:bodyPr>
          <a:lstStyle/>
          <a:p>
            <a:pPr eaLnBrk="0" hangingPunct="0">
              <a:defRPr/>
            </a:pPr>
            <a:r>
              <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  ANÁLISIS COMPARATIVO: </a:t>
            </a:r>
            <a:endParaRPr lang="es-EC" sz="3200" dirty="0">
              <a:latin typeface="Arial" panose="020B0604020202020204" pitchFamily="34" charset="0"/>
              <a:ea typeface="ＭＳ Ｐゴシック" panose="020B0600070205080204" pitchFamily="34" charset="-128"/>
              <a:cs typeface="+mn-cs"/>
            </a:endParaRPr>
          </a:p>
        </p:txBody>
      </p:sp>
      <p:cxnSp>
        <p:nvCxnSpPr>
          <p:cNvPr id="27" name="Conector recto 26"/>
          <p:cNvCxnSpPr/>
          <p:nvPr/>
        </p:nvCxnSpPr>
        <p:spPr>
          <a:xfrm>
            <a:off x="544513" y="1414463"/>
            <a:ext cx="5405437" cy="9525"/>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30725" name="Marcador de contenido 7"/>
          <p:cNvSpPr>
            <a:spLocks noGrp="1"/>
          </p:cNvSpPr>
          <p:nvPr>
            <p:ph idx="1"/>
          </p:nvPr>
        </p:nvSpPr>
        <p:spPr>
          <a:xfrm>
            <a:off x="1866900" y="2846388"/>
            <a:ext cx="6648450" cy="3330575"/>
          </a:xfrm>
        </p:spPr>
        <p:txBody>
          <a:bodyPr/>
          <a:lstStyle/>
          <a:p>
            <a:pPr eaLnBrk="1" hangingPunct="1"/>
            <a:endParaRPr lang="es-EC" smtClean="0"/>
          </a:p>
        </p:txBody>
      </p:sp>
      <p:graphicFrame>
        <p:nvGraphicFramePr>
          <p:cNvPr id="17" name="Diagrama 16"/>
          <p:cNvGraphicFramePr/>
          <p:nvPr/>
        </p:nvGraphicFramePr>
        <p:xfrm>
          <a:off x="502275" y="1397000"/>
          <a:ext cx="824247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7" name="CuadroTexto 10"/>
          <p:cNvSpPr txBox="1">
            <a:spLocks noChangeArrowheads="1"/>
          </p:cNvSpPr>
          <p:nvPr/>
        </p:nvSpPr>
        <p:spPr bwMode="auto">
          <a:xfrm>
            <a:off x="1622425" y="2227263"/>
            <a:ext cx="2782888" cy="3140075"/>
          </a:xfrm>
          <a:prstGeom prst="rect">
            <a:avLst/>
          </a:prstGeom>
          <a:noFill/>
          <a:ln w="9525">
            <a:noFill/>
            <a:miter lim="800000"/>
            <a:headEnd/>
            <a:tailEnd/>
          </a:ln>
        </p:spPr>
        <p:txBody>
          <a:bodyPr>
            <a:spAutoFit/>
          </a:bodyPr>
          <a:lstStyle/>
          <a:p>
            <a:pPr eaLnBrk="0" hangingPunct="0"/>
            <a:r>
              <a:rPr lang="es-EC">
                <a:cs typeface="Arial" charset="0"/>
              </a:rPr>
              <a:t>*Perfiles  de puestos por competencias..</a:t>
            </a:r>
          </a:p>
          <a:p>
            <a:pPr eaLnBrk="0" hangingPunct="0"/>
            <a:endParaRPr lang="es-EC">
              <a:cs typeface="Arial" charset="0"/>
            </a:endParaRPr>
          </a:p>
          <a:p>
            <a:pPr eaLnBrk="0" hangingPunct="0"/>
            <a:r>
              <a:rPr lang="es-EC">
                <a:cs typeface="Arial" charset="0"/>
              </a:rPr>
              <a:t>*Evaluación de competencias en función al requerimiento del perfil.</a:t>
            </a:r>
          </a:p>
          <a:p>
            <a:pPr eaLnBrk="0" hangingPunct="0"/>
            <a:endParaRPr lang="es-EC">
              <a:cs typeface="Arial" charset="0"/>
            </a:endParaRPr>
          </a:p>
          <a:p>
            <a:pPr eaLnBrk="0" hangingPunct="0"/>
            <a:r>
              <a:rPr lang="es-EC">
                <a:cs typeface="Arial" charset="0"/>
              </a:rPr>
              <a:t>*Determinar brechas, candidato Vs. perfil.</a:t>
            </a:r>
          </a:p>
          <a:p>
            <a:pPr eaLnBrk="0" hangingPunct="0"/>
            <a:endParaRPr lang="es-EC"/>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Grp="1" noChangeAspect="1" noChangeArrowheads="1"/>
          </p:cNvPicPr>
          <p:nvPr>
            <p:ph idx="1"/>
          </p:nvPr>
        </p:nvPicPr>
        <p:blipFill>
          <a:blip r:embed="rId2"/>
          <a:srcRect/>
          <a:stretch>
            <a:fillRect/>
          </a:stretch>
        </p:blipFill>
        <p:spPr>
          <a:xfrm>
            <a:off x="-1444625" y="6662738"/>
            <a:ext cx="5257800" cy="2730500"/>
          </a:xfrm>
        </p:spPr>
      </p:pic>
      <p:grpSp>
        <p:nvGrpSpPr>
          <p:cNvPr id="31746" name="Group 14"/>
          <p:cNvGrpSpPr>
            <a:grpSpLocks/>
          </p:cNvGrpSpPr>
          <p:nvPr/>
        </p:nvGrpSpPr>
        <p:grpSpPr bwMode="auto">
          <a:xfrm>
            <a:off x="0" y="6065838"/>
            <a:ext cx="9144000" cy="792162"/>
            <a:chOff x="0" y="5261"/>
            <a:chExt cx="4320" cy="499"/>
          </a:xfrm>
        </p:grpSpPr>
        <p:sp>
          <p:nvSpPr>
            <p:cNvPr id="31787" name="Rectangle 11"/>
            <p:cNvSpPr>
              <a:spLocks noChangeArrowheads="1"/>
            </p:cNvSpPr>
            <p:nvPr/>
          </p:nvSpPr>
          <p:spPr bwMode="auto">
            <a:xfrm>
              <a:off x="0" y="5261"/>
              <a:ext cx="4320" cy="499"/>
            </a:xfrm>
            <a:prstGeom prst="rect">
              <a:avLst/>
            </a:prstGeom>
            <a:gradFill rotWithShape="0">
              <a:gsLst>
                <a:gs pos="0">
                  <a:srgbClr val="CCECFF"/>
                </a:gs>
                <a:gs pos="100000">
                  <a:srgbClr val="31007A"/>
                </a:gs>
              </a:gsLst>
              <a:lin ang="0" scaled="1"/>
            </a:gradFill>
            <a:ln w="9525">
              <a:solidFill>
                <a:schemeClr val="tx1"/>
              </a:solidFill>
              <a:miter lim="800000"/>
              <a:headEnd/>
              <a:tailEnd/>
            </a:ln>
          </p:spPr>
          <p:txBody>
            <a:bodyPr wrap="none" anchor="ctr"/>
            <a:lstStyle/>
            <a:p>
              <a:pPr eaLnBrk="0" hangingPunct="0"/>
              <a:endParaRPr lang="en-US"/>
            </a:p>
          </p:txBody>
        </p:sp>
        <p:pic>
          <p:nvPicPr>
            <p:cNvPr id="31788" name="Picture 9"/>
            <p:cNvPicPr>
              <a:picLocks noChangeAspect="1" noChangeArrowheads="1"/>
            </p:cNvPicPr>
            <p:nvPr/>
          </p:nvPicPr>
          <p:blipFill>
            <a:blip r:embed="rId3"/>
            <a:srcRect/>
            <a:stretch>
              <a:fillRect/>
            </a:stretch>
          </p:blipFill>
          <p:spPr bwMode="auto">
            <a:xfrm>
              <a:off x="3176" y="5339"/>
              <a:ext cx="1071" cy="330"/>
            </a:xfrm>
            <a:prstGeom prst="rect">
              <a:avLst/>
            </a:prstGeom>
            <a:noFill/>
            <a:ln w="9525">
              <a:noFill/>
              <a:miter lim="800000"/>
              <a:headEnd/>
              <a:tailEnd/>
            </a:ln>
          </p:spPr>
        </p:pic>
        <p:pic>
          <p:nvPicPr>
            <p:cNvPr id="31789" name="Picture 12"/>
            <p:cNvPicPr>
              <a:picLocks noChangeAspect="1" noChangeArrowheads="1"/>
            </p:cNvPicPr>
            <p:nvPr/>
          </p:nvPicPr>
          <p:blipFill>
            <a:blip r:embed="rId4"/>
            <a:srcRect/>
            <a:stretch>
              <a:fillRect/>
            </a:stretch>
          </p:blipFill>
          <p:spPr bwMode="auto">
            <a:xfrm>
              <a:off x="0" y="5261"/>
              <a:ext cx="754" cy="499"/>
            </a:xfrm>
            <a:prstGeom prst="rect">
              <a:avLst/>
            </a:prstGeom>
            <a:noFill/>
            <a:ln w="9525">
              <a:noFill/>
              <a:miter lim="800000"/>
              <a:headEnd/>
              <a:tailEnd/>
            </a:ln>
          </p:spPr>
        </p:pic>
      </p:grpSp>
      <p:pic>
        <p:nvPicPr>
          <p:cNvPr id="31747" name="Imagen 21" descr="6a13ff654559a13f0a76d78b6d5dc06c-1.jpg"/>
          <p:cNvPicPr>
            <a:picLocks noChangeAspect="1"/>
          </p:cNvPicPr>
          <p:nvPr/>
        </p:nvPicPr>
        <p:blipFill>
          <a:blip r:embed="rId5"/>
          <a:srcRect l="3830" r="3812"/>
          <a:stretch>
            <a:fillRect/>
          </a:stretch>
        </p:blipFill>
        <p:spPr bwMode="auto">
          <a:xfrm>
            <a:off x="0" y="-65088"/>
            <a:ext cx="9144000" cy="6299201"/>
          </a:xfrm>
          <a:prstGeom prst="rect">
            <a:avLst/>
          </a:prstGeom>
          <a:noFill/>
          <a:ln w="9525">
            <a:noFill/>
            <a:miter lim="800000"/>
            <a:headEnd/>
            <a:tailEnd/>
          </a:ln>
        </p:spPr>
      </p:pic>
      <p:sp>
        <p:nvSpPr>
          <p:cNvPr id="23" name="Rectángulo 22"/>
          <p:cNvSpPr/>
          <p:nvPr/>
        </p:nvSpPr>
        <p:spPr>
          <a:xfrm>
            <a:off x="0" y="939800"/>
            <a:ext cx="9144000" cy="4686300"/>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dirty="0"/>
          </a:p>
        </p:txBody>
      </p:sp>
      <p:sp>
        <p:nvSpPr>
          <p:cNvPr id="10" name="CuadroTexto 9"/>
          <p:cNvSpPr txBox="1"/>
          <p:nvPr/>
        </p:nvSpPr>
        <p:spPr>
          <a:xfrm>
            <a:off x="463638" y="337418"/>
            <a:ext cx="6697015" cy="1200329"/>
          </a:xfrm>
          <a:prstGeom prst="rect">
            <a:avLst/>
          </a:prstGeom>
          <a:noFill/>
        </p:spPr>
        <p:txBody>
          <a:bodyPr>
            <a:spAutoFit/>
          </a:bodyPr>
          <a:lstStyle/>
          <a:p>
            <a:pPr eaLnBrk="0" hangingPunct="0">
              <a:defRPr/>
            </a:pPr>
            <a:r>
              <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VALIDACIÓN DEL MODELO:</a:t>
            </a:r>
            <a:endParaRPr lang="es-ES" sz="3600" dirty="0">
              <a:latin typeface="Arial" panose="020B0604020202020204" pitchFamily="34" charset="0"/>
              <a:ea typeface="ＭＳ Ｐゴシック" panose="020B0600070205080204" pitchFamily="34" charset="-128"/>
              <a:cs typeface="+mn-cs"/>
            </a:endParaRPr>
          </a:p>
          <a:p>
            <a:pPr eaLnBrk="0" hangingPunct="0">
              <a:defRPr/>
            </a:pPr>
            <a:endParaRPr lang="es-EC" sz="3600" dirty="0">
              <a:latin typeface="Arial" panose="020B0604020202020204" pitchFamily="34" charset="0"/>
              <a:ea typeface="ＭＳ Ｐゴシック" panose="020B0600070205080204" pitchFamily="34" charset="-128"/>
              <a:cs typeface="+mn-cs"/>
            </a:endParaRPr>
          </a:p>
        </p:txBody>
      </p:sp>
      <p:cxnSp>
        <p:nvCxnSpPr>
          <p:cNvPr id="25" name="Conector recto 24"/>
          <p:cNvCxnSpPr/>
          <p:nvPr/>
        </p:nvCxnSpPr>
        <p:spPr>
          <a:xfrm>
            <a:off x="561975" y="914400"/>
            <a:ext cx="5980113" cy="23813"/>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pic>
        <p:nvPicPr>
          <p:cNvPr id="28" name="Imagen 27"/>
          <p:cNvPicPr>
            <a:picLocks noChangeAspect="1"/>
          </p:cNvPicPr>
          <p:nvPr/>
        </p:nvPicPr>
        <p:blipFill>
          <a:blip r:embed="rId6"/>
          <a:srcRect/>
          <a:stretch>
            <a:fillRect/>
          </a:stretch>
        </p:blipFill>
        <p:spPr bwMode="auto">
          <a:xfrm>
            <a:off x="4146550" y="1104900"/>
            <a:ext cx="4559300" cy="1012825"/>
          </a:xfrm>
          <a:prstGeom prst="rect">
            <a:avLst/>
          </a:prstGeom>
          <a:noFill/>
          <a:ln w="9525">
            <a:noFill/>
            <a:miter lim="800000"/>
            <a:headEnd/>
            <a:tailEnd/>
          </a:ln>
        </p:spPr>
      </p:pic>
      <p:graphicFrame>
        <p:nvGraphicFramePr>
          <p:cNvPr id="29" name="Tabla 28"/>
          <p:cNvGraphicFramePr>
            <a:graphicFrameLocks noGrp="1"/>
          </p:cNvGraphicFramePr>
          <p:nvPr/>
        </p:nvGraphicFramePr>
        <p:xfrm>
          <a:off x="463550" y="2100263"/>
          <a:ext cx="3350245" cy="957069"/>
        </p:xfrm>
        <a:graphic>
          <a:graphicData uri="http://schemas.openxmlformats.org/drawingml/2006/table">
            <a:tbl>
              <a:tblPr>
                <a:tableStyleId>{5C22544A-7EE6-4342-B048-85BDC9FD1C3A}</a:tableStyleId>
              </a:tblPr>
              <a:tblGrid>
                <a:gridCol w="1517409"/>
                <a:gridCol w="1832836"/>
              </a:tblGrid>
              <a:tr h="214679">
                <a:tc>
                  <a:txBody>
                    <a:bodyPr/>
                    <a:lstStyle/>
                    <a:p>
                      <a:pPr algn="ctr" fontAlgn="ctr"/>
                      <a:r>
                        <a:rPr lang="es-EC" sz="1400" b="1" u="none" strike="noStrike" dirty="0">
                          <a:effectLst/>
                        </a:rPr>
                        <a:t>Rango</a:t>
                      </a:r>
                      <a:endParaRPr lang="es-EC" sz="14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s-EC" sz="1400" b="1" u="none" strike="noStrike">
                          <a:effectLst/>
                        </a:rPr>
                        <a:t>Criterio</a:t>
                      </a:r>
                      <a:endParaRPr lang="es-EC" sz="1400" b="1" i="0" u="none" strike="noStrike">
                        <a:solidFill>
                          <a:srgbClr val="000000"/>
                        </a:solidFill>
                        <a:effectLst/>
                        <a:latin typeface="Times New Roman" panose="02020603050405020304" pitchFamily="18" charset="0"/>
                      </a:endParaRPr>
                    </a:p>
                  </a:txBody>
                  <a:tcPr marL="0" marR="0" marT="0" marB="0" anchor="ctr"/>
                </a:tc>
              </a:tr>
              <a:tr h="214679">
                <a:tc>
                  <a:txBody>
                    <a:bodyPr/>
                    <a:lstStyle/>
                    <a:p>
                      <a:pPr algn="just" fontAlgn="ctr"/>
                      <a:r>
                        <a:rPr lang="es-EC" sz="1400" b="1" u="none" strike="noStrike" dirty="0">
                          <a:effectLst/>
                        </a:rPr>
                        <a:t>Entre 2,5 a más de 3</a:t>
                      </a:r>
                      <a:endParaRPr lang="es-EC" sz="1400" b="1" i="0" u="none" strike="noStrike" dirty="0">
                        <a:solidFill>
                          <a:srgbClr val="000000"/>
                        </a:solidFill>
                        <a:effectLst/>
                        <a:latin typeface="Times New Roman" panose="02020603050405020304" pitchFamily="18" charset="0"/>
                      </a:endParaRPr>
                    </a:p>
                  </a:txBody>
                  <a:tcPr marL="0" marR="0" marT="0" marB="0" anchor="ctr"/>
                </a:tc>
                <a:tc>
                  <a:txBody>
                    <a:bodyPr/>
                    <a:lstStyle/>
                    <a:p>
                      <a:pPr algn="just" fontAlgn="ctr"/>
                      <a:r>
                        <a:rPr lang="es-EC" sz="1400" b="1" u="none" strike="noStrike" dirty="0" smtClean="0">
                          <a:effectLst/>
                        </a:rPr>
                        <a:t>   </a:t>
                      </a:r>
                      <a:r>
                        <a:rPr lang="es-EC" sz="1400" b="1" u="none" strike="noStrike" dirty="0" smtClean="0">
                          <a:solidFill>
                            <a:srgbClr val="92D050"/>
                          </a:solidFill>
                          <a:effectLst/>
                        </a:rPr>
                        <a:t>Alto </a:t>
                      </a:r>
                      <a:r>
                        <a:rPr lang="es-EC" sz="1400" b="1" u="none" strike="noStrike" dirty="0">
                          <a:solidFill>
                            <a:srgbClr val="92D050"/>
                          </a:solidFill>
                          <a:effectLst/>
                        </a:rPr>
                        <a:t>cumplimiento</a:t>
                      </a:r>
                      <a:endParaRPr lang="es-EC" sz="1400" b="1" i="0" u="none" strike="noStrike" dirty="0">
                        <a:solidFill>
                          <a:srgbClr val="92D050"/>
                        </a:solidFill>
                        <a:effectLst/>
                        <a:latin typeface="Times New Roman" panose="02020603050405020304" pitchFamily="18" charset="0"/>
                      </a:endParaRPr>
                    </a:p>
                  </a:txBody>
                  <a:tcPr marL="0" marR="0" marT="0" marB="0" anchor="ctr"/>
                </a:tc>
              </a:tr>
              <a:tr h="314351">
                <a:tc>
                  <a:txBody>
                    <a:bodyPr/>
                    <a:lstStyle/>
                    <a:p>
                      <a:pPr algn="just" fontAlgn="ctr"/>
                      <a:r>
                        <a:rPr lang="es-EC" sz="1400" b="1" u="none" strike="noStrike">
                          <a:effectLst/>
                        </a:rPr>
                        <a:t>Entre 1 a 2,5</a:t>
                      </a:r>
                      <a:endParaRPr lang="es-EC" sz="1400" b="1" i="0" u="none" strike="noStrike">
                        <a:solidFill>
                          <a:srgbClr val="000000"/>
                        </a:solidFill>
                        <a:effectLst/>
                        <a:latin typeface="Times New Roman" panose="02020603050405020304" pitchFamily="18" charset="0"/>
                      </a:endParaRPr>
                    </a:p>
                  </a:txBody>
                  <a:tcPr marL="0" marR="0" marT="0" marB="0" anchor="ctr"/>
                </a:tc>
                <a:tc>
                  <a:txBody>
                    <a:bodyPr/>
                    <a:lstStyle/>
                    <a:p>
                      <a:pPr algn="just" fontAlgn="ctr"/>
                      <a:r>
                        <a:rPr lang="es-EC" sz="1400" b="1" u="none" strike="noStrike" dirty="0" smtClean="0">
                          <a:effectLst/>
                        </a:rPr>
                        <a:t>    </a:t>
                      </a:r>
                      <a:r>
                        <a:rPr lang="es-EC" sz="1400" b="1" u="none" strike="noStrike" dirty="0" smtClean="0">
                          <a:solidFill>
                            <a:srgbClr val="F2A02A"/>
                          </a:solidFill>
                          <a:effectLst/>
                        </a:rPr>
                        <a:t>Medio </a:t>
                      </a:r>
                      <a:r>
                        <a:rPr lang="es-EC" sz="1400" b="1" u="none" strike="noStrike" dirty="0">
                          <a:solidFill>
                            <a:srgbClr val="F2A02A"/>
                          </a:solidFill>
                          <a:effectLst/>
                        </a:rPr>
                        <a:t>Cumplimiento</a:t>
                      </a:r>
                      <a:endParaRPr lang="es-EC" sz="1400" b="1" i="0" u="none" strike="noStrike" dirty="0">
                        <a:solidFill>
                          <a:srgbClr val="F2A02A"/>
                        </a:solidFill>
                        <a:effectLst/>
                        <a:latin typeface="Times New Roman" panose="02020603050405020304" pitchFamily="18" charset="0"/>
                      </a:endParaRPr>
                    </a:p>
                  </a:txBody>
                  <a:tcPr marL="0" marR="0" marT="0" marB="0" anchor="ctr"/>
                </a:tc>
              </a:tr>
              <a:tr h="161008">
                <a:tc>
                  <a:txBody>
                    <a:bodyPr/>
                    <a:lstStyle/>
                    <a:p>
                      <a:pPr algn="just" fontAlgn="ctr"/>
                      <a:r>
                        <a:rPr lang="es-EC" sz="1400" b="1" u="none" strike="noStrike">
                          <a:effectLst/>
                        </a:rPr>
                        <a:t>Menor a 1</a:t>
                      </a:r>
                      <a:endParaRPr lang="es-EC" sz="1400" b="1" i="0" u="none" strike="noStrike">
                        <a:solidFill>
                          <a:srgbClr val="000000"/>
                        </a:solidFill>
                        <a:effectLst/>
                        <a:latin typeface="Times New Roman" panose="02020603050405020304" pitchFamily="18" charset="0"/>
                      </a:endParaRPr>
                    </a:p>
                  </a:txBody>
                  <a:tcPr marL="0" marR="0" marT="0" marB="0" anchor="ctr"/>
                </a:tc>
                <a:tc>
                  <a:txBody>
                    <a:bodyPr/>
                    <a:lstStyle/>
                    <a:p>
                      <a:pPr algn="just" fontAlgn="ctr"/>
                      <a:r>
                        <a:rPr lang="es-EC" sz="1400" b="1" u="none" strike="noStrike" dirty="0" smtClean="0">
                          <a:effectLst/>
                        </a:rPr>
                        <a:t>    </a:t>
                      </a:r>
                      <a:r>
                        <a:rPr lang="es-EC" sz="1400" b="1" u="none" strike="noStrike" dirty="0" smtClean="0">
                          <a:solidFill>
                            <a:srgbClr val="FF0000"/>
                          </a:solidFill>
                          <a:effectLst/>
                        </a:rPr>
                        <a:t>Bajo </a:t>
                      </a:r>
                      <a:r>
                        <a:rPr lang="es-EC" sz="1400" b="1" u="none" strike="noStrike" dirty="0">
                          <a:solidFill>
                            <a:srgbClr val="FF0000"/>
                          </a:solidFill>
                          <a:effectLst/>
                        </a:rPr>
                        <a:t>Cumplimiento</a:t>
                      </a:r>
                      <a:endParaRPr lang="es-EC" sz="1400" b="1" i="0" u="none" strike="noStrike" dirty="0">
                        <a:solidFill>
                          <a:srgbClr val="FF0000"/>
                        </a:solidFill>
                        <a:effectLst/>
                        <a:latin typeface="Times New Roman" panose="02020603050405020304" pitchFamily="18" charset="0"/>
                      </a:endParaRPr>
                    </a:p>
                  </a:txBody>
                  <a:tcPr marL="0" marR="0" marT="0" marB="0" anchor="ctr"/>
                </a:tc>
              </a:tr>
            </a:tbl>
          </a:graphicData>
        </a:graphic>
      </p:graphicFrame>
      <p:sp>
        <p:nvSpPr>
          <p:cNvPr id="31769" name="CuadroTexto 29"/>
          <p:cNvSpPr txBox="1">
            <a:spLocks noChangeArrowheads="1"/>
          </p:cNvSpPr>
          <p:nvPr/>
        </p:nvSpPr>
        <p:spPr bwMode="auto">
          <a:xfrm>
            <a:off x="4146550" y="1249363"/>
            <a:ext cx="2395538" cy="646112"/>
          </a:xfrm>
          <a:prstGeom prst="rect">
            <a:avLst/>
          </a:prstGeom>
          <a:noFill/>
          <a:ln w="9525">
            <a:noFill/>
            <a:miter lim="800000"/>
            <a:headEnd/>
            <a:tailEnd/>
          </a:ln>
        </p:spPr>
        <p:txBody>
          <a:bodyPr>
            <a:spAutoFit/>
          </a:bodyPr>
          <a:lstStyle/>
          <a:p>
            <a:pPr eaLnBrk="0" hangingPunct="0"/>
            <a:r>
              <a:rPr lang="es-EC"/>
              <a:t>JEFE DE ASESORIA PREVISIONAL</a:t>
            </a:r>
          </a:p>
        </p:txBody>
      </p:sp>
      <p:graphicFrame>
        <p:nvGraphicFramePr>
          <p:cNvPr id="31" name="Tabla 30"/>
          <p:cNvGraphicFramePr>
            <a:graphicFrameLocks noGrp="1"/>
          </p:cNvGraphicFramePr>
          <p:nvPr/>
        </p:nvGraphicFramePr>
        <p:xfrm>
          <a:off x="2344738" y="3400425"/>
          <a:ext cx="6305325" cy="2468880"/>
        </p:xfrm>
        <a:graphic>
          <a:graphicData uri="http://schemas.openxmlformats.org/drawingml/2006/table">
            <a:tbl>
              <a:tblPr firstRow="1" firstCol="1" bandRow="1" bandCol="1">
                <a:tableStyleId>{5C22544A-7EE6-4342-B048-85BDC9FD1C3A}</a:tableStyleId>
              </a:tblPr>
              <a:tblGrid>
                <a:gridCol w="1828800"/>
                <a:gridCol w="4476525"/>
              </a:tblGrid>
              <a:tr h="282029">
                <a:tc>
                  <a:txBody>
                    <a:bodyPr/>
                    <a:lstStyle/>
                    <a:p>
                      <a:pPr algn="just">
                        <a:lnSpc>
                          <a:spcPct val="150000"/>
                        </a:lnSpc>
                        <a:spcAft>
                          <a:spcPts val="0"/>
                        </a:spcAft>
                      </a:pPr>
                      <a:r>
                        <a:rPr lang="es-ES" sz="1800" b="1" dirty="0">
                          <a:effectLst/>
                        </a:rPr>
                        <a:t>Desviación</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800" b="1">
                          <a:effectLst/>
                        </a:rPr>
                        <a:t>0,9574271</a:t>
                      </a:r>
                      <a:endParaRPr lang="es-EC" sz="1800" b="1">
                        <a:effectLst/>
                        <a:latin typeface="Times New Roman" panose="02020603050405020304" pitchFamily="18" charset="0"/>
                        <a:ea typeface="Times New Roman" panose="02020603050405020304" pitchFamily="18" charset="0"/>
                      </a:endParaRPr>
                    </a:p>
                  </a:txBody>
                  <a:tcPr marL="44450" marR="44450" marT="0" marB="0" anchor="b"/>
                </a:tc>
              </a:tr>
              <a:tr h="282029">
                <a:tc>
                  <a:txBody>
                    <a:bodyPr/>
                    <a:lstStyle/>
                    <a:p>
                      <a:pPr algn="just">
                        <a:lnSpc>
                          <a:spcPct val="150000"/>
                        </a:lnSpc>
                        <a:spcAft>
                          <a:spcPts val="0"/>
                        </a:spcAft>
                      </a:pPr>
                      <a:r>
                        <a:rPr lang="es-ES" sz="1800" b="1" dirty="0">
                          <a:effectLst/>
                        </a:rPr>
                        <a:t>Rango Mayor</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800" b="1">
                          <a:effectLst/>
                        </a:rPr>
                        <a:t>3,4574271</a:t>
                      </a:r>
                      <a:endParaRPr lang="es-EC" sz="1800" b="1">
                        <a:effectLst/>
                        <a:latin typeface="Times New Roman" panose="02020603050405020304" pitchFamily="18" charset="0"/>
                        <a:ea typeface="Times New Roman" panose="02020603050405020304" pitchFamily="18" charset="0"/>
                      </a:endParaRPr>
                    </a:p>
                  </a:txBody>
                  <a:tcPr marL="44450" marR="44450" marT="0" marB="0" anchor="b"/>
                </a:tc>
              </a:tr>
              <a:tr h="282029">
                <a:tc>
                  <a:txBody>
                    <a:bodyPr/>
                    <a:lstStyle/>
                    <a:p>
                      <a:pPr algn="just">
                        <a:lnSpc>
                          <a:spcPct val="150000"/>
                        </a:lnSpc>
                        <a:spcAft>
                          <a:spcPts val="0"/>
                        </a:spcAft>
                      </a:pPr>
                      <a:r>
                        <a:rPr lang="es-ES" sz="1800" b="1" dirty="0">
                          <a:effectLst/>
                        </a:rPr>
                        <a:t>Rango Menor</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800" b="1" dirty="0">
                          <a:effectLst/>
                        </a:rPr>
                        <a:t>1,5425729</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r>
              <a:tr h="1225424">
                <a:tc>
                  <a:txBody>
                    <a:bodyPr/>
                    <a:lstStyle/>
                    <a:p>
                      <a:pPr algn="just">
                        <a:lnSpc>
                          <a:spcPct val="150000"/>
                        </a:lnSpc>
                        <a:spcAft>
                          <a:spcPts val="0"/>
                        </a:spcAft>
                      </a:pPr>
                      <a:r>
                        <a:rPr lang="es-ES" sz="1800" b="1" dirty="0" smtClean="0">
                          <a:effectLst/>
                        </a:rPr>
                        <a:t>Interpretación</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800" b="1" dirty="0">
                          <a:effectLst/>
                        </a:rPr>
                        <a:t>El evaluado presenta un alto desempeño. Sus competencias se encuentran alineadas a </a:t>
                      </a:r>
                      <a:r>
                        <a:rPr lang="es-ES" sz="1800" b="1">
                          <a:effectLst/>
                        </a:rPr>
                        <a:t>los </a:t>
                      </a:r>
                      <a:r>
                        <a:rPr lang="es-ES" sz="1800" b="1" smtClean="0">
                          <a:effectLst/>
                        </a:rPr>
                        <a:t>requerimientos.</a:t>
                      </a:r>
                      <a:endParaRPr lang="es-EC" sz="1800" b="1"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cxnSp>
        <p:nvCxnSpPr>
          <p:cNvPr id="6" name="Conector recto 5"/>
          <p:cNvCxnSpPr/>
          <p:nvPr/>
        </p:nvCxnSpPr>
        <p:spPr>
          <a:xfrm flipV="1">
            <a:off x="673100" y="1209675"/>
            <a:ext cx="6107113" cy="127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pic>
        <p:nvPicPr>
          <p:cNvPr id="32771" name="Imagen 7" descr="6a13ff654559a13f0a76d78b6d5dc06c-1.jpg"/>
          <p:cNvPicPr>
            <a:picLocks noChangeAspect="1"/>
          </p:cNvPicPr>
          <p:nvPr/>
        </p:nvPicPr>
        <p:blipFill>
          <a:blip r:embed="rId3"/>
          <a:srcRect l="3830" r="3812"/>
          <a:stretch>
            <a:fillRect/>
          </a:stretch>
        </p:blipFill>
        <p:spPr bwMode="auto">
          <a:xfrm>
            <a:off x="0" y="-65088"/>
            <a:ext cx="9144000" cy="6299201"/>
          </a:xfrm>
          <a:prstGeom prst="rect">
            <a:avLst/>
          </a:prstGeom>
          <a:noFill/>
          <a:ln w="9525">
            <a:noFill/>
            <a:miter lim="800000"/>
            <a:headEnd/>
            <a:tailEnd/>
          </a:ln>
        </p:spPr>
      </p:pic>
      <p:sp>
        <p:nvSpPr>
          <p:cNvPr id="9" name="Rectángulo 8"/>
          <p:cNvSpPr/>
          <p:nvPr/>
        </p:nvSpPr>
        <p:spPr>
          <a:xfrm>
            <a:off x="0" y="787400"/>
            <a:ext cx="9144000" cy="4686300"/>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dirty="0"/>
          </a:p>
        </p:txBody>
      </p:sp>
      <p:grpSp>
        <p:nvGrpSpPr>
          <p:cNvPr id="32773" name="Group 14"/>
          <p:cNvGrpSpPr>
            <a:grpSpLocks/>
          </p:cNvGrpSpPr>
          <p:nvPr/>
        </p:nvGrpSpPr>
        <p:grpSpPr bwMode="auto">
          <a:xfrm>
            <a:off x="0" y="6065838"/>
            <a:ext cx="9144000" cy="792162"/>
            <a:chOff x="0" y="5261"/>
            <a:chExt cx="4320" cy="499"/>
          </a:xfrm>
        </p:grpSpPr>
        <p:sp>
          <p:nvSpPr>
            <p:cNvPr id="32779" name="Rectangle 11"/>
            <p:cNvSpPr>
              <a:spLocks noChangeArrowheads="1"/>
            </p:cNvSpPr>
            <p:nvPr/>
          </p:nvSpPr>
          <p:spPr bwMode="auto">
            <a:xfrm>
              <a:off x="0" y="5261"/>
              <a:ext cx="4320" cy="499"/>
            </a:xfrm>
            <a:prstGeom prst="rect">
              <a:avLst/>
            </a:prstGeom>
            <a:gradFill rotWithShape="0">
              <a:gsLst>
                <a:gs pos="0">
                  <a:srgbClr val="CCECFF"/>
                </a:gs>
                <a:gs pos="100000">
                  <a:srgbClr val="31007A"/>
                </a:gs>
              </a:gsLst>
              <a:lin ang="0" scaled="1"/>
            </a:gradFill>
            <a:ln w="9525">
              <a:solidFill>
                <a:schemeClr val="tx1"/>
              </a:solidFill>
              <a:miter lim="800000"/>
              <a:headEnd/>
              <a:tailEnd/>
            </a:ln>
          </p:spPr>
          <p:txBody>
            <a:bodyPr wrap="none" anchor="ctr"/>
            <a:lstStyle/>
            <a:p>
              <a:pPr eaLnBrk="0" hangingPunct="0"/>
              <a:endParaRPr lang="en-US"/>
            </a:p>
          </p:txBody>
        </p:sp>
        <p:pic>
          <p:nvPicPr>
            <p:cNvPr id="32780" name="Picture 9"/>
            <p:cNvPicPr>
              <a:picLocks noChangeAspect="1" noChangeArrowheads="1"/>
            </p:cNvPicPr>
            <p:nvPr/>
          </p:nvPicPr>
          <p:blipFill>
            <a:blip r:embed="rId4"/>
            <a:srcRect/>
            <a:stretch>
              <a:fillRect/>
            </a:stretch>
          </p:blipFill>
          <p:spPr bwMode="auto">
            <a:xfrm>
              <a:off x="3176" y="5339"/>
              <a:ext cx="1071" cy="330"/>
            </a:xfrm>
            <a:prstGeom prst="rect">
              <a:avLst/>
            </a:prstGeom>
            <a:noFill/>
            <a:ln w="9525">
              <a:noFill/>
              <a:miter lim="800000"/>
              <a:headEnd/>
              <a:tailEnd/>
            </a:ln>
          </p:spPr>
        </p:pic>
        <p:pic>
          <p:nvPicPr>
            <p:cNvPr id="32781" name="Picture 12"/>
            <p:cNvPicPr>
              <a:picLocks noChangeAspect="1" noChangeArrowheads="1"/>
            </p:cNvPicPr>
            <p:nvPr/>
          </p:nvPicPr>
          <p:blipFill>
            <a:blip r:embed="rId5"/>
            <a:srcRect/>
            <a:stretch>
              <a:fillRect/>
            </a:stretch>
          </p:blipFill>
          <p:spPr bwMode="auto">
            <a:xfrm>
              <a:off x="0" y="5261"/>
              <a:ext cx="754" cy="499"/>
            </a:xfrm>
            <a:prstGeom prst="rect">
              <a:avLst/>
            </a:prstGeom>
            <a:noFill/>
            <a:ln w="9525">
              <a:noFill/>
              <a:miter lim="800000"/>
              <a:headEnd/>
              <a:tailEnd/>
            </a:ln>
          </p:spPr>
        </p:pic>
      </p:grpSp>
      <p:sp>
        <p:nvSpPr>
          <p:cNvPr id="3" name="Rectángulo 2"/>
          <p:cNvSpPr/>
          <p:nvPr/>
        </p:nvSpPr>
        <p:spPr>
          <a:xfrm>
            <a:off x="615800" y="179528"/>
            <a:ext cx="6106733" cy="584775"/>
          </a:xfrm>
          <a:prstGeom prst="rect">
            <a:avLst/>
          </a:prstGeom>
        </p:spPr>
        <p:txBody>
          <a:bodyPr>
            <a:spAutoFit/>
          </a:bodyPr>
          <a:lstStyle/>
          <a:p>
            <a:pPr eaLnBrk="0" hangingPunct="0">
              <a:defRPr/>
            </a:pPr>
            <a:r>
              <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MANUAL DE SELECCIÓN: </a:t>
            </a:r>
            <a:endParaRPr lang="es-EC" sz="3200" dirty="0">
              <a:latin typeface="Arial" panose="020B0604020202020204" pitchFamily="34" charset="0"/>
              <a:ea typeface="ＭＳ Ｐゴシック" panose="020B0600070205080204" pitchFamily="34" charset="-128"/>
              <a:cs typeface="+mn-cs"/>
            </a:endParaRPr>
          </a:p>
        </p:txBody>
      </p:sp>
      <p:pic>
        <p:nvPicPr>
          <p:cNvPr id="15" name="Imagen 14"/>
          <p:cNvPicPr>
            <a:picLocks noChangeAspect="1"/>
          </p:cNvPicPr>
          <p:nvPr/>
        </p:nvPicPr>
        <p:blipFill>
          <a:blip r:embed="rId6">
            <a:duotone>
              <a:prstClr val="black"/>
              <a:schemeClr val="accent1">
                <a:tint val="45000"/>
                <a:satMod val="400000"/>
              </a:schemeClr>
            </a:duotone>
          </a:blip>
          <a:stretch>
            <a:fillRect/>
          </a:stretch>
        </p:blipFill>
        <p:spPr>
          <a:xfrm>
            <a:off x="8391" y="1356693"/>
            <a:ext cx="3366878" cy="3408239"/>
          </a:xfrm>
          <a:prstGeom prst="rect">
            <a:avLst/>
          </a:prstGeom>
        </p:spPr>
      </p:pic>
      <p:pic>
        <p:nvPicPr>
          <p:cNvPr id="16" name="Imagen 15"/>
          <p:cNvPicPr>
            <a:picLocks noChangeAspect="1"/>
          </p:cNvPicPr>
          <p:nvPr/>
        </p:nvPicPr>
        <p:blipFill>
          <a:blip r:embed="rId7"/>
          <a:stretch>
            <a:fillRect/>
          </a:stretch>
        </p:blipFill>
        <p:spPr>
          <a:xfrm>
            <a:off x="8390" y="2029042"/>
            <a:ext cx="3032889" cy="2063539"/>
          </a:xfrm>
          <a:prstGeom prst="rect">
            <a:avLst/>
          </a:prstGeom>
          <a:effectLst>
            <a:innerShdw blurRad="114300">
              <a:prstClr val="black"/>
            </a:innerShdw>
          </a:effectLst>
        </p:spPr>
      </p:pic>
      <p:graphicFrame>
        <p:nvGraphicFramePr>
          <p:cNvPr id="5" name="Diagrama 4"/>
          <p:cNvGraphicFramePr/>
          <p:nvPr/>
        </p:nvGraphicFramePr>
        <p:xfrm>
          <a:off x="3893713" y="1004774"/>
          <a:ext cx="470937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78" name="CuadroTexto 6"/>
          <p:cNvSpPr txBox="1">
            <a:spLocks noChangeArrowheads="1"/>
          </p:cNvSpPr>
          <p:nvPr/>
        </p:nvSpPr>
        <p:spPr bwMode="auto">
          <a:xfrm>
            <a:off x="4289425" y="2335213"/>
            <a:ext cx="2819400" cy="369887"/>
          </a:xfrm>
          <a:prstGeom prst="rect">
            <a:avLst/>
          </a:prstGeom>
          <a:noFill/>
          <a:ln w="9525">
            <a:noFill/>
            <a:miter lim="800000"/>
            <a:headEnd/>
            <a:tailEnd/>
          </a:ln>
        </p:spPr>
        <p:txBody>
          <a:bodyPr>
            <a:spAutoFit/>
          </a:bodyPr>
          <a:lstStyle/>
          <a:p>
            <a:pPr eaLnBrk="0" hangingPunct="0"/>
            <a:r>
              <a:rPr lang="es-EC">
                <a:solidFill>
                  <a:schemeClr val="bg1"/>
                </a:solidFill>
              </a:rPr>
              <a:t>Preselección </a:t>
            </a:r>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34818"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34819" name="Imagen 27" descr="empresa2-900x459.jpeg"/>
          <p:cNvPicPr>
            <a:picLocks noChangeAspect="1"/>
          </p:cNvPicPr>
          <p:nvPr/>
        </p:nvPicPr>
        <p:blipFill>
          <a:blip r:embed="rId4"/>
          <a:srcRect t="48865" b="6706"/>
          <a:stretch>
            <a:fillRect/>
          </a:stretch>
        </p:blipFill>
        <p:spPr bwMode="auto">
          <a:xfrm>
            <a:off x="0" y="3165475"/>
            <a:ext cx="9144000" cy="3867150"/>
          </a:xfrm>
          <a:prstGeom prst="rect">
            <a:avLst/>
          </a:prstGeom>
          <a:noFill/>
          <a:ln w="9525">
            <a:noFill/>
            <a:miter lim="800000"/>
            <a:headEnd/>
            <a:tailEnd/>
          </a:ln>
        </p:spPr>
      </p:pic>
      <p:sp>
        <p:nvSpPr>
          <p:cNvPr id="2" name="Rectángulo 1"/>
          <p:cNvSpPr/>
          <p:nvPr/>
        </p:nvSpPr>
        <p:spPr>
          <a:xfrm>
            <a:off x="505304" y="556267"/>
            <a:ext cx="7260657"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CONCLUSIONES:</a:t>
            </a:r>
            <a:endParaRPr lang="es-EC" sz="4000" dirty="0">
              <a:latin typeface="Arial" panose="020B0604020202020204" pitchFamily="34" charset="0"/>
              <a:ea typeface="ＭＳ Ｐゴシック" panose="020B0600070205080204" pitchFamily="34" charset="-128"/>
              <a:cs typeface="+mn-cs"/>
            </a:endParaRPr>
          </a:p>
        </p:txBody>
      </p:sp>
      <p:cxnSp>
        <p:nvCxnSpPr>
          <p:cNvPr id="6" name="Conector recto 5"/>
          <p:cNvCxnSpPr/>
          <p:nvPr/>
        </p:nvCxnSpPr>
        <p:spPr>
          <a:xfrm flipV="1">
            <a:off x="673100" y="1209675"/>
            <a:ext cx="6107113" cy="127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34822" name="CuadroTexto 2"/>
          <p:cNvSpPr txBox="1">
            <a:spLocks noChangeArrowheads="1"/>
          </p:cNvSpPr>
          <p:nvPr/>
        </p:nvSpPr>
        <p:spPr bwMode="auto">
          <a:xfrm>
            <a:off x="811213" y="1712913"/>
            <a:ext cx="7289800" cy="4894262"/>
          </a:xfrm>
          <a:prstGeom prst="rect">
            <a:avLst/>
          </a:prstGeom>
          <a:noFill/>
          <a:ln w="9525">
            <a:noFill/>
            <a:miter lim="800000"/>
            <a:headEnd/>
            <a:tailEnd/>
          </a:ln>
        </p:spPr>
        <p:txBody>
          <a:bodyPr>
            <a:spAutoFit/>
          </a:bodyPr>
          <a:lstStyle/>
          <a:p>
            <a:pPr eaLnBrk="0" hangingPunct="0"/>
            <a:endParaRPr lang="es-EC"/>
          </a:p>
        </p:txBody>
      </p:sp>
      <p:sp>
        <p:nvSpPr>
          <p:cNvPr id="5" name="Rectángulo 4"/>
          <p:cNvSpPr/>
          <p:nvPr/>
        </p:nvSpPr>
        <p:spPr>
          <a:xfrm>
            <a:off x="673100" y="1409700"/>
            <a:ext cx="7607300" cy="5045075"/>
          </a:xfrm>
          <a:prstGeom prst="rect">
            <a:avLst/>
          </a:prstGeom>
        </p:spPr>
        <p:txBody>
          <a:bodyPr>
            <a:spAutoFit/>
          </a:bodyPr>
          <a:lstStyle/>
          <a:p>
            <a:pPr marL="342900" indent="-342900" algn="just" eaLnBrk="0" hangingPunct="0">
              <a:lnSpc>
                <a:spcPct val="150000"/>
              </a:lnSpc>
              <a:buFont typeface="Symbol" pitchFamily="18" charset="2"/>
              <a:buChar char=""/>
              <a:defRPr/>
            </a:pPr>
            <a:r>
              <a:rPr lang="es-ES">
                <a:effectLst>
                  <a:outerShdw blurRad="38100" dist="38100" dir="2700000" algn="tl">
                    <a:srgbClr val="C0C0C0"/>
                  </a:outerShdw>
                </a:effectLst>
                <a:ea typeface="Calibri" pitchFamily="34" charset="0"/>
                <a:cs typeface="Arial" charset="0"/>
              </a:rPr>
              <a:t>El diseño  e implementación, de un modelo  de selección por competencias es un recurso necesario para AFP Génesis, permitiendo mejorar los procesos contratación de manera más efectiva, garantizando así , la calidad de sus servicios.</a:t>
            </a:r>
          </a:p>
          <a:p>
            <a:pPr marL="342900" indent="-342900" algn="just" eaLnBrk="0" hangingPunct="0">
              <a:lnSpc>
                <a:spcPct val="150000"/>
              </a:lnSpc>
              <a:buFont typeface="Symbol" pitchFamily="18" charset="2"/>
              <a:buChar char=""/>
              <a:defRPr/>
            </a:pPr>
            <a:endParaRPr lang="es-ES">
              <a:effectLst>
                <a:outerShdw blurRad="38100" dist="38100" dir="2700000" algn="tl">
                  <a:srgbClr val="C0C0C0"/>
                </a:outerShdw>
              </a:effectLst>
              <a:ea typeface="Calibri" pitchFamily="34" charset="0"/>
              <a:cs typeface="Arial" charset="0"/>
            </a:endParaRPr>
          </a:p>
          <a:p>
            <a:pPr marL="342900" indent="-342900" algn="just" eaLnBrk="0" hangingPunct="0">
              <a:lnSpc>
                <a:spcPct val="150000"/>
              </a:lnSpc>
              <a:buFont typeface="Symbol" pitchFamily="18" charset="2"/>
              <a:buChar char=""/>
              <a:defRPr/>
            </a:pPr>
            <a:endParaRPr lang="es-ES">
              <a:effectLst>
                <a:outerShdw blurRad="38100" dist="38100" dir="2700000" algn="tl">
                  <a:srgbClr val="C0C0C0"/>
                </a:outerShdw>
              </a:effectLst>
              <a:ea typeface="Calibri" pitchFamily="34" charset="0"/>
              <a:cs typeface="Arial" charset="0"/>
            </a:endParaRPr>
          </a:p>
          <a:p>
            <a:pPr marL="342900" indent="-342900" algn="just" eaLnBrk="0" hangingPunct="0">
              <a:lnSpc>
                <a:spcPct val="150000"/>
              </a:lnSpc>
              <a:buFont typeface="Symbol" pitchFamily="18" charset="2"/>
              <a:buChar char=""/>
              <a:defRPr/>
            </a:pPr>
            <a:r>
              <a:rPr lang="es-ES">
                <a:effectLst>
                  <a:outerShdw blurRad="38100" dist="38100" dir="2700000" algn="tl">
                    <a:srgbClr val="C0C0C0"/>
                  </a:outerShdw>
                </a:effectLst>
                <a:ea typeface="Calibri" pitchFamily="34" charset="0"/>
                <a:cs typeface="Arial" charset="0"/>
              </a:rPr>
              <a:t>Se ha cumplido con los objetivos del proyecto de elaborar herramientas valiosas como son: el diccionario, los perfiles de los departamentos de inversiones y asesoría previsional, las mismas que permitirán mejorar el proceso de selección y disminuir la rotación.</a:t>
            </a:r>
            <a:endParaRPr lang="es-EC">
              <a:effectLst>
                <a:outerShdw blurRad="38100" dist="38100" dir="2700000" algn="tl">
                  <a:srgbClr val="C0C0C0"/>
                </a:outerShdw>
              </a:effectLst>
              <a:ea typeface="Calibri" pitchFamily="34" charset="0"/>
              <a:cs typeface="Arial" charset="0"/>
            </a:endParaRPr>
          </a:p>
          <a:p>
            <a:pPr marL="342900" indent="-342900" algn="just" eaLnBrk="0" hangingPunct="0">
              <a:lnSpc>
                <a:spcPct val="150000"/>
              </a:lnSpc>
              <a:buFont typeface="Symbol" pitchFamily="18" charset="2"/>
              <a:buChar char=""/>
              <a:defRPr/>
            </a:pPr>
            <a:endParaRPr lang="es-ES">
              <a:effectLst>
                <a:outerShdw blurRad="38100" dist="38100" dir="2700000" algn="tl">
                  <a:srgbClr val="C0C0C0"/>
                </a:outerShdw>
              </a:effectLst>
              <a:ea typeface="Calibri" pitchFamily="34" charset="0"/>
              <a:cs typeface="Arial" charset="0"/>
            </a:endParaRPr>
          </a:p>
          <a:p>
            <a:pPr marL="342900" indent="-342900" algn="just" eaLnBrk="0" hangingPunct="0">
              <a:lnSpc>
                <a:spcPct val="150000"/>
              </a:lnSpc>
              <a:defRPr/>
            </a:pPr>
            <a:endParaRPr lang="es-ES">
              <a:ea typeface="Calibri" pitchFamily="34" charset="0"/>
              <a:cs typeface="Arial" charset="0"/>
            </a:endParaRP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36866"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36867" name="Imagen 27" descr="empresa2-900x459.jpeg"/>
          <p:cNvPicPr>
            <a:picLocks noChangeAspect="1"/>
          </p:cNvPicPr>
          <p:nvPr/>
        </p:nvPicPr>
        <p:blipFill>
          <a:blip r:embed="rId4"/>
          <a:srcRect t="48865" b="6706"/>
          <a:stretch>
            <a:fillRect/>
          </a:stretch>
        </p:blipFill>
        <p:spPr bwMode="auto">
          <a:xfrm>
            <a:off x="0" y="3165475"/>
            <a:ext cx="9144000" cy="3867150"/>
          </a:xfrm>
          <a:prstGeom prst="rect">
            <a:avLst/>
          </a:prstGeom>
          <a:noFill/>
          <a:ln w="9525">
            <a:noFill/>
            <a:miter lim="800000"/>
            <a:headEnd/>
            <a:tailEnd/>
          </a:ln>
        </p:spPr>
      </p:pic>
      <p:sp>
        <p:nvSpPr>
          <p:cNvPr id="36868" name="CuadroTexto 2"/>
          <p:cNvSpPr txBox="1">
            <a:spLocks noChangeArrowheads="1"/>
          </p:cNvSpPr>
          <p:nvPr/>
        </p:nvSpPr>
        <p:spPr bwMode="auto">
          <a:xfrm>
            <a:off x="547688" y="1919288"/>
            <a:ext cx="8048625" cy="2124075"/>
          </a:xfrm>
          <a:prstGeom prst="rect">
            <a:avLst/>
          </a:prstGeom>
          <a:noFill/>
          <a:ln w="9525">
            <a:noFill/>
            <a:miter lim="800000"/>
            <a:headEnd/>
            <a:tailEnd/>
          </a:ln>
        </p:spPr>
        <p:txBody>
          <a:bodyPr>
            <a:spAutoFit/>
          </a:bodyPr>
          <a:lstStyle/>
          <a:p>
            <a:pPr marL="285750" indent="-285750" algn="just" eaLnBrk="0" hangingPunct="0">
              <a:buFont typeface="Arial" charset="0"/>
              <a:buChar char="•"/>
            </a:pPr>
            <a:endParaRPr lang="es-ES"/>
          </a:p>
          <a:p>
            <a:pPr marL="285750" indent="-285750" algn="just" eaLnBrk="0" hangingPunct="0">
              <a:buFont typeface="Arial" charset="0"/>
              <a:buChar char="•"/>
            </a:pPr>
            <a:endParaRPr lang="es-ES"/>
          </a:p>
          <a:p>
            <a:pPr marL="285750" indent="-285750" algn="just" eaLnBrk="0" hangingPunct="0">
              <a:buFont typeface="Arial" charset="0"/>
              <a:buChar char="•"/>
            </a:pPr>
            <a:r>
              <a:rPr lang="es-ES" sz="2400"/>
              <a:t>El modelo de selección basado en competencias debe ser revisado periódicamente para validar posibles cambios en el proceso, políticas, responsables, etc., y actualizarlo de ser necesario</a:t>
            </a:r>
            <a:r>
              <a:rPr lang="es-ES"/>
              <a:t>.</a:t>
            </a:r>
            <a:endParaRPr lang="es-EC"/>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38914"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38915" name="Imagen 27" descr="empresa2-900x459.jpeg"/>
          <p:cNvPicPr>
            <a:picLocks noChangeAspect="1"/>
          </p:cNvPicPr>
          <p:nvPr/>
        </p:nvPicPr>
        <p:blipFill>
          <a:blip r:embed="rId4"/>
          <a:srcRect t="48865" b="6706"/>
          <a:stretch>
            <a:fillRect/>
          </a:stretch>
        </p:blipFill>
        <p:spPr bwMode="auto">
          <a:xfrm>
            <a:off x="-25400" y="3168650"/>
            <a:ext cx="9144000" cy="3865563"/>
          </a:xfrm>
          <a:prstGeom prst="rect">
            <a:avLst/>
          </a:prstGeom>
          <a:noFill/>
          <a:ln w="9525">
            <a:noFill/>
            <a:miter lim="800000"/>
            <a:headEnd/>
            <a:tailEnd/>
          </a:ln>
        </p:spPr>
      </p:pic>
      <p:sp>
        <p:nvSpPr>
          <p:cNvPr id="2" name="Rectángulo 1"/>
          <p:cNvSpPr/>
          <p:nvPr/>
        </p:nvSpPr>
        <p:spPr>
          <a:xfrm>
            <a:off x="505304" y="556267"/>
            <a:ext cx="7260657"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RECOMENDACIONES:</a:t>
            </a:r>
            <a:endParaRPr lang="es-EC" sz="4000" dirty="0">
              <a:latin typeface="Arial" panose="020B0604020202020204" pitchFamily="34" charset="0"/>
              <a:ea typeface="ＭＳ Ｐゴシック" panose="020B0600070205080204" pitchFamily="34" charset="-128"/>
              <a:cs typeface="+mn-cs"/>
            </a:endParaRPr>
          </a:p>
        </p:txBody>
      </p:sp>
      <p:cxnSp>
        <p:nvCxnSpPr>
          <p:cNvPr id="6" name="Conector recto 5"/>
          <p:cNvCxnSpPr/>
          <p:nvPr/>
        </p:nvCxnSpPr>
        <p:spPr>
          <a:xfrm flipV="1">
            <a:off x="673100" y="1209675"/>
            <a:ext cx="6107113" cy="127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3" name="CuadroTexto 2"/>
          <p:cNvSpPr txBox="1"/>
          <p:nvPr/>
        </p:nvSpPr>
        <p:spPr>
          <a:xfrm>
            <a:off x="979488" y="1790700"/>
            <a:ext cx="7816850" cy="5354638"/>
          </a:xfrm>
          <a:prstGeom prst="rect">
            <a:avLst/>
          </a:prstGeom>
          <a:noFill/>
        </p:spPr>
        <p:txBody>
          <a:bodyPr>
            <a:spAutoFit/>
          </a:bodyPr>
          <a:lstStyle/>
          <a:p>
            <a:pPr eaLnBrk="0" hangingPunct="0">
              <a:defRPr/>
            </a:pPr>
            <a:endParaRPr lang="es-ES" dirty="0">
              <a:latin typeface="Arial" panose="020B0604020202020204" pitchFamily="34" charset="0"/>
              <a:ea typeface="ＭＳ Ｐゴシック" panose="020B0600070205080204" pitchFamily="34" charset="-128"/>
              <a:cs typeface="+mn-cs"/>
            </a:endParaRPr>
          </a:p>
          <a:p>
            <a:pPr marL="342900" indent="-342900" algn="just" eaLnBrk="0" hangingPunct="0">
              <a:lnSpc>
                <a:spcPct val="150000"/>
              </a:lnSpc>
              <a:spcAft>
                <a:spcPts val="0"/>
              </a:spcAft>
              <a:buFont typeface="Symbol" panose="05050102010706020507" pitchFamily="18" charset="2"/>
              <a:buChar char=""/>
              <a:defRPr/>
            </a:pPr>
            <a:r>
              <a:rPr lang="es-ES" dirty="0">
                <a:latin typeface="Arial" panose="020B0604020202020204" pitchFamily="34" charset="0"/>
                <a:ea typeface="ＭＳ Ｐゴシック" panose="020B0600070205080204" pitchFamily="34" charset="-128"/>
                <a:cs typeface="+mn-cs"/>
              </a:rPr>
              <a:t>Se recomienda una vez aprobada la propuesta por la gerencia, el uso del Diccionario de Competencias, ya que les  permitirá a las jefaturas y al área de recursos humanos, se tome como una herramienta  de apoyo, al momento que se requiera levantar perfiles de puesto.</a:t>
            </a:r>
          </a:p>
          <a:p>
            <a:pPr algn="just" eaLnBrk="0" hangingPunct="0">
              <a:lnSpc>
                <a:spcPct val="150000"/>
              </a:lnSpc>
              <a:spcAft>
                <a:spcPts val="0"/>
              </a:spcAft>
              <a:defRPr/>
            </a:pPr>
            <a:endParaRPr lang="es-ES" dirty="0">
              <a:latin typeface="Arial" panose="020B0604020202020204" pitchFamily="34" charset="0"/>
              <a:ea typeface="ＭＳ Ｐゴシック" panose="020B0600070205080204" pitchFamily="34" charset="-128"/>
              <a:cs typeface="+mn-cs"/>
            </a:endParaRPr>
          </a:p>
          <a:p>
            <a:pPr marL="342900" indent="-342900" algn="just" eaLnBrk="0" hangingPunct="0">
              <a:lnSpc>
                <a:spcPct val="150000"/>
              </a:lnSpc>
              <a:spcAft>
                <a:spcPts val="0"/>
              </a:spcAft>
              <a:buFont typeface="Symbol" panose="05050102010706020507" pitchFamily="18" charset="2"/>
              <a:buChar char=""/>
              <a:defRPr/>
            </a:pPr>
            <a:r>
              <a:rPr lang="es-ES" dirty="0">
                <a:latin typeface="Arial" panose="020B0604020202020204" pitchFamily="34" charset="0"/>
                <a:ea typeface="ＭＳ Ｐゴシック" panose="020B0600070205080204" pitchFamily="34" charset="-128"/>
                <a:cs typeface="+mn-cs"/>
              </a:rPr>
              <a:t>Se recomienda que el modelo propuesto sea expuesto en conversatorios con los accionistas y la gerencia general, a fin de que se analicen la oportunidad de emplearlo a nivel nacional,  actividad permitirá que se difunda los alcances de la investigación aportando a un perfeccionamiento de los procesos</a:t>
            </a:r>
            <a:endParaRPr lang="es-EC" dirty="0">
              <a:latin typeface="Arial" panose="020B0604020202020204" pitchFamily="34" charset="0"/>
              <a:ea typeface="ＭＳ Ｐゴシック" panose="020B0600070205080204" pitchFamily="34" charset="-128"/>
              <a:cs typeface="+mn-cs"/>
            </a:endParaRPr>
          </a:p>
          <a:p>
            <a:pPr eaLnBrk="0" hangingPunct="0">
              <a:defRPr/>
            </a:pPr>
            <a:endParaRPr lang="es-EC" dirty="0">
              <a:latin typeface="Arial" panose="020B0604020202020204" pitchFamily="34" charset="0"/>
              <a:ea typeface="ＭＳ Ｐゴシック" panose="020B0600070205080204" pitchFamily="34" charset="-128"/>
              <a:cs typeface="+mn-cs"/>
            </a:endParaRPr>
          </a:p>
          <a:p>
            <a:pPr marL="285750" indent="-285750" eaLnBrk="0" hangingPunct="0">
              <a:buFont typeface="Arial" panose="020B0604020202020204" pitchFamily="34" charset="0"/>
              <a:buChar char="•"/>
              <a:defRPr/>
            </a:pPr>
            <a:endParaRPr lang="es-EC" dirty="0">
              <a:latin typeface="Arial" panose="020B0604020202020204" pitchFamily="34" charset="0"/>
              <a:ea typeface="ＭＳ Ｐゴシック" panose="020B0600070205080204" pitchFamily="34" charset="-128"/>
              <a:cs typeface="+mn-cs"/>
            </a:endParaRPr>
          </a:p>
          <a:p>
            <a:pPr algn="just" eaLnBrk="0" hangingPunct="0">
              <a:defRPr/>
            </a:pPr>
            <a:endParaRPr lang="es-EC" dirty="0">
              <a:latin typeface="Arial" panose="020B0604020202020204" pitchFamily="34" charset="0"/>
              <a:ea typeface="ＭＳ Ｐゴシック" panose="020B0600070205080204" pitchFamily="34" charset="-128"/>
              <a:cs typeface="+mn-cs"/>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40962" name="Imagen 25" descr="6a13ff654559a13f0a76d78b6d5dc06c.jpg"/>
          <p:cNvPicPr>
            <a:picLocks noChangeAspect="1"/>
          </p:cNvPicPr>
          <p:nvPr/>
        </p:nvPicPr>
        <p:blipFill>
          <a:blip r:embed="rId3"/>
          <a:srcRect t="45451" b="18871"/>
          <a:stretch>
            <a:fillRect/>
          </a:stretch>
        </p:blipFill>
        <p:spPr bwMode="auto">
          <a:xfrm>
            <a:off x="0" y="80963"/>
            <a:ext cx="9144000" cy="3165475"/>
          </a:xfrm>
          <a:prstGeom prst="rect">
            <a:avLst/>
          </a:prstGeom>
          <a:noFill/>
          <a:ln w="9525">
            <a:noFill/>
            <a:miter lim="800000"/>
            <a:headEnd/>
            <a:tailEnd/>
          </a:ln>
        </p:spPr>
      </p:pic>
      <p:pic>
        <p:nvPicPr>
          <p:cNvPr id="40963" name="Imagen 27" descr="empresa2-900x459.jpeg"/>
          <p:cNvPicPr>
            <a:picLocks noChangeAspect="1"/>
          </p:cNvPicPr>
          <p:nvPr/>
        </p:nvPicPr>
        <p:blipFill>
          <a:blip r:embed="rId4"/>
          <a:srcRect t="48865" b="6706"/>
          <a:stretch>
            <a:fillRect/>
          </a:stretch>
        </p:blipFill>
        <p:spPr bwMode="auto">
          <a:xfrm>
            <a:off x="0" y="3246438"/>
            <a:ext cx="9144000" cy="3867150"/>
          </a:xfrm>
          <a:prstGeom prst="rect">
            <a:avLst/>
          </a:prstGeom>
          <a:noFill/>
          <a:ln w="9525">
            <a:noFill/>
            <a:miter lim="800000"/>
            <a:headEnd/>
            <a:tailEnd/>
          </a:ln>
        </p:spPr>
      </p:pic>
      <p:sp>
        <p:nvSpPr>
          <p:cNvPr id="3" name="Rectángulo 2"/>
          <p:cNvSpPr/>
          <p:nvPr/>
        </p:nvSpPr>
        <p:spPr>
          <a:xfrm>
            <a:off x="708025" y="2292350"/>
            <a:ext cx="7894638" cy="1908175"/>
          </a:xfrm>
          <a:prstGeom prst="rect">
            <a:avLst/>
          </a:prstGeom>
        </p:spPr>
        <p:txBody>
          <a:bodyPr>
            <a:spAutoFit/>
          </a:bodyPr>
          <a:lstStyle/>
          <a:p>
            <a:pPr algn="just" eaLnBrk="0" hangingPunct="0">
              <a:defRPr/>
            </a:pPr>
            <a:r>
              <a:rPr lang="es-ES" dirty="0">
                <a:latin typeface="Arial" panose="020B0604020202020204" pitchFamily="34" charset="0"/>
                <a:ea typeface="ＭＳ Ｐゴシック" panose="020B0600070205080204" pitchFamily="34" charset="-128"/>
                <a:cs typeface="+mn-cs"/>
              </a:rPr>
              <a:t> </a:t>
            </a:r>
          </a:p>
          <a:p>
            <a:pPr marL="285750" indent="-285750" algn="just" eaLnBrk="0" hangingPunct="0">
              <a:buFont typeface="Arial" panose="020B0604020202020204" pitchFamily="34" charset="0"/>
              <a:buChar char="•"/>
              <a:defRPr/>
            </a:pPr>
            <a:r>
              <a:rPr lang="es-ES" sz="2000" dirty="0">
                <a:latin typeface="Arial" panose="020B0604020202020204" pitchFamily="34" charset="0"/>
                <a:ea typeface="ＭＳ Ｐゴシック" panose="020B0600070205080204" pitchFamily="34" charset="-128"/>
                <a:cs typeface="+mn-cs"/>
              </a:rPr>
              <a:t>Una vez aprobada la propuesta, por la gerencia, se sugiere utilizar  al manual de competencias,  como una herramienta imprescindible para realizar procesos de selección, para  evitar así falencias que comprometan la vinculación de personal que no cumpla con el requerimiento del puesto.</a:t>
            </a:r>
            <a:endParaRPr lang="es-EC" sz="2000" dirty="0">
              <a:latin typeface="Arial" panose="020B0604020202020204" pitchFamily="34" charset="0"/>
              <a:ea typeface="ＭＳ Ｐゴシック" panose="020B0600070205080204" pitchFamily="34" charset="-128"/>
              <a:cs typeface="+mn-cs"/>
            </a:endParaRPr>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n 13" descr="comunicacion-social.jpg"/>
          <p:cNvPicPr>
            <a:picLocks noChangeAspect="1"/>
          </p:cNvPicPr>
          <p:nvPr/>
        </p:nvPicPr>
        <p:blipFill>
          <a:blip r:embed="rId3"/>
          <a:srcRect l="536"/>
          <a:stretch>
            <a:fillRect/>
          </a:stretch>
        </p:blipFill>
        <p:spPr bwMode="auto">
          <a:xfrm>
            <a:off x="0" y="25400"/>
            <a:ext cx="9144000" cy="6130925"/>
          </a:xfrm>
          <a:prstGeom prst="rect">
            <a:avLst/>
          </a:prstGeom>
          <a:noFill/>
          <a:ln w="9525">
            <a:noFill/>
            <a:miter lim="800000"/>
            <a:headEnd/>
            <a:tailEnd/>
          </a:ln>
        </p:spPr>
      </p:pic>
      <p:sp>
        <p:nvSpPr>
          <p:cNvPr id="43010" name="CuadroTexto 2"/>
          <p:cNvSpPr txBox="1">
            <a:spLocks noChangeArrowheads="1"/>
          </p:cNvSpPr>
          <p:nvPr/>
        </p:nvSpPr>
        <p:spPr bwMode="auto">
          <a:xfrm>
            <a:off x="4584700" y="6310313"/>
            <a:ext cx="4662488" cy="369887"/>
          </a:xfrm>
          <a:prstGeom prst="rect">
            <a:avLst/>
          </a:prstGeom>
          <a:noFill/>
          <a:ln w="9525">
            <a:noFill/>
            <a:miter lim="800000"/>
            <a:headEnd/>
            <a:tailEnd/>
          </a:ln>
        </p:spPr>
        <p:txBody>
          <a:bodyPr>
            <a:spAutoFit/>
          </a:bodyPr>
          <a:lstStyle/>
          <a:p>
            <a:pPr algn="ctr" eaLnBrk="0" hangingPunct="0"/>
            <a:r>
              <a:rPr lang="es-EC"/>
              <a:t>ELABORADO POR: MÓNICA PAZMIÑO</a:t>
            </a:r>
          </a:p>
        </p:txBody>
      </p:sp>
      <p:sp>
        <p:nvSpPr>
          <p:cNvPr id="4" name="Rectángulo 3"/>
          <p:cNvSpPr/>
          <p:nvPr/>
        </p:nvSpPr>
        <p:spPr>
          <a:xfrm>
            <a:off x="-1056068" y="3991917"/>
            <a:ext cx="8854736" cy="1754326"/>
          </a:xfrm>
          <a:prstGeom prst="rect">
            <a:avLst/>
          </a:prstGeom>
          <a:noFill/>
        </p:spPr>
        <p:txBody>
          <a:bodyPr>
            <a:spAutoFit/>
          </a:bodyPr>
          <a:lstStyle/>
          <a:p>
            <a:pPr algn="ctr" eaLnBrk="0" hangingPunct="0">
              <a:defRPr/>
            </a:pP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ＭＳ Ｐゴシック" panose="020B0600070205080204" pitchFamily="34" charset="-128"/>
                <a:cs typeface="+mn-cs"/>
              </a:rPr>
              <a:t>GRACIAS POR SU ATENCIÓN.</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n 13" descr="comunicacion-social.jpg"/>
          <p:cNvPicPr>
            <a:picLocks noChangeAspect="1"/>
          </p:cNvPicPr>
          <p:nvPr/>
        </p:nvPicPr>
        <p:blipFill>
          <a:blip r:embed="rId3"/>
          <a:srcRect l="536"/>
          <a:stretch>
            <a:fillRect/>
          </a:stretch>
        </p:blipFill>
        <p:spPr bwMode="auto">
          <a:xfrm>
            <a:off x="0" y="25400"/>
            <a:ext cx="9144000" cy="6130925"/>
          </a:xfrm>
          <a:prstGeom prst="rect">
            <a:avLst/>
          </a:prstGeom>
          <a:noFill/>
          <a:ln w="9525">
            <a:noFill/>
            <a:miter lim="800000"/>
            <a:headEnd/>
            <a:tailEnd/>
          </a:ln>
        </p:spPr>
      </p:pic>
      <p:sp>
        <p:nvSpPr>
          <p:cNvPr id="16386" name="CuadroTexto 1"/>
          <p:cNvSpPr txBox="1">
            <a:spLocks noChangeArrowheads="1"/>
          </p:cNvSpPr>
          <p:nvPr/>
        </p:nvSpPr>
        <p:spPr bwMode="auto">
          <a:xfrm>
            <a:off x="695325" y="4468813"/>
            <a:ext cx="8101013" cy="1323975"/>
          </a:xfrm>
          <a:prstGeom prst="rect">
            <a:avLst/>
          </a:prstGeom>
          <a:noFill/>
          <a:ln w="9525">
            <a:noFill/>
            <a:miter lim="800000"/>
            <a:headEnd/>
            <a:tailEnd/>
          </a:ln>
        </p:spPr>
        <p:txBody>
          <a:bodyPr>
            <a:spAutoFit/>
          </a:bodyPr>
          <a:lstStyle/>
          <a:p>
            <a:pPr algn="ctr" eaLnBrk="0" hangingPunct="0"/>
            <a:r>
              <a:rPr lang="es-ES" sz="2000" b="1">
                <a:solidFill>
                  <a:srgbClr val="FFC000"/>
                </a:solidFill>
              </a:rPr>
              <a:t>TEMA: DISEÑO DE UN MODELO DE SELECCIÓN POR COMPETENCIAS PARA LOS DEPARTAMENTOS DE INVERSIONES Y ASESORÍA PREVISIONAL DE AFP GÉNESIS QUITO</a:t>
            </a:r>
            <a:endParaRPr lang="es-EC" sz="2000">
              <a:solidFill>
                <a:srgbClr val="FFC000"/>
              </a:solidFill>
            </a:endParaRPr>
          </a:p>
        </p:txBody>
      </p:sp>
      <p:sp>
        <p:nvSpPr>
          <p:cNvPr id="16387" name="CuadroTexto 2"/>
          <p:cNvSpPr txBox="1">
            <a:spLocks noChangeArrowheads="1"/>
          </p:cNvSpPr>
          <p:nvPr/>
        </p:nvSpPr>
        <p:spPr bwMode="auto">
          <a:xfrm>
            <a:off x="4584700" y="6310313"/>
            <a:ext cx="4662488" cy="369887"/>
          </a:xfrm>
          <a:prstGeom prst="rect">
            <a:avLst/>
          </a:prstGeom>
          <a:noFill/>
          <a:ln w="9525">
            <a:noFill/>
            <a:miter lim="800000"/>
            <a:headEnd/>
            <a:tailEnd/>
          </a:ln>
        </p:spPr>
        <p:txBody>
          <a:bodyPr>
            <a:spAutoFit/>
          </a:bodyPr>
          <a:lstStyle/>
          <a:p>
            <a:pPr algn="ctr" eaLnBrk="0" hangingPunct="0"/>
            <a:r>
              <a:rPr lang="es-EC">
                <a:solidFill>
                  <a:prstClr val="black"/>
                </a:solidFill>
              </a:rPr>
              <a:t>ELABORADO POR: MÓNICA PAZMIÑO</a:t>
            </a:r>
          </a:p>
        </p:txBody>
      </p:sp>
    </p:spTree>
    <p:extLst>
      <p:ext uri="{BB962C8B-B14F-4D97-AF65-F5344CB8AC3E}">
        <p14:creationId xmlns:p14="http://schemas.microsoft.com/office/powerpoint/2010/main" val="2861676076"/>
      </p:ext>
    </p:extLst>
  </p:cSld>
  <p:clrMapOvr>
    <a:masterClrMapping/>
  </p:clrMapOvr>
  <p:transition spd="slow" advClick="0" advTm="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n 3"/>
          <p:cNvPicPr>
            <a:picLocks noChangeAspect="1"/>
          </p:cNvPicPr>
          <p:nvPr/>
        </p:nvPicPr>
        <p:blipFill>
          <a:blip r:embed="rId2"/>
          <a:srcRect t="5373"/>
          <a:stretch>
            <a:fillRect/>
          </a:stretch>
        </p:blipFill>
        <p:spPr bwMode="auto">
          <a:xfrm>
            <a:off x="26988" y="0"/>
            <a:ext cx="9164637" cy="6858000"/>
          </a:xfrm>
          <a:prstGeom prst="rect">
            <a:avLst/>
          </a:prstGeom>
          <a:noFill/>
          <a:ln w="9525">
            <a:noFill/>
            <a:miter lim="800000"/>
            <a:headEnd/>
            <a:tailEnd/>
          </a:ln>
        </p:spPr>
      </p:pic>
      <p:sp>
        <p:nvSpPr>
          <p:cNvPr id="18434" name="CuadroTexto 5"/>
          <p:cNvSpPr txBox="1">
            <a:spLocks noChangeArrowheads="1"/>
          </p:cNvSpPr>
          <p:nvPr/>
        </p:nvSpPr>
        <p:spPr bwMode="auto">
          <a:xfrm>
            <a:off x="1774825" y="1397000"/>
            <a:ext cx="5653088" cy="1477963"/>
          </a:xfrm>
          <a:prstGeom prst="rect">
            <a:avLst/>
          </a:prstGeom>
          <a:noFill/>
          <a:ln w="9525">
            <a:noFill/>
            <a:miter lim="800000"/>
            <a:headEnd/>
            <a:tailEnd/>
          </a:ln>
        </p:spPr>
        <p:txBody>
          <a:bodyPr>
            <a:spAutoFit/>
          </a:bodyPr>
          <a:lstStyle/>
          <a:p>
            <a:pPr algn="just" eaLnBrk="0" hangingPunct="0"/>
            <a:r>
              <a:rPr lang="es-EC">
                <a:solidFill>
                  <a:srgbClr val="000066"/>
                </a:solidFill>
              </a:rPr>
              <a:t>Es una administradora de fondos de inversión especializada en pensiones y cesantía, constituida bajo la ley de Mercado de Valores, ofrece al mercado nacional:</a:t>
            </a:r>
            <a:endParaRPr lang="es-ES">
              <a:solidFill>
                <a:srgbClr val="000066"/>
              </a:solidFill>
            </a:endParaRPr>
          </a:p>
          <a:p>
            <a:pPr algn="just" eaLnBrk="0" hangingPunct="0"/>
            <a:endParaRPr lang="es-EC"/>
          </a:p>
        </p:txBody>
      </p:sp>
      <p:pic>
        <p:nvPicPr>
          <p:cNvPr id="18435" name="Picture 12"/>
          <p:cNvPicPr>
            <a:picLocks noChangeAspect="1" noChangeArrowheads="1"/>
          </p:cNvPicPr>
          <p:nvPr/>
        </p:nvPicPr>
        <p:blipFill>
          <a:blip r:embed="rId3"/>
          <a:srcRect/>
          <a:stretch>
            <a:fillRect/>
          </a:stretch>
        </p:blipFill>
        <p:spPr bwMode="auto">
          <a:xfrm>
            <a:off x="922338" y="2687638"/>
            <a:ext cx="2378075" cy="3168650"/>
          </a:xfrm>
          <a:prstGeom prst="rect">
            <a:avLst/>
          </a:prstGeom>
          <a:noFill/>
          <a:ln w="9525">
            <a:noFill/>
            <a:miter lim="800000"/>
            <a:headEnd/>
            <a:tailEnd/>
          </a:ln>
        </p:spPr>
      </p:pic>
      <p:pic>
        <p:nvPicPr>
          <p:cNvPr id="8" name="Imagen 7"/>
          <p:cNvPicPr>
            <a:picLocks noChangeAspect="1"/>
          </p:cNvPicPr>
          <p:nvPr/>
        </p:nvPicPr>
        <p:blipFill>
          <a:blip r:embed="rId4"/>
          <a:stretch>
            <a:fillRect/>
          </a:stretch>
        </p:blipFill>
        <p:spPr>
          <a:xfrm>
            <a:off x="4279571" y="2970989"/>
            <a:ext cx="4212701" cy="271905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9" name="Rectángulo 8"/>
          <p:cNvSpPr/>
          <p:nvPr/>
        </p:nvSpPr>
        <p:spPr>
          <a:xfrm>
            <a:off x="3075266" y="3961183"/>
            <a:ext cx="1417375" cy="369332"/>
          </a:xfrm>
          <a:prstGeom prst="rect">
            <a:avLst/>
          </a:prstGeom>
        </p:spPr>
        <p:txBody>
          <a:bodyPr>
            <a:spAutoFit/>
          </a:bodyPr>
          <a:lstStyle/>
          <a:p>
            <a:pPr algn="ctr" eaLnBrk="0" hangingPunct="0">
              <a:defRPr/>
            </a:pPr>
            <a:r>
              <a:rPr lang="es-EC"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panose="020B0A04020102020204" pitchFamily="34" charset="0"/>
                <a:ea typeface="ＭＳ Ｐゴシック" panose="020B0600070205080204" pitchFamily="34" charset="-128"/>
                <a:cs typeface="+mn-cs"/>
              </a:rPr>
              <a:t>1.995</a:t>
            </a:r>
          </a:p>
        </p:txBody>
      </p:sp>
      <p:sp>
        <p:nvSpPr>
          <p:cNvPr id="10" name="Flecha derecha 9"/>
          <p:cNvSpPr/>
          <p:nvPr/>
        </p:nvSpPr>
        <p:spPr>
          <a:xfrm>
            <a:off x="4238625" y="3984625"/>
            <a:ext cx="363538" cy="265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EC"/>
          </a:p>
        </p:txBody>
      </p:sp>
      <p:sp>
        <p:nvSpPr>
          <p:cNvPr id="12" name="Rectángulo 11"/>
          <p:cNvSpPr/>
          <p:nvPr/>
        </p:nvSpPr>
        <p:spPr>
          <a:xfrm>
            <a:off x="2277730" y="392424"/>
            <a:ext cx="4827284" cy="769441"/>
          </a:xfrm>
          <a:prstGeom prst="rect">
            <a:avLst/>
          </a:prstGeom>
          <a:noFill/>
        </p:spPr>
        <p:txBody>
          <a:bodyPr>
            <a:spAutoFit/>
          </a:bodyPr>
          <a:lstStyle/>
          <a:p>
            <a:pPr algn="ctr" eaLnBrk="0" hangingPunct="0">
              <a:defRPr/>
            </a:pPr>
            <a:r>
              <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AFP GÉNESIS</a:t>
            </a: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Imagen 3"/>
          <p:cNvPicPr>
            <a:picLocks noChangeAspect="1"/>
          </p:cNvPicPr>
          <p:nvPr/>
        </p:nvPicPr>
        <p:blipFill>
          <a:blip r:embed="rId3"/>
          <a:srcRect t="5373"/>
          <a:stretch>
            <a:fillRect/>
          </a:stretch>
        </p:blipFill>
        <p:spPr bwMode="auto">
          <a:xfrm>
            <a:off x="0" y="0"/>
            <a:ext cx="9164638" cy="6858000"/>
          </a:xfrm>
          <a:prstGeom prst="rect">
            <a:avLst/>
          </a:prstGeom>
          <a:noFill/>
          <a:ln w="9525">
            <a:noFill/>
            <a:miter lim="800000"/>
            <a:headEnd/>
            <a:tailEnd/>
          </a:ln>
        </p:spPr>
      </p:pic>
      <p:pic>
        <p:nvPicPr>
          <p:cNvPr id="3088" name="Imagen 11"/>
          <p:cNvPicPr>
            <a:picLocks noChangeAspect="1"/>
          </p:cNvPicPr>
          <p:nvPr/>
        </p:nvPicPr>
        <p:blipFill>
          <a:blip r:embed="rId4"/>
          <a:srcRect/>
          <a:stretch>
            <a:fillRect/>
          </a:stretch>
        </p:blipFill>
        <p:spPr bwMode="auto">
          <a:xfrm>
            <a:off x="7410450" y="5781675"/>
            <a:ext cx="1425575" cy="993775"/>
          </a:xfrm>
          <a:prstGeom prst="rect">
            <a:avLst/>
          </a:prstGeom>
          <a:noFill/>
          <a:ln w="9525">
            <a:noFill/>
            <a:miter lim="800000"/>
            <a:headEnd/>
            <a:tailEnd/>
          </a:ln>
        </p:spPr>
      </p:pic>
      <p:sp>
        <p:nvSpPr>
          <p:cNvPr id="17" name="Rectángulo 16"/>
          <p:cNvSpPr/>
          <p:nvPr/>
        </p:nvSpPr>
        <p:spPr>
          <a:xfrm>
            <a:off x="-121664" y="720887"/>
            <a:ext cx="7302321" cy="707886"/>
          </a:xfrm>
          <a:prstGeom prst="rect">
            <a:avLst/>
          </a:prstGeom>
          <a:noFill/>
        </p:spPr>
        <p:txBody>
          <a:bodyPr>
            <a:spAutoFit/>
          </a:bodyPr>
          <a:lstStyle/>
          <a:p>
            <a:pPr algn="ct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NÓMINA DE PERSONAL:</a:t>
            </a:r>
          </a:p>
        </p:txBody>
      </p:sp>
      <p:pic>
        <p:nvPicPr>
          <p:cNvPr id="3090" name="Picture 8"/>
          <p:cNvPicPr>
            <a:picLocks noGrp="1" noChangeAspect="1" noChangeArrowheads="1"/>
          </p:cNvPicPr>
          <p:nvPr>
            <p:ph idx="1"/>
          </p:nvPr>
        </p:nvPicPr>
        <p:blipFill>
          <a:blip r:embed="rId5"/>
          <a:srcRect/>
          <a:stretch>
            <a:fillRect/>
          </a:stretch>
        </p:blipFill>
        <p:spPr>
          <a:xfrm>
            <a:off x="5359400" y="1797050"/>
            <a:ext cx="3165475" cy="3902075"/>
          </a:xfrm>
        </p:spPr>
      </p:pic>
      <p:pic>
        <p:nvPicPr>
          <p:cNvPr id="3091" name="Imagen 17"/>
          <p:cNvPicPr>
            <a:picLocks noChangeAspect="1"/>
          </p:cNvPicPr>
          <p:nvPr/>
        </p:nvPicPr>
        <p:blipFill>
          <a:blip r:embed="rId6"/>
          <a:srcRect/>
          <a:stretch>
            <a:fillRect/>
          </a:stretch>
        </p:blipFill>
        <p:spPr bwMode="auto">
          <a:xfrm>
            <a:off x="6704013" y="2628900"/>
            <a:ext cx="476250" cy="476250"/>
          </a:xfrm>
          <a:prstGeom prst="rect">
            <a:avLst/>
          </a:prstGeom>
          <a:noFill/>
          <a:ln w="9525">
            <a:noFill/>
            <a:miter lim="800000"/>
            <a:headEnd/>
            <a:tailEnd/>
          </a:ln>
        </p:spPr>
      </p:pic>
      <p:graphicFrame>
        <p:nvGraphicFramePr>
          <p:cNvPr id="3086" name="Object 14"/>
          <p:cNvGraphicFramePr>
            <a:graphicFrameLocks noChangeAspect="1"/>
          </p:cNvGraphicFramePr>
          <p:nvPr/>
        </p:nvGraphicFramePr>
        <p:xfrm>
          <a:off x="244475" y="2420938"/>
          <a:ext cx="5054600" cy="2511425"/>
        </p:xfrm>
        <a:graphic>
          <a:graphicData uri="http://schemas.openxmlformats.org/presentationml/2006/ole">
            <mc:AlternateContent xmlns:mc="http://schemas.openxmlformats.org/markup-compatibility/2006">
              <mc:Choice xmlns:v="urn:schemas-microsoft-com:vml" Requires="v">
                <p:oleObj spid="_x0000_s3092" name="Hoja de cálculo" r:id="rId7" imgW="4867429" imgH="1609774" progId="">
                  <p:embed/>
                </p:oleObj>
              </mc:Choice>
              <mc:Fallback>
                <p:oleObj name="Hoja de cálculo" r:id="rId7" imgW="4867429" imgH="1609774"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5" y="2420938"/>
                        <a:ext cx="5054600" cy="251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5" name="Conector recto 24"/>
          <p:cNvCxnSpPr/>
          <p:nvPr/>
        </p:nvCxnSpPr>
        <p:spPr>
          <a:xfrm>
            <a:off x="561975" y="1428750"/>
            <a:ext cx="5773738"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n 17"/>
          <p:cNvPicPr>
            <a:picLocks noChangeAspect="1"/>
          </p:cNvPicPr>
          <p:nvPr/>
        </p:nvPicPr>
        <p:blipFill>
          <a:blip r:embed="rId2"/>
          <a:srcRect/>
          <a:stretch>
            <a:fillRect/>
          </a:stretch>
        </p:blipFill>
        <p:spPr bwMode="auto">
          <a:xfrm>
            <a:off x="8450263" y="3016250"/>
            <a:ext cx="476250" cy="476250"/>
          </a:xfrm>
          <a:prstGeom prst="rect">
            <a:avLst/>
          </a:prstGeom>
          <a:noFill/>
          <a:ln w="9525">
            <a:noFill/>
            <a:miter lim="800000"/>
            <a:headEnd/>
            <a:tailEnd/>
          </a:ln>
        </p:spPr>
      </p:pic>
      <p:sp>
        <p:nvSpPr>
          <p:cNvPr id="10" name="Rectángulo 9"/>
          <p:cNvSpPr/>
          <p:nvPr/>
        </p:nvSpPr>
        <p:spPr>
          <a:xfrm>
            <a:off x="-155575" y="2932113"/>
            <a:ext cx="9144000" cy="4248150"/>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dirty="0"/>
          </a:p>
        </p:txBody>
      </p:sp>
      <p:pic>
        <p:nvPicPr>
          <p:cNvPr id="21507" name="Imagen 13"/>
          <p:cNvPicPr>
            <a:picLocks noChangeAspect="1"/>
          </p:cNvPicPr>
          <p:nvPr/>
        </p:nvPicPr>
        <p:blipFill>
          <a:blip r:embed="rId3"/>
          <a:srcRect t="5373"/>
          <a:stretch>
            <a:fillRect/>
          </a:stretch>
        </p:blipFill>
        <p:spPr bwMode="auto">
          <a:xfrm>
            <a:off x="0" y="0"/>
            <a:ext cx="9164638" cy="6858000"/>
          </a:xfrm>
          <a:prstGeom prst="rect">
            <a:avLst/>
          </a:prstGeom>
          <a:noFill/>
          <a:ln w="9525">
            <a:noFill/>
            <a:miter lim="800000"/>
            <a:headEnd/>
            <a:tailEnd/>
          </a:ln>
        </p:spPr>
      </p:pic>
      <p:pic>
        <p:nvPicPr>
          <p:cNvPr id="21508" name="Picture 4" descr="http://eleconomista.com.mx/files/imagecache/nota_completa/renunciar-trabajo.jpg"/>
          <p:cNvPicPr>
            <a:picLocks noGrp="1" noChangeAspect="1" noChangeArrowheads="1"/>
          </p:cNvPicPr>
          <p:nvPr>
            <p:ph idx="1"/>
          </p:nvPr>
        </p:nvPicPr>
        <p:blipFill>
          <a:blip r:embed="rId4"/>
          <a:srcRect/>
          <a:stretch>
            <a:fillRect/>
          </a:stretch>
        </p:blipFill>
        <p:spPr>
          <a:xfrm>
            <a:off x="425450" y="2767013"/>
            <a:ext cx="2397125" cy="2095500"/>
          </a:xfrm>
        </p:spPr>
      </p:pic>
      <p:graphicFrame>
        <p:nvGraphicFramePr>
          <p:cNvPr id="8" name="Tabla 7"/>
          <p:cNvGraphicFramePr>
            <a:graphicFrameLocks noGrp="1"/>
          </p:cNvGraphicFramePr>
          <p:nvPr/>
        </p:nvGraphicFramePr>
        <p:xfrm>
          <a:off x="3181350" y="2227263"/>
          <a:ext cx="5653826" cy="3478131"/>
        </p:xfrm>
        <a:graphic>
          <a:graphicData uri="http://schemas.openxmlformats.org/drawingml/2006/table">
            <a:tbl>
              <a:tblPr/>
              <a:tblGrid>
                <a:gridCol w="2087003"/>
                <a:gridCol w="1455411"/>
                <a:gridCol w="927557"/>
                <a:gridCol w="1183855"/>
              </a:tblGrid>
              <a:tr h="772918">
                <a:tc>
                  <a:txBody>
                    <a:bodyPr/>
                    <a:lstStyle/>
                    <a:p>
                      <a:pPr algn="ctr" fontAlgn="b"/>
                      <a:r>
                        <a:rPr lang="es-EC" sz="1400" b="1" i="0" u="none" strike="noStrike" dirty="0">
                          <a:solidFill>
                            <a:srgbClr val="000000"/>
                          </a:solidFill>
                          <a:effectLst/>
                          <a:latin typeface="Calibri" panose="020F0502020204030204" pitchFamily="34" charset="0"/>
                        </a:rPr>
                        <a:t>POR ÁREA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Calibri" panose="020F0502020204030204" pitchFamily="34" charset="0"/>
                        </a:rPr>
                        <a:t>TOTAL DE EMPLEADOS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SALIDAS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 ROTACIÓN 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459">
                <a:tc>
                  <a:txBody>
                    <a:bodyPr/>
                    <a:lstStyle/>
                    <a:p>
                      <a:pPr algn="l" fontAlgn="b"/>
                      <a:r>
                        <a:rPr lang="es-EC" sz="1400" b="0" i="0" u="none" strike="noStrike" dirty="0">
                          <a:solidFill>
                            <a:srgbClr val="000000"/>
                          </a:solidFill>
                          <a:effectLst/>
                          <a:latin typeface="Calibri" panose="020F0502020204030204" pitchFamily="34" charset="0"/>
                        </a:rPr>
                        <a:t>Asesoría previsional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459">
                <a:tc>
                  <a:txBody>
                    <a:bodyPr/>
                    <a:lstStyle/>
                    <a:p>
                      <a:pPr algn="l" fontAlgn="b"/>
                      <a:r>
                        <a:rPr lang="es-EC" sz="1400" b="0" i="0" u="none" strike="noStrike" dirty="0">
                          <a:solidFill>
                            <a:srgbClr val="000000"/>
                          </a:solidFill>
                          <a:effectLst/>
                          <a:latin typeface="Calibri" panose="020F0502020204030204" pitchFamily="34" charset="0"/>
                        </a:rPr>
                        <a:t>Inversiones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2918">
                <a:tc>
                  <a:txBody>
                    <a:bodyPr/>
                    <a:lstStyle/>
                    <a:p>
                      <a:pPr algn="l" fontAlgn="b"/>
                      <a:r>
                        <a:rPr lang="es-EC" sz="1400" b="0" i="0" u="none" strike="noStrike" dirty="0">
                          <a:solidFill>
                            <a:srgbClr val="000000"/>
                          </a:solidFill>
                          <a:effectLst/>
                          <a:latin typeface="Calibri" panose="020F0502020204030204" pitchFamily="34" charset="0"/>
                        </a:rPr>
                        <a:t>Marketing y desarrollo de negocios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459">
                <a:tc>
                  <a:txBody>
                    <a:bodyPr/>
                    <a:lstStyle/>
                    <a:p>
                      <a:pPr algn="l" fontAlgn="b"/>
                      <a:r>
                        <a:rPr lang="es-EC" sz="1400" b="0" i="0" u="none" strike="noStrike">
                          <a:solidFill>
                            <a:srgbClr val="000000"/>
                          </a:solidFill>
                          <a:effectLst/>
                          <a:latin typeface="Calibri" panose="020F0502020204030204" pitchFamily="34" charset="0"/>
                        </a:rPr>
                        <a:t>Servicios integrados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459">
                <a:tc>
                  <a:txBody>
                    <a:bodyPr/>
                    <a:lstStyle/>
                    <a:p>
                      <a:pPr algn="l" fontAlgn="b"/>
                      <a:r>
                        <a:rPr lang="es-EC" sz="1400" b="0" i="0" u="none" strike="noStrike">
                          <a:solidFill>
                            <a:srgbClr val="000000"/>
                          </a:solidFill>
                          <a:effectLst/>
                          <a:latin typeface="Calibri" panose="020F0502020204030204" pitchFamily="34" charset="0"/>
                        </a:rPr>
                        <a:t>Desarrollo tecnológico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459">
                <a:tc>
                  <a:txBody>
                    <a:bodyPr/>
                    <a:lstStyle/>
                    <a:p>
                      <a:pPr algn="ctr" fontAlgn="b"/>
                      <a:r>
                        <a:rPr lang="es-EC" sz="1400" b="1" i="0" u="none" strike="noStrike">
                          <a:solidFill>
                            <a:srgbClr val="000000"/>
                          </a:solidFill>
                          <a:effectLst/>
                          <a:latin typeface="Calibri" panose="020F050202020403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effectLst/>
                          <a:latin typeface="Calibri" panose="020F050202020403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1551" name="Imagen 18"/>
          <p:cNvPicPr>
            <a:picLocks noChangeAspect="1"/>
          </p:cNvPicPr>
          <p:nvPr/>
        </p:nvPicPr>
        <p:blipFill>
          <a:blip r:embed="rId2"/>
          <a:srcRect/>
          <a:stretch>
            <a:fillRect/>
          </a:stretch>
        </p:blipFill>
        <p:spPr bwMode="auto">
          <a:xfrm>
            <a:off x="8601075" y="3319463"/>
            <a:ext cx="476250" cy="476250"/>
          </a:xfrm>
          <a:prstGeom prst="rect">
            <a:avLst/>
          </a:prstGeom>
          <a:noFill/>
          <a:ln w="9525">
            <a:noFill/>
            <a:miter lim="800000"/>
            <a:headEnd/>
            <a:tailEnd/>
          </a:ln>
        </p:spPr>
      </p:pic>
      <p:pic>
        <p:nvPicPr>
          <p:cNvPr id="21552" name="Imagen 19"/>
          <p:cNvPicPr>
            <a:picLocks noChangeAspect="1"/>
          </p:cNvPicPr>
          <p:nvPr/>
        </p:nvPicPr>
        <p:blipFill>
          <a:blip r:embed="rId2"/>
          <a:srcRect/>
          <a:stretch>
            <a:fillRect/>
          </a:stretch>
        </p:blipFill>
        <p:spPr bwMode="auto">
          <a:xfrm>
            <a:off x="8601075" y="2867025"/>
            <a:ext cx="476250" cy="476250"/>
          </a:xfrm>
          <a:prstGeom prst="rect">
            <a:avLst/>
          </a:prstGeom>
          <a:noFill/>
          <a:ln w="9525">
            <a:noFill/>
            <a:miter lim="800000"/>
            <a:headEnd/>
            <a:tailEnd/>
          </a:ln>
        </p:spPr>
      </p:pic>
      <p:sp>
        <p:nvSpPr>
          <p:cNvPr id="11" name="Rectángulo 10"/>
          <p:cNvSpPr/>
          <p:nvPr/>
        </p:nvSpPr>
        <p:spPr>
          <a:xfrm>
            <a:off x="600247" y="770159"/>
            <a:ext cx="6148282"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ÍNDICE DE ROTACIÓN:</a:t>
            </a:r>
            <a:endParaRPr lang="es-EC" sz="4000" dirty="0">
              <a:latin typeface="Arial" panose="020B0604020202020204" pitchFamily="34" charset="0"/>
              <a:ea typeface="ＭＳ Ｐゴシック" panose="020B0600070205080204" pitchFamily="34" charset="-128"/>
              <a:cs typeface="+mn-cs"/>
            </a:endParaRPr>
          </a:p>
        </p:txBody>
      </p:sp>
      <p:cxnSp>
        <p:nvCxnSpPr>
          <p:cNvPr id="22" name="Conector recto 21"/>
          <p:cNvCxnSpPr/>
          <p:nvPr/>
        </p:nvCxnSpPr>
        <p:spPr>
          <a:xfrm>
            <a:off x="755650" y="1477963"/>
            <a:ext cx="5073650"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22530"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22531" name="Imagen 27" descr="empresa2-900x459.jpeg"/>
          <p:cNvPicPr>
            <a:picLocks noChangeAspect="1"/>
          </p:cNvPicPr>
          <p:nvPr/>
        </p:nvPicPr>
        <p:blipFill>
          <a:blip r:embed="rId4"/>
          <a:srcRect t="48865" b="6706"/>
          <a:stretch>
            <a:fillRect/>
          </a:stretch>
        </p:blipFill>
        <p:spPr bwMode="auto">
          <a:xfrm>
            <a:off x="0" y="3165475"/>
            <a:ext cx="9144000" cy="3867150"/>
          </a:xfrm>
          <a:prstGeom prst="rect">
            <a:avLst/>
          </a:prstGeom>
          <a:noFill/>
          <a:ln w="9525">
            <a:noFill/>
            <a:miter lim="800000"/>
            <a:headEnd/>
            <a:tailEnd/>
          </a:ln>
        </p:spPr>
      </p:pic>
      <p:sp>
        <p:nvSpPr>
          <p:cNvPr id="14" name="Rectángulo 13"/>
          <p:cNvSpPr/>
          <p:nvPr/>
        </p:nvSpPr>
        <p:spPr>
          <a:xfrm>
            <a:off x="540914" y="607783"/>
            <a:ext cx="6053070"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OBJETIVO GENERAL:</a:t>
            </a:r>
            <a:endParaRPr lang="es-EC" sz="4000" dirty="0">
              <a:latin typeface="Arial" panose="020B0604020202020204" pitchFamily="34" charset="0"/>
              <a:ea typeface="ＭＳ Ｐゴシック" panose="020B0600070205080204" pitchFamily="34" charset="-128"/>
              <a:cs typeface="+mn-cs"/>
            </a:endParaRPr>
          </a:p>
        </p:txBody>
      </p:sp>
      <p:graphicFrame>
        <p:nvGraphicFramePr>
          <p:cNvPr id="17" name="Diagrama 16"/>
          <p:cNvGraphicFramePr/>
          <p:nvPr/>
        </p:nvGraphicFramePr>
        <p:xfrm>
          <a:off x="296214" y="1494626"/>
          <a:ext cx="8512936" cy="5086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9" name="Conector recto 18"/>
          <p:cNvCxnSpPr/>
          <p:nvPr/>
        </p:nvCxnSpPr>
        <p:spPr>
          <a:xfrm>
            <a:off x="773113" y="1316038"/>
            <a:ext cx="5073650"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24578"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24579" name="Imagen 27" descr="empresa2-900x459.jpeg"/>
          <p:cNvPicPr>
            <a:picLocks noChangeAspect="1"/>
          </p:cNvPicPr>
          <p:nvPr/>
        </p:nvPicPr>
        <p:blipFill>
          <a:blip r:embed="rId4"/>
          <a:srcRect t="48865" b="6706"/>
          <a:stretch>
            <a:fillRect/>
          </a:stretch>
        </p:blipFill>
        <p:spPr bwMode="auto">
          <a:xfrm>
            <a:off x="0" y="3165475"/>
            <a:ext cx="9144000" cy="3867150"/>
          </a:xfrm>
          <a:prstGeom prst="rect">
            <a:avLst/>
          </a:prstGeom>
          <a:noFill/>
          <a:ln w="9525">
            <a:noFill/>
            <a:miter lim="800000"/>
            <a:headEnd/>
            <a:tailEnd/>
          </a:ln>
        </p:spPr>
      </p:pic>
      <p:sp>
        <p:nvSpPr>
          <p:cNvPr id="14" name="Rectángulo 13"/>
          <p:cNvSpPr/>
          <p:nvPr/>
        </p:nvSpPr>
        <p:spPr>
          <a:xfrm>
            <a:off x="540913" y="607783"/>
            <a:ext cx="7006107"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OBJETIVOS ESPECÍFICOS:</a:t>
            </a:r>
            <a:endParaRPr lang="es-EC" sz="4000" dirty="0">
              <a:latin typeface="Arial" panose="020B0604020202020204" pitchFamily="34" charset="0"/>
              <a:ea typeface="ＭＳ Ｐゴシック" panose="020B0600070205080204" pitchFamily="34" charset="-128"/>
              <a:cs typeface="+mn-cs"/>
            </a:endParaRPr>
          </a:p>
        </p:txBody>
      </p:sp>
      <p:cxnSp>
        <p:nvCxnSpPr>
          <p:cNvPr id="19" name="Conector recto 18"/>
          <p:cNvCxnSpPr/>
          <p:nvPr/>
        </p:nvCxnSpPr>
        <p:spPr>
          <a:xfrm>
            <a:off x="747713" y="1316038"/>
            <a:ext cx="6232525"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graphicFrame>
        <p:nvGraphicFramePr>
          <p:cNvPr id="3" name="Diagrama 2"/>
          <p:cNvGraphicFramePr/>
          <p:nvPr>
            <p:extLst>
              <p:ext uri="{D42A27DB-BD31-4B8C-83A1-F6EECF244321}">
                <p14:modId xmlns:p14="http://schemas.microsoft.com/office/powerpoint/2010/main" val="2042817027"/>
              </p:ext>
            </p:extLst>
          </p:nvPr>
        </p:nvGraphicFramePr>
        <p:xfrm>
          <a:off x="656823" y="1519707"/>
          <a:ext cx="7868991" cy="4803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583" name="CuadroTexto 3"/>
          <p:cNvSpPr txBox="1">
            <a:spLocks noChangeArrowheads="1"/>
          </p:cNvSpPr>
          <p:nvPr/>
        </p:nvSpPr>
        <p:spPr bwMode="auto">
          <a:xfrm>
            <a:off x="1692275" y="5099050"/>
            <a:ext cx="1635125" cy="368300"/>
          </a:xfrm>
          <a:prstGeom prst="rect">
            <a:avLst/>
          </a:prstGeom>
          <a:noFill/>
          <a:ln w="9525">
            <a:noFill/>
            <a:miter lim="800000"/>
            <a:headEnd/>
            <a:tailEnd/>
          </a:ln>
        </p:spPr>
        <p:txBody>
          <a:bodyPr>
            <a:spAutoFit/>
          </a:bodyPr>
          <a:lstStyle/>
          <a:p>
            <a:pPr eaLnBrk="0" hangingPunct="0"/>
            <a:r>
              <a:rPr lang="es-EC"/>
              <a:t>Instrumentos</a:t>
            </a: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1604963" y="787400"/>
            <a:ext cx="174625" cy="174625"/>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s-ES">
              <a:solidFill>
                <a:schemeClr val="bg1"/>
              </a:solidFill>
            </a:endParaRPr>
          </a:p>
        </p:txBody>
      </p:sp>
      <p:pic>
        <p:nvPicPr>
          <p:cNvPr id="26626" name="Imagen 25" descr="6a13ff654559a13f0a76d78b6d5dc06c.jpg"/>
          <p:cNvPicPr>
            <a:picLocks noChangeAspect="1"/>
          </p:cNvPicPr>
          <p:nvPr/>
        </p:nvPicPr>
        <p:blipFill>
          <a:blip r:embed="rId3"/>
          <a:srcRect t="45451" b="18871"/>
          <a:stretch>
            <a:fillRect/>
          </a:stretch>
        </p:blipFill>
        <p:spPr bwMode="auto">
          <a:xfrm>
            <a:off x="0" y="0"/>
            <a:ext cx="9144000" cy="3165475"/>
          </a:xfrm>
          <a:prstGeom prst="rect">
            <a:avLst/>
          </a:prstGeom>
          <a:noFill/>
          <a:ln w="9525">
            <a:noFill/>
            <a:miter lim="800000"/>
            <a:headEnd/>
            <a:tailEnd/>
          </a:ln>
        </p:spPr>
      </p:pic>
      <p:pic>
        <p:nvPicPr>
          <p:cNvPr id="26627" name="Imagen 27" descr="empresa2-900x459.jpeg"/>
          <p:cNvPicPr>
            <a:picLocks noChangeAspect="1"/>
          </p:cNvPicPr>
          <p:nvPr/>
        </p:nvPicPr>
        <p:blipFill>
          <a:blip r:embed="rId4"/>
          <a:srcRect t="48865" b="6706"/>
          <a:stretch>
            <a:fillRect/>
          </a:stretch>
        </p:blipFill>
        <p:spPr bwMode="auto">
          <a:xfrm>
            <a:off x="0" y="3165475"/>
            <a:ext cx="9144000" cy="3867150"/>
          </a:xfrm>
          <a:prstGeom prst="rect">
            <a:avLst/>
          </a:prstGeom>
          <a:noFill/>
          <a:ln w="9525">
            <a:noFill/>
            <a:miter lim="800000"/>
            <a:headEnd/>
            <a:tailEnd/>
          </a:ln>
        </p:spPr>
      </p:pic>
      <p:sp>
        <p:nvSpPr>
          <p:cNvPr id="2" name="Rectángulo 1"/>
          <p:cNvSpPr/>
          <p:nvPr/>
        </p:nvSpPr>
        <p:spPr>
          <a:xfrm>
            <a:off x="505304" y="556267"/>
            <a:ext cx="7260657" cy="707886"/>
          </a:xfrm>
          <a:prstGeom prst="rect">
            <a:avLst/>
          </a:prstGeom>
        </p:spPr>
        <p:txBody>
          <a:bodyPr>
            <a:spAutoFit/>
          </a:bodyPr>
          <a:lstStyle/>
          <a:p>
            <a:pPr eaLnBrk="0" hangingPunct="0">
              <a:defRPr/>
            </a:pPr>
            <a:r>
              <a:rPr lang="es-E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TIPO DE INVESTIGACIÓN:</a:t>
            </a:r>
            <a:endParaRPr lang="es-EC" sz="4000" dirty="0">
              <a:latin typeface="Arial" panose="020B0604020202020204" pitchFamily="34" charset="0"/>
              <a:ea typeface="ＭＳ Ｐゴシック" panose="020B0600070205080204" pitchFamily="34" charset="-128"/>
              <a:cs typeface="+mn-cs"/>
            </a:endParaRPr>
          </a:p>
        </p:txBody>
      </p:sp>
      <p:cxnSp>
        <p:nvCxnSpPr>
          <p:cNvPr id="6" name="Conector recto 5"/>
          <p:cNvCxnSpPr/>
          <p:nvPr/>
        </p:nvCxnSpPr>
        <p:spPr>
          <a:xfrm flipV="1">
            <a:off x="673100" y="1209675"/>
            <a:ext cx="6107113" cy="127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graphicFrame>
        <p:nvGraphicFramePr>
          <p:cNvPr id="4" name="Diagrama 3"/>
          <p:cNvGraphicFramePr/>
          <p:nvPr/>
        </p:nvGraphicFramePr>
        <p:xfrm>
          <a:off x="312311" y="1434054"/>
          <a:ext cx="8471079" cy="4510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n 6"/>
          <p:cNvPicPr>
            <a:picLocks noChangeAspect="1"/>
          </p:cNvPicPr>
          <p:nvPr/>
        </p:nvPicPr>
        <p:blipFill>
          <a:blip r:embed="rId2"/>
          <a:srcRect t="5373"/>
          <a:stretch>
            <a:fillRect/>
          </a:stretch>
        </p:blipFill>
        <p:spPr bwMode="auto">
          <a:xfrm>
            <a:off x="0" y="0"/>
            <a:ext cx="9164638" cy="6858000"/>
          </a:xfrm>
          <a:prstGeom prst="rect">
            <a:avLst/>
          </a:prstGeom>
          <a:noFill/>
          <a:ln w="9525">
            <a:noFill/>
            <a:miter lim="800000"/>
            <a:headEnd/>
            <a:tailEnd/>
          </a:ln>
        </p:spPr>
      </p:pic>
      <p:pic>
        <p:nvPicPr>
          <p:cNvPr id="9" name="Imagen 15"/>
          <p:cNvPicPr>
            <a:picLocks noChangeAspect="1"/>
          </p:cNvPicPr>
          <p:nvPr/>
        </p:nvPicPr>
        <p:blipFill rotWithShape="1">
          <a:blip r:embed="rId3">
            <a:duotone>
              <a:prstClr val="black"/>
              <a:schemeClr val="accent4">
                <a:tint val="45000"/>
                <a:satMod val="400000"/>
              </a:schemeClr>
            </a:duotone>
          </a:blip>
          <a:srcRect l="58170" t="2816" b="22957"/>
          <a:stretch/>
        </p:blipFill>
        <p:spPr>
          <a:xfrm rot="582582">
            <a:off x="-327009" y="729666"/>
            <a:ext cx="3358584" cy="5985825"/>
          </a:xfrm>
          <a:prstGeom prst="rect">
            <a:avLst/>
          </a:prstGeom>
        </p:spPr>
      </p:pic>
      <p:sp>
        <p:nvSpPr>
          <p:cNvPr id="11" name="CuadroTexto 10"/>
          <p:cNvSpPr txBox="1"/>
          <p:nvPr/>
        </p:nvSpPr>
        <p:spPr>
          <a:xfrm>
            <a:off x="766763" y="1216025"/>
            <a:ext cx="1965325" cy="646113"/>
          </a:xfrm>
          <a:prstGeom prst="rect">
            <a:avLst/>
          </a:prstGeom>
          <a:noFill/>
        </p:spPr>
        <p:txBody>
          <a:bodyPr>
            <a:spAutoFit/>
          </a:bodyPr>
          <a:lstStyle/>
          <a:p>
            <a:pPr eaLnBrk="0" hangingPunct="0">
              <a:defRPr/>
            </a:pPr>
            <a:r>
              <a:rPr lang="es-EC" dirty="0">
                <a:solidFill>
                  <a:schemeClr val="accent1">
                    <a:lumMod val="50000"/>
                  </a:schemeClr>
                </a:solidFill>
                <a:latin typeface="Arial" panose="020B0604020202020204" pitchFamily="34" charset="0"/>
                <a:ea typeface="ＭＳ Ｐゴシック" panose="020B0600070205080204" pitchFamily="34" charset="-128"/>
                <a:cs typeface="+mn-cs"/>
              </a:rPr>
              <a:t>Fase 1: Organizacional</a:t>
            </a:r>
          </a:p>
        </p:txBody>
      </p:sp>
      <p:sp>
        <p:nvSpPr>
          <p:cNvPr id="12" name="CuadroTexto 11"/>
          <p:cNvSpPr txBox="1"/>
          <p:nvPr/>
        </p:nvSpPr>
        <p:spPr>
          <a:xfrm>
            <a:off x="1749425" y="2425700"/>
            <a:ext cx="2063750" cy="646113"/>
          </a:xfrm>
          <a:prstGeom prst="rect">
            <a:avLst/>
          </a:prstGeom>
          <a:noFill/>
        </p:spPr>
        <p:txBody>
          <a:bodyPr>
            <a:spAutoFit/>
          </a:bodyPr>
          <a:lstStyle/>
          <a:p>
            <a:pPr eaLnBrk="0" hangingPunct="0">
              <a:defRPr/>
            </a:pPr>
            <a:r>
              <a:rPr lang="es-EC" dirty="0">
                <a:solidFill>
                  <a:schemeClr val="accent1">
                    <a:lumMod val="50000"/>
                  </a:schemeClr>
                </a:solidFill>
                <a:latin typeface="Arial" panose="020B0604020202020204" pitchFamily="34" charset="0"/>
                <a:ea typeface="ＭＳ Ｐゴシック" panose="020B0600070205080204" pitchFamily="34" charset="-128"/>
                <a:cs typeface="+mn-cs"/>
              </a:rPr>
              <a:t>Fase 2: Definición Competencias </a:t>
            </a:r>
          </a:p>
        </p:txBody>
      </p:sp>
      <p:sp>
        <p:nvSpPr>
          <p:cNvPr id="13" name="Rectángulo 12"/>
          <p:cNvSpPr/>
          <p:nvPr/>
        </p:nvSpPr>
        <p:spPr>
          <a:xfrm>
            <a:off x="4162425" y="4808538"/>
            <a:ext cx="4767263" cy="1322387"/>
          </a:xfrm>
          <a:prstGeom prst="rect">
            <a:avLst/>
          </a:prstGeom>
        </p:spPr>
        <p:txBody>
          <a:bodyPr>
            <a:spAutoFit/>
          </a:bodyPr>
          <a:lstStyle/>
          <a:p>
            <a:pPr algn="just" eaLnBrk="0" hangingPunct="0"/>
            <a:r>
              <a:rPr lang="es-EC" sz="2000">
                <a:solidFill>
                  <a:srgbClr val="1F4E79"/>
                </a:solidFill>
                <a:ea typeface="Times New Roman" pitchFamily="18" charset="0"/>
                <a:cs typeface="Arial" charset="0"/>
              </a:rPr>
              <a:t>Identificar, las competencias definidas a partir de un análisis de las funciones claves, con énfasis en los resultados o productos esperados.</a:t>
            </a:r>
          </a:p>
        </p:txBody>
      </p:sp>
      <p:sp>
        <p:nvSpPr>
          <p:cNvPr id="14" name="CuadroTexto 13"/>
          <p:cNvSpPr txBox="1"/>
          <p:nvPr/>
        </p:nvSpPr>
        <p:spPr>
          <a:xfrm>
            <a:off x="1792288" y="4046538"/>
            <a:ext cx="1489075" cy="646112"/>
          </a:xfrm>
          <a:prstGeom prst="rect">
            <a:avLst/>
          </a:prstGeom>
          <a:noFill/>
        </p:spPr>
        <p:txBody>
          <a:bodyPr>
            <a:spAutoFit/>
          </a:bodyPr>
          <a:lstStyle/>
          <a:p>
            <a:pPr eaLnBrk="0" hangingPunct="0">
              <a:defRPr/>
            </a:pPr>
            <a:r>
              <a:rPr lang="es-EC" dirty="0">
                <a:solidFill>
                  <a:schemeClr val="accent1">
                    <a:lumMod val="50000"/>
                  </a:schemeClr>
                </a:solidFill>
                <a:latin typeface="Arial" panose="020B0604020202020204" pitchFamily="34" charset="0"/>
                <a:ea typeface="ＭＳ Ｐゴシック" panose="020B0600070205080204" pitchFamily="34" charset="-128"/>
                <a:cs typeface="+mn-cs"/>
              </a:rPr>
              <a:t>Fase 3: Contratación</a:t>
            </a:r>
          </a:p>
        </p:txBody>
      </p:sp>
      <p:sp>
        <p:nvSpPr>
          <p:cNvPr id="15" name="CuadroTexto 14"/>
          <p:cNvSpPr txBox="1"/>
          <p:nvPr/>
        </p:nvSpPr>
        <p:spPr>
          <a:xfrm>
            <a:off x="1262063" y="5808663"/>
            <a:ext cx="2009775" cy="646112"/>
          </a:xfrm>
          <a:prstGeom prst="rect">
            <a:avLst/>
          </a:prstGeom>
          <a:noFill/>
        </p:spPr>
        <p:txBody>
          <a:bodyPr>
            <a:spAutoFit/>
          </a:bodyPr>
          <a:lstStyle/>
          <a:p>
            <a:pPr eaLnBrk="0" hangingPunct="0">
              <a:defRPr/>
            </a:pPr>
            <a:r>
              <a:rPr lang="es-EC" dirty="0">
                <a:solidFill>
                  <a:schemeClr val="accent1">
                    <a:lumMod val="50000"/>
                  </a:schemeClr>
                </a:solidFill>
                <a:latin typeface="Arial" panose="020B0604020202020204" pitchFamily="34" charset="0"/>
                <a:ea typeface="ＭＳ Ｐゴシック" panose="020B0600070205080204" pitchFamily="34" charset="-128"/>
                <a:cs typeface="+mn-cs"/>
              </a:rPr>
              <a:t>Fase 4: Complementaria</a:t>
            </a:r>
          </a:p>
        </p:txBody>
      </p:sp>
      <p:pic>
        <p:nvPicPr>
          <p:cNvPr id="21" name="Marcador de contenido 20"/>
          <p:cNvPicPr>
            <a:picLocks noGrp="1" noChangeAspect="1"/>
          </p:cNvPicPr>
          <p:nvPr>
            <p:ph idx="1"/>
          </p:nvPr>
        </p:nvPicPr>
        <p:blipFill rotWithShape="1">
          <a:blip r:embed="rId4"/>
          <a:srcRect r="37742"/>
          <a:stretch/>
        </p:blipFill>
        <p:spPr>
          <a:xfrm>
            <a:off x="4278627" y="1261463"/>
            <a:ext cx="3685839" cy="3158290"/>
          </a:xfrm>
          <a:effectLst>
            <a:innerShdw blurRad="114300">
              <a:prstClr val="black"/>
            </a:innerShdw>
          </a:effectLst>
        </p:spPr>
      </p:pic>
      <p:sp>
        <p:nvSpPr>
          <p:cNvPr id="22" name="Rectángulo 21"/>
          <p:cNvSpPr/>
          <p:nvPr/>
        </p:nvSpPr>
        <p:spPr>
          <a:xfrm>
            <a:off x="244428" y="336229"/>
            <a:ext cx="6300974" cy="523220"/>
          </a:xfrm>
          <a:prstGeom prst="rect">
            <a:avLst/>
          </a:prstGeom>
        </p:spPr>
        <p:txBody>
          <a:bodyPr>
            <a:spAutoFit/>
          </a:bodyPr>
          <a:lstStyle/>
          <a:p>
            <a:pPr eaLnBrk="0" hangingPunct="0">
              <a:defRPr/>
            </a:pPr>
            <a:r>
              <a:rPr lang="es-E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ＭＳ Ｐゴシック" panose="020B0600070205080204" pitchFamily="34" charset="-128"/>
                <a:cs typeface="+mn-cs"/>
              </a:rPr>
              <a:t>    MODELO DE COMPETENCIAS:</a:t>
            </a:r>
            <a:endParaRPr lang="es-EC" sz="2800" dirty="0">
              <a:latin typeface="Arial" panose="020B0604020202020204" pitchFamily="34" charset="0"/>
              <a:ea typeface="ＭＳ Ｐゴシック" panose="020B0600070205080204" pitchFamily="34" charset="-128"/>
              <a:cs typeface="+mn-cs"/>
            </a:endParaRPr>
          </a:p>
        </p:txBody>
      </p:sp>
      <p:cxnSp>
        <p:nvCxnSpPr>
          <p:cNvPr id="24" name="Conector recto 23"/>
          <p:cNvCxnSpPr/>
          <p:nvPr/>
        </p:nvCxnSpPr>
        <p:spPr>
          <a:xfrm flipV="1">
            <a:off x="438150" y="823913"/>
            <a:ext cx="6107113" cy="127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17400</TotalTime>
  <Words>656</Words>
  <Application>Microsoft Office PowerPoint</Application>
  <PresentationFormat>Presentación en pantalla (4:3)</PresentationFormat>
  <Paragraphs>130</Paragraphs>
  <Slides>18</Slides>
  <Notes>11</Notes>
  <HiddenSlides>1</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8" baseType="lpstr">
      <vt:lpstr>MS PGothic</vt:lpstr>
      <vt:lpstr>MS PGothic</vt:lpstr>
      <vt:lpstr>Arial</vt:lpstr>
      <vt:lpstr>Arial Black</vt:lpstr>
      <vt:lpstr>Calibri</vt:lpstr>
      <vt:lpstr>Calibri Light</vt:lpstr>
      <vt:lpstr>Symbol</vt:lpstr>
      <vt:lpstr>Times New Roman</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SNAP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Alvarez</dc:creator>
  <cp:lastModifiedBy>USER</cp:lastModifiedBy>
  <cp:revision>1114</cp:revision>
  <cp:lastPrinted>2014-09-22T20:09:46Z</cp:lastPrinted>
  <dcterms:created xsi:type="dcterms:W3CDTF">2014-03-09T16:31:42Z</dcterms:created>
  <dcterms:modified xsi:type="dcterms:W3CDTF">2015-05-08T22:37:19Z</dcterms:modified>
</cp:coreProperties>
</file>