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256" r:id="rId15"/>
    <p:sldId id="258" r:id="rId16"/>
    <p:sldId id="272" r:id="rId17"/>
    <p:sldId id="273" r:id="rId18"/>
    <p:sldId id="259" r:id="rId19"/>
    <p:sldId id="274" r:id="rId20"/>
    <p:sldId id="275" r:id="rId21"/>
    <p:sldId id="279" r:id="rId22"/>
    <p:sldId id="265" r:id="rId23"/>
    <p:sldId id="281" r:id="rId24"/>
    <p:sldId id="277" r:id="rId25"/>
    <p:sldId id="282" r:id="rId26"/>
    <p:sldId id="283" r:id="rId27"/>
    <p:sldId id="288" r:id="rId28"/>
    <p:sldId id="284" r:id="rId29"/>
    <p:sldId id="285" r:id="rId30"/>
    <p:sldId id="289" r:id="rId31"/>
    <p:sldId id="292" r:id="rId32"/>
    <p:sldId id="290" r:id="rId33"/>
    <p:sldId id="291" r:id="rId34"/>
    <p:sldId id="286" r:id="rId35"/>
    <p:sldId id="293" r:id="rId36"/>
    <p:sldId id="294" r:id="rId37"/>
    <p:sldId id="295" r:id="rId3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4E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335A5F-500B-4C74-89C7-31AF0DC09FB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1DD10453-F274-43E3-A2B8-F8D737E1E4FC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BUENAS PRÁCTICAS</a:t>
          </a:r>
          <a:endParaRPr lang="es-EC" dirty="0">
            <a:solidFill>
              <a:schemeClr val="tx1"/>
            </a:solidFill>
          </a:endParaRPr>
        </a:p>
      </dgm:t>
    </dgm:pt>
    <dgm:pt modelId="{B593F238-3993-46DF-9C7F-0822B8E814BA}" type="parTrans" cxnId="{1ED0ED6A-8D67-4CC3-A1F0-C62589F3DCB0}">
      <dgm:prSet/>
      <dgm:spPr/>
      <dgm:t>
        <a:bodyPr/>
        <a:lstStyle/>
        <a:p>
          <a:endParaRPr lang="es-EC"/>
        </a:p>
      </dgm:t>
    </dgm:pt>
    <dgm:pt modelId="{1FDA5DD7-B3A9-431D-A3CB-E0F589461291}" type="sibTrans" cxnId="{1ED0ED6A-8D67-4CC3-A1F0-C62589F3DCB0}">
      <dgm:prSet/>
      <dgm:spPr/>
      <dgm:t>
        <a:bodyPr/>
        <a:lstStyle/>
        <a:p>
          <a:endParaRPr lang="es-EC"/>
        </a:p>
      </dgm:t>
    </dgm:pt>
    <dgm:pt modelId="{DE131F7C-D637-4E63-B221-7ECC913998E6}">
      <dgm:prSet phldrT="[Texto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b="1" dirty="0" smtClean="0"/>
            <a:t>Implementar procedimientos y recursos especiales</a:t>
          </a:r>
          <a:endParaRPr lang="es-EC" b="1" dirty="0">
            <a:solidFill>
              <a:schemeClr val="tx1"/>
            </a:solidFill>
          </a:endParaRPr>
        </a:p>
      </dgm:t>
    </dgm:pt>
    <dgm:pt modelId="{E2037F07-8C89-42AD-AD71-959D0F327877}" type="parTrans" cxnId="{9B73B6F1-00A8-4408-820E-40B64A6397F5}">
      <dgm:prSet/>
      <dgm:spPr/>
      <dgm:t>
        <a:bodyPr/>
        <a:lstStyle/>
        <a:p>
          <a:endParaRPr lang="es-EC"/>
        </a:p>
      </dgm:t>
    </dgm:pt>
    <dgm:pt modelId="{64F4EA48-A67D-49ED-B439-0D97A4AB61A8}" type="sibTrans" cxnId="{9B73B6F1-00A8-4408-820E-40B64A6397F5}">
      <dgm:prSet/>
      <dgm:spPr/>
      <dgm:t>
        <a:bodyPr/>
        <a:lstStyle/>
        <a:p>
          <a:endParaRPr lang="es-EC"/>
        </a:p>
      </dgm:t>
    </dgm:pt>
    <dgm:pt modelId="{C78AE58A-F0CE-4BA2-BB5C-69EA644D2C48}">
      <dgm:prSet phldrT="[Texto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b="1" dirty="0" smtClean="0"/>
            <a:t>Garantizar una respuesta oportuna y eficaz</a:t>
          </a:r>
          <a:endParaRPr lang="es-EC" b="1" dirty="0"/>
        </a:p>
      </dgm:t>
    </dgm:pt>
    <dgm:pt modelId="{4F15BFE9-919E-495D-99C1-9CCF6ED9216F}" type="parTrans" cxnId="{7EFF17AF-CCBA-45E6-8AF6-BA1376AC645D}">
      <dgm:prSet/>
      <dgm:spPr/>
      <dgm:t>
        <a:bodyPr/>
        <a:lstStyle/>
        <a:p>
          <a:endParaRPr lang="es-EC"/>
        </a:p>
      </dgm:t>
    </dgm:pt>
    <dgm:pt modelId="{AB9BC51D-689E-4AEF-BB37-43314F722ADF}" type="sibTrans" cxnId="{7EFF17AF-CCBA-45E6-8AF6-BA1376AC645D}">
      <dgm:prSet/>
      <dgm:spPr/>
      <dgm:t>
        <a:bodyPr/>
        <a:lstStyle/>
        <a:p>
          <a:endParaRPr lang="es-EC"/>
        </a:p>
      </dgm:t>
    </dgm:pt>
    <dgm:pt modelId="{5D037FA1-F9E9-400B-B058-4C738E79DA56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2000" b="1" dirty="0" smtClean="0"/>
            <a:t>Aplicación efectiva de medios tecnológicos para la seguridad física, como apoyo a la gestión de riesgos:</a:t>
          </a:r>
          <a:endParaRPr lang="es-EC" sz="1800" b="1" dirty="0">
            <a:solidFill>
              <a:schemeClr val="tx1"/>
            </a:solidFill>
          </a:endParaRPr>
        </a:p>
      </dgm:t>
    </dgm:pt>
    <dgm:pt modelId="{0E9DCA3E-1172-4248-9091-B09225086C4B}" type="parTrans" cxnId="{09D7FA3B-409F-4604-B398-B43E57B866F2}">
      <dgm:prSet/>
      <dgm:spPr/>
      <dgm:t>
        <a:bodyPr/>
        <a:lstStyle/>
        <a:p>
          <a:endParaRPr lang="es-EC"/>
        </a:p>
      </dgm:t>
    </dgm:pt>
    <dgm:pt modelId="{D4F24404-09C5-4E94-A0FF-23ECB19C0DEE}" type="sibTrans" cxnId="{09D7FA3B-409F-4604-B398-B43E57B866F2}">
      <dgm:prSet/>
      <dgm:spPr/>
      <dgm:t>
        <a:bodyPr/>
        <a:lstStyle/>
        <a:p>
          <a:endParaRPr lang="es-EC"/>
        </a:p>
      </dgm:t>
    </dgm:pt>
    <dgm:pt modelId="{666F7D8D-85E3-4DA7-A013-0BB1A36BA7C7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b="1" i="0" dirty="0" smtClean="0">
              <a:solidFill>
                <a:schemeClr val="tx1"/>
              </a:solidFill>
            </a:rPr>
            <a:t>Prevenir, minimizar y evitar pérdidas</a:t>
          </a:r>
          <a:endParaRPr lang="es-EC" b="1" dirty="0">
            <a:solidFill>
              <a:schemeClr val="tx1"/>
            </a:solidFill>
          </a:endParaRPr>
        </a:p>
      </dgm:t>
    </dgm:pt>
    <dgm:pt modelId="{AE50CB84-501C-4F9F-8A30-4DD589A227C2}" type="parTrans" cxnId="{2129DEEE-AE71-4694-94D1-791E0AE374A9}">
      <dgm:prSet/>
      <dgm:spPr/>
      <dgm:t>
        <a:bodyPr/>
        <a:lstStyle/>
        <a:p>
          <a:endParaRPr lang="es-EC"/>
        </a:p>
      </dgm:t>
    </dgm:pt>
    <dgm:pt modelId="{EB5E6A35-BF8A-497D-85EB-C6C79788814F}" type="sibTrans" cxnId="{2129DEEE-AE71-4694-94D1-791E0AE374A9}">
      <dgm:prSet/>
      <dgm:spPr/>
      <dgm:t>
        <a:bodyPr/>
        <a:lstStyle/>
        <a:p>
          <a:endParaRPr lang="es-EC"/>
        </a:p>
      </dgm:t>
    </dgm:pt>
    <dgm:pt modelId="{7A534920-CF83-4AF3-AAAD-FAFEFBC8B16A}" type="pres">
      <dgm:prSet presAssocID="{7F335A5F-500B-4C74-89C7-31AF0DC09FB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BF0B443-3456-4006-BDF5-B9A229320588}" type="pres">
      <dgm:prSet presAssocID="{1DD10453-F274-43E3-A2B8-F8D737E1E4FC}" presName="root1" presStyleCnt="0"/>
      <dgm:spPr/>
    </dgm:pt>
    <dgm:pt modelId="{7EDF096E-316F-4401-AF32-420E841555D0}" type="pres">
      <dgm:prSet presAssocID="{1DD10453-F274-43E3-A2B8-F8D737E1E4F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A3F640-95A1-4BD1-A27D-9E763DC1D88D}" type="pres">
      <dgm:prSet presAssocID="{1DD10453-F274-43E3-A2B8-F8D737E1E4FC}" presName="level2hierChild" presStyleCnt="0"/>
      <dgm:spPr/>
    </dgm:pt>
    <dgm:pt modelId="{63E5B6E9-70E6-4333-85BE-155F87D700E3}" type="pres">
      <dgm:prSet presAssocID="{E2037F07-8C89-42AD-AD71-959D0F327877}" presName="conn2-1" presStyleLbl="parChTrans1D2" presStyleIdx="0" presStyleCnt="4"/>
      <dgm:spPr/>
      <dgm:t>
        <a:bodyPr/>
        <a:lstStyle/>
        <a:p>
          <a:endParaRPr lang="es-ES"/>
        </a:p>
      </dgm:t>
    </dgm:pt>
    <dgm:pt modelId="{EC923F2C-5A3F-4015-B2CA-E0881E57F067}" type="pres">
      <dgm:prSet presAssocID="{E2037F07-8C89-42AD-AD71-959D0F327877}" presName="connTx" presStyleLbl="parChTrans1D2" presStyleIdx="0" presStyleCnt="4"/>
      <dgm:spPr/>
      <dgm:t>
        <a:bodyPr/>
        <a:lstStyle/>
        <a:p>
          <a:endParaRPr lang="es-ES"/>
        </a:p>
      </dgm:t>
    </dgm:pt>
    <dgm:pt modelId="{5EC5B196-C882-40C3-8910-53F2DBA89ADC}" type="pres">
      <dgm:prSet presAssocID="{DE131F7C-D637-4E63-B221-7ECC913998E6}" presName="root2" presStyleCnt="0"/>
      <dgm:spPr/>
    </dgm:pt>
    <dgm:pt modelId="{AD79F642-BA1E-459F-8771-8F7BAD3B5945}" type="pres">
      <dgm:prSet presAssocID="{DE131F7C-D637-4E63-B221-7ECC913998E6}" presName="LevelTwoTextNode" presStyleLbl="node2" presStyleIdx="0" presStyleCnt="4" custScaleX="17443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B1AA117-60B9-44F5-9A95-198AC5CFF7C1}" type="pres">
      <dgm:prSet presAssocID="{DE131F7C-D637-4E63-B221-7ECC913998E6}" presName="level3hierChild" presStyleCnt="0"/>
      <dgm:spPr/>
    </dgm:pt>
    <dgm:pt modelId="{96179737-C82E-4CDE-99E8-656CD18834D2}" type="pres">
      <dgm:prSet presAssocID="{4F15BFE9-919E-495D-99C1-9CCF6ED9216F}" presName="conn2-1" presStyleLbl="parChTrans1D2" presStyleIdx="1" presStyleCnt="4"/>
      <dgm:spPr/>
      <dgm:t>
        <a:bodyPr/>
        <a:lstStyle/>
        <a:p>
          <a:endParaRPr lang="es-ES"/>
        </a:p>
      </dgm:t>
    </dgm:pt>
    <dgm:pt modelId="{83CE375C-49E1-48F3-BA86-1C17B8F24325}" type="pres">
      <dgm:prSet presAssocID="{4F15BFE9-919E-495D-99C1-9CCF6ED9216F}" presName="connTx" presStyleLbl="parChTrans1D2" presStyleIdx="1" presStyleCnt="4"/>
      <dgm:spPr/>
      <dgm:t>
        <a:bodyPr/>
        <a:lstStyle/>
        <a:p>
          <a:endParaRPr lang="es-ES"/>
        </a:p>
      </dgm:t>
    </dgm:pt>
    <dgm:pt modelId="{1B35244C-AC8A-4D1A-A109-1EBB590AE8A3}" type="pres">
      <dgm:prSet presAssocID="{C78AE58A-F0CE-4BA2-BB5C-69EA644D2C48}" presName="root2" presStyleCnt="0"/>
      <dgm:spPr/>
    </dgm:pt>
    <dgm:pt modelId="{1DE3AEFE-B83C-4B70-BBAB-E0A346887D88}" type="pres">
      <dgm:prSet presAssocID="{C78AE58A-F0CE-4BA2-BB5C-69EA644D2C48}" presName="LevelTwoTextNode" presStyleLbl="node2" presStyleIdx="1" presStyleCnt="4" custScaleX="17664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ADC7F4E-B595-45EA-9A5C-718B78580C24}" type="pres">
      <dgm:prSet presAssocID="{C78AE58A-F0CE-4BA2-BB5C-69EA644D2C48}" presName="level3hierChild" presStyleCnt="0"/>
      <dgm:spPr/>
    </dgm:pt>
    <dgm:pt modelId="{AB862712-0A3F-4E8B-90CF-5B9C36F68B55}" type="pres">
      <dgm:prSet presAssocID="{0E9DCA3E-1172-4248-9091-B09225086C4B}" presName="conn2-1" presStyleLbl="parChTrans1D2" presStyleIdx="2" presStyleCnt="4"/>
      <dgm:spPr/>
      <dgm:t>
        <a:bodyPr/>
        <a:lstStyle/>
        <a:p>
          <a:endParaRPr lang="es-ES"/>
        </a:p>
      </dgm:t>
    </dgm:pt>
    <dgm:pt modelId="{12782C5C-0E47-463C-82B4-7BF4A5098341}" type="pres">
      <dgm:prSet presAssocID="{0E9DCA3E-1172-4248-9091-B09225086C4B}" presName="connTx" presStyleLbl="parChTrans1D2" presStyleIdx="2" presStyleCnt="4"/>
      <dgm:spPr/>
      <dgm:t>
        <a:bodyPr/>
        <a:lstStyle/>
        <a:p>
          <a:endParaRPr lang="es-ES"/>
        </a:p>
      </dgm:t>
    </dgm:pt>
    <dgm:pt modelId="{DB545E12-619C-44AF-A5FD-EE9430EA2675}" type="pres">
      <dgm:prSet presAssocID="{5D037FA1-F9E9-400B-B058-4C738E79DA56}" presName="root2" presStyleCnt="0"/>
      <dgm:spPr/>
    </dgm:pt>
    <dgm:pt modelId="{B4B7BC78-E6F4-402B-B682-085E404D5526}" type="pres">
      <dgm:prSet presAssocID="{5D037FA1-F9E9-400B-B058-4C738E79DA56}" presName="LevelTwoTextNode" presStyleLbl="node2" presStyleIdx="2" presStyleCnt="4" custScaleX="18314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6E28A7A-42D1-4FC8-8ECE-816EF4B0BBF1}" type="pres">
      <dgm:prSet presAssocID="{5D037FA1-F9E9-400B-B058-4C738E79DA56}" presName="level3hierChild" presStyleCnt="0"/>
      <dgm:spPr/>
    </dgm:pt>
    <dgm:pt modelId="{DA16268A-A8C4-48C0-9D4E-B76FFF39F2D3}" type="pres">
      <dgm:prSet presAssocID="{AE50CB84-501C-4F9F-8A30-4DD589A227C2}" presName="conn2-1" presStyleLbl="parChTrans1D2" presStyleIdx="3" presStyleCnt="4"/>
      <dgm:spPr/>
      <dgm:t>
        <a:bodyPr/>
        <a:lstStyle/>
        <a:p>
          <a:endParaRPr lang="es-ES"/>
        </a:p>
      </dgm:t>
    </dgm:pt>
    <dgm:pt modelId="{0903CFBD-2696-43D2-974B-020EC0B0CEE0}" type="pres">
      <dgm:prSet presAssocID="{AE50CB84-501C-4F9F-8A30-4DD589A227C2}" presName="connTx" presStyleLbl="parChTrans1D2" presStyleIdx="3" presStyleCnt="4"/>
      <dgm:spPr/>
      <dgm:t>
        <a:bodyPr/>
        <a:lstStyle/>
        <a:p>
          <a:endParaRPr lang="es-ES"/>
        </a:p>
      </dgm:t>
    </dgm:pt>
    <dgm:pt modelId="{9EEEFBCE-9B9B-4930-9A65-4C0AE5C46AD9}" type="pres">
      <dgm:prSet presAssocID="{666F7D8D-85E3-4DA7-A013-0BB1A36BA7C7}" presName="root2" presStyleCnt="0"/>
      <dgm:spPr/>
    </dgm:pt>
    <dgm:pt modelId="{325FED8D-CDB1-4898-B123-F3E8025C8EAE}" type="pres">
      <dgm:prSet presAssocID="{666F7D8D-85E3-4DA7-A013-0BB1A36BA7C7}" presName="LevelTwoTextNode" presStyleLbl="node2" presStyleIdx="3" presStyleCnt="4" custScaleX="18608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936BDA0-BECF-4DBF-8617-972368B773B8}" type="pres">
      <dgm:prSet presAssocID="{666F7D8D-85E3-4DA7-A013-0BB1A36BA7C7}" presName="level3hierChild" presStyleCnt="0"/>
      <dgm:spPr/>
    </dgm:pt>
  </dgm:ptLst>
  <dgm:cxnLst>
    <dgm:cxn modelId="{55A2153E-17BE-487B-A35B-3F8E3C4E0574}" type="presOf" srcId="{4F15BFE9-919E-495D-99C1-9CCF6ED9216F}" destId="{83CE375C-49E1-48F3-BA86-1C17B8F24325}" srcOrd="1" destOrd="0" presId="urn:microsoft.com/office/officeart/2008/layout/HorizontalMultiLevelHierarchy"/>
    <dgm:cxn modelId="{DF782613-217E-413A-B980-FCE9A5146A1D}" type="presOf" srcId="{DE131F7C-D637-4E63-B221-7ECC913998E6}" destId="{AD79F642-BA1E-459F-8771-8F7BAD3B5945}" srcOrd="0" destOrd="0" presId="urn:microsoft.com/office/officeart/2008/layout/HorizontalMultiLevelHierarchy"/>
    <dgm:cxn modelId="{1BDA9A3F-99E5-42C3-9662-3E6FE61E573C}" type="presOf" srcId="{0E9DCA3E-1172-4248-9091-B09225086C4B}" destId="{12782C5C-0E47-463C-82B4-7BF4A5098341}" srcOrd="1" destOrd="0" presId="urn:microsoft.com/office/officeart/2008/layout/HorizontalMultiLevelHierarchy"/>
    <dgm:cxn modelId="{19F22636-AFB6-4F78-BC1C-AE2BC6848C2C}" type="presOf" srcId="{AE50CB84-501C-4F9F-8A30-4DD589A227C2}" destId="{DA16268A-A8C4-48C0-9D4E-B76FFF39F2D3}" srcOrd="0" destOrd="0" presId="urn:microsoft.com/office/officeart/2008/layout/HorizontalMultiLevelHierarchy"/>
    <dgm:cxn modelId="{82121A42-7787-4F1C-8446-C1EC8E94D018}" type="presOf" srcId="{E2037F07-8C89-42AD-AD71-959D0F327877}" destId="{EC923F2C-5A3F-4015-B2CA-E0881E57F067}" srcOrd="1" destOrd="0" presId="urn:microsoft.com/office/officeart/2008/layout/HorizontalMultiLevelHierarchy"/>
    <dgm:cxn modelId="{4CAB6C22-BA8B-4B53-B7E8-EFDF57C2B342}" type="presOf" srcId="{4F15BFE9-919E-495D-99C1-9CCF6ED9216F}" destId="{96179737-C82E-4CDE-99E8-656CD18834D2}" srcOrd="0" destOrd="0" presId="urn:microsoft.com/office/officeart/2008/layout/HorizontalMultiLevelHierarchy"/>
    <dgm:cxn modelId="{1ED0ED6A-8D67-4CC3-A1F0-C62589F3DCB0}" srcId="{7F335A5F-500B-4C74-89C7-31AF0DC09FB4}" destId="{1DD10453-F274-43E3-A2B8-F8D737E1E4FC}" srcOrd="0" destOrd="0" parTransId="{B593F238-3993-46DF-9C7F-0822B8E814BA}" sibTransId="{1FDA5DD7-B3A9-431D-A3CB-E0F589461291}"/>
    <dgm:cxn modelId="{70B65207-40CA-4B90-884B-3F2B79E1D2A0}" type="presOf" srcId="{E2037F07-8C89-42AD-AD71-959D0F327877}" destId="{63E5B6E9-70E6-4333-85BE-155F87D700E3}" srcOrd="0" destOrd="0" presId="urn:microsoft.com/office/officeart/2008/layout/HorizontalMultiLevelHierarchy"/>
    <dgm:cxn modelId="{2E781E12-7A6D-4303-AF47-E575F4ABD879}" type="presOf" srcId="{0E9DCA3E-1172-4248-9091-B09225086C4B}" destId="{AB862712-0A3F-4E8B-90CF-5B9C36F68B55}" srcOrd="0" destOrd="0" presId="urn:microsoft.com/office/officeart/2008/layout/HorizontalMultiLevelHierarchy"/>
    <dgm:cxn modelId="{7EFF17AF-CCBA-45E6-8AF6-BA1376AC645D}" srcId="{1DD10453-F274-43E3-A2B8-F8D737E1E4FC}" destId="{C78AE58A-F0CE-4BA2-BB5C-69EA644D2C48}" srcOrd="1" destOrd="0" parTransId="{4F15BFE9-919E-495D-99C1-9CCF6ED9216F}" sibTransId="{AB9BC51D-689E-4AEF-BB37-43314F722ADF}"/>
    <dgm:cxn modelId="{CD292188-6647-43AF-A738-1C0AA68318B5}" type="presOf" srcId="{C78AE58A-F0CE-4BA2-BB5C-69EA644D2C48}" destId="{1DE3AEFE-B83C-4B70-BBAB-E0A346887D88}" srcOrd="0" destOrd="0" presId="urn:microsoft.com/office/officeart/2008/layout/HorizontalMultiLevelHierarchy"/>
    <dgm:cxn modelId="{761F52B3-7BA0-4CF9-8B04-8DBDC4FEDBBF}" type="presOf" srcId="{AE50CB84-501C-4F9F-8A30-4DD589A227C2}" destId="{0903CFBD-2696-43D2-974B-020EC0B0CEE0}" srcOrd="1" destOrd="0" presId="urn:microsoft.com/office/officeart/2008/layout/HorizontalMultiLevelHierarchy"/>
    <dgm:cxn modelId="{09D7FA3B-409F-4604-B398-B43E57B866F2}" srcId="{1DD10453-F274-43E3-A2B8-F8D737E1E4FC}" destId="{5D037FA1-F9E9-400B-B058-4C738E79DA56}" srcOrd="2" destOrd="0" parTransId="{0E9DCA3E-1172-4248-9091-B09225086C4B}" sibTransId="{D4F24404-09C5-4E94-A0FF-23ECB19C0DEE}"/>
    <dgm:cxn modelId="{E0353CE0-8A52-436F-BCFB-3949047207CC}" type="presOf" srcId="{1DD10453-F274-43E3-A2B8-F8D737E1E4FC}" destId="{7EDF096E-316F-4401-AF32-420E841555D0}" srcOrd="0" destOrd="0" presId="urn:microsoft.com/office/officeart/2008/layout/HorizontalMultiLevelHierarchy"/>
    <dgm:cxn modelId="{2D70CB5C-44FF-45A9-B851-B9DA0E734948}" type="presOf" srcId="{5D037FA1-F9E9-400B-B058-4C738E79DA56}" destId="{B4B7BC78-E6F4-402B-B682-085E404D5526}" srcOrd="0" destOrd="0" presId="urn:microsoft.com/office/officeart/2008/layout/HorizontalMultiLevelHierarchy"/>
    <dgm:cxn modelId="{8DE071F1-AAB6-48F9-B0E9-DA8AD78498F1}" type="presOf" srcId="{7F335A5F-500B-4C74-89C7-31AF0DC09FB4}" destId="{7A534920-CF83-4AF3-AAAD-FAFEFBC8B16A}" srcOrd="0" destOrd="0" presId="urn:microsoft.com/office/officeart/2008/layout/HorizontalMultiLevelHierarchy"/>
    <dgm:cxn modelId="{1973C2A7-A0BF-4773-A975-E674F7631000}" type="presOf" srcId="{666F7D8D-85E3-4DA7-A013-0BB1A36BA7C7}" destId="{325FED8D-CDB1-4898-B123-F3E8025C8EAE}" srcOrd="0" destOrd="0" presId="urn:microsoft.com/office/officeart/2008/layout/HorizontalMultiLevelHierarchy"/>
    <dgm:cxn modelId="{9B73B6F1-00A8-4408-820E-40B64A6397F5}" srcId="{1DD10453-F274-43E3-A2B8-F8D737E1E4FC}" destId="{DE131F7C-D637-4E63-B221-7ECC913998E6}" srcOrd="0" destOrd="0" parTransId="{E2037F07-8C89-42AD-AD71-959D0F327877}" sibTransId="{64F4EA48-A67D-49ED-B439-0D97A4AB61A8}"/>
    <dgm:cxn modelId="{2129DEEE-AE71-4694-94D1-791E0AE374A9}" srcId="{1DD10453-F274-43E3-A2B8-F8D737E1E4FC}" destId="{666F7D8D-85E3-4DA7-A013-0BB1A36BA7C7}" srcOrd="3" destOrd="0" parTransId="{AE50CB84-501C-4F9F-8A30-4DD589A227C2}" sibTransId="{EB5E6A35-BF8A-497D-85EB-C6C79788814F}"/>
    <dgm:cxn modelId="{BFE2D486-2017-446B-9FDE-F06C9AD1D071}" type="presParOf" srcId="{7A534920-CF83-4AF3-AAAD-FAFEFBC8B16A}" destId="{DBF0B443-3456-4006-BDF5-B9A229320588}" srcOrd="0" destOrd="0" presId="urn:microsoft.com/office/officeart/2008/layout/HorizontalMultiLevelHierarchy"/>
    <dgm:cxn modelId="{3838B4F7-182C-4915-A078-3D75E4EFE9BD}" type="presParOf" srcId="{DBF0B443-3456-4006-BDF5-B9A229320588}" destId="{7EDF096E-316F-4401-AF32-420E841555D0}" srcOrd="0" destOrd="0" presId="urn:microsoft.com/office/officeart/2008/layout/HorizontalMultiLevelHierarchy"/>
    <dgm:cxn modelId="{EE5CAEA1-1BF6-457A-B749-EAD14FFC7722}" type="presParOf" srcId="{DBF0B443-3456-4006-BDF5-B9A229320588}" destId="{E1A3F640-95A1-4BD1-A27D-9E763DC1D88D}" srcOrd="1" destOrd="0" presId="urn:microsoft.com/office/officeart/2008/layout/HorizontalMultiLevelHierarchy"/>
    <dgm:cxn modelId="{35E44F74-F9EF-418A-9508-A97A65A4CF0F}" type="presParOf" srcId="{E1A3F640-95A1-4BD1-A27D-9E763DC1D88D}" destId="{63E5B6E9-70E6-4333-85BE-155F87D700E3}" srcOrd="0" destOrd="0" presId="urn:microsoft.com/office/officeart/2008/layout/HorizontalMultiLevelHierarchy"/>
    <dgm:cxn modelId="{BDAC9B61-F1D3-4666-8659-27FA4865B58B}" type="presParOf" srcId="{63E5B6E9-70E6-4333-85BE-155F87D700E3}" destId="{EC923F2C-5A3F-4015-B2CA-E0881E57F067}" srcOrd="0" destOrd="0" presId="urn:microsoft.com/office/officeart/2008/layout/HorizontalMultiLevelHierarchy"/>
    <dgm:cxn modelId="{64801DC1-7C47-4078-A67A-0464A3706DAB}" type="presParOf" srcId="{E1A3F640-95A1-4BD1-A27D-9E763DC1D88D}" destId="{5EC5B196-C882-40C3-8910-53F2DBA89ADC}" srcOrd="1" destOrd="0" presId="urn:microsoft.com/office/officeart/2008/layout/HorizontalMultiLevelHierarchy"/>
    <dgm:cxn modelId="{00926B8E-B839-454B-9616-7458F06CD7D9}" type="presParOf" srcId="{5EC5B196-C882-40C3-8910-53F2DBA89ADC}" destId="{AD79F642-BA1E-459F-8771-8F7BAD3B5945}" srcOrd="0" destOrd="0" presId="urn:microsoft.com/office/officeart/2008/layout/HorizontalMultiLevelHierarchy"/>
    <dgm:cxn modelId="{35803F79-BA31-42EF-A1EB-A14DDA479EE4}" type="presParOf" srcId="{5EC5B196-C882-40C3-8910-53F2DBA89ADC}" destId="{CB1AA117-60B9-44F5-9A95-198AC5CFF7C1}" srcOrd="1" destOrd="0" presId="urn:microsoft.com/office/officeart/2008/layout/HorizontalMultiLevelHierarchy"/>
    <dgm:cxn modelId="{F755BAC3-EA30-42E9-A968-C5680CFD8A4A}" type="presParOf" srcId="{E1A3F640-95A1-4BD1-A27D-9E763DC1D88D}" destId="{96179737-C82E-4CDE-99E8-656CD18834D2}" srcOrd="2" destOrd="0" presId="urn:microsoft.com/office/officeart/2008/layout/HorizontalMultiLevelHierarchy"/>
    <dgm:cxn modelId="{A32E36D1-E436-403B-8870-33D8D977E3A5}" type="presParOf" srcId="{96179737-C82E-4CDE-99E8-656CD18834D2}" destId="{83CE375C-49E1-48F3-BA86-1C17B8F24325}" srcOrd="0" destOrd="0" presId="urn:microsoft.com/office/officeart/2008/layout/HorizontalMultiLevelHierarchy"/>
    <dgm:cxn modelId="{E390C8A4-D791-477B-93FB-9F7BD0C4F5A9}" type="presParOf" srcId="{E1A3F640-95A1-4BD1-A27D-9E763DC1D88D}" destId="{1B35244C-AC8A-4D1A-A109-1EBB590AE8A3}" srcOrd="3" destOrd="0" presId="urn:microsoft.com/office/officeart/2008/layout/HorizontalMultiLevelHierarchy"/>
    <dgm:cxn modelId="{0987BD67-59DB-49E3-A881-1E06741480BB}" type="presParOf" srcId="{1B35244C-AC8A-4D1A-A109-1EBB590AE8A3}" destId="{1DE3AEFE-B83C-4B70-BBAB-E0A346887D88}" srcOrd="0" destOrd="0" presId="urn:microsoft.com/office/officeart/2008/layout/HorizontalMultiLevelHierarchy"/>
    <dgm:cxn modelId="{9AE75987-1641-4214-A9D9-9B32EF28733A}" type="presParOf" srcId="{1B35244C-AC8A-4D1A-A109-1EBB590AE8A3}" destId="{7ADC7F4E-B595-45EA-9A5C-718B78580C24}" srcOrd="1" destOrd="0" presId="urn:microsoft.com/office/officeart/2008/layout/HorizontalMultiLevelHierarchy"/>
    <dgm:cxn modelId="{CB4A2891-A9F3-419E-90F0-DB285FA704CE}" type="presParOf" srcId="{E1A3F640-95A1-4BD1-A27D-9E763DC1D88D}" destId="{AB862712-0A3F-4E8B-90CF-5B9C36F68B55}" srcOrd="4" destOrd="0" presId="urn:microsoft.com/office/officeart/2008/layout/HorizontalMultiLevelHierarchy"/>
    <dgm:cxn modelId="{3999DB45-B182-466E-A365-0EC26BB4918E}" type="presParOf" srcId="{AB862712-0A3F-4E8B-90CF-5B9C36F68B55}" destId="{12782C5C-0E47-463C-82B4-7BF4A5098341}" srcOrd="0" destOrd="0" presId="urn:microsoft.com/office/officeart/2008/layout/HorizontalMultiLevelHierarchy"/>
    <dgm:cxn modelId="{88ED6339-3FBB-442A-8F35-E8CF7EA5CD80}" type="presParOf" srcId="{E1A3F640-95A1-4BD1-A27D-9E763DC1D88D}" destId="{DB545E12-619C-44AF-A5FD-EE9430EA2675}" srcOrd="5" destOrd="0" presId="urn:microsoft.com/office/officeart/2008/layout/HorizontalMultiLevelHierarchy"/>
    <dgm:cxn modelId="{D132DFE3-4AC9-4C6E-85C5-EB825E7B0F60}" type="presParOf" srcId="{DB545E12-619C-44AF-A5FD-EE9430EA2675}" destId="{B4B7BC78-E6F4-402B-B682-085E404D5526}" srcOrd="0" destOrd="0" presId="urn:microsoft.com/office/officeart/2008/layout/HorizontalMultiLevelHierarchy"/>
    <dgm:cxn modelId="{347D6EA5-DB29-4024-B5C0-93F15DF2E7D2}" type="presParOf" srcId="{DB545E12-619C-44AF-A5FD-EE9430EA2675}" destId="{56E28A7A-42D1-4FC8-8ECE-816EF4B0BBF1}" srcOrd="1" destOrd="0" presId="urn:microsoft.com/office/officeart/2008/layout/HorizontalMultiLevelHierarchy"/>
    <dgm:cxn modelId="{D3783655-B4CC-4A7C-BAF7-9053C4B9263D}" type="presParOf" srcId="{E1A3F640-95A1-4BD1-A27D-9E763DC1D88D}" destId="{DA16268A-A8C4-48C0-9D4E-B76FFF39F2D3}" srcOrd="6" destOrd="0" presId="urn:microsoft.com/office/officeart/2008/layout/HorizontalMultiLevelHierarchy"/>
    <dgm:cxn modelId="{1B40D51F-6F0B-4150-8953-2DC1E4E3BC38}" type="presParOf" srcId="{DA16268A-A8C4-48C0-9D4E-B76FFF39F2D3}" destId="{0903CFBD-2696-43D2-974B-020EC0B0CEE0}" srcOrd="0" destOrd="0" presId="urn:microsoft.com/office/officeart/2008/layout/HorizontalMultiLevelHierarchy"/>
    <dgm:cxn modelId="{E0CBEBE0-1CBD-4A5F-8378-FEEFD6EF87EC}" type="presParOf" srcId="{E1A3F640-95A1-4BD1-A27D-9E763DC1D88D}" destId="{9EEEFBCE-9B9B-4930-9A65-4C0AE5C46AD9}" srcOrd="7" destOrd="0" presId="urn:microsoft.com/office/officeart/2008/layout/HorizontalMultiLevelHierarchy"/>
    <dgm:cxn modelId="{143C9F81-DB77-4AAE-B8E8-A5C59BB2BCD7}" type="presParOf" srcId="{9EEEFBCE-9B9B-4930-9A65-4C0AE5C46AD9}" destId="{325FED8D-CDB1-4898-B123-F3E8025C8EAE}" srcOrd="0" destOrd="0" presId="urn:microsoft.com/office/officeart/2008/layout/HorizontalMultiLevelHierarchy"/>
    <dgm:cxn modelId="{04019B6C-2BD1-4711-B63B-0B55B2625896}" type="presParOf" srcId="{9EEEFBCE-9B9B-4930-9A65-4C0AE5C46AD9}" destId="{B936BDA0-BECF-4DBF-8617-972368B773B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335A5F-500B-4C74-89C7-31AF0DC09FB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1DD10453-F274-43E3-A2B8-F8D737E1E4FC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COMO?</a:t>
          </a:r>
          <a:endParaRPr lang="es-EC" dirty="0">
            <a:solidFill>
              <a:schemeClr val="tx1"/>
            </a:solidFill>
          </a:endParaRPr>
        </a:p>
      </dgm:t>
    </dgm:pt>
    <dgm:pt modelId="{B593F238-3993-46DF-9C7F-0822B8E814BA}" type="parTrans" cxnId="{1ED0ED6A-8D67-4CC3-A1F0-C62589F3DCB0}">
      <dgm:prSet/>
      <dgm:spPr/>
      <dgm:t>
        <a:bodyPr/>
        <a:lstStyle/>
        <a:p>
          <a:endParaRPr lang="es-EC"/>
        </a:p>
      </dgm:t>
    </dgm:pt>
    <dgm:pt modelId="{1FDA5DD7-B3A9-431D-A3CB-E0F589461291}" type="sibTrans" cxnId="{1ED0ED6A-8D67-4CC3-A1F0-C62589F3DCB0}">
      <dgm:prSet/>
      <dgm:spPr/>
      <dgm:t>
        <a:bodyPr/>
        <a:lstStyle/>
        <a:p>
          <a:endParaRPr lang="es-EC"/>
        </a:p>
      </dgm:t>
    </dgm:pt>
    <dgm:pt modelId="{DE131F7C-D637-4E63-B221-7ECC913998E6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400" b="1" dirty="0" smtClean="0"/>
            <a:t>UN SISTEMA DE SEGURIDAD QUE INTEGRE LA PARTE HUMANA Y LA TECNOLOGÍA APLICADA</a:t>
          </a:r>
          <a:endParaRPr lang="es-EC" sz="2400" b="1" dirty="0">
            <a:solidFill>
              <a:schemeClr val="tx1"/>
            </a:solidFill>
          </a:endParaRPr>
        </a:p>
      </dgm:t>
    </dgm:pt>
    <dgm:pt modelId="{E2037F07-8C89-42AD-AD71-959D0F327877}" type="parTrans" cxnId="{9B73B6F1-00A8-4408-820E-40B64A6397F5}">
      <dgm:prSet/>
      <dgm:spPr/>
      <dgm:t>
        <a:bodyPr/>
        <a:lstStyle/>
        <a:p>
          <a:endParaRPr lang="es-EC"/>
        </a:p>
      </dgm:t>
    </dgm:pt>
    <dgm:pt modelId="{64F4EA48-A67D-49ED-B439-0D97A4AB61A8}" type="sibTrans" cxnId="{9B73B6F1-00A8-4408-820E-40B64A6397F5}">
      <dgm:prSet/>
      <dgm:spPr/>
      <dgm:t>
        <a:bodyPr/>
        <a:lstStyle/>
        <a:p>
          <a:endParaRPr lang="es-EC"/>
        </a:p>
      </dgm:t>
    </dgm:pt>
    <dgm:pt modelId="{C78AE58A-F0CE-4BA2-BB5C-69EA644D2C48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400" b="1" dirty="0" smtClean="0"/>
            <a:t>OPERACIÓN ADECUADA Y LA INTERPRETACIÓN DERIVADA DE UN ANÁLISIS DE SERES HUMANOS CAPACITADOS EN SEGURIDAD</a:t>
          </a:r>
          <a:endParaRPr lang="es-EC" sz="2400" b="1" dirty="0"/>
        </a:p>
      </dgm:t>
    </dgm:pt>
    <dgm:pt modelId="{4F15BFE9-919E-495D-99C1-9CCF6ED9216F}" type="parTrans" cxnId="{7EFF17AF-CCBA-45E6-8AF6-BA1376AC645D}">
      <dgm:prSet/>
      <dgm:spPr/>
      <dgm:t>
        <a:bodyPr/>
        <a:lstStyle/>
        <a:p>
          <a:endParaRPr lang="es-EC"/>
        </a:p>
      </dgm:t>
    </dgm:pt>
    <dgm:pt modelId="{AB9BC51D-689E-4AEF-BB37-43314F722ADF}" type="sibTrans" cxnId="{7EFF17AF-CCBA-45E6-8AF6-BA1376AC645D}">
      <dgm:prSet/>
      <dgm:spPr/>
      <dgm:t>
        <a:bodyPr/>
        <a:lstStyle/>
        <a:p>
          <a:endParaRPr lang="es-EC"/>
        </a:p>
      </dgm:t>
    </dgm:pt>
    <dgm:pt modelId="{5D037FA1-F9E9-400B-B058-4C738E79DA56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400" b="1" dirty="0" smtClean="0"/>
            <a:t>COOPERACIÓN Y EL COMPROMISO DE LOS USUARIOS</a:t>
          </a:r>
          <a:endParaRPr lang="es-EC" sz="2000" b="1" dirty="0">
            <a:solidFill>
              <a:schemeClr val="tx1"/>
            </a:solidFill>
          </a:endParaRPr>
        </a:p>
      </dgm:t>
    </dgm:pt>
    <dgm:pt modelId="{0E9DCA3E-1172-4248-9091-B09225086C4B}" type="parTrans" cxnId="{09D7FA3B-409F-4604-B398-B43E57B866F2}">
      <dgm:prSet/>
      <dgm:spPr/>
      <dgm:t>
        <a:bodyPr/>
        <a:lstStyle/>
        <a:p>
          <a:endParaRPr lang="es-EC"/>
        </a:p>
      </dgm:t>
    </dgm:pt>
    <dgm:pt modelId="{D4F24404-09C5-4E94-A0FF-23ECB19C0DEE}" type="sibTrans" cxnId="{09D7FA3B-409F-4604-B398-B43E57B866F2}">
      <dgm:prSet/>
      <dgm:spPr/>
      <dgm:t>
        <a:bodyPr/>
        <a:lstStyle/>
        <a:p>
          <a:endParaRPr lang="es-EC"/>
        </a:p>
      </dgm:t>
    </dgm:pt>
    <dgm:pt modelId="{7A534920-CF83-4AF3-AAAD-FAFEFBC8B16A}" type="pres">
      <dgm:prSet presAssocID="{7F335A5F-500B-4C74-89C7-31AF0DC09FB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BF0B443-3456-4006-BDF5-B9A229320588}" type="pres">
      <dgm:prSet presAssocID="{1DD10453-F274-43E3-A2B8-F8D737E1E4FC}" presName="root1" presStyleCnt="0"/>
      <dgm:spPr/>
    </dgm:pt>
    <dgm:pt modelId="{7EDF096E-316F-4401-AF32-420E841555D0}" type="pres">
      <dgm:prSet presAssocID="{1DD10453-F274-43E3-A2B8-F8D737E1E4F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A3F640-95A1-4BD1-A27D-9E763DC1D88D}" type="pres">
      <dgm:prSet presAssocID="{1DD10453-F274-43E3-A2B8-F8D737E1E4FC}" presName="level2hierChild" presStyleCnt="0"/>
      <dgm:spPr/>
    </dgm:pt>
    <dgm:pt modelId="{63E5B6E9-70E6-4333-85BE-155F87D700E3}" type="pres">
      <dgm:prSet presAssocID="{E2037F07-8C89-42AD-AD71-959D0F327877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EC923F2C-5A3F-4015-B2CA-E0881E57F067}" type="pres">
      <dgm:prSet presAssocID="{E2037F07-8C89-42AD-AD71-959D0F327877}" presName="connTx" presStyleLbl="parChTrans1D2" presStyleIdx="0" presStyleCnt="3"/>
      <dgm:spPr/>
      <dgm:t>
        <a:bodyPr/>
        <a:lstStyle/>
        <a:p>
          <a:endParaRPr lang="es-ES"/>
        </a:p>
      </dgm:t>
    </dgm:pt>
    <dgm:pt modelId="{5EC5B196-C882-40C3-8910-53F2DBA89ADC}" type="pres">
      <dgm:prSet presAssocID="{DE131F7C-D637-4E63-B221-7ECC913998E6}" presName="root2" presStyleCnt="0"/>
      <dgm:spPr/>
    </dgm:pt>
    <dgm:pt modelId="{AD79F642-BA1E-459F-8771-8F7BAD3B5945}" type="pres">
      <dgm:prSet presAssocID="{DE131F7C-D637-4E63-B221-7ECC913998E6}" presName="LevelTwoTextNode" presStyleLbl="node2" presStyleIdx="0" presStyleCnt="3" custScaleX="208451" custScaleY="17818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B1AA117-60B9-44F5-9A95-198AC5CFF7C1}" type="pres">
      <dgm:prSet presAssocID="{DE131F7C-D637-4E63-B221-7ECC913998E6}" presName="level3hierChild" presStyleCnt="0"/>
      <dgm:spPr/>
    </dgm:pt>
    <dgm:pt modelId="{96179737-C82E-4CDE-99E8-656CD18834D2}" type="pres">
      <dgm:prSet presAssocID="{4F15BFE9-919E-495D-99C1-9CCF6ED9216F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83CE375C-49E1-48F3-BA86-1C17B8F24325}" type="pres">
      <dgm:prSet presAssocID="{4F15BFE9-919E-495D-99C1-9CCF6ED9216F}" presName="connTx" presStyleLbl="parChTrans1D2" presStyleIdx="1" presStyleCnt="3"/>
      <dgm:spPr/>
      <dgm:t>
        <a:bodyPr/>
        <a:lstStyle/>
        <a:p>
          <a:endParaRPr lang="es-ES"/>
        </a:p>
      </dgm:t>
    </dgm:pt>
    <dgm:pt modelId="{1B35244C-AC8A-4D1A-A109-1EBB590AE8A3}" type="pres">
      <dgm:prSet presAssocID="{C78AE58A-F0CE-4BA2-BB5C-69EA644D2C48}" presName="root2" presStyleCnt="0"/>
      <dgm:spPr/>
    </dgm:pt>
    <dgm:pt modelId="{1DE3AEFE-B83C-4B70-BBAB-E0A346887D88}" type="pres">
      <dgm:prSet presAssocID="{C78AE58A-F0CE-4BA2-BB5C-69EA644D2C48}" presName="LevelTwoTextNode" presStyleLbl="node2" presStyleIdx="1" presStyleCnt="3" custScaleX="209251" custScaleY="19097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ADC7F4E-B595-45EA-9A5C-718B78580C24}" type="pres">
      <dgm:prSet presAssocID="{C78AE58A-F0CE-4BA2-BB5C-69EA644D2C48}" presName="level3hierChild" presStyleCnt="0"/>
      <dgm:spPr/>
    </dgm:pt>
    <dgm:pt modelId="{AB862712-0A3F-4E8B-90CF-5B9C36F68B55}" type="pres">
      <dgm:prSet presAssocID="{0E9DCA3E-1172-4248-9091-B09225086C4B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12782C5C-0E47-463C-82B4-7BF4A5098341}" type="pres">
      <dgm:prSet presAssocID="{0E9DCA3E-1172-4248-9091-B09225086C4B}" presName="connTx" presStyleLbl="parChTrans1D2" presStyleIdx="2" presStyleCnt="3"/>
      <dgm:spPr/>
      <dgm:t>
        <a:bodyPr/>
        <a:lstStyle/>
        <a:p>
          <a:endParaRPr lang="es-ES"/>
        </a:p>
      </dgm:t>
    </dgm:pt>
    <dgm:pt modelId="{DB545E12-619C-44AF-A5FD-EE9430EA2675}" type="pres">
      <dgm:prSet presAssocID="{5D037FA1-F9E9-400B-B058-4C738E79DA56}" presName="root2" presStyleCnt="0"/>
      <dgm:spPr/>
    </dgm:pt>
    <dgm:pt modelId="{B4B7BC78-E6F4-402B-B682-085E404D5526}" type="pres">
      <dgm:prSet presAssocID="{5D037FA1-F9E9-400B-B058-4C738E79DA56}" presName="LevelTwoTextNode" presStyleLbl="node2" presStyleIdx="2" presStyleCnt="3" custScaleX="20892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6E28A7A-42D1-4FC8-8ECE-816EF4B0BBF1}" type="pres">
      <dgm:prSet presAssocID="{5D037FA1-F9E9-400B-B058-4C738E79DA56}" presName="level3hierChild" presStyleCnt="0"/>
      <dgm:spPr/>
    </dgm:pt>
  </dgm:ptLst>
  <dgm:cxnLst>
    <dgm:cxn modelId="{9B73B6F1-00A8-4408-820E-40B64A6397F5}" srcId="{1DD10453-F274-43E3-A2B8-F8D737E1E4FC}" destId="{DE131F7C-D637-4E63-B221-7ECC913998E6}" srcOrd="0" destOrd="0" parTransId="{E2037F07-8C89-42AD-AD71-959D0F327877}" sibTransId="{64F4EA48-A67D-49ED-B439-0D97A4AB61A8}"/>
    <dgm:cxn modelId="{09D7FA3B-409F-4604-B398-B43E57B866F2}" srcId="{1DD10453-F274-43E3-A2B8-F8D737E1E4FC}" destId="{5D037FA1-F9E9-400B-B058-4C738E79DA56}" srcOrd="2" destOrd="0" parTransId="{0E9DCA3E-1172-4248-9091-B09225086C4B}" sibTransId="{D4F24404-09C5-4E94-A0FF-23ECB19C0DEE}"/>
    <dgm:cxn modelId="{298517C1-3694-4E62-9CA2-C5D8E8C879CF}" type="presOf" srcId="{E2037F07-8C89-42AD-AD71-959D0F327877}" destId="{EC923F2C-5A3F-4015-B2CA-E0881E57F067}" srcOrd="1" destOrd="0" presId="urn:microsoft.com/office/officeart/2008/layout/HorizontalMultiLevelHierarchy"/>
    <dgm:cxn modelId="{1ED0ED6A-8D67-4CC3-A1F0-C62589F3DCB0}" srcId="{7F335A5F-500B-4C74-89C7-31AF0DC09FB4}" destId="{1DD10453-F274-43E3-A2B8-F8D737E1E4FC}" srcOrd="0" destOrd="0" parTransId="{B593F238-3993-46DF-9C7F-0822B8E814BA}" sibTransId="{1FDA5DD7-B3A9-431D-A3CB-E0F589461291}"/>
    <dgm:cxn modelId="{A962D947-A4E7-4342-B4D1-13537F54C1EB}" type="presOf" srcId="{1DD10453-F274-43E3-A2B8-F8D737E1E4FC}" destId="{7EDF096E-316F-4401-AF32-420E841555D0}" srcOrd="0" destOrd="0" presId="urn:microsoft.com/office/officeart/2008/layout/HorizontalMultiLevelHierarchy"/>
    <dgm:cxn modelId="{7EFF17AF-CCBA-45E6-8AF6-BA1376AC645D}" srcId="{1DD10453-F274-43E3-A2B8-F8D737E1E4FC}" destId="{C78AE58A-F0CE-4BA2-BB5C-69EA644D2C48}" srcOrd="1" destOrd="0" parTransId="{4F15BFE9-919E-495D-99C1-9CCF6ED9216F}" sibTransId="{AB9BC51D-689E-4AEF-BB37-43314F722ADF}"/>
    <dgm:cxn modelId="{277165F7-97B6-4FBC-829D-D3AF549436BF}" type="presOf" srcId="{C78AE58A-F0CE-4BA2-BB5C-69EA644D2C48}" destId="{1DE3AEFE-B83C-4B70-BBAB-E0A346887D88}" srcOrd="0" destOrd="0" presId="urn:microsoft.com/office/officeart/2008/layout/HorizontalMultiLevelHierarchy"/>
    <dgm:cxn modelId="{0DF4C969-2314-4377-8DCC-1B59917AA3AD}" type="presOf" srcId="{4F15BFE9-919E-495D-99C1-9CCF6ED9216F}" destId="{83CE375C-49E1-48F3-BA86-1C17B8F24325}" srcOrd="1" destOrd="0" presId="urn:microsoft.com/office/officeart/2008/layout/HorizontalMultiLevelHierarchy"/>
    <dgm:cxn modelId="{3C69C75E-EB7D-48FC-9AC3-33ABC0964B01}" type="presOf" srcId="{7F335A5F-500B-4C74-89C7-31AF0DC09FB4}" destId="{7A534920-CF83-4AF3-AAAD-FAFEFBC8B16A}" srcOrd="0" destOrd="0" presId="urn:microsoft.com/office/officeart/2008/layout/HorizontalMultiLevelHierarchy"/>
    <dgm:cxn modelId="{C215E4EA-4D5A-49CF-B38B-04C502AB4B1B}" type="presOf" srcId="{0E9DCA3E-1172-4248-9091-B09225086C4B}" destId="{12782C5C-0E47-463C-82B4-7BF4A5098341}" srcOrd="1" destOrd="0" presId="urn:microsoft.com/office/officeart/2008/layout/HorizontalMultiLevelHierarchy"/>
    <dgm:cxn modelId="{2A0F4CC9-D729-4C2A-928D-5C86E6CFBE1B}" type="presOf" srcId="{4F15BFE9-919E-495D-99C1-9CCF6ED9216F}" destId="{96179737-C82E-4CDE-99E8-656CD18834D2}" srcOrd="0" destOrd="0" presId="urn:microsoft.com/office/officeart/2008/layout/HorizontalMultiLevelHierarchy"/>
    <dgm:cxn modelId="{7F411E4C-91B0-4790-AA65-B476C39D5AB7}" type="presOf" srcId="{DE131F7C-D637-4E63-B221-7ECC913998E6}" destId="{AD79F642-BA1E-459F-8771-8F7BAD3B5945}" srcOrd="0" destOrd="0" presId="urn:microsoft.com/office/officeart/2008/layout/HorizontalMultiLevelHierarchy"/>
    <dgm:cxn modelId="{C940AE64-D2C1-4AB4-A7EE-B2DDD4398C73}" type="presOf" srcId="{0E9DCA3E-1172-4248-9091-B09225086C4B}" destId="{AB862712-0A3F-4E8B-90CF-5B9C36F68B55}" srcOrd="0" destOrd="0" presId="urn:microsoft.com/office/officeart/2008/layout/HorizontalMultiLevelHierarchy"/>
    <dgm:cxn modelId="{3115BE27-91DE-4EC3-9E5B-64D0178A57AE}" type="presOf" srcId="{E2037F07-8C89-42AD-AD71-959D0F327877}" destId="{63E5B6E9-70E6-4333-85BE-155F87D700E3}" srcOrd="0" destOrd="0" presId="urn:microsoft.com/office/officeart/2008/layout/HorizontalMultiLevelHierarchy"/>
    <dgm:cxn modelId="{EAC6FA9F-4932-4AA8-845D-D58404E87EF1}" type="presOf" srcId="{5D037FA1-F9E9-400B-B058-4C738E79DA56}" destId="{B4B7BC78-E6F4-402B-B682-085E404D5526}" srcOrd="0" destOrd="0" presId="urn:microsoft.com/office/officeart/2008/layout/HorizontalMultiLevelHierarchy"/>
    <dgm:cxn modelId="{F605E545-B366-4219-BC71-0D550FCE180D}" type="presParOf" srcId="{7A534920-CF83-4AF3-AAAD-FAFEFBC8B16A}" destId="{DBF0B443-3456-4006-BDF5-B9A229320588}" srcOrd="0" destOrd="0" presId="urn:microsoft.com/office/officeart/2008/layout/HorizontalMultiLevelHierarchy"/>
    <dgm:cxn modelId="{A997E1BD-5503-447F-9089-6404E887715C}" type="presParOf" srcId="{DBF0B443-3456-4006-BDF5-B9A229320588}" destId="{7EDF096E-316F-4401-AF32-420E841555D0}" srcOrd="0" destOrd="0" presId="urn:microsoft.com/office/officeart/2008/layout/HorizontalMultiLevelHierarchy"/>
    <dgm:cxn modelId="{9CF3C01B-6F8B-4186-B9B3-19FE083B5252}" type="presParOf" srcId="{DBF0B443-3456-4006-BDF5-B9A229320588}" destId="{E1A3F640-95A1-4BD1-A27D-9E763DC1D88D}" srcOrd="1" destOrd="0" presId="urn:microsoft.com/office/officeart/2008/layout/HorizontalMultiLevelHierarchy"/>
    <dgm:cxn modelId="{D7B929F5-7068-4C0F-BCF2-30282CB3EB00}" type="presParOf" srcId="{E1A3F640-95A1-4BD1-A27D-9E763DC1D88D}" destId="{63E5B6E9-70E6-4333-85BE-155F87D700E3}" srcOrd="0" destOrd="0" presId="urn:microsoft.com/office/officeart/2008/layout/HorizontalMultiLevelHierarchy"/>
    <dgm:cxn modelId="{19476B63-D51D-4E10-8AB0-89A913DD252A}" type="presParOf" srcId="{63E5B6E9-70E6-4333-85BE-155F87D700E3}" destId="{EC923F2C-5A3F-4015-B2CA-E0881E57F067}" srcOrd="0" destOrd="0" presId="urn:microsoft.com/office/officeart/2008/layout/HorizontalMultiLevelHierarchy"/>
    <dgm:cxn modelId="{5910B737-9552-4458-B5AE-A52D4EB310E6}" type="presParOf" srcId="{E1A3F640-95A1-4BD1-A27D-9E763DC1D88D}" destId="{5EC5B196-C882-40C3-8910-53F2DBA89ADC}" srcOrd="1" destOrd="0" presId="urn:microsoft.com/office/officeart/2008/layout/HorizontalMultiLevelHierarchy"/>
    <dgm:cxn modelId="{52D9F450-1687-4F0E-A5FF-9D597D32AFC9}" type="presParOf" srcId="{5EC5B196-C882-40C3-8910-53F2DBA89ADC}" destId="{AD79F642-BA1E-459F-8771-8F7BAD3B5945}" srcOrd="0" destOrd="0" presId="urn:microsoft.com/office/officeart/2008/layout/HorizontalMultiLevelHierarchy"/>
    <dgm:cxn modelId="{04731D25-C9E0-49FA-A58F-89DFF050DD91}" type="presParOf" srcId="{5EC5B196-C882-40C3-8910-53F2DBA89ADC}" destId="{CB1AA117-60B9-44F5-9A95-198AC5CFF7C1}" srcOrd="1" destOrd="0" presId="urn:microsoft.com/office/officeart/2008/layout/HorizontalMultiLevelHierarchy"/>
    <dgm:cxn modelId="{0FFD3C75-5390-4DCC-872C-9FA3E33E87B6}" type="presParOf" srcId="{E1A3F640-95A1-4BD1-A27D-9E763DC1D88D}" destId="{96179737-C82E-4CDE-99E8-656CD18834D2}" srcOrd="2" destOrd="0" presId="urn:microsoft.com/office/officeart/2008/layout/HorizontalMultiLevelHierarchy"/>
    <dgm:cxn modelId="{EE918928-7B9F-4C00-9F9D-468474E0F605}" type="presParOf" srcId="{96179737-C82E-4CDE-99E8-656CD18834D2}" destId="{83CE375C-49E1-48F3-BA86-1C17B8F24325}" srcOrd="0" destOrd="0" presId="urn:microsoft.com/office/officeart/2008/layout/HorizontalMultiLevelHierarchy"/>
    <dgm:cxn modelId="{4D895CB0-2DE8-41FB-AD8E-78118CAC5837}" type="presParOf" srcId="{E1A3F640-95A1-4BD1-A27D-9E763DC1D88D}" destId="{1B35244C-AC8A-4D1A-A109-1EBB590AE8A3}" srcOrd="3" destOrd="0" presId="urn:microsoft.com/office/officeart/2008/layout/HorizontalMultiLevelHierarchy"/>
    <dgm:cxn modelId="{DE51BA07-1A18-47BF-9A62-90A16A5B364F}" type="presParOf" srcId="{1B35244C-AC8A-4D1A-A109-1EBB590AE8A3}" destId="{1DE3AEFE-B83C-4B70-BBAB-E0A346887D88}" srcOrd="0" destOrd="0" presId="urn:microsoft.com/office/officeart/2008/layout/HorizontalMultiLevelHierarchy"/>
    <dgm:cxn modelId="{949FC7EE-E5A1-42D6-B533-DCEE6DF109CC}" type="presParOf" srcId="{1B35244C-AC8A-4D1A-A109-1EBB590AE8A3}" destId="{7ADC7F4E-B595-45EA-9A5C-718B78580C24}" srcOrd="1" destOrd="0" presId="urn:microsoft.com/office/officeart/2008/layout/HorizontalMultiLevelHierarchy"/>
    <dgm:cxn modelId="{8756D181-718B-4C12-A6B1-C25B797CFF36}" type="presParOf" srcId="{E1A3F640-95A1-4BD1-A27D-9E763DC1D88D}" destId="{AB862712-0A3F-4E8B-90CF-5B9C36F68B55}" srcOrd="4" destOrd="0" presId="urn:microsoft.com/office/officeart/2008/layout/HorizontalMultiLevelHierarchy"/>
    <dgm:cxn modelId="{B5AAFD43-1145-4652-9220-FCCE6CAC75BA}" type="presParOf" srcId="{AB862712-0A3F-4E8B-90CF-5B9C36F68B55}" destId="{12782C5C-0E47-463C-82B4-7BF4A5098341}" srcOrd="0" destOrd="0" presId="urn:microsoft.com/office/officeart/2008/layout/HorizontalMultiLevelHierarchy"/>
    <dgm:cxn modelId="{40E33F91-9221-4811-A963-06E8810AD154}" type="presParOf" srcId="{E1A3F640-95A1-4BD1-A27D-9E763DC1D88D}" destId="{DB545E12-619C-44AF-A5FD-EE9430EA2675}" srcOrd="5" destOrd="0" presId="urn:microsoft.com/office/officeart/2008/layout/HorizontalMultiLevelHierarchy"/>
    <dgm:cxn modelId="{4A514DD2-E19D-4ADC-B3E9-287417037536}" type="presParOf" srcId="{DB545E12-619C-44AF-A5FD-EE9430EA2675}" destId="{B4B7BC78-E6F4-402B-B682-085E404D5526}" srcOrd="0" destOrd="0" presId="urn:microsoft.com/office/officeart/2008/layout/HorizontalMultiLevelHierarchy"/>
    <dgm:cxn modelId="{6592CF9D-CB0A-4AAB-9D11-F97AD76876F1}" type="presParOf" srcId="{DB545E12-619C-44AF-A5FD-EE9430EA2675}" destId="{56E28A7A-42D1-4FC8-8ECE-816EF4B0BBF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335A5F-500B-4C74-89C7-31AF0DC09FB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1DD10453-F274-43E3-A2B8-F8D737E1E4FC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ACTUALIDAD</a:t>
          </a:r>
          <a:endParaRPr lang="es-EC" dirty="0">
            <a:solidFill>
              <a:schemeClr val="tx1"/>
            </a:solidFill>
          </a:endParaRPr>
        </a:p>
      </dgm:t>
    </dgm:pt>
    <dgm:pt modelId="{B593F238-3993-46DF-9C7F-0822B8E814BA}" type="parTrans" cxnId="{1ED0ED6A-8D67-4CC3-A1F0-C62589F3DCB0}">
      <dgm:prSet/>
      <dgm:spPr/>
      <dgm:t>
        <a:bodyPr/>
        <a:lstStyle/>
        <a:p>
          <a:endParaRPr lang="es-EC"/>
        </a:p>
      </dgm:t>
    </dgm:pt>
    <dgm:pt modelId="{1FDA5DD7-B3A9-431D-A3CB-E0F589461291}" type="sibTrans" cxnId="{1ED0ED6A-8D67-4CC3-A1F0-C62589F3DCB0}">
      <dgm:prSet/>
      <dgm:spPr/>
      <dgm:t>
        <a:bodyPr/>
        <a:lstStyle/>
        <a:p>
          <a:endParaRPr lang="es-EC"/>
        </a:p>
      </dgm:t>
    </dgm:pt>
    <dgm:pt modelId="{DE131F7C-D637-4E63-B221-7ECC913998E6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2400" b="1" dirty="0" smtClean="0"/>
            <a:t>INCIDENTES DE PERDIDAS, ACCESOS NO AUTORIZADOS Y LA INEXISTENCIA DE ELEMENTOS PROBATORIOS</a:t>
          </a:r>
          <a:endParaRPr lang="es-EC" sz="2400" b="1" dirty="0">
            <a:solidFill>
              <a:schemeClr val="tx1"/>
            </a:solidFill>
          </a:endParaRPr>
        </a:p>
      </dgm:t>
    </dgm:pt>
    <dgm:pt modelId="{E2037F07-8C89-42AD-AD71-959D0F327877}" type="parTrans" cxnId="{9B73B6F1-00A8-4408-820E-40B64A6397F5}">
      <dgm:prSet/>
      <dgm:spPr/>
      <dgm:t>
        <a:bodyPr/>
        <a:lstStyle/>
        <a:p>
          <a:endParaRPr lang="es-EC"/>
        </a:p>
      </dgm:t>
    </dgm:pt>
    <dgm:pt modelId="{64F4EA48-A67D-49ED-B439-0D97A4AB61A8}" type="sibTrans" cxnId="{9B73B6F1-00A8-4408-820E-40B64A6397F5}">
      <dgm:prSet/>
      <dgm:spPr/>
      <dgm:t>
        <a:bodyPr/>
        <a:lstStyle/>
        <a:p>
          <a:endParaRPr lang="es-EC"/>
        </a:p>
      </dgm:t>
    </dgm:pt>
    <dgm:pt modelId="{C78AE58A-F0CE-4BA2-BB5C-69EA644D2C48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2400" b="1" dirty="0" smtClean="0"/>
            <a:t>NO ESTÁN INTEGRADOS ADECUADAMENTE LOS SISTEMAS DE ALARMA Y RESPUESTA</a:t>
          </a:r>
          <a:endParaRPr lang="es-EC" sz="2400" b="1" dirty="0"/>
        </a:p>
      </dgm:t>
    </dgm:pt>
    <dgm:pt modelId="{4F15BFE9-919E-495D-99C1-9CCF6ED9216F}" type="parTrans" cxnId="{7EFF17AF-CCBA-45E6-8AF6-BA1376AC645D}">
      <dgm:prSet/>
      <dgm:spPr/>
      <dgm:t>
        <a:bodyPr/>
        <a:lstStyle/>
        <a:p>
          <a:endParaRPr lang="es-EC"/>
        </a:p>
      </dgm:t>
    </dgm:pt>
    <dgm:pt modelId="{AB9BC51D-689E-4AEF-BB37-43314F722ADF}" type="sibTrans" cxnId="{7EFF17AF-CCBA-45E6-8AF6-BA1376AC645D}">
      <dgm:prSet/>
      <dgm:spPr/>
      <dgm:t>
        <a:bodyPr/>
        <a:lstStyle/>
        <a:p>
          <a:endParaRPr lang="es-EC"/>
        </a:p>
      </dgm:t>
    </dgm:pt>
    <dgm:pt modelId="{7A534920-CF83-4AF3-AAAD-FAFEFBC8B16A}" type="pres">
      <dgm:prSet presAssocID="{7F335A5F-500B-4C74-89C7-31AF0DC09FB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BF0B443-3456-4006-BDF5-B9A229320588}" type="pres">
      <dgm:prSet presAssocID="{1DD10453-F274-43E3-A2B8-F8D737E1E4FC}" presName="root1" presStyleCnt="0"/>
      <dgm:spPr/>
    </dgm:pt>
    <dgm:pt modelId="{7EDF096E-316F-4401-AF32-420E841555D0}" type="pres">
      <dgm:prSet presAssocID="{1DD10453-F274-43E3-A2B8-F8D737E1E4F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A3F640-95A1-4BD1-A27D-9E763DC1D88D}" type="pres">
      <dgm:prSet presAssocID="{1DD10453-F274-43E3-A2B8-F8D737E1E4FC}" presName="level2hierChild" presStyleCnt="0"/>
      <dgm:spPr/>
    </dgm:pt>
    <dgm:pt modelId="{63E5B6E9-70E6-4333-85BE-155F87D700E3}" type="pres">
      <dgm:prSet presAssocID="{E2037F07-8C89-42AD-AD71-959D0F327877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EC923F2C-5A3F-4015-B2CA-E0881E57F067}" type="pres">
      <dgm:prSet presAssocID="{E2037F07-8C89-42AD-AD71-959D0F327877}" presName="connTx" presStyleLbl="parChTrans1D2" presStyleIdx="0" presStyleCnt="2"/>
      <dgm:spPr/>
      <dgm:t>
        <a:bodyPr/>
        <a:lstStyle/>
        <a:p>
          <a:endParaRPr lang="es-ES"/>
        </a:p>
      </dgm:t>
    </dgm:pt>
    <dgm:pt modelId="{5EC5B196-C882-40C3-8910-53F2DBA89ADC}" type="pres">
      <dgm:prSet presAssocID="{DE131F7C-D637-4E63-B221-7ECC913998E6}" presName="root2" presStyleCnt="0"/>
      <dgm:spPr/>
    </dgm:pt>
    <dgm:pt modelId="{AD79F642-BA1E-459F-8771-8F7BAD3B5945}" type="pres">
      <dgm:prSet presAssocID="{DE131F7C-D637-4E63-B221-7ECC913998E6}" presName="LevelTwoTextNode" presStyleLbl="node2" presStyleIdx="0" presStyleCnt="2" custScaleX="208451" custScaleY="17818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B1AA117-60B9-44F5-9A95-198AC5CFF7C1}" type="pres">
      <dgm:prSet presAssocID="{DE131F7C-D637-4E63-B221-7ECC913998E6}" presName="level3hierChild" presStyleCnt="0"/>
      <dgm:spPr/>
    </dgm:pt>
    <dgm:pt modelId="{96179737-C82E-4CDE-99E8-656CD18834D2}" type="pres">
      <dgm:prSet presAssocID="{4F15BFE9-919E-495D-99C1-9CCF6ED9216F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83CE375C-49E1-48F3-BA86-1C17B8F24325}" type="pres">
      <dgm:prSet presAssocID="{4F15BFE9-919E-495D-99C1-9CCF6ED9216F}" presName="connTx" presStyleLbl="parChTrans1D2" presStyleIdx="1" presStyleCnt="2"/>
      <dgm:spPr/>
      <dgm:t>
        <a:bodyPr/>
        <a:lstStyle/>
        <a:p>
          <a:endParaRPr lang="es-ES"/>
        </a:p>
      </dgm:t>
    </dgm:pt>
    <dgm:pt modelId="{1B35244C-AC8A-4D1A-A109-1EBB590AE8A3}" type="pres">
      <dgm:prSet presAssocID="{C78AE58A-F0CE-4BA2-BB5C-69EA644D2C48}" presName="root2" presStyleCnt="0"/>
      <dgm:spPr/>
    </dgm:pt>
    <dgm:pt modelId="{1DE3AEFE-B83C-4B70-BBAB-E0A346887D88}" type="pres">
      <dgm:prSet presAssocID="{C78AE58A-F0CE-4BA2-BB5C-69EA644D2C48}" presName="LevelTwoTextNode" presStyleLbl="node2" presStyleIdx="1" presStyleCnt="2" custScaleX="209251" custScaleY="19097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ADC7F4E-B595-45EA-9A5C-718B78580C24}" type="pres">
      <dgm:prSet presAssocID="{C78AE58A-F0CE-4BA2-BB5C-69EA644D2C48}" presName="level3hierChild" presStyleCnt="0"/>
      <dgm:spPr/>
    </dgm:pt>
  </dgm:ptLst>
  <dgm:cxnLst>
    <dgm:cxn modelId="{9B73B6F1-00A8-4408-820E-40B64A6397F5}" srcId="{1DD10453-F274-43E3-A2B8-F8D737E1E4FC}" destId="{DE131F7C-D637-4E63-B221-7ECC913998E6}" srcOrd="0" destOrd="0" parTransId="{E2037F07-8C89-42AD-AD71-959D0F327877}" sibTransId="{64F4EA48-A67D-49ED-B439-0D97A4AB61A8}"/>
    <dgm:cxn modelId="{3375F0FC-E1BC-47E3-BC6A-D9941717181C}" type="presOf" srcId="{4F15BFE9-919E-495D-99C1-9CCF6ED9216F}" destId="{96179737-C82E-4CDE-99E8-656CD18834D2}" srcOrd="0" destOrd="0" presId="urn:microsoft.com/office/officeart/2008/layout/HorizontalMultiLevelHierarchy"/>
    <dgm:cxn modelId="{1ED0ED6A-8D67-4CC3-A1F0-C62589F3DCB0}" srcId="{7F335A5F-500B-4C74-89C7-31AF0DC09FB4}" destId="{1DD10453-F274-43E3-A2B8-F8D737E1E4FC}" srcOrd="0" destOrd="0" parTransId="{B593F238-3993-46DF-9C7F-0822B8E814BA}" sibTransId="{1FDA5DD7-B3A9-431D-A3CB-E0F589461291}"/>
    <dgm:cxn modelId="{67D36F53-1FDD-4BA3-9ACE-00704D87A3C7}" type="presOf" srcId="{C78AE58A-F0CE-4BA2-BB5C-69EA644D2C48}" destId="{1DE3AEFE-B83C-4B70-BBAB-E0A346887D88}" srcOrd="0" destOrd="0" presId="urn:microsoft.com/office/officeart/2008/layout/HorizontalMultiLevelHierarchy"/>
    <dgm:cxn modelId="{7EFF17AF-CCBA-45E6-8AF6-BA1376AC645D}" srcId="{1DD10453-F274-43E3-A2B8-F8D737E1E4FC}" destId="{C78AE58A-F0CE-4BA2-BB5C-69EA644D2C48}" srcOrd="1" destOrd="0" parTransId="{4F15BFE9-919E-495D-99C1-9CCF6ED9216F}" sibTransId="{AB9BC51D-689E-4AEF-BB37-43314F722ADF}"/>
    <dgm:cxn modelId="{1A980BF1-4DDE-4494-B199-58D929B0AFDA}" type="presOf" srcId="{E2037F07-8C89-42AD-AD71-959D0F327877}" destId="{EC923F2C-5A3F-4015-B2CA-E0881E57F067}" srcOrd="1" destOrd="0" presId="urn:microsoft.com/office/officeart/2008/layout/HorizontalMultiLevelHierarchy"/>
    <dgm:cxn modelId="{A37B237D-0610-4CF1-8BA1-8A398B77F3B8}" type="presOf" srcId="{DE131F7C-D637-4E63-B221-7ECC913998E6}" destId="{AD79F642-BA1E-459F-8771-8F7BAD3B5945}" srcOrd="0" destOrd="0" presId="urn:microsoft.com/office/officeart/2008/layout/HorizontalMultiLevelHierarchy"/>
    <dgm:cxn modelId="{93C42CC4-A331-45B3-919E-01E9F76FFE27}" type="presOf" srcId="{E2037F07-8C89-42AD-AD71-959D0F327877}" destId="{63E5B6E9-70E6-4333-85BE-155F87D700E3}" srcOrd="0" destOrd="0" presId="urn:microsoft.com/office/officeart/2008/layout/HorizontalMultiLevelHierarchy"/>
    <dgm:cxn modelId="{BD1CC7B9-A930-49FD-9F6C-C76DF32C6A73}" type="presOf" srcId="{7F335A5F-500B-4C74-89C7-31AF0DC09FB4}" destId="{7A534920-CF83-4AF3-AAAD-FAFEFBC8B16A}" srcOrd="0" destOrd="0" presId="urn:microsoft.com/office/officeart/2008/layout/HorizontalMultiLevelHierarchy"/>
    <dgm:cxn modelId="{4694D574-0F58-4587-9E0B-619237C9CC28}" type="presOf" srcId="{1DD10453-F274-43E3-A2B8-F8D737E1E4FC}" destId="{7EDF096E-316F-4401-AF32-420E841555D0}" srcOrd="0" destOrd="0" presId="urn:microsoft.com/office/officeart/2008/layout/HorizontalMultiLevelHierarchy"/>
    <dgm:cxn modelId="{914A31B5-EE94-49C8-BE6A-CF4E7049364A}" type="presOf" srcId="{4F15BFE9-919E-495D-99C1-9CCF6ED9216F}" destId="{83CE375C-49E1-48F3-BA86-1C17B8F24325}" srcOrd="1" destOrd="0" presId="urn:microsoft.com/office/officeart/2008/layout/HorizontalMultiLevelHierarchy"/>
    <dgm:cxn modelId="{51CE6CCD-0FD2-4D7D-AA2C-489BCABA57A4}" type="presParOf" srcId="{7A534920-CF83-4AF3-AAAD-FAFEFBC8B16A}" destId="{DBF0B443-3456-4006-BDF5-B9A229320588}" srcOrd="0" destOrd="0" presId="urn:microsoft.com/office/officeart/2008/layout/HorizontalMultiLevelHierarchy"/>
    <dgm:cxn modelId="{A2A84E61-90D8-4622-80DB-E6F9D728C207}" type="presParOf" srcId="{DBF0B443-3456-4006-BDF5-B9A229320588}" destId="{7EDF096E-316F-4401-AF32-420E841555D0}" srcOrd="0" destOrd="0" presId="urn:microsoft.com/office/officeart/2008/layout/HorizontalMultiLevelHierarchy"/>
    <dgm:cxn modelId="{67BCD12A-17D4-4CFB-99F1-66878BA648A6}" type="presParOf" srcId="{DBF0B443-3456-4006-BDF5-B9A229320588}" destId="{E1A3F640-95A1-4BD1-A27D-9E763DC1D88D}" srcOrd="1" destOrd="0" presId="urn:microsoft.com/office/officeart/2008/layout/HorizontalMultiLevelHierarchy"/>
    <dgm:cxn modelId="{638DA448-631B-4B3C-AAAA-5D1CCDD06649}" type="presParOf" srcId="{E1A3F640-95A1-4BD1-A27D-9E763DC1D88D}" destId="{63E5B6E9-70E6-4333-85BE-155F87D700E3}" srcOrd="0" destOrd="0" presId="urn:microsoft.com/office/officeart/2008/layout/HorizontalMultiLevelHierarchy"/>
    <dgm:cxn modelId="{78B8A772-0F8B-4C77-B333-4A56CC34DB3F}" type="presParOf" srcId="{63E5B6E9-70E6-4333-85BE-155F87D700E3}" destId="{EC923F2C-5A3F-4015-B2CA-E0881E57F067}" srcOrd="0" destOrd="0" presId="urn:microsoft.com/office/officeart/2008/layout/HorizontalMultiLevelHierarchy"/>
    <dgm:cxn modelId="{7971AA41-83D6-448A-9AE7-C36B9E5B68DC}" type="presParOf" srcId="{E1A3F640-95A1-4BD1-A27D-9E763DC1D88D}" destId="{5EC5B196-C882-40C3-8910-53F2DBA89ADC}" srcOrd="1" destOrd="0" presId="urn:microsoft.com/office/officeart/2008/layout/HorizontalMultiLevelHierarchy"/>
    <dgm:cxn modelId="{A43BECC7-484A-46BE-92D3-AEFC79D69232}" type="presParOf" srcId="{5EC5B196-C882-40C3-8910-53F2DBA89ADC}" destId="{AD79F642-BA1E-459F-8771-8F7BAD3B5945}" srcOrd="0" destOrd="0" presId="urn:microsoft.com/office/officeart/2008/layout/HorizontalMultiLevelHierarchy"/>
    <dgm:cxn modelId="{31444465-CB72-4AC9-AAE4-F1149B899F86}" type="presParOf" srcId="{5EC5B196-C882-40C3-8910-53F2DBA89ADC}" destId="{CB1AA117-60B9-44F5-9A95-198AC5CFF7C1}" srcOrd="1" destOrd="0" presId="urn:microsoft.com/office/officeart/2008/layout/HorizontalMultiLevelHierarchy"/>
    <dgm:cxn modelId="{89CF020F-7704-4F6F-9CD3-B33A66563E9E}" type="presParOf" srcId="{E1A3F640-95A1-4BD1-A27D-9E763DC1D88D}" destId="{96179737-C82E-4CDE-99E8-656CD18834D2}" srcOrd="2" destOrd="0" presId="urn:microsoft.com/office/officeart/2008/layout/HorizontalMultiLevelHierarchy"/>
    <dgm:cxn modelId="{5DD785B6-C6CA-4F62-979E-1B62536D804B}" type="presParOf" srcId="{96179737-C82E-4CDE-99E8-656CD18834D2}" destId="{83CE375C-49E1-48F3-BA86-1C17B8F24325}" srcOrd="0" destOrd="0" presId="urn:microsoft.com/office/officeart/2008/layout/HorizontalMultiLevelHierarchy"/>
    <dgm:cxn modelId="{0D875D9E-DD00-48EC-92F1-02A78A33CCA5}" type="presParOf" srcId="{E1A3F640-95A1-4BD1-A27D-9E763DC1D88D}" destId="{1B35244C-AC8A-4D1A-A109-1EBB590AE8A3}" srcOrd="3" destOrd="0" presId="urn:microsoft.com/office/officeart/2008/layout/HorizontalMultiLevelHierarchy"/>
    <dgm:cxn modelId="{3C7DF5EA-EC84-4131-AB93-96DD77AA9925}" type="presParOf" srcId="{1B35244C-AC8A-4D1A-A109-1EBB590AE8A3}" destId="{1DE3AEFE-B83C-4B70-BBAB-E0A346887D88}" srcOrd="0" destOrd="0" presId="urn:microsoft.com/office/officeart/2008/layout/HorizontalMultiLevelHierarchy"/>
    <dgm:cxn modelId="{3329B185-1912-4385-876C-6009B220A3E3}" type="presParOf" srcId="{1B35244C-AC8A-4D1A-A109-1EBB590AE8A3}" destId="{7ADC7F4E-B595-45EA-9A5C-718B78580C2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349EC5-118E-4AC2-82DC-AD6D6C38270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28785E59-CB8F-4383-BF5D-2B2E81028ABF}">
      <dgm:prSet phldrT="[Texto]" custT="1"/>
      <dgm:spPr/>
      <dgm:t>
        <a:bodyPr/>
        <a:lstStyle/>
        <a:p>
          <a:r>
            <a:rPr lang="es-ES" sz="1600" b="1" dirty="0" smtClean="0"/>
            <a:t>DISMINUIR Y DETECTAR PÉRDIDAS DE BIENES Y EVENTOS LLEVADOS A CABO POR PERSONAL INTERNO Y EXTERNO.</a:t>
          </a:r>
          <a:endParaRPr lang="es-EC" sz="1600" b="1" dirty="0">
            <a:solidFill>
              <a:schemeClr val="tx1"/>
            </a:solidFill>
          </a:endParaRPr>
        </a:p>
      </dgm:t>
    </dgm:pt>
    <dgm:pt modelId="{34423586-0299-42DF-BB02-8F4140D54EAF}" type="parTrans" cxnId="{50C5C7B3-E7AF-44E5-AC38-E6DDCE3F3B86}">
      <dgm:prSet/>
      <dgm:spPr/>
      <dgm:t>
        <a:bodyPr/>
        <a:lstStyle/>
        <a:p>
          <a:endParaRPr lang="es-EC" sz="2000" b="1"/>
        </a:p>
      </dgm:t>
    </dgm:pt>
    <dgm:pt modelId="{AEDD7299-9BE6-4FC5-B97B-733B8C80DD99}" type="sibTrans" cxnId="{50C5C7B3-E7AF-44E5-AC38-E6DDCE3F3B86}">
      <dgm:prSet/>
      <dgm:spPr/>
      <dgm:t>
        <a:bodyPr/>
        <a:lstStyle/>
        <a:p>
          <a:endParaRPr lang="es-EC" sz="2000" b="1"/>
        </a:p>
      </dgm:t>
    </dgm:pt>
    <dgm:pt modelId="{E1D4ABD3-4272-4783-B0ED-66FDC9E71941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CONSIDERAR LOS MEDIOS TECNOLÓGICOS CUYAS EVIDENCIAS SERVIRÁN COMO ELEMENTOS PROBATORIOS PARA DETERMINAR RESPONSABILIDADES.</a:t>
          </a:r>
          <a:endParaRPr lang="es-EC" sz="1400" b="1" dirty="0">
            <a:solidFill>
              <a:schemeClr val="tx1"/>
            </a:solidFill>
          </a:endParaRPr>
        </a:p>
      </dgm:t>
    </dgm:pt>
    <dgm:pt modelId="{948E91E3-7710-4AF3-BC49-F706B2F3BA3A}" type="parTrans" cxnId="{5338CD47-C824-4431-BF9A-FA4307B93BDA}">
      <dgm:prSet/>
      <dgm:spPr/>
      <dgm:t>
        <a:bodyPr/>
        <a:lstStyle/>
        <a:p>
          <a:endParaRPr lang="es-EC" sz="2000" b="1"/>
        </a:p>
      </dgm:t>
    </dgm:pt>
    <dgm:pt modelId="{C3EF1351-7FD7-4E2D-A345-F65AD09EF47E}" type="sibTrans" cxnId="{5338CD47-C824-4431-BF9A-FA4307B93BDA}">
      <dgm:prSet/>
      <dgm:spPr/>
      <dgm:t>
        <a:bodyPr/>
        <a:lstStyle/>
        <a:p>
          <a:endParaRPr lang="es-EC" sz="2000" b="1"/>
        </a:p>
      </dgm:t>
    </dgm:pt>
    <dgm:pt modelId="{52BEF0E0-7000-4D93-8152-83B698398B65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DETECTAR EL ACCESO A LAS ÁREAS CRÍTICAS E IDENTIFICAR POSIBLES VIOLACIONES DE SEGURIDAD PARA TOMAR ACCIONES CORRECTIVAS A LA BREVEDAD POSIBLE.</a:t>
          </a:r>
          <a:endParaRPr lang="es-EC" sz="1400" b="1" dirty="0">
            <a:solidFill>
              <a:schemeClr val="tx1"/>
            </a:solidFill>
          </a:endParaRPr>
        </a:p>
      </dgm:t>
    </dgm:pt>
    <dgm:pt modelId="{AFAA0FA3-FDF7-438C-BE6A-57935E3CFEB6}" type="parTrans" cxnId="{4E1EC773-E978-47B6-9A54-8FBCF7638DD0}">
      <dgm:prSet/>
      <dgm:spPr/>
      <dgm:t>
        <a:bodyPr/>
        <a:lstStyle/>
        <a:p>
          <a:endParaRPr lang="es-EC" sz="2000" b="1"/>
        </a:p>
      </dgm:t>
    </dgm:pt>
    <dgm:pt modelId="{8CAD50B3-9EC9-40BF-838A-4C44403404E1}" type="sibTrans" cxnId="{4E1EC773-E978-47B6-9A54-8FBCF7638DD0}">
      <dgm:prSet/>
      <dgm:spPr/>
      <dgm:t>
        <a:bodyPr/>
        <a:lstStyle/>
        <a:p>
          <a:endParaRPr lang="es-EC" sz="2000" b="1"/>
        </a:p>
      </dgm:t>
    </dgm:pt>
    <dgm:pt modelId="{91AB2B2E-70AE-42EB-8629-1FA2F8E567EF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DAR UN AMBIENTE DE CONFIANZA Y TRANQUILIDAD PARA QUIENES LABORAN EN LA INSTITUCIÓN</a:t>
          </a:r>
          <a:endParaRPr lang="es-EC" sz="1400" b="1" dirty="0">
            <a:solidFill>
              <a:schemeClr val="tx1"/>
            </a:solidFill>
          </a:endParaRPr>
        </a:p>
      </dgm:t>
    </dgm:pt>
    <dgm:pt modelId="{34018735-386B-4238-97D8-B63054F0CFB5}" type="parTrans" cxnId="{C02E7DE8-481D-4631-AA07-28215C555F70}">
      <dgm:prSet/>
      <dgm:spPr/>
      <dgm:t>
        <a:bodyPr/>
        <a:lstStyle/>
        <a:p>
          <a:endParaRPr lang="es-EC" sz="2000" b="1"/>
        </a:p>
      </dgm:t>
    </dgm:pt>
    <dgm:pt modelId="{BA470855-E919-4EB4-AD7D-24CA8C29FF09}" type="sibTrans" cxnId="{C02E7DE8-481D-4631-AA07-28215C555F70}">
      <dgm:prSet/>
      <dgm:spPr/>
      <dgm:t>
        <a:bodyPr/>
        <a:lstStyle/>
        <a:p>
          <a:endParaRPr lang="es-EC" sz="2000" b="1"/>
        </a:p>
      </dgm:t>
    </dgm:pt>
    <dgm:pt modelId="{C5D7133D-163A-4344-AFDB-1C2C52A062CB}" type="pres">
      <dgm:prSet presAssocID="{69349EC5-118E-4AC2-82DC-AD6D6C3827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FD281D1-C033-4A72-BDE0-CE26D480492F}" type="pres">
      <dgm:prSet presAssocID="{28785E59-CB8F-4383-BF5D-2B2E81028AB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0EB6DC-F179-4813-8BE9-DBD48500C80D}" type="pres">
      <dgm:prSet presAssocID="{AEDD7299-9BE6-4FC5-B97B-733B8C80DD99}" presName="sibTrans" presStyleCnt="0"/>
      <dgm:spPr/>
    </dgm:pt>
    <dgm:pt modelId="{A82DE50B-B307-4829-A933-E195AE42743A}" type="pres">
      <dgm:prSet presAssocID="{E1D4ABD3-4272-4783-B0ED-66FDC9E719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912309-D9F7-47C9-9FDD-336C830E078F}" type="pres">
      <dgm:prSet presAssocID="{C3EF1351-7FD7-4E2D-A345-F65AD09EF47E}" presName="sibTrans" presStyleCnt="0"/>
      <dgm:spPr/>
    </dgm:pt>
    <dgm:pt modelId="{A90040BC-12D5-4D4C-A2D8-5A8AB0A23857}" type="pres">
      <dgm:prSet presAssocID="{52BEF0E0-7000-4D93-8152-83B698398B6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020B8F-CCED-4F62-BD68-A8C1CA96AA9A}" type="pres">
      <dgm:prSet presAssocID="{8CAD50B3-9EC9-40BF-838A-4C44403404E1}" presName="sibTrans" presStyleCnt="0"/>
      <dgm:spPr/>
    </dgm:pt>
    <dgm:pt modelId="{7CF99EB1-D7EE-4B76-8F2A-29BD10CBC4ED}" type="pres">
      <dgm:prSet presAssocID="{91AB2B2E-70AE-42EB-8629-1FA2F8E567E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E1EC773-E978-47B6-9A54-8FBCF7638DD0}" srcId="{69349EC5-118E-4AC2-82DC-AD6D6C38270F}" destId="{52BEF0E0-7000-4D93-8152-83B698398B65}" srcOrd="2" destOrd="0" parTransId="{AFAA0FA3-FDF7-438C-BE6A-57935E3CFEB6}" sibTransId="{8CAD50B3-9EC9-40BF-838A-4C44403404E1}"/>
    <dgm:cxn modelId="{95DF38E8-5CD2-48E4-8F80-1310169E91F2}" type="presOf" srcId="{91AB2B2E-70AE-42EB-8629-1FA2F8E567EF}" destId="{7CF99EB1-D7EE-4B76-8F2A-29BD10CBC4ED}" srcOrd="0" destOrd="0" presId="urn:microsoft.com/office/officeart/2005/8/layout/default"/>
    <dgm:cxn modelId="{C02E7DE8-481D-4631-AA07-28215C555F70}" srcId="{69349EC5-118E-4AC2-82DC-AD6D6C38270F}" destId="{91AB2B2E-70AE-42EB-8629-1FA2F8E567EF}" srcOrd="3" destOrd="0" parTransId="{34018735-386B-4238-97D8-B63054F0CFB5}" sibTransId="{BA470855-E919-4EB4-AD7D-24CA8C29FF09}"/>
    <dgm:cxn modelId="{73BD1571-B4C8-479F-A104-881B215DD617}" type="presOf" srcId="{52BEF0E0-7000-4D93-8152-83B698398B65}" destId="{A90040BC-12D5-4D4C-A2D8-5A8AB0A23857}" srcOrd="0" destOrd="0" presId="urn:microsoft.com/office/officeart/2005/8/layout/default"/>
    <dgm:cxn modelId="{5338CD47-C824-4431-BF9A-FA4307B93BDA}" srcId="{69349EC5-118E-4AC2-82DC-AD6D6C38270F}" destId="{E1D4ABD3-4272-4783-B0ED-66FDC9E71941}" srcOrd="1" destOrd="0" parTransId="{948E91E3-7710-4AF3-BC49-F706B2F3BA3A}" sibTransId="{C3EF1351-7FD7-4E2D-A345-F65AD09EF47E}"/>
    <dgm:cxn modelId="{6D9A7A8A-A811-44A6-8C80-353DE12CEDC1}" type="presOf" srcId="{69349EC5-118E-4AC2-82DC-AD6D6C38270F}" destId="{C5D7133D-163A-4344-AFDB-1C2C52A062CB}" srcOrd="0" destOrd="0" presId="urn:microsoft.com/office/officeart/2005/8/layout/default"/>
    <dgm:cxn modelId="{02E038CB-F558-4A0C-81EE-88F7C4DBABB1}" type="presOf" srcId="{E1D4ABD3-4272-4783-B0ED-66FDC9E71941}" destId="{A82DE50B-B307-4829-A933-E195AE42743A}" srcOrd="0" destOrd="0" presId="urn:microsoft.com/office/officeart/2005/8/layout/default"/>
    <dgm:cxn modelId="{50C5C7B3-E7AF-44E5-AC38-E6DDCE3F3B86}" srcId="{69349EC5-118E-4AC2-82DC-AD6D6C38270F}" destId="{28785E59-CB8F-4383-BF5D-2B2E81028ABF}" srcOrd="0" destOrd="0" parTransId="{34423586-0299-42DF-BB02-8F4140D54EAF}" sibTransId="{AEDD7299-9BE6-4FC5-B97B-733B8C80DD99}"/>
    <dgm:cxn modelId="{345D3D9C-AC38-4F0F-B47F-BF1B487FF955}" type="presOf" srcId="{28785E59-CB8F-4383-BF5D-2B2E81028ABF}" destId="{BFD281D1-C033-4A72-BDE0-CE26D480492F}" srcOrd="0" destOrd="0" presId="urn:microsoft.com/office/officeart/2005/8/layout/default"/>
    <dgm:cxn modelId="{8B2B2471-D45E-4E0D-9568-4432F82DDC25}" type="presParOf" srcId="{C5D7133D-163A-4344-AFDB-1C2C52A062CB}" destId="{BFD281D1-C033-4A72-BDE0-CE26D480492F}" srcOrd="0" destOrd="0" presId="urn:microsoft.com/office/officeart/2005/8/layout/default"/>
    <dgm:cxn modelId="{3FF3CB6D-622E-460A-A521-204B3AE82EE1}" type="presParOf" srcId="{C5D7133D-163A-4344-AFDB-1C2C52A062CB}" destId="{BB0EB6DC-F179-4813-8BE9-DBD48500C80D}" srcOrd="1" destOrd="0" presId="urn:microsoft.com/office/officeart/2005/8/layout/default"/>
    <dgm:cxn modelId="{71154D0B-7D77-461A-A4CE-5458C6DBBE90}" type="presParOf" srcId="{C5D7133D-163A-4344-AFDB-1C2C52A062CB}" destId="{A82DE50B-B307-4829-A933-E195AE42743A}" srcOrd="2" destOrd="0" presId="urn:microsoft.com/office/officeart/2005/8/layout/default"/>
    <dgm:cxn modelId="{0BA36568-D2AD-4A63-BC48-0FCB5BEFF93E}" type="presParOf" srcId="{C5D7133D-163A-4344-AFDB-1C2C52A062CB}" destId="{69912309-D9F7-47C9-9FDD-336C830E078F}" srcOrd="3" destOrd="0" presId="urn:microsoft.com/office/officeart/2005/8/layout/default"/>
    <dgm:cxn modelId="{DD246EC0-AA8E-49F5-B1AA-7D24CA07CA99}" type="presParOf" srcId="{C5D7133D-163A-4344-AFDB-1C2C52A062CB}" destId="{A90040BC-12D5-4D4C-A2D8-5A8AB0A23857}" srcOrd="4" destOrd="0" presId="urn:microsoft.com/office/officeart/2005/8/layout/default"/>
    <dgm:cxn modelId="{A435EA63-3DEC-4E37-962E-AE45F268DA95}" type="presParOf" srcId="{C5D7133D-163A-4344-AFDB-1C2C52A062CB}" destId="{5E020B8F-CCED-4F62-BD68-A8C1CA96AA9A}" srcOrd="5" destOrd="0" presId="urn:microsoft.com/office/officeart/2005/8/layout/default"/>
    <dgm:cxn modelId="{2BF78B70-AE42-4677-A5E4-8AC0B164EE0C}" type="presParOf" srcId="{C5D7133D-163A-4344-AFDB-1C2C52A062CB}" destId="{7CF99EB1-D7EE-4B76-8F2A-29BD10CBC4E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335A5F-500B-4C74-89C7-31AF0DC09FB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1DD10453-F274-43E3-A2B8-F8D737E1E4FC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ESPECÍFICOS</a:t>
          </a:r>
          <a:endParaRPr lang="es-EC" b="1" dirty="0">
            <a:solidFill>
              <a:schemeClr val="tx1"/>
            </a:solidFill>
          </a:endParaRPr>
        </a:p>
      </dgm:t>
    </dgm:pt>
    <dgm:pt modelId="{B593F238-3993-46DF-9C7F-0822B8E814BA}" type="parTrans" cxnId="{1ED0ED6A-8D67-4CC3-A1F0-C62589F3DCB0}">
      <dgm:prSet/>
      <dgm:spPr/>
      <dgm:t>
        <a:bodyPr/>
        <a:lstStyle/>
        <a:p>
          <a:endParaRPr lang="es-EC" b="1" dirty="0"/>
        </a:p>
      </dgm:t>
    </dgm:pt>
    <dgm:pt modelId="{1FDA5DD7-B3A9-431D-A3CB-E0F589461291}" type="sibTrans" cxnId="{1ED0ED6A-8D67-4CC3-A1F0-C62589F3DCB0}">
      <dgm:prSet/>
      <dgm:spPr/>
      <dgm:t>
        <a:bodyPr/>
        <a:lstStyle/>
        <a:p>
          <a:endParaRPr lang="es-EC" b="1" dirty="0"/>
        </a:p>
      </dgm:t>
    </dgm:pt>
    <dgm:pt modelId="{DE131F7C-D637-4E63-B221-7ECC913998E6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400" b="1" dirty="0" smtClean="0"/>
            <a:t>ESTABLECER EL CONTEXTO, MEDIANTE LA DETERMINACIÓN DE LA ESTRUCTURA ORGANIZACIONAL, MISIÓN, DIAGNOSTICO DE SEGURIDAD Y LA </a:t>
          </a:r>
          <a:r>
            <a:rPr lang="es-MX" sz="1400" b="1" dirty="0" smtClean="0"/>
            <a:t>DETERMINACIÓN DE LAS FORTALEZAS, DEBILIDADES, AMENAZAS Y OPORTUNIDADES DE LA SEGURIDAD FÍSICA DEL FUERTE MILITAR.</a:t>
          </a:r>
          <a:endParaRPr lang="es-EC" sz="1400" b="1" dirty="0">
            <a:solidFill>
              <a:schemeClr val="tx1"/>
            </a:solidFill>
          </a:endParaRPr>
        </a:p>
      </dgm:t>
    </dgm:pt>
    <dgm:pt modelId="{E2037F07-8C89-42AD-AD71-959D0F327877}" type="parTrans" cxnId="{9B73B6F1-00A8-4408-820E-40B64A6397F5}">
      <dgm:prSet/>
      <dgm:spPr/>
      <dgm:t>
        <a:bodyPr/>
        <a:lstStyle/>
        <a:p>
          <a:endParaRPr lang="es-EC" b="1" dirty="0"/>
        </a:p>
      </dgm:t>
    </dgm:pt>
    <dgm:pt modelId="{64F4EA48-A67D-49ED-B439-0D97A4AB61A8}" type="sibTrans" cxnId="{9B73B6F1-00A8-4408-820E-40B64A6397F5}">
      <dgm:prSet/>
      <dgm:spPr/>
      <dgm:t>
        <a:bodyPr/>
        <a:lstStyle/>
        <a:p>
          <a:endParaRPr lang="es-EC" b="1" dirty="0"/>
        </a:p>
      </dgm:t>
    </dgm:pt>
    <dgm:pt modelId="{C78AE58A-F0CE-4BA2-BB5C-69EA644D2C48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400" b="1" dirty="0" smtClean="0"/>
            <a:t>IDENTIFICAR LOS RIESGOS PRINCIPALES QUE PUEDAN AFECTAR LA SEGURIDAD DE LAS PERSONAS, INSTALACIONES, BIENES, DOCUMENTOS E INFORMACIÓN DEL FUERTE MILITAR. </a:t>
          </a:r>
          <a:endParaRPr lang="es-EC" sz="1400" b="1" dirty="0"/>
        </a:p>
      </dgm:t>
    </dgm:pt>
    <dgm:pt modelId="{4F15BFE9-919E-495D-99C1-9CCF6ED9216F}" type="parTrans" cxnId="{7EFF17AF-CCBA-45E6-8AF6-BA1376AC645D}">
      <dgm:prSet/>
      <dgm:spPr/>
      <dgm:t>
        <a:bodyPr/>
        <a:lstStyle/>
        <a:p>
          <a:endParaRPr lang="es-EC" b="1" dirty="0"/>
        </a:p>
      </dgm:t>
    </dgm:pt>
    <dgm:pt modelId="{AB9BC51D-689E-4AEF-BB37-43314F722ADF}" type="sibTrans" cxnId="{7EFF17AF-CCBA-45E6-8AF6-BA1376AC645D}">
      <dgm:prSet/>
      <dgm:spPr/>
      <dgm:t>
        <a:bodyPr/>
        <a:lstStyle/>
        <a:p>
          <a:endParaRPr lang="es-EC" b="1" dirty="0"/>
        </a:p>
      </dgm:t>
    </dgm:pt>
    <dgm:pt modelId="{5D037FA1-F9E9-400B-B058-4C738E79DA56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1" dirty="0" smtClean="0"/>
            <a:t>ANALIZAR Y EVALUAR LOS RIESGOS IDENTIFICADOS MEDIANTE LA UTILIZACIÓN DEL MÉTODO MOSLER.</a:t>
          </a:r>
          <a:endParaRPr lang="es-EC" sz="1200" b="1" dirty="0">
            <a:solidFill>
              <a:schemeClr val="tx1"/>
            </a:solidFill>
          </a:endParaRPr>
        </a:p>
      </dgm:t>
    </dgm:pt>
    <dgm:pt modelId="{0E9DCA3E-1172-4248-9091-B09225086C4B}" type="parTrans" cxnId="{09D7FA3B-409F-4604-B398-B43E57B866F2}">
      <dgm:prSet/>
      <dgm:spPr/>
      <dgm:t>
        <a:bodyPr/>
        <a:lstStyle/>
        <a:p>
          <a:endParaRPr lang="es-EC" b="1" dirty="0"/>
        </a:p>
      </dgm:t>
    </dgm:pt>
    <dgm:pt modelId="{D4F24404-09C5-4E94-A0FF-23ECB19C0DEE}" type="sibTrans" cxnId="{09D7FA3B-409F-4604-B398-B43E57B866F2}">
      <dgm:prSet/>
      <dgm:spPr/>
      <dgm:t>
        <a:bodyPr/>
        <a:lstStyle/>
        <a:p>
          <a:endParaRPr lang="es-EC" b="1" dirty="0"/>
        </a:p>
      </dgm:t>
    </dgm:pt>
    <dgm:pt modelId="{666F7D8D-85E3-4DA7-A013-0BB1A36BA7C7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DISEÑAR UN SISTEMA INTEGRADO DE VIDEO VIGILANCIA Y CONTROL DE ACCESOS PARA EL FUERTE MILITAR.</a:t>
          </a:r>
          <a:endParaRPr lang="es-EC" sz="1400" b="1" dirty="0">
            <a:solidFill>
              <a:schemeClr val="tx1"/>
            </a:solidFill>
          </a:endParaRPr>
        </a:p>
      </dgm:t>
    </dgm:pt>
    <dgm:pt modelId="{AE50CB84-501C-4F9F-8A30-4DD589A227C2}" type="parTrans" cxnId="{2129DEEE-AE71-4694-94D1-791E0AE374A9}">
      <dgm:prSet/>
      <dgm:spPr/>
      <dgm:t>
        <a:bodyPr/>
        <a:lstStyle/>
        <a:p>
          <a:endParaRPr lang="es-EC" b="1" dirty="0"/>
        </a:p>
      </dgm:t>
    </dgm:pt>
    <dgm:pt modelId="{EB5E6A35-BF8A-497D-85EB-C6C79788814F}" type="sibTrans" cxnId="{2129DEEE-AE71-4694-94D1-791E0AE374A9}">
      <dgm:prSet/>
      <dgm:spPr/>
      <dgm:t>
        <a:bodyPr/>
        <a:lstStyle/>
        <a:p>
          <a:endParaRPr lang="es-EC" b="1" dirty="0"/>
        </a:p>
      </dgm:t>
    </dgm:pt>
    <dgm:pt modelId="{7A534920-CF83-4AF3-AAAD-FAFEFBC8B16A}" type="pres">
      <dgm:prSet presAssocID="{7F335A5F-500B-4C74-89C7-31AF0DC09FB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BF0B443-3456-4006-BDF5-B9A229320588}" type="pres">
      <dgm:prSet presAssocID="{1DD10453-F274-43E3-A2B8-F8D737E1E4FC}" presName="root1" presStyleCnt="0"/>
      <dgm:spPr/>
    </dgm:pt>
    <dgm:pt modelId="{7EDF096E-316F-4401-AF32-420E841555D0}" type="pres">
      <dgm:prSet presAssocID="{1DD10453-F274-43E3-A2B8-F8D737E1E4FC}" presName="LevelOneTextNode" presStyleLbl="node0" presStyleIdx="0" presStyleCnt="1" custLinFactNeighborY="1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A3F640-95A1-4BD1-A27D-9E763DC1D88D}" type="pres">
      <dgm:prSet presAssocID="{1DD10453-F274-43E3-A2B8-F8D737E1E4FC}" presName="level2hierChild" presStyleCnt="0"/>
      <dgm:spPr/>
    </dgm:pt>
    <dgm:pt modelId="{63E5B6E9-70E6-4333-85BE-155F87D700E3}" type="pres">
      <dgm:prSet presAssocID="{E2037F07-8C89-42AD-AD71-959D0F327877}" presName="conn2-1" presStyleLbl="parChTrans1D2" presStyleIdx="0" presStyleCnt="4"/>
      <dgm:spPr/>
      <dgm:t>
        <a:bodyPr/>
        <a:lstStyle/>
        <a:p>
          <a:endParaRPr lang="es-ES"/>
        </a:p>
      </dgm:t>
    </dgm:pt>
    <dgm:pt modelId="{EC923F2C-5A3F-4015-B2CA-E0881E57F067}" type="pres">
      <dgm:prSet presAssocID="{E2037F07-8C89-42AD-AD71-959D0F327877}" presName="connTx" presStyleLbl="parChTrans1D2" presStyleIdx="0" presStyleCnt="4"/>
      <dgm:spPr/>
      <dgm:t>
        <a:bodyPr/>
        <a:lstStyle/>
        <a:p>
          <a:endParaRPr lang="es-ES"/>
        </a:p>
      </dgm:t>
    </dgm:pt>
    <dgm:pt modelId="{5EC5B196-C882-40C3-8910-53F2DBA89ADC}" type="pres">
      <dgm:prSet presAssocID="{DE131F7C-D637-4E63-B221-7ECC913998E6}" presName="root2" presStyleCnt="0"/>
      <dgm:spPr/>
    </dgm:pt>
    <dgm:pt modelId="{AD79F642-BA1E-459F-8771-8F7BAD3B5945}" type="pres">
      <dgm:prSet presAssocID="{DE131F7C-D637-4E63-B221-7ECC913998E6}" presName="LevelTwoTextNode" presStyleLbl="node2" presStyleIdx="0" presStyleCnt="4" custScaleX="268568" custScaleY="12796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B1AA117-60B9-44F5-9A95-198AC5CFF7C1}" type="pres">
      <dgm:prSet presAssocID="{DE131F7C-D637-4E63-B221-7ECC913998E6}" presName="level3hierChild" presStyleCnt="0"/>
      <dgm:spPr/>
    </dgm:pt>
    <dgm:pt modelId="{96179737-C82E-4CDE-99E8-656CD18834D2}" type="pres">
      <dgm:prSet presAssocID="{4F15BFE9-919E-495D-99C1-9CCF6ED9216F}" presName="conn2-1" presStyleLbl="parChTrans1D2" presStyleIdx="1" presStyleCnt="4"/>
      <dgm:spPr/>
      <dgm:t>
        <a:bodyPr/>
        <a:lstStyle/>
        <a:p>
          <a:endParaRPr lang="es-ES"/>
        </a:p>
      </dgm:t>
    </dgm:pt>
    <dgm:pt modelId="{83CE375C-49E1-48F3-BA86-1C17B8F24325}" type="pres">
      <dgm:prSet presAssocID="{4F15BFE9-919E-495D-99C1-9CCF6ED9216F}" presName="connTx" presStyleLbl="parChTrans1D2" presStyleIdx="1" presStyleCnt="4"/>
      <dgm:spPr/>
      <dgm:t>
        <a:bodyPr/>
        <a:lstStyle/>
        <a:p>
          <a:endParaRPr lang="es-ES"/>
        </a:p>
      </dgm:t>
    </dgm:pt>
    <dgm:pt modelId="{1B35244C-AC8A-4D1A-A109-1EBB590AE8A3}" type="pres">
      <dgm:prSet presAssocID="{C78AE58A-F0CE-4BA2-BB5C-69EA644D2C48}" presName="root2" presStyleCnt="0"/>
      <dgm:spPr/>
    </dgm:pt>
    <dgm:pt modelId="{1DE3AEFE-B83C-4B70-BBAB-E0A346887D88}" type="pres">
      <dgm:prSet presAssocID="{C78AE58A-F0CE-4BA2-BB5C-69EA644D2C48}" presName="LevelTwoTextNode" presStyleLbl="node2" presStyleIdx="1" presStyleCnt="4" custScaleX="26945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ADC7F4E-B595-45EA-9A5C-718B78580C24}" type="pres">
      <dgm:prSet presAssocID="{C78AE58A-F0CE-4BA2-BB5C-69EA644D2C48}" presName="level3hierChild" presStyleCnt="0"/>
      <dgm:spPr/>
    </dgm:pt>
    <dgm:pt modelId="{AB862712-0A3F-4E8B-90CF-5B9C36F68B55}" type="pres">
      <dgm:prSet presAssocID="{0E9DCA3E-1172-4248-9091-B09225086C4B}" presName="conn2-1" presStyleLbl="parChTrans1D2" presStyleIdx="2" presStyleCnt="4"/>
      <dgm:spPr/>
      <dgm:t>
        <a:bodyPr/>
        <a:lstStyle/>
        <a:p>
          <a:endParaRPr lang="es-ES"/>
        </a:p>
      </dgm:t>
    </dgm:pt>
    <dgm:pt modelId="{12782C5C-0E47-463C-82B4-7BF4A5098341}" type="pres">
      <dgm:prSet presAssocID="{0E9DCA3E-1172-4248-9091-B09225086C4B}" presName="connTx" presStyleLbl="parChTrans1D2" presStyleIdx="2" presStyleCnt="4"/>
      <dgm:spPr/>
      <dgm:t>
        <a:bodyPr/>
        <a:lstStyle/>
        <a:p>
          <a:endParaRPr lang="es-ES"/>
        </a:p>
      </dgm:t>
    </dgm:pt>
    <dgm:pt modelId="{DB545E12-619C-44AF-A5FD-EE9430EA2675}" type="pres">
      <dgm:prSet presAssocID="{5D037FA1-F9E9-400B-B058-4C738E79DA56}" presName="root2" presStyleCnt="0"/>
      <dgm:spPr/>
    </dgm:pt>
    <dgm:pt modelId="{B4B7BC78-E6F4-402B-B682-085E404D5526}" type="pres">
      <dgm:prSet presAssocID="{5D037FA1-F9E9-400B-B058-4C738E79DA56}" presName="LevelTwoTextNode" presStyleLbl="node2" presStyleIdx="2" presStyleCnt="4" custScaleX="26856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6E28A7A-42D1-4FC8-8ECE-816EF4B0BBF1}" type="pres">
      <dgm:prSet presAssocID="{5D037FA1-F9E9-400B-B058-4C738E79DA56}" presName="level3hierChild" presStyleCnt="0"/>
      <dgm:spPr/>
    </dgm:pt>
    <dgm:pt modelId="{DA16268A-A8C4-48C0-9D4E-B76FFF39F2D3}" type="pres">
      <dgm:prSet presAssocID="{AE50CB84-501C-4F9F-8A30-4DD589A227C2}" presName="conn2-1" presStyleLbl="parChTrans1D2" presStyleIdx="3" presStyleCnt="4"/>
      <dgm:spPr/>
      <dgm:t>
        <a:bodyPr/>
        <a:lstStyle/>
        <a:p>
          <a:endParaRPr lang="es-ES"/>
        </a:p>
      </dgm:t>
    </dgm:pt>
    <dgm:pt modelId="{0903CFBD-2696-43D2-974B-020EC0B0CEE0}" type="pres">
      <dgm:prSet presAssocID="{AE50CB84-501C-4F9F-8A30-4DD589A227C2}" presName="connTx" presStyleLbl="parChTrans1D2" presStyleIdx="3" presStyleCnt="4"/>
      <dgm:spPr/>
      <dgm:t>
        <a:bodyPr/>
        <a:lstStyle/>
        <a:p>
          <a:endParaRPr lang="es-ES"/>
        </a:p>
      </dgm:t>
    </dgm:pt>
    <dgm:pt modelId="{9EEEFBCE-9B9B-4930-9A65-4C0AE5C46AD9}" type="pres">
      <dgm:prSet presAssocID="{666F7D8D-85E3-4DA7-A013-0BB1A36BA7C7}" presName="root2" presStyleCnt="0"/>
      <dgm:spPr/>
    </dgm:pt>
    <dgm:pt modelId="{325FED8D-CDB1-4898-B123-F3E8025C8EAE}" type="pres">
      <dgm:prSet presAssocID="{666F7D8D-85E3-4DA7-A013-0BB1A36BA7C7}" presName="LevelTwoTextNode" presStyleLbl="node2" presStyleIdx="3" presStyleCnt="4" custScaleX="271542" custLinFactNeighborX="-1029" custLinFactNeighborY="-403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936BDA0-BECF-4DBF-8617-972368B773B8}" type="pres">
      <dgm:prSet presAssocID="{666F7D8D-85E3-4DA7-A013-0BB1A36BA7C7}" presName="level3hierChild" presStyleCnt="0"/>
      <dgm:spPr/>
    </dgm:pt>
  </dgm:ptLst>
  <dgm:cxnLst>
    <dgm:cxn modelId="{FD3D8315-93B4-4FFF-AE20-E23A3851D30D}" type="presOf" srcId="{AE50CB84-501C-4F9F-8A30-4DD589A227C2}" destId="{DA16268A-A8C4-48C0-9D4E-B76FFF39F2D3}" srcOrd="0" destOrd="0" presId="urn:microsoft.com/office/officeart/2008/layout/HorizontalMultiLevelHierarchy"/>
    <dgm:cxn modelId="{9B73B6F1-00A8-4408-820E-40B64A6397F5}" srcId="{1DD10453-F274-43E3-A2B8-F8D737E1E4FC}" destId="{DE131F7C-D637-4E63-B221-7ECC913998E6}" srcOrd="0" destOrd="0" parTransId="{E2037F07-8C89-42AD-AD71-959D0F327877}" sibTransId="{64F4EA48-A67D-49ED-B439-0D97A4AB61A8}"/>
    <dgm:cxn modelId="{09D7FA3B-409F-4604-B398-B43E57B866F2}" srcId="{1DD10453-F274-43E3-A2B8-F8D737E1E4FC}" destId="{5D037FA1-F9E9-400B-B058-4C738E79DA56}" srcOrd="2" destOrd="0" parTransId="{0E9DCA3E-1172-4248-9091-B09225086C4B}" sibTransId="{D4F24404-09C5-4E94-A0FF-23ECB19C0DEE}"/>
    <dgm:cxn modelId="{8EA2E7B4-45C2-4F23-BAAD-B1C545607266}" type="presOf" srcId="{DE131F7C-D637-4E63-B221-7ECC913998E6}" destId="{AD79F642-BA1E-459F-8771-8F7BAD3B5945}" srcOrd="0" destOrd="0" presId="urn:microsoft.com/office/officeart/2008/layout/HorizontalMultiLevelHierarchy"/>
    <dgm:cxn modelId="{B7F9C407-426C-4225-BE25-0ECBF5EF653E}" type="presOf" srcId="{E2037F07-8C89-42AD-AD71-959D0F327877}" destId="{EC923F2C-5A3F-4015-B2CA-E0881E57F067}" srcOrd="1" destOrd="0" presId="urn:microsoft.com/office/officeart/2008/layout/HorizontalMultiLevelHierarchy"/>
    <dgm:cxn modelId="{FEFE2CD2-C99F-4E49-BAC1-30C004F94782}" type="presOf" srcId="{4F15BFE9-919E-495D-99C1-9CCF6ED9216F}" destId="{83CE375C-49E1-48F3-BA86-1C17B8F24325}" srcOrd="1" destOrd="0" presId="urn:microsoft.com/office/officeart/2008/layout/HorizontalMultiLevelHierarchy"/>
    <dgm:cxn modelId="{F890093B-E3B3-4772-A785-89426E718D9D}" type="presOf" srcId="{7F335A5F-500B-4C74-89C7-31AF0DC09FB4}" destId="{7A534920-CF83-4AF3-AAAD-FAFEFBC8B16A}" srcOrd="0" destOrd="0" presId="urn:microsoft.com/office/officeart/2008/layout/HorizontalMultiLevelHierarchy"/>
    <dgm:cxn modelId="{1ED0ED6A-8D67-4CC3-A1F0-C62589F3DCB0}" srcId="{7F335A5F-500B-4C74-89C7-31AF0DC09FB4}" destId="{1DD10453-F274-43E3-A2B8-F8D737E1E4FC}" srcOrd="0" destOrd="0" parTransId="{B593F238-3993-46DF-9C7F-0822B8E814BA}" sibTransId="{1FDA5DD7-B3A9-431D-A3CB-E0F589461291}"/>
    <dgm:cxn modelId="{EF290FC6-BA6A-4E27-877C-F1B76869E0DD}" type="presOf" srcId="{AE50CB84-501C-4F9F-8A30-4DD589A227C2}" destId="{0903CFBD-2696-43D2-974B-020EC0B0CEE0}" srcOrd="1" destOrd="0" presId="urn:microsoft.com/office/officeart/2008/layout/HorizontalMultiLevelHierarchy"/>
    <dgm:cxn modelId="{7EFF17AF-CCBA-45E6-8AF6-BA1376AC645D}" srcId="{1DD10453-F274-43E3-A2B8-F8D737E1E4FC}" destId="{C78AE58A-F0CE-4BA2-BB5C-69EA644D2C48}" srcOrd="1" destOrd="0" parTransId="{4F15BFE9-919E-495D-99C1-9CCF6ED9216F}" sibTransId="{AB9BC51D-689E-4AEF-BB37-43314F722ADF}"/>
    <dgm:cxn modelId="{1C753609-CF0D-4EE1-82F8-2B75899230A4}" type="presOf" srcId="{C78AE58A-F0CE-4BA2-BB5C-69EA644D2C48}" destId="{1DE3AEFE-B83C-4B70-BBAB-E0A346887D88}" srcOrd="0" destOrd="0" presId="urn:microsoft.com/office/officeart/2008/layout/HorizontalMultiLevelHierarchy"/>
    <dgm:cxn modelId="{FB7EF679-4A5D-4601-8211-40049292953C}" type="presOf" srcId="{1DD10453-F274-43E3-A2B8-F8D737E1E4FC}" destId="{7EDF096E-316F-4401-AF32-420E841555D0}" srcOrd="0" destOrd="0" presId="urn:microsoft.com/office/officeart/2008/layout/HorizontalMultiLevelHierarchy"/>
    <dgm:cxn modelId="{1D6D62BC-8C83-46E5-B806-AC69BAC8F207}" type="presOf" srcId="{5D037FA1-F9E9-400B-B058-4C738E79DA56}" destId="{B4B7BC78-E6F4-402B-B682-085E404D5526}" srcOrd="0" destOrd="0" presId="urn:microsoft.com/office/officeart/2008/layout/HorizontalMultiLevelHierarchy"/>
    <dgm:cxn modelId="{B07F3CBB-CA36-4F9B-8879-7DED5FC36F41}" type="presOf" srcId="{E2037F07-8C89-42AD-AD71-959D0F327877}" destId="{63E5B6E9-70E6-4333-85BE-155F87D700E3}" srcOrd="0" destOrd="0" presId="urn:microsoft.com/office/officeart/2008/layout/HorizontalMultiLevelHierarchy"/>
    <dgm:cxn modelId="{3DDC4F34-E478-4D16-B7E5-6CA9264E4EF8}" type="presOf" srcId="{666F7D8D-85E3-4DA7-A013-0BB1A36BA7C7}" destId="{325FED8D-CDB1-4898-B123-F3E8025C8EAE}" srcOrd="0" destOrd="0" presId="urn:microsoft.com/office/officeart/2008/layout/HorizontalMultiLevelHierarchy"/>
    <dgm:cxn modelId="{C7FE2CB8-DB90-4895-86BD-55612D8C2687}" type="presOf" srcId="{0E9DCA3E-1172-4248-9091-B09225086C4B}" destId="{AB862712-0A3F-4E8B-90CF-5B9C36F68B55}" srcOrd="0" destOrd="0" presId="urn:microsoft.com/office/officeart/2008/layout/HorizontalMultiLevelHierarchy"/>
    <dgm:cxn modelId="{B999CFC9-EA03-466F-ACB6-52AD2B8D2EB6}" type="presOf" srcId="{4F15BFE9-919E-495D-99C1-9CCF6ED9216F}" destId="{96179737-C82E-4CDE-99E8-656CD18834D2}" srcOrd="0" destOrd="0" presId="urn:microsoft.com/office/officeart/2008/layout/HorizontalMultiLevelHierarchy"/>
    <dgm:cxn modelId="{F99FB54E-F57A-4E93-91AC-C8D570E7F78A}" type="presOf" srcId="{0E9DCA3E-1172-4248-9091-B09225086C4B}" destId="{12782C5C-0E47-463C-82B4-7BF4A5098341}" srcOrd="1" destOrd="0" presId="urn:microsoft.com/office/officeart/2008/layout/HorizontalMultiLevelHierarchy"/>
    <dgm:cxn modelId="{2129DEEE-AE71-4694-94D1-791E0AE374A9}" srcId="{1DD10453-F274-43E3-A2B8-F8D737E1E4FC}" destId="{666F7D8D-85E3-4DA7-A013-0BB1A36BA7C7}" srcOrd="3" destOrd="0" parTransId="{AE50CB84-501C-4F9F-8A30-4DD589A227C2}" sibTransId="{EB5E6A35-BF8A-497D-85EB-C6C79788814F}"/>
    <dgm:cxn modelId="{3F26F760-96D0-4CB4-8436-F2CF2BDE4A45}" type="presParOf" srcId="{7A534920-CF83-4AF3-AAAD-FAFEFBC8B16A}" destId="{DBF0B443-3456-4006-BDF5-B9A229320588}" srcOrd="0" destOrd="0" presId="urn:microsoft.com/office/officeart/2008/layout/HorizontalMultiLevelHierarchy"/>
    <dgm:cxn modelId="{434709B4-19FA-4C05-B713-203FB8020A82}" type="presParOf" srcId="{DBF0B443-3456-4006-BDF5-B9A229320588}" destId="{7EDF096E-316F-4401-AF32-420E841555D0}" srcOrd="0" destOrd="0" presId="urn:microsoft.com/office/officeart/2008/layout/HorizontalMultiLevelHierarchy"/>
    <dgm:cxn modelId="{2CA7F563-1254-4279-AD7D-AD48303AA5A5}" type="presParOf" srcId="{DBF0B443-3456-4006-BDF5-B9A229320588}" destId="{E1A3F640-95A1-4BD1-A27D-9E763DC1D88D}" srcOrd="1" destOrd="0" presId="urn:microsoft.com/office/officeart/2008/layout/HorizontalMultiLevelHierarchy"/>
    <dgm:cxn modelId="{09EDAB15-8FAC-4FE6-B68F-87ADA15F78C9}" type="presParOf" srcId="{E1A3F640-95A1-4BD1-A27D-9E763DC1D88D}" destId="{63E5B6E9-70E6-4333-85BE-155F87D700E3}" srcOrd="0" destOrd="0" presId="urn:microsoft.com/office/officeart/2008/layout/HorizontalMultiLevelHierarchy"/>
    <dgm:cxn modelId="{65F42148-A8C0-4024-9806-1B6593F2474E}" type="presParOf" srcId="{63E5B6E9-70E6-4333-85BE-155F87D700E3}" destId="{EC923F2C-5A3F-4015-B2CA-E0881E57F067}" srcOrd="0" destOrd="0" presId="urn:microsoft.com/office/officeart/2008/layout/HorizontalMultiLevelHierarchy"/>
    <dgm:cxn modelId="{003BAD2A-A82C-48F0-99C7-C4540BA688AA}" type="presParOf" srcId="{E1A3F640-95A1-4BD1-A27D-9E763DC1D88D}" destId="{5EC5B196-C882-40C3-8910-53F2DBA89ADC}" srcOrd="1" destOrd="0" presId="urn:microsoft.com/office/officeart/2008/layout/HorizontalMultiLevelHierarchy"/>
    <dgm:cxn modelId="{657FEA22-8FED-4580-8EE6-769F5D53EAED}" type="presParOf" srcId="{5EC5B196-C882-40C3-8910-53F2DBA89ADC}" destId="{AD79F642-BA1E-459F-8771-8F7BAD3B5945}" srcOrd="0" destOrd="0" presId="urn:microsoft.com/office/officeart/2008/layout/HorizontalMultiLevelHierarchy"/>
    <dgm:cxn modelId="{D6C31F8E-68A0-4F38-BBD5-D986D7033D44}" type="presParOf" srcId="{5EC5B196-C882-40C3-8910-53F2DBA89ADC}" destId="{CB1AA117-60B9-44F5-9A95-198AC5CFF7C1}" srcOrd="1" destOrd="0" presId="urn:microsoft.com/office/officeart/2008/layout/HorizontalMultiLevelHierarchy"/>
    <dgm:cxn modelId="{D1ABDBED-ED84-4BAF-BB0C-2DB2184CFCA8}" type="presParOf" srcId="{E1A3F640-95A1-4BD1-A27D-9E763DC1D88D}" destId="{96179737-C82E-4CDE-99E8-656CD18834D2}" srcOrd="2" destOrd="0" presId="urn:microsoft.com/office/officeart/2008/layout/HorizontalMultiLevelHierarchy"/>
    <dgm:cxn modelId="{32482DA7-4BCD-4FCB-B7AC-45B7DA60B9F6}" type="presParOf" srcId="{96179737-C82E-4CDE-99E8-656CD18834D2}" destId="{83CE375C-49E1-48F3-BA86-1C17B8F24325}" srcOrd="0" destOrd="0" presId="urn:microsoft.com/office/officeart/2008/layout/HorizontalMultiLevelHierarchy"/>
    <dgm:cxn modelId="{E6743DF8-FEDE-4307-8D40-1CD23099F74F}" type="presParOf" srcId="{E1A3F640-95A1-4BD1-A27D-9E763DC1D88D}" destId="{1B35244C-AC8A-4D1A-A109-1EBB590AE8A3}" srcOrd="3" destOrd="0" presId="urn:microsoft.com/office/officeart/2008/layout/HorizontalMultiLevelHierarchy"/>
    <dgm:cxn modelId="{AFCC9FE3-15DD-4709-A717-107340FDB3B4}" type="presParOf" srcId="{1B35244C-AC8A-4D1A-A109-1EBB590AE8A3}" destId="{1DE3AEFE-B83C-4B70-BBAB-E0A346887D88}" srcOrd="0" destOrd="0" presId="urn:microsoft.com/office/officeart/2008/layout/HorizontalMultiLevelHierarchy"/>
    <dgm:cxn modelId="{DF5B5F95-D4B0-4974-A93C-8A07B71FEE2A}" type="presParOf" srcId="{1B35244C-AC8A-4D1A-A109-1EBB590AE8A3}" destId="{7ADC7F4E-B595-45EA-9A5C-718B78580C24}" srcOrd="1" destOrd="0" presId="urn:microsoft.com/office/officeart/2008/layout/HorizontalMultiLevelHierarchy"/>
    <dgm:cxn modelId="{0AD1EF1A-5380-48DA-A4A2-C6F4D2078065}" type="presParOf" srcId="{E1A3F640-95A1-4BD1-A27D-9E763DC1D88D}" destId="{AB862712-0A3F-4E8B-90CF-5B9C36F68B55}" srcOrd="4" destOrd="0" presId="urn:microsoft.com/office/officeart/2008/layout/HorizontalMultiLevelHierarchy"/>
    <dgm:cxn modelId="{9D32B8DC-3045-4547-9233-20898536FB53}" type="presParOf" srcId="{AB862712-0A3F-4E8B-90CF-5B9C36F68B55}" destId="{12782C5C-0E47-463C-82B4-7BF4A5098341}" srcOrd="0" destOrd="0" presId="urn:microsoft.com/office/officeart/2008/layout/HorizontalMultiLevelHierarchy"/>
    <dgm:cxn modelId="{C009E437-652A-4E36-95A5-BC0824363E6C}" type="presParOf" srcId="{E1A3F640-95A1-4BD1-A27D-9E763DC1D88D}" destId="{DB545E12-619C-44AF-A5FD-EE9430EA2675}" srcOrd="5" destOrd="0" presId="urn:microsoft.com/office/officeart/2008/layout/HorizontalMultiLevelHierarchy"/>
    <dgm:cxn modelId="{2E4A5B66-E38D-4034-BA4E-DD2FEFDDA645}" type="presParOf" srcId="{DB545E12-619C-44AF-A5FD-EE9430EA2675}" destId="{B4B7BC78-E6F4-402B-B682-085E404D5526}" srcOrd="0" destOrd="0" presId="urn:microsoft.com/office/officeart/2008/layout/HorizontalMultiLevelHierarchy"/>
    <dgm:cxn modelId="{A9C4E5C4-B956-4E32-BB42-7BFFE904A1B3}" type="presParOf" srcId="{DB545E12-619C-44AF-A5FD-EE9430EA2675}" destId="{56E28A7A-42D1-4FC8-8ECE-816EF4B0BBF1}" srcOrd="1" destOrd="0" presId="urn:microsoft.com/office/officeart/2008/layout/HorizontalMultiLevelHierarchy"/>
    <dgm:cxn modelId="{95486AF4-C567-434E-B033-1DCFB8E45AA8}" type="presParOf" srcId="{E1A3F640-95A1-4BD1-A27D-9E763DC1D88D}" destId="{DA16268A-A8C4-48C0-9D4E-B76FFF39F2D3}" srcOrd="6" destOrd="0" presId="urn:microsoft.com/office/officeart/2008/layout/HorizontalMultiLevelHierarchy"/>
    <dgm:cxn modelId="{3AD76F55-8DBB-4A44-8DE8-9E2E0D074B93}" type="presParOf" srcId="{DA16268A-A8C4-48C0-9D4E-B76FFF39F2D3}" destId="{0903CFBD-2696-43D2-974B-020EC0B0CEE0}" srcOrd="0" destOrd="0" presId="urn:microsoft.com/office/officeart/2008/layout/HorizontalMultiLevelHierarchy"/>
    <dgm:cxn modelId="{AD623A7E-C2D9-4808-97FA-6AE563363B25}" type="presParOf" srcId="{E1A3F640-95A1-4BD1-A27D-9E763DC1D88D}" destId="{9EEEFBCE-9B9B-4930-9A65-4C0AE5C46AD9}" srcOrd="7" destOrd="0" presId="urn:microsoft.com/office/officeart/2008/layout/HorizontalMultiLevelHierarchy"/>
    <dgm:cxn modelId="{C8D1A5EB-1A8F-4E6A-B6E2-832A0FFFA69D}" type="presParOf" srcId="{9EEEFBCE-9B9B-4930-9A65-4C0AE5C46AD9}" destId="{325FED8D-CDB1-4898-B123-F3E8025C8EAE}" srcOrd="0" destOrd="0" presId="urn:microsoft.com/office/officeart/2008/layout/HorizontalMultiLevelHierarchy"/>
    <dgm:cxn modelId="{CF5148E5-F0B4-4C6C-B01D-91AC08AC5623}" type="presParOf" srcId="{9EEEFBCE-9B9B-4930-9A65-4C0AE5C46AD9}" destId="{B936BDA0-BECF-4DBF-8617-972368B773B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349EC5-118E-4AC2-82DC-AD6D6C38270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28785E59-CB8F-4383-BF5D-2B2E81028ABF}">
      <dgm:prSet phldrT="[Texto]" custT="1"/>
      <dgm:spPr/>
      <dgm:t>
        <a:bodyPr/>
        <a:lstStyle/>
        <a:p>
          <a:r>
            <a:rPr lang="es-ES" sz="1600" b="1" dirty="0" smtClean="0"/>
            <a:t>NIVEL DE SEGURIDAD EN EL FUERTE MILITAR ES MEDIO DE ACUERDO A LOS RESULTADOS OBTENIDOS DE UN 67,4% Y EL 25,3% BAJO</a:t>
          </a:r>
          <a:endParaRPr lang="es-EC" sz="1600" b="1" dirty="0">
            <a:solidFill>
              <a:schemeClr val="tx1"/>
            </a:solidFill>
          </a:endParaRPr>
        </a:p>
      </dgm:t>
    </dgm:pt>
    <dgm:pt modelId="{34423586-0299-42DF-BB02-8F4140D54EAF}" type="parTrans" cxnId="{50C5C7B3-E7AF-44E5-AC38-E6DDCE3F3B86}">
      <dgm:prSet/>
      <dgm:spPr/>
      <dgm:t>
        <a:bodyPr/>
        <a:lstStyle/>
        <a:p>
          <a:endParaRPr lang="es-EC" sz="2000" b="1"/>
        </a:p>
      </dgm:t>
    </dgm:pt>
    <dgm:pt modelId="{AEDD7299-9BE6-4FC5-B97B-733B8C80DD99}" type="sibTrans" cxnId="{50C5C7B3-E7AF-44E5-AC38-E6DDCE3F3B86}">
      <dgm:prSet/>
      <dgm:spPr/>
      <dgm:t>
        <a:bodyPr/>
        <a:lstStyle/>
        <a:p>
          <a:endParaRPr lang="es-EC" sz="2000" b="1"/>
        </a:p>
      </dgm:t>
    </dgm:pt>
    <dgm:pt modelId="{E1D4ABD3-4272-4783-B0ED-66FDC9E71941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MAYOR PROBLEMA DE SEGURIDAD FÍSICA ES EL CONTROL DE ACCESO CON EL 43, 7%, SEGUIDA DE LA PÉRDIDA DE BIENES CON UN PORCENTAJE DE 28,0% Y LA FALTA DE ELEMENTOS PROBATORIOS CON EL 12,4%</a:t>
          </a:r>
          <a:endParaRPr lang="es-EC" sz="1400" b="1" dirty="0">
            <a:solidFill>
              <a:schemeClr val="tx1"/>
            </a:solidFill>
          </a:endParaRPr>
        </a:p>
      </dgm:t>
    </dgm:pt>
    <dgm:pt modelId="{948E91E3-7710-4AF3-BC49-F706B2F3BA3A}" type="parTrans" cxnId="{5338CD47-C824-4431-BF9A-FA4307B93BDA}">
      <dgm:prSet/>
      <dgm:spPr/>
      <dgm:t>
        <a:bodyPr/>
        <a:lstStyle/>
        <a:p>
          <a:endParaRPr lang="es-EC" sz="2000" b="1"/>
        </a:p>
      </dgm:t>
    </dgm:pt>
    <dgm:pt modelId="{C3EF1351-7FD7-4E2D-A345-F65AD09EF47E}" type="sibTrans" cxnId="{5338CD47-C824-4431-BF9A-FA4307B93BDA}">
      <dgm:prSet/>
      <dgm:spPr/>
      <dgm:t>
        <a:bodyPr/>
        <a:lstStyle/>
        <a:p>
          <a:endParaRPr lang="es-EC" sz="2000" b="1"/>
        </a:p>
      </dgm:t>
    </dgm:pt>
    <dgm:pt modelId="{52BEF0E0-7000-4D93-8152-83B698398B65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ÁREAS CRÍTICAS DE SEGURIDAD FÍSICA SON CON UN 18,3% REFUGIO DE EXPLOSIVOS Y COMPLEJO DE BODEGAS DEL CAL, CON UN 13,7% LAS OFICINAS, CON 8,9% LOS DORMITORIOS.</a:t>
          </a:r>
          <a:endParaRPr lang="es-EC" sz="1400" b="1" dirty="0">
            <a:solidFill>
              <a:schemeClr val="tx1"/>
            </a:solidFill>
          </a:endParaRPr>
        </a:p>
      </dgm:t>
    </dgm:pt>
    <dgm:pt modelId="{AFAA0FA3-FDF7-438C-BE6A-57935E3CFEB6}" type="parTrans" cxnId="{4E1EC773-E978-47B6-9A54-8FBCF7638DD0}">
      <dgm:prSet/>
      <dgm:spPr/>
      <dgm:t>
        <a:bodyPr/>
        <a:lstStyle/>
        <a:p>
          <a:endParaRPr lang="es-EC" sz="2000" b="1"/>
        </a:p>
      </dgm:t>
    </dgm:pt>
    <dgm:pt modelId="{8CAD50B3-9EC9-40BF-838A-4C44403404E1}" type="sibTrans" cxnId="{4E1EC773-E978-47B6-9A54-8FBCF7638DD0}">
      <dgm:prSet/>
      <dgm:spPr/>
      <dgm:t>
        <a:bodyPr/>
        <a:lstStyle/>
        <a:p>
          <a:endParaRPr lang="es-EC" sz="2000" b="1"/>
        </a:p>
      </dgm:t>
    </dgm:pt>
    <dgm:pt modelId="{91AB2B2E-70AE-42EB-8629-1FA2F8E567EF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ÁREAS CON MAYOR NÚMERO DE INCIDENTES SON: 17,3% DORMITORIOS, EL 16,2% OFICINAS, EL 9,7% COMPLEJO DE BODEGAS DEL CAL.</a:t>
          </a:r>
          <a:endParaRPr lang="es-EC" sz="1400" b="1" dirty="0">
            <a:solidFill>
              <a:schemeClr val="tx1"/>
            </a:solidFill>
          </a:endParaRPr>
        </a:p>
      </dgm:t>
    </dgm:pt>
    <dgm:pt modelId="{34018735-386B-4238-97D8-B63054F0CFB5}" type="parTrans" cxnId="{C02E7DE8-481D-4631-AA07-28215C555F70}">
      <dgm:prSet/>
      <dgm:spPr/>
      <dgm:t>
        <a:bodyPr/>
        <a:lstStyle/>
        <a:p>
          <a:endParaRPr lang="es-EC" sz="2000" b="1"/>
        </a:p>
      </dgm:t>
    </dgm:pt>
    <dgm:pt modelId="{BA470855-E919-4EB4-AD7D-24CA8C29FF09}" type="sibTrans" cxnId="{C02E7DE8-481D-4631-AA07-28215C555F70}">
      <dgm:prSet/>
      <dgm:spPr/>
      <dgm:t>
        <a:bodyPr/>
        <a:lstStyle/>
        <a:p>
          <a:endParaRPr lang="es-EC" sz="2000" b="1"/>
        </a:p>
      </dgm:t>
    </dgm:pt>
    <dgm:pt modelId="{C5D7133D-163A-4344-AFDB-1C2C52A062CB}" type="pres">
      <dgm:prSet presAssocID="{69349EC5-118E-4AC2-82DC-AD6D6C3827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FD281D1-C033-4A72-BDE0-CE26D480492F}" type="pres">
      <dgm:prSet presAssocID="{28785E59-CB8F-4383-BF5D-2B2E81028AB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0EB6DC-F179-4813-8BE9-DBD48500C80D}" type="pres">
      <dgm:prSet presAssocID="{AEDD7299-9BE6-4FC5-B97B-733B8C80DD99}" presName="sibTrans" presStyleCnt="0"/>
      <dgm:spPr/>
    </dgm:pt>
    <dgm:pt modelId="{A82DE50B-B307-4829-A933-E195AE42743A}" type="pres">
      <dgm:prSet presAssocID="{E1D4ABD3-4272-4783-B0ED-66FDC9E71941}" presName="node" presStyleLbl="node1" presStyleIdx="1" presStyleCnt="4" custScaleY="1235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912309-D9F7-47C9-9FDD-336C830E078F}" type="pres">
      <dgm:prSet presAssocID="{C3EF1351-7FD7-4E2D-A345-F65AD09EF47E}" presName="sibTrans" presStyleCnt="0"/>
      <dgm:spPr/>
    </dgm:pt>
    <dgm:pt modelId="{A90040BC-12D5-4D4C-A2D8-5A8AB0A23857}" type="pres">
      <dgm:prSet presAssocID="{52BEF0E0-7000-4D93-8152-83B698398B6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020B8F-CCED-4F62-BD68-A8C1CA96AA9A}" type="pres">
      <dgm:prSet presAssocID="{8CAD50B3-9EC9-40BF-838A-4C44403404E1}" presName="sibTrans" presStyleCnt="0"/>
      <dgm:spPr/>
    </dgm:pt>
    <dgm:pt modelId="{7CF99EB1-D7EE-4B76-8F2A-29BD10CBC4ED}" type="pres">
      <dgm:prSet presAssocID="{91AB2B2E-70AE-42EB-8629-1FA2F8E567E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CB95431-4BBF-4954-B9A6-3B3EB2125F65}" type="presOf" srcId="{E1D4ABD3-4272-4783-B0ED-66FDC9E71941}" destId="{A82DE50B-B307-4829-A933-E195AE42743A}" srcOrd="0" destOrd="0" presId="urn:microsoft.com/office/officeart/2005/8/layout/default"/>
    <dgm:cxn modelId="{0394C170-5634-4162-AE6D-9F018FB8841B}" type="presOf" srcId="{69349EC5-118E-4AC2-82DC-AD6D6C38270F}" destId="{C5D7133D-163A-4344-AFDB-1C2C52A062CB}" srcOrd="0" destOrd="0" presId="urn:microsoft.com/office/officeart/2005/8/layout/default"/>
    <dgm:cxn modelId="{BDA259DC-B56D-44CB-8146-8008D5B4D3BB}" type="presOf" srcId="{28785E59-CB8F-4383-BF5D-2B2E81028ABF}" destId="{BFD281D1-C033-4A72-BDE0-CE26D480492F}" srcOrd="0" destOrd="0" presId="urn:microsoft.com/office/officeart/2005/8/layout/default"/>
    <dgm:cxn modelId="{77E7CEA3-1392-45B9-9DDC-4A28B404B98A}" type="presOf" srcId="{91AB2B2E-70AE-42EB-8629-1FA2F8E567EF}" destId="{7CF99EB1-D7EE-4B76-8F2A-29BD10CBC4ED}" srcOrd="0" destOrd="0" presId="urn:microsoft.com/office/officeart/2005/8/layout/default"/>
    <dgm:cxn modelId="{4E1EC773-E978-47B6-9A54-8FBCF7638DD0}" srcId="{69349EC5-118E-4AC2-82DC-AD6D6C38270F}" destId="{52BEF0E0-7000-4D93-8152-83B698398B65}" srcOrd="2" destOrd="0" parTransId="{AFAA0FA3-FDF7-438C-BE6A-57935E3CFEB6}" sibTransId="{8CAD50B3-9EC9-40BF-838A-4C44403404E1}"/>
    <dgm:cxn modelId="{C02E7DE8-481D-4631-AA07-28215C555F70}" srcId="{69349EC5-118E-4AC2-82DC-AD6D6C38270F}" destId="{91AB2B2E-70AE-42EB-8629-1FA2F8E567EF}" srcOrd="3" destOrd="0" parTransId="{34018735-386B-4238-97D8-B63054F0CFB5}" sibTransId="{BA470855-E919-4EB4-AD7D-24CA8C29FF09}"/>
    <dgm:cxn modelId="{5338CD47-C824-4431-BF9A-FA4307B93BDA}" srcId="{69349EC5-118E-4AC2-82DC-AD6D6C38270F}" destId="{E1D4ABD3-4272-4783-B0ED-66FDC9E71941}" srcOrd="1" destOrd="0" parTransId="{948E91E3-7710-4AF3-BC49-F706B2F3BA3A}" sibTransId="{C3EF1351-7FD7-4E2D-A345-F65AD09EF47E}"/>
    <dgm:cxn modelId="{50C5C7B3-E7AF-44E5-AC38-E6DDCE3F3B86}" srcId="{69349EC5-118E-4AC2-82DC-AD6D6C38270F}" destId="{28785E59-CB8F-4383-BF5D-2B2E81028ABF}" srcOrd="0" destOrd="0" parTransId="{34423586-0299-42DF-BB02-8F4140D54EAF}" sibTransId="{AEDD7299-9BE6-4FC5-B97B-733B8C80DD99}"/>
    <dgm:cxn modelId="{10683CA0-6B1B-4146-BB8A-ABD978B33256}" type="presOf" srcId="{52BEF0E0-7000-4D93-8152-83B698398B65}" destId="{A90040BC-12D5-4D4C-A2D8-5A8AB0A23857}" srcOrd="0" destOrd="0" presId="urn:microsoft.com/office/officeart/2005/8/layout/default"/>
    <dgm:cxn modelId="{7D9BF234-6DAF-495B-B6D5-5C4DA9391941}" type="presParOf" srcId="{C5D7133D-163A-4344-AFDB-1C2C52A062CB}" destId="{BFD281D1-C033-4A72-BDE0-CE26D480492F}" srcOrd="0" destOrd="0" presId="urn:microsoft.com/office/officeart/2005/8/layout/default"/>
    <dgm:cxn modelId="{AB6FF500-C6BB-4E1D-BFD7-599B296B78D2}" type="presParOf" srcId="{C5D7133D-163A-4344-AFDB-1C2C52A062CB}" destId="{BB0EB6DC-F179-4813-8BE9-DBD48500C80D}" srcOrd="1" destOrd="0" presId="urn:microsoft.com/office/officeart/2005/8/layout/default"/>
    <dgm:cxn modelId="{4EC4D25F-5DD7-4201-AF2F-65C16AB0E47E}" type="presParOf" srcId="{C5D7133D-163A-4344-AFDB-1C2C52A062CB}" destId="{A82DE50B-B307-4829-A933-E195AE42743A}" srcOrd="2" destOrd="0" presId="urn:microsoft.com/office/officeart/2005/8/layout/default"/>
    <dgm:cxn modelId="{23E043B6-2420-4780-85A0-5615325A7230}" type="presParOf" srcId="{C5D7133D-163A-4344-AFDB-1C2C52A062CB}" destId="{69912309-D9F7-47C9-9FDD-336C830E078F}" srcOrd="3" destOrd="0" presId="urn:microsoft.com/office/officeart/2005/8/layout/default"/>
    <dgm:cxn modelId="{6E81362A-8052-4DCD-910D-96511AAF6488}" type="presParOf" srcId="{C5D7133D-163A-4344-AFDB-1C2C52A062CB}" destId="{A90040BC-12D5-4D4C-A2D8-5A8AB0A23857}" srcOrd="4" destOrd="0" presId="urn:microsoft.com/office/officeart/2005/8/layout/default"/>
    <dgm:cxn modelId="{520D1E1B-72B1-4E93-BC69-CDEB63A811AE}" type="presParOf" srcId="{C5D7133D-163A-4344-AFDB-1C2C52A062CB}" destId="{5E020B8F-CCED-4F62-BD68-A8C1CA96AA9A}" srcOrd="5" destOrd="0" presId="urn:microsoft.com/office/officeart/2005/8/layout/default"/>
    <dgm:cxn modelId="{FFC41D49-F578-43ED-9E08-3E9CD7FCA552}" type="presParOf" srcId="{C5D7133D-163A-4344-AFDB-1C2C52A062CB}" destId="{7CF99EB1-D7EE-4B76-8F2A-29BD10CBC4E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335A5F-500B-4C74-89C7-31AF0DC09FB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1DD10453-F274-43E3-A2B8-F8D737E1E4FC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PELIGROS</a:t>
          </a:r>
          <a:endParaRPr lang="es-EC" dirty="0">
            <a:solidFill>
              <a:schemeClr val="tx1"/>
            </a:solidFill>
          </a:endParaRPr>
        </a:p>
      </dgm:t>
    </dgm:pt>
    <dgm:pt modelId="{B593F238-3993-46DF-9C7F-0822B8E814BA}" type="parTrans" cxnId="{1ED0ED6A-8D67-4CC3-A1F0-C62589F3DCB0}">
      <dgm:prSet/>
      <dgm:spPr/>
      <dgm:t>
        <a:bodyPr/>
        <a:lstStyle/>
        <a:p>
          <a:endParaRPr lang="es-EC"/>
        </a:p>
      </dgm:t>
    </dgm:pt>
    <dgm:pt modelId="{1FDA5DD7-B3A9-431D-A3CB-E0F589461291}" type="sibTrans" cxnId="{1ED0ED6A-8D67-4CC3-A1F0-C62589F3DCB0}">
      <dgm:prSet/>
      <dgm:spPr/>
      <dgm:t>
        <a:bodyPr/>
        <a:lstStyle/>
        <a:p>
          <a:endParaRPr lang="es-EC"/>
        </a:p>
      </dgm:t>
    </dgm:pt>
    <dgm:pt modelId="{DE131F7C-D637-4E63-B221-7ECC913998E6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2800" b="1" dirty="0" smtClean="0"/>
            <a:t>SABOTAJE</a:t>
          </a:r>
          <a:endParaRPr lang="es-EC" sz="2800" b="1" dirty="0">
            <a:solidFill>
              <a:schemeClr val="tx1"/>
            </a:solidFill>
          </a:endParaRPr>
        </a:p>
      </dgm:t>
    </dgm:pt>
    <dgm:pt modelId="{E2037F07-8C89-42AD-AD71-959D0F327877}" type="parTrans" cxnId="{9B73B6F1-00A8-4408-820E-40B64A6397F5}">
      <dgm:prSet/>
      <dgm:spPr/>
      <dgm:t>
        <a:bodyPr/>
        <a:lstStyle/>
        <a:p>
          <a:endParaRPr lang="es-EC"/>
        </a:p>
      </dgm:t>
    </dgm:pt>
    <dgm:pt modelId="{64F4EA48-A67D-49ED-B439-0D97A4AB61A8}" type="sibTrans" cxnId="{9B73B6F1-00A8-4408-820E-40B64A6397F5}">
      <dgm:prSet/>
      <dgm:spPr/>
      <dgm:t>
        <a:bodyPr/>
        <a:lstStyle/>
        <a:p>
          <a:endParaRPr lang="es-EC"/>
        </a:p>
      </dgm:t>
    </dgm:pt>
    <dgm:pt modelId="{C78AE58A-F0CE-4BA2-BB5C-69EA644D2C48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2800" b="1" dirty="0" smtClean="0"/>
            <a:t>PÉRDIDA DE BIENES</a:t>
          </a:r>
          <a:endParaRPr lang="es-EC" sz="2800" b="1" dirty="0"/>
        </a:p>
      </dgm:t>
    </dgm:pt>
    <dgm:pt modelId="{4F15BFE9-919E-495D-99C1-9CCF6ED9216F}" type="parTrans" cxnId="{7EFF17AF-CCBA-45E6-8AF6-BA1376AC645D}">
      <dgm:prSet/>
      <dgm:spPr/>
      <dgm:t>
        <a:bodyPr/>
        <a:lstStyle/>
        <a:p>
          <a:endParaRPr lang="es-EC"/>
        </a:p>
      </dgm:t>
    </dgm:pt>
    <dgm:pt modelId="{AB9BC51D-689E-4AEF-BB37-43314F722ADF}" type="sibTrans" cxnId="{7EFF17AF-CCBA-45E6-8AF6-BA1376AC645D}">
      <dgm:prSet/>
      <dgm:spPr/>
      <dgm:t>
        <a:bodyPr/>
        <a:lstStyle/>
        <a:p>
          <a:endParaRPr lang="es-EC"/>
        </a:p>
      </dgm:t>
    </dgm:pt>
    <dgm:pt modelId="{5D037FA1-F9E9-400B-B058-4C738E79DA56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2800" b="1" dirty="0" smtClean="0"/>
            <a:t>INTRUSIÓN</a:t>
          </a:r>
          <a:endParaRPr lang="es-EC" sz="2800" b="1" dirty="0">
            <a:solidFill>
              <a:schemeClr val="tx1"/>
            </a:solidFill>
          </a:endParaRPr>
        </a:p>
      </dgm:t>
    </dgm:pt>
    <dgm:pt modelId="{0E9DCA3E-1172-4248-9091-B09225086C4B}" type="parTrans" cxnId="{09D7FA3B-409F-4604-B398-B43E57B866F2}">
      <dgm:prSet/>
      <dgm:spPr/>
      <dgm:t>
        <a:bodyPr/>
        <a:lstStyle/>
        <a:p>
          <a:endParaRPr lang="es-EC"/>
        </a:p>
      </dgm:t>
    </dgm:pt>
    <dgm:pt modelId="{D4F24404-09C5-4E94-A0FF-23ECB19C0DEE}" type="sibTrans" cxnId="{09D7FA3B-409F-4604-B398-B43E57B866F2}">
      <dgm:prSet/>
      <dgm:spPr/>
      <dgm:t>
        <a:bodyPr/>
        <a:lstStyle/>
        <a:p>
          <a:endParaRPr lang="es-EC"/>
        </a:p>
      </dgm:t>
    </dgm:pt>
    <dgm:pt modelId="{666F7D8D-85E3-4DA7-A013-0BB1A36BA7C7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800" b="1" i="0" dirty="0" smtClean="0">
              <a:solidFill>
                <a:schemeClr val="tx1"/>
              </a:solidFill>
            </a:rPr>
            <a:t>ASALTO</a:t>
          </a:r>
          <a:endParaRPr lang="es-EC" sz="2800" b="1" dirty="0">
            <a:solidFill>
              <a:schemeClr val="tx1"/>
            </a:solidFill>
          </a:endParaRPr>
        </a:p>
      </dgm:t>
    </dgm:pt>
    <dgm:pt modelId="{AE50CB84-501C-4F9F-8A30-4DD589A227C2}" type="parTrans" cxnId="{2129DEEE-AE71-4694-94D1-791E0AE374A9}">
      <dgm:prSet/>
      <dgm:spPr/>
      <dgm:t>
        <a:bodyPr/>
        <a:lstStyle/>
        <a:p>
          <a:endParaRPr lang="es-EC"/>
        </a:p>
      </dgm:t>
    </dgm:pt>
    <dgm:pt modelId="{EB5E6A35-BF8A-497D-85EB-C6C79788814F}" type="sibTrans" cxnId="{2129DEEE-AE71-4694-94D1-791E0AE374A9}">
      <dgm:prSet/>
      <dgm:spPr/>
      <dgm:t>
        <a:bodyPr/>
        <a:lstStyle/>
        <a:p>
          <a:endParaRPr lang="es-EC"/>
        </a:p>
      </dgm:t>
    </dgm:pt>
    <dgm:pt modelId="{1D40641D-CB85-4E9D-9727-13B9AF4F28DF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800" b="1" dirty="0" smtClean="0">
              <a:solidFill>
                <a:schemeClr val="bg1"/>
              </a:solidFill>
            </a:rPr>
            <a:t>INCENDIO</a:t>
          </a:r>
          <a:endParaRPr lang="es-EC" sz="2800" b="1" dirty="0">
            <a:solidFill>
              <a:schemeClr val="bg1"/>
            </a:solidFill>
          </a:endParaRPr>
        </a:p>
      </dgm:t>
    </dgm:pt>
    <dgm:pt modelId="{C81C10B4-9849-4C2D-BBF7-066B71B85A71}" type="parTrans" cxnId="{4D84F699-75E8-49AF-9498-89B104328B99}">
      <dgm:prSet/>
      <dgm:spPr/>
      <dgm:t>
        <a:bodyPr/>
        <a:lstStyle/>
        <a:p>
          <a:endParaRPr lang="es-ES"/>
        </a:p>
      </dgm:t>
    </dgm:pt>
    <dgm:pt modelId="{7B8B80E0-C8E3-4EAE-BA37-1A065463208C}" type="sibTrans" cxnId="{4D84F699-75E8-49AF-9498-89B104328B99}">
      <dgm:prSet/>
      <dgm:spPr/>
      <dgm:t>
        <a:bodyPr/>
        <a:lstStyle/>
        <a:p>
          <a:endParaRPr lang="es-ES"/>
        </a:p>
      </dgm:t>
    </dgm:pt>
    <dgm:pt modelId="{89886EAC-3E91-409D-8741-6F0DC89CC159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2800" b="1" dirty="0" smtClean="0"/>
            <a:t>PÉRDIDA DE INFORMACIÓN</a:t>
          </a:r>
          <a:endParaRPr lang="es-EC" sz="2800" b="1" dirty="0"/>
        </a:p>
      </dgm:t>
    </dgm:pt>
    <dgm:pt modelId="{CA3D8827-3BB0-47DA-BA7E-B84D0C77D4AF}" type="parTrans" cxnId="{505E849F-A644-4FCB-99E8-C39B3EFBF37D}">
      <dgm:prSet/>
      <dgm:spPr/>
      <dgm:t>
        <a:bodyPr/>
        <a:lstStyle/>
        <a:p>
          <a:endParaRPr lang="es-ES"/>
        </a:p>
      </dgm:t>
    </dgm:pt>
    <dgm:pt modelId="{9B1455A8-429D-464F-87E2-4EB4199A1F2E}" type="sibTrans" cxnId="{505E849F-A644-4FCB-99E8-C39B3EFBF37D}">
      <dgm:prSet/>
      <dgm:spPr/>
      <dgm:t>
        <a:bodyPr/>
        <a:lstStyle/>
        <a:p>
          <a:endParaRPr lang="es-ES"/>
        </a:p>
      </dgm:t>
    </dgm:pt>
    <dgm:pt modelId="{7A534920-CF83-4AF3-AAAD-FAFEFBC8B16A}" type="pres">
      <dgm:prSet presAssocID="{7F335A5F-500B-4C74-89C7-31AF0DC09FB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BF0B443-3456-4006-BDF5-B9A229320588}" type="pres">
      <dgm:prSet presAssocID="{1DD10453-F274-43E3-A2B8-F8D737E1E4FC}" presName="root1" presStyleCnt="0"/>
      <dgm:spPr/>
    </dgm:pt>
    <dgm:pt modelId="{7EDF096E-316F-4401-AF32-420E841555D0}" type="pres">
      <dgm:prSet presAssocID="{1DD10453-F274-43E3-A2B8-F8D737E1E4F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A3F640-95A1-4BD1-A27D-9E763DC1D88D}" type="pres">
      <dgm:prSet presAssocID="{1DD10453-F274-43E3-A2B8-F8D737E1E4FC}" presName="level2hierChild" presStyleCnt="0"/>
      <dgm:spPr/>
    </dgm:pt>
    <dgm:pt modelId="{63E5B6E9-70E6-4333-85BE-155F87D700E3}" type="pres">
      <dgm:prSet presAssocID="{E2037F07-8C89-42AD-AD71-959D0F327877}" presName="conn2-1" presStyleLbl="parChTrans1D2" presStyleIdx="0" presStyleCnt="6"/>
      <dgm:spPr/>
      <dgm:t>
        <a:bodyPr/>
        <a:lstStyle/>
        <a:p>
          <a:endParaRPr lang="es-ES"/>
        </a:p>
      </dgm:t>
    </dgm:pt>
    <dgm:pt modelId="{EC923F2C-5A3F-4015-B2CA-E0881E57F067}" type="pres">
      <dgm:prSet presAssocID="{E2037F07-8C89-42AD-AD71-959D0F327877}" presName="connTx" presStyleLbl="parChTrans1D2" presStyleIdx="0" presStyleCnt="6"/>
      <dgm:spPr/>
      <dgm:t>
        <a:bodyPr/>
        <a:lstStyle/>
        <a:p>
          <a:endParaRPr lang="es-ES"/>
        </a:p>
      </dgm:t>
    </dgm:pt>
    <dgm:pt modelId="{5EC5B196-C882-40C3-8910-53F2DBA89ADC}" type="pres">
      <dgm:prSet presAssocID="{DE131F7C-D637-4E63-B221-7ECC913998E6}" presName="root2" presStyleCnt="0"/>
      <dgm:spPr/>
    </dgm:pt>
    <dgm:pt modelId="{AD79F642-BA1E-459F-8771-8F7BAD3B5945}" type="pres">
      <dgm:prSet presAssocID="{DE131F7C-D637-4E63-B221-7ECC913998E6}" presName="LevelTwoTextNode" presStyleLbl="node2" presStyleIdx="0" presStyleCnt="6" custScaleX="18707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B1AA117-60B9-44F5-9A95-198AC5CFF7C1}" type="pres">
      <dgm:prSet presAssocID="{DE131F7C-D637-4E63-B221-7ECC913998E6}" presName="level3hierChild" presStyleCnt="0"/>
      <dgm:spPr/>
    </dgm:pt>
    <dgm:pt modelId="{0C26DED8-7810-4176-B262-06611826B554}" type="pres">
      <dgm:prSet presAssocID="{C81C10B4-9849-4C2D-BBF7-066B71B85A71}" presName="conn2-1" presStyleLbl="parChTrans1D2" presStyleIdx="1" presStyleCnt="6"/>
      <dgm:spPr/>
      <dgm:t>
        <a:bodyPr/>
        <a:lstStyle/>
        <a:p>
          <a:endParaRPr lang="es-ES"/>
        </a:p>
      </dgm:t>
    </dgm:pt>
    <dgm:pt modelId="{17E2156E-D462-4537-BD06-F406074DACA2}" type="pres">
      <dgm:prSet presAssocID="{C81C10B4-9849-4C2D-BBF7-066B71B85A71}" presName="connTx" presStyleLbl="parChTrans1D2" presStyleIdx="1" presStyleCnt="6"/>
      <dgm:spPr/>
      <dgm:t>
        <a:bodyPr/>
        <a:lstStyle/>
        <a:p>
          <a:endParaRPr lang="es-ES"/>
        </a:p>
      </dgm:t>
    </dgm:pt>
    <dgm:pt modelId="{D3ACA59C-1C86-469A-94B5-358C14EDF1EA}" type="pres">
      <dgm:prSet presAssocID="{1D40641D-CB85-4E9D-9727-13B9AF4F28DF}" presName="root2" presStyleCnt="0"/>
      <dgm:spPr/>
    </dgm:pt>
    <dgm:pt modelId="{2BABEFA6-0CCA-4A6F-BD29-EBE255F549B1}" type="pres">
      <dgm:prSet presAssocID="{1D40641D-CB85-4E9D-9727-13B9AF4F28DF}" presName="LevelTwoTextNode" presStyleLbl="node2" presStyleIdx="1" presStyleCnt="6" custScaleX="1884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F5C99D-0FA9-4308-9027-9686876FDF15}" type="pres">
      <dgm:prSet presAssocID="{1D40641D-CB85-4E9D-9727-13B9AF4F28DF}" presName="level3hierChild" presStyleCnt="0"/>
      <dgm:spPr/>
    </dgm:pt>
    <dgm:pt modelId="{96179737-C82E-4CDE-99E8-656CD18834D2}" type="pres">
      <dgm:prSet presAssocID="{4F15BFE9-919E-495D-99C1-9CCF6ED9216F}" presName="conn2-1" presStyleLbl="parChTrans1D2" presStyleIdx="2" presStyleCnt="6"/>
      <dgm:spPr/>
      <dgm:t>
        <a:bodyPr/>
        <a:lstStyle/>
        <a:p>
          <a:endParaRPr lang="es-ES"/>
        </a:p>
      </dgm:t>
    </dgm:pt>
    <dgm:pt modelId="{83CE375C-49E1-48F3-BA86-1C17B8F24325}" type="pres">
      <dgm:prSet presAssocID="{4F15BFE9-919E-495D-99C1-9CCF6ED9216F}" presName="connTx" presStyleLbl="parChTrans1D2" presStyleIdx="2" presStyleCnt="6"/>
      <dgm:spPr/>
      <dgm:t>
        <a:bodyPr/>
        <a:lstStyle/>
        <a:p>
          <a:endParaRPr lang="es-ES"/>
        </a:p>
      </dgm:t>
    </dgm:pt>
    <dgm:pt modelId="{1B35244C-AC8A-4D1A-A109-1EBB590AE8A3}" type="pres">
      <dgm:prSet presAssocID="{C78AE58A-F0CE-4BA2-BB5C-69EA644D2C48}" presName="root2" presStyleCnt="0"/>
      <dgm:spPr/>
    </dgm:pt>
    <dgm:pt modelId="{1DE3AEFE-B83C-4B70-BBAB-E0A346887D88}" type="pres">
      <dgm:prSet presAssocID="{C78AE58A-F0CE-4BA2-BB5C-69EA644D2C48}" presName="LevelTwoTextNode" presStyleLbl="node2" presStyleIdx="2" presStyleCnt="6" custScaleX="19106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ADC7F4E-B595-45EA-9A5C-718B78580C24}" type="pres">
      <dgm:prSet presAssocID="{C78AE58A-F0CE-4BA2-BB5C-69EA644D2C48}" presName="level3hierChild" presStyleCnt="0"/>
      <dgm:spPr/>
    </dgm:pt>
    <dgm:pt modelId="{76BD790F-EDF2-41D3-B868-2E0D6BD185E7}" type="pres">
      <dgm:prSet presAssocID="{CA3D8827-3BB0-47DA-BA7E-B84D0C77D4AF}" presName="conn2-1" presStyleLbl="parChTrans1D2" presStyleIdx="3" presStyleCnt="6"/>
      <dgm:spPr/>
      <dgm:t>
        <a:bodyPr/>
        <a:lstStyle/>
        <a:p>
          <a:endParaRPr lang="es-ES"/>
        </a:p>
      </dgm:t>
    </dgm:pt>
    <dgm:pt modelId="{9846144D-6726-46D3-B95A-CDB1753C1024}" type="pres">
      <dgm:prSet presAssocID="{CA3D8827-3BB0-47DA-BA7E-B84D0C77D4AF}" presName="connTx" presStyleLbl="parChTrans1D2" presStyleIdx="3" presStyleCnt="6"/>
      <dgm:spPr/>
      <dgm:t>
        <a:bodyPr/>
        <a:lstStyle/>
        <a:p>
          <a:endParaRPr lang="es-ES"/>
        </a:p>
      </dgm:t>
    </dgm:pt>
    <dgm:pt modelId="{B1BF9D95-10DA-4250-9B5A-A88A174E2C69}" type="pres">
      <dgm:prSet presAssocID="{89886EAC-3E91-409D-8741-6F0DC89CC159}" presName="root2" presStyleCnt="0"/>
      <dgm:spPr/>
    </dgm:pt>
    <dgm:pt modelId="{F2E3291E-673F-417D-AEB3-905DC0B160A2}" type="pres">
      <dgm:prSet presAssocID="{89886EAC-3E91-409D-8741-6F0DC89CC159}" presName="LevelTwoTextNode" presStyleLbl="node2" presStyleIdx="3" presStyleCnt="6" custScaleX="1916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569E30-7050-4C1B-B2F0-C54E21E516AB}" type="pres">
      <dgm:prSet presAssocID="{89886EAC-3E91-409D-8741-6F0DC89CC159}" presName="level3hierChild" presStyleCnt="0"/>
      <dgm:spPr/>
    </dgm:pt>
    <dgm:pt modelId="{AB862712-0A3F-4E8B-90CF-5B9C36F68B55}" type="pres">
      <dgm:prSet presAssocID="{0E9DCA3E-1172-4248-9091-B09225086C4B}" presName="conn2-1" presStyleLbl="parChTrans1D2" presStyleIdx="4" presStyleCnt="6"/>
      <dgm:spPr/>
      <dgm:t>
        <a:bodyPr/>
        <a:lstStyle/>
        <a:p>
          <a:endParaRPr lang="es-ES"/>
        </a:p>
      </dgm:t>
    </dgm:pt>
    <dgm:pt modelId="{12782C5C-0E47-463C-82B4-7BF4A5098341}" type="pres">
      <dgm:prSet presAssocID="{0E9DCA3E-1172-4248-9091-B09225086C4B}" presName="connTx" presStyleLbl="parChTrans1D2" presStyleIdx="4" presStyleCnt="6"/>
      <dgm:spPr/>
      <dgm:t>
        <a:bodyPr/>
        <a:lstStyle/>
        <a:p>
          <a:endParaRPr lang="es-ES"/>
        </a:p>
      </dgm:t>
    </dgm:pt>
    <dgm:pt modelId="{DB545E12-619C-44AF-A5FD-EE9430EA2675}" type="pres">
      <dgm:prSet presAssocID="{5D037FA1-F9E9-400B-B058-4C738E79DA56}" presName="root2" presStyleCnt="0"/>
      <dgm:spPr/>
    </dgm:pt>
    <dgm:pt modelId="{B4B7BC78-E6F4-402B-B682-085E404D5526}" type="pres">
      <dgm:prSet presAssocID="{5D037FA1-F9E9-400B-B058-4C738E79DA56}" presName="LevelTwoTextNode" presStyleLbl="node2" presStyleIdx="4" presStyleCnt="6" custScaleX="19462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6E28A7A-42D1-4FC8-8ECE-816EF4B0BBF1}" type="pres">
      <dgm:prSet presAssocID="{5D037FA1-F9E9-400B-B058-4C738E79DA56}" presName="level3hierChild" presStyleCnt="0"/>
      <dgm:spPr/>
    </dgm:pt>
    <dgm:pt modelId="{DA16268A-A8C4-48C0-9D4E-B76FFF39F2D3}" type="pres">
      <dgm:prSet presAssocID="{AE50CB84-501C-4F9F-8A30-4DD589A227C2}" presName="conn2-1" presStyleLbl="parChTrans1D2" presStyleIdx="5" presStyleCnt="6"/>
      <dgm:spPr/>
      <dgm:t>
        <a:bodyPr/>
        <a:lstStyle/>
        <a:p>
          <a:endParaRPr lang="es-ES"/>
        </a:p>
      </dgm:t>
    </dgm:pt>
    <dgm:pt modelId="{0903CFBD-2696-43D2-974B-020EC0B0CEE0}" type="pres">
      <dgm:prSet presAssocID="{AE50CB84-501C-4F9F-8A30-4DD589A227C2}" presName="connTx" presStyleLbl="parChTrans1D2" presStyleIdx="5" presStyleCnt="6"/>
      <dgm:spPr/>
      <dgm:t>
        <a:bodyPr/>
        <a:lstStyle/>
        <a:p>
          <a:endParaRPr lang="es-ES"/>
        </a:p>
      </dgm:t>
    </dgm:pt>
    <dgm:pt modelId="{9EEEFBCE-9B9B-4930-9A65-4C0AE5C46AD9}" type="pres">
      <dgm:prSet presAssocID="{666F7D8D-85E3-4DA7-A013-0BB1A36BA7C7}" presName="root2" presStyleCnt="0"/>
      <dgm:spPr/>
    </dgm:pt>
    <dgm:pt modelId="{325FED8D-CDB1-4898-B123-F3E8025C8EAE}" type="pres">
      <dgm:prSet presAssocID="{666F7D8D-85E3-4DA7-A013-0BB1A36BA7C7}" presName="LevelTwoTextNode" presStyleLbl="node2" presStyleIdx="5" presStyleCnt="6" custScaleX="196977" custLinFactNeighborY="624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936BDA0-BECF-4DBF-8617-972368B773B8}" type="pres">
      <dgm:prSet presAssocID="{666F7D8D-85E3-4DA7-A013-0BB1A36BA7C7}" presName="level3hierChild" presStyleCnt="0"/>
      <dgm:spPr/>
    </dgm:pt>
  </dgm:ptLst>
  <dgm:cxnLst>
    <dgm:cxn modelId="{DD510456-8D28-4D93-91CB-5EC89EA3CAA9}" type="presOf" srcId="{C78AE58A-F0CE-4BA2-BB5C-69EA644D2C48}" destId="{1DE3AEFE-B83C-4B70-BBAB-E0A346887D88}" srcOrd="0" destOrd="0" presId="urn:microsoft.com/office/officeart/2008/layout/HorizontalMultiLevelHierarchy"/>
    <dgm:cxn modelId="{FC081D5E-7E21-49B8-B6AE-E9117E81AFF5}" type="presOf" srcId="{89886EAC-3E91-409D-8741-6F0DC89CC159}" destId="{F2E3291E-673F-417D-AEB3-905DC0B160A2}" srcOrd="0" destOrd="0" presId="urn:microsoft.com/office/officeart/2008/layout/HorizontalMultiLevelHierarchy"/>
    <dgm:cxn modelId="{505E849F-A644-4FCB-99E8-C39B3EFBF37D}" srcId="{1DD10453-F274-43E3-A2B8-F8D737E1E4FC}" destId="{89886EAC-3E91-409D-8741-6F0DC89CC159}" srcOrd="3" destOrd="0" parTransId="{CA3D8827-3BB0-47DA-BA7E-B84D0C77D4AF}" sibTransId="{9B1455A8-429D-464F-87E2-4EB4199A1F2E}"/>
    <dgm:cxn modelId="{194F9A2B-C6FE-4880-9C25-CD1A71543B0D}" type="presOf" srcId="{E2037F07-8C89-42AD-AD71-959D0F327877}" destId="{EC923F2C-5A3F-4015-B2CA-E0881E57F067}" srcOrd="1" destOrd="0" presId="urn:microsoft.com/office/officeart/2008/layout/HorizontalMultiLevelHierarchy"/>
    <dgm:cxn modelId="{7D9FA5A9-B660-494F-8F38-9504C79F70A7}" type="presOf" srcId="{E2037F07-8C89-42AD-AD71-959D0F327877}" destId="{63E5B6E9-70E6-4333-85BE-155F87D700E3}" srcOrd="0" destOrd="0" presId="urn:microsoft.com/office/officeart/2008/layout/HorizontalMultiLevelHierarchy"/>
    <dgm:cxn modelId="{65609DD6-5094-4679-BBB4-EA0C8C566427}" type="presOf" srcId="{AE50CB84-501C-4F9F-8A30-4DD589A227C2}" destId="{DA16268A-A8C4-48C0-9D4E-B76FFF39F2D3}" srcOrd="0" destOrd="0" presId="urn:microsoft.com/office/officeart/2008/layout/HorizontalMultiLevelHierarchy"/>
    <dgm:cxn modelId="{EE2C1255-4511-45C8-AF64-60E76B8A07BA}" type="presOf" srcId="{5D037FA1-F9E9-400B-B058-4C738E79DA56}" destId="{B4B7BC78-E6F4-402B-B682-085E404D5526}" srcOrd="0" destOrd="0" presId="urn:microsoft.com/office/officeart/2008/layout/HorizontalMultiLevelHierarchy"/>
    <dgm:cxn modelId="{0F68F9E8-5ADC-463C-BCEE-27ED9048F701}" type="presOf" srcId="{CA3D8827-3BB0-47DA-BA7E-B84D0C77D4AF}" destId="{76BD790F-EDF2-41D3-B868-2E0D6BD185E7}" srcOrd="0" destOrd="0" presId="urn:microsoft.com/office/officeart/2008/layout/HorizontalMultiLevelHierarchy"/>
    <dgm:cxn modelId="{498C5A4C-EC1B-4359-9CA5-F30298A4F37E}" type="presOf" srcId="{CA3D8827-3BB0-47DA-BA7E-B84D0C77D4AF}" destId="{9846144D-6726-46D3-B95A-CDB1753C1024}" srcOrd="1" destOrd="0" presId="urn:microsoft.com/office/officeart/2008/layout/HorizontalMultiLevelHierarchy"/>
    <dgm:cxn modelId="{D990B2A1-7DCF-46B4-9CE9-F807F37F6E18}" type="presOf" srcId="{AE50CB84-501C-4F9F-8A30-4DD589A227C2}" destId="{0903CFBD-2696-43D2-974B-020EC0B0CEE0}" srcOrd="1" destOrd="0" presId="urn:microsoft.com/office/officeart/2008/layout/HorizontalMultiLevelHierarchy"/>
    <dgm:cxn modelId="{61863DD2-B66F-4E6B-9898-FF87B5F79F4B}" type="presOf" srcId="{C81C10B4-9849-4C2D-BBF7-066B71B85A71}" destId="{17E2156E-D462-4537-BD06-F406074DACA2}" srcOrd="1" destOrd="0" presId="urn:microsoft.com/office/officeart/2008/layout/HorizontalMultiLevelHierarchy"/>
    <dgm:cxn modelId="{1ED0ED6A-8D67-4CC3-A1F0-C62589F3DCB0}" srcId="{7F335A5F-500B-4C74-89C7-31AF0DC09FB4}" destId="{1DD10453-F274-43E3-A2B8-F8D737E1E4FC}" srcOrd="0" destOrd="0" parTransId="{B593F238-3993-46DF-9C7F-0822B8E814BA}" sibTransId="{1FDA5DD7-B3A9-431D-A3CB-E0F589461291}"/>
    <dgm:cxn modelId="{0A9492E3-0054-4527-8E42-9452532FB54D}" type="presOf" srcId="{0E9DCA3E-1172-4248-9091-B09225086C4B}" destId="{AB862712-0A3F-4E8B-90CF-5B9C36F68B55}" srcOrd="0" destOrd="0" presId="urn:microsoft.com/office/officeart/2008/layout/HorizontalMultiLevelHierarchy"/>
    <dgm:cxn modelId="{FD07C413-DD7D-48B4-B3D0-37475698EE43}" type="presOf" srcId="{7F335A5F-500B-4C74-89C7-31AF0DC09FB4}" destId="{7A534920-CF83-4AF3-AAAD-FAFEFBC8B16A}" srcOrd="0" destOrd="0" presId="urn:microsoft.com/office/officeart/2008/layout/HorizontalMultiLevelHierarchy"/>
    <dgm:cxn modelId="{6F4A9650-B413-4FFD-B9A9-7B3F7CF34203}" type="presOf" srcId="{1DD10453-F274-43E3-A2B8-F8D737E1E4FC}" destId="{7EDF096E-316F-4401-AF32-420E841555D0}" srcOrd="0" destOrd="0" presId="urn:microsoft.com/office/officeart/2008/layout/HorizontalMultiLevelHierarchy"/>
    <dgm:cxn modelId="{86AE2A08-528E-44BF-A290-B96FB5E97B32}" type="presOf" srcId="{C81C10B4-9849-4C2D-BBF7-066B71B85A71}" destId="{0C26DED8-7810-4176-B262-06611826B554}" srcOrd="0" destOrd="0" presId="urn:microsoft.com/office/officeart/2008/layout/HorizontalMultiLevelHierarchy"/>
    <dgm:cxn modelId="{B26F06C4-9966-40B5-BE40-2640A3820F8E}" type="presOf" srcId="{DE131F7C-D637-4E63-B221-7ECC913998E6}" destId="{AD79F642-BA1E-459F-8771-8F7BAD3B5945}" srcOrd="0" destOrd="0" presId="urn:microsoft.com/office/officeart/2008/layout/HorizontalMultiLevelHierarchy"/>
    <dgm:cxn modelId="{759001A6-08FE-4624-944E-4057354A4BA2}" type="presOf" srcId="{4F15BFE9-919E-495D-99C1-9CCF6ED9216F}" destId="{83CE375C-49E1-48F3-BA86-1C17B8F24325}" srcOrd="1" destOrd="0" presId="urn:microsoft.com/office/officeart/2008/layout/HorizontalMultiLevelHierarchy"/>
    <dgm:cxn modelId="{4D84F699-75E8-49AF-9498-89B104328B99}" srcId="{1DD10453-F274-43E3-A2B8-F8D737E1E4FC}" destId="{1D40641D-CB85-4E9D-9727-13B9AF4F28DF}" srcOrd="1" destOrd="0" parTransId="{C81C10B4-9849-4C2D-BBF7-066B71B85A71}" sibTransId="{7B8B80E0-C8E3-4EAE-BA37-1A065463208C}"/>
    <dgm:cxn modelId="{7EFF17AF-CCBA-45E6-8AF6-BA1376AC645D}" srcId="{1DD10453-F274-43E3-A2B8-F8D737E1E4FC}" destId="{C78AE58A-F0CE-4BA2-BB5C-69EA644D2C48}" srcOrd="2" destOrd="0" parTransId="{4F15BFE9-919E-495D-99C1-9CCF6ED9216F}" sibTransId="{AB9BC51D-689E-4AEF-BB37-43314F722ADF}"/>
    <dgm:cxn modelId="{EB882725-1D75-4E75-B09E-901A307FC74C}" type="presOf" srcId="{1D40641D-CB85-4E9D-9727-13B9AF4F28DF}" destId="{2BABEFA6-0CCA-4A6F-BD29-EBE255F549B1}" srcOrd="0" destOrd="0" presId="urn:microsoft.com/office/officeart/2008/layout/HorizontalMultiLevelHierarchy"/>
    <dgm:cxn modelId="{09D7FA3B-409F-4604-B398-B43E57B866F2}" srcId="{1DD10453-F274-43E3-A2B8-F8D737E1E4FC}" destId="{5D037FA1-F9E9-400B-B058-4C738E79DA56}" srcOrd="4" destOrd="0" parTransId="{0E9DCA3E-1172-4248-9091-B09225086C4B}" sibTransId="{D4F24404-09C5-4E94-A0FF-23ECB19C0DEE}"/>
    <dgm:cxn modelId="{83F1B421-9190-41B7-A42F-8F595D623A25}" type="presOf" srcId="{0E9DCA3E-1172-4248-9091-B09225086C4B}" destId="{12782C5C-0E47-463C-82B4-7BF4A5098341}" srcOrd="1" destOrd="0" presId="urn:microsoft.com/office/officeart/2008/layout/HorizontalMultiLevelHierarchy"/>
    <dgm:cxn modelId="{9B73B6F1-00A8-4408-820E-40B64A6397F5}" srcId="{1DD10453-F274-43E3-A2B8-F8D737E1E4FC}" destId="{DE131F7C-D637-4E63-B221-7ECC913998E6}" srcOrd="0" destOrd="0" parTransId="{E2037F07-8C89-42AD-AD71-959D0F327877}" sibTransId="{64F4EA48-A67D-49ED-B439-0D97A4AB61A8}"/>
    <dgm:cxn modelId="{CD9B1CFD-A631-436D-8459-FA8514DD7ABF}" type="presOf" srcId="{666F7D8D-85E3-4DA7-A013-0BB1A36BA7C7}" destId="{325FED8D-CDB1-4898-B123-F3E8025C8EAE}" srcOrd="0" destOrd="0" presId="urn:microsoft.com/office/officeart/2008/layout/HorizontalMultiLevelHierarchy"/>
    <dgm:cxn modelId="{2129DEEE-AE71-4694-94D1-791E0AE374A9}" srcId="{1DD10453-F274-43E3-A2B8-F8D737E1E4FC}" destId="{666F7D8D-85E3-4DA7-A013-0BB1A36BA7C7}" srcOrd="5" destOrd="0" parTransId="{AE50CB84-501C-4F9F-8A30-4DD589A227C2}" sibTransId="{EB5E6A35-BF8A-497D-85EB-C6C79788814F}"/>
    <dgm:cxn modelId="{FF058341-01A7-4C14-8CC3-B31F47468CBA}" type="presOf" srcId="{4F15BFE9-919E-495D-99C1-9CCF6ED9216F}" destId="{96179737-C82E-4CDE-99E8-656CD18834D2}" srcOrd="0" destOrd="0" presId="urn:microsoft.com/office/officeart/2008/layout/HorizontalMultiLevelHierarchy"/>
    <dgm:cxn modelId="{0B59EBAD-0924-4EF8-9AD6-BBA9C45A3E3E}" type="presParOf" srcId="{7A534920-CF83-4AF3-AAAD-FAFEFBC8B16A}" destId="{DBF0B443-3456-4006-BDF5-B9A229320588}" srcOrd="0" destOrd="0" presId="urn:microsoft.com/office/officeart/2008/layout/HorizontalMultiLevelHierarchy"/>
    <dgm:cxn modelId="{FD5B1296-862E-4FA8-ACBA-E97553017C78}" type="presParOf" srcId="{DBF0B443-3456-4006-BDF5-B9A229320588}" destId="{7EDF096E-316F-4401-AF32-420E841555D0}" srcOrd="0" destOrd="0" presId="urn:microsoft.com/office/officeart/2008/layout/HorizontalMultiLevelHierarchy"/>
    <dgm:cxn modelId="{D27B35AE-1FB4-4EBD-8E5D-55672C69CC97}" type="presParOf" srcId="{DBF0B443-3456-4006-BDF5-B9A229320588}" destId="{E1A3F640-95A1-4BD1-A27D-9E763DC1D88D}" srcOrd="1" destOrd="0" presId="urn:microsoft.com/office/officeart/2008/layout/HorizontalMultiLevelHierarchy"/>
    <dgm:cxn modelId="{DCB968AC-30D7-43EB-9EA2-2ABE238D2192}" type="presParOf" srcId="{E1A3F640-95A1-4BD1-A27D-9E763DC1D88D}" destId="{63E5B6E9-70E6-4333-85BE-155F87D700E3}" srcOrd="0" destOrd="0" presId="urn:microsoft.com/office/officeart/2008/layout/HorizontalMultiLevelHierarchy"/>
    <dgm:cxn modelId="{4CA48768-D8DD-45D0-8B5B-959BD265F564}" type="presParOf" srcId="{63E5B6E9-70E6-4333-85BE-155F87D700E3}" destId="{EC923F2C-5A3F-4015-B2CA-E0881E57F067}" srcOrd="0" destOrd="0" presId="urn:microsoft.com/office/officeart/2008/layout/HorizontalMultiLevelHierarchy"/>
    <dgm:cxn modelId="{12A74BE8-8B6D-4F1A-83B5-C010815000D8}" type="presParOf" srcId="{E1A3F640-95A1-4BD1-A27D-9E763DC1D88D}" destId="{5EC5B196-C882-40C3-8910-53F2DBA89ADC}" srcOrd="1" destOrd="0" presId="urn:microsoft.com/office/officeart/2008/layout/HorizontalMultiLevelHierarchy"/>
    <dgm:cxn modelId="{13D0437D-DA78-4FD4-803B-D96A34DB8B53}" type="presParOf" srcId="{5EC5B196-C882-40C3-8910-53F2DBA89ADC}" destId="{AD79F642-BA1E-459F-8771-8F7BAD3B5945}" srcOrd="0" destOrd="0" presId="urn:microsoft.com/office/officeart/2008/layout/HorizontalMultiLevelHierarchy"/>
    <dgm:cxn modelId="{CF81CE7D-E17D-4DF6-B9C3-5CA597C75EEA}" type="presParOf" srcId="{5EC5B196-C882-40C3-8910-53F2DBA89ADC}" destId="{CB1AA117-60B9-44F5-9A95-198AC5CFF7C1}" srcOrd="1" destOrd="0" presId="urn:microsoft.com/office/officeart/2008/layout/HorizontalMultiLevelHierarchy"/>
    <dgm:cxn modelId="{74B84212-A7BC-49B4-9486-7A0262DA7199}" type="presParOf" srcId="{E1A3F640-95A1-4BD1-A27D-9E763DC1D88D}" destId="{0C26DED8-7810-4176-B262-06611826B554}" srcOrd="2" destOrd="0" presId="urn:microsoft.com/office/officeart/2008/layout/HorizontalMultiLevelHierarchy"/>
    <dgm:cxn modelId="{D0A4B33C-A349-4854-8866-5A05AD96CD3E}" type="presParOf" srcId="{0C26DED8-7810-4176-B262-06611826B554}" destId="{17E2156E-D462-4537-BD06-F406074DACA2}" srcOrd="0" destOrd="0" presId="urn:microsoft.com/office/officeart/2008/layout/HorizontalMultiLevelHierarchy"/>
    <dgm:cxn modelId="{B12A37AA-2520-426F-913B-6C945676E260}" type="presParOf" srcId="{E1A3F640-95A1-4BD1-A27D-9E763DC1D88D}" destId="{D3ACA59C-1C86-469A-94B5-358C14EDF1EA}" srcOrd="3" destOrd="0" presId="urn:microsoft.com/office/officeart/2008/layout/HorizontalMultiLevelHierarchy"/>
    <dgm:cxn modelId="{E3D77A6A-EF13-4E59-B12F-A919117438D6}" type="presParOf" srcId="{D3ACA59C-1C86-469A-94B5-358C14EDF1EA}" destId="{2BABEFA6-0CCA-4A6F-BD29-EBE255F549B1}" srcOrd="0" destOrd="0" presId="urn:microsoft.com/office/officeart/2008/layout/HorizontalMultiLevelHierarchy"/>
    <dgm:cxn modelId="{0921D08F-77C3-43AA-AC0D-EC34AB0F5E32}" type="presParOf" srcId="{D3ACA59C-1C86-469A-94B5-358C14EDF1EA}" destId="{DCF5C99D-0FA9-4308-9027-9686876FDF15}" srcOrd="1" destOrd="0" presId="urn:microsoft.com/office/officeart/2008/layout/HorizontalMultiLevelHierarchy"/>
    <dgm:cxn modelId="{C7E76D18-0D9D-4A0F-923D-C6BB67EDEA75}" type="presParOf" srcId="{E1A3F640-95A1-4BD1-A27D-9E763DC1D88D}" destId="{96179737-C82E-4CDE-99E8-656CD18834D2}" srcOrd="4" destOrd="0" presId="urn:microsoft.com/office/officeart/2008/layout/HorizontalMultiLevelHierarchy"/>
    <dgm:cxn modelId="{4E7F621D-F883-45A6-A91B-7358B6C4218D}" type="presParOf" srcId="{96179737-C82E-4CDE-99E8-656CD18834D2}" destId="{83CE375C-49E1-48F3-BA86-1C17B8F24325}" srcOrd="0" destOrd="0" presId="urn:microsoft.com/office/officeart/2008/layout/HorizontalMultiLevelHierarchy"/>
    <dgm:cxn modelId="{334BFCF5-F081-44FD-83A2-964E62176870}" type="presParOf" srcId="{E1A3F640-95A1-4BD1-A27D-9E763DC1D88D}" destId="{1B35244C-AC8A-4D1A-A109-1EBB590AE8A3}" srcOrd="5" destOrd="0" presId="urn:microsoft.com/office/officeart/2008/layout/HorizontalMultiLevelHierarchy"/>
    <dgm:cxn modelId="{6C0A2A6A-77B4-492A-9394-8466BC087052}" type="presParOf" srcId="{1B35244C-AC8A-4D1A-A109-1EBB590AE8A3}" destId="{1DE3AEFE-B83C-4B70-BBAB-E0A346887D88}" srcOrd="0" destOrd="0" presId="urn:microsoft.com/office/officeart/2008/layout/HorizontalMultiLevelHierarchy"/>
    <dgm:cxn modelId="{55196D52-DFC5-436A-ABB5-8E80AD87ECFE}" type="presParOf" srcId="{1B35244C-AC8A-4D1A-A109-1EBB590AE8A3}" destId="{7ADC7F4E-B595-45EA-9A5C-718B78580C24}" srcOrd="1" destOrd="0" presId="urn:microsoft.com/office/officeart/2008/layout/HorizontalMultiLevelHierarchy"/>
    <dgm:cxn modelId="{E48B3489-2109-4740-A2F2-6FA2404EEC8B}" type="presParOf" srcId="{E1A3F640-95A1-4BD1-A27D-9E763DC1D88D}" destId="{76BD790F-EDF2-41D3-B868-2E0D6BD185E7}" srcOrd="6" destOrd="0" presId="urn:microsoft.com/office/officeart/2008/layout/HorizontalMultiLevelHierarchy"/>
    <dgm:cxn modelId="{7E61F975-066D-4FA6-B809-00199E9DFFBE}" type="presParOf" srcId="{76BD790F-EDF2-41D3-B868-2E0D6BD185E7}" destId="{9846144D-6726-46D3-B95A-CDB1753C1024}" srcOrd="0" destOrd="0" presId="urn:microsoft.com/office/officeart/2008/layout/HorizontalMultiLevelHierarchy"/>
    <dgm:cxn modelId="{C98332DA-124E-4A82-A294-D6620524F405}" type="presParOf" srcId="{E1A3F640-95A1-4BD1-A27D-9E763DC1D88D}" destId="{B1BF9D95-10DA-4250-9B5A-A88A174E2C69}" srcOrd="7" destOrd="0" presId="urn:microsoft.com/office/officeart/2008/layout/HorizontalMultiLevelHierarchy"/>
    <dgm:cxn modelId="{26D97A4D-C1C0-40D4-8B1B-9779B778AB68}" type="presParOf" srcId="{B1BF9D95-10DA-4250-9B5A-A88A174E2C69}" destId="{F2E3291E-673F-417D-AEB3-905DC0B160A2}" srcOrd="0" destOrd="0" presId="urn:microsoft.com/office/officeart/2008/layout/HorizontalMultiLevelHierarchy"/>
    <dgm:cxn modelId="{ED3B772D-FBA5-4FEF-AD68-3524EB1149DC}" type="presParOf" srcId="{B1BF9D95-10DA-4250-9B5A-A88A174E2C69}" destId="{55569E30-7050-4C1B-B2F0-C54E21E516AB}" srcOrd="1" destOrd="0" presId="urn:microsoft.com/office/officeart/2008/layout/HorizontalMultiLevelHierarchy"/>
    <dgm:cxn modelId="{1CC3D65C-CA0D-42E6-AD36-1268B97208F2}" type="presParOf" srcId="{E1A3F640-95A1-4BD1-A27D-9E763DC1D88D}" destId="{AB862712-0A3F-4E8B-90CF-5B9C36F68B55}" srcOrd="8" destOrd="0" presId="urn:microsoft.com/office/officeart/2008/layout/HorizontalMultiLevelHierarchy"/>
    <dgm:cxn modelId="{E364EAE1-F845-4E1E-B4DE-FA1B2D3E99F8}" type="presParOf" srcId="{AB862712-0A3F-4E8B-90CF-5B9C36F68B55}" destId="{12782C5C-0E47-463C-82B4-7BF4A5098341}" srcOrd="0" destOrd="0" presId="urn:microsoft.com/office/officeart/2008/layout/HorizontalMultiLevelHierarchy"/>
    <dgm:cxn modelId="{C0FF92F6-4444-4612-B205-BAEC59732E9E}" type="presParOf" srcId="{E1A3F640-95A1-4BD1-A27D-9E763DC1D88D}" destId="{DB545E12-619C-44AF-A5FD-EE9430EA2675}" srcOrd="9" destOrd="0" presId="urn:microsoft.com/office/officeart/2008/layout/HorizontalMultiLevelHierarchy"/>
    <dgm:cxn modelId="{1F62C9FC-CD43-482B-AC08-D400A5564894}" type="presParOf" srcId="{DB545E12-619C-44AF-A5FD-EE9430EA2675}" destId="{B4B7BC78-E6F4-402B-B682-085E404D5526}" srcOrd="0" destOrd="0" presId="urn:microsoft.com/office/officeart/2008/layout/HorizontalMultiLevelHierarchy"/>
    <dgm:cxn modelId="{0E872F0F-57F3-442A-9A34-73B9CA4A23C4}" type="presParOf" srcId="{DB545E12-619C-44AF-A5FD-EE9430EA2675}" destId="{56E28A7A-42D1-4FC8-8ECE-816EF4B0BBF1}" srcOrd="1" destOrd="0" presId="urn:microsoft.com/office/officeart/2008/layout/HorizontalMultiLevelHierarchy"/>
    <dgm:cxn modelId="{2242E76E-8A4E-48B5-BBA8-BD1D5BDEC6F3}" type="presParOf" srcId="{E1A3F640-95A1-4BD1-A27D-9E763DC1D88D}" destId="{DA16268A-A8C4-48C0-9D4E-B76FFF39F2D3}" srcOrd="10" destOrd="0" presId="urn:microsoft.com/office/officeart/2008/layout/HorizontalMultiLevelHierarchy"/>
    <dgm:cxn modelId="{07CF79E2-D0CA-4BEB-AF0E-160AC9C9EA64}" type="presParOf" srcId="{DA16268A-A8C4-48C0-9D4E-B76FFF39F2D3}" destId="{0903CFBD-2696-43D2-974B-020EC0B0CEE0}" srcOrd="0" destOrd="0" presId="urn:microsoft.com/office/officeart/2008/layout/HorizontalMultiLevelHierarchy"/>
    <dgm:cxn modelId="{4D3C9F8E-8FB9-4820-9713-64C9A7ECA705}" type="presParOf" srcId="{E1A3F640-95A1-4BD1-A27D-9E763DC1D88D}" destId="{9EEEFBCE-9B9B-4930-9A65-4C0AE5C46AD9}" srcOrd="11" destOrd="0" presId="urn:microsoft.com/office/officeart/2008/layout/HorizontalMultiLevelHierarchy"/>
    <dgm:cxn modelId="{F1962DA4-438A-4991-8E1D-1237BC587D67}" type="presParOf" srcId="{9EEEFBCE-9B9B-4930-9A65-4C0AE5C46AD9}" destId="{325FED8D-CDB1-4898-B123-F3E8025C8EAE}" srcOrd="0" destOrd="0" presId="urn:microsoft.com/office/officeart/2008/layout/HorizontalMultiLevelHierarchy"/>
    <dgm:cxn modelId="{975E5AF7-225E-4E05-9F50-FE083EA9BECE}" type="presParOf" srcId="{9EEEFBCE-9B9B-4930-9A65-4C0AE5C46AD9}" destId="{B936BDA0-BECF-4DBF-8617-972368B773B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507D8B-5463-4DCF-B936-312FB4B7845C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0CB49F2-840B-4852-ACD7-C523EFF0E6AB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bg1"/>
              </a:solidFill>
            </a:rPr>
            <a:t>Definición de Riesgo</a:t>
          </a:r>
          <a:endParaRPr lang="es-EC" sz="1800" b="1" dirty="0">
            <a:solidFill>
              <a:schemeClr val="bg1"/>
            </a:solidFill>
          </a:endParaRPr>
        </a:p>
      </dgm:t>
    </dgm:pt>
    <dgm:pt modelId="{51E0A947-E4C2-4414-A45B-64C550F0087E}" type="parTrans" cxnId="{FE1B7D27-5544-42EA-BC50-8F1246CC739C}">
      <dgm:prSet/>
      <dgm:spPr/>
      <dgm:t>
        <a:bodyPr/>
        <a:lstStyle/>
        <a:p>
          <a:endParaRPr lang="es-EC"/>
        </a:p>
      </dgm:t>
    </dgm:pt>
    <dgm:pt modelId="{E453854F-77CF-41E8-BEF0-31E4BCFD9F9E}" type="sibTrans" cxnId="{FE1B7D27-5544-42EA-BC50-8F1246CC739C}">
      <dgm:prSet/>
      <dgm:spPr/>
      <dgm:t>
        <a:bodyPr/>
        <a:lstStyle/>
        <a:p>
          <a:endParaRPr lang="es-EC"/>
        </a:p>
      </dgm:t>
    </dgm:pt>
    <dgm:pt modelId="{450D74A6-C3B5-46B6-A830-DF64C9F6CF33}">
      <dgm:prSet phldrT="[Texto]"/>
      <dgm:spPr/>
      <dgm:t>
        <a:bodyPr/>
        <a:lstStyle/>
        <a:p>
          <a:r>
            <a:rPr lang="es-ES" dirty="0" smtClean="0"/>
            <a:t>Identificación del Riesgo</a:t>
          </a:r>
          <a:endParaRPr lang="es-EC" dirty="0"/>
        </a:p>
      </dgm:t>
    </dgm:pt>
    <dgm:pt modelId="{03304E6C-FC9C-43B1-974F-BFC394E362AD}" type="parTrans" cxnId="{BB55E69D-7288-4166-A812-590F8EA59C6B}">
      <dgm:prSet/>
      <dgm:spPr/>
      <dgm:t>
        <a:bodyPr/>
        <a:lstStyle/>
        <a:p>
          <a:endParaRPr lang="es-EC"/>
        </a:p>
      </dgm:t>
    </dgm:pt>
    <dgm:pt modelId="{7971B8C6-3AFB-442B-871A-0F053C8929AC}" type="sibTrans" cxnId="{BB55E69D-7288-4166-A812-590F8EA59C6B}">
      <dgm:prSet/>
      <dgm:spPr/>
      <dgm:t>
        <a:bodyPr/>
        <a:lstStyle/>
        <a:p>
          <a:endParaRPr lang="es-EC"/>
        </a:p>
      </dgm:t>
    </dgm:pt>
    <dgm:pt modelId="{11E9D47C-D018-46F4-AA72-F5A80D2C6F13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Análisis de Riesgo</a:t>
          </a:r>
          <a:endParaRPr lang="es-EC" b="1" dirty="0">
            <a:solidFill>
              <a:schemeClr val="tx1"/>
            </a:solidFill>
          </a:endParaRPr>
        </a:p>
      </dgm:t>
    </dgm:pt>
    <dgm:pt modelId="{D793E799-25D9-4FA1-B101-344DD4C286CC}" type="parTrans" cxnId="{DDF603D1-1E0D-4653-A0AA-3EAED4D68BFE}">
      <dgm:prSet/>
      <dgm:spPr/>
      <dgm:t>
        <a:bodyPr/>
        <a:lstStyle/>
        <a:p>
          <a:endParaRPr lang="es-EC"/>
        </a:p>
      </dgm:t>
    </dgm:pt>
    <dgm:pt modelId="{2B2614C7-8FEE-4CD2-A2CF-8AB5180452CF}" type="sibTrans" cxnId="{DDF603D1-1E0D-4653-A0AA-3EAED4D68BFE}">
      <dgm:prSet/>
      <dgm:spPr/>
      <dgm:t>
        <a:bodyPr/>
        <a:lstStyle/>
        <a:p>
          <a:endParaRPr lang="es-EC"/>
        </a:p>
      </dgm:t>
    </dgm:pt>
    <dgm:pt modelId="{CFD7030C-6906-47BC-B11B-6CF06DE48531}">
      <dgm:prSet phldrT="[Texto]"/>
      <dgm:spPr/>
      <dgm:t>
        <a:bodyPr/>
        <a:lstStyle/>
        <a:p>
          <a:r>
            <a:rPr lang="es-ES" dirty="0" smtClean="0"/>
            <a:t>Determinación y cálculo de criterios</a:t>
          </a:r>
          <a:endParaRPr lang="es-EC" dirty="0"/>
        </a:p>
      </dgm:t>
    </dgm:pt>
    <dgm:pt modelId="{DFA04FAF-2E22-4063-9727-13B077BC730F}" type="parTrans" cxnId="{217C0D81-28A8-4E27-A98D-52A51E21084D}">
      <dgm:prSet/>
      <dgm:spPr/>
      <dgm:t>
        <a:bodyPr/>
        <a:lstStyle/>
        <a:p>
          <a:endParaRPr lang="es-EC"/>
        </a:p>
      </dgm:t>
    </dgm:pt>
    <dgm:pt modelId="{787E75A9-E42F-48C1-8D3C-C2156231DA3B}" type="sibTrans" cxnId="{217C0D81-28A8-4E27-A98D-52A51E21084D}">
      <dgm:prSet/>
      <dgm:spPr/>
      <dgm:t>
        <a:bodyPr/>
        <a:lstStyle/>
        <a:p>
          <a:endParaRPr lang="es-EC"/>
        </a:p>
      </dgm:t>
    </dgm:pt>
    <dgm:pt modelId="{32ABFFF1-2DF1-4C54-9387-A21214016D55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Evaluación del Riesgo</a:t>
          </a:r>
          <a:endParaRPr lang="es-EC" dirty="0">
            <a:solidFill>
              <a:schemeClr val="tx1"/>
            </a:solidFill>
          </a:endParaRPr>
        </a:p>
      </dgm:t>
    </dgm:pt>
    <dgm:pt modelId="{40683133-03EF-4F62-9D28-36C1114BABF7}" type="parTrans" cxnId="{EC07714F-121B-4F17-84A7-780E27AAE677}">
      <dgm:prSet/>
      <dgm:spPr/>
      <dgm:t>
        <a:bodyPr/>
        <a:lstStyle/>
        <a:p>
          <a:endParaRPr lang="es-EC"/>
        </a:p>
      </dgm:t>
    </dgm:pt>
    <dgm:pt modelId="{18DCF9F5-AB18-480C-8BCB-FF4404093B97}" type="sibTrans" cxnId="{EC07714F-121B-4F17-84A7-780E27AAE677}">
      <dgm:prSet/>
      <dgm:spPr/>
      <dgm:t>
        <a:bodyPr/>
        <a:lstStyle/>
        <a:p>
          <a:endParaRPr lang="es-EC"/>
        </a:p>
      </dgm:t>
    </dgm:pt>
    <dgm:pt modelId="{8F7C6DDE-DC19-4FD6-882C-4A5E00C6CFF5}">
      <dgm:prSet phldrT="[Texto]"/>
      <dgm:spPr/>
      <dgm:t>
        <a:bodyPr/>
        <a:lstStyle/>
        <a:p>
          <a:r>
            <a:rPr lang="es-ES" dirty="0" smtClean="0"/>
            <a:t>Calculo del carácter del riesgo</a:t>
          </a:r>
          <a:endParaRPr lang="es-EC" dirty="0"/>
        </a:p>
      </dgm:t>
    </dgm:pt>
    <dgm:pt modelId="{61E06F9E-C2EE-4892-8998-A5E724F7776C}" type="parTrans" cxnId="{792E0B3C-6CC3-4AB4-8DDE-D390D9947B8D}">
      <dgm:prSet/>
      <dgm:spPr/>
      <dgm:t>
        <a:bodyPr/>
        <a:lstStyle/>
        <a:p>
          <a:endParaRPr lang="es-EC"/>
        </a:p>
      </dgm:t>
    </dgm:pt>
    <dgm:pt modelId="{11B03CA0-29F1-4906-B0D6-76809C6946C1}" type="sibTrans" cxnId="{792E0B3C-6CC3-4AB4-8DDE-D390D9947B8D}">
      <dgm:prSet/>
      <dgm:spPr/>
      <dgm:t>
        <a:bodyPr/>
        <a:lstStyle/>
        <a:p>
          <a:endParaRPr lang="es-EC"/>
        </a:p>
      </dgm:t>
    </dgm:pt>
    <dgm:pt modelId="{3650EDE9-03F0-4641-A19B-44A90BC5D5FA}">
      <dgm:prSet phldrT="[Texto]"/>
      <dgm:spPr/>
      <dgm:t>
        <a:bodyPr/>
        <a:lstStyle/>
        <a:p>
          <a:r>
            <a:rPr lang="es-ES" dirty="0" smtClean="0"/>
            <a:t>Cálculo de probabilidad</a:t>
          </a:r>
          <a:endParaRPr lang="es-EC" dirty="0"/>
        </a:p>
      </dgm:t>
    </dgm:pt>
    <dgm:pt modelId="{BBD66252-5641-4188-AE55-E8720347447E}" type="parTrans" cxnId="{19508771-185C-4951-A690-3AB0CBDA452F}">
      <dgm:prSet/>
      <dgm:spPr/>
      <dgm:t>
        <a:bodyPr/>
        <a:lstStyle/>
        <a:p>
          <a:endParaRPr lang="es-EC"/>
        </a:p>
      </dgm:t>
    </dgm:pt>
    <dgm:pt modelId="{FDA71D17-395F-41B0-B260-D22123070F5A}" type="sibTrans" cxnId="{19508771-185C-4951-A690-3AB0CBDA452F}">
      <dgm:prSet/>
      <dgm:spPr/>
      <dgm:t>
        <a:bodyPr/>
        <a:lstStyle/>
        <a:p>
          <a:endParaRPr lang="es-EC"/>
        </a:p>
      </dgm:t>
    </dgm:pt>
    <dgm:pt modelId="{4214B836-3AD9-4A1A-8F8B-A58EE4BB388D}">
      <dgm:prSet phldrT="[Texto]"/>
      <dgm:spPr/>
      <dgm:t>
        <a:bodyPr/>
        <a:lstStyle/>
        <a:p>
          <a:r>
            <a:rPr lang="es-ES" dirty="0" smtClean="0"/>
            <a:t>Cuantificación del riesgo considerado</a:t>
          </a:r>
          <a:endParaRPr lang="es-EC" dirty="0"/>
        </a:p>
      </dgm:t>
    </dgm:pt>
    <dgm:pt modelId="{DA2C9201-46F3-49E0-B339-7F396ED5069E}" type="parTrans" cxnId="{7019CC93-1597-45F8-B75F-BDB4438EDE2E}">
      <dgm:prSet/>
      <dgm:spPr/>
      <dgm:t>
        <a:bodyPr/>
        <a:lstStyle/>
        <a:p>
          <a:endParaRPr lang="es-EC"/>
        </a:p>
      </dgm:t>
    </dgm:pt>
    <dgm:pt modelId="{4EDB6765-2F08-44C7-BAD5-066FFC92787F}" type="sibTrans" cxnId="{7019CC93-1597-45F8-B75F-BDB4438EDE2E}">
      <dgm:prSet/>
      <dgm:spPr/>
      <dgm:t>
        <a:bodyPr/>
        <a:lstStyle/>
        <a:p>
          <a:endParaRPr lang="es-EC"/>
        </a:p>
      </dgm:t>
    </dgm:pt>
    <dgm:pt modelId="{466BDE33-30F0-4719-A0F9-57A9E206B623}">
      <dgm:prSet phldrT="[Texto]"/>
      <dgm:spPr/>
      <dgm:t>
        <a:bodyPr/>
        <a:lstStyle/>
        <a:p>
          <a:r>
            <a:rPr lang="es-ES" dirty="0" smtClean="0"/>
            <a:t>Calculo de la clase de riesgo</a:t>
          </a:r>
          <a:endParaRPr lang="es-EC" dirty="0"/>
        </a:p>
      </dgm:t>
    </dgm:pt>
    <dgm:pt modelId="{29719F33-2EA0-4C3F-8AAF-8CB0934B2EFB}" type="parTrans" cxnId="{C8EDFCF7-C2C4-4000-A326-331F7D757943}">
      <dgm:prSet/>
      <dgm:spPr/>
      <dgm:t>
        <a:bodyPr/>
        <a:lstStyle/>
        <a:p>
          <a:endParaRPr lang="es-EC"/>
        </a:p>
      </dgm:t>
    </dgm:pt>
    <dgm:pt modelId="{0D2E659C-3101-472D-A36A-9408DE2F448A}" type="sibTrans" cxnId="{C8EDFCF7-C2C4-4000-A326-331F7D757943}">
      <dgm:prSet/>
      <dgm:spPr/>
      <dgm:t>
        <a:bodyPr/>
        <a:lstStyle/>
        <a:p>
          <a:endParaRPr lang="es-EC"/>
        </a:p>
      </dgm:t>
    </dgm:pt>
    <dgm:pt modelId="{30CE58E0-B274-4B65-AA23-AE5AD5134C28}" type="pres">
      <dgm:prSet presAssocID="{9F507D8B-5463-4DCF-B936-312FB4B7845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77EC8DD-468B-493C-BBFE-A8B12EBE8CCE}" type="pres">
      <dgm:prSet presAssocID="{90CB49F2-840B-4852-ACD7-C523EFF0E6AB}" presName="parentLin" presStyleCnt="0"/>
      <dgm:spPr/>
    </dgm:pt>
    <dgm:pt modelId="{B41FB099-5D56-48EE-8A4D-391752451F51}" type="pres">
      <dgm:prSet presAssocID="{90CB49F2-840B-4852-ACD7-C523EFF0E6AB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89FA6FD6-A5B6-4522-8535-52B91765B39E}" type="pres">
      <dgm:prSet presAssocID="{90CB49F2-840B-4852-ACD7-C523EFF0E6A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0EBB2C-6100-42C6-BA8F-54B2680AA116}" type="pres">
      <dgm:prSet presAssocID="{90CB49F2-840B-4852-ACD7-C523EFF0E6AB}" presName="negativeSpace" presStyleCnt="0"/>
      <dgm:spPr/>
    </dgm:pt>
    <dgm:pt modelId="{26A8B2CE-4511-42AB-BEB5-8932D6A58ACF}" type="pres">
      <dgm:prSet presAssocID="{90CB49F2-840B-4852-ACD7-C523EFF0E6A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13250D-D9FF-48E0-A208-2E9211597734}" type="pres">
      <dgm:prSet presAssocID="{E453854F-77CF-41E8-BEF0-31E4BCFD9F9E}" presName="spaceBetweenRectangles" presStyleCnt="0"/>
      <dgm:spPr/>
    </dgm:pt>
    <dgm:pt modelId="{26B43B62-6176-4A66-85B5-76825F795828}" type="pres">
      <dgm:prSet presAssocID="{11E9D47C-D018-46F4-AA72-F5A80D2C6F13}" presName="parentLin" presStyleCnt="0"/>
      <dgm:spPr/>
    </dgm:pt>
    <dgm:pt modelId="{9F042C03-4948-4285-A2D4-97C98734FCB8}" type="pres">
      <dgm:prSet presAssocID="{11E9D47C-D018-46F4-AA72-F5A80D2C6F13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438DD0F1-748D-4C27-B2F8-E6E801FFFA39}" type="pres">
      <dgm:prSet presAssocID="{11E9D47C-D018-46F4-AA72-F5A80D2C6F1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92B3FD-ED21-4388-9AC8-8B00BDEB6A09}" type="pres">
      <dgm:prSet presAssocID="{11E9D47C-D018-46F4-AA72-F5A80D2C6F13}" presName="negativeSpace" presStyleCnt="0"/>
      <dgm:spPr/>
    </dgm:pt>
    <dgm:pt modelId="{FDF756BA-5EDA-4A9D-AED9-D2BC351FAABD}" type="pres">
      <dgm:prSet presAssocID="{11E9D47C-D018-46F4-AA72-F5A80D2C6F1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0DE9BF-A598-4E23-BB8E-DB929C321410}" type="pres">
      <dgm:prSet presAssocID="{2B2614C7-8FEE-4CD2-A2CF-8AB5180452CF}" presName="spaceBetweenRectangles" presStyleCnt="0"/>
      <dgm:spPr/>
    </dgm:pt>
    <dgm:pt modelId="{FA1F4B61-7A18-462A-B697-8979527809B3}" type="pres">
      <dgm:prSet presAssocID="{32ABFFF1-2DF1-4C54-9387-A21214016D55}" presName="parentLin" presStyleCnt="0"/>
      <dgm:spPr/>
    </dgm:pt>
    <dgm:pt modelId="{4CBD7FB1-A083-42A3-82D0-6B33FF81F631}" type="pres">
      <dgm:prSet presAssocID="{32ABFFF1-2DF1-4C54-9387-A21214016D55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F6E31F4C-929A-4B8E-A3C2-A0C1A33FC164}" type="pres">
      <dgm:prSet presAssocID="{32ABFFF1-2DF1-4C54-9387-A21214016D5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0EA7E0-A211-49D2-8716-32689DA3876A}" type="pres">
      <dgm:prSet presAssocID="{32ABFFF1-2DF1-4C54-9387-A21214016D55}" presName="negativeSpace" presStyleCnt="0"/>
      <dgm:spPr/>
    </dgm:pt>
    <dgm:pt modelId="{3ED1538C-91C7-4E1C-B8C5-C223F8CDBEBD}" type="pres">
      <dgm:prSet presAssocID="{32ABFFF1-2DF1-4C54-9387-A21214016D5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06D0624-4E5F-4132-B1A9-41E861629CFD}" type="presOf" srcId="{8F7C6DDE-DC19-4FD6-882C-4A5E00C6CFF5}" destId="{3ED1538C-91C7-4E1C-B8C5-C223F8CDBEBD}" srcOrd="0" destOrd="0" presId="urn:microsoft.com/office/officeart/2005/8/layout/list1"/>
    <dgm:cxn modelId="{E68B94CD-CF35-455D-9731-DE3332875BD3}" type="presOf" srcId="{450D74A6-C3B5-46B6-A830-DF64C9F6CF33}" destId="{26A8B2CE-4511-42AB-BEB5-8932D6A58ACF}" srcOrd="0" destOrd="0" presId="urn:microsoft.com/office/officeart/2005/8/layout/list1"/>
    <dgm:cxn modelId="{6257BBA6-B1D6-4872-8ADC-A688F16C4AD7}" type="presOf" srcId="{3650EDE9-03F0-4641-A19B-44A90BC5D5FA}" destId="{3ED1538C-91C7-4E1C-B8C5-C223F8CDBEBD}" srcOrd="0" destOrd="1" presId="urn:microsoft.com/office/officeart/2005/8/layout/list1"/>
    <dgm:cxn modelId="{BB55E69D-7288-4166-A812-590F8EA59C6B}" srcId="{90CB49F2-840B-4852-ACD7-C523EFF0E6AB}" destId="{450D74A6-C3B5-46B6-A830-DF64C9F6CF33}" srcOrd="0" destOrd="0" parTransId="{03304E6C-FC9C-43B1-974F-BFC394E362AD}" sibTransId="{7971B8C6-3AFB-442B-871A-0F053C8929AC}"/>
    <dgm:cxn modelId="{3348E7F2-F9F1-4565-B728-D6E88CF1557D}" type="presOf" srcId="{32ABFFF1-2DF1-4C54-9387-A21214016D55}" destId="{F6E31F4C-929A-4B8E-A3C2-A0C1A33FC164}" srcOrd="1" destOrd="0" presId="urn:microsoft.com/office/officeart/2005/8/layout/list1"/>
    <dgm:cxn modelId="{232F3372-43E2-4896-BDB4-75C8198776AC}" type="presOf" srcId="{90CB49F2-840B-4852-ACD7-C523EFF0E6AB}" destId="{B41FB099-5D56-48EE-8A4D-391752451F51}" srcOrd="0" destOrd="0" presId="urn:microsoft.com/office/officeart/2005/8/layout/list1"/>
    <dgm:cxn modelId="{19508771-185C-4951-A690-3AB0CBDA452F}" srcId="{32ABFFF1-2DF1-4C54-9387-A21214016D55}" destId="{3650EDE9-03F0-4641-A19B-44A90BC5D5FA}" srcOrd="1" destOrd="0" parTransId="{BBD66252-5641-4188-AE55-E8720347447E}" sibTransId="{FDA71D17-395F-41B0-B260-D22123070F5A}"/>
    <dgm:cxn modelId="{EC07714F-121B-4F17-84A7-780E27AAE677}" srcId="{9F507D8B-5463-4DCF-B936-312FB4B7845C}" destId="{32ABFFF1-2DF1-4C54-9387-A21214016D55}" srcOrd="2" destOrd="0" parTransId="{40683133-03EF-4F62-9D28-36C1114BABF7}" sibTransId="{18DCF9F5-AB18-480C-8BCB-FF4404093B97}"/>
    <dgm:cxn modelId="{FE1B7D27-5544-42EA-BC50-8F1246CC739C}" srcId="{9F507D8B-5463-4DCF-B936-312FB4B7845C}" destId="{90CB49F2-840B-4852-ACD7-C523EFF0E6AB}" srcOrd="0" destOrd="0" parTransId="{51E0A947-E4C2-4414-A45B-64C550F0087E}" sibTransId="{E453854F-77CF-41E8-BEF0-31E4BCFD9F9E}"/>
    <dgm:cxn modelId="{FC534E5D-0CFB-408E-9FA4-8B37B1723B0E}" type="presOf" srcId="{11E9D47C-D018-46F4-AA72-F5A80D2C6F13}" destId="{9F042C03-4948-4285-A2D4-97C98734FCB8}" srcOrd="0" destOrd="0" presId="urn:microsoft.com/office/officeart/2005/8/layout/list1"/>
    <dgm:cxn modelId="{7019CC93-1597-45F8-B75F-BDB4438EDE2E}" srcId="{32ABFFF1-2DF1-4C54-9387-A21214016D55}" destId="{4214B836-3AD9-4A1A-8F8B-A58EE4BB388D}" srcOrd="2" destOrd="0" parTransId="{DA2C9201-46F3-49E0-B339-7F396ED5069E}" sibTransId="{4EDB6765-2F08-44C7-BAD5-066FFC92787F}"/>
    <dgm:cxn modelId="{DDF603D1-1E0D-4653-A0AA-3EAED4D68BFE}" srcId="{9F507D8B-5463-4DCF-B936-312FB4B7845C}" destId="{11E9D47C-D018-46F4-AA72-F5A80D2C6F13}" srcOrd="1" destOrd="0" parTransId="{D793E799-25D9-4FA1-B101-344DD4C286CC}" sibTransId="{2B2614C7-8FEE-4CD2-A2CF-8AB5180452CF}"/>
    <dgm:cxn modelId="{FFE8A531-E6FB-4E25-9FCF-F87DD9D59E33}" type="presOf" srcId="{32ABFFF1-2DF1-4C54-9387-A21214016D55}" destId="{4CBD7FB1-A083-42A3-82D0-6B33FF81F631}" srcOrd="0" destOrd="0" presId="urn:microsoft.com/office/officeart/2005/8/layout/list1"/>
    <dgm:cxn modelId="{E6FE1623-1D8E-4C6F-8A1B-DC6F40B11F8E}" type="presOf" srcId="{4214B836-3AD9-4A1A-8F8B-A58EE4BB388D}" destId="{3ED1538C-91C7-4E1C-B8C5-C223F8CDBEBD}" srcOrd="0" destOrd="2" presId="urn:microsoft.com/office/officeart/2005/8/layout/list1"/>
    <dgm:cxn modelId="{792E0B3C-6CC3-4AB4-8DDE-D390D9947B8D}" srcId="{32ABFFF1-2DF1-4C54-9387-A21214016D55}" destId="{8F7C6DDE-DC19-4FD6-882C-4A5E00C6CFF5}" srcOrd="0" destOrd="0" parTransId="{61E06F9E-C2EE-4892-8998-A5E724F7776C}" sibTransId="{11B03CA0-29F1-4906-B0D6-76809C6946C1}"/>
    <dgm:cxn modelId="{F4D8F8EE-B0B6-4CD2-8EE2-AEFEBC183797}" type="presOf" srcId="{466BDE33-30F0-4719-A0F9-57A9E206B623}" destId="{3ED1538C-91C7-4E1C-B8C5-C223F8CDBEBD}" srcOrd="0" destOrd="3" presId="urn:microsoft.com/office/officeart/2005/8/layout/list1"/>
    <dgm:cxn modelId="{CEA8222C-E2B5-4159-865E-973C4CDEA7F7}" type="presOf" srcId="{CFD7030C-6906-47BC-B11B-6CF06DE48531}" destId="{FDF756BA-5EDA-4A9D-AED9-D2BC351FAABD}" srcOrd="0" destOrd="0" presId="urn:microsoft.com/office/officeart/2005/8/layout/list1"/>
    <dgm:cxn modelId="{A52917F7-288D-4D26-9C35-846CB6276960}" type="presOf" srcId="{90CB49F2-840B-4852-ACD7-C523EFF0E6AB}" destId="{89FA6FD6-A5B6-4522-8535-52B91765B39E}" srcOrd="1" destOrd="0" presId="urn:microsoft.com/office/officeart/2005/8/layout/list1"/>
    <dgm:cxn modelId="{217C0D81-28A8-4E27-A98D-52A51E21084D}" srcId="{11E9D47C-D018-46F4-AA72-F5A80D2C6F13}" destId="{CFD7030C-6906-47BC-B11B-6CF06DE48531}" srcOrd="0" destOrd="0" parTransId="{DFA04FAF-2E22-4063-9727-13B077BC730F}" sibTransId="{787E75A9-E42F-48C1-8D3C-C2156231DA3B}"/>
    <dgm:cxn modelId="{D4BC9016-C135-473B-AAA6-C9AFD4CF568B}" type="presOf" srcId="{11E9D47C-D018-46F4-AA72-F5A80D2C6F13}" destId="{438DD0F1-748D-4C27-B2F8-E6E801FFFA39}" srcOrd="1" destOrd="0" presId="urn:microsoft.com/office/officeart/2005/8/layout/list1"/>
    <dgm:cxn modelId="{C8EDFCF7-C2C4-4000-A326-331F7D757943}" srcId="{32ABFFF1-2DF1-4C54-9387-A21214016D55}" destId="{466BDE33-30F0-4719-A0F9-57A9E206B623}" srcOrd="3" destOrd="0" parTransId="{29719F33-2EA0-4C3F-8AAF-8CB0934B2EFB}" sibTransId="{0D2E659C-3101-472D-A36A-9408DE2F448A}"/>
    <dgm:cxn modelId="{EF15BC05-6EF4-440E-8DBE-740EFC617C90}" type="presOf" srcId="{9F507D8B-5463-4DCF-B936-312FB4B7845C}" destId="{30CE58E0-B274-4B65-AA23-AE5AD5134C28}" srcOrd="0" destOrd="0" presId="urn:microsoft.com/office/officeart/2005/8/layout/list1"/>
    <dgm:cxn modelId="{D7997671-4B00-4133-9710-67A870C77D36}" type="presParOf" srcId="{30CE58E0-B274-4B65-AA23-AE5AD5134C28}" destId="{F77EC8DD-468B-493C-BBFE-A8B12EBE8CCE}" srcOrd="0" destOrd="0" presId="urn:microsoft.com/office/officeart/2005/8/layout/list1"/>
    <dgm:cxn modelId="{4A7CE404-7C8A-46F2-8621-5B1C606FBB52}" type="presParOf" srcId="{F77EC8DD-468B-493C-BBFE-A8B12EBE8CCE}" destId="{B41FB099-5D56-48EE-8A4D-391752451F51}" srcOrd="0" destOrd="0" presId="urn:microsoft.com/office/officeart/2005/8/layout/list1"/>
    <dgm:cxn modelId="{DBBD8731-790E-4979-BF97-21D91BC53079}" type="presParOf" srcId="{F77EC8DD-468B-493C-BBFE-A8B12EBE8CCE}" destId="{89FA6FD6-A5B6-4522-8535-52B91765B39E}" srcOrd="1" destOrd="0" presId="urn:microsoft.com/office/officeart/2005/8/layout/list1"/>
    <dgm:cxn modelId="{011250F7-42C8-4789-A314-C5C49DDA9D82}" type="presParOf" srcId="{30CE58E0-B274-4B65-AA23-AE5AD5134C28}" destId="{3B0EBB2C-6100-42C6-BA8F-54B2680AA116}" srcOrd="1" destOrd="0" presId="urn:microsoft.com/office/officeart/2005/8/layout/list1"/>
    <dgm:cxn modelId="{ADDA1EE4-C9FA-4DE1-A848-9E3664EE3536}" type="presParOf" srcId="{30CE58E0-B274-4B65-AA23-AE5AD5134C28}" destId="{26A8B2CE-4511-42AB-BEB5-8932D6A58ACF}" srcOrd="2" destOrd="0" presId="urn:microsoft.com/office/officeart/2005/8/layout/list1"/>
    <dgm:cxn modelId="{5D9AB843-7B92-41C7-8AB4-D046AE0B9511}" type="presParOf" srcId="{30CE58E0-B274-4B65-AA23-AE5AD5134C28}" destId="{1F13250D-D9FF-48E0-A208-2E9211597734}" srcOrd="3" destOrd="0" presId="urn:microsoft.com/office/officeart/2005/8/layout/list1"/>
    <dgm:cxn modelId="{6936C266-4C43-4736-B827-52A491E94716}" type="presParOf" srcId="{30CE58E0-B274-4B65-AA23-AE5AD5134C28}" destId="{26B43B62-6176-4A66-85B5-76825F795828}" srcOrd="4" destOrd="0" presId="urn:microsoft.com/office/officeart/2005/8/layout/list1"/>
    <dgm:cxn modelId="{4C3749FB-1F2C-4463-843F-785DB29106C9}" type="presParOf" srcId="{26B43B62-6176-4A66-85B5-76825F795828}" destId="{9F042C03-4948-4285-A2D4-97C98734FCB8}" srcOrd="0" destOrd="0" presId="urn:microsoft.com/office/officeart/2005/8/layout/list1"/>
    <dgm:cxn modelId="{870E1207-2E18-47EC-8AC3-171E0C494154}" type="presParOf" srcId="{26B43B62-6176-4A66-85B5-76825F795828}" destId="{438DD0F1-748D-4C27-B2F8-E6E801FFFA39}" srcOrd="1" destOrd="0" presId="urn:microsoft.com/office/officeart/2005/8/layout/list1"/>
    <dgm:cxn modelId="{FFF1A08C-6F24-432D-9893-FAFC32AC2AE6}" type="presParOf" srcId="{30CE58E0-B274-4B65-AA23-AE5AD5134C28}" destId="{8A92B3FD-ED21-4388-9AC8-8B00BDEB6A09}" srcOrd="5" destOrd="0" presId="urn:microsoft.com/office/officeart/2005/8/layout/list1"/>
    <dgm:cxn modelId="{A6016F40-5B99-4CF5-A191-BE14F7435541}" type="presParOf" srcId="{30CE58E0-B274-4B65-AA23-AE5AD5134C28}" destId="{FDF756BA-5EDA-4A9D-AED9-D2BC351FAABD}" srcOrd="6" destOrd="0" presId="urn:microsoft.com/office/officeart/2005/8/layout/list1"/>
    <dgm:cxn modelId="{79A42C33-BEB6-4899-91F2-DF6B27802CCA}" type="presParOf" srcId="{30CE58E0-B274-4B65-AA23-AE5AD5134C28}" destId="{540DE9BF-A598-4E23-BB8E-DB929C321410}" srcOrd="7" destOrd="0" presId="urn:microsoft.com/office/officeart/2005/8/layout/list1"/>
    <dgm:cxn modelId="{4FDD4DE6-941D-4053-8392-2CA4AD4972C1}" type="presParOf" srcId="{30CE58E0-B274-4B65-AA23-AE5AD5134C28}" destId="{FA1F4B61-7A18-462A-B697-8979527809B3}" srcOrd="8" destOrd="0" presId="urn:microsoft.com/office/officeart/2005/8/layout/list1"/>
    <dgm:cxn modelId="{9DE763F3-5055-4496-B077-82D155375CB3}" type="presParOf" srcId="{FA1F4B61-7A18-462A-B697-8979527809B3}" destId="{4CBD7FB1-A083-42A3-82D0-6B33FF81F631}" srcOrd="0" destOrd="0" presId="urn:microsoft.com/office/officeart/2005/8/layout/list1"/>
    <dgm:cxn modelId="{AC4F8BA7-44FE-422B-AADB-BF4C406AF596}" type="presParOf" srcId="{FA1F4B61-7A18-462A-B697-8979527809B3}" destId="{F6E31F4C-929A-4B8E-A3C2-A0C1A33FC164}" srcOrd="1" destOrd="0" presId="urn:microsoft.com/office/officeart/2005/8/layout/list1"/>
    <dgm:cxn modelId="{5FA54AF1-4E8C-49BD-B7E0-07C9827CFE12}" type="presParOf" srcId="{30CE58E0-B274-4B65-AA23-AE5AD5134C28}" destId="{DB0EA7E0-A211-49D2-8716-32689DA3876A}" srcOrd="9" destOrd="0" presId="urn:microsoft.com/office/officeart/2005/8/layout/list1"/>
    <dgm:cxn modelId="{6DEF7A27-55D0-406A-91C7-AA56429BA33A}" type="presParOf" srcId="{30CE58E0-B274-4B65-AA23-AE5AD5134C28}" destId="{3ED1538C-91C7-4E1C-B8C5-C223F8CDBEB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F335A5F-500B-4C74-89C7-31AF0DC09FB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1DD10453-F274-43E3-A2B8-F8D737E1E4FC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AREAS DE INTERVENCIÓN</a:t>
          </a:r>
          <a:endParaRPr lang="es-EC" dirty="0">
            <a:solidFill>
              <a:schemeClr val="tx1"/>
            </a:solidFill>
          </a:endParaRPr>
        </a:p>
      </dgm:t>
    </dgm:pt>
    <dgm:pt modelId="{B593F238-3993-46DF-9C7F-0822B8E814BA}" type="parTrans" cxnId="{1ED0ED6A-8D67-4CC3-A1F0-C62589F3DCB0}">
      <dgm:prSet/>
      <dgm:spPr/>
      <dgm:t>
        <a:bodyPr/>
        <a:lstStyle/>
        <a:p>
          <a:endParaRPr lang="es-EC"/>
        </a:p>
      </dgm:t>
    </dgm:pt>
    <dgm:pt modelId="{1FDA5DD7-B3A9-431D-A3CB-E0F589461291}" type="sibTrans" cxnId="{1ED0ED6A-8D67-4CC3-A1F0-C62589F3DCB0}">
      <dgm:prSet/>
      <dgm:spPr/>
      <dgm:t>
        <a:bodyPr/>
        <a:lstStyle/>
        <a:p>
          <a:endParaRPr lang="es-EC"/>
        </a:p>
      </dgm:t>
    </dgm:pt>
    <dgm:pt modelId="{DE131F7C-D637-4E63-B221-7ECC913998E6}">
      <dgm:prSet phldrT="[Texto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INGRESO PRINCIPAL</a:t>
          </a:r>
          <a:endParaRPr lang="es-EC" b="1" dirty="0">
            <a:solidFill>
              <a:schemeClr val="tx1"/>
            </a:solidFill>
          </a:endParaRPr>
        </a:p>
      </dgm:t>
    </dgm:pt>
    <dgm:pt modelId="{E2037F07-8C89-42AD-AD71-959D0F327877}" type="parTrans" cxnId="{9B73B6F1-00A8-4408-820E-40B64A6397F5}">
      <dgm:prSet/>
      <dgm:spPr/>
      <dgm:t>
        <a:bodyPr/>
        <a:lstStyle/>
        <a:p>
          <a:endParaRPr lang="es-EC"/>
        </a:p>
      </dgm:t>
    </dgm:pt>
    <dgm:pt modelId="{64F4EA48-A67D-49ED-B439-0D97A4AB61A8}" type="sibTrans" cxnId="{9B73B6F1-00A8-4408-820E-40B64A6397F5}">
      <dgm:prSet/>
      <dgm:spPr/>
      <dgm:t>
        <a:bodyPr/>
        <a:lstStyle/>
        <a:p>
          <a:endParaRPr lang="es-EC"/>
        </a:p>
      </dgm:t>
    </dgm:pt>
    <dgm:pt modelId="{C78AE58A-F0CE-4BA2-BB5C-69EA644D2C48}">
      <dgm:prSet phldrT="[Texto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b="1" dirty="0" smtClean="0"/>
            <a:t>COMPLEJO DE BODEGAS</a:t>
          </a:r>
          <a:endParaRPr lang="es-EC" b="1" dirty="0"/>
        </a:p>
      </dgm:t>
    </dgm:pt>
    <dgm:pt modelId="{4F15BFE9-919E-495D-99C1-9CCF6ED9216F}" type="parTrans" cxnId="{7EFF17AF-CCBA-45E6-8AF6-BA1376AC645D}">
      <dgm:prSet/>
      <dgm:spPr/>
      <dgm:t>
        <a:bodyPr/>
        <a:lstStyle/>
        <a:p>
          <a:endParaRPr lang="es-EC"/>
        </a:p>
      </dgm:t>
    </dgm:pt>
    <dgm:pt modelId="{AB9BC51D-689E-4AEF-BB37-43314F722ADF}" type="sibTrans" cxnId="{7EFF17AF-CCBA-45E6-8AF6-BA1376AC645D}">
      <dgm:prSet/>
      <dgm:spPr/>
      <dgm:t>
        <a:bodyPr/>
        <a:lstStyle/>
        <a:p>
          <a:endParaRPr lang="es-EC"/>
        </a:p>
      </dgm:t>
    </dgm:pt>
    <dgm:pt modelId="{5D037FA1-F9E9-400B-B058-4C738E79DA56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3500" b="1" dirty="0" smtClean="0"/>
            <a:t>REFUGIO DE EXPLOSIVOS</a:t>
          </a:r>
          <a:endParaRPr lang="es-EC" sz="3500" b="1" dirty="0">
            <a:solidFill>
              <a:schemeClr val="tx1"/>
            </a:solidFill>
          </a:endParaRPr>
        </a:p>
      </dgm:t>
    </dgm:pt>
    <dgm:pt modelId="{0E9DCA3E-1172-4248-9091-B09225086C4B}" type="parTrans" cxnId="{09D7FA3B-409F-4604-B398-B43E57B866F2}">
      <dgm:prSet/>
      <dgm:spPr/>
      <dgm:t>
        <a:bodyPr/>
        <a:lstStyle/>
        <a:p>
          <a:endParaRPr lang="es-EC"/>
        </a:p>
      </dgm:t>
    </dgm:pt>
    <dgm:pt modelId="{D4F24404-09C5-4E94-A0FF-23ECB19C0DEE}" type="sibTrans" cxnId="{09D7FA3B-409F-4604-B398-B43E57B866F2}">
      <dgm:prSet/>
      <dgm:spPr/>
      <dgm:t>
        <a:bodyPr/>
        <a:lstStyle/>
        <a:p>
          <a:endParaRPr lang="es-EC"/>
        </a:p>
      </dgm:t>
    </dgm:pt>
    <dgm:pt modelId="{666F7D8D-85E3-4DA7-A013-0BB1A36BA7C7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b="1" i="0" dirty="0" smtClean="0">
              <a:solidFill>
                <a:schemeClr val="tx1"/>
              </a:solidFill>
            </a:rPr>
            <a:t>DORMITORIOS</a:t>
          </a:r>
          <a:endParaRPr lang="es-EC" b="1" dirty="0">
            <a:solidFill>
              <a:schemeClr val="tx1"/>
            </a:solidFill>
          </a:endParaRPr>
        </a:p>
      </dgm:t>
    </dgm:pt>
    <dgm:pt modelId="{AE50CB84-501C-4F9F-8A30-4DD589A227C2}" type="parTrans" cxnId="{2129DEEE-AE71-4694-94D1-791E0AE374A9}">
      <dgm:prSet/>
      <dgm:spPr/>
      <dgm:t>
        <a:bodyPr/>
        <a:lstStyle/>
        <a:p>
          <a:endParaRPr lang="es-EC"/>
        </a:p>
      </dgm:t>
    </dgm:pt>
    <dgm:pt modelId="{EB5E6A35-BF8A-497D-85EB-C6C79788814F}" type="sibTrans" cxnId="{2129DEEE-AE71-4694-94D1-791E0AE374A9}">
      <dgm:prSet/>
      <dgm:spPr/>
      <dgm:t>
        <a:bodyPr/>
        <a:lstStyle/>
        <a:p>
          <a:endParaRPr lang="es-EC"/>
        </a:p>
      </dgm:t>
    </dgm:pt>
    <dgm:pt modelId="{B24D5D6A-1D14-4D6B-A3C2-6C898BDDC334}">
      <dgm:prSet phldrT="[Texto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b="1" dirty="0" smtClean="0"/>
            <a:t>OFICINAS</a:t>
          </a:r>
          <a:endParaRPr lang="es-EC" b="1" dirty="0">
            <a:solidFill>
              <a:schemeClr val="tx1"/>
            </a:solidFill>
          </a:endParaRPr>
        </a:p>
      </dgm:t>
    </dgm:pt>
    <dgm:pt modelId="{90619221-B132-4363-B1AA-948843529796}" type="parTrans" cxnId="{24EDA5ED-E1CA-4B50-939C-47282F789493}">
      <dgm:prSet/>
      <dgm:spPr/>
      <dgm:t>
        <a:bodyPr/>
        <a:lstStyle/>
        <a:p>
          <a:endParaRPr lang="es-ES"/>
        </a:p>
      </dgm:t>
    </dgm:pt>
    <dgm:pt modelId="{10134C55-CB27-48F0-8703-35C05ED0956F}" type="sibTrans" cxnId="{24EDA5ED-E1CA-4B50-939C-47282F789493}">
      <dgm:prSet/>
      <dgm:spPr/>
      <dgm:t>
        <a:bodyPr/>
        <a:lstStyle/>
        <a:p>
          <a:endParaRPr lang="es-ES"/>
        </a:p>
      </dgm:t>
    </dgm:pt>
    <dgm:pt modelId="{7A534920-CF83-4AF3-AAAD-FAFEFBC8B16A}" type="pres">
      <dgm:prSet presAssocID="{7F335A5F-500B-4C74-89C7-31AF0DC09FB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BF0B443-3456-4006-BDF5-B9A229320588}" type="pres">
      <dgm:prSet presAssocID="{1DD10453-F274-43E3-A2B8-F8D737E1E4FC}" presName="root1" presStyleCnt="0"/>
      <dgm:spPr/>
    </dgm:pt>
    <dgm:pt modelId="{7EDF096E-316F-4401-AF32-420E841555D0}" type="pres">
      <dgm:prSet presAssocID="{1DD10453-F274-43E3-A2B8-F8D737E1E4F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A3F640-95A1-4BD1-A27D-9E763DC1D88D}" type="pres">
      <dgm:prSet presAssocID="{1DD10453-F274-43E3-A2B8-F8D737E1E4FC}" presName="level2hierChild" presStyleCnt="0"/>
      <dgm:spPr/>
    </dgm:pt>
    <dgm:pt modelId="{63E5B6E9-70E6-4333-85BE-155F87D700E3}" type="pres">
      <dgm:prSet presAssocID="{E2037F07-8C89-42AD-AD71-959D0F327877}" presName="conn2-1" presStyleLbl="parChTrans1D2" presStyleIdx="0" presStyleCnt="5"/>
      <dgm:spPr/>
      <dgm:t>
        <a:bodyPr/>
        <a:lstStyle/>
        <a:p>
          <a:endParaRPr lang="es-ES"/>
        </a:p>
      </dgm:t>
    </dgm:pt>
    <dgm:pt modelId="{EC923F2C-5A3F-4015-B2CA-E0881E57F067}" type="pres">
      <dgm:prSet presAssocID="{E2037F07-8C89-42AD-AD71-959D0F327877}" presName="connTx" presStyleLbl="parChTrans1D2" presStyleIdx="0" presStyleCnt="5"/>
      <dgm:spPr/>
      <dgm:t>
        <a:bodyPr/>
        <a:lstStyle/>
        <a:p>
          <a:endParaRPr lang="es-ES"/>
        </a:p>
      </dgm:t>
    </dgm:pt>
    <dgm:pt modelId="{5EC5B196-C882-40C3-8910-53F2DBA89ADC}" type="pres">
      <dgm:prSet presAssocID="{DE131F7C-D637-4E63-B221-7ECC913998E6}" presName="root2" presStyleCnt="0"/>
      <dgm:spPr/>
    </dgm:pt>
    <dgm:pt modelId="{AD79F642-BA1E-459F-8771-8F7BAD3B5945}" type="pres">
      <dgm:prSet presAssocID="{DE131F7C-D637-4E63-B221-7ECC913998E6}" presName="LevelTwoTextNode" presStyleLbl="node2" presStyleIdx="0" presStyleCnt="5" custScaleX="17443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B1AA117-60B9-44F5-9A95-198AC5CFF7C1}" type="pres">
      <dgm:prSet presAssocID="{DE131F7C-D637-4E63-B221-7ECC913998E6}" presName="level3hierChild" presStyleCnt="0"/>
      <dgm:spPr/>
    </dgm:pt>
    <dgm:pt modelId="{EB62D42E-A7A1-41DD-8D2A-071E59C6AEAF}" type="pres">
      <dgm:prSet presAssocID="{90619221-B132-4363-B1AA-948843529796}" presName="conn2-1" presStyleLbl="parChTrans1D2" presStyleIdx="1" presStyleCnt="5"/>
      <dgm:spPr/>
      <dgm:t>
        <a:bodyPr/>
        <a:lstStyle/>
        <a:p>
          <a:endParaRPr lang="es-ES"/>
        </a:p>
      </dgm:t>
    </dgm:pt>
    <dgm:pt modelId="{9B9838A4-5689-4D07-B032-DD16A4C384A8}" type="pres">
      <dgm:prSet presAssocID="{90619221-B132-4363-B1AA-948843529796}" presName="connTx" presStyleLbl="parChTrans1D2" presStyleIdx="1" presStyleCnt="5"/>
      <dgm:spPr/>
      <dgm:t>
        <a:bodyPr/>
        <a:lstStyle/>
        <a:p>
          <a:endParaRPr lang="es-ES"/>
        </a:p>
      </dgm:t>
    </dgm:pt>
    <dgm:pt modelId="{3CC3CA28-E925-48A7-AC90-32E6F3C2A6BA}" type="pres">
      <dgm:prSet presAssocID="{B24D5D6A-1D14-4D6B-A3C2-6C898BDDC334}" presName="root2" presStyleCnt="0"/>
      <dgm:spPr/>
    </dgm:pt>
    <dgm:pt modelId="{220895AA-89B2-4FD1-8210-4245C1D55C7D}" type="pres">
      <dgm:prSet presAssocID="{B24D5D6A-1D14-4D6B-A3C2-6C898BDDC334}" presName="LevelTwoTextNode" presStyleLbl="node2" presStyleIdx="1" presStyleCnt="5" custScaleX="1744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C2F766-D4C5-4CA2-8114-5CE528FB42A6}" type="pres">
      <dgm:prSet presAssocID="{B24D5D6A-1D14-4D6B-A3C2-6C898BDDC334}" presName="level3hierChild" presStyleCnt="0"/>
      <dgm:spPr/>
    </dgm:pt>
    <dgm:pt modelId="{96179737-C82E-4CDE-99E8-656CD18834D2}" type="pres">
      <dgm:prSet presAssocID="{4F15BFE9-919E-495D-99C1-9CCF6ED9216F}" presName="conn2-1" presStyleLbl="parChTrans1D2" presStyleIdx="2" presStyleCnt="5"/>
      <dgm:spPr/>
      <dgm:t>
        <a:bodyPr/>
        <a:lstStyle/>
        <a:p>
          <a:endParaRPr lang="es-ES"/>
        </a:p>
      </dgm:t>
    </dgm:pt>
    <dgm:pt modelId="{83CE375C-49E1-48F3-BA86-1C17B8F24325}" type="pres">
      <dgm:prSet presAssocID="{4F15BFE9-919E-495D-99C1-9CCF6ED9216F}" presName="connTx" presStyleLbl="parChTrans1D2" presStyleIdx="2" presStyleCnt="5"/>
      <dgm:spPr/>
      <dgm:t>
        <a:bodyPr/>
        <a:lstStyle/>
        <a:p>
          <a:endParaRPr lang="es-ES"/>
        </a:p>
      </dgm:t>
    </dgm:pt>
    <dgm:pt modelId="{1B35244C-AC8A-4D1A-A109-1EBB590AE8A3}" type="pres">
      <dgm:prSet presAssocID="{C78AE58A-F0CE-4BA2-BB5C-69EA644D2C48}" presName="root2" presStyleCnt="0"/>
      <dgm:spPr/>
    </dgm:pt>
    <dgm:pt modelId="{1DE3AEFE-B83C-4B70-BBAB-E0A346887D88}" type="pres">
      <dgm:prSet presAssocID="{C78AE58A-F0CE-4BA2-BB5C-69EA644D2C48}" presName="LevelTwoTextNode" presStyleLbl="node2" presStyleIdx="2" presStyleCnt="5" custScaleX="17664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ADC7F4E-B595-45EA-9A5C-718B78580C24}" type="pres">
      <dgm:prSet presAssocID="{C78AE58A-F0CE-4BA2-BB5C-69EA644D2C48}" presName="level3hierChild" presStyleCnt="0"/>
      <dgm:spPr/>
    </dgm:pt>
    <dgm:pt modelId="{AB862712-0A3F-4E8B-90CF-5B9C36F68B55}" type="pres">
      <dgm:prSet presAssocID="{0E9DCA3E-1172-4248-9091-B09225086C4B}" presName="conn2-1" presStyleLbl="parChTrans1D2" presStyleIdx="3" presStyleCnt="5"/>
      <dgm:spPr/>
      <dgm:t>
        <a:bodyPr/>
        <a:lstStyle/>
        <a:p>
          <a:endParaRPr lang="es-ES"/>
        </a:p>
      </dgm:t>
    </dgm:pt>
    <dgm:pt modelId="{12782C5C-0E47-463C-82B4-7BF4A5098341}" type="pres">
      <dgm:prSet presAssocID="{0E9DCA3E-1172-4248-9091-B09225086C4B}" presName="connTx" presStyleLbl="parChTrans1D2" presStyleIdx="3" presStyleCnt="5"/>
      <dgm:spPr/>
      <dgm:t>
        <a:bodyPr/>
        <a:lstStyle/>
        <a:p>
          <a:endParaRPr lang="es-ES"/>
        </a:p>
      </dgm:t>
    </dgm:pt>
    <dgm:pt modelId="{DB545E12-619C-44AF-A5FD-EE9430EA2675}" type="pres">
      <dgm:prSet presAssocID="{5D037FA1-F9E9-400B-B058-4C738E79DA56}" presName="root2" presStyleCnt="0"/>
      <dgm:spPr/>
    </dgm:pt>
    <dgm:pt modelId="{B4B7BC78-E6F4-402B-B682-085E404D5526}" type="pres">
      <dgm:prSet presAssocID="{5D037FA1-F9E9-400B-B058-4C738E79DA56}" presName="LevelTwoTextNode" presStyleLbl="node2" presStyleIdx="3" presStyleCnt="5" custScaleX="18314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6E28A7A-42D1-4FC8-8ECE-816EF4B0BBF1}" type="pres">
      <dgm:prSet presAssocID="{5D037FA1-F9E9-400B-B058-4C738E79DA56}" presName="level3hierChild" presStyleCnt="0"/>
      <dgm:spPr/>
    </dgm:pt>
    <dgm:pt modelId="{DA16268A-A8C4-48C0-9D4E-B76FFF39F2D3}" type="pres">
      <dgm:prSet presAssocID="{AE50CB84-501C-4F9F-8A30-4DD589A227C2}" presName="conn2-1" presStyleLbl="parChTrans1D2" presStyleIdx="4" presStyleCnt="5"/>
      <dgm:spPr/>
      <dgm:t>
        <a:bodyPr/>
        <a:lstStyle/>
        <a:p>
          <a:endParaRPr lang="es-ES"/>
        </a:p>
      </dgm:t>
    </dgm:pt>
    <dgm:pt modelId="{0903CFBD-2696-43D2-974B-020EC0B0CEE0}" type="pres">
      <dgm:prSet presAssocID="{AE50CB84-501C-4F9F-8A30-4DD589A227C2}" presName="connTx" presStyleLbl="parChTrans1D2" presStyleIdx="4" presStyleCnt="5"/>
      <dgm:spPr/>
      <dgm:t>
        <a:bodyPr/>
        <a:lstStyle/>
        <a:p>
          <a:endParaRPr lang="es-ES"/>
        </a:p>
      </dgm:t>
    </dgm:pt>
    <dgm:pt modelId="{9EEEFBCE-9B9B-4930-9A65-4C0AE5C46AD9}" type="pres">
      <dgm:prSet presAssocID="{666F7D8D-85E3-4DA7-A013-0BB1A36BA7C7}" presName="root2" presStyleCnt="0"/>
      <dgm:spPr/>
    </dgm:pt>
    <dgm:pt modelId="{325FED8D-CDB1-4898-B123-F3E8025C8EAE}" type="pres">
      <dgm:prSet presAssocID="{666F7D8D-85E3-4DA7-A013-0BB1A36BA7C7}" presName="LevelTwoTextNode" presStyleLbl="node2" presStyleIdx="4" presStyleCnt="5" custScaleX="18608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936BDA0-BECF-4DBF-8617-972368B773B8}" type="pres">
      <dgm:prSet presAssocID="{666F7D8D-85E3-4DA7-A013-0BB1A36BA7C7}" presName="level3hierChild" presStyleCnt="0"/>
      <dgm:spPr/>
    </dgm:pt>
  </dgm:ptLst>
  <dgm:cxnLst>
    <dgm:cxn modelId="{ACF95D77-14D1-47AE-991D-282480386A99}" type="presOf" srcId="{666F7D8D-85E3-4DA7-A013-0BB1A36BA7C7}" destId="{325FED8D-CDB1-4898-B123-F3E8025C8EAE}" srcOrd="0" destOrd="0" presId="urn:microsoft.com/office/officeart/2008/layout/HorizontalMultiLevelHierarchy"/>
    <dgm:cxn modelId="{57154017-9B22-4C17-989D-BFE0D17E2174}" type="presOf" srcId="{B24D5D6A-1D14-4D6B-A3C2-6C898BDDC334}" destId="{220895AA-89B2-4FD1-8210-4245C1D55C7D}" srcOrd="0" destOrd="0" presId="urn:microsoft.com/office/officeart/2008/layout/HorizontalMultiLevelHierarchy"/>
    <dgm:cxn modelId="{9B73B6F1-00A8-4408-820E-40B64A6397F5}" srcId="{1DD10453-F274-43E3-A2B8-F8D737E1E4FC}" destId="{DE131F7C-D637-4E63-B221-7ECC913998E6}" srcOrd="0" destOrd="0" parTransId="{E2037F07-8C89-42AD-AD71-959D0F327877}" sibTransId="{64F4EA48-A67D-49ED-B439-0D97A4AB61A8}"/>
    <dgm:cxn modelId="{7EFF17AF-CCBA-45E6-8AF6-BA1376AC645D}" srcId="{1DD10453-F274-43E3-A2B8-F8D737E1E4FC}" destId="{C78AE58A-F0CE-4BA2-BB5C-69EA644D2C48}" srcOrd="2" destOrd="0" parTransId="{4F15BFE9-919E-495D-99C1-9CCF6ED9216F}" sibTransId="{AB9BC51D-689E-4AEF-BB37-43314F722ADF}"/>
    <dgm:cxn modelId="{EE0CC2C0-0F36-4EC0-8EDF-B614398CB896}" type="presOf" srcId="{5D037FA1-F9E9-400B-B058-4C738E79DA56}" destId="{B4B7BC78-E6F4-402B-B682-085E404D5526}" srcOrd="0" destOrd="0" presId="urn:microsoft.com/office/officeart/2008/layout/HorizontalMultiLevelHierarchy"/>
    <dgm:cxn modelId="{D2FF275E-A989-4CB1-98F7-C9A2A668B768}" type="presOf" srcId="{DE131F7C-D637-4E63-B221-7ECC913998E6}" destId="{AD79F642-BA1E-459F-8771-8F7BAD3B5945}" srcOrd="0" destOrd="0" presId="urn:microsoft.com/office/officeart/2008/layout/HorizontalMultiLevelHierarchy"/>
    <dgm:cxn modelId="{0FCC6DAD-643C-4149-83F8-3FFCA9668196}" type="presOf" srcId="{90619221-B132-4363-B1AA-948843529796}" destId="{9B9838A4-5689-4D07-B032-DD16A4C384A8}" srcOrd="1" destOrd="0" presId="urn:microsoft.com/office/officeart/2008/layout/HorizontalMultiLevelHierarchy"/>
    <dgm:cxn modelId="{16B776E0-A9E6-4BF0-AD74-EBB331618E75}" type="presOf" srcId="{E2037F07-8C89-42AD-AD71-959D0F327877}" destId="{63E5B6E9-70E6-4333-85BE-155F87D700E3}" srcOrd="0" destOrd="0" presId="urn:microsoft.com/office/officeart/2008/layout/HorizontalMultiLevelHierarchy"/>
    <dgm:cxn modelId="{1ED0ED6A-8D67-4CC3-A1F0-C62589F3DCB0}" srcId="{7F335A5F-500B-4C74-89C7-31AF0DC09FB4}" destId="{1DD10453-F274-43E3-A2B8-F8D737E1E4FC}" srcOrd="0" destOrd="0" parTransId="{B593F238-3993-46DF-9C7F-0822B8E814BA}" sibTransId="{1FDA5DD7-B3A9-431D-A3CB-E0F589461291}"/>
    <dgm:cxn modelId="{796EE2D3-6AA4-42A2-87A8-A6253D70A623}" type="presOf" srcId="{AE50CB84-501C-4F9F-8A30-4DD589A227C2}" destId="{0903CFBD-2696-43D2-974B-020EC0B0CEE0}" srcOrd="1" destOrd="0" presId="urn:microsoft.com/office/officeart/2008/layout/HorizontalMultiLevelHierarchy"/>
    <dgm:cxn modelId="{FB27BFDB-6EED-4EAA-BC38-B49A855FD869}" type="presOf" srcId="{C78AE58A-F0CE-4BA2-BB5C-69EA644D2C48}" destId="{1DE3AEFE-B83C-4B70-BBAB-E0A346887D88}" srcOrd="0" destOrd="0" presId="urn:microsoft.com/office/officeart/2008/layout/HorizontalMultiLevelHierarchy"/>
    <dgm:cxn modelId="{2129DEEE-AE71-4694-94D1-791E0AE374A9}" srcId="{1DD10453-F274-43E3-A2B8-F8D737E1E4FC}" destId="{666F7D8D-85E3-4DA7-A013-0BB1A36BA7C7}" srcOrd="4" destOrd="0" parTransId="{AE50CB84-501C-4F9F-8A30-4DD589A227C2}" sibTransId="{EB5E6A35-BF8A-497D-85EB-C6C79788814F}"/>
    <dgm:cxn modelId="{B82E0A10-9F28-41A1-B2B0-90A22E42FAE3}" type="presOf" srcId="{4F15BFE9-919E-495D-99C1-9CCF6ED9216F}" destId="{83CE375C-49E1-48F3-BA86-1C17B8F24325}" srcOrd="1" destOrd="0" presId="urn:microsoft.com/office/officeart/2008/layout/HorizontalMultiLevelHierarchy"/>
    <dgm:cxn modelId="{66F25D37-5ED4-444F-995B-805ADA2F3EF1}" type="presOf" srcId="{1DD10453-F274-43E3-A2B8-F8D737E1E4FC}" destId="{7EDF096E-316F-4401-AF32-420E841555D0}" srcOrd="0" destOrd="0" presId="urn:microsoft.com/office/officeart/2008/layout/HorizontalMultiLevelHierarchy"/>
    <dgm:cxn modelId="{09D7FA3B-409F-4604-B398-B43E57B866F2}" srcId="{1DD10453-F274-43E3-A2B8-F8D737E1E4FC}" destId="{5D037FA1-F9E9-400B-B058-4C738E79DA56}" srcOrd="3" destOrd="0" parTransId="{0E9DCA3E-1172-4248-9091-B09225086C4B}" sibTransId="{D4F24404-09C5-4E94-A0FF-23ECB19C0DEE}"/>
    <dgm:cxn modelId="{24EDA5ED-E1CA-4B50-939C-47282F789493}" srcId="{1DD10453-F274-43E3-A2B8-F8D737E1E4FC}" destId="{B24D5D6A-1D14-4D6B-A3C2-6C898BDDC334}" srcOrd="1" destOrd="0" parTransId="{90619221-B132-4363-B1AA-948843529796}" sibTransId="{10134C55-CB27-48F0-8703-35C05ED0956F}"/>
    <dgm:cxn modelId="{13464023-F7DA-4F1F-845B-3B4F31E8995E}" type="presOf" srcId="{0E9DCA3E-1172-4248-9091-B09225086C4B}" destId="{AB862712-0A3F-4E8B-90CF-5B9C36F68B55}" srcOrd="0" destOrd="0" presId="urn:microsoft.com/office/officeart/2008/layout/HorizontalMultiLevelHierarchy"/>
    <dgm:cxn modelId="{0B298188-4894-43B5-9F37-144AF61237D3}" type="presOf" srcId="{4F15BFE9-919E-495D-99C1-9CCF6ED9216F}" destId="{96179737-C82E-4CDE-99E8-656CD18834D2}" srcOrd="0" destOrd="0" presId="urn:microsoft.com/office/officeart/2008/layout/HorizontalMultiLevelHierarchy"/>
    <dgm:cxn modelId="{7E05AA7D-8162-4973-904C-0B59055D4C13}" type="presOf" srcId="{7F335A5F-500B-4C74-89C7-31AF0DC09FB4}" destId="{7A534920-CF83-4AF3-AAAD-FAFEFBC8B16A}" srcOrd="0" destOrd="0" presId="urn:microsoft.com/office/officeart/2008/layout/HorizontalMultiLevelHierarchy"/>
    <dgm:cxn modelId="{9148612D-1919-4215-BB3D-8F2C0DBC5AE3}" type="presOf" srcId="{90619221-B132-4363-B1AA-948843529796}" destId="{EB62D42E-A7A1-41DD-8D2A-071E59C6AEAF}" srcOrd="0" destOrd="0" presId="urn:microsoft.com/office/officeart/2008/layout/HorizontalMultiLevelHierarchy"/>
    <dgm:cxn modelId="{2D6E9A58-2674-49B8-87C1-F8F3CC325171}" type="presOf" srcId="{0E9DCA3E-1172-4248-9091-B09225086C4B}" destId="{12782C5C-0E47-463C-82B4-7BF4A5098341}" srcOrd="1" destOrd="0" presId="urn:microsoft.com/office/officeart/2008/layout/HorizontalMultiLevelHierarchy"/>
    <dgm:cxn modelId="{92D4DA2F-8E64-46CA-ABDB-9A1940DCDC94}" type="presOf" srcId="{AE50CB84-501C-4F9F-8A30-4DD589A227C2}" destId="{DA16268A-A8C4-48C0-9D4E-B76FFF39F2D3}" srcOrd="0" destOrd="0" presId="urn:microsoft.com/office/officeart/2008/layout/HorizontalMultiLevelHierarchy"/>
    <dgm:cxn modelId="{AB9BD343-74EB-46B8-BD2D-368DD9F6A817}" type="presOf" srcId="{E2037F07-8C89-42AD-AD71-959D0F327877}" destId="{EC923F2C-5A3F-4015-B2CA-E0881E57F067}" srcOrd="1" destOrd="0" presId="urn:microsoft.com/office/officeart/2008/layout/HorizontalMultiLevelHierarchy"/>
    <dgm:cxn modelId="{D63790B2-088A-430D-B9C7-C3891734EDBF}" type="presParOf" srcId="{7A534920-CF83-4AF3-AAAD-FAFEFBC8B16A}" destId="{DBF0B443-3456-4006-BDF5-B9A229320588}" srcOrd="0" destOrd="0" presId="urn:microsoft.com/office/officeart/2008/layout/HorizontalMultiLevelHierarchy"/>
    <dgm:cxn modelId="{E1FBC56A-5D5B-47C0-A04C-A307ADCA8761}" type="presParOf" srcId="{DBF0B443-3456-4006-BDF5-B9A229320588}" destId="{7EDF096E-316F-4401-AF32-420E841555D0}" srcOrd="0" destOrd="0" presId="urn:microsoft.com/office/officeart/2008/layout/HorizontalMultiLevelHierarchy"/>
    <dgm:cxn modelId="{E79D982A-B5AE-4206-B5DD-EA93D6E5A948}" type="presParOf" srcId="{DBF0B443-3456-4006-BDF5-B9A229320588}" destId="{E1A3F640-95A1-4BD1-A27D-9E763DC1D88D}" srcOrd="1" destOrd="0" presId="urn:microsoft.com/office/officeart/2008/layout/HorizontalMultiLevelHierarchy"/>
    <dgm:cxn modelId="{6A62FBCE-569B-486E-9880-D467BE3EB267}" type="presParOf" srcId="{E1A3F640-95A1-4BD1-A27D-9E763DC1D88D}" destId="{63E5B6E9-70E6-4333-85BE-155F87D700E3}" srcOrd="0" destOrd="0" presId="urn:microsoft.com/office/officeart/2008/layout/HorizontalMultiLevelHierarchy"/>
    <dgm:cxn modelId="{80752943-8AE4-4035-87F2-CF4D70A2191D}" type="presParOf" srcId="{63E5B6E9-70E6-4333-85BE-155F87D700E3}" destId="{EC923F2C-5A3F-4015-B2CA-E0881E57F067}" srcOrd="0" destOrd="0" presId="urn:microsoft.com/office/officeart/2008/layout/HorizontalMultiLevelHierarchy"/>
    <dgm:cxn modelId="{37F6B31C-FB44-4FA1-8C40-7736F63A3056}" type="presParOf" srcId="{E1A3F640-95A1-4BD1-A27D-9E763DC1D88D}" destId="{5EC5B196-C882-40C3-8910-53F2DBA89ADC}" srcOrd="1" destOrd="0" presId="urn:microsoft.com/office/officeart/2008/layout/HorizontalMultiLevelHierarchy"/>
    <dgm:cxn modelId="{C067DADA-1DA3-4621-9C73-249D169D95DA}" type="presParOf" srcId="{5EC5B196-C882-40C3-8910-53F2DBA89ADC}" destId="{AD79F642-BA1E-459F-8771-8F7BAD3B5945}" srcOrd="0" destOrd="0" presId="urn:microsoft.com/office/officeart/2008/layout/HorizontalMultiLevelHierarchy"/>
    <dgm:cxn modelId="{99EDEF43-8DAF-4CD2-B7B9-78C0BF1E0AD4}" type="presParOf" srcId="{5EC5B196-C882-40C3-8910-53F2DBA89ADC}" destId="{CB1AA117-60B9-44F5-9A95-198AC5CFF7C1}" srcOrd="1" destOrd="0" presId="urn:microsoft.com/office/officeart/2008/layout/HorizontalMultiLevelHierarchy"/>
    <dgm:cxn modelId="{A59318F0-B308-493B-AB81-76892304C8B8}" type="presParOf" srcId="{E1A3F640-95A1-4BD1-A27D-9E763DC1D88D}" destId="{EB62D42E-A7A1-41DD-8D2A-071E59C6AEAF}" srcOrd="2" destOrd="0" presId="urn:microsoft.com/office/officeart/2008/layout/HorizontalMultiLevelHierarchy"/>
    <dgm:cxn modelId="{F90D2562-DB5E-4439-92FA-FB87D081CB84}" type="presParOf" srcId="{EB62D42E-A7A1-41DD-8D2A-071E59C6AEAF}" destId="{9B9838A4-5689-4D07-B032-DD16A4C384A8}" srcOrd="0" destOrd="0" presId="urn:microsoft.com/office/officeart/2008/layout/HorizontalMultiLevelHierarchy"/>
    <dgm:cxn modelId="{BD2F6EAC-BEB4-488A-9F0E-8BFEC8542DFD}" type="presParOf" srcId="{E1A3F640-95A1-4BD1-A27D-9E763DC1D88D}" destId="{3CC3CA28-E925-48A7-AC90-32E6F3C2A6BA}" srcOrd="3" destOrd="0" presId="urn:microsoft.com/office/officeart/2008/layout/HorizontalMultiLevelHierarchy"/>
    <dgm:cxn modelId="{E56D84D8-1F67-45C3-9B1F-03D3ED884788}" type="presParOf" srcId="{3CC3CA28-E925-48A7-AC90-32E6F3C2A6BA}" destId="{220895AA-89B2-4FD1-8210-4245C1D55C7D}" srcOrd="0" destOrd="0" presId="urn:microsoft.com/office/officeart/2008/layout/HorizontalMultiLevelHierarchy"/>
    <dgm:cxn modelId="{E2B8703B-7B3C-4402-AC4B-05E2A56406FD}" type="presParOf" srcId="{3CC3CA28-E925-48A7-AC90-32E6F3C2A6BA}" destId="{F0C2F766-D4C5-4CA2-8114-5CE528FB42A6}" srcOrd="1" destOrd="0" presId="urn:microsoft.com/office/officeart/2008/layout/HorizontalMultiLevelHierarchy"/>
    <dgm:cxn modelId="{697DC56B-DBE4-431D-AF2B-447DEC60DA4E}" type="presParOf" srcId="{E1A3F640-95A1-4BD1-A27D-9E763DC1D88D}" destId="{96179737-C82E-4CDE-99E8-656CD18834D2}" srcOrd="4" destOrd="0" presId="urn:microsoft.com/office/officeart/2008/layout/HorizontalMultiLevelHierarchy"/>
    <dgm:cxn modelId="{9F329AB6-8CBE-4E93-9091-C74B76515687}" type="presParOf" srcId="{96179737-C82E-4CDE-99E8-656CD18834D2}" destId="{83CE375C-49E1-48F3-BA86-1C17B8F24325}" srcOrd="0" destOrd="0" presId="urn:microsoft.com/office/officeart/2008/layout/HorizontalMultiLevelHierarchy"/>
    <dgm:cxn modelId="{C6BC7FB8-A91E-4862-912A-3C34E48F4B51}" type="presParOf" srcId="{E1A3F640-95A1-4BD1-A27D-9E763DC1D88D}" destId="{1B35244C-AC8A-4D1A-A109-1EBB590AE8A3}" srcOrd="5" destOrd="0" presId="urn:microsoft.com/office/officeart/2008/layout/HorizontalMultiLevelHierarchy"/>
    <dgm:cxn modelId="{BEC33BA1-4EF7-4CF2-8ECF-6B7391445FB4}" type="presParOf" srcId="{1B35244C-AC8A-4D1A-A109-1EBB590AE8A3}" destId="{1DE3AEFE-B83C-4B70-BBAB-E0A346887D88}" srcOrd="0" destOrd="0" presId="urn:microsoft.com/office/officeart/2008/layout/HorizontalMultiLevelHierarchy"/>
    <dgm:cxn modelId="{9267041D-9AC8-4EAE-8FA1-5C17FE167E47}" type="presParOf" srcId="{1B35244C-AC8A-4D1A-A109-1EBB590AE8A3}" destId="{7ADC7F4E-B595-45EA-9A5C-718B78580C24}" srcOrd="1" destOrd="0" presId="urn:microsoft.com/office/officeart/2008/layout/HorizontalMultiLevelHierarchy"/>
    <dgm:cxn modelId="{D72020CD-511B-4F43-BF6E-7C85B2EEB4F5}" type="presParOf" srcId="{E1A3F640-95A1-4BD1-A27D-9E763DC1D88D}" destId="{AB862712-0A3F-4E8B-90CF-5B9C36F68B55}" srcOrd="6" destOrd="0" presId="urn:microsoft.com/office/officeart/2008/layout/HorizontalMultiLevelHierarchy"/>
    <dgm:cxn modelId="{B88FC251-57B2-4B14-9FC5-8D737FF86563}" type="presParOf" srcId="{AB862712-0A3F-4E8B-90CF-5B9C36F68B55}" destId="{12782C5C-0E47-463C-82B4-7BF4A5098341}" srcOrd="0" destOrd="0" presId="urn:microsoft.com/office/officeart/2008/layout/HorizontalMultiLevelHierarchy"/>
    <dgm:cxn modelId="{0AC62EBE-3712-409A-8FFF-D10220B43E88}" type="presParOf" srcId="{E1A3F640-95A1-4BD1-A27D-9E763DC1D88D}" destId="{DB545E12-619C-44AF-A5FD-EE9430EA2675}" srcOrd="7" destOrd="0" presId="urn:microsoft.com/office/officeart/2008/layout/HorizontalMultiLevelHierarchy"/>
    <dgm:cxn modelId="{9BE939B2-7BB9-4C3D-A427-8E4D81ED59CB}" type="presParOf" srcId="{DB545E12-619C-44AF-A5FD-EE9430EA2675}" destId="{B4B7BC78-E6F4-402B-B682-085E404D5526}" srcOrd="0" destOrd="0" presId="urn:microsoft.com/office/officeart/2008/layout/HorizontalMultiLevelHierarchy"/>
    <dgm:cxn modelId="{8B106289-DB59-42D8-A599-4118EC12361D}" type="presParOf" srcId="{DB545E12-619C-44AF-A5FD-EE9430EA2675}" destId="{56E28A7A-42D1-4FC8-8ECE-816EF4B0BBF1}" srcOrd="1" destOrd="0" presId="urn:microsoft.com/office/officeart/2008/layout/HorizontalMultiLevelHierarchy"/>
    <dgm:cxn modelId="{74C5E0C6-A261-4039-AE34-71BC7EA85474}" type="presParOf" srcId="{E1A3F640-95A1-4BD1-A27D-9E763DC1D88D}" destId="{DA16268A-A8C4-48C0-9D4E-B76FFF39F2D3}" srcOrd="8" destOrd="0" presId="urn:microsoft.com/office/officeart/2008/layout/HorizontalMultiLevelHierarchy"/>
    <dgm:cxn modelId="{4B6E17D1-6618-45EC-B163-18200BE8E894}" type="presParOf" srcId="{DA16268A-A8C4-48C0-9D4E-B76FFF39F2D3}" destId="{0903CFBD-2696-43D2-974B-020EC0B0CEE0}" srcOrd="0" destOrd="0" presId="urn:microsoft.com/office/officeart/2008/layout/HorizontalMultiLevelHierarchy"/>
    <dgm:cxn modelId="{6008FF48-D92B-4E65-8DAC-DB3CD67B4D09}" type="presParOf" srcId="{E1A3F640-95A1-4BD1-A27D-9E763DC1D88D}" destId="{9EEEFBCE-9B9B-4930-9A65-4C0AE5C46AD9}" srcOrd="9" destOrd="0" presId="urn:microsoft.com/office/officeart/2008/layout/HorizontalMultiLevelHierarchy"/>
    <dgm:cxn modelId="{BFA88942-132A-4F2F-9899-9E95646D0B24}" type="presParOf" srcId="{9EEEFBCE-9B9B-4930-9A65-4C0AE5C46AD9}" destId="{325FED8D-CDB1-4898-B123-F3E8025C8EAE}" srcOrd="0" destOrd="0" presId="urn:microsoft.com/office/officeart/2008/layout/HorizontalMultiLevelHierarchy"/>
    <dgm:cxn modelId="{80F3F796-14FC-4A70-AE17-7D99B49AD76F}" type="presParOf" srcId="{9EEEFBCE-9B9B-4930-9A65-4C0AE5C46AD9}" destId="{B936BDA0-BECF-4DBF-8617-972368B773B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AACDF-439F-48AE-AD6F-874595154C42}" type="datetimeFigureOut">
              <a:rPr lang="es-EC" smtClean="0"/>
              <a:t>17/12/2015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70255-0772-441B-B090-CEA506FACFA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903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70255-0772-441B-B090-CEA506FACFA2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3198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70255-0772-441B-B090-CEA506FACFA2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1663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70255-0772-441B-B090-CEA506FACFA2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166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409F-8D7E-4D36-99CC-4C3CE794328C}" type="datetimeFigureOut">
              <a:rPr lang="es-EC" smtClean="0"/>
              <a:t>17/12/2015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8BB5-BA23-40F4-9C06-22727732DFC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409F-8D7E-4D36-99CC-4C3CE794328C}" type="datetimeFigureOut">
              <a:rPr lang="es-EC" smtClean="0"/>
              <a:t>17/12/2015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8BB5-BA23-40F4-9C06-22727732DFC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409F-8D7E-4D36-99CC-4C3CE794328C}" type="datetimeFigureOut">
              <a:rPr lang="es-EC" smtClean="0"/>
              <a:t>17/12/2015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8BB5-BA23-40F4-9C06-22727732DFC8}" type="slidenum">
              <a:rPr lang="es-EC" smtClean="0"/>
              <a:t>‹Nº›</a:t>
            </a:fld>
            <a:endParaRPr lang="es-EC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409F-8D7E-4D36-99CC-4C3CE794328C}" type="datetimeFigureOut">
              <a:rPr lang="es-EC" smtClean="0"/>
              <a:t>17/12/2015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8BB5-BA23-40F4-9C06-22727732DFC8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409F-8D7E-4D36-99CC-4C3CE794328C}" type="datetimeFigureOut">
              <a:rPr lang="es-EC" smtClean="0"/>
              <a:t>17/12/2015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8BB5-BA23-40F4-9C06-22727732DFC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409F-8D7E-4D36-99CC-4C3CE794328C}" type="datetimeFigureOut">
              <a:rPr lang="es-EC" smtClean="0"/>
              <a:t>17/12/2015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8BB5-BA23-40F4-9C06-22727732DFC8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409F-8D7E-4D36-99CC-4C3CE794328C}" type="datetimeFigureOut">
              <a:rPr lang="es-EC" smtClean="0"/>
              <a:t>17/12/2015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8BB5-BA23-40F4-9C06-22727732DFC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409F-8D7E-4D36-99CC-4C3CE794328C}" type="datetimeFigureOut">
              <a:rPr lang="es-EC" smtClean="0"/>
              <a:t>17/12/2015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8BB5-BA23-40F4-9C06-22727732DFC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409F-8D7E-4D36-99CC-4C3CE794328C}" type="datetimeFigureOut">
              <a:rPr lang="es-EC" smtClean="0"/>
              <a:t>17/12/2015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8BB5-BA23-40F4-9C06-22727732DFC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409F-8D7E-4D36-99CC-4C3CE794328C}" type="datetimeFigureOut">
              <a:rPr lang="es-EC" smtClean="0"/>
              <a:t>17/12/2015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8BB5-BA23-40F4-9C06-22727732DFC8}" type="slidenum">
              <a:rPr lang="es-EC" smtClean="0"/>
              <a:t>‹Nº›</a:t>
            </a:fld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409F-8D7E-4D36-99CC-4C3CE794328C}" type="datetimeFigureOut">
              <a:rPr lang="es-EC" smtClean="0"/>
              <a:t>17/12/2015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8BB5-BA23-40F4-9C06-22727732DFC8}" type="slidenum">
              <a:rPr lang="es-EC" smtClean="0"/>
              <a:t>‹Nº›</a:t>
            </a:fld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85409F-8D7E-4D36-99CC-4C3CE794328C}" type="datetimeFigureOut">
              <a:rPr lang="es-EC" smtClean="0"/>
              <a:t>17/12/2015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DD58BB5-BA23-40F4-9C06-22727732DFC8}" type="slidenum">
              <a:rPr lang="es-EC" smtClean="0"/>
              <a:t>‹Nº›</a:t>
            </a:fld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75656" y="404664"/>
            <a:ext cx="67687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 smtClean="0"/>
              <a:t>ESCUELA POLITÉCNICA DEL EJÉRCITO </a:t>
            </a:r>
          </a:p>
          <a:p>
            <a:pPr algn="ctr"/>
            <a:endParaRPr lang="es-EC" b="1" dirty="0" smtClean="0"/>
          </a:p>
          <a:p>
            <a:pPr algn="ctr"/>
            <a:r>
              <a:rPr lang="es-EC" b="1" dirty="0" smtClean="0"/>
              <a:t>VICERRECTORADO DE INVESTIGACIÓN Y VINCULACIÓN CON LA COLECTIVIDAD </a:t>
            </a:r>
          </a:p>
          <a:p>
            <a:pPr algn="ctr"/>
            <a:endParaRPr lang="es-EC" b="1" dirty="0" smtClean="0"/>
          </a:p>
          <a:p>
            <a:pPr algn="ctr"/>
            <a:r>
              <a:rPr lang="es-EC" b="1" dirty="0" smtClean="0"/>
              <a:t>UNIDAD DE POSGRADOS </a:t>
            </a:r>
            <a:endParaRPr lang="es-EC" b="1" dirty="0"/>
          </a:p>
        </p:txBody>
      </p:sp>
      <p:sp>
        <p:nvSpPr>
          <p:cNvPr id="5" name="4 Rectángulo"/>
          <p:cNvSpPr/>
          <p:nvPr/>
        </p:nvSpPr>
        <p:spPr>
          <a:xfrm>
            <a:off x="827584" y="3573016"/>
            <a:ext cx="770485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 smtClean="0"/>
              <a:t>MAESTRÍA EN GERENCIA DE LA SEGURIDAD Y RIESGOS </a:t>
            </a:r>
          </a:p>
          <a:p>
            <a:pPr algn="ctr"/>
            <a:endParaRPr lang="es-EC" b="1" dirty="0" smtClean="0"/>
          </a:p>
          <a:p>
            <a:pPr algn="ctr"/>
            <a:r>
              <a:rPr lang="es-EC" sz="2400" b="1" dirty="0" smtClean="0"/>
              <a:t>INFLUENCIA DE LA TECNOLOGÍA EN LA SEGURIDAD FÍSICA DEL FUERTE MILITAR. PROPUESTA ALTERNATIVA </a:t>
            </a:r>
          </a:p>
          <a:p>
            <a:pPr algn="ctr"/>
            <a:endParaRPr lang="es-EC" b="1" dirty="0" smtClean="0"/>
          </a:p>
          <a:p>
            <a:pPr algn="ctr"/>
            <a:endParaRPr lang="es-EC" b="1" dirty="0" smtClean="0"/>
          </a:p>
          <a:p>
            <a:r>
              <a:rPr lang="es-EC" b="1" dirty="0" smtClean="0"/>
              <a:t>AUTORES: 	ESPINOZA JARAMILLO CHRISTIAN GERMÁNICO </a:t>
            </a:r>
          </a:p>
          <a:p>
            <a:r>
              <a:rPr lang="es-EC" b="1" dirty="0"/>
              <a:t>	</a:t>
            </a:r>
            <a:r>
              <a:rPr lang="es-EC" b="1" dirty="0" smtClean="0"/>
              <a:t>	SALTOS VERDEZOTO VÍCTOR HUGO </a:t>
            </a:r>
          </a:p>
          <a:p>
            <a:r>
              <a:rPr lang="es-EC" b="1" dirty="0"/>
              <a:t>TUTOR</a:t>
            </a:r>
            <a:r>
              <a:rPr lang="es-EC" b="1" dirty="0" smtClean="0"/>
              <a:t>:		CRNL</a:t>
            </a:r>
            <a:r>
              <a:rPr lang="es-EC" b="1" dirty="0"/>
              <a:t>. (S.P) RENÉ VÁSQUEZ </a:t>
            </a:r>
          </a:p>
          <a:p>
            <a:pPr algn="ctr"/>
            <a:endParaRPr lang="es-EC" b="1" dirty="0" smtClean="0"/>
          </a:p>
          <a:p>
            <a:pPr algn="ctr"/>
            <a:r>
              <a:rPr lang="es-EC" b="1" dirty="0" smtClean="0"/>
              <a:t>DICIEMBRE - 2015</a:t>
            </a:r>
            <a:endParaRPr lang="es-EC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757" y="2159454"/>
            <a:ext cx="21145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9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494810"/>
            <a:ext cx="6768752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RESULTADOS Y DISCUSIÓN</a:t>
            </a:r>
            <a:endParaRPr lang="es-EC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07504" y="1196751"/>
            <a:ext cx="4179838" cy="9474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sz="1600" b="1" dirty="0">
                <a:solidFill>
                  <a:schemeClr val="tx1"/>
                </a:solidFill>
              </a:rPr>
              <a:t>7</a:t>
            </a:r>
            <a:r>
              <a:rPr lang="es-EC" sz="1600" b="1" dirty="0" smtClean="0">
                <a:solidFill>
                  <a:schemeClr val="tx1"/>
                </a:solidFill>
              </a:rPr>
              <a:t>. </a:t>
            </a:r>
            <a:r>
              <a:rPr lang="es-EC" sz="1600" b="1" dirty="0">
                <a:solidFill>
                  <a:schemeClr val="tx1"/>
                </a:solidFill>
              </a:rPr>
              <a:t>Desde su conocimiento, en cuál de las siguientes áreas , existen mayores incidentes contra la seguridad en el Fuerte Militar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3528" y="5373216"/>
            <a:ext cx="3599309" cy="1296144"/>
          </a:xfrm>
          <a:prstGeom prst="rect">
            <a:avLst/>
          </a:prstGeom>
          <a:solidFill>
            <a:srgbClr val="D3F9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Se puede establecer que las áreas donde existen mayor índice de incidentes es: dormitorios, oficinas, complejo de bodegas del CAL, refugio de explosivos y cocina; lo cual determina que el Fuerte Militar debe mejorar la seguridad en estas áreas para reducir los niveles de inseguridad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1" name="4 Rectángulo redondeado"/>
          <p:cNvSpPr/>
          <p:nvPr/>
        </p:nvSpPr>
        <p:spPr>
          <a:xfrm>
            <a:off x="4496618" y="1196752"/>
            <a:ext cx="4467870" cy="9474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sz="1400" b="1" dirty="0" smtClean="0">
                <a:solidFill>
                  <a:schemeClr val="tx1"/>
                </a:solidFill>
              </a:rPr>
              <a:t>8. </a:t>
            </a:r>
            <a:r>
              <a:rPr lang="es-EC" sz="1400" b="1" dirty="0">
                <a:solidFill>
                  <a:schemeClr val="tx1"/>
                </a:solidFill>
              </a:rPr>
              <a:t>Considera Ud. que la implementación de un centro de control integrado de seguridad tecnológica para monitoreo respuesta ante amenazas, permitirá una seguridad integral en el Fuerte Militar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287342" y="5517232"/>
            <a:ext cx="4749154" cy="1224136"/>
          </a:xfrm>
          <a:prstGeom prst="rect">
            <a:avLst/>
          </a:prstGeom>
          <a:solidFill>
            <a:srgbClr val="D3F9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dirty="0">
                <a:solidFill>
                  <a:schemeClr val="tx1"/>
                </a:solidFill>
              </a:rPr>
              <a:t>Se puede establecer que la implementación de un centro de control integrado de seguridad tecnológica para monitoreo y respuesta de amenazas, es fundamental para mejorar el nivel de seguridad física del Fuerte Militar, lo cual permitirá disminuir la cantidad de personal en los puestos de guardia y contribuir al bienestar del personal de tal formar de que se encuentren en condiciones óptimas para el cumplimiento de las misiones fundamentales y subsidiarias.</a:t>
            </a:r>
            <a:endParaRPr lang="es-EC" sz="1200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3233420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170758"/>
              </p:ext>
            </p:extLst>
          </p:nvPr>
        </p:nvGraphicFramePr>
        <p:xfrm>
          <a:off x="4496619" y="2251720"/>
          <a:ext cx="4540125" cy="10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987"/>
                <a:gridCol w="523506"/>
                <a:gridCol w="779214"/>
                <a:gridCol w="795824"/>
                <a:gridCol w="940797"/>
                <a:gridCol w="940797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 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Frecuencia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Porcentaje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Porcentaje válido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Porcentaje acumulado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Válidos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SI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359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96,8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96,8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96,8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NO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12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3,2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3,2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100,0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Total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371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100,0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100,0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 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3" name="Imagen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34866"/>
            <a:ext cx="3504689" cy="2038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64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1259632" y="692696"/>
            <a:ext cx="6120680" cy="5760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000" b="1" dirty="0" smtClean="0">
                <a:solidFill>
                  <a:schemeClr val="tx1"/>
                </a:solidFill>
              </a:rPr>
              <a:t>CONCLUSIONES </a:t>
            </a:r>
            <a:endParaRPr lang="es-EC" sz="4000" b="1" dirty="0">
              <a:solidFill>
                <a:schemeClr val="tx1"/>
              </a:solidFill>
            </a:endParaRPr>
          </a:p>
        </p:txBody>
      </p:sp>
      <p:sp>
        <p:nvSpPr>
          <p:cNvPr id="8" name="3 Esquina doblada"/>
          <p:cNvSpPr/>
          <p:nvPr/>
        </p:nvSpPr>
        <p:spPr>
          <a:xfrm>
            <a:off x="251520" y="1412776"/>
            <a:ext cx="8712968" cy="5445224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2000" b="1" i="1" dirty="0" smtClean="0">
              <a:solidFill>
                <a:srgbClr val="FF4F96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14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400" dirty="0" smtClean="0"/>
              <a:t>De </a:t>
            </a:r>
            <a:r>
              <a:rPr lang="es-ES" sz="1400" dirty="0"/>
              <a:t>los encuestados en el Fuerte Militar el 43,4% que se encuentra en el rango de 20 – 30 años de edad; el 43,1% se encuentra en el rango de edades de los 31 a 40 años, lo que establece que en el Fuerte Militar el personal que se encuentra vinculado de forma directa a la seguridad, está entre los grados en oficiales de subtenientes a capitanes y en el personal de voluntarios de soldados a sargentos </a:t>
            </a:r>
            <a:r>
              <a:rPr lang="es-ES" sz="1400" dirty="0" smtClean="0"/>
              <a:t>primeros</a:t>
            </a:r>
          </a:p>
          <a:p>
            <a:pPr lvl="0" algn="just"/>
            <a:endParaRPr lang="es-ES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dirty="0"/>
              <a:t>Se establece que el nivel de seguridad en el Fuerte Militar es medio de acuerdo a los resultados obtenidos de un 67,4% y el 25,3% bajo, lo que determina que existen debilidades a donde se deben orientar medidas correctivas que permitan mejorar el sistema de seguridad empleado</a:t>
            </a:r>
            <a:r>
              <a:rPr lang="es-ES" sz="12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dirty="0"/>
              <a:t>El mayor problema de seguridad física en el Fuerte Militar, se encuentra en  el control de acceso con el 43, 7%, seguida de la pérdida de bienes con un porcentaje de 28,0% y la falta de elementos probatorios con el 12,4%, lo que determina que en el Fuerte Militar  no se dispone de un excelente control de acceso a las áreas críticas,  efecto por el cual se han producido perdidas de bienes y fuga de información, sin disponer de elementos probatorios</a:t>
            </a:r>
            <a:r>
              <a:rPr lang="es-ES" sz="12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dirty="0"/>
              <a:t>Los encuestados manifiestan que las herramientas y equipos tecnológicos mejorarán la seguridad física con un porcentaje de opinión del 94,9</a:t>
            </a:r>
            <a:r>
              <a:rPr lang="es-ES" sz="1200" dirty="0" smtClean="0"/>
              <a:t>%.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200" dirty="0"/>
              <a:t>La implementación de sistemas tecnológicos de seguridad es positiva dado un porcentaje que es de 98,7%.</a:t>
            </a:r>
            <a:endParaRPr lang="es-EC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12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200" dirty="0"/>
              <a:t>Los sistemas que mejoraran la seguridad física son la video vigilancia, el control de acceso y alarmas; lo que evidencia que es necesario que el Fuerte Militar disponga de un sistema integrado de seguridad.</a:t>
            </a:r>
            <a:endParaRPr lang="es-EC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12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200" dirty="0"/>
              <a:t>Las áreas más críticas de seguridad física según los encuestados </a:t>
            </a:r>
            <a:r>
              <a:rPr lang="es-ES" sz="1200" dirty="0" smtClean="0"/>
              <a:t>son las oficinas</a:t>
            </a:r>
            <a:r>
              <a:rPr lang="es-ES" sz="1200" dirty="0"/>
              <a:t>, refugio de </a:t>
            </a:r>
            <a:r>
              <a:rPr lang="es-ES" sz="1200" dirty="0" smtClean="0"/>
              <a:t>explosivos, </a:t>
            </a:r>
            <a:r>
              <a:rPr lang="es-ES" sz="1200" dirty="0"/>
              <a:t>complejo de bodegas del CAL, </a:t>
            </a:r>
            <a:r>
              <a:rPr lang="es-ES" sz="1200" dirty="0" smtClean="0"/>
              <a:t> gasolineras y los dormitorios; </a:t>
            </a:r>
            <a:r>
              <a:rPr lang="es-ES" sz="1200" dirty="0"/>
              <a:t>por lo que es necesario una mayor atención de estas áreas en el desarrollo de la propuesta, a fin de mejorar el nivel de seguridad física</a:t>
            </a:r>
            <a:r>
              <a:rPr lang="es-ES" sz="1200" dirty="0" smtClean="0"/>
              <a:t>.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252934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1259632" y="692696"/>
            <a:ext cx="6120680" cy="5760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000" b="1" dirty="0" smtClean="0">
                <a:solidFill>
                  <a:schemeClr val="tx1"/>
                </a:solidFill>
              </a:rPr>
              <a:t>CONCLUSIONES </a:t>
            </a:r>
            <a:endParaRPr lang="es-EC" sz="4000" b="1" dirty="0">
              <a:solidFill>
                <a:schemeClr val="tx1"/>
              </a:solidFill>
            </a:endParaRPr>
          </a:p>
        </p:txBody>
      </p:sp>
      <p:sp>
        <p:nvSpPr>
          <p:cNvPr id="8" name="3 Esquina doblada"/>
          <p:cNvSpPr/>
          <p:nvPr/>
        </p:nvSpPr>
        <p:spPr>
          <a:xfrm>
            <a:off x="251520" y="1556792"/>
            <a:ext cx="8712968" cy="504056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2000" b="1" i="1" dirty="0" smtClean="0">
              <a:solidFill>
                <a:srgbClr val="FF4F96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12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14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400" dirty="0" smtClean="0"/>
              <a:t>Las </a:t>
            </a:r>
            <a:r>
              <a:rPr lang="es-ES" sz="1400" dirty="0"/>
              <a:t>áreas que poseen mayor número de incidentes </a:t>
            </a:r>
            <a:r>
              <a:rPr lang="es-ES" sz="1400" dirty="0" smtClean="0"/>
              <a:t>son los dormitorios</a:t>
            </a:r>
            <a:r>
              <a:rPr lang="es-ES" sz="1400" dirty="0"/>
              <a:t>, </a:t>
            </a:r>
            <a:r>
              <a:rPr lang="es-ES" sz="1400" dirty="0" smtClean="0"/>
              <a:t>oficinas</a:t>
            </a:r>
            <a:r>
              <a:rPr lang="es-ES" sz="1400" dirty="0"/>
              <a:t>, </a:t>
            </a:r>
            <a:r>
              <a:rPr lang="es-ES" sz="1400" dirty="0" smtClean="0"/>
              <a:t>complejo </a:t>
            </a:r>
            <a:r>
              <a:rPr lang="es-ES" sz="1400" dirty="0"/>
              <a:t>de bodegas del CAL, </a:t>
            </a:r>
            <a:r>
              <a:rPr lang="es-ES" sz="1400" dirty="0" smtClean="0"/>
              <a:t>cocina </a:t>
            </a:r>
            <a:r>
              <a:rPr lang="es-ES" sz="1400" dirty="0"/>
              <a:t>y </a:t>
            </a:r>
            <a:r>
              <a:rPr lang="es-ES" sz="1400" dirty="0" smtClean="0"/>
              <a:t>comedor y refugio </a:t>
            </a:r>
            <a:r>
              <a:rPr lang="es-ES" sz="1400" dirty="0"/>
              <a:t>de </a:t>
            </a:r>
            <a:r>
              <a:rPr lang="es-ES" sz="1400" dirty="0" smtClean="0"/>
              <a:t>explosivos.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La implementación de un centro de control integrado de seguridad tecnológica para monitoreo y respuesta ante una amenaza es positiva, ya que contribuirá a una seguridad integral de acuerdo al criterio emitido por los encuestados en un porcentaje del 96,8% y permitirá utilizar el talento humano en sus actividades específicas</a:t>
            </a:r>
            <a:r>
              <a:rPr lang="es-ES" sz="1400" dirty="0" smtClean="0"/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400" dirty="0"/>
              <a:t>La implementación de un sistema de video vigilancia y control de acceso, según el criterio de los encuestados apoyara en forma positiva en:</a:t>
            </a:r>
            <a:endParaRPr lang="es-EC" sz="1200" dirty="0"/>
          </a:p>
          <a:p>
            <a:r>
              <a:rPr lang="es-EC" sz="1400" dirty="0"/>
              <a:t> </a:t>
            </a:r>
            <a:endParaRPr lang="es-EC" sz="1200" dirty="0"/>
          </a:p>
          <a:p>
            <a:pPr lvl="1"/>
            <a:r>
              <a:rPr lang="es-EC" sz="1400" dirty="0"/>
              <a:t>Minimizar los índices de inseguridad</a:t>
            </a:r>
            <a:endParaRPr lang="es-EC" sz="1200" dirty="0"/>
          </a:p>
          <a:p>
            <a:pPr lvl="1"/>
            <a:r>
              <a:rPr lang="es-EC" sz="1400" dirty="0"/>
              <a:t>Incrementar la confianza del personal</a:t>
            </a:r>
            <a:endParaRPr lang="es-EC" sz="1200" dirty="0"/>
          </a:p>
          <a:p>
            <a:pPr lvl="1"/>
            <a:r>
              <a:rPr lang="es-EC" sz="1400" dirty="0"/>
              <a:t>Disminuir los índices de perdidas</a:t>
            </a:r>
            <a:endParaRPr lang="es-EC" sz="1200" dirty="0"/>
          </a:p>
          <a:p>
            <a:pPr lvl="1"/>
            <a:r>
              <a:rPr lang="es-EC" sz="1400" dirty="0"/>
              <a:t>Identifica las personas que se sustraen los bienes</a:t>
            </a:r>
            <a:endParaRPr lang="es-EC" sz="1200" dirty="0"/>
          </a:p>
          <a:p>
            <a:pPr lvl="1"/>
            <a:r>
              <a:rPr lang="es-EC" sz="1400" dirty="0"/>
              <a:t>Mantener una reacción rápida en una emergencia</a:t>
            </a:r>
            <a:endParaRPr lang="es-EC" sz="1200" dirty="0"/>
          </a:p>
          <a:p>
            <a:pPr lvl="1"/>
            <a:r>
              <a:rPr lang="es-EC" sz="1400" dirty="0"/>
              <a:t>Mayor control del personal del Fuerte Militar</a:t>
            </a:r>
            <a:endParaRPr lang="es-EC" sz="1200" dirty="0"/>
          </a:p>
          <a:p>
            <a:pPr lvl="1"/>
            <a:r>
              <a:rPr lang="es-EC" sz="1400" dirty="0"/>
              <a:t>Control de las áreas sensibles</a:t>
            </a:r>
            <a:endParaRPr lang="es-EC" sz="1200" dirty="0"/>
          </a:p>
          <a:p>
            <a:pPr lvl="1"/>
            <a:r>
              <a:rPr lang="es-EC" sz="1400" dirty="0"/>
              <a:t>Mayor control de las instalaciones</a:t>
            </a:r>
            <a:endParaRPr lang="es-EC" sz="1200" dirty="0"/>
          </a:p>
          <a:p>
            <a:r>
              <a:rPr lang="es-ES" sz="1400" dirty="0"/>
              <a:t> </a:t>
            </a:r>
            <a:r>
              <a:rPr lang="es-ES" sz="1400" dirty="0" smtClean="0"/>
              <a:t>           Mayor </a:t>
            </a:r>
            <a:r>
              <a:rPr lang="es-ES" sz="1400" dirty="0"/>
              <a:t>bienestar para el personal que labora en el Fuerte Militar</a:t>
            </a:r>
            <a:endParaRPr lang="es-EC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12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b="1" dirty="0" smtClean="0"/>
          </a:p>
        </p:txBody>
      </p:sp>
    </p:spTree>
    <p:extLst>
      <p:ext uri="{BB962C8B-B14F-4D97-AF65-F5344CB8AC3E}">
        <p14:creationId xmlns:p14="http://schemas.microsoft.com/office/powerpoint/2010/main" val="177051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1259632" y="692696"/>
            <a:ext cx="6120680" cy="576064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000" b="1" dirty="0" smtClean="0">
                <a:solidFill>
                  <a:schemeClr val="tx1"/>
                </a:solidFill>
              </a:rPr>
              <a:t>RECOMENDACIONES </a:t>
            </a:r>
            <a:endParaRPr lang="es-EC" sz="4000" b="1" dirty="0">
              <a:solidFill>
                <a:schemeClr val="tx1"/>
              </a:solidFill>
            </a:endParaRPr>
          </a:p>
        </p:txBody>
      </p:sp>
      <p:sp>
        <p:nvSpPr>
          <p:cNvPr id="8" name="3 Esquina doblada"/>
          <p:cNvSpPr/>
          <p:nvPr/>
        </p:nvSpPr>
        <p:spPr>
          <a:xfrm>
            <a:off x="251520" y="1556792"/>
            <a:ext cx="8712968" cy="5040560"/>
          </a:xfrm>
          <a:prstGeom prst="foldedCorner">
            <a:avLst/>
          </a:prstGeom>
          <a:gradFill>
            <a:gsLst>
              <a:gs pos="0">
                <a:srgbClr val="00FF00"/>
              </a:gs>
              <a:gs pos="100000">
                <a:schemeClr val="accent5">
                  <a:tint val="60000"/>
                  <a:satMod val="120000"/>
                </a:schemeClr>
              </a:gs>
              <a:gs pos="100000">
                <a:schemeClr val="accent5">
                  <a:tint val="90000"/>
                  <a:alpha val="100000"/>
                  <a:lumMod val="9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2800" b="1" i="1" dirty="0" smtClean="0">
              <a:solidFill>
                <a:srgbClr val="FF4F9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/>
          </a:p>
          <a:p>
            <a:pPr algn="just"/>
            <a:endParaRPr lang="es-E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La </a:t>
            </a:r>
            <a:r>
              <a:rPr lang="es-ES" sz="1600" dirty="0"/>
              <a:t>seguridad física en el Fuerte Militar es medio, sin embargo existe un porcentaje significativo de inseguridad, por lo que es necesario adoptar medidas de seguridad física empleando los medios tecnológicos.</a:t>
            </a:r>
            <a:endParaRPr lang="es-EC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16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Que se analice el trabajo de investigación realizado y su propuesta, a fin de que con el mejor criterio esto sea puesto en ejecución, </a:t>
            </a:r>
            <a:r>
              <a:rPr lang="es-EC" sz="1600" dirty="0"/>
              <a:t>como una prueba piloto que luego de ser analizado su utilidad pueda ser aplicado a los demás Fuertes </a:t>
            </a:r>
            <a:r>
              <a:rPr lang="es-EC" sz="1600" dirty="0" smtClean="0"/>
              <a:t>Militares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Que se capacite al personal del departamento del SIS (Sistema Integrado de Seguridad), acerca del uso de los medios tecnológicos, cuando se inicie la implementación de este proyecto, a fin de que se obtengan los resultados </a:t>
            </a:r>
            <a:r>
              <a:rPr lang="es-EC" sz="1600" dirty="0" smtClean="0"/>
              <a:t>deseados.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Que las autoridades del Fuerte Militar contribuyan en la ejecución de la propuesta, determinando lineamientos y políticas relacionadas con el ámbito de seguridad física</a:t>
            </a:r>
            <a:r>
              <a:rPr lang="es-EC" sz="1600" dirty="0" smtClean="0"/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Que se incluya en el presupuesto anual los recursos necesarios para la implementación de este proyecto considerando principalmente la adquisición de los medios tecnológicos requeridos.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12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12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12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b="1" dirty="0" smtClean="0"/>
          </a:p>
        </p:txBody>
      </p:sp>
    </p:spTree>
    <p:extLst>
      <p:ext uri="{BB962C8B-B14F-4D97-AF65-F5344CB8AC3E}">
        <p14:creationId xmlns:p14="http://schemas.microsoft.com/office/powerpoint/2010/main" val="69872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4016" y="2708920"/>
            <a:ext cx="8892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/>
              <a:t>PROPUESTA DE GESTIÓN DE RIESGOS Y SU TRATAMIENTO MEDIANTE LA APLICACIÓN DE INSTRUMENTOS TECNOLÓGICOS QUE CONTRIBUYAN A LA SEGURIDAD FÍSICA DEL FUERTE MILITAR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44393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99592" y="1196752"/>
            <a:ext cx="612068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C" b="1" dirty="0" smtClean="0">
                <a:solidFill>
                  <a:schemeClr val="tx1"/>
                </a:solidFill>
              </a:rPr>
              <a:t>CONCPETO DE SEGURIDAD EN ESTE SIGLO ORIENTA A PREVENCIÓN.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107760015"/>
              </p:ext>
            </p:extLst>
          </p:nvPr>
        </p:nvGraphicFramePr>
        <p:xfrm>
          <a:off x="-540568" y="2204864"/>
          <a:ext cx="785628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447798" y="306083"/>
            <a:ext cx="3888432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  <a:endParaRPr lang="es-EC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318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99592" y="764704"/>
            <a:ext cx="6984776" cy="14773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chemeClr val="tx1"/>
                </a:solidFill>
              </a:rPr>
              <a:t>CULTURA DEL RIESGO EN TODOS LOS NIVELES DE LA ORGANIZACIÓN.</a:t>
            </a:r>
          </a:p>
          <a:p>
            <a:pPr algn="just"/>
            <a:r>
              <a:rPr lang="es-ES" b="1" dirty="0" smtClean="0">
                <a:solidFill>
                  <a:schemeClr val="tx1"/>
                </a:solidFill>
              </a:rPr>
              <a:t>DESDE EL PRIMER EMPLEADO HASTA EL ÚLTIMO.</a:t>
            </a:r>
          </a:p>
          <a:p>
            <a:pPr algn="just"/>
            <a:r>
              <a:rPr lang="es-ES" b="1" dirty="0" smtClean="0">
                <a:solidFill>
                  <a:schemeClr val="tx1"/>
                </a:solidFill>
              </a:rPr>
              <a:t>LA ALTA DIRECCIÓN QUE IMPULSA ESTE RETO COMO UNO DE LOS OBJETIVOS ALCANZABLES Y MEDIBLES</a:t>
            </a:r>
            <a:endParaRPr lang="es-EC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760915810"/>
              </p:ext>
            </p:extLst>
          </p:nvPr>
        </p:nvGraphicFramePr>
        <p:xfrm>
          <a:off x="-540568" y="2461344"/>
          <a:ext cx="785628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447798" y="116632"/>
            <a:ext cx="3888432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  <a:endParaRPr lang="es-EC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10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99592" y="1340768"/>
            <a:ext cx="6984776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S_tradnl" b="1" dirty="0">
                <a:solidFill>
                  <a:schemeClr val="tx1"/>
                </a:solidFill>
              </a:rPr>
              <a:t>El Fuerte Militar al momento cuenta con una seguridad totalmente humana</a:t>
            </a:r>
            <a:endParaRPr lang="es-EC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925483648"/>
              </p:ext>
            </p:extLst>
          </p:nvPr>
        </p:nvGraphicFramePr>
        <p:xfrm>
          <a:off x="-540568" y="2461344"/>
          <a:ext cx="785628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447798" y="116632"/>
            <a:ext cx="3888432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  <a:endParaRPr lang="es-EC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2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64" y="306083"/>
            <a:ext cx="597666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JUSTIFICACIÓN E IMPORTANCIA</a:t>
            </a:r>
            <a:endParaRPr lang="es-EC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93129" y="1772816"/>
            <a:ext cx="799288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ESTA PROPUESTA ALTERNATIVA PRETENDE MEJORAR LA SEGURIDAD FÍSICA, IDENTIFICANDO LOS RIESGOS MÁS FRECUENTES DE LAS ÁREAS CRÍTICAS</a:t>
            </a:r>
          </a:p>
          <a:p>
            <a:pPr algn="just"/>
            <a:r>
              <a:rPr lang="es-ES" b="1" dirty="0" smtClean="0"/>
              <a:t>IMPLEMENTAR LAS MEDIDAS PREVENTIVAS </a:t>
            </a:r>
          </a:p>
          <a:p>
            <a:pPr algn="just"/>
            <a:r>
              <a:rPr lang="es-ES" b="1" dirty="0" smtClean="0"/>
              <a:t>APLICACIÓN DE UN SISTEMA DE VIDEO VIGILANCIA Y CONTROL DE ACCESO</a:t>
            </a:r>
            <a:endParaRPr lang="es-EC" b="1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467137276"/>
              </p:ext>
            </p:extLst>
          </p:nvPr>
        </p:nvGraphicFramePr>
        <p:xfrm>
          <a:off x="2915816" y="3117161"/>
          <a:ext cx="5352256" cy="3552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://argentina.afceachapters.org/wp-content/uploads/2014/09/slide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5" y="3429000"/>
            <a:ext cx="2846423" cy="271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5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99592" y="1137518"/>
            <a:ext cx="7272808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chemeClr val="tx1"/>
                </a:solidFill>
              </a:rPr>
              <a:t>GESTIONAR LOS RIESGOS DEL FUERTE MILITAR Y SU TRATAMIENTO MEDIANTE LA APLICACIÓN DE INSTRUMENTOS TECNOLÓGICOS QUE CONTRIBUYAN A LA SEGURIDAD FÍSICA.</a:t>
            </a:r>
            <a:endParaRPr lang="es-EC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199193478"/>
              </p:ext>
            </p:extLst>
          </p:nvPr>
        </p:nvGraphicFramePr>
        <p:xfrm>
          <a:off x="-324544" y="2420888"/>
          <a:ext cx="90730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447798" y="306083"/>
            <a:ext cx="3888432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es-EC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665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395536" y="1052736"/>
            <a:ext cx="2448272" cy="1368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JUSTIFICACION E IMPORTANCIA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3275856" y="1052736"/>
            <a:ext cx="2736304" cy="136815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PLANTEAMIENTO DEL PROBLEMA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6300192" y="1052736"/>
            <a:ext cx="2520280" cy="13681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FORMULACION DEL PROBLEMA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5" name="Flecha abajo 4"/>
          <p:cNvSpPr/>
          <p:nvPr/>
        </p:nvSpPr>
        <p:spPr>
          <a:xfrm>
            <a:off x="1331640" y="2420888"/>
            <a:ext cx="540060" cy="504056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1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2950344"/>
            <a:ext cx="2592288" cy="21348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tx1"/>
                </a:solidFill>
              </a:rPr>
              <a:t>Mejorar </a:t>
            </a:r>
            <a:r>
              <a:rPr lang="es-ES" sz="1200" dirty="0">
                <a:solidFill>
                  <a:schemeClr val="tx1"/>
                </a:solidFill>
              </a:rPr>
              <a:t>la seguridad física, a través de medios </a:t>
            </a:r>
            <a:r>
              <a:rPr lang="es-ES" sz="1200" dirty="0" smtClean="0">
                <a:solidFill>
                  <a:schemeClr val="tx1"/>
                </a:solidFill>
              </a:rPr>
              <a:t>tecnológicos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</a:rPr>
              <a:t>Disminuir, disuadir, impedir y detectar los índices de pérdidas de </a:t>
            </a:r>
            <a:r>
              <a:rPr lang="es-ES" sz="1200" dirty="0" smtClean="0">
                <a:solidFill>
                  <a:schemeClr val="tx1"/>
                </a:solidFill>
              </a:rPr>
              <a:t>bienes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</a:rPr>
              <a:t>Actualizar y mejorar las medidas de seguridad establecidas en los </a:t>
            </a:r>
            <a:r>
              <a:rPr lang="es-ES" sz="1200" dirty="0" smtClean="0">
                <a:solidFill>
                  <a:schemeClr val="tx1"/>
                </a:solidFill>
              </a:rPr>
              <a:t>planes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</a:rPr>
              <a:t>Dar un ambiente de confianza y tranquilidad para quienes laboran en la institución</a:t>
            </a:r>
            <a:endParaRPr lang="es-ES" sz="12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1600" b="1" dirty="0">
              <a:solidFill>
                <a:schemeClr val="tx1"/>
              </a:solidFill>
            </a:endParaRPr>
          </a:p>
        </p:txBody>
      </p:sp>
      <p:sp>
        <p:nvSpPr>
          <p:cNvPr id="7" name="Flecha abajo 6"/>
          <p:cNvSpPr/>
          <p:nvPr/>
        </p:nvSpPr>
        <p:spPr>
          <a:xfrm>
            <a:off x="4427984" y="2420888"/>
            <a:ext cx="540060" cy="576064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1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347864" y="2996952"/>
            <a:ext cx="2592288" cy="21008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tx1"/>
                </a:solidFill>
              </a:rPr>
              <a:t>El FMP mantiene  </a:t>
            </a:r>
            <a:r>
              <a:rPr lang="es-ES" sz="1200" dirty="0">
                <a:solidFill>
                  <a:schemeClr val="tx1"/>
                </a:solidFill>
              </a:rPr>
              <a:t>sistemas de barreras humanas y artificiales carentes de tecnología</a:t>
            </a:r>
            <a:endParaRPr lang="es-ES" sz="12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tx1"/>
                </a:solidFill>
              </a:rPr>
              <a:t>Ante de eventos </a:t>
            </a:r>
            <a:r>
              <a:rPr lang="es-ES" sz="1200" dirty="0">
                <a:solidFill>
                  <a:schemeClr val="tx1"/>
                </a:solidFill>
              </a:rPr>
              <a:t>de intrusión, perdidas y actos delictivos, ha sido casi imposible esclarecer los mismos así como </a:t>
            </a:r>
            <a:r>
              <a:rPr lang="es-ES" sz="1200" dirty="0" smtClean="0">
                <a:solidFill>
                  <a:schemeClr val="tx1"/>
                </a:solidFill>
              </a:rPr>
              <a:t>determinar responsabilidades </a:t>
            </a:r>
            <a:r>
              <a:rPr lang="es-ES" sz="1200" dirty="0">
                <a:solidFill>
                  <a:schemeClr val="tx1"/>
                </a:solidFill>
              </a:rPr>
              <a:t>y grados de participación por </a:t>
            </a:r>
            <a:r>
              <a:rPr lang="es-ES" sz="1200" dirty="0" smtClean="0">
                <a:solidFill>
                  <a:schemeClr val="tx1"/>
                </a:solidFill>
              </a:rPr>
              <a:t>la falta </a:t>
            </a:r>
            <a:r>
              <a:rPr lang="es-ES" sz="1200" dirty="0">
                <a:solidFill>
                  <a:schemeClr val="tx1"/>
                </a:solidFill>
              </a:rPr>
              <a:t>de elementos </a:t>
            </a:r>
            <a:r>
              <a:rPr lang="es-ES" sz="1200" dirty="0" smtClean="0">
                <a:solidFill>
                  <a:schemeClr val="tx1"/>
                </a:solidFill>
              </a:rPr>
              <a:t>probatorios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228184" y="2996952"/>
            <a:ext cx="2592288" cy="21008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1"/>
                </a:solidFill>
              </a:rPr>
              <a:t>¿</a:t>
            </a:r>
            <a:r>
              <a:rPr lang="es-ES" sz="1400" dirty="0">
                <a:solidFill>
                  <a:schemeClr val="tx1"/>
                </a:solidFill>
              </a:rPr>
              <a:t>Cómo la tecnología aplicada a sistemas de video vigilancia y control de accesos, contribuiría a mejorar los niveles de seguridad física en el Fuerte Militar?</a:t>
            </a:r>
            <a:endParaRPr lang="es-EC" sz="1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1600" b="1" dirty="0">
              <a:solidFill>
                <a:schemeClr val="tx1"/>
              </a:solidFill>
            </a:endParaRPr>
          </a:p>
        </p:txBody>
      </p:sp>
      <p:sp>
        <p:nvSpPr>
          <p:cNvPr id="10" name="Flecha abajo 9"/>
          <p:cNvSpPr/>
          <p:nvPr/>
        </p:nvSpPr>
        <p:spPr>
          <a:xfrm>
            <a:off x="7308304" y="2420888"/>
            <a:ext cx="540060" cy="57606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1">
              <a:solidFill>
                <a:schemeClr val="tx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1547664" y="6254080"/>
            <a:ext cx="6696744" cy="5319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chemeClr val="tx1"/>
                </a:solidFill>
              </a:rPr>
              <a:t>¿El empleo de tecnología aplicada a sistemas de video vigilancia y control de accesos, contribuirá a mejorar los niveles de seguridad física en el Fuerte Militar?</a:t>
            </a:r>
            <a:endParaRPr lang="es-EC" sz="1400" b="1" dirty="0">
              <a:solidFill>
                <a:schemeClr val="tx1"/>
              </a:solidFill>
            </a:endParaRPr>
          </a:p>
        </p:txBody>
      </p:sp>
      <p:sp>
        <p:nvSpPr>
          <p:cNvPr id="14" name="Preparación 13"/>
          <p:cNvSpPr/>
          <p:nvPr/>
        </p:nvSpPr>
        <p:spPr>
          <a:xfrm>
            <a:off x="3167844" y="5229200"/>
            <a:ext cx="2916324" cy="720080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>
                <a:solidFill>
                  <a:schemeClr val="tx1"/>
                </a:solidFill>
              </a:rPr>
              <a:t>HIPÓTESIS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15" name="Flecha abajo 14"/>
          <p:cNvSpPr/>
          <p:nvPr/>
        </p:nvSpPr>
        <p:spPr>
          <a:xfrm>
            <a:off x="4427984" y="5949280"/>
            <a:ext cx="360040" cy="2880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64" y="306083"/>
            <a:ext cx="597666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DIAGNÓSTICO DE SEGURIDAD</a:t>
            </a:r>
            <a:endParaRPr lang="es-EC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93129" y="1772816"/>
            <a:ext cx="799288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C" b="1" dirty="0" smtClean="0"/>
              <a:t>CONCLUSIONES OBTENIDAS EN LA INVESTIGACIÓN</a:t>
            </a:r>
            <a:endParaRPr lang="es-EC" b="1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932117446"/>
              </p:ext>
            </p:extLst>
          </p:nvPr>
        </p:nvGraphicFramePr>
        <p:xfrm>
          <a:off x="2915816" y="2708921"/>
          <a:ext cx="535225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://argentina.afceachapters.org/wp-content/uploads/2014/09/slide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5" y="3429000"/>
            <a:ext cx="2846423" cy="271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78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065637224"/>
              </p:ext>
            </p:extLst>
          </p:nvPr>
        </p:nvGraphicFramePr>
        <p:xfrm>
          <a:off x="460127" y="1453232"/>
          <a:ext cx="7856289" cy="514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727718" y="323945"/>
            <a:ext cx="594062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IDENTIFICACIÓN DE PELIGROS</a:t>
            </a:r>
            <a:endParaRPr lang="es-EC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84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289799855"/>
              </p:ext>
            </p:extLst>
          </p:nvPr>
        </p:nvGraphicFramePr>
        <p:xfrm>
          <a:off x="467544" y="1340768"/>
          <a:ext cx="33938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4114800" cy="220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jeto 1"/>
          <p:cNvPicPr/>
          <p:nvPr/>
        </p:nvPicPr>
        <p:blipFill>
          <a:blip r:embed="rId8" cstate="print"/>
          <a:srcRect t="-323" r="-22404" b="-20222"/>
          <a:stretch>
            <a:fillRect/>
          </a:stretch>
        </p:blipFill>
        <p:spPr bwMode="auto">
          <a:xfrm>
            <a:off x="4222715" y="3306043"/>
            <a:ext cx="286956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723" y="4797152"/>
            <a:ext cx="6209648" cy="228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727718" y="260648"/>
            <a:ext cx="594062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Y EVALUACIÓN</a:t>
            </a:r>
            <a:endParaRPr lang="es-EC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816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727718" y="323945"/>
            <a:ext cx="594062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Y EVALUACIÓN</a:t>
            </a:r>
            <a:endParaRPr lang="es-EC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2142807"/>
            <a:ext cx="9001125" cy="366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916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888610395"/>
              </p:ext>
            </p:extLst>
          </p:nvPr>
        </p:nvGraphicFramePr>
        <p:xfrm>
          <a:off x="460127" y="1381224"/>
          <a:ext cx="7856289" cy="514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727718" y="323945"/>
            <a:ext cx="594062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ESCENARIO</a:t>
            </a:r>
            <a:endParaRPr lang="es-EC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87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640" y="476672"/>
            <a:ext cx="6768752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EQUIPOS TECNOLOGICOS A IMPLEMENTARSE</a:t>
            </a:r>
            <a:endParaRPr lang="es-EC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528358" y="1556792"/>
            <a:ext cx="3395570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ESCÁNER CON RAYOS X </a:t>
            </a:r>
            <a:endParaRPr lang="es-EC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655915"/>
              </p:ext>
            </p:extLst>
          </p:nvPr>
        </p:nvGraphicFramePr>
        <p:xfrm>
          <a:off x="5004048" y="4181214"/>
          <a:ext cx="3971634" cy="2642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Imagen" r:id="rId3" imgW="4140000" imgH="2365200" progId="StaticMetafile">
                  <p:embed/>
                </p:oleObj>
              </mc:Choice>
              <mc:Fallback>
                <p:oleObj name="Imagen" r:id="rId3" imgW="4140000" imgH="2365200" progId="StaticMeta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4181214"/>
                        <a:ext cx="3971634" cy="2642456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280187"/>
              </p:ext>
            </p:extLst>
          </p:nvPr>
        </p:nvGraphicFramePr>
        <p:xfrm>
          <a:off x="5004048" y="1844824"/>
          <a:ext cx="3744416" cy="2677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Imagen" r:id="rId5" imgW="2778120" imgH="2898720" progId="StaticMetafile">
                  <p:embed/>
                </p:oleObj>
              </mc:Choice>
              <mc:Fallback>
                <p:oleObj name="Imagen" r:id="rId5" imgW="2778120" imgH="2898720" progId="StaticMeta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844824"/>
                        <a:ext cx="3744416" cy="2677120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Marcador de contenido"/>
          <p:cNvSpPr>
            <a:spLocks noGrp="1"/>
          </p:cNvSpPr>
          <p:nvPr>
            <p:ph sz="quarter" idx="13"/>
          </p:nvPr>
        </p:nvSpPr>
        <p:spPr>
          <a:xfrm>
            <a:off x="676654" y="2459712"/>
            <a:ext cx="4327394" cy="4281656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CLARIDAD DE IMAGEN (TRI-MART), diferencia entre materiales orgánicos, no-orgánicos y metálicos</a:t>
            </a:r>
          </a:p>
          <a:p>
            <a:r>
              <a:rPr lang="es-ES" dirty="0"/>
              <a:t>FLEXIBILIDAD DE OPERACIÓN: Cinta transportadora ajustable – Chequeo bidireccional</a:t>
            </a:r>
          </a:p>
          <a:p>
            <a:r>
              <a:rPr lang="es-ES" dirty="0" smtClean="0"/>
              <a:t>TODO </a:t>
            </a:r>
            <a:r>
              <a:rPr lang="es-ES" dirty="0"/>
              <a:t>EN UNO – Conexión total a redes</a:t>
            </a:r>
          </a:p>
          <a:p>
            <a:r>
              <a:rPr lang="es-ES" dirty="0"/>
              <a:t>SISTEMA TIP – envío de imágenes ficticias al operador para mantener alerta</a:t>
            </a:r>
          </a:p>
          <a:p>
            <a:r>
              <a:rPr lang="es-ES" dirty="0"/>
              <a:t>ALTO ALMACENAMIENTO (mínimo 20.000 imágenes).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57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528358" y="1556792"/>
            <a:ext cx="3683602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ARCO DE DETECCIÓN DE METALES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3"/>
          </p:nvPr>
        </p:nvSpPr>
        <p:spPr>
          <a:xfrm>
            <a:off x="676654" y="2459712"/>
            <a:ext cx="4327394" cy="4281656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DOBLE </a:t>
            </a:r>
            <a:r>
              <a:rPr lang="es-ES" dirty="0"/>
              <a:t>DISPLAY de elevada visibilidad para localización simple o múltiple de armas en tránsito.</a:t>
            </a:r>
          </a:p>
          <a:p>
            <a:r>
              <a:rPr lang="es-ES" dirty="0"/>
              <a:t>ALTA VELOCIDAD DE INTERCEPCIÓN</a:t>
            </a:r>
          </a:p>
          <a:p>
            <a:r>
              <a:rPr lang="es-ES" dirty="0"/>
              <a:t>Elevada inmunidad a las INTERFERENCIAS EXTERNAS</a:t>
            </a:r>
          </a:p>
          <a:p>
            <a:r>
              <a:rPr lang="es-ES" dirty="0"/>
              <a:t>SELECCIÓN DIRECTA – de estándares internacionales de seguridad</a:t>
            </a:r>
          </a:p>
          <a:p>
            <a:r>
              <a:rPr lang="es-ES" dirty="0" smtClean="0"/>
              <a:t>CONEXIÓN </a:t>
            </a:r>
            <a:r>
              <a:rPr lang="es-ES" dirty="0"/>
              <a:t>TOTAL A RED</a:t>
            </a:r>
          </a:p>
          <a:p>
            <a:endParaRPr lang="es-ES" dirty="0"/>
          </a:p>
        </p:txBody>
      </p:sp>
      <p:pic>
        <p:nvPicPr>
          <p:cNvPr id="7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132856"/>
            <a:ext cx="3660229" cy="454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331640" y="476672"/>
            <a:ext cx="6768752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EQUIPOS TECNOLOGICOS A IMPLEMENTARSE</a:t>
            </a:r>
            <a:endParaRPr lang="es-EC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241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528358" y="1556792"/>
            <a:ext cx="3395570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CAMARA TIPO </a:t>
            </a:r>
            <a:r>
              <a:rPr lang="es-ES" sz="2400" b="1" dirty="0" smtClean="0">
                <a:solidFill>
                  <a:schemeClr val="tx1"/>
                </a:solidFill>
              </a:rPr>
              <a:t>1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3"/>
          </p:nvPr>
        </p:nvSpPr>
        <p:spPr>
          <a:xfrm>
            <a:off x="676654" y="2459712"/>
            <a:ext cx="4327394" cy="4281656"/>
          </a:xfrm>
        </p:spPr>
        <p:txBody>
          <a:bodyPr>
            <a:normAutofit/>
          </a:bodyPr>
          <a:lstStyle/>
          <a:p>
            <a:r>
              <a:rPr lang="es-ES" dirty="0"/>
              <a:t>EXTERIOR - DOBLE LENTE DE 90 GRADOS</a:t>
            </a:r>
          </a:p>
          <a:p>
            <a:r>
              <a:rPr lang="es-ES" dirty="0"/>
              <a:t>UN LENTE DE DÍA Y OTRO DE NOCHE</a:t>
            </a:r>
          </a:p>
          <a:p>
            <a:r>
              <a:rPr lang="es-ES" dirty="0"/>
              <a:t>IP 65</a:t>
            </a:r>
          </a:p>
          <a:p>
            <a:r>
              <a:rPr lang="es-ES" dirty="0"/>
              <a:t>SENSOR DE MOVIMIENTO INFRARROJO</a:t>
            </a:r>
          </a:p>
          <a:p>
            <a:r>
              <a:rPr lang="es-ES" dirty="0"/>
              <a:t>AUDIO DE DOS VÍAS</a:t>
            </a:r>
          </a:p>
        </p:txBody>
      </p:sp>
      <p:pic>
        <p:nvPicPr>
          <p:cNvPr id="5" name="Picture 12" descr="Descripción: MOBOTIXM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564904"/>
            <a:ext cx="3792835" cy="327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331640" y="476672"/>
            <a:ext cx="6768752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EQUIPOS TECNOLOGICOS A IMPLEMENTARSE</a:t>
            </a:r>
            <a:endParaRPr lang="es-EC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575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528358" y="1556792"/>
            <a:ext cx="3395570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CÁMARA TIPO </a:t>
            </a:r>
            <a:r>
              <a:rPr lang="es-ES" sz="2400" b="1" dirty="0">
                <a:solidFill>
                  <a:schemeClr val="tx1"/>
                </a:solidFill>
              </a:rPr>
              <a:t>2</a:t>
            </a:r>
            <a:r>
              <a:rPr lang="es-ES" b="1" dirty="0">
                <a:solidFill>
                  <a:schemeClr val="tx1"/>
                </a:solidFill>
              </a:rPr>
              <a:t> TELEOBJETIVO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3"/>
          </p:nvPr>
        </p:nvSpPr>
        <p:spPr>
          <a:xfrm>
            <a:off x="676654" y="2459712"/>
            <a:ext cx="4327394" cy="4281656"/>
          </a:xfrm>
        </p:spPr>
        <p:txBody>
          <a:bodyPr>
            <a:normAutofit/>
          </a:bodyPr>
          <a:lstStyle/>
          <a:p>
            <a:r>
              <a:rPr lang="es-ES" dirty="0"/>
              <a:t>EXTERIOR - DOBLE LENTE DE 135 mm 15 GRADOS</a:t>
            </a:r>
          </a:p>
          <a:p>
            <a:r>
              <a:rPr lang="es-ES" dirty="0"/>
              <a:t>UN LENTE DE DÍA Y OTRO DE NOCHE</a:t>
            </a:r>
          </a:p>
          <a:p>
            <a:r>
              <a:rPr lang="es-ES" dirty="0"/>
              <a:t>IP 65</a:t>
            </a:r>
          </a:p>
          <a:p>
            <a:r>
              <a:rPr lang="es-ES" dirty="0"/>
              <a:t>SENSOR DE MOVIMIENTO INFRARROJO</a:t>
            </a:r>
          </a:p>
          <a:p>
            <a:r>
              <a:rPr lang="es-ES" dirty="0"/>
              <a:t>AUDIO DE DOS VÍAS</a:t>
            </a:r>
          </a:p>
          <a:p>
            <a:endParaRPr lang="es-ES" dirty="0"/>
          </a:p>
        </p:txBody>
      </p:sp>
      <p:pic>
        <p:nvPicPr>
          <p:cNvPr id="7" name="Picture 11" descr="Descripción: MOBOTIXM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708920"/>
            <a:ext cx="3939515" cy="345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331640" y="476672"/>
            <a:ext cx="6768752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EQUIPOS TECNOLOGICOS A IMPLEMENTARSE</a:t>
            </a:r>
            <a:endParaRPr lang="es-EC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241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528358" y="1556792"/>
            <a:ext cx="3395570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CAMARA TIPO </a:t>
            </a:r>
            <a:r>
              <a:rPr lang="es-ES" sz="2000" b="1" dirty="0" smtClean="0">
                <a:solidFill>
                  <a:schemeClr val="tx1"/>
                </a:solidFill>
              </a:rPr>
              <a:t>3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3"/>
          </p:nvPr>
        </p:nvSpPr>
        <p:spPr>
          <a:xfrm>
            <a:off x="676654" y="2459712"/>
            <a:ext cx="4327394" cy="4281656"/>
          </a:xfrm>
        </p:spPr>
        <p:txBody>
          <a:bodyPr>
            <a:normAutofit/>
          </a:bodyPr>
          <a:lstStyle/>
          <a:p>
            <a:r>
              <a:rPr lang="es-ES" dirty="0"/>
              <a:t>INTERIOR – LENTE DE 90 GRADOS</a:t>
            </a:r>
          </a:p>
          <a:p>
            <a:r>
              <a:rPr lang="es-ES" dirty="0"/>
              <a:t>UN LENTE DE DÍA</a:t>
            </a:r>
          </a:p>
          <a:p>
            <a:r>
              <a:rPr lang="es-ES" dirty="0"/>
              <a:t>IP 65</a:t>
            </a:r>
          </a:p>
          <a:p>
            <a:r>
              <a:rPr lang="es-ES" dirty="0"/>
              <a:t>SENSOR DE MOVIMIENTO INFRARROJO</a:t>
            </a:r>
          </a:p>
          <a:p>
            <a:r>
              <a:rPr lang="es-ES" dirty="0"/>
              <a:t>AUDIO DE DOS VÍAS</a:t>
            </a:r>
          </a:p>
        </p:txBody>
      </p:sp>
      <p:pic>
        <p:nvPicPr>
          <p:cNvPr id="5" name="Picture 19" descr="Descripción: MOBOTIX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780928"/>
            <a:ext cx="3948658" cy="372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331640" y="476672"/>
            <a:ext cx="6768752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EQUIPOS TECNOLOGICOS A IMPLEMENTARSE</a:t>
            </a:r>
            <a:endParaRPr lang="es-EC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575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2051720" y="260648"/>
            <a:ext cx="5600094" cy="576064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OBJETIVO GENERAL </a:t>
            </a:r>
            <a:endParaRPr lang="es-ES" sz="2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2 Esquina doblada"/>
          <p:cNvSpPr/>
          <p:nvPr/>
        </p:nvSpPr>
        <p:spPr>
          <a:xfrm>
            <a:off x="251520" y="836712"/>
            <a:ext cx="8640960" cy="1368152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 smtClean="0">
              <a:solidFill>
                <a:schemeClr val="tx1"/>
              </a:solidFill>
            </a:endParaRPr>
          </a:p>
          <a:p>
            <a:pPr algn="ctr"/>
            <a:endParaRPr lang="es-ES" b="1" dirty="0" smtClean="0">
              <a:solidFill>
                <a:schemeClr val="tx1"/>
              </a:solidFill>
            </a:endParaRPr>
          </a:p>
          <a:p>
            <a:pPr algn="ctr"/>
            <a:endParaRPr lang="es-ES" b="1" dirty="0" smtClean="0">
              <a:solidFill>
                <a:schemeClr val="tx1"/>
              </a:solidFill>
            </a:endParaRPr>
          </a:p>
          <a:p>
            <a:pPr algn="just"/>
            <a:r>
              <a:rPr lang="es-EC" b="1" dirty="0">
                <a:solidFill>
                  <a:schemeClr val="tx1"/>
                </a:solidFill>
              </a:rPr>
              <a:t>Determinar cómo el empleo de la tecnología aplicada a sistemas de video vigilancia y control de accesos, contribuirá a mejorar los niveles de seguridad física en el Fuerte Militar. </a:t>
            </a:r>
          </a:p>
          <a:p>
            <a:pPr algn="ctr"/>
            <a:r>
              <a:rPr lang="es-E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endParaRPr lang="es-EC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7" name="6 Esquina doblada"/>
          <p:cNvSpPr/>
          <p:nvPr/>
        </p:nvSpPr>
        <p:spPr>
          <a:xfrm>
            <a:off x="2031940" y="2928934"/>
            <a:ext cx="6582774" cy="971067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endParaRPr lang="es-EC" sz="1200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endParaRPr lang="es-EC" sz="1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sz="1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1.- </a:t>
            </a:r>
            <a:r>
              <a:rPr lang="es-EC" sz="1400" dirty="0"/>
              <a:t>Diagnosticar los instrumentos de seguridad física existentes en el Fuerte Militar, con el fin de establecer los niveles de seguridad, riesgos y sus vulnerabilidades. </a:t>
            </a:r>
          </a:p>
          <a:p>
            <a:pPr algn="just"/>
            <a:endParaRPr lang="es-ES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Esquina doblada"/>
          <p:cNvSpPr/>
          <p:nvPr/>
        </p:nvSpPr>
        <p:spPr>
          <a:xfrm>
            <a:off x="1500166" y="4000504"/>
            <a:ext cx="7143800" cy="785818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C" sz="14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sz="1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2.- </a:t>
            </a:r>
            <a:r>
              <a:rPr lang="es-EC" sz="1400" dirty="0"/>
              <a:t>Identificar el grado de acceso del personal a las áreas críticas en el Fuerte Militar, para establecer áreas que requieren mayor seguridad.</a:t>
            </a:r>
            <a:endParaRPr lang="es-ES" sz="1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Esquina doblada"/>
          <p:cNvSpPr/>
          <p:nvPr/>
        </p:nvSpPr>
        <p:spPr>
          <a:xfrm>
            <a:off x="1042286" y="4941168"/>
            <a:ext cx="7572428" cy="809567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endParaRPr lang="es-EC" sz="1600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just"/>
            <a:endParaRPr lang="es-ES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400" b="1" dirty="0" smtClean="0">
                <a:latin typeface="Arial" pitchFamily="34" charset="0"/>
                <a:cs typeface="Arial" pitchFamily="34" charset="0"/>
              </a:rPr>
              <a:t>3.-</a:t>
            </a:r>
            <a:r>
              <a:rPr lang="es-EC" sz="1400" dirty="0"/>
              <a:t>Analizar las políticas establecidas a nivel directivo en materia de seguridad en el Fuerte Militar a fin de recomendar nuevas políticas considerando la aplicación de medios tecnológicos. </a:t>
            </a:r>
          </a:p>
          <a:p>
            <a:pPr algn="just"/>
            <a:endParaRPr lang="es-ES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9 Esquina doblada"/>
          <p:cNvSpPr/>
          <p:nvPr/>
        </p:nvSpPr>
        <p:spPr>
          <a:xfrm>
            <a:off x="685096" y="5949280"/>
            <a:ext cx="7929618" cy="642942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ES" sz="1600" dirty="0" smtClean="0"/>
          </a:p>
          <a:p>
            <a:pPr lvl="0"/>
            <a:endParaRPr lang="es-ES" sz="1600" dirty="0" smtClean="0"/>
          </a:p>
          <a:p>
            <a:pPr lvl="0"/>
            <a:r>
              <a:rPr lang="es-E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4.-</a:t>
            </a:r>
            <a:r>
              <a:rPr lang="es-EC" sz="1400" dirty="0"/>
              <a:t> Diseñar una propuesta de gestión de riesgos y su tratamiento mediante la aplicación de instrumentos tecnológicos que contribuyan a la seguridad física del Fuerte Militar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ES" sz="12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endParaRPr lang="es-ES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17 Flecha doblada hacia arriba"/>
          <p:cNvSpPr/>
          <p:nvPr/>
        </p:nvSpPr>
        <p:spPr>
          <a:xfrm rot="5400000">
            <a:off x="1535885" y="3107529"/>
            <a:ext cx="571504" cy="500066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doblada hacia arriba"/>
          <p:cNvSpPr/>
          <p:nvPr/>
        </p:nvSpPr>
        <p:spPr>
          <a:xfrm rot="5400000">
            <a:off x="464315" y="3536157"/>
            <a:ext cx="1571636" cy="500066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oblada hacia arriba"/>
          <p:cNvSpPr/>
          <p:nvPr/>
        </p:nvSpPr>
        <p:spPr>
          <a:xfrm rot="5400000">
            <a:off x="-392941" y="3964785"/>
            <a:ext cx="2500330" cy="428628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oblada hacia arriba"/>
          <p:cNvSpPr/>
          <p:nvPr/>
        </p:nvSpPr>
        <p:spPr>
          <a:xfrm rot="5400000">
            <a:off x="-1178759" y="4250537"/>
            <a:ext cx="3357586" cy="428628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Elipse"/>
          <p:cNvSpPr/>
          <p:nvPr/>
        </p:nvSpPr>
        <p:spPr>
          <a:xfrm>
            <a:off x="383157" y="2264781"/>
            <a:ext cx="5143536" cy="571504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OBJETIVOS   ESPECÍFICOS </a:t>
            </a:r>
            <a:endParaRPr lang="es-ES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61483"/>
      </p:ext>
    </p:extLst>
  </p:cSld>
  <p:clrMapOvr>
    <a:masterClrMapping/>
  </p:clrMapOvr>
  <p:transition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sz="quarter" idx="13"/>
          </p:nvPr>
        </p:nvSpPr>
        <p:spPr>
          <a:xfrm>
            <a:off x="676654" y="2459712"/>
            <a:ext cx="4327394" cy="4281656"/>
          </a:xfrm>
        </p:spPr>
        <p:txBody>
          <a:bodyPr>
            <a:normAutofit/>
          </a:bodyPr>
          <a:lstStyle/>
          <a:p>
            <a:r>
              <a:rPr lang="es-ES" dirty="0"/>
              <a:t>INTERIOR – LENTE DE 180 GRADOS</a:t>
            </a:r>
          </a:p>
          <a:p>
            <a:r>
              <a:rPr lang="es-ES" dirty="0"/>
              <a:t>UN LENTE DE DÍA</a:t>
            </a:r>
          </a:p>
          <a:p>
            <a:r>
              <a:rPr lang="es-ES" dirty="0"/>
              <a:t>IP 65</a:t>
            </a:r>
          </a:p>
          <a:p>
            <a:r>
              <a:rPr lang="es-ES" dirty="0"/>
              <a:t>SENSOR DE MOVIMIENTO INFRARROJO</a:t>
            </a:r>
          </a:p>
          <a:p>
            <a:r>
              <a:rPr lang="es-ES" dirty="0"/>
              <a:t>AUDIO DE DOS VÍAS</a:t>
            </a:r>
          </a:p>
        </p:txBody>
      </p:sp>
      <p:pic>
        <p:nvPicPr>
          <p:cNvPr id="5" name="Picture 19" descr="Descripción: MOBOTIX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780928"/>
            <a:ext cx="3948658" cy="372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331640" y="476672"/>
            <a:ext cx="6768752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EQUIPOS TECNOLOGICOS A IMPLEMENTARSE</a:t>
            </a:r>
            <a:endParaRPr lang="es-EC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28358" y="1556792"/>
            <a:ext cx="3395570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CAMARA TIPO </a:t>
            </a:r>
            <a:r>
              <a:rPr lang="es-ES" sz="2000" b="1" dirty="0">
                <a:solidFill>
                  <a:schemeClr val="tx1"/>
                </a:solidFill>
              </a:rPr>
              <a:t>4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96441" y="1281508"/>
            <a:ext cx="3827618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CANDADOS MAGNÉTICOS</a:t>
            </a:r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331640" y="476672"/>
            <a:ext cx="6768752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EQUIPOS TECNOLOGICOS A IMPLEMENTARSE</a:t>
            </a:r>
            <a:endParaRPr lang="es-EC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Descripción: CANDADOS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680" y="1961053"/>
            <a:ext cx="3113137" cy="191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escripción: Radio Design Labs - Amplificador de audio de 6 vatio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57572"/>
            <a:ext cx="33242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 redondeado"/>
          <p:cNvSpPr/>
          <p:nvPr/>
        </p:nvSpPr>
        <p:spPr>
          <a:xfrm>
            <a:off x="4702696" y="1269898"/>
            <a:ext cx="3827618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AMPLIFICADOR</a:t>
            </a:r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809275" y="3860301"/>
            <a:ext cx="3827618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REFLECTORES</a:t>
            </a:r>
            <a:endParaRPr lang="es-EC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5" descr="Descripción: REFLECT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2067" y="4770684"/>
            <a:ext cx="3128247" cy="19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 redondeado"/>
          <p:cNvSpPr/>
          <p:nvPr/>
        </p:nvSpPr>
        <p:spPr>
          <a:xfrm>
            <a:off x="96441" y="4146048"/>
            <a:ext cx="3827618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MONITORES LCD 32¨</a:t>
            </a:r>
            <a:endParaRPr lang="es-EC" sz="2400" b="1" dirty="0">
              <a:solidFill>
                <a:schemeClr val="tx1"/>
              </a:solidFill>
            </a:endParaRPr>
          </a:p>
        </p:txBody>
      </p:sp>
      <p:pic>
        <p:nvPicPr>
          <p:cNvPr id="14" name="Pictur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782" y="4770685"/>
            <a:ext cx="2744066" cy="19242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19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528358" y="1556792"/>
            <a:ext cx="7067978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CAM – IO INTEGRADOR (CENTRO DE CONTROL)</a:t>
            </a:r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3"/>
          </p:nvPr>
        </p:nvSpPr>
        <p:spPr>
          <a:xfrm>
            <a:off x="244606" y="2459712"/>
            <a:ext cx="4327394" cy="4281656"/>
          </a:xfrm>
        </p:spPr>
        <p:txBody>
          <a:bodyPr>
            <a:normAutofit/>
          </a:bodyPr>
          <a:lstStyle/>
          <a:p>
            <a:r>
              <a:rPr lang="es-ES" dirty="0"/>
              <a:t>INTEGRACIÓN CON CANDADOS MAGNÉTICOS</a:t>
            </a:r>
          </a:p>
          <a:p>
            <a:r>
              <a:rPr lang="es-ES" dirty="0"/>
              <a:t>INTEGRACIÓN CON SISTEMAS DE AUDIO</a:t>
            </a:r>
          </a:p>
          <a:p>
            <a:r>
              <a:rPr lang="es-ES" dirty="0"/>
              <a:t>INTEGRACIÓN CON LUCES Y ALARMAS</a:t>
            </a:r>
          </a:p>
          <a:p>
            <a:r>
              <a:rPr lang="es-ES" dirty="0"/>
              <a:t>BATERÍA DE EMERGENCIA</a:t>
            </a:r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331640" y="476672"/>
            <a:ext cx="6768752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EQUIPOS TECNOLOGICOS A IMPLEMENTARSE</a:t>
            </a:r>
            <a:endParaRPr lang="es-EC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 descr="Descripción: camio_schema_extra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52936"/>
            <a:ext cx="457200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19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528358" y="1556792"/>
            <a:ext cx="7067978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ALMACENAMIENTO DIGITAL</a:t>
            </a:r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3"/>
          </p:nvPr>
        </p:nvSpPr>
        <p:spPr>
          <a:xfrm>
            <a:off x="676654" y="2459712"/>
            <a:ext cx="4327394" cy="4281656"/>
          </a:xfrm>
        </p:spPr>
        <p:txBody>
          <a:bodyPr>
            <a:normAutofit lnSpcReduction="10000"/>
          </a:bodyPr>
          <a:lstStyle/>
          <a:p>
            <a:r>
              <a:rPr lang="es-ES" dirty="0"/>
              <a:t>SERVIDORES DE ALTO RENDIMIENTO</a:t>
            </a:r>
          </a:p>
          <a:p>
            <a:r>
              <a:rPr lang="es-ES" dirty="0"/>
              <a:t>SISTEMA DE ALMACENAMIENTO DE HASTA 5 TB.  </a:t>
            </a:r>
            <a:endParaRPr lang="es-ES" dirty="0" smtClean="0"/>
          </a:p>
          <a:p>
            <a:r>
              <a:rPr lang="es-ES" dirty="0" smtClean="0"/>
              <a:t>PROCESADOR </a:t>
            </a:r>
            <a:r>
              <a:rPr lang="es-ES" dirty="0"/>
              <a:t>QUAD CORE INTEL XEON 2.33 GHZ</a:t>
            </a:r>
            <a:r>
              <a:rPr lang="es-ES" dirty="0" smtClean="0"/>
              <a:t>,</a:t>
            </a:r>
          </a:p>
          <a:p>
            <a:r>
              <a:rPr lang="es-ES" dirty="0" smtClean="0"/>
              <a:t> </a:t>
            </a:r>
            <a:r>
              <a:rPr lang="es-ES" dirty="0"/>
              <a:t>RAM 2GB</a:t>
            </a:r>
            <a:r>
              <a:rPr lang="es-ES" dirty="0" smtClean="0"/>
              <a:t>,</a:t>
            </a:r>
          </a:p>
          <a:p>
            <a:r>
              <a:rPr lang="es-ES" dirty="0" smtClean="0"/>
              <a:t> </a:t>
            </a:r>
            <a:r>
              <a:rPr lang="es-ES" dirty="0"/>
              <a:t>CONTROLADORA DE ALMACENAMIENTO, </a:t>
            </a:r>
            <a:endParaRPr lang="es-ES" dirty="0" smtClean="0"/>
          </a:p>
          <a:p>
            <a:r>
              <a:rPr lang="es-ES" dirty="0" smtClean="0"/>
              <a:t>7 </a:t>
            </a:r>
            <a:r>
              <a:rPr lang="es-ES" dirty="0"/>
              <a:t>DISCOS DE 750 GB.</a:t>
            </a:r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331640" y="476672"/>
            <a:ext cx="6768752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EQUIPOS TECNOLOGICOS A IMPLEMENTARSE</a:t>
            </a:r>
            <a:endParaRPr lang="es-EC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Descripción: CPU CAS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36912"/>
            <a:ext cx="3622699" cy="381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19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476672"/>
            <a:ext cx="8352928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 GENERAL DEL SISTEMA</a:t>
            </a:r>
            <a:endParaRPr lang="es-EC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95537" y="2171997"/>
            <a:ext cx="8352928" cy="3993307"/>
          </a:xfrm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chemeClr val="tx1"/>
                </a:solidFill>
              </a:rPr>
              <a:t>SISTEMA ÚNICO INTEGRADO CON UN SOLO CEREBRO CENTRAL</a:t>
            </a:r>
          </a:p>
          <a:p>
            <a:r>
              <a:rPr lang="es-ES" sz="2800" b="1" dirty="0">
                <a:solidFill>
                  <a:schemeClr val="tx1"/>
                </a:solidFill>
              </a:rPr>
              <a:t>VIDEO VIGILANCIA DIGITAL DE ALTA RESOLUCIÓN</a:t>
            </a:r>
          </a:p>
          <a:p>
            <a:r>
              <a:rPr lang="es-ES" sz="2800" b="1" dirty="0">
                <a:solidFill>
                  <a:schemeClr val="tx1"/>
                </a:solidFill>
              </a:rPr>
              <a:t>SISTEMAS DE EMERGENCIA INTEGRADOS CON INTELIGENCIA ARTIFICIAL</a:t>
            </a:r>
          </a:p>
          <a:p>
            <a:r>
              <a:rPr lang="es-ES" sz="2800" b="1" dirty="0">
                <a:solidFill>
                  <a:schemeClr val="tx1"/>
                </a:solidFill>
              </a:rPr>
              <a:t>CONTROL DE ACCESOS Y DE VISITA CON RECONOCIMIENTO FACIAL Y DE PLACAS DE AUTO</a:t>
            </a:r>
          </a:p>
          <a:p>
            <a:r>
              <a:rPr lang="es-ES" sz="2800" b="1" dirty="0">
                <a:solidFill>
                  <a:schemeClr val="tx1"/>
                </a:solidFill>
              </a:rPr>
              <a:t>REGISTRO DE HORAS DE TRABAJO PARA ROLES DE </a:t>
            </a:r>
            <a:r>
              <a:rPr lang="es-ES" sz="2800" b="1" dirty="0" smtClean="0">
                <a:solidFill>
                  <a:schemeClr val="tx1"/>
                </a:solidFill>
              </a:rPr>
              <a:t>PAGO</a:t>
            </a:r>
            <a:r>
              <a:rPr lang="es-ES" sz="2800" b="1" dirty="0">
                <a:solidFill>
                  <a:schemeClr val="tx1"/>
                </a:solidFill>
              </a:rPr>
              <a:t/>
            </a:r>
            <a:br>
              <a:rPr lang="es-ES" sz="2800" b="1" dirty="0">
                <a:solidFill>
                  <a:schemeClr val="tx1"/>
                </a:solidFill>
              </a:rPr>
            </a:br>
            <a:endParaRPr lang="es-E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5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92899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899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95536" y="476672"/>
            <a:ext cx="8352928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REFERENCIAL</a:t>
            </a:r>
            <a:endParaRPr lang="es-EC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12968" cy="544522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32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GRACIAS POR SU ATENCIÓN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937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494810"/>
            <a:ext cx="6768752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METODOLOGÍA DE INVESTIGACIÓN</a:t>
            </a:r>
            <a:endParaRPr lang="es-EC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827584" y="1844824"/>
            <a:ext cx="2088232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IDENTIFICACIÓN DE VARIABLES</a:t>
            </a:r>
            <a:endParaRPr lang="es-EC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4499992" y="1899479"/>
            <a:ext cx="1872208" cy="6480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TIPO DE INVESTIGACIÓN</a:t>
            </a:r>
            <a:endParaRPr lang="es-EC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4499992" y="3735034"/>
            <a:ext cx="1872208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MÉTODOS DE INVESTIGACIÓN</a:t>
            </a:r>
            <a:endParaRPr lang="es-EC" b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4450161" y="5601769"/>
            <a:ext cx="1922039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TÉCNICAS  DE INVESTIGACIÓN</a:t>
            </a:r>
            <a:endParaRPr lang="es-EC" b="1" dirty="0"/>
          </a:p>
        </p:txBody>
      </p:sp>
      <p:grpSp>
        <p:nvGrpSpPr>
          <p:cNvPr id="16" name="Grupo 15"/>
          <p:cNvGrpSpPr/>
          <p:nvPr/>
        </p:nvGrpSpPr>
        <p:grpSpPr>
          <a:xfrm>
            <a:off x="827584" y="2852936"/>
            <a:ext cx="2160240" cy="322738"/>
            <a:chOff x="467544" y="2996952"/>
            <a:chExt cx="3024336" cy="216024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467544" y="2996952"/>
              <a:ext cx="30243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de flecha 11"/>
            <p:cNvCxnSpPr/>
            <p:nvPr/>
          </p:nvCxnSpPr>
          <p:spPr>
            <a:xfrm>
              <a:off x="467544" y="2996952"/>
              <a:ext cx="0" cy="2160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de flecha 13"/>
            <p:cNvCxnSpPr/>
            <p:nvPr/>
          </p:nvCxnSpPr>
          <p:spPr>
            <a:xfrm>
              <a:off x="3491880" y="2996952"/>
              <a:ext cx="0" cy="2160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Conector recto de flecha 14"/>
          <p:cNvCxnSpPr/>
          <p:nvPr/>
        </p:nvCxnSpPr>
        <p:spPr>
          <a:xfrm>
            <a:off x="1835696" y="2492896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4 Rectángulo redondeado"/>
          <p:cNvSpPr/>
          <p:nvPr/>
        </p:nvSpPr>
        <p:spPr>
          <a:xfrm>
            <a:off x="0" y="3195350"/>
            <a:ext cx="1619672" cy="495178"/>
          </a:xfrm>
          <a:prstGeom prst="roundRect">
            <a:avLst/>
          </a:prstGeom>
          <a:solidFill>
            <a:srgbClr val="F4E7D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INDEPENDIENTE</a:t>
            </a:r>
            <a:endParaRPr lang="es-EC" sz="1400" b="1" dirty="0"/>
          </a:p>
        </p:txBody>
      </p:sp>
      <p:sp>
        <p:nvSpPr>
          <p:cNvPr id="19" name="4 Rectángulo redondeado"/>
          <p:cNvSpPr/>
          <p:nvPr/>
        </p:nvSpPr>
        <p:spPr>
          <a:xfrm>
            <a:off x="2232248" y="3186472"/>
            <a:ext cx="1619672" cy="495178"/>
          </a:xfrm>
          <a:prstGeom prst="roundRect">
            <a:avLst/>
          </a:prstGeom>
          <a:solidFill>
            <a:srgbClr val="D3F9E8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D</a:t>
            </a:r>
            <a:r>
              <a:rPr lang="es-ES" sz="1400" b="1" dirty="0" smtClean="0"/>
              <a:t>EPENDIENTE</a:t>
            </a:r>
            <a:endParaRPr lang="es-EC" sz="1400" b="1" dirty="0"/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827584" y="3703780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2987824" y="3690528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4 Rectángulo redondeado"/>
          <p:cNvSpPr/>
          <p:nvPr/>
        </p:nvSpPr>
        <p:spPr>
          <a:xfrm>
            <a:off x="94252" y="4050568"/>
            <a:ext cx="1619672" cy="1682688"/>
          </a:xfrm>
          <a:prstGeom prst="roundRect">
            <a:avLst/>
          </a:prstGeom>
          <a:solidFill>
            <a:srgbClr val="F4E7D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/>
              <a:t>Tecnología aplicada a sistemas de video vigilancia y control de accesos</a:t>
            </a:r>
            <a:endParaRPr lang="es-EC" sz="1400" b="1" dirty="0"/>
          </a:p>
        </p:txBody>
      </p:sp>
      <p:sp>
        <p:nvSpPr>
          <p:cNvPr id="23" name="4 Rectángulo redondeado"/>
          <p:cNvSpPr/>
          <p:nvPr/>
        </p:nvSpPr>
        <p:spPr>
          <a:xfrm>
            <a:off x="2195736" y="4056316"/>
            <a:ext cx="1619672" cy="1676940"/>
          </a:xfrm>
          <a:prstGeom prst="roundRect">
            <a:avLst/>
          </a:prstGeom>
          <a:solidFill>
            <a:srgbClr val="D3F9E8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Seguridad física</a:t>
            </a:r>
            <a:endParaRPr lang="es-EC" sz="1400" b="1" dirty="0"/>
          </a:p>
        </p:txBody>
      </p:sp>
      <p:sp>
        <p:nvSpPr>
          <p:cNvPr id="24" name="5 Rectángulo redondeado"/>
          <p:cNvSpPr/>
          <p:nvPr/>
        </p:nvSpPr>
        <p:spPr>
          <a:xfrm>
            <a:off x="6660232" y="1700808"/>
            <a:ext cx="1872208" cy="10081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buFont typeface="+mj-lt"/>
              <a:buAutoNum type="arabicPeriod"/>
            </a:pPr>
            <a:r>
              <a:rPr lang="es-EC" b="1" dirty="0" smtClean="0"/>
              <a:t>Campo</a:t>
            </a:r>
          </a:p>
          <a:p>
            <a:pPr marL="342900" indent="-342900">
              <a:buFont typeface="+mj-lt"/>
              <a:buAutoNum type="arabicPeriod"/>
            </a:pPr>
            <a:r>
              <a:rPr lang="es-EC" b="1" dirty="0" smtClean="0"/>
              <a:t>Documental</a:t>
            </a:r>
          </a:p>
          <a:p>
            <a:endParaRPr lang="es-EC" b="1" dirty="0"/>
          </a:p>
        </p:txBody>
      </p:sp>
      <p:sp>
        <p:nvSpPr>
          <p:cNvPr id="17" name="Flecha derecha 16"/>
          <p:cNvSpPr/>
          <p:nvPr/>
        </p:nvSpPr>
        <p:spPr>
          <a:xfrm>
            <a:off x="6372200" y="2132856"/>
            <a:ext cx="288032" cy="216024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b="1">
              <a:solidFill>
                <a:schemeClr val="dk1"/>
              </a:solidFill>
            </a:endParaRPr>
          </a:p>
        </p:txBody>
      </p:sp>
      <p:sp>
        <p:nvSpPr>
          <p:cNvPr id="26" name="5 Rectángulo redondeado"/>
          <p:cNvSpPr/>
          <p:nvPr/>
        </p:nvSpPr>
        <p:spPr>
          <a:xfrm>
            <a:off x="6660232" y="3501008"/>
            <a:ext cx="1872208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s-EC" b="1" dirty="0" smtClean="0"/>
              <a:t>Deductivo</a:t>
            </a:r>
            <a:endParaRPr lang="es-EC" b="1" dirty="0"/>
          </a:p>
          <a:p>
            <a:pPr marL="342900" indent="-342900">
              <a:buFont typeface="+mj-lt"/>
              <a:buAutoNum type="arabicPeriod"/>
            </a:pPr>
            <a:r>
              <a:rPr lang="es-EC" b="1" dirty="0" smtClean="0"/>
              <a:t>Científico</a:t>
            </a:r>
            <a:endParaRPr lang="es-EC" b="1" dirty="0"/>
          </a:p>
          <a:p>
            <a:pPr algn="ctr"/>
            <a:endParaRPr lang="es-EC" b="1" dirty="0"/>
          </a:p>
        </p:txBody>
      </p:sp>
      <p:sp>
        <p:nvSpPr>
          <p:cNvPr id="27" name="Flecha derecha 26"/>
          <p:cNvSpPr/>
          <p:nvPr/>
        </p:nvSpPr>
        <p:spPr>
          <a:xfrm>
            <a:off x="6372200" y="3933056"/>
            <a:ext cx="288032" cy="216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b="1"/>
          </a:p>
        </p:txBody>
      </p:sp>
      <p:sp>
        <p:nvSpPr>
          <p:cNvPr id="28" name="5 Rectángulo redondeado"/>
          <p:cNvSpPr/>
          <p:nvPr/>
        </p:nvSpPr>
        <p:spPr>
          <a:xfrm>
            <a:off x="6660232" y="5373216"/>
            <a:ext cx="1872208" cy="10081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s-EC" b="1" dirty="0" smtClean="0"/>
              <a:t>Entrevistas</a:t>
            </a:r>
            <a:endParaRPr lang="es-EC" b="1" dirty="0"/>
          </a:p>
          <a:p>
            <a:pPr marL="342900" indent="-342900">
              <a:buFont typeface="+mj-lt"/>
              <a:buAutoNum type="arabicPeriod"/>
            </a:pPr>
            <a:r>
              <a:rPr lang="es-EC" b="1" dirty="0" smtClean="0"/>
              <a:t>Encuestas</a:t>
            </a:r>
            <a:endParaRPr lang="es-EC" b="1" dirty="0"/>
          </a:p>
          <a:p>
            <a:pPr algn="ctr"/>
            <a:endParaRPr lang="es-EC" b="1" dirty="0"/>
          </a:p>
        </p:txBody>
      </p:sp>
      <p:sp>
        <p:nvSpPr>
          <p:cNvPr id="29" name="Flecha derecha 28"/>
          <p:cNvSpPr/>
          <p:nvPr/>
        </p:nvSpPr>
        <p:spPr>
          <a:xfrm>
            <a:off x="6372200" y="5805264"/>
            <a:ext cx="288032" cy="21602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b="1"/>
          </a:p>
        </p:txBody>
      </p:sp>
    </p:spTree>
    <p:extLst>
      <p:ext uri="{BB962C8B-B14F-4D97-AF65-F5344CB8AC3E}">
        <p14:creationId xmlns:p14="http://schemas.microsoft.com/office/powerpoint/2010/main" val="37361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494810"/>
            <a:ext cx="6768752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METODOLOGÍA DE INVESTIGACIÓN</a:t>
            </a:r>
            <a:endParaRPr lang="es-EC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1560" y="1340768"/>
            <a:ext cx="3395570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Población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11560" y="21328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dirty="0"/>
              <a:t>En el presente estudio de investigación, la población referencial (Brigada Patria y Grupo), según su ubicación y en coherencia con los objetos la constituyen: Directivos (14), Oficiales (70) voluntarios operativos (1050) y otros (23).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971600" y="4149080"/>
            <a:ext cx="3395570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Muestra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868524" y="508518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𝑛=</a:t>
            </a:r>
            <a:r>
              <a:rPr lang="es-EC" dirty="0" smtClean="0"/>
              <a:t>𝑚 / 𝑒</a:t>
            </a:r>
            <a:r>
              <a:rPr lang="es-EC" dirty="0"/>
              <a:t>2(𝑚−1)+1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7421"/>
            <a:ext cx="4176464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494810"/>
            <a:ext cx="6768752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RESULTADOS Y DISCUSIÓN</a:t>
            </a:r>
            <a:endParaRPr lang="es-EC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259632" y="1196752"/>
            <a:ext cx="6120680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Distribución </a:t>
            </a:r>
            <a:r>
              <a:rPr lang="es-EC" b="1" dirty="0">
                <a:solidFill>
                  <a:schemeClr val="tx1"/>
                </a:solidFill>
              </a:rPr>
              <a:t>del Personal Fuerte Militar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451806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352839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3963256" cy="181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8" y="4293096"/>
            <a:ext cx="388843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7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494810"/>
            <a:ext cx="6768752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RESULTADOS Y DISCUSIÓN</a:t>
            </a:r>
            <a:endParaRPr lang="es-EC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96303"/>
            <a:ext cx="4179837" cy="136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04" y="3356992"/>
            <a:ext cx="28575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251520" y="1196752"/>
            <a:ext cx="4179838" cy="71973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1. Considera Ud. que el nivel de seguridad física en el Fuerte Militar es</a:t>
            </a:r>
          </a:p>
        </p:txBody>
      </p:sp>
      <p:sp>
        <p:nvSpPr>
          <p:cNvPr id="9" name="2 Rectángulo redondeado"/>
          <p:cNvSpPr/>
          <p:nvPr/>
        </p:nvSpPr>
        <p:spPr>
          <a:xfrm>
            <a:off x="4762146" y="1196752"/>
            <a:ext cx="4179838" cy="9474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2. Cuál cree Ud. que es el mayor problema de seguridad física en el Fuerte Militar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6861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07504" y="5733256"/>
            <a:ext cx="4176464" cy="980728"/>
          </a:xfrm>
          <a:prstGeom prst="rect">
            <a:avLst/>
          </a:prstGeom>
          <a:solidFill>
            <a:srgbClr val="D3F9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>
                <a:solidFill>
                  <a:schemeClr val="tx1"/>
                </a:solidFill>
              </a:rPr>
              <a:t>Se puede establecer que el nivel de seguridad física en el Fuerte Militar es medio con un 67,4% y bajo con un 25,3% lo que determina que existen debilidades a donde se debe orientar medidas correctivas que permitan mejorar el sistema de seguridad empleado.</a:t>
            </a:r>
            <a:endParaRPr lang="es-EC" sz="120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62146" y="5402213"/>
            <a:ext cx="4381854" cy="1455787"/>
          </a:xfrm>
          <a:prstGeom prst="rect">
            <a:avLst/>
          </a:prstGeom>
          <a:solidFill>
            <a:srgbClr val="D3F9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dirty="0">
                <a:solidFill>
                  <a:schemeClr val="tx1"/>
                </a:solidFill>
              </a:rPr>
              <a:t>Se puede establecer que el mayor problema de seguridad es el control de acceso con un 43,7%, seguido por la pérdida de bienes con un 28,0%, falta de elementos probatorios con un 12,4% y con el 3% la fuga de información, lo que determina que en el Fuerte Militar no se dispone de un excelente control de acceso a las áreas críticas, efecto por el cual se han producido perdidas de bienes y fuga de información, sin disponer de elementos probatorios.</a:t>
            </a:r>
            <a:endParaRPr lang="es-EC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8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494810"/>
            <a:ext cx="6768752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RESULTADOS Y DISCUSIÓN</a:t>
            </a:r>
            <a:endParaRPr lang="es-EC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07504" y="1196751"/>
            <a:ext cx="4179838" cy="9474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3. Considera Ud. que las herramientas y equipos tecnológicos mejorarán la seguridad física en el Fuerte Militar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6" y="2204864"/>
            <a:ext cx="3841476" cy="1257300"/>
          </a:xfrm>
          <a:prstGeom prst="rect">
            <a:avLst/>
          </a:prstGeom>
          <a:gradFill>
            <a:gsLst>
              <a:gs pos="0">
                <a:schemeClr val="accent6">
                  <a:tint val="0"/>
                </a:schemeClr>
              </a:gs>
              <a:gs pos="44000">
                <a:schemeClr val="accent6">
                  <a:tint val="60000"/>
                  <a:satMod val="120000"/>
                </a:schemeClr>
              </a:gs>
              <a:gs pos="100000">
                <a:schemeClr val="accent6">
                  <a:tint val="90000"/>
                  <a:alpha val="100000"/>
                  <a:lumMod val="9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  <a:shade val="75000"/>
                <a:lumMod val="80000"/>
              </a:schemeClr>
            </a:solidFill>
          </a:ln>
          <a:ex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88" y="3522830"/>
            <a:ext cx="3319724" cy="257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32674" y="6120680"/>
            <a:ext cx="3591254" cy="620688"/>
          </a:xfrm>
          <a:prstGeom prst="rect">
            <a:avLst/>
          </a:prstGeom>
          <a:solidFill>
            <a:srgbClr val="D3F9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>
                <a:solidFill>
                  <a:schemeClr val="tx1"/>
                </a:solidFill>
              </a:rPr>
              <a:t>Se puede establecer que las herramientas y equipos tecnológicos de seguridad mejorarán la seguridad física del Fuerte Militar</a:t>
            </a:r>
            <a:endParaRPr lang="es-EC" sz="1200">
              <a:solidFill>
                <a:schemeClr val="tx1"/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066409"/>
              </p:ext>
            </p:extLst>
          </p:nvPr>
        </p:nvGraphicFramePr>
        <p:xfrm>
          <a:off x="4389114" y="2222004"/>
          <a:ext cx="4647382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6700"/>
                <a:gridCol w="760293"/>
                <a:gridCol w="791701"/>
                <a:gridCol w="685714"/>
                <a:gridCol w="761487"/>
                <a:gridCol w="761487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 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Frecuencia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Porcentaje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Porcentaje válido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Porcentaje acumulado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Válidos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POSITIVO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366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98,7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98,7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98,7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NEGATIVO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4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1,1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1,1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99,7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SIN EFECTO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,3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,3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100,0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Total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371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100,0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100,0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 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tx2"/>
                        </a:gs>
                        <a:gs pos="44000">
                          <a:schemeClr val="accent6">
                            <a:tint val="60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alpha val="100000"/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1" name="4 Rectángulo redondeado"/>
          <p:cNvSpPr/>
          <p:nvPr/>
        </p:nvSpPr>
        <p:spPr>
          <a:xfrm>
            <a:off x="4496618" y="1196752"/>
            <a:ext cx="4467870" cy="9474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b="1" dirty="0" smtClean="0">
                <a:solidFill>
                  <a:schemeClr val="tx1"/>
                </a:solidFill>
              </a:rPr>
              <a:t>4. Qué </a:t>
            </a:r>
            <a:r>
              <a:rPr lang="es-EC" b="1" dirty="0">
                <a:solidFill>
                  <a:schemeClr val="tx1"/>
                </a:solidFill>
              </a:rPr>
              <a:t>efecto considera Ud. que tendría la implementación de sistemas tecnológicos en la seguridad del Fuerte Militar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3" name="Imagen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645024"/>
            <a:ext cx="3672408" cy="2354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ángulo 7"/>
          <p:cNvSpPr/>
          <p:nvPr/>
        </p:nvSpPr>
        <p:spPr>
          <a:xfrm>
            <a:off x="4287342" y="6093296"/>
            <a:ext cx="4749154" cy="648072"/>
          </a:xfrm>
          <a:prstGeom prst="rect">
            <a:avLst/>
          </a:prstGeom>
          <a:solidFill>
            <a:srgbClr val="D3F9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>
                <a:solidFill>
                  <a:schemeClr val="tx1"/>
                </a:solidFill>
              </a:rPr>
              <a:t>Se puede establecer que la implementación de sistemas tecnológicos tendrá un efecto positivo en la seguridad física del Fuerte Militar, porque mejorara el nivel de seguridad</a:t>
            </a:r>
            <a:endParaRPr lang="es-EC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494810"/>
            <a:ext cx="6768752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RESULTADOS Y DISCUSIÓN</a:t>
            </a:r>
            <a:endParaRPr lang="es-EC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07504" y="1196751"/>
            <a:ext cx="4179838" cy="9474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600" b="1" dirty="0">
                <a:solidFill>
                  <a:schemeClr val="tx1"/>
                </a:solidFill>
              </a:rPr>
              <a:t>5</a:t>
            </a:r>
            <a:r>
              <a:rPr lang="es-EC" sz="1600" b="1" dirty="0" smtClean="0">
                <a:solidFill>
                  <a:schemeClr val="tx1"/>
                </a:solidFill>
              </a:rPr>
              <a:t>. </a:t>
            </a:r>
            <a:r>
              <a:rPr lang="es-EC" sz="1600" b="1" dirty="0">
                <a:solidFill>
                  <a:schemeClr val="tx1"/>
                </a:solidFill>
              </a:rPr>
              <a:t>Señale dentro de los sistemas de seguridad abajo propuesto, cuales pueden mejorar la seguridad física del Fuerte Militar, de acuerdo a la prioridad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23528" y="5373216"/>
            <a:ext cx="3599309" cy="1296144"/>
          </a:xfrm>
          <a:prstGeom prst="rect">
            <a:avLst/>
          </a:prstGeom>
          <a:solidFill>
            <a:srgbClr val="D3F9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Se puede establecer que los sistemas con mayores frecuencias que mejoran la seguridad física son la video vigilancia, el control de acceso y alarmas; lo que evidencia que es necesario que el Fuerte Militar disponga de un sistema integrado de seguridad compuesto por los sistemas antes señalados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1" name="4 Rectángulo redondeado"/>
          <p:cNvSpPr/>
          <p:nvPr/>
        </p:nvSpPr>
        <p:spPr>
          <a:xfrm>
            <a:off x="4496618" y="1196752"/>
            <a:ext cx="4467870" cy="9474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b="1" dirty="0">
                <a:solidFill>
                  <a:schemeClr val="tx1"/>
                </a:solidFill>
              </a:rPr>
              <a:t>6</a:t>
            </a:r>
            <a:r>
              <a:rPr lang="es-EC" b="1" dirty="0" smtClean="0">
                <a:solidFill>
                  <a:schemeClr val="tx1"/>
                </a:solidFill>
              </a:rPr>
              <a:t>. Cuales </a:t>
            </a:r>
            <a:r>
              <a:rPr lang="es-EC" b="1" dirty="0">
                <a:solidFill>
                  <a:schemeClr val="tx1"/>
                </a:solidFill>
              </a:rPr>
              <a:t>considera que son las áreas críticas del Fuerte Militar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287342" y="5445224"/>
            <a:ext cx="4749154" cy="1152128"/>
          </a:xfrm>
          <a:prstGeom prst="rect">
            <a:avLst/>
          </a:prstGeom>
          <a:solidFill>
            <a:srgbClr val="D3F9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Se puede establecer que las principales áreas críticas del Fuerte Militar son oficinas, refugio de explosivos, complejo de bodega del CAL, gasolinera y dormitorios, por lo que es necesario mayor atención en el desarrollo de la propuesta, a fin de mejorar el nivel de seguridad física.</a:t>
            </a:r>
            <a:endParaRPr lang="es-EC" sz="1200" dirty="0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619" y="2320652"/>
            <a:ext cx="3743325" cy="2836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3404" y="2276872"/>
            <a:ext cx="3335020" cy="2980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520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710</TotalTime>
  <Words>2693</Words>
  <Application>Microsoft Office PowerPoint</Application>
  <PresentationFormat>Presentación en pantalla (4:3)</PresentationFormat>
  <Paragraphs>332</Paragraphs>
  <Slides>37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9" baseType="lpstr">
      <vt:lpstr>Forma de onda</vt:lpstr>
      <vt:lpstr>Imagen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SU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TRANSPORTES</cp:lastModifiedBy>
  <cp:revision>53</cp:revision>
  <dcterms:created xsi:type="dcterms:W3CDTF">2015-12-16T11:17:18Z</dcterms:created>
  <dcterms:modified xsi:type="dcterms:W3CDTF">2015-12-17T17:28:32Z</dcterms:modified>
</cp:coreProperties>
</file>