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77" r:id="rId2"/>
    <p:sldId id="276" r:id="rId3"/>
    <p:sldId id="269" r:id="rId4"/>
    <p:sldId id="275" r:id="rId5"/>
    <p:sldId id="270" r:id="rId6"/>
    <p:sldId id="271" r:id="rId7"/>
    <p:sldId id="272" r:id="rId8"/>
    <p:sldId id="274" r:id="rId9"/>
    <p:sldId id="257" r:id="rId10"/>
    <p:sldId id="273" r:id="rId11"/>
    <p:sldId id="259" r:id="rId12"/>
    <p:sldId id="260" r:id="rId13"/>
    <p:sldId id="261" r:id="rId14"/>
    <p:sldId id="258" r:id="rId15"/>
    <p:sldId id="262" r:id="rId16"/>
    <p:sldId id="283" r:id="rId17"/>
    <p:sldId id="278" r:id="rId18"/>
    <p:sldId id="279" r:id="rId19"/>
    <p:sldId id="280" r:id="rId20"/>
    <p:sldId id="281" r:id="rId21"/>
    <p:sldId id="282" r:id="rId22"/>
    <p:sldId id="263" r:id="rId23"/>
    <p:sldId id="264" r:id="rId24"/>
    <p:sldId id="265" r:id="rId25"/>
    <p:sldId id="266" r:id="rId26"/>
    <p:sldId id="267" r:id="rId27"/>
    <p:sldId id="26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5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9EBAF-5B8E-4B72-873A-5EC3E1AE8FD7}" type="doc">
      <dgm:prSet loTypeId="urn:diagrams.loki3.com/BracketList+Icon" loCatId="list" qsTypeId="urn:microsoft.com/office/officeart/2005/8/quickstyle/simple1" qsCatId="simple" csTypeId="urn:microsoft.com/office/officeart/2005/8/colors/accent3_1" csCatId="accent3" phldr="1"/>
      <dgm:spPr/>
      <dgm:t>
        <a:bodyPr/>
        <a:lstStyle/>
        <a:p>
          <a:endParaRPr lang="es-EC"/>
        </a:p>
      </dgm:t>
    </dgm:pt>
    <dgm:pt modelId="{CC5F8E21-8C1F-4F27-9CE9-43C61DDDC30D}">
      <dgm:prSet phldrT="[Texto]" custT="1"/>
      <dgm:spPr/>
      <dgm:t>
        <a:bodyPr/>
        <a:lstStyle/>
        <a:p>
          <a:pPr algn="ctr"/>
          <a:r>
            <a:rPr lang="es-EC" sz="1800" b="1" dirty="0">
              <a:latin typeface="Berlin Sans FB Demi" panose="020E0802020502020306" pitchFamily="34" charset="0"/>
            </a:rPr>
            <a:t>General</a:t>
          </a:r>
        </a:p>
      </dgm:t>
    </dgm:pt>
    <dgm:pt modelId="{7B288B35-039A-49F6-8FB6-186344E51770}" type="parTrans" cxnId="{5B055F0B-9BE8-4F23-A76E-00D44C9CCEA9}">
      <dgm:prSet/>
      <dgm:spPr/>
      <dgm:t>
        <a:bodyPr/>
        <a:lstStyle/>
        <a:p>
          <a:endParaRPr lang="es-EC"/>
        </a:p>
      </dgm:t>
    </dgm:pt>
    <dgm:pt modelId="{A3655568-0079-4F00-8746-4C849D9D61A2}" type="sibTrans" cxnId="{5B055F0B-9BE8-4F23-A76E-00D44C9CCEA9}">
      <dgm:prSet/>
      <dgm:spPr/>
      <dgm:t>
        <a:bodyPr/>
        <a:lstStyle/>
        <a:p>
          <a:endParaRPr lang="es-EC"/>
        </a:p>
      </dgm:t>
    </dgm:pt>
    <dgm:pt modelId="{B76F70CD-CD62-4982-AD55-1939AD2826C6}">
      <dgm:prSet phldrT="[Texto]" custT="1"/>
      <dgm:spPr/>
      <dgm:t>
        <a:bodyPr/>
        <a:lstStyle/>
        <a:p>
          <a:pPr algn="just"/>
          <a:r>
            <a:rPr lang="es-EC" sz="1600" dirty="0"/>
            <a:t>Promover el turismo de aventura como alternativa de desarrollo sostenible, para fortalecer sus actividades turísticas.</a:t>
          </a:r>
        </a:p>
      </dgm:t>
    </dgm:pt>
    <dgm:pt modelId="{234DA9A5-7C02-4726-BBCC-978948AFDAE5}" type="parTrans" cxnId="{213580F9-8FBF-4398-B287-B6D003BC6F65}">
      <dgm:prSet/>
      <dgm:spPr/>
      <dgm:t>
        <a:bodyPr/>
        <a:lstStyle/>
        <a:p>
          <a:endParaRPr lang="es-EC"/>
        </a:p>
      </dgm:t>
    </dgm:pt>
    <dgm:pt modelId="{A89838E0-8702-4493-BADB-E3041FF9467D}" type="sibTrans" cxnId="{213580F9-8FBF-4398-B287-B6D003BC6F65}">
      <dgm:prSet/>
      <dgm:spPr/>
      <dgm:t>
        <a:bodyPr/>
        <a:lstStyle/>
        <a:p>
          <a:endParaRPr lang="es-EC"/>
        </a:p>
      </dgm:t>
    </dgm:pt>
    <dgm:pt modelId="{2E395807-8B03-4E53-ABBA-B7835EB86632}">
      <dgm:prSet phldrT="[Texto]" custT="1"/>
      <dgm:spPr/>
      <dgm:t>
        <a:bodyPr/>
        <a:lstStyle/>
        <a:p>
          <a:pPr algn="ctr"/>
          <a:r>
            <a:rPr lang="es-EC" sz="1800" b="1" dirty="0">
              <a:latin typeface="Berlin Sans FB Demi" panose="020E0802020502020306" pitchFamily="34" charset="0"/>
            </a:rPr>
            <a:t>Específicos</a:t>
          </a:r>
        </a:p>
      </dgm:t>
    </dgm:pt>
    <dgm:pt modelId="{3754DCFE-24E7-4EE9-844D-01BE46E98A05}" type="parTrans" cxnId="{9883C512-52EC-46B1-A934-C52E916AE4C5}">
      <dgm:prSet/>
      <dgm:spPr/>
      <dgm:t>
        <a:bodyPr/>
        <a:lstStyle/>
        <a:p>
          <a:endParaRPr lang="es-EC"/>
        </a:p>
      </dgm:t>
    </dgm:pt>
    <dgm:pt modelId="{0B11AE49-EF83-4C34-BDDE-58D9007D2782}" type="sibTrans" cxnId="{9883C512-52EC-46B1-A934-C52E916AE4C5}">
      <dgm:prSet/>
      <dgm:spPr/>
      <dgm:t>
        <a:bodyPr/>
        <a:lstStyle/>
        <a:p>
          <a:endParaRPr lang="es-EC"/>
        </a:p>
      </dgm:t>
    </dgm:pt>
    <dgm:pt modelId="{A79C9BEA-DE0B-4850-B35B-E825C7DED5D1}">
      <dgm:prSet phldrT="[Texto]" custT="1"/>
      <dgm:spPr/>
      <dgm:t>
        <a:bodyPr/>
        <a:lstStyle/>
        <a:p>
          <a:pPr algn="just"/>
          <a:r>
            <a:rPr lang="es-EC" sz="1600" dirty="0"/>
            <a:t>Identificar la sostenibilidad turística como alternativa para el turismo de aventura  analizando el mercado en el que se desenvuelve, con el propósito de establecer las condiciones y características de la actividad turística.</a:t>
          </a:r>
        </a:p>
      </dgm:t>
    </dgm:pt>
    <dgm:pt modelId="{55531FAB-256A-467C-91EC-12FB72167C1C}" type="parTrans" cxnId="{6591B336-41E2-4B19-B686-B78E1A84957C}">
      <dgm:prSet/>
      <dgm:spPr/>
      <dgm:t>
        <a:bodyPr/>
        <a:lstStyle/>
        <a:p>
          <a:endParaRPr lang="es-EC"/>
        </a:p>
      </dgm:t>
    </dgm:pt>
    <dgm:pt modelId="{CF84CCBE-29D1-41F9-B887-299BCD569664}" type="sibTrans" cxnId="{6591B336-41E2-4B19-B686-B78E1A84957C}">
      <dgm:prSet/>
      <dgm:spPr/>
      <dgm:t>
        <a:bodyPr/>
        <a:lstStyle/>
        <a:p>
          <a:endParaRPr lang="es-EC"/>
        </a:p>
      </dgm:t>
    </dgm:pt>
    <dgm:pt modelId="{06B30303-4A90-4810-9A05-B1068A5A5A15}">
      <dgm:prSet custT="1"/>
      <dgm:spPr/>
      <dgm:t>
        <a:bodyPr/>
        <a:lstStyle/>
        <a:p>
          <a:pPr algn="just"/>
          <a:r>
            <a:rPr lang="es-EC" sz="1600"/>
            <a:t>Diagnosticar la situación en la que se encuentran los recursos turísticos mediante un inventario, para poder aprovecharlos.</a:t>
          </a:r>
          <a:endParaRPr lang="es-EC" sz="1600" dirty="0"/>
        </a:p>
      </dgm:t>
    </dgm:pt>
    <dgm:pt modelId="{23729984-D501-49FB-B66F-96F687D83213}" type="parTrans" cxnId="{33FF25F9-C6B1-4E45-A62A-659C027138BF}">
      <dgm:prSet/>
      <dgm:spPr/>
      <dgm:t>
        <a:bodyPr/>
        <a:lstStyle/>
        <a:p>
          <a:endParaRPr lang="es-EC"/>
        </a:p>
      </dgm:t>
    </dgm:pt>
    <dgm:pt modelId="{C351843A-B4E1-40DD-9B43-6D671A23E5ED}" type="sibTrans" cxnId="{33FF25F9-C6B1-4E45-A62A-659C027138BF}">
      <dgm:prSet/>
      <dgm:spPr/>
      <dgm:t>
        <a:bodyPr/>
        <a:lstStyle/>
        <a:p>
          <a:endParaRPr lang="es-EC"/>
        </a:p>
      </dgm:t>
    </dgm:pt>
    <dgm:pt modelId="{B078DF2B-7CEF-46F7-A01F-A88B94DB2509}">
      <dgm:prSet custT="1"/>
      <dgm:spPr/>
      <dgm:t>
        <a:bodyPr/>
        <a:lstStyle/>
        <a:p>
          <a:pPr algn="just"/>
          <a:r>
            <a:rPr lang="es-EC" sz="1600"/>
            <a:t>Potencializar sosteniblemente la parroquia de San José de Minas por medio del turismo de aventura, para mejorar la captación de turistas. </a:t>
          </a:r>
          <a:endParaRPr lang="es-EC" sz="1600" dirty="0"/>
        </a:p>
      </dgm:t>
    </dgm:pt>
    <dgm:pt modelId="{929C484D-4803-4AD7-A726-61BD8E50B24C}" type="parTrans" cxnId="{5331162E-C31B-4A4A-9571-2D127311BB62}">
      <dgm:prSet/>
      <dgm:spPr/>
      <dgm:t>
        <a:bodyPr/>
        <a:lstStyle/>
        <a:p>
          <a:endParaRPr lang="es-EC"/>
        </a:p>
      </dgm:t>
    </dgm:pt>
    <dgm:pt modelId="{E6659D13-C2BF-4433-826B-C0D404041B48}" type="sibTrans" cxnId="{5331162E-C31B-4A4A-9571-2D127311BB62}">
      <dgm:prSet/>
      <dgm:spPr/>
      <dgm:t>
        <a:bodyPr/>
        <a:lstStyle/>
        <a:p>
          <a:endParaRPr lang="es-EC"/>
        </a:p>
      </dgm:t>
    </dgm:pt>
    <dgm:pt modelId="{11AC5CAF-1863-4487-95A6-EADA9420D9FA}" type="pres">
      <dgm:prSet presAssocID="{EA99EBAF-5B8E-4B72-873A-5EC3E1AE8FD7}" presName="Name0" presStyleCnt="0">
        <dgm:presLayoutVars>
          <dgm:dir/>
          <dgm:animLvl val="lvl"/>
          <dgm:resizeHandles val="exact"/>
        </dgm:presLayoutVars>
      </dgm:prSet>
      <dgm:spPr/>
      <dgm:t>
        <a:bodyPr/>
        <a:lstStyle/>
        <a:p>
          <a:endParaRPr lang="es-EC"/>
        </a:p>
      </dgm:t>
    </dgm:pt>
    <dgm:pt modelId="{56F2A343-7F37-4074-87FF-C0B3545F94DF}" type="pres">
      <dgm:prSet presAssocID="{CC5F8E21-8C1F-4F27-9CE9-43C61DDDC30D}" presName="linNode" presStyleCnt="0"/>
      <dgm:spPr/>
    </dgm:pt>
    <dgm:pt modelId="{4EFD0118-E317-4764-8536-529640B2AF60}" type="pres">
      <dgm:prSet presAssocID="{CC5F8E21-8C1F-4F27-9CE9-43C61DDDC30D}" presName="parTx" presStyleLbl="revTx" presStyleIdx="0" presStyleCnt="2">
        <dgm:presLayoutVars>
          <dgm:chMax val="1"/>
          <dgm:bulletEnabled val="1"/>
        </dgm:presLayoutVars>
      </dgm:prSet>
      <dgm:spPr/>
      <dgm:t>
        <a:bodyPr/>
        <a:lstStyle/>
        <a:p>
          <a:endParaRPr lang="es-EC"/>
        </a:p>
      </dgm:t>
    </dgm:pt>
    <dgm:pt modelId="{F1C832A6-4D63-41ED-9646-9ED5B5CE33B5}" type="pres">
      <dgm:prSet presAssocID="{CC5F8E21-8C1F-4F27-9CE9-43C61DDDC30D}" presName="bracket" presStyleLbl="parChTrans1D1" presStyleIdx="0" presStyleCnt="2"/>
      <dgm:spPr/>
    </dgm:pt>
    <dgm:pt modelId="{7A4FAF30-69BD-4FC8-A145-F469AC0FA264}" type="pres">
      <dgm:prSet presAssocID="{CC5F8E21-8C1F-4F27-9CE9-43C61DDDC30D}" presName="spH" presStyleCnt="0"/>
      <dgm:spPr/>
    </dgm:pt>
    <dgm:pt modelId="{DB1E16B6-E6EF-4DEB-9E44-3382727C02F8}" type="pres">
      <dgm:prSet presAssocID="{CC5F8E21-8C1F-4F27-9CE9-43C61DDDC30D}" presName="desTx" presStyleLbl="node1" presStyleIdx="0" presStyleCnt="2">
        <dgm:presLayoutVars>
          <dgm:bulletEnabled val="1"/>
        </dgm:presLayoutVars>
      </dgm:prSet>
      <dgm:spPr/>
      <dgm:t>
        <a:bodyPr/>
        <a:lstStyle/>
        <a:p>
          <a:endParaRPr lang="es-EC"/>
        </a:p>
      </dgm:t>
    </dgm:pt>
    <dgm:pt modelId="{4CE3B38A-CFD4-42FD-82B4-D3237344AB1A}" type="pres">
      <dgm:prSet presAssocID="{A3655568-0079-4F00-8746-4C849D9D61A2}" presName="spV" presStyleCnt="0"/>
      <dgm:spPr/>
    </dgm:pt>
    <dgm:pt modelId="{4D3605E4-9F39-4219-8613-C92E67278647}" type="pres">
      <dgm:prSet presAssocID="{2E395807-8B03-4E53-ABBA-B7835EB86632}" presName="linNode" presStyleCnt="0"/>
      <dgm:spPr/>
    </dgm:pt>
    <dgm:pt modelId="{245EE1DC-A66A-489D-9F2B-DB0EF4DE689C}" type="pres">
      <dgm:prSet presAssocID="{2E395807-8B03-4E53-ABBA-B7835EB86632}" presName="parTx" presStyleLbl="revTx" presStyleIdx="1" presStyleCnt="2">
        <dgm:presLayoutVars>
          <dgm:chMax val="1"/>
          <dgm:bulletEnabled val="1"/>
        </dgm:presLayoutVars>
      </dgm:prSet>
      <dgm:spPr/>
      <dgm:t>
        <a:bodyPr/>
        <a:lstStyle/>
        <a:p>
          <a:endParaRPr lang="es-EC"/>
        </a:p>
      </dgm:t>
    </dgm:pt>
    <dgm:pt modelId="{16335B2D-6039-4CAF-BCA5-08D066FFC9C9}" type="pres">
      <dgm:prSet presAssocID="{2E395807-8B03-4E53-ABBA-B7835EB86632}" presName="bracket" presStyleLbl="parChTrans1D1" presStyleIdx="1" presStyleCnt="2"/>
      <dgm:spPr/>
    </dgm:pt>
    <dgm:pt modelId="{ACF4A5E0-34EE-475F-9BC0-B96642A41C06}" type="pres">
      <dgm:prSet presAssocID="{2E395807-8B03-4E53-ABBA-B7835EB86632}" presName="spH" presStyleCnt="0"/>
      <dgm:spPr/>
    </dgm:pt>
    <dgm:pt modelId="{06DACD57-1B28-4F9E-BAC4-430A1CF1C19D}" type="pres">
      <dgm:prSet presAssocID="{2E395807-8B03-4E53-ABBA-B7835EB86632}" presName="desTx" presStyleLbl="node1" presStyleIdx="1" presStyleCnt="2">
        <dgm:presLayoutVars>
          <dgm:bulletEnabled val="1"/>
        </dgm:presLayoutVars>
      </dgm:prSet>
      <dgm:spPr/>
      <dgm:t>
        <a:bodyPr/>
        <a:lstStyle/>
        <a:p>
          <a:endParaRPr lang="es-EC"/>
        </a:p>
      </dgm:t>
    </dgm:pt>
  </dgm:ptLst>
  <dgm:cxnLst>
    <dgm:cxn modelId="{1683DD0E-DCD6-45EE-AC0A-E8DED6D1CD46}" type="presOf" srcId="{2E395807-8B03-4E53-ABBA-B7835EB86632}" destId="{245EE1DC-A66A-489D-9F2B-DB0EF4DE689C}" srcOrd="0" destOrd="0" presId="urn:diagrams.loki3.com/BracketList+Icon"/>
    <dgm:cxn modelId="{5331162E-C31B-4A4A-9571-2D127311BB62}" srcId="{2E395807-8B03-4E53-ABBA-B7835EB86632}" destId="{B078DF2B-7CEF-46F7-A01F-A88B94DB2509}" srcOrd="2" destOrd="0" parTransId="{929C484D-4803-4AD7-A726-61BD8E50B24C}" sibTransId="{E6659D13-C2BF-4433-826B-C0D404041B48}"/>
    <dgm:cxn modelId="{9883C512-52EC-46B1-A934-C52E916AE4C5}" srcId="{EA99EBAF-5B8E-4B72-873A-5EC3E1AE8FD7}" destId="{2E395807-8B03-4E53-ABBA-B7835EB86632}" srcOrd="1" destOrd="0" parTransId="{3754DCFE-24E7-4EE9-844D-01BE46E98A05}" sibTransId="{0B11AE49-EF83-4C34-BDDE-58D9007D2782}"/>
    <dgm:cxn modelId="{43451A94-8B17-453F-9845-E667DFB00402}" type="presOf" srcId="{B76F70CD-CD62-4982-AD55-1939AD2826C6}" destId="{DB1E16B6-E6EF-4DEB-9E44-3382727C02F8}" srcOrd="0" destOrd="0" presId="urn:diagrams.loki3.com/BracketList+Icon"/>
    <dgm:cxn modelId="{870F1A88-5EEE-4CB6-987A-E066A622569B}" type="presOf" srcId="{EA99EBAF-5B8E-4B72-873A-5EC3E1AE8FD7}" destId="{11AC5CAF-1863-4487-95A6-EADA9420D9FA}" srcOrd="0" destOrd="0" presId="urn:diagrams.loki3.com/BracketList+Icon"/>
    <dgm:cxn modelId="{33FF25F9-C6B1-4E45-A62A-659C027138BF}" srcId="{2E395807-8B03-4E53-ABBA-B7835EB86632}" destId="{06B30303-4A90-4810-9A05-B1068A5A5A15}" srcOrd="1" destOrd="0" parTransId="{23729984-D501-49FB-B66F-96F687D83213}" sibTransId="{C351843A-B4E1-40DD-9B43-6D671A23E5ED}"/>
    <dgm:cxn modelId="{5B055F0B-9BE8-4F23-A76E-00D44C9CCEA9}" srcId="{EA99EBAF-5B8E-4B72-873A-5EC3E1AE8FD7}" destId="{CC5F8E21-8C1F-4F27-9CE9-43C61DDDC30D}" srcOrd="0" destOrd="0" parTransId="{7B288B35-039A-49F6-8FB6-186344E51770}" sibTransId="{A3655568-0079-4F00-8746-4C849D9D61A2}"/>
    <dgm:cxn modelId="{80EF6BAD-1992-401C-A887-9589B6E15DC6}" type="presOf" srcId="{A79C9BEA-DE0B-4850-B35B-E825C7DED5D1}" destId="{06DACD57-1B28-4F9E-BAC4-430A1CF1C19D}" srcOrd="0" destOrd="0" presId="urn:diagrams.loki3.com/BracketList+Icon"/>
    <dgm:cxn modelId="{402BBEB8-0AB7-4853-8A54-E27A6CFF171C}" type="presOf" srcId="{CC5F8E21-8C1F-4F27-9CE9-43C61DDDC30D}" destId="{4EFD0118-E317-4764-8536-529640B2AF60}" srcOrd="0" destOrd="0" presId="urn:diagrams.loki3.com/BracketList+Icon"/>
    <dgm:cxn modelId="{6591B336-41E2-4B19-B686-B78E1A84957C}" srcId="{2E395807-8B03-4E53-ABBA-B7835EB86632}" destId="{A79C9BEA-DE0B-4850-B35B-E825C7DED5D1}" srcOrd="0" destOrd="0" parTransId="{55531FAB-256A-467C-91EC-12FB72167C1C}" sibTransId="{CF84CCBE-29D1-41F9-B887-299BCD569664}"/>
    <dgm:cxn modelId="{213580F9-8FBF-4398-B287-B6D003BC6F65}" srcId="{CC5F8E21-8C1F-4F27-9CE9-43C61DDDC30D}" destId="{B76F70CD-CD62-4982-AD55-1939AD2826C6}" srcOrd="0" destOrd="0" parTransId="{234DA9A5-7C02-4726-BBCC-978948AFDAE5}" sibTransId="{A89838E0-8702-4493-BADB-E3041FF9467D}"/>
    <dgm:cxn modelId="{E204B4A0-1619-46E2-A2A0-06B5D50CFC9D}" type="presOf" srcId="{B078DF2B-7CEF-46F7-A01F-A88B94DB2509}" destId="{06DACD57-1B28-4F9E-BAC4-430A1CF1C19D}" srcOrd="0" destOrd="2" presId="urn:diagrams.loki3.com/BracketList+Icon"/>
    <dgm:cxn modelId="{A031DC12-5FFF-4C99-B13A-63281253FD95}" type="presOf" srcId="{06B30303-4A90-4810-9A05-B1068A5A5A15}" destId="{06DACD57-1B28-4F9E-BAC4-430A1CF1C19D}" srcOrd="0" destOrd="1" presId="urn:diagrams.loki3.com/BracketList+Icon"/>
    <dgm:cxn modelId="{31DF80CF-A3F0-46DE-8CBB-107BE3F8EB25}" type="presParOf" srcId="{11AC5CAF-1863-4487-95A6-EADA9420D9FA}" destId="{56F2A343-7F37-4074-87FF-C0B3545F94DF}" srcOrd="0" destOrd="0" presId="urn:diagrams.loki3.com/BracketList+Icon"/>
    <dgm:cxn modelId="{9C10A784-54AF-4E98-AA20-FD7D0C86FFCA}" type="presParOf" srcId="{56F2A343-7F37-4074-87FF-C0B3545F94DF}" destId="{4EFD0118-E317-4764-8536-529640B2AF60}" srcOrd="0" destOrd="0" presId="urn:diagrams.loki3.com/BracketList+Icon"/>
    <dgm:cxn modelId="{6F416AE5-841F-4E70-8861-85793F869C92}" type="presParOf" srcId="{56F2A343-7F37-4074-87FF-C0B3545F94DF}" destId="{F1C832A6-4D63-41ED-9646-9ED5B5CE33B5}" srcOrd="1" destOrd="0" presId="urn:diagrams.loki3.com/BracketList+Icon"/>
    <dgm:cxn modelId="{64B60BDA-96E7-437C-AA75-60E9BA22E7DD}" type="presParOf" srcId="{56F2A343-7F37-4074-87FF-C0B3545F94DF}" destId="{7A4FAF30-69BD-4FC8-A145-F469AC0FA264}" srcOrd="2" destOrd="0" presId="urn:diagrams.loki3.com/BracketList+Icon"/>
    <dgm:cxn modelId="{F22E334D-B066-4294-AB8E-8B5D1D959E1C}" type="presParOf" srcId="{56F2A343-7F37-4074-87FF-C0B3545F94DF}" destId="{DB1E16B6-E6EF-4DEB-9E44-3382727C02F8}" srcOrd="3" destOrd="0" presId="urn:diagrams.loki3.com/BracketList+Icon"/>
    <dgm:cxn modelId="{094EE70C-4FAB-4B0C-A476-EC658FD8C37E}" type="presParOf" srcId="{11AC5CAF-1863-4487-95A6-EADA9420D9FA}" destId="{4CE3B38A-CFD4-42FD-82B4-D3237344AB1A}" srcOrd="1" destOrd="0" presId="urn:diagrams.loki3.com/BracketList+Icon"/>
    <dgm:cxn modelId="{C1F10528-5A83-41E6-AE51-68EA1DF6F552}" type="presParOf" srcId="{11AC5CAF-1863-4487-95A6-EADA9420D9FA}" destId="{4D3605E4-9F39-4219-8613-C92E67278647}" srcOrd="2" destOrd="0" presId="urn:diagrams.loki3.com/BracketList+Icon"/>
    <dgm:cxn modelId="{E0FB6706-2DD4-4DF9-94E1-14ABB2922556}" type="presParOf" srcId="{4D3605E4-9F39-4219-8613-C92E67278647}" destId="{245EE1DC-A66A-489D-9F2B-DB0EF4DE689C}" srcOrd="0" destOrd="0" presId="urn:diagrams.loki3.com/BracketList+Icon"/>
    <dgm:cxn modelId="{7FA35205-C666-4BE0-8F70-3FD68480FFF4}" type="presParOf" srcId="{4D3605E4-9F39-4219-8613-C92E67278647}" destId="{16335B2D-6039-4CAF-BCA5-08D066FFC9C9}" srcOrd="1" destOrd="0" presId="urn:diagrams.loki3.com/BracketList+Icon"/>
    <dgm:cxn modelId="{67E1E496-A200-4FB4-91ED-47D0BC4F5CDC}" type="presParOf" srcId="{4D3605E4-9F39-4219-8613-C92E67278647}" destId="{ACF4A5E0-34EE-475F-9BC0-B96642A41C06}" srcOrd="2" destOrd="0" presId="urn:diagrams.loki3.com/BracketList+Icon"/>
    <dgm:cxn modelId="{C10BACD6-C339-4FE8-85FA-036C8C8DEC7E}" type="presParOf" srcId="{4D3605E4-9F39-4219-8613-C92E67278647}" destId="{06DACD57-1B28-4F9E-BAC4-430A1CF1C19D}"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6059B-BFD9-4D47-8113-541373B30F7E}"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s-EC"/>
        </a:p>
      </dgm:t>
    </dgm:pt>
    <dgm:pt modelId="{485392AC-AB60-47B3-A42A-25CA60B876E2}">
      <dgm:prSet phldrT="[Texto]" custT="1"/>
      <dgm:spPr/>
      <dgm:t>
        <a:bodyPr/>
        <a:lstStyle/>
        <a:p>
          <a:r>
            <a:rPr lang="es-EC" sz="2400" b="1"/>
            <a:t>Teoría del turismo</a:t>
          </a:r>
          <a:endParaRPr lang="es-EC" sz="2400" b="1" dirty="0"/>
        </a:p>
      </dgm:t>
    </dgm:pt>
    <dgm:pt modelId="{BAD873C8-33ED-47FA-9F6E-4B7628F5D601}" type="parTrans" cxnId="{16569086-40F1-4E88-A495-F2A2F241E53C}">
      <dgm:prSet/>
      <dgm:spPr/>
      <dgm:t>
        <a:bodyPr/>
        <a:lstStyle/>
        <a:p>
          <a:endParaRPr lang="es-EC">
            <a:solidFill>
              <a:schemeClr val="tx1"/>
            </a:solidFill>
          </a:endParaRPr>
        </a:p>
      </dgm:t>
    </dgm:pt>
    <dgm:pt modelId="{66797D63-7A1F-4DE9-A8AE-96BAFBAF87B6}" type="sibTrans" cxnId="{16569086-40F1-4E88-A495-F2A2F241E53C}">
      <dgm:prSet/>
      <dgm:spPr/>
      <dgm:t>
        <a:bodyPr/>
        <a:lstStyle/>
        <a:p>
          <a:endParaRPr lang="es-EC">
            <a:solidFill>
              <a:schemeClr val="tx1"/>
            </a:solidFill>
          </a:endParaRPr>
        </a:p>
      </dgm:t>
    </dgm:pt>
    <dgm:pt modelId="{3C15A490-771F-4FCB-8405-020FD50F10F8}">
      <dgm:prSet phldrT="[Texto]" custT="1"/>
      <dgm:spPr/>
      <dgm:t>
        <a:bodyPr/>
        <a:lstStyle/>
        <a:p>
          <a:pPr algn="just"/>
          <a:r>
            <a:rPr lang="es-EC" sz="1400" dirty="0" smtClean="0"/>
            <a:t>Hunziker &amp; Krapf</a:t>
          </a:r>
          <a:endParaRPr lang="es-EC" sz="1400" dirty="0"/>
        </a:p>
      </dgm:t>
    </dgm:pt>
    <dgm:pt modelId="{F826AD47-7756-45DE-B301-D3C692160A66}" type="parTrans" cxnId="{7CCD07DE-D7AB-47BC-AAC4-42A60B6C9D8A}">
      <dgm:prSet/>
      <dgm:spPr/>
      <dgm:t>
        <a:bodyPr/>
        <a:lstStyle/>
        <a:p>
          <a:endParaRPr lang="es-EC">
            <a:solidFill>
              <a:schemeClr val="tx1"/>
            </a:solidFill>
          </a:endParaRPr>
        </a:p>
      </dgm:t>
    </dgm:pt>
    <dgm:pt modelId="{71472FB4-E386-49DE-803E-1B985FF834BE}" type="sibTrans" cxnId="{7CCD07DE-D7AB-47BC-AAC4-42A60B6C9D8A}">
      <dgm:prSet/>
      <dgm:spPr/>
      <dgm:t>
        <a:bodyPr/>
        <a:lstStyle/>
        <a:p>
          <a:endParaRPr lang="es-EC">
            <a:solidFill>
              <a:schemeClr val="tx1"/>
            </a:solidFill>
          </a:endParaRPr>
        </a:p>
      </dgm:t>
    </dgm:pt>
    <dgm:pt modelId="{0E423808-840F-440C-98BE-1821F69246C8}">
      <dgm:prSet phldrT="[Texto]" custT="1"/>
      <dgm:spPr/>
      <dgm:t>
        <a:bodyPr/>
        <a:lstStyle/>
        <a:p>
          <a:r>
            <a:rPr lang="es-ES" sz="2400" b="1"/>
            <a:t>Teoría del desarrollo turístico sostenible</a:t>
          </a:r>
          <a:endParaRPr lang="es-EC" sz="2400" b="1" dirty="0"/>
        </a:p>
      </dgm:t>
    </dgm:pt>
    <dgm:pt modelId="{1AD80C34-7EED-4165-8456-90FB2A6EAF59}" type="parTrans" cxnId="{B2BF330B-5DDF-453B-AB4D-D1B159DDC0B6}">
      <dgm:prSet/>
      <dgm:spPr/>
      <dgm:t>
        <a:bodyPr/>
        <a:lstStyle/>
        <a:p>
          <a:endParaRPr lang="es-EC">
            <a:solidFill>
              <a:schemeClr val="tx1"/>
            </a:solidFill>
          </a:endParaRPr>
        </a:p>
      </dgm:t>
    </dgm:pt>
    <dgm:pt modelId="{D66147A4-AECD-4CFB-B1BF-E307855CCFE5}" type="sibTrans" cxnId="{B2BF330B-5DDF-453B-AB4D-D1B159DDC0B6}">
      <dgm:prSet/>
      <dgm:spPr/>
      <dgm:t>
        <a:bodyPr/>
        <a:lstStyle/>
        <a:p>
          <a:endParaRPr lang="es-EC">
            <a:solidFill>
              <a:schemeClr val="tx1"/>
            </a:solidFill>
          </a:endParaRPr>
        </a:p>
      </dgm:t>
    </dgm:pt>
    <dgm:pt modelId="{B2C9C6F5-4477-4AA9-81C0-32FB3B6C0919}">
      <dgm:prSet phldrT="[Texto]" custT="1"/>
      <dgm:spPr/>
      <dgm:t>
        <a:bodyPr/>
        <a:lstStyle/>
        <a:p>
          <a:pPr algn="just"/>
          <a:r>
            <a:rPr lang="es-ES" sz="1400" dirty="0" smtClean="0"/>
            <a:t>Pedreño 1996         el </a:t>
          </a:r>
          <a:r>
            <a:rPr lang="es-ES" sz="1400" dirty="0"/>
            <a:t>turismo es la dinamización económica de una sociedad para salir del </a:t>
          </a:r>
          <a:r>
            <a:rPr lang="es-ES" sz="1400" dirty="0" smtClean="0"/>
            <a:t>subdesarrollo</a:t>
          </a:r>
          <a:endParaRPr lang="es-EC" sz="1400" dirty="0"/>
        </a:p>
      </dgm:t>
    </dgm:pt>
    <dgm:pt modelId="{168BF5C6-0451-41B3-926E-52FFCA3E44FD}" type="parTrans" cxnId="{BCDC618B-44BD-41B0-9912-18A65855C876}">
      <dgm:prSet/>
      <dgm:spPr/>
      <dgm:t>
        <a:bodyPr/>
        <a:lstStyle/>
        <a:p>
          <a:endParaRPr lang="es-EC">
            <a:solidFill>
              <a:schemeClr val="tx1"/>
            </a:solidFill>
          </a:endParaRPr>
        </a:p>
      </dgm:t>
    </dgm:pt>
    <dgm:pt modelId="{E47EB95C-6932-4556-BD69-16872B8793DA}" type="sibTrans" cxnId="{BCDC618B-44BD-41B0-9912-18A65855C876}">
      <dgm:prSet/>
      <dgm:spPr/>
      <dgm:t>
        <a:bodyPr/>
        <a:lstStyle/>
        <a:p>
          <a:endParaRPr lang="es-EC">
            <a:solidFill>
              <a:schemeClr val="tx1"/>
            </a:solidFill>
          </a:endParaRPr>
        </a:p>
      </dgm:t>
    </dgm:pt>
    <dgm:pt modelId="{87FA9136-B7A1-4449-8DB0-D80610DE0A6B}">
      <dgm:prSet phldrT="[Texto]" custT="1"/>
      <dgm:spPr/>
      <dgm:t>
        <a:bodyPr/>
        <a:lstStyle/>
        <a:p>
          <a:r>
            <a:rPr lang="es-ES" sz="2400" b="1"/>
            <a:t>Teoría del mercado</a:t>
          </a:r>
          <a:endParaRPr lang="es-EC" sz="2400" b="1" dirty="0"/>
        </a:p>
      </dgm:t>
    </dgm:pt>
    <dgm:pt modelId="{EF0A1158-1964-416F-906B-A44E1D188331}" type="parTrans" cxnId="{94E245D7-D788-444F-8764-BACDB1625CE3}">
      <dgm:prSet/>
      <dgm:spPr/>
      <dgm:t>
        <a:bodyPr/>
        <a:lstStyle/>
        <a:p>
          <a:endParaRPr lang="es-EC">
            <a:solidFill>
              <a:schemeClr val="tx1"/>
            </a:solidFill>
          </a:endParaRPr>
        </a:p>
      </dgm:t>
    </dgm:pt>
    <dgm:pt modelId="{6846A0D6-C7F7-4EDF-B64D-1BAD04545B51}" type="sibTrans" cxnId="{94E245D7-D788-444F-8764-BACDB1625CE3}">
      <dgm:prSet/>
      <dgm:spPr/>
      <dgm:t>
        <a:bodyPr/>
        <a:lstStyle/>
        <a:p>
          <a:endParaRPr lang="es-EC">
            <a:solidFill>
              <a:schemeClr val="tx1"/>
            </a:solidFill>
          </a:endParaRPr>
        </a:p>
      </dgm:t>
    </dgm:pt>
    <dgm:pt modelId="{75556F36-577F-4D96-AA67-27E1F3101F29}">
      <dgm:prSet phldrT="[Texto]"/>
      <dgm:spPr/>
      <dgm:t>
        <a:bodyPr/>
        <a:lstStyle/>
        <a:p>
          <a:r>
            <a:rPr lang="es-ES" dirty="0"/>
            <a:t>Es el lugar en que asisten las fuerzas de la oferta y la demanda para realizar las transacciones de bienes y servicios a un determinado precio.  Comprende todas las personas, hogares, empresas e instituciones que tiene necesidades a ser satisfechas con los productos de los ofertantes.</a:t>
          </a:r>
          <a:endParaRPr lang="es-EC" dirty="0"/>
        </a:p>
      </dgm:t>
    </dgm:pt>
    <dgm:pt modelId="{A4F1289B-F407-4A93-8780-16817241F2F1}" type="parTrans" cxnId="{385AFA2A-B224-47A2-A767-BB495B01B31D}">
      <dgm:prSet/>
      <dgm:spPr/>
      <dgm:t>
        <a:bodyPr/>
        <a:lstStyle/>
        <a:p>
          <a:endParaRPr lang="es-EC">
            <a:solidFill>
              <a:schemeClr val="tx1"/>
            </a:solidFill>
          </a:endParaRPr>
        </a:p>
      </dgm:t>
    </dgm:pt>
    <dgm:pt modelId="{5A6101C1-8222-4CD7-9485-0898FFCC29AE}" type="sibTrans" cxnId="{385AFA2A-B224-47A2-A767-BB495B01B31D}">
      <dgm:prSet/>
      <dgm:spPr/>
      <dgm:t>
        <a:bodyPr/>
        <a:lstStyle/>
        <a:p>
          <a:endParaRPr lang="es-EC">
            <a:solidFill>
              <a:schemeClr val="tx1"/>
            </a:solidFill>
          </a:endParaRPr>
        </a:p>
      </dgm:t>
    </dgm:pt>
    <dgm:pt modelId="{EEA67687-9F31-4BF3-B436-50869089439F}">
      <dgm:prSet phldrT="[Texto]" custT="1"/>
      <dgm:spPr/>
      <dgm:t>
        <a:bodyPr/>
        <a:lstStyle/>
        <a:p>
          <a:endParaRPr lang="es-EC" sz="1400" dirty="0" smtClean="0"/>
        </a:p>
      </dgm:t>
    </dgm:pt>
    <dgm:pt modelId="{1CC62845-972F-48D3-A1F9-1172402E5936}" type="parTrans" cxnId="{A32A827B-E0CB-48D2-924A-AF8A66F2D40C}">
      <dgm:prSet/>
      <dgm:spPr/>
      <dgm:t>
        <a:bodyPr/>
        <a:lstStyle/>
        <a:p>
          <a:endParaRPr lang="es-EC"/>
        </a:p>
      </dgm:t>
    </dgm:pt>
    <dgm:pt modelId="{9E9ED25E-3AF3-4691-8584-3DD7AC3F5B78}" type="sibTrans" cxnId="{A32A827B-E0CB-48D2-924A-AF8A66F2D40C}">
      <dgm:prSet/>
      <dgm:spPr/>
      <dgm:t>
        <a:bodyPr/>
        <a:lstStyle/>
        <a:p>
          <a:endParaRPr lang="es-EC"/>
        </a:p>
      </dgm:t>
    </dgm:pt>
    <dgm:pt modelId="{B0DDD659-053D-459A-BD67-428710D254A5}">
      <dgm:prSet phldrT="[Texto]" custT="1"/>
      <dgm:spPr/>
      <dgm:t>
        <a:bodyPr/>
        <a:lstStyle/>
        <a:p>
          <a:r>
            <a:rPr lang="es-ES" sz="1400" dirty="0" smtClean="0"/>
            <a:t>Conjunto </a:t>
          </a:r>
          <a:r>
            <a:rPr lang="es-ES" sz="1400" dirty="0"/>
            <a:t>de las relaciones y </a:t>
          </a:r>
          <a:r>
            <a:rPr lang="es-ES" sz="1400" dirty="0" smtClean="0"/>
            <a:t>fenómenos por </a:t>
          </a:r>
          <a:r>
            <a:rPr lang="es-ES" sz="1400" dirty="0"/>
            <a:t>el desplazamiento </a:t>
          </a:r>
          <a:r>
            <a:rPr lang="es-ES" sz="1400" dirty="0" smtClean="0"/>
            <a:t>de personas</a:t>
          </a:r>
          <a:endParaRPr lang="es-EC" dirty="0"/>
        </a:p>
      </dgm:t>
    </dgm:pt>
    <dgm:pt modelId="{87A0DDC5-562B-46CE-8C31-4DD6C82648E9}" type="parTrans" cxnId="{525A090F-6B23-44C3-8669-6949C53FC660}">
      <dgm:prSet/>
      <dgm:spPr/>
      <dgm:t>
        <a:bodyPr/>
        <a:lstStyle/>
        <a:p>
          <a:endParaRPr lang="es-EC"/>
        </a:p>
      </dgm:t>
    </dgm:pt>
    <dgm:pt modelId="{B001AC08-6B29-4A5D-AEA5-2BDD06704914}" type="sibTrans" cxnId="{525A090F-6B23-44C3-8669-6949C53FC660}">
      <dgm:prSet/>
      <dgm:spPr/>
      <dgm:t>
        <a:bodyPr/>
        <a:lstStyle/>
        <a:p>
          <a:endParaRPr lang="es-EC"/>
        </a:p>
      </dgm:t>
    </dgm:pt>
    <dgm:pt modelId="{21BA45FD-901F-4FCA-A5FF-C00743259FB2}">
      <dgm:prSet phldrT="[Texto]" custT="1"/>
      <dgm:spPr/>
      <dgm:t>
        <a:bodyPr/>
        <a:lstStyle/>
        <a:p>
          <a:endParaRPr lang="es-EC" dirty="0"/>
        </a:p>
      </dgm:t>
    </dgm:pt>
    <dgm:pt modelId="{79693BA3-4B1F-4E16-A701-0A913E386559}" type="parTrans" cxnId="{B99EDBBF-A4AB-417C-82B3-7F14CA03E4E7}">
      <dgm:prSet/>
      <dgm:spPr/>
      <dgm:t>
        <a:bodyPr/>
        <a:lstStyle/>
        <a:p>
          <a:endParaRPr lang="es-EC"/>
        </a:p>
      </dgm:t>
    </dgm:pt>
    <dgm:pt modelId="{E6DC3199-6F65-4AC2-94AC-73808C915DF1}" type="sibTrans" cxnId="{B99EDBBF-A4AB-417C-82B3-7F14CA03E4E7}">
      <dgm:prSet/>
      <dgm:spPr/>
      <dgm:t>
        <a:bodyPr/>
        <a:lstStyle/>
        <a:p>
          <a:endParaRPr lang="es-EC"/>
        </a:p>
      </dgm:t>
    </dgm:pt>
    <dgm:pt modelId="{0D620976-508B-4CEF-8AEF-8D06BB85EB9A}">
      <dgm:prSet phldrT="[Texto]" custT="1"/>
      <dgm:spPr/>
      <dgm:t>
        <a:bodyPr/>
        <a:lstStyle/>
        <a:p>
          <a:pPr algn="just"/>
          <a:r>
            <a:rPr lang="es-EC" sz="1400" dirty="0" smtClean="0"/>
            <a:t>Tres dimensiones básicas del desarrollo sostenible</a:t>
          </a:r>
          <a:endParaRPr lang="es-EC" sz="1400" dirty="0"/>
        </a:p>
      </dgm:t>
    </dgm:pt>
    <dgm:pt modelId="{01179690-137E-4D09-9004-08ABAC57516D}" type="parTrans" cxnId="{ED039E93-5931-47D2-BD2C-6B546AADCF7B}">
      <dgm:prSet/>
      <dgm:spPr/>
      <dgm:t>
        <a:bodyPr/>
        <a:lstStyle/>
        <a:p>
          <a:endParaRPr lang="es-EC"/>
        </a:p>
      </dgm:t>
    </dgm:pt>
    <dgm:pt modelId="{125F082B-6C65-4CBA-B0C2-9B53FDCD5506}" type="sibTrans" cxnId="{ED039E93-5931-47D2-BD2C-6B546AADCF7B}">
      <dgm:prSet/>
      <dgm:spPr/>
      <dgm:t>
        <a:bodyPr/>
        <a:lstStyle/>
        <a:p>
          <a:endParaRPr lang="es-EC"/>
        </a:p>
      </dgm:t>
    </dgm:pt>
    <dgm:pt modelId="{78F88FA3-BAEF-4906-9D3E-B6E9BDA312EB}">
      <dgm:prSet phldrT="[Texto]" custT="1"/>
      <dgm:spPr/>
      <dgm:t>
        <a:bodyPr/>
        <a:lstStyle/>
        <a:p>
          <a:pPr algn="just"/>
          <a:endParaRPr lang="es-EC" sz="1400" dirty="0"/>
        </a:p>
      </dgm:t>
    </dgm:pt>
    <dgm:pt modelId="{C352BF2F-06CA-46E1-B8F6-2FA57B290C6A}" type="parTrans" cxnId="{563F918F-7BA1-4754-A535-3E0729407A50}">
      <dgm:prSet/>
      <dgm:spPr/>
      <dgm:t>
        <a:bodyPr/>
        <a:lstStyle/>
        <a:p>
          <a:endParaRPr lang="es-EC"/>
        </a:p>
      </dgm:t>
    </dgm:pt>
    <dgm:pt modelId="{2F529904-52BF-44A8-A8DD-02DA2676C0E9}" type="sibTrans" cxnId="{563F918F-7BA1-4754-A535-3E0729407A50}">
      <dgm:prSet/>
      <dgm:spPr/>
      <dgm:t>
        <a:bodyPr/>
        <a:lstStyle/>
        <a:p>
          <a:endParaRPr lang="es-EC"/>
        </a:p>
      </dgm:t>
    </dgm:pt>
    <dgm:pt modelId="{07AB1825-05F1-41E1-8CE2-D36B3EB4D7FB}">
      <dgm:prSet phldrT="[Texto]" custT="1"/>
      <dgm:spPr/>
      <dgm:t>
        <a:bodyPr/>
        <a:lstStyle/>
        <a:p>
          <a:pPr algn="just"/>
          <a:r>
            <a:rPr lang="es-EC" sz="1400" dirty="0" smtClean="0"/>
            <a:t>Bienestar económico, seguridad social y estabilidad ecológica</a:t>
          </a:r>
          <a:endParaRPr lang="es-EC" sz="1400" dirty="0"/>
        </a:p>
      </dgm:t>
    </dgm:pt>
    <dgm:pt modelId="{C989AF8C-2D99-45EA-9F9C-2BDA70E2D083}" type="parTrans" cxnId="{0ED16B3F-AAD1-484B-A208-A0102DEBEF2D}">
      <dgm:prSet/>
      <dgm:spPr/>
      <dgm:t>
        <a:bodyPr/>
        <a:lstStyle/>
        <a:p>
          <a:endParaRPr lang="es-EC"/>
        </a:p>
      </dgm:t>
    </dgm:pt>
    <dgm:pt modelId="{EC7EEDD4-FDB8-47C1-BDB1-F7E17B8CBA6E}" type="sibTrans" cxnId="{0ED16B3F-AAD1-484B-A208-A0102DEBEF2D}">
      <dgm:prSet/>
      <dgm:spPr/>
      <dgm:t>
        <a:bodyPr/>
        <a:lstStyle/>
        <a:p>
          <a:endParaRPr lang="es-EC"/>
        </a:p>
      </dgm:t>
    </dgm:pt>
    <dgm:pt modelId="{D9777E10-D928-4B7C-9F2A-FE5BB957444E}">
      <dgm:prSet phldrT="[Texto]" custT="1"/>
      <dgm:spPr/>
      <dgm:t>
        <a:bodyPr/>
        <a:lstStyle/>
        <a:p>
          <a:pPr algn="just"/>
          <a:endParaRPr lang="es-EC" sz="1400" dirty="0"/>
        </a:p>
      </dgm:t>
    </dgm:pt>
    <dgm:pt modelId="{FCECDD7D-79C8-4CD3-B9A1-2EC80E68C64F}" type="parTrans" cxnId="{D11DFC06-01AD-422E-9A9B-919011D37FF8}">
      <dgm:prSet/>
      <dgm:spPr/>
      <dgm:t>
        <a:bodyPr/>
        <a:lstStyle/>
        <a:p>
          <a:endParaRPr lang="es-EC"/>
        </a:p>
      </dgm:t>
    </dgm:pt>
    <dgm:pt modelId="{7D7572AA-4B5E-43FE-B501-55A05C39F19A}" type="sibTrans" cxnId="{D11DFC06-01AD-422E-9A9B-919011D37FF8}">
      <dgm:prSet/>
      <dgm:spPr/>
      <dgm:t>
        <a:bodyPr/>
        <a:lstStyle/>
        <a:p>
          <a:endParaRPr lang="es-EC"/>
        </a:p>
      </dgm:t>
    </dgm:pt>
    <dgm:pt modelId="{C0D22113-CDC8-4D38-AD6F-4BF68A22E942}">
      <dgm:prSet phldrT="[Texto]" custT="1"/>
      <dgm:spPr/>
      <dgm:t>
        <a:bodyPr/>
        <a:lstStyle/>
        <a:p>
          <a:pPr algn="just"/>
          <a:endParaRPr lang="es-EC" sz="1400" dirty="0"/>
        </a:p>
      </dgm:t>
    </dgm:pt>
    <dgm:pt modelId="{20E15FB3-5F0A-425C-A863-D9FAAE42E8E2}" type="parTrans" cxnId="{AC99E573-7832-4C88-BEB3-3E25026FE9B3}">
      <dgm:prSet/>
      <dgm:spPr/>
      <dgm:t>
        <a:bodyPr/>
        <a:lstStyle/>
        <a:p>
          <a:endParaRPr lang="es-EC"/>
        </a:p>
      </dgm:t>
    </dgm:pt>
    <dgm:pt modelId="{C5BD5D52-5B86-40FF-83C6-EE602A9E4D3C}" type="sibTrans" cxnId="{AC99E573-7832-4C88-BEB3-3E25026FE9B3}">
      <dgm:prSet/>
      <dgm:spPr/>
      <dgm:t>
        <a:bodyPr/>
        <a:lstStyle/>
        <a:p>
          <a:endParaRPr lang="es-EC"/>
        </a:p>
      </dgm:t>
    </dgm:pt>
    <dgm:pt modelId="{FCAFC6D1-F190-4689-8754-8D9709D771DA}">
      <dgm:prSet phldrT="[Texto]" custT="1"/>
      <dgm:spPr/>
      <dgm:t>
        <a:bodyPr/>
        <a:lstStyle/>
        <a:p>
          <a:pPr algn="just"/>
          <a:endParaRPr lang="es-EC" sz="1400" dirty="0"/>
        </a:p>
      </dgm:t>
    </dgm:pt>
    <dgm:pt modelId="{1E7DFEF3-E62D-4CFF-B519-025BC2ECDB7E}" type="parTrans" cxnId="{53CC2081-21C0-4BCB-833C-6C358156D0ED}">
      <dgm:prSet/>
      <dgm:spPr/>
      <dgm:t>
        <a:bodyPr/>
        <a:lstStyle/>
        <a:p>
          <a:endParaRPr lang="es-EC"/>
        </a:p>
      </dgm:t>
    </dgm:pt>
    <dgm:pt modelId="{BBD737EE-53C1-49BF-9005-01A2BF80490B}" type="sibTrans" cxnId="{53CC2081-21C0-4BCB-833C-6C358156D0ED}">
      <dgm:prSet/>
      <dgm:spPr/>
      <dgm:t>
        <a:bodyPr/>
        <a:lstStyle/>
        <a:p>
          <a:endParaRPr lang="es-EC"/>
        </a:p>
      </dgm:t>
    </dgm:pt>
    <dgm:pt modelId="{7DEDA188-062F-4D68-9912-B3B4BCBF6252}" type="pres">
      <dgm:prSet presAssocID="{5836059B-BFD9-4D47-8113-541373B30F7E}" presName="Name0" presStyleCnt="0">
        <dgm:presLayoutVars>
          <dgm:dir/>
          <dgm:animLvl val="lvl"/>
          <dgm:resizeHandles val="exact"/>
        </dgm:presLayoutVars>
      </dgm:prSet>
      <dgm:spPr/>
      <dgm:t>
        <a:bodyPr/>
        <a:lstStyle/>
        <a:p>
          <a:endParaRPr lang="es-EC"/>
        </a:p>
      </dgm:t>
    </dgm:pt>
    <dgm:pt modelId="{05D8938F-47DD-439C-BE25-BA44C86248CB}" type="pres">
      <dgm:prSet presAssocID="{485392AC-AB60-47B3-A42A-25CA60B876E2}" presName="linNode" presStyleCnt="0"/>
      <dgm:spPr/>
    </dgm:pt>
    <dgm:pt modelId="{4949B0D2-67C4-4EF7-B72B-67FD0499191B}" type="pres">
      <dgm:prSet presAssocID="{485392AC-AB60-47B3-A42A-25CA60B876E2}" presName="parentText" presStyleLbl="node1" presStyleIdx="0" presStyleCnt="3">
        <dgm:presLayoutVars>
          <dgm:chMax val="1"/>
          <dgm:bulletEnabled val="1"/>
        </dgm:presLayoutVars>
      </dgm:prSet>
      <dgm:spPr/>
      <dgm:t>
        <a:bodyPr/>
        <a:lstStyle/>
        <a:p>
          <a:endParaRPr lang="es-EC"/>
        </a:p>
      </dgm:t>
    </dgm:pt>
    <dgm:pt modelId="{3B0C60EA-E2DA-4309-866E-08A20AC8D02A}" type="pres">
      <dgm:prSet presAssocID="{485392AC-AB60-47B3-A42A-25CA60B876E2}" presName="descendantText" presStyleLbl="alignAccFollowNode1" presStyleIdx="0" presStyleCnt="3" custScaleY="125356">
        <dgm:presLayoutVars>
          <dgm:bulletEnabled val="1"/>
        </dgm:presLayoutVars>
      </dgm:prSet>
      <dgm:spPr/>
      <dgm:t>
        <a:bodyPr/>
        <a:lstStyle/>
        <a:p>
          <a:endParaRPr lang="es-EC"/>
        </a:p>
      </dgm:t>
    </dgm:pt>
    <dgm:pt modelId="{21DA0B16-21EB-43D8-8984-D761D77D047C}" type="pres">
      <dgm:prSet presAssocID="{66797D63-7A1F-4DE9-A8AE-96BAFBAF87B6}" presName="sp" presStyleCnt="0"/>
      <dgm:spPr/>
    </dgm:pt>
    <dgm:pt modelId="{B842AA5F-8AC1-4464-8A62-556A872D8294}" type="pres">
      <dgm:prSet presAssocID="{0E423808-840F-440C-98BE-1821F69246C8}" presName="linNode" presStyleCnt="0"/>
      <dgm:spPr/>
    </dgm:pt>
    <dgm:pt modelId="{65DF13FE-FA7A-4827-98D2-A287A23A5D11}" type="pres">
      <dgm:prSet presAssocID="{0E423808-840F-440C-98BE-1821F69246C8}" presName="parentText" presStyleLbl="node1" presStyleIdx="1" presStyleCnt="3">
        <dgm:presLayoutVars>
          <dgm:chMax val="1"/>
          <dgm:bulletEnabled val="1"/>
        </dgm:presLayoutVars>
      </dgm:prSet>
      <dgm:spPr/>
      <dgm:t>
        <a:bodyPr/>
        <a:lstStyle/>
        <a:p>
          <a:endParaRPr lang="es-EC"/>
        </a:p>
      </dgm:t>
    </dgm:pt>
    <dgm:pt modelId="{8EBF6948-9F67-40D3-BBAD-D2312CEBA479}" type="pres">
      <dgm:prSet presAssocID="{0E423808-840F-440C-98BE-1821F69246C8}" presName="descendantText" presStyleLbl="alignAccFollowNode1" presStyleIdx="1" presStyleCnt="3" custScaleY="211074">
        <dgm:presLayoutVars>
          <dgm:bulletEnabled val="1"/>
        </dgm:presLayoutVars>
      </dgm:prSet>
      <dgm:spPr/>
      <dgm:t>
        <a:bodyPr/>
        <a:lstStyle/>
        <a:p>
          <a:endParaRPr lang="es-EC"/>
        </a:p>
      </dgm:t>
    </dgm:pt>
    <dgm:pt modelId="{90A1F21B-0639-4B5A-B93E-47F6DB070632}" type="pres">
      <dgm:prSet presAssocID="{D66147A4-AECD-4CFB-B1BF-E307855CCFE5}" presName="sp" presStyleCnt="0"/>
      <dgm:spPr/>
    </dgm:pt>
    <dgm:pt modelId="{B87EA08E-7FF1-431C-8FAB-F348EC967D0D}" type="pres">
      <dgm:prSet presAssocID="{87FA9136-B7A1-4449-8DB0-D80610DE0A6B}" presName="linNode" presStyleCnt="0"/>
      <dgm:spPr/>
    </dgm:pt>
    <dgm:pt modelId="{A701C4A8-09F0-48AB-9632-5A62FB516501}" type="pres">
      <dgm:prSet presAssocID="{87FA9136-B7A1-4449-8DB0-D80610DE0A6B}" presName="parentText" presStyleLbl="node1" presStyleIdx="2" presStyleCnt="3">
        <dgm:presLayoutVars>
          <dgm:chMax val="1"/>
          <dgm:bulletEnabled val="1"/>
        </dgm:presLayoutVars>
      </dgm:prSet>
      <dgm:spPr/>
      <dgm:t>
        <a:bodyPr/>
        <a:lstStyle/>
        <a:p>
          <a:endParaRPr lang="es-EC"/>
        </a:p>
      </dgm:t>
    </dgm:pt>
    <dgm:pt modelId="{304FF7ED-F07B-4804-AAB4-C01DE51C7331}" type="pres">
      <dgm:prSet presAssocID="{87FA9136-B7A1-4449-8DB0-D80610DE0A6B}" presName="descendantText" presStyleLbl="alignAccFollowNode1" presStyleIdx="2" presStyleCnt="3">
        <dgm:presLayoutVars>
          <dgm:bulletEnabled val="1"/>
        </dgm:presLayoutVars>
      </dgm:prSet>
      <dgm:spPr/>
      <dgm:t>
        <a:bodyPr/>
        <a:lstStyle/>
        <a:p>
          <a:endParaRPr lang="es-EC"/>
        </a:p>
      </dgm:t>
    </dgm:pt>
  </dgm:ptLst>
  <dgm:cxnLst>
    <dgm:cxn modelId="{8A755C76-828B-454F-9026-25EF3CCB0F2F}" type="presOf" srcId="{07AB1825-05F1-41E1-8CE2-D36B3EB4D7FB}" destId="{8EBF6948-9F67-40D3-BBAD-D2312CEBA479}" srcOrd="0" destOrd="6" presId="urn:microsoft.com/office/officeart/2005/8/layout/vList5"/>
    <dgm:cxn modelId="{CFB1CB6F-5AF8-46FC-A34C-CF2DE9750ED3}" type="presOf" srcId="{485392AC-AB60-47B3-A42A-25CA60B876E2}" destId="{4949B0D2-67C4-4EF7-B72B-67FD0499191B}" srcOrd="0" destOrd="0" presId="urn:microsoft.com/office/officeart/2005/8/layout/vList5"/>
    <dgm:cxn modelId="{B99EDBBF-A4AB-417C-82B3-7F14CA03E4E7}" srcId="{485392AC-AB60-47B3-A42A-25CA60B876E2}" destId="{21BA45FD-901F-4FCA-A5FF-C00743259FB2}" srcOrd="2" destOrd="0" parTransId="{79693BA3-4B1F-4E16-A701-0A913E386559}" sibTransId="{E6DC3199-6F65-4AC2-94AC-73808C915DF1}"/>
    <dgm:cxn modelId="{94E245D7-D788-444F-8764-BACDB1625CE3}" srcId="{5836059B-BFD9-4D47-8113-541373B30F7E}" destId="{87FA9136-B7A1-4449-8DB0-D80610DE0A6B}" srcOrd="2" destOrd="0" parTransId="{EF0A1158-1964-416F-906B-A44E1D188331}" sibTransId="{6846A0D6-C7F7-4EDF-B64D-1BAD04545B51}"/>
    <dgm:cxn modelId="{AC99E573-7832-4C88-BEB3-3E25026FE9B3}" srcId="{0E423808-840F-440C-98BE-1821F69246C8}" destId="{C0D22113-CDC8-4D38-AD6F-4BF68A22E942}" srcOrd="4" destOrd="0" parTransId="{20E15FB3-5F0A-425C-A863-D9FAAE42E8E2}" sibTransId="{C5BD5D52-5B86-40FF-83C6-EE602A9E4D3C}"/>
    <dgm:cxn modelId="{F76DA11E-B9C5-4973-8065-9E5C10F64C5D}" type="presOf" srcId="{0D620976-508B-4CEF-8AEF-8D06BB85EB9A}" destId="{8EBF6948-9F67-40D3-BBAD-D2312CEBA479}" srcOrd="0" destOrd="2" presId="urn:microsoft.com/office/officeart/2005/8/layout/vList5"/>
    <dgm:cxn modelId="{7CCD07DE-D7AB-47BC-AAC4-42A60B6C9D8A}" srcId="{485392AC-AB60-47B3-A42A-25CA60B876E2}" destId="{3C15A490-771F-4FCB-8405-020FD50F10F8}" srcOrd="0" destOrd="0" parTransId="{F826AD47-7756-45DE-B301-D3C692160A66}" sibTransId="{71472FB4-E386-49DE-803E-1B985FF834BE}"/>
    <dgm:cxn modelId="{A32A827B-E0CB-48D2-924A-AF8A66F2D40C}" srcId="{485392AC-AB60-47B3-A42A-25CA60B876E2}" destId="{EEA67687-9F31-4BF3-B436-50869089439F}" srcOrd="1" destOrd="0" parTransId="{1CC62845-972F-48D3-A1F9-1172402E5936}" sibTransId="{9E9ED25E-3AF3-4691-8584-3DD7AC3F5B78}"/>
    <dgm:cxn modelId="{A21DADDA-9EF3-4B40-9D78-E2277BD0B061}" type="presOf" srcId="{B2C9C6F5-4477-4AA9-81C0-32FB3B6C0919}" destId="{8EBF6948-9F67-40D3-BBAD-D2312CEBA479}" srcOrd="0" destOrd="0" presId="urn:microsoft.com/office/officeart/2005/8/layout/vList5"/>
    <dgm:cxn modelId="{061F3317-D15F-441F-BE99-3B23ECAAC09D}" type="presOf" srcId="{75556F36-577F-4D96-AA67-27E1F3101F29}" destId="{304FF7ED-F07B-4804-AAB4-C01DE51C7331}" srcOrd="0" destOrd="0" presId="urn:microsoft.com/office/officeart/2005/8/layout/vList5"/>
    <dgm:cxn modelId="{525A090F-6B23-44C3-8669-6949C53FC660}" srcId="{485392AC-AB60-47B3-A42A-25CA60B876E2}" destId="{B0DDD659-053D-459A-BD67-428710D254A5}" srcOrd="3" destOrd="0" parTransId="{87A0DDC5-562B-46CE-8C31-4DD6C82648E9}" sibTransId="{B001AC08-6B29-4A5D-AEA5-2BDD06704914}"/>
    <dgm:cxn modelId="{43D07050-6906-4B9D-8FEB-DEF7C65C107B}" type="presOf" srcId="{D9777E10-D928-4B7C-9F2A-FE5BB957444E}" destId="{8EBF6948-9F67-40D3-BBAD-D2312CEBA479}" srcOrd="0" destOrd="3" presId="urn:microsoft.com/office/officeart/2005/8/layout/vList5"/>
    <dgm:cxn modelId="{ED039E93-5931-47D2-BD2C-6B546AADCF7B}" srcId="{0E423808-840F-440C-98BE-1821F69246C8}" destId="{0D620976-508B-4CEF-8AEF-8D06BB85EB9A}" srcOrd="2" destOrd="0" parTransId="{01179690-137E-4D09-9004-08ABAC57516D}" sibTransId="{125F082B-6C65-4CBA-B0C2-9B53FDCD5506}"/>
    <dgm:cxn modelId="{8BDC970F-368F-4D7A-AA9B-361F040CC0CC}" type="presOf" srcId="{78F88FA3-BAEF-4906-9D3E-B6E9BDA312EB}" destId="{8EBF6948-9F67-40D3-BBAD-D2312CEBA479}" srcOrd="0" destOrd="1" presId="urn:microsoft.com/office/officeart/2005/8/layout/vList5"/>
    <dgm:cxn modelId="{B2BF330B-5DDF-453B-AB4D-D1B159DDC0B6}" srcId="{5836059B-BFD9-4D47-8113-541373B30F7E}" destId="{0E423808-840F-440C-98BE-1821F69246C8}" srcOrd="1" destOrd="0" parTransId="{1AD80C34-7EED-4165-8456-90FB2A6EAF59}" sibTransId="{D66147A4-AECD-4CFB-B1BF-E307855CCFE5}"/>
    <dgm:cxn modelId="{385AFA2A-B224-47A2-A767-BB495B01B31D}" srcId="{87FA9136-B7A1-4449-8DB0-D80610DE0A6B}" destId="{75556F36-577F-4D96-AA67-27E1F3101F29}" srcOrd="0" destOrd="0" parTransId="{A4F1289B-F407-4A93-8780-16817241F2F1}" sibTransId="{5A6101C1-8222-4CD7-9485-0898FFCC29AE}"/>
    <dgm:cxn modelId="{BCDC618B-44BD-41B0-9912-18A65855C876}" srcId="{0E423808-840F-440C-98BE-1821F69246C8}" destId="{B2C9C6F5-4477-4AA9-81C0-32FB3B6C0919}" srcOrd="0" destOrd="0" parTransId="{168BF5C6-0451-41B3-926E-52FFCA3E44FD}" sibTransId="{E47EB95C-6932-4556-BD69-16872B8793DA}"/>
    <dgm:cxn modelId="{E2F260B8-4B23-4B81-86F5-301F1F2DA470}" type="presOf" srcId="{87FA9136-B7A1-4449-8DB0-D80610DE0A6B}" destId="{A701C4A8-09F0-48AB-9632-5A62FB516501}" srcOrd="0" destOrd="0" presId="urn:microsoft.com/office/officeart/2005/8/layout/vList5"/>
    <dgm:cxn modelId="{53CC2081-21C0-4BCB-833C-6C358156D0ED}" srcId="{0E423808-840F-440C-98BE-1821F69246C8}" destId="{FCAFC6D1-F190-4689-8754-8D9709D771DA}" srcOrd="5" destOrd="0" parTransId="{1E7DFEF3-E62D-4CFF-B519-025BC2ECDB7E}" sibTransId="{BBD737EE-53C1-49BF-9005-01A2BF80490B}"/>
    <dgm:cxn modelId="{D11DFC06-01AD-422E-9A9B-919011D37FF8}" srcId="{0E423808-840F-440C-98BE-1821F69246C8}" destId="{D9777E10-D928-4B7C-9F2A-FE5BB957444E}" srcOrd="3" destOrd="0" parTransId="{FCECDD7D-79C8-4CD3-B9A1-2EC80E68C64F}" sibTransId="{7D7572AA-4B5E-43FE-B501-55A05C39F19A}"/>
    <dgm:cxn modelId="{631E9CD9-8A77-44ED-BC69-AE1DB4ECE18A}" type="presOf" srcId="{3C15A490-771F-4FCB-8405-020FD50F10F8}" destId="{3B0C60EA-E2DA-4309-866E-08A20AC8D02A}" srcOrd="0" destOrd="0" presId="urn:microsoft.com/office/officeart/2005/8/layout/vList5"/>
    <dgm:cxn modelId="{AF42CEE2-203B-4AA1-A527-0F6399F6C927}" type="presOf" srcId="{5836059B-BFD9-4D47-8113-541373B30F7E}" destId="{7DEDA188-062F-4D68-9912-B3B4BCBF6252}" srcOrd="0" destOrd="0" presId="urn:microsoft.com/office/officeart/2005/8/layout/vList5"/>
    <dgm:cxn modelId="{16569086-40F1-4E88-A495-F2A2F241E53C}" srcId="{5836059B-BFD9-4D47-8113-541373B30F7E}" destId="{485392AC-AB60-47B3-A42A-25CA60B876E2}" srcOrd="0" destOrd="0" parTransId="{BAD873C8-33ED-47FA-9F6E-4B7628F5D601}" sibTransId="{66797D63-7A1F-4DE9-A8AE-96BAFBAF87B6}"/>
    <dgm:cxn modelId="{E1EB8212-A809-4052-ACFF-1585C71FA77F}" type="presOf" srcId="{C0D22113-CDC8-4D38-AD6F-4BF68A22E942}" destId="{8EBF6948-9F67-40D3-BBAD-D2312CEBA479}" srcOrd="0" destOrd="4" presId="urn:microsoft.com/office/officeart/2005/8/layout/vList5"/>
    <dgm:cxn modelId="{563F918F-7BA1-4754-A535-3E0729407A50}" srcId="{0E423808-840F-440C-98BE-1821F69246C8}" destId="{78F88FA3-BAEF-4906-9D3E-B6E9BDA312EB}" srcOrd="1" destOrd="0" parTransId="{C352BF2F-06CA-46E1-B8F6-2FA57B290C6A}" sibTransId="{2F529904-52BF-44A8-A8DD-02DA2676C0E9}"/>
    <dgm:cxn modelId="{7F08340C-16F0-4F43-B6A1-3354A419F351}" type="presOf" srcId="{FCAFC6D1-F190-4689-8754-8D9709D771DA}" destId="{8EBF6948-9F67-40D3-BBAD-D2312CEBA479}" srcOrd="0" destOrd="5" presId="urn:microsoft.com/office/officeart/2005/8/layout/vList5"/>
    <dgm:cxn modelId="{9E9387C7-C28A-43B6-B5A7-1173E73B6780}" type="presOf" srcId="{21BA45FD-901F-4FCA-A5FF-C00743259FB2}" destId="{3B0C60EA-E2DA-4309-866E-08A20AC8D02A}" srcOrd="0" destOrd="2" presId="urn:microsoft.com/office/officeart/2005/8/layout/vList5"/>
    <dgm:cxn modelId="{D24563AE-5E31-4BE6-8D60-9237B1EA1067}" type="presOf" srcId="{0E423808-840F-440C-98BE-1821F69246C8}" destId="{65DF13FE-FA7A-4827-98D2-A287A23A5D11}" srcOrd="0" destOrd="0" presId="urn:microsoft.com/office/officeart/2005/8/layout/vList5"/>
    <dgm:cxn modelId="{230E67A5-9C62-44D5-AC8F-51E7DA2F1EB7}" type="presOf" srcId="{EEA67687-9F31-4BF3-B436-50869089439F}" destId="{3B0C60EA-E2DA-4309-866E-08A20AC8D02A}" srcOrd="0" destOrd="1" presId="urn:microsoft.com/office/officeart/2005/8/layout/vList5"/>
    <dgm:cxn modelId="{0ED16B3F-AAD1-484B-A208-A0102DEBEF2D}" srcId="{0E423808-840F-440C-98BE-1821F69246C8}" destId="{07AB1825-05F1-41E1-8CE2-D36B3EB4D7FB}" srcOrd="6" destOrd="0" parTransId="{C989AF8C-2D99-45EA-9F9C-2BDA70E2D083}" sibTransId="{EC7EEDD4-FDB8-47C1-BDB1-F7E17B8CBA6E}"/>
    <dgm:cxn modelId="{48C4DA83-60F7-4586-BEB2-99D771D508B4}" type="presOf" srcId="{B0DDD659-053D-459A-BD67-428710D254A5}" destId="{3B0C60EA-E2DA-4309-866E-08A20AC8D02A}" srcOrd="0" destOrd="3" presId="urn:microsoft.com/office/officeart/2005/8/layout/vList5"/>
    <dgm:cxn modelId="{EDB1B682-11CF-4FBD-9177-ADB4C822AE0F}" type="presParOf" srcId="{7DEDA188-062F-4D68-9912-B3B4BCBF6252}" destId="{05D8938F-47DD-439C-BE25-BA44C86248CB}" srcOrd="0" destOrd="0" presId="urn:microsoft.com/office/officeart/2005/8/layout/vList5"/>
    <dgm:cxn modelId="{8065D9EA-545F-4338-A171-7E7DE0DECD23}" type="presParOf" srcId="{05D8938F-47DD-439C-BE25-BA44C86248CB}" destId="{4949B0D2-67C4-4EF7-B72B-67FD0499191B}" srcOrd="0" destOrd="0" presId="urn:microsoft.com/office/officeart/2005/8/layout/vList5"/>
    <dgm:cxn modelId="{43D7B691-4452-4147-95CD-4D710535C9D2}" type="presParOf" srcId="{05D8938F-47DD-439C-BE25-BA44C86248CB}" destId="{3B0C60EA-E2DA-4309-866E-08A20AC8D02A}" srcOrd="1" destOrd="0" presId="urn:microsoft.com/office/officeart/2005/8/layout/vList5"/>
    <dgm:cxn modelId="{1B2ED425-41A4-47A3-9D5A-FB8CD6DE9615}" type="presParOf" srcId="{7DEDA188-062F-4D68-9912-B3B4BCBF6252}" destId="{21DA0B16-21EB-43D8-8984-D761D77D047C}" srcOrd="1" destOrd="0" presId="urn:microsoft.com/office/officeart/2005/8/layout/vList5"/>
    <dgm:cxn modelId="{0D30FAC5-7EBA-4C97-AEB9-3F49AAC76210}" type="presParOf" srcId="{7DEDA188-062F-4D68-9912-B3B4BCBF6252}" destId="{B842AA5F-8AC1-4464-8A62-556A872D8294}" srcOrd="2" destOrd="0" presId="urn:microsoft.com/office/officeart/2005/8/layout/vList5"/>
    <dgm:cxn modelId="{287C7433-9C5D-4204-BC39-4DCBBB28D2C3}" type="presParOf" srcId="{B842AA5F-8AC1-4464-8A62-556A872D8294}" destId="{65DF13FE-FA7A-4827-98D2-A287A23A5D11}" srcOrd="0" destOrd="0" presId="urn:microsoft.com/office/officeart/2005/8/layout/vList5"/>
    <dgm:cxn modelId="{AD68634F-DFBD-41AF-881F-012EDBF69171}" type="presParOf" srcId="{B842AA5F-8AC1-4464-8A62-556A872D8294}" destId="{8EBF6948-9F67-40D3-BBAD-D2312CEBA479}" srcOrd="1" destOrd="0" presId="urn:microsoft.com/office/officeart/2005/8/layout/vList5"/>
    <dgm:cxn modelId="{763805BA-20B4-420F-B480-A9D0B83F868C}" type="presParOf" srcId="{7DEDA188-062F-4D68-9912-B3B4BCBF6252}" destId="{90A1F21B-0639-4B5A-B93E-47F6DB070632}" srcOrd="3" destOrd="0" presId="urn:microsoft.com/office/officeart/2005/8/layout/vList5"/>
    <dgm:cxn modelId="{2FDE7EEB-ABC1-48B7-AD92-0A344F55BABA}" type="presParOf" srcId="{7DEDA188-062F-4D68-9912-B3B4BCBF6252}" destId="{B87EA08E-7FF1-431C-8FAB-F348EC967D0D}" srcOrd="4" destOrd="0" presId="urn:microsoft.com/office/officeart/2005/8/layout/vList5"/>
    <dgm:cxn modelId="{356FF844-BF74-4F05-B488-D1E1DA03F88C}" type="presParOf" srcId="{B87EA08E-7FF1-431C-8FAB-F348EC967D0D}" destId="{A701C4A8-09F0-48AB-9632-5A62FB516501}" srcOrd="0" destOrd="0" presId="urn:microsoft.com/office/officeart/2005/8/layout/vList5"/>
    <dgm:cxn modelId="{24416228-08B0-4ADB-B273-EC0A9F3B14D8}" type="presParOf" srcId="{B87EA08E-7FF1-431C-8FAB-F348EC967D0D}" destId="{304FF7ED-F07B-4804-AAB4-C01DE51C73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DF8994-A358-4DC9-B808-DEAECD6EC0F4}" type="doc">
      <dgm:prSet loTypeId="urn:microsoft.com/office/officeart/2005/8/layout/process4" loCatId="process" qsTypeId="urn:microsoft.com/office/officeart/2005/8/quickstyle/simple3" qsCatId="simple" csTypeId="urn:microsoft.com/office/officeart/2005/8/colors/colorful3" csCatId="colorful" phldr="1"/>
      <dgm:spPr/>
      <dgm:t>
        <a:bodyPr/>
        <a:lstStyle/>
        <a:p>
          <a:endParaRPr lang="es-EC"/>
        </a:p>
      </dgm:t>
    </dgm:pt>
    <dgm:pt modelId="{64BC28AF-BDCC-4238-80A0-489483532B0B}">
      <dgm:prSet phldrT="[Texto]" custT="1"/>
      <dgm:spPr/>
      <dgm:t>
        <a:bodyPr/>
        <a:lstStyle/>
        <a:p>
          <a:pPr algn="just"/>
          <a:r>
            <a:rPr lang="es-EC" sz="1400" dirty="0"/>
            <a:t>El turismo a nivel mundial </a:t>
          </a:r>
          <a:r>
            <a:rPr lang="es-EC" sz="1400" dirty="0" smtClean="0"/>
            <a:t>es </a:t>
          </a:r>
          <a:r>
            <a:rPr lang="es-EC" sz="1400" dirty="0"/>
            <a:t>una industria de relevancia, es por esto que en países como: Francia, España, Estados Unidos, China, entre otros, se genera la mayor tasa de ingreso por esta </a:t>
          </a:r>
          <a:r>
            <a:rPr lang="es-EC" sz="1400" dirty="0" smtClean="0"/>
            <a:t>actividad</a:t>
          </a:r>
          <a:endParaRPr lang="es-EC" sz="1400" dirty="0"/>
        </a:p>
      </dgm:t>
    </dgm:pt>
    <dgm:pt modelId="{E91CCF91-CC7D-4F1B-94E0-278F50E9A174}" type="parTrans" cxnId="{06A792AD-83B6-4558-A7EE-034FFF510F38}">
      <dgm:prSet/>
      <dgm:spPr/>
      <dgm:t>
        <a:bodyPr/>
        <a:lstStyle/>
        <a:p>
          <a:endParaRPr lang="es-EC" sz="1400">
            <a:solidFill>
              <a:schemeClr val="tx1"/>
            </a:solidFill>
          </a:endParaRPr>
        </a:p>
      </dgm:t>
    </dgm:pt>
    <dgm:pt modelId="{41DD522E-2941-4682-A73E-9BCBE2E9B167}" type="sibTrans" cxnId="{06A792AD-83B6-4558-A7EE-034FFF510F38}">
      <dgm:prSet/>
      <dgm:spPr/>
      <dgm:t>
        <a:bodyPr/>
        <a:lstStyle/>
        <a:p>
          <a:endParaRPr lang="es-EC" sz="1400">
            <a:solidFill>
              <a:schemeClr val="tx1"/>
            </a:solidFill>
          </a:endParaRPr>
        </a:p>
      </dgm:t>
    </dgm:pt>
    <dgm:pt modelId="{3FE4C32F-3E51-4F34-B71B-2E297686877C}">
      <dgm:prSet phldrT="[Texto]" custT="1"/>
      <dgm:spPr/>
      <dgm:t>
        <a:bodyPr/>
        <a:lstStyle/>
        <a:p>
          <a:pPr algn="just"/>
          <a:r>
            <a:rPr lang="es-EC" sz="1400"/>
            <a:t>Orozco dice que: de la elevada demanda de turistas han surgido nuevas alternativas en la industria como: turismo comunitario, aventura, ecoturismo, aviturismo, ecológico, de buceo, entre otros; esto permite que el viajero experimente cosas nuevas mientras descansa y visita otros lugares en el mundo o a nivel nacional. </a:t>
          </a:r>
          <a:endParaRPr lang="es-EC" sz="1400" dirty="0"/>
        </a:p>
      </dgm:t>
    </dgm:pt>
    <dgm:pt modelId="{CFDEA346-C228-446B-AF28-3161E569B666}" type="parTrans" cxnId="{572D4D29-12F3-4236-8A38-A16F0CDDC0C2}">
      <dgm:prSet/>
      <dgm:spPr/>
      <dgm:t>
        <a:bodyPr/>
        <a:lstStyle/>
        <a:p>
          <a:endParaRPr lang="es-EC" sz="1400">
            <a:solidFill>
              <a:schemeClr val="tx1"/>
            </a:solidFill>
          </a:endParaRPr>
        </a:p>
      </dgm:t>
    </dgm:pt>
    <dgm:pt modelId="{5C3B4827-E239-4933-8686-B9E904B0A30B}" type="sibTrans" cxnId="{572D4D29-12F3-4236-8A38-A16F0CDDC0C2}">
      <dgm:prSet/>
      <dgm:spPr/>
      <dgm:t>
        <a:bodyPr/>
        <a:lstStyle/>
        <a:p>
          <a:endParaRPr lang="es-EC" sz="1400">
            <a:solidFill>
              <a:schemeClr val="tx1"/>
            </a:solidFill>
          </a:endParaRPr>
        </a:p>
      </dgm:t>
    </dgm:pt>
    <dgm:pt modelId="{E45F0D2D-BF13-4D0C-A0E6-831B30AEBCAA}">
      <dgm:prSet phldrT="[Texto]" custT="1"/>
      <dgm:spPr/>
      <dgm:t>
        <a:bodyPr/>
        <a:lstStyle/>
        <a:p>
          <a:pPr algn="just"/>
          <a:r>
            <a:rPr lang="es-EC" sz="1400" dirty="0" smtClean="0"/>
            <a:t>Los </a:t>
          </a:r>
          <a:r>
            <a:rPr lang="es-EC" sz="1400" dirty="0"/>
            <a:t>ofertantes involucrados en la industria deben planificar según la actividad que se encuentren desarrollando, de tal manera que efectúen un aprovechamiento sustentable de los recursos, en beneficio de los habitantes donde se vaya a realizar esta actividad. </a:t>
          </a:r>
        </a:p>
      </dgm:t>
    </dgm:pt>
    <dgm:pt modelId="{4E7B4FEE-BE44-4005-A9F5-BF2DBD904994}" type="parTrans" cxnId="{9991F858-01A4-4659-83D9-05CBD78B8619}">
      <dgm:prSet/>
      <dgm:spPr/>
      <dgm:t>
        <a:bodyPr/>
        <a:lstStyle/>
        <a:p>
          <a:endParaRPr lang="es-EC" sz="1400">
            <a:solidFill>
              <a:schemeClr val="tx1"/>
            </a:solidFill>
          </a:endParaRPr>
        </a:p>
      </dgm:t>
    </dgm:pt>
    <dgm:pt modelId="{A2007092-D8A9-4B5F-9A28-90A5890792D7}" type="sibTrans" cxnId="{9991F858-01A4-4659-83D9-05CBD78B8619}">
      <dgm:prSet/>
      <dgm:spPr/>
      <dgm:t>
        <a:bodyPr/>
        <a:lstStyle/>
        <a:p>
          <a:endParaRPr lang="es-EC" sz="1400">
            <a:solidFill>
              <a:schemeClr val="tx1"/>
            </a:solidFill>
          </a:endParaRPr>
        </a:p>
      </dgm:t>
    </dgm:pt>
    <dgm:pt modelId="{6A579DD6-7B51-4043-B3BF-7FEF1B66DA48}">
      <dgm:prSet custT="1"/>
      <dgm:spPr/>
      <dgm:t>
        <a:bodyPr/>
        <a:lstStyle/>
        <a:p>
          <a:pPr algn="just"/>
          <a:r>
            <a:rPr lang="es-ES" sz="1400" dirty="0"/>
            <a:t>La evolución en el sector turístico ha generado nuevas tendencias que actualmente están en auge, como muestra de ello está el turismo de </a:t>
          </a:r>
          <a:r>
            <a:rPr lang="es-ES" sz="1400" dirty="0" smtClean="0"/>
            <a:t>aventura.</a:t>
          </a:r>
          <a:endParaRPr lang="es-EC" sz="1400" dirty="0"/>
        </a:p>
      </dgm:t>
    </dgm:pt>
    <dgm:pt modelId="{EBC10F61-35F7-40B3-BF3C-B62F545FC43F}" type="parTrans" cxnId="{0ABA1EF5-674D-4375-A582-7B18CDE9C441}">
      <dgm:prSet/>
      <dgm:spPr/>
      <dgm:t>
        <a:bodyPr/>
        <a:lstStyle/>
        <a:p>
          <a:endParaRPr lang="es-EC">
            <a:solidFill>
              <a:schemeClr val="tx1"/>
            </a:solidFill>
          </a:endParaRPr>
        </a:p>
      </dgm:t>
    </dgm:pt>
    <dgm:pt modelId="{87911378-12D5-40AD-951E-8F49CCA913B1}" type="sibTrans" cxnId="{0ABA1EF5-674D-4375-A582-7B18CDE9C441}">
      <dgm:prSet/>
      <dgm:spPr/>
      <dgm:t>
        <a:bodyPr/>
        <a:lstStyle/>
        <a:p>
          <a:endParaRPr lang="es-EC">
            <a:solidFill>
              <a:schemeClr val="tx1"/>
            </a:solidFill>
          </a:endParaRPr>
        </a:p>
      </dgm:t>
    </dgm:pt>
    <dgm:pt modelId="{1922E137-CCAB-41C6-86FE-C38351BD1EB2}" type="pres">
      <dgm:prSet presAssocID="{69DF8994-A358-4DC9-B808-DEAECD6EC0F4}" presName="Name0" presStyleCnt="0">
        <dgm:presLayoutVars>
          <dgm:dir/>
          <dgm:animLvl val="lvl"/>
          <dgm:resizeHandles val="exact"/>
        </dgm:presLayoutVars>
      </dgm:prSet>
      <dgm:spPr/>
      <dgm:t>
        <a:bodyPr/>
        <a:lstStyle/>
        <a:p>
          <a:endParaRPr lang="es-EC"/>
        </a:p>
      </dgm:t>
    </dgm:pt>
    <dgm:pt modelId="{0837B5D1-9E1C-4D51-913B-4171F15DA4E1}" type="pres">
      <dgm:prSet presAssocID="{6A579DD6-7B51-4043-B3BF-7FEF1B66DA48}" presName="boxAndChildren" presStyleCnt="0"/>
      <dgm:spPr/>
    </dgm:pt>
    <dgm:pt modelId="{AF805A56-313E-4E7B-A6F6-30297A960D42}" type="pres">
      <dgm:prSet presAssocID="{6A579DD6-7B51-4043-B3BF-7FEF1B66DA48}" presName="parentTextBox" presStyleLbl="node1" presStyleIdx="0" presStyleCnt="4" custScaleY="34823"/>
      <dgm:spPr/>
      <dgm:t>
        <a:bodyPr/>
        <a:lstStyle/>
        <a:p>
          <a:endParaRPr lang="es-EC"/>
        </a:p>
      </dgm:t>
    </dgm:pt>
    <dgm:pt modelId="{32E782AA-83DB-4F3C-8A42-3D70BC9B45DD}" type="pres">
      <dgm:prSet presAssocID="{A2007092-D8A9-4B5F-9A28-90A5890792D7}" presName="sp" presStyleCnt="0"/>
      <dgm:spPr/>
    </dgm:pt>
    <dgm:pt modelId="{136E44C9-2A25-4318-840F-7B57E2DD2983}" type="pres">
      <dgm:prSet presAssocID="{E45F0D2D-BF13-4D0C-A0E6-831B30AEBCAA}" presName="arrowAndChildren" presStyleCnt="0"/>
      <dgm:spPr/>
    </dgm:pt>
    <dgm:pt modelId="{0E2C113E-E5AD-4786-9723-C05B8858E46A}" type="pres">
      <dgm:prSet presAssocID="{E45F0D2D-BF13-4D0C-A0E6-831B30AEBCAA}" presName="parentTextArrow" presStyleLbl="node1" presStyleIdx="1" presStyleCnt="4" custScaleY="38801"/>
      <dgm:spPr/>
      <dgm:t>
        <a:bodyPr/>
        <a:lstStyle/>
        <a:p>
          <a:endParaRPr lang="es-EC"/>
        </a:p>
      </dgm:t>
    </dgm:pt>
    <dgm:pt modelId="{C0D9ABA9-6BC3-4729-AC9D-BB6EC95EB6B7}" type="pres">
      <dgm:prSet presAssocID="{5C3B4827-E239-4933-8686-B9E904B0A30B}" presName="sp" presStyleCnt="0"/>
      <dgm:spPr/>
    </dgm:pt>
    <dgm:pt modelId="{A178C4CD-D924-4F36-B442-6B0FB2AC0CC1}" type="pres">
      <dgm:prSet presAssocID="{3FE4C32F-3E51-4F34-B71B-2E297686877C}" presName="arrowAndChildren" presStyleCnt="0"/>
      <dgm:spPr/>
    </dgm:pt>
    <dgm:pt modelId="{B146FB31-CCE5-4035-902B-DCB148090B9F}" type="pres">
      <dgm:prSet presAssocID="{3FE4C32F-3E51-4F34-B71B-2E297686877C}" presName="parentTextArrow" presStyleLbl="node1" presStyleIdx="2" presStyleCnt="4" custScaleY="42914"/>
      <dgm:spPr/>
      <dgm:t>
        <a:bodyPr/>
        <a:lstStyle/>
        <a:p>
          <a:endParaRPr lang="es-EC"/>
        </a:p>
      </dgm:t>
    </dgm:pt>
    <dgm:pt modelId="{17840E1C-A386-4E88-BEC3-49F4549AC00E}" type="pres">
      <dgm:prSet presAssocID="{41DD522E-2941-4682-A73E-9BCBE2E9B167}" presName="sp" presStyleCnt="0"/>
      <dgm:spPr/>
    </dgm:pt>
    <dgm:pt modelId="{D5B360B1-18D1-4D5E-A8F0-43C9D11A467C}" type="pres">
      <dgm:prSet presAssocID="{64BC28AF-BDCC-4238-80A0-489483532B0B}" presName="arrowAndChildren" presStyleCnt="0"/>
      <dgm:spPr/>
    </dgm:pt>
    <dgm:pt modelId="{64DF538D-2C5F-4487-8497-536F32EE36C5}" type="pres">
      <dgm:prSet presAssocID="{64BC28AF-BDCC-4238-80A0-489483532B0B}" presName="parentTextArrow" presStyleLbl="node1" presStyleIdx="3" presStyleCnt="4" custScaleY="58753"/>
      <dgm:spPr/>
      <dgm:t>
        <a:bodyPr/>
        <a:lstStyle/>
        <a:p>
          <a:endParaRPr lang="es-EC"/>
        </a:p>
      </dgm:t>
    </dgm:pt>
  </dgm:ptLst>
  <dgm:cxnLst>
    <dgm:cxn modelId="{DEB7CDA4-0D42-4803-BBB2-1BB2402AA4E0}" type="presOf" srcId="{E45F0D2D-BF13-4D0C-A0E6-831B30AEBCAA}" destId="{0E2C113E-E5AD-4786-9723-C05B8858E46A}" srcOrd="0" destOrd="0" presId="urn:microsoft.com/office/officeart/2005/8/layout/process4"/>
    <dgm:cxn modelId="{37A08F8B-C155-4E07-854E-0715D68E390B}" type="presOf" srcId="{64BC28AF-BDCC-4238-80A0-489483532B0B}" destId="{64DF538D-2C5F-4487-8497-536F32EE36C5}" srcOrd="0" destOrd="0" presId="urn:microsoft.com/office/officeart/2005/8/layout/process4"/>
    <dgm:cxn modelId="{572D4D29-12F3-4236-8A38-A16F0CDDC0C2}" srcId="{69DF8994-A358-4DC9-B808-DEAECD6EC0F4}" destId="{3FE4C32F-3E51-4F34-B71B-2E297686877C}" srcOrd="1" destOrd="0" parTransId="{CFDEA346-C228-446B-AF28-3161E569B666}" sibTransId="{5C3B4827-E239-4933-8686-B9E904B0A30B}"/>
    <dgm:cxn modelId="{9991F858-01A4-4659-83D9-05CBD78B8619}" srcId="{69DF8994-A358-4DC9-B808-DEAECD6EC0F4}" destId="{E45F0D2D-BF13-4D0C-A0E6-831B30AEBCAA}" srcOrd="2" destOrd="0" parTransId="{4E7B4FEE-BE44-4005-A9F5-BF2DBD904994}" sibTransId="{A2007092-D8A9-4B5F-9A28-90A5890792D7}"/>
    <dgm:cxn modelId="{3D4A9B8E-223F-471A-BD98-ECC54EDED013}" type="presOf" srcId="{6A579DD6-7B51-4043-B3BF-7FEF1B66DA48}" destId="{AF805A56-313E-4E7B-A6F6-30297A960D42}" srcOrd="0" destOrd="0" presId="urn:microsoft.com/office/officeart/2005/8/layout/process4"/>
    <dgm:cxn modelId="{06A792AD-83B6-4558-A7EE-034FFF510F38}" srcId="{69DF8994-A358-4DC9-B808-DEAECD6EC0F4}" destId="{64BC28AF-BDCC-4238-80A0-489483532B0B}" srcOrd="0" destOrd="0" parTransId="{E91CCF91-CC7D-4F1B-94E0-278F50E9A174}" sibTransId="{41DD522E-2941-4682-A73E-9BCBE2E9B167}"/>
    <dgm:cxn modelId="{0ABA1EF5-674D-4375-A582-7B18CDE9C441}" srcId="{69DF8994-A358-4DC9-B808-DEAECD6EC0F4}" destId="{6A579DD6-7B51-4043-B3BF-7FEF1B66DA48}" srcOrd="3" destOrd="0" parTransId="{EBC10F61-35F7-40B3-BF3C-B62F545FC43F}" sibTransId="{87911378-12D5-40AD-951E-8F49CCA913B1}"/>
    <dgm:cxn modelId="{B4F4A7C0-EA2B-4CD6-A0AE-1556E79214CD}" type="presOf" srcId="{69DF8994-A358-4DC9-B808-DEAECD6EC0F4}" destId="{1922E137-CCAB-41C6-86FE-C38351BD1EB2}" srcOrd="0" destOrd="0" presId="urn:microsoft.com/office/officeart/2005/8/layout/process4"/>
    <dgm:cxn modelId="{9B961D06-2623-433E-A54D-B045D8040158}" type="presOf" srcId="{3FE4C32F-3E51-4F34-B71B-2E297686877C}" destId="{B146FB31-CCE5-4035-902B-DCB148090B9F}" srcOrd="0" destOrd="0" presId="urn:microsoft.com/office/officeart/2005/8/layout/process4"/>
    <dgm:cxn modelId="{70E5F230-DE35-4776-B731-17B97CFE4D0E}" type="presParOf" srcId="{1922E137-CCAB-41C6-86FE-C38351BD1EB2}" destId="{0837B5D1-9E1C-4D51-913B-4171F15DA4E1}" srcOrd="0" destOrd="0" presId="urn:microsoft.com/office/officeart/2005/8/layout/process4"/>
    <dgm:cxn modelId="{C83A613E-3AE9-43CA-8135-8EF5B5EE8337}" type="presParOf" srcId="{0837B5D1-9E1C-4D51-913B-4171F15DA4E1}" destId="{AF805A56-313E-4E7B-A6F6-30297A960D42}" srcOrd="0" destOrd="0" presId="urn:microsoft.com/office/officeart/2005/8/layout/process4"/>
    <dgm:cxn modelId="{057FD101-1662-411E-9C66-2D0BCF2C5B45}" type="presParOf" srcId="{1922E137-CCAB-41C6-86FE-C38351BD1EB2}" destId="{32E782AA-83DB-4F3C-8A42-3D70BC9B45DD}" srcOrd="1" destOrd="0" presId="urn:microsoft.com/office/officeart/2005/8/layout/process4"/>
    <dgm:cxn modelId="{C6501C25-E85B-42A0-A077-E48DDBD51324}" type="presParOf" srcId="{1922E137-CCAB-41C6-86FE-C38351BD1EB2}" destId="{136E44C9-2A25-4318-840F-7B57E2DD2983}" srcOrd="2" destOrd="0" presId="urn:microsoft.com/office/officeart/2005/8/layout/process4"/>
    <dgm:cxn modelId="{17E94832-0531-4447-B003-8D7AEA1DF1D5}" type="presParOf" srcId="{136E44C9-2A25-4318-840F-7B57E2DD2983}" destId="{0E2C113E-E5AD-4786-9723-C05B8858E46A}" srcOrd="0" destOrd="0" presId="urn:microsoft.com/office/officeart/2005/8/layout/process4"/>
    <dgm:cxn modelId="{74EA596A-A204-464F-960E-0EC64C3E1AF0}" type="presParOf" srcId="{1922E137-CCAB-41C6-86FE-C38351BD1EB2}" destId="{C0D9ABA9-6BC3-4729-AC9D-BB6EC95EB6B7}" srcOrd="3" destOrd="0" presId="urn:microsoft.com/office/officeart/2005/8/layout/process4"/>
    <dgm:cxn modelId="{7F2F93EF-7F69-4849-B70D-31145D1383C2}" type="presParOf" srcId="{1922E137-CCAB-41C6-86FE-C38351BD1EB2}" destId="{A178C4CD-D924-4F36-B442-6B0FB2AC0CC1}" srcOrd="4" destOrd="0" presId="urn:microsoft.com/office/officeart/2005/8/layout/process4"/>
    <dgm:cxn modelId="{8393E1FC-5E4A-45BE-BA59-70DD6E0A0E33}" type="presParOf" srcId="{A178C4CD-D924-4F36-B442-6B0FB2AC0CC1}" destId="{B146FB31-CCE5-4035-902B-DCB148090B9F}" srcOrd="0" destOrd="0" presId="urn:microsoft.com/office/officeart/2005/8/layout/process4"/>
    <dgm:cxn modelId="{71A81BD5-4AF9-4CCA-8C5B-86D580D13953}" type="presParOf" srcId="{1922E137-CCAB-41C6-86FE-C38351BD1EB2}" destId="{17840E1C-A386-4E88-BEC3-49F4549AC00E}" srcOrd="5" destOrd="0" presId="urn:microsoft.com/office/officeart/2005/8/layout/process4"/>
    <dgm:cxn modelId="{AC18FA0D-43C2-404A-ADC6-5D5B9E39D705}" type="presParOf" srcId="{1922E137-CCAB-41C6-86FE-C38351BD1EB2}" destId="{D5B360B1-18D1-4D5E-A8F0-43C9D11A467C}" srcOrd="6" destOrd="0" presId="urn:microsoft.com/office/officeart/2005/8/layout/process4"/>
    <dgm:cxn modelId="{EF685B97-6107-48AF-AEC0-F26B1DB1A87E}" type="presParOf" srcId="{D5B360B1-18D1-4D5E-A8F0-43C9D11A467C}" destId="{64DF538D-2C5F-4487-8497-536F32EE36C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3E55C7-E997-4D4B-82E0-8093C425B6D1}" type="doc">
      <dgm:prSet loTypeId="urn:microsoft.com/office/officeart/2005/8/layout/process4" loCatId="process" qsTypeId="urn:microsoft.com/office/officeart/2005/8/quickstyle/simple3" qsCatId="simple" csTypeId="urn:microsoft.com/office/officeart/2005/8/colors/colorful3" csCatId="colorful" phldr="1"/>
      <dgm:spPr/>
      <dgm:t>
        <a:bodyPr/>
        <a:lstStyle/>
        <a:p>
          <a:endParaRPr lang="es-EC"/>
        </a:p>
      </dgm:t>
    </dgm:pt>
    <dgm:pt modelId="{7F0B815E-FF46-4E01-93F0-335CAAB1E94D}">
      <dgm:prSet phldrT="[Texto]" custT="1"/>
      <dgm:spPr/>
      <dgm:t>
        <a:bodyPr/>
        <a:lstStyle/>
        <a:p>
          <a:pPr algn="just"/>
          <a:r>
            <a:rPr lang="es-ES" sz="1400" dirty="0" smtClean="0"/>
            <a:t>Jalcomulco </a:t>
          </a:r>
          <a:r>
            <a:rPr lang="es-ES" sz="1400" dirty="0"/>
            <a:t>en México se practica como primera actividad el descenso en ríos a finales de la década de 1970 pero con el pasar del tiempo ya para finales de la década de los 90 </a:t>
          </a:r>
          <a:r>
            <a:rPr lang="es-ES" sz="1400" dirty="0" smtClean="0"/>
            <a:t>las </a:t>
          </a:r>
          <a:r>
            <a:rPr lang="es-ES" sz="1400" dirty="0"/>
            <a:t>empresas empezaron a diversificar el producto que ofrecían incluyendo deportes de tierra y algunos otros de agua, es así que se practicaba rappel y tirolesa. </a:t>
          </a:r>
          <a:endParaRPr lang="es-EC" sz="1400" dirty="0"/>
        </a:p>
      </dgm:t>
    </dgm:pt>
    <dgm:pt modelId="{66585686-40A4-4282-B5AE-DD2DF9D4CCFE}" type="parTrans" cxnId="{285AAD8D-A1C9-436D-9FC3-E33FFF187ABC}">
      <dgm:prSet/>
      <dgm:spPr/>
      <dgm:t>
        <a:bodyPr/>
        <a:lstStyle/>
        <a:p>
          <a:pPr algn="just"/>
          <a:endParaRPr lang="es-EC">
            <a:solidFill>
              <a:schemeClr val="tx1"/>
            </a:solidFill>
          </a:endParaRPr>
        </a:p>
      </dgm:t>
    </dgm:pt>
    <dgm:pt modelId="{162785BB-70D8-416F-94AF-88021B1C914A}" type="sibTrans" cxnId="{285AAD8D-A1C9-436D-9FC3-E33FFF187ABC}">
      <dgm:prSet/>
      <dgm:spPr/>
      <dgm:t>
        <a:bodyPr/>
        <a:lstStyle/>
        <a:p>
          <a:pPr algn="just"/>
          <a:endParaRPr lang="es-EC">
            <a:solidFill>
              <a:schemeClr val="tx1"/>
            </a:solidFill>
          </a:endParaRPr>
        </a:p>
      </dgm:t>
    </dgm:pt>
    <dgm:pt modelId="{6A3EC8A2-5291-409B-BF3A-24A088B36DBB}">
      <dgm:prSet phldrT="[Texto]" custT="1"/>
      <dgm:spPr/>
      <dgm:t>
        <a:bodyPr/>
        <a:lstStyle/>
        <a:p>
          <a:pPr algn="just"/>
          <a:r>
            <a:rPr lang="es-ES" sz="1400" dirty="0" smtClean="0"/>
            <a:t>El </a:t>
          </a:r>
          <a:r>
            <a:rPr lang="es-ES" sz="1400" dirty="0"/>
            <a:t>desarrollo que ha surgido en la localidad debido a actividades de aventura ha dado apertura a plazas de trabajo para las mujeres de esta comunidad, las mismas que han empezado a introducirse en el mercado de manera activa ya sea como: empresarias, socias o empleadas.</a:t>
          </a:r>
          <a:endParaRPr lang="es-EC" sz="1400" dirty="0"/>
        </a:p>
      </dgm:t>
    </dgm:pt>
    <dgm:pt modelId="{425B6A42-2830-4214-A585-04E94F7B8FF6}" type="parTrans" cxnId="{FEB26BF5-DC97-49AB-AA1A-E1D0D9F4FA03}">
      <dgm:prSet/>
      <dgm:spPr/>
      <dgm:t>
        <a:bodyPr/>
        <a:lstStyle/>
        <a:p>
          <a:pPr algn="just"/>
          <a:endParaRPr lang="es-EC">
            <a:solidFill>
              <a:schemeClr val="tx1"/>
            </a:solidFill>
          </a:endParaRPr>
        </a:p>
      </dgm:t>
    </dgm:pt>
    <dgm:pt modelId="{32A5CE9A-D555-4F6E-B499-DCACE97C5AE6}" type="sibTrans" cxnId="{FEB26BF5-DC97-49AB-AA1A-E1D0D9F4FA03}">
      <dgm:prSet/>
      <dgm:spPr/>
      <dgm:t>
        <a:bodyPr/>
        <a:lstStyle/>
        <a:p>
          <a:pPr algn="just"/>
          <a:endParaRPr lang="es-EC">
            <a:solidFill>
              <a:schemeClr val="tx1"/>
            </a:solidFill>
          </a:endParaRPr>
        </a:p>
      </dgm:t>
    </dgm:pt>
    <dgm:pt modelId="{83172B47-DC76-4792-BD7B-284B07BDE7DB}">
      <dgm:prSet phldrT="[Texto]" custT="1"/>
      <dgm:spPr/>
      <dgm:t>
        <a:bodyPr/>
        <a:lstStyle/>
        <a:p>
          <a:pPr algn="just"/>
          <a:r>
            <a:rPr lang="es-ES" sz="1400" dirty="0"/>
            <a:t>El turismo de aventura en el Ecuador implica la exploración o el viaje a áreas remotas, donde el visitante puede esperar lo </a:t>
          </a:r>
          <a:r>
            <a:rPr lang="es-ES" sz="1400" dirty="0" smtClean="0"/>
            <a:t>inesperado.</a:t>
          </a:r>
          <a:endParaRPr lang="es-EC" sz="1400" dirty="0"/>
        </a:p>
      </dgm:t>
    </dgm:pt>
    <dgm:pt modelId="{61148F9F-E41D-46FF-BEB3-1B9DC34F6573}" type="parTrans" cxnId="{B0C86820-E637-4359-9AC5-ABDF490CACA1}">
      <dgm:prSet/>
      <dgm:spPr/>
      <dgm:t>
        <a:bodyPr/>
        <a:lstStyle/>
        <a:p>
          <a:endParaRPr lang="es-EC"/>
        </a:p>
      </dgm:t>
    </dgm:pt>
    <dgm:pt modelId="{B47C36B7-C348-4318-B7DB-03C999A978B6}" type="sibTrans" cxnId="{B0C86820-E637-4359-9AC5-ABDF490CACA1}">
      <dgm:prSet/>
      <dgm:spPr/>
      <dgm:t>
        <a:bodyPr/>
        <a:lstStyle/>
        <a:p>
          <a:endParaRPr lang="es-EC"/>
        </a:p>
      </dgm:t>
    </dgm:pt>
    <dgm:pt modelId="{B225220E-0BB0-4F69-8738-79B4F84F6723}">
      <dgm:prSet custT="1"/>
      <dgm:spPr/>
      <dgm:t>
        <a:bodyPr/>
        <a:lstStyle/>
        <a:p>
          <a:pPr algn="just"/>
          <a:r>
            <a:rPr lang="es-EC" sz="1400"/>
            <a:t>En el Ecuador se practican las siguientes: Andinismo, Arborismo, Buceo, Cabalgatas, Canopy, Canotaje, Canyoning, Cicloturismo, Cuadrón, Senderismo, Kayak, Parasailing, Parapente, Rafting, Tirolesa, Trekking, Tubing.  Las actividades que se van a tomar para este proyecto  son cabalgatas, arborismo, cayoning, camping, ala delta y ciclismo.</a:t>
          </a:r>
          <a:endParaRPr lang="es-EC" sz="1400" dirty="0"/>
        </a:p>
      </dgm:t>
    </dgm:pt>
    <dgm:pt modelId="{40B9698C-8C8A-4B47-8E79-9C0484277862}" type="parTrans" cxnId="{67B18293-30E7-4561-AAEA-35CDEC4C7C11}">
      <dgm:prSet/>
      <dgm:spPr/>
      <dgm:t>
        <a:bodyPr/>
        <a:lstStyle/>
        <a:p>
          <a:endParaRPr lang="es-EC"/>
        </a:p>
      </dgm:t>
    </dgm:pt>
    <dgm:pt modelId="{4AA77CD6-D762-4F8E-A67C-B7CC254B14BC}" type="sibTrans" cxnId="{67B18293-30E7-4561-AAEA-35CDEC4C7C11}">
      <dgm:prSet/>
      <dgm:spPr/>
      <dgm:t>
        <a:bodyPr/>
        <a:lstStyle/>
        <a:p>
          <a:endParaRPr lang="es-EC"/>
        </a:p>
      </dgm:t>
    </dgm:pt>
    <dgm:pt modelId="{87167513-E8AC-415C-A470-E20A5A7DDE64}" type="pres">
      <dgm:prSet presAssocID="{183E55C7-E997-4D4B-82E0-8093C425B6D1}" presName="Name0" presStyleCnt="0">
        <dgm:presLayoutVars>
          <dgm:dir/>
          <dgm:animLvl val="lvl"/>
          <dgm:resizeHandles val="exact"/>
        </dgm:presLayoutVars>
      </dgm:prSet>
      <dgm:spPr/>
      <dgm:t>
        <a:bodyPr/>
        <a:lstStyle/>
        <a:p>
          <a:endParaRPr lang="es-EC"/>
        </a:p>
      </dgm:t>
    </dgm:pt>
    <dgm:pt modelId="{63F1DF6A-2308-4ECA-9E12-14DBF1C6AB3F}" type="pres">
      <dgm:prSet presAssocID="{B225220E-0BB0-4F69-8738-79B4F84F6723}" presName="boxAndChildren" presStyleCnt="0"/>
      <dgm:spPr/>
    </dgm:pt>
    <dgm:pt modelId="{81279996-48CB-4698-84EA-344304ADE7F4}" type="pres">
      <dgm:prSet presAssocID="{B225220E-0BB0-4F69-8738-79B4F84F6723}" presName="parentTextBox" presStyleLbl="node1" presStyleIdx="0" presStyleCnt="4"/>
      <dgm:spPr/>
      <dgm:t>
        <a:bodyPr/>
        <a:lstStyle/>
        <a:p>
          <a:endParaRPr lang="es-EC"/>
        </a:p>
      </dgm:t>
    </dgm:pt>
    <dgm:pt modelId="{B63018B7-6BF2-440C-9B42-AD2679F945AD}" type="pres">
      <dgm:prSet presAssocID="{B47C36B7-C348-4318-B7DB-03C999A978B6}" presName="sp" presStyleCnt="0"/>
      <dgm:spPr/>
    </dgm:pt>
    <dgm:pt modelId="{5A5352E0-5388-4DC1-9F02-8E278B43ADD4}" type="pres">
      <dgm:prSet presAssocID="{83172B47-DC76-4792-BD7B-284B07BDE7DB}" presName="arrowAndChildren" presStyleCnt="0"/>
      <dgm:spPr/>
    </dgm:pt>
    <dgm:pt modelId="{4B4589BB-54B9-4D3B-AF57-8659634A42EF}" type="pres">
      <dgm:prSet presAssocID="{83172B47-DC76-4792-BD7B-284B07BDE7DB}" presName="parentTextArrow" presStyleLbl="node1" presStyleIdx="1" presStyleCnt="4" custScaleY="109573"/>
      <dgm:spPr/>
      <dgm:t>
        <a:bodyPr/>
        <a:lstStyle/>
        <a:p>
          <a:endParaRPr lang="es-EC"/>
        </a:p>
      </dgm:t>
    </dgm:pt>
    <dgm:pt modelId="{18C8B6B8-3496-4955-80BE-1AD5B52E61D9}" type="pres">
      <dgm:prSet presAssocID="{32A5CE9A-D555-4F6E-B499-DCACE97C5AE6}" presName="sp" presStyleCnt="0"/>
      <dgm:spPr/>
    </dgm:pt>
    <dgm:pt modelId="{53F7D0C2-D5F3-46AC-8545-7D276E725BBD}" type="pres">
      <dgm:prSet presAssocID="{6A3EC8A2-5291-409B-BF3A-24A088B36DBB}" presName="arrowAndChildren" presStyleCnt="0"/>
      <dgm:spPr/>
    </dgm:pt>
    <dgm:pt modelId="{8E9F2F42-6CC9-4636-BB95-64CEA6DF0D66}" type="pres">
      <dgm:prSet presAssocID="{6A3EC8A2-5291-409B-BF3A-24A088B36DBB}" presName="parentTextArrow" presStyleLbl="node1" presStyleIdx="2" presStyleCnt="4" custScaleY="167608"/>
      <dgm:spPr/>
      <dgm:t>
        <a:bodyPr/>
        <a:lstStyle/>
        <a:p>
          <a:endParaRPr lang="es-EC"/>
        </a:p>
      </dgm:t>
    </dgm:pt>
    <dgm:pt modelId="{1C8BD1BA-5CFC-4C18-ACDB-A403D7D577A6}" type="pres">
      <dgm:prSet presAssocID="{162785BB-70D8-416F-94AF-88021B1C914A}" presName="sp" presStyleCnt="0"/>
      <dgm:spPr/>
    </dgm:pt>
    <dgm:pt modelId="{EB71819E-A5E6-48D5-A275-34DE96CEE975}" type="pres">
      <dgm:prSet presAssocID="{7F0B815E-FF46-4E01-93F0-335CAAB1E94D}" presName="arrowAndChildren" presStyleCnt="0"/>
      <dgm:spPr/>
    </dgm:pt>
    <dgm:pt modelId="{3EA45402-E644-4D8D-8BA7-57178C05D40F}" type="pres">
      <dgm:prSet presAssocID="{7F0B815E-FF46-4E01-93F0-335CAAB1E94D}" presName="parentTextArrow" presStyleLbl="node1" presStyleIdx="3" presStyleCnt="4" custScaleY="144749"/>
      <dgm:spPr/>
      <dgm:t>
        <a:bodyPr/>
        <a:lstStyle/>
        <a:p>
          <a:endParaRPr lang="es-EC"/>
        </a:p>
      </dgm:t>
    </dgm:pt>
  </dgm:ptLst>
  <dgm:cxnLst>
    <dgm:cxn modelId="{FEB26BF5-DC97-49AB-AA1A-E1D0D9F4FA03}" srcId="{183E55C7-E997-4D4B-82E0-8093C425B6D1}" destId="{6A3EC8A2-5291-409B-BF3A-24A088B36DBB}" srcOrd="1" destOrd="0" parTransId="{425B6A42-2830-4214-A585-04E94F7B8FF6}" sibTransId="{32A5CE9A-D555-4F6E-B499-DCACE97C5AE6}"/>
    <dgm:cxn modelId="{4C290093-B681-4FA2-861F-B0203B5C3377}" type="presOf" srcId="{183E55C7-E997-4D4B-82E0-8093C425B6D1}" destId="{87167513-E8AC-415C-A470-E20A5A7DDE64}" srcOrd="0" destOrd="0" presId="urn:microsoft.com/office/officeart/2005/8/layout/process4"/>
    <dgm:cxn modelId="{285AAD8D-A1C9-436D-9FC3-E33FFF187ABC}" srcId="{183E55C7-E997-4D4B-82E0-8093C425B6D1}" destId="{7F0B815E-FF46-4E01-93F0-335CAAB1E94D}" srcOrd="0" destOrd="0" parTransId="{66585686-40A4-4282-B5AE-DD2DF9D4CCFE}" sibTransId="{162785BB-70D8-416F-94AF-88021B1C914A}"/>
    <dgm:cxn modelId="{061D0E61-C3C6-4C84-8DD8-A153CB4E6B1A}" type="presOf" srcId="{7F0B815E-FF46-4E01-93F0-335CAAB1E94D}" destId="{3EA45402-E644-4D8D-8BA7-57178C05D40F}" srcOrd="0" destOrd="0" presId="urn:microsoft.com/office/officeart/2005/8/layout/process4"/>
    <dgm:cxn modelId="{357570F3-DA5A-47E6-80F9-D0FF5F1C886B}" type="presOf" srcId="{6A3EC8A2-5291-409B-BF3A-24A088B36DBB}" destId="{8E9F2F42-6CC9-4636-BB95-64CEA6DF0D66}" srcOrd="0" destOrd="0" presId="urn:microsoft.com/office/officeart/2005/8/layout/process4"/>
    <dgm:cxn modelId="{67B18293-30E7-4561-AAEA-35CDEC4C7C11}" srcId="{183E55C7-E997-4D4B-82E0-8093C425B6D1}" destId="{B225220E-0BB0-4F69-8738-79B4F84F6723}" srcOrd="3" destOrd="0" parTransId="{40B9698C-8C8A-4B47-8E79-9C0484277862}" sibTransId="{4AA77CD6-D762-4F8E-A67C-B7CC254B14BC}"/>
    <dgm:cxn modelId="{B0C86820-E637-4359-9AC5-ABDF490CACA1}" srcId="{183E55C7-E997-4D4B-82E0-8093C425B6D1}" destId="{83172B47-DC76-4792-BD7B-284B07BDE7DB}" srcOrd="2" destOrd="0" parTransId="{61148F9F-E41D-46FF-BEB3-1B9DC34F6573}" sibTransId="{B47C36B7-C348-4318-B7DB-03C999A978B6}"/>
    <dgm:cxn modelId="{5D13B7A7-0683-44A7-93AD-66D77E2B70F6}" type="presOf" srcId="{B225220E-0BB0-4F69-8738-79B4F84F6723}" destId="{81279996-48CB-4698-84EA-344304ADE7F4}" srcOrd="0" destOrd="0" presId="urn:microsoft.com/office/officeart/2005/8/layout/process4"/>
    <dgm:cxn modelId="{32F730C2-7198-4139-9D20-B2FDF82812C1}" type="presOf" srcId="{83172B47-DC76-4792-BD7B-284B07BDE7DB}" destId="{4B4589BB-54B9-4D3B-AF57-8659634A42EF}" srcOrd="0" destOrd="0" presId="urn:microsoft.com/office/officeart/2005/8/layout/process4"/>
    <dgm:cxn modelId="{F4749013-0B9F-413B-9591-042448F7E348}" type="presParOf" srcId="{87167513-E8AC-415C-A470-E20A5A7DDE64}" destId="{63F1DF6A-2308-4ECA-9E12-14DBF1C6AB3F}" srcOrd="0" destOrd="0" presId="urn:microsoft.com/office/officeart/2005/8/layout/process4"/>
    <dgm:cxn modelId="{2080F596-6293-4C79-B334-81917C30748B}" type="presParOf" srcId="{63F1DF6A-2308-4ECA-9E12-14DBF1C6AB3F}" destId="{81279996-48CB-4698-84EA-344304ADE7F4}" srcOrd="0" destOrd="0" presId="urn:microsoft.com/office/officeart/2005/8/layout/process4"/>
    <dgm:cxn modelId="{BC1D1276-496A-4C52-A6CF-26417C6CFF55}" type="presParOf" srcId="{87167513-E8AC-415C-A470-E20A5A7DDE64}" destId="{B63018B7-6BF2-440C-9B42-AD2679F945AD}" srcOrd="1" destOrd="0" presId="urn:microsoft.com/office/officeart/2005/8/layout/process4"/>
    <dgm:cxn modelId="{F4D53E0B-101A-4D65-9CFF-00B67FF1A877}" type="presParOf" srcId="{87167513-E8AC-415C-A470-E20A5A7DDE64}" destId="{5A5352E0-5388-4DC1-9F02-8E278B43ADD4}" srcOrd="2" destOrd="0" presId="urn:microsoft.com/office/officeart/2005/8/layout/process4"/>
    <dgm:cxn modelId="{7AFDF2E2-B1D0-4C14-A1CA-5413FB0DFA4E}" type="presParOf" srcId="{5A5352E0-5388-4DC1-9F02-8E278B43ADD4}" destId="{4B4589BB-54B9-4D3B-AF57-8659634A42EF}" srcOrd="0" destOrd="0" presId="urn:microsoft.com/office/officeart/2005/8/layout/process4"/>
    <dgm:cxn modelId="{8B3F0A1C-AECF-4643-8BDB-A792353C9B1C}" type="presParOf" srcId="{87167513-E8AC-415C-A470-E20A5A7DDE64}" destId="{18C8B6B8-3496-4955-80BE-1AD5B52E61D9}" srcOrd="3" destOrd="0" presId="urn:microsoft.com/office/officeart/2005/8/layout/process4"/>
    <dgm:cxn modelId="{4956A1A5-D873-49E4-9BE5-1825F893A850}" type="presParOf" srcId="{87167513-E8AC-415C-A470-E20A5A7DDE64}" destId="{53F7D0C2-D5F3-46AC-8545-7D276E725BBD}" srcOrd="4" destOrd="0" presId="urn:microsoft.com/office/officeart/2005/8/layout/process4"/>
    <dgm:cxn modelId="{C0ED8651-6833-494B-961A-6D4507FA86B4}" type="presParOf" srcId="{53F7D0C2-D5F3-46AC-8545-7D276E725BBD}" destId="{8E9F2F42-6CC9-4636-BB95-64CEA6DF0D66}" srcOrd="0" destOrd="0" presId="urn:microsoft.com/office/officeart/2005/8/layout/process4"/>
    <dgm:cxn modelId="{CCAD271C-E02A-4E12-9E11-6EBFF3B3A740}" type="presParOf" srcId="{87167513-E8AC-415C-A470-E20A5A7DDE64}" destId="{1C8BD1BA-5CFC-4C18-ACDB-A403D7D577A6}" srcOrd="5" destOrd="0" presId="urn:microsoft.com/office/officeart/2005/8/layout/process4"/>
    <dgm:cxn modelId="{B33B3A88-C426-4C5D-9BE0-553D1DF431B3}" type="presParOf" srcId="{87167513-E8AC-415C-A470-E20A5A7DDE64}" destId="{EB71819E-A5E6-48D5-A275-34DE96CEE975}" srcOrd="6" destOrd="0" presId="urn:microsoft.com/office/officeart/2005/8/layout/process4"/>
    <dgm:cxn modelId="{679ABED9-3CE2-4340-88F4-62E8A9EC93FD}" type="presParOf" srcId="{EB71819E-A5E6-48D5-A275-34DE96CEE975}" destId="{3EA45402-E644-4D8D-8BA7-57178C05D4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5CC657-9DA1-49FF-B02E-66D019FC0D39}" type="doc">
      <dgm:prSet loTypeId="urn:microsoft.com/office/officeart/2008/layout/PictureAccentList" loCatId="list" qsTypeId="urn:microsoft.com/office/officeart/2005/8/quickstyle/simple3" qsCatId="simple" csTypeId="urn:microsoft.com/office/officeart/2005/8/colors/colorful3" csCatId="colorful" phldr="1"/>
      <dgm:spPr/>
      <dgm:t>
        <a:bodyPr/>
        <a:lstStyle/>
        <a:p>
          <a:endParaRPr lang="es-ES"/>
        </a:p>
      </dgm:t>
    </dgm:pt>
    <dgm:pt modelId="{570A2810-F52A-45DF-9FFF-6E4EE8D9D6D3}">
      <dgm:prSet phldrT="[Texto]" custT="1"/>
      <dgm:spPr/>
      <dgm:t>
        <a:bodyPr/>
        <a:lstStyle/>
        <a:p>
          <a:r>
            <a:rPr lang="es-ES" sz="3200" dirty="0">
              <a:latin typeface="Berlin Sans FB Demi" panose="020E0802020502020306" pitchFamily="34" charset="0"/>
            </a:rPr>
            <a:t>MARCO METODOLÓGICO</a:t>
          </a:r>
        </a:p>
      </dgm:t>
    </dgm:pt>
    <dgm:pt modelId="{E3F8C968-1F07-4740-816F-9F0935479009}" type="parTrans" cxnId="{A738DC25-C4FA-402A-ABE7-EDF1615BBA08}">
      <dgm:prSet/>
      <dgm:spPr/>
      <dgm:t>
        <a:bodyPr/>
        <a:lstStyle/>
        <a:p>
          <a:endParaRPr lang="es-ES" sz="1400">
            <a:latin typeface="Berlin Sans FB Demi" panose="020E0802020502020306" pitchFamily="34" charset="0"/>
          </a:endParaRPr>
        </a:p>
      </dgm:t>
    </dgm:pt>
    <dgm:pt modelId="{206C2A93-F1A9-45CD-8870-EFB8D9E110D5}" type="sibTrans" cxnId="{A738DC25-C4FA-402A-ABE7-EDF1615BBA08}">
      <dgm:prSet/>
      <dgm:spPr/>
      <dgm:t>
        <a:bodyPr/>
        <a:lstStyle/>
        <a:p>
          <a:endParaRPr lang="es-ES" sz="1400">
            <a:latin typeface="Berlin Sans FB Demi" panose="020E0802020502020306" pitchFamily="34" charset="0"/>
          </a:endParaRPr>
        </a:p>
      </dgm:t>
    </dgm:pt>
    <dgm:pt modelId="{63B12A71-10F4-47CA-9E29-8AFC16BE5F5F}">
      <dgm:prSet phldrT="[Texto]" custT="1"/>
      <dgm:spPr/>
      <dgm:t>
        <a:bodyPr/>
        <a:lstStyle/>
        <a:p>
          <a:r>
            <a:rPr lang="es-ES" sz="1200" dirty="0">
              <a:latin typeface="Berlin Sans FB Demi" panose="020E0802020502020306" pitchFamily="34" charset="0"/>
            </a:rPr>
            <a:t>ENFOQUE DE INVESTIGACIÓN MIXTO</a:t>
          </a:r>
        </a:p>
      </dgm:t>
    </dgm:pt>
    <dgm:pt modelId="{D0D552AB-EBD8-4E41-8532-90C49D52A463}" type="parTrans" cxnId="{FF47B38C-C66D-4075-BFAE-1A35BF0278FE}">
      <dgm:prSet/>
      <dgm:spPr/>
      <dgm:t>
        <a:bodyPr/>
        <a:lstStyle/>
        <a:p>
          <a:endParaRPr lang="es-ES" sz="1400">
            <a:latin typeface="Berlin Sans FB Demi" panose="020E0802020502020306" pitchFamily="34" charset="0"/>
          </a:endParaRPr>
        </a:p>
      </dgm:t>
    </dgm:pt>
    <dgm:pt modelId="{55BE672C-B97D-4839-94C1-3ABCAF22387D}" type="sibTrans" cxnId="{FF47B38C-C66D-4075-BFAE-1A35BF0278FE}">
      <dgm:prSet/>
      <dgm:spPr/>
      <dgm:t>
        <a:bodyPr/>
        <a:lstStyle/>
        <a:p>
          <a:endParaRPr lang="es-ES" sz="1400">
            <a:latin typeface="Berlin Sans FB Demi" panose="020E0802020502020306" pitchFamily="34" charset="0"/>
          </a:endParaRPr>
        </a:p>
      </dgm:t>
    </dgm:pt>
    <dgm:pt modelId="{5C450289-18F0-4AC4-8237-848BF23B4F5E}">
      <dgm:prSet phldrT="[Texto]" custT="1"/>
      <dgm:spPr/>
      <dgm:t>
        <a:bodyPr/>
        <a:lstStyle/>
        <a:p>
          <a:r>
            <a:rPr lang="es-ES" sz="1200" dirty="0">
              <a:latin typeface="Berlin Sans FB Demi" panose="020E0802020502020306" pitchFamily="34" charset="0"/>
            </a:rPr>
            <a:t>POR SU FINALIDAD =</a:t>
          </a:r>
          <a:r>
            <a:rPr lang="en-US" sz="1200" dirty="0">
              <a:latin typeface="Berlin Sans FB Demi" panose="020E0802020502020306" pitchFamily="34" charset="0"/>
            </a:rPr>
            <a:t>&gt; APLICADA</a:t>
          </a:r>
        </a:p>
        <a:p>
          <a:r>
            <a:rPr lang="en-US" sz="1200" dirty="0">
              <a:latin typeface="Berlin Sans FB Demi" panose="020E0802020502020306" pitchFamily="34" charset="0"/>
            </a:rPr>
            <a:t>POR LAS FUENTES DE INFORMACIÓN </a:t>
          </a:r>
          <a:r>
            <a:rPr lang="es-ES" sz="1200" dirty="0">
              <a:latin typeface="Berlin Sans FB Demi" panose="020E0802020502020306" pitchFamily="34" charset="0"/>
            </a:rPr>
            <a:t>=</a:t>
          </a:r>
          <a:r>
            <a:rPr lang="en-US" sz="1200" dirty="0">
              <a:latin typeface="Berlin Sans FB Demi" panose="020E0802020502020306" pitchFamily="34" charset="0"/>
            </a:rPr>
            <a:t>&gt; MIXTO</a:t>
          </a:r>
        </a:p>
        <a:p>
          <a:r>
            <a:rPr lang="en-US" sz="1200" dirty="0">
              <a:latin typeface="Berlin Sans FB Demi" panose="020E0802020502020306" pitchFamily="34" charset="0"/>
            </a:rPr>
            <a:t>POR LAS UNIDADES DE ANÁLISIS</a:t>
          </a:r>
          <a:r>
            <a:rPr lang="es-ES" sz="1200" dirty="0">
              <a:latin typeface="Berlin Sans FB Demi" panose="020E0802020502020306" pitchFamily="34" charset="0"/>
            </a:rPr>
            <a:t>=</a:t>
          </a:r>
          <a:r>
            <a:rPr lang="en-US" sz="1200" dirty="0">
              <a:latin typeface="Berlin Sans FB Demi" panose="020E0802020502020306" pitchFamily="34" charset="0"/>
            </a:rPr>
            <a:t>&gt; MIXTO</a:t>
          </a:r>
        </a:p>
        <a:p>
          <a:r>
            <a:rPr lang="en-US" sz="1200" dirty="0">
              <a:latin typeface="Berlin Sans FB Demi" panose="020E0802020502020306" pitchFamily="34" charset="0"/>
            </a:rPr>
            <a:t>POR EL CONTROL DE LAS VARIABLES </a:t>
          </a:r>
          <a:r>
            <a:rPr lang="es-ES" sz="1200" dirty="0">
              <a:latin typeface="Berlin Sans FB Demi" panose="020E0802020502020306" pitchFamily="34" charset="0"/>
            </a:rPr>
            <a:t>=</a:t>
          </a:r>
          <a:r>
            <a:rPr lang="en-US" sz="1200" dirty="0">
              <a:latin typeface="Berlin Sans FB Demi" panose="020E0802020502020306" pitchFamily="34" charset="0"/>
            </a:rPr>
            <a:t>&gt; NO EXPERIMENTAL</a:t>
          </a:r>
        </a:p>
        <a:p>
          <a:r>
            <a:rPr lang="en-US" sz="1200" dirty="0">
              <a:latin typeface="Berlin Sans FB Demi" panose="020E0802020502020306" pitchFamily="34" charset="0"/>
            </a:rPr>
            <a:t>POR EL ALCANCE</a:t>
          </a:r>
          <a:r>
            <a:rPr lang="es-ES" sz="1200" dirty="0">
              <a:latin typeface="Berlin Sans FB Demi" panose="020E0802020502020306" pitchFamily="34" charset="0"/>
            </a:rPr>
            <a:t>=</a:t>
          </a:r>
          <a:r>
            <a:rPr lang="en-US" sz="1200" dirty="0">
              <a:latin typeface="Berlin Sans FB Demi" panose="020E0802020502020306" pitchFamily="34" charset="0"/>
            </a:rPr>
            <a:t>&gt; EXPLICATIVO</a:t>
          </a:r>
        </a:p>
      </dgm:t>
    </dgm:pt>
    <dgm:pt modelId="{3B9B5C23-054E-4666-8045-48EF560E563B}" type="parTrans" cxnId="{4859DA4B-F51B-4FED-A675-652F2FC81B49}">
      <dgm:prSet/>
      <dgm:spPr/>
      <dgm:t>
        <a:bodyPr/>
        <a:lstStyle/>
        <a:p>
          <a:endParaRPr lang="es-ES" sz="1400">
            <a:latin typeface="Berlin Sans FB Demi" panose="020E0802020502020306" pitchFamily="34" charset="0"/>
          </a:endParaRPr>
        </a:p>
      </dgm:t>
    </dgm:pt>
    <dgm:pt modelId="{3E044EA6-FE29-4DFF-99B8-7F7864B54463}" type="sibTrans" cxnId="{4859DA4B-F51B-4FED-A675-652F2FC81B49}">
      <dgm:prSet/>
      <dgm:spPr/>
      <dgm:t>
        <a:bodyPr/>
        <a:lstStyle/>
        <a:p>
          <a:endParaRPr lang="es-ES" sz="1400">
            <a:latin typeface="Berlin Sans FB Demi" panose="020E0802020502020306" pitchFamily="34" charset="0"/>
          </a:endParaRPr>
        </a:p>
      </dgm:t>
    </dgm:pt>
    <dgm:pt modelId="{8BE7D762-291E-40E8-BC54-51F4B68B80F5}">
      <dgm:prSet custT="1"/>
      <dgm:spPr/>
      <dgm:t>
        <a:bodyPr/>
        <a:lstStyle/>
        <a:p>
          <a:r>
            <a:rPr lang="es-ES" sz="1200" dirty="0">
              <a:latin typeface="Berlin Sans FB Demi" panose="020E0802020502020306" pitchFamily="34" charset="0"/>
            </a:rPr>
            <a:t>TIPOLOGÍA DE LA INVESTIGACIÓN</a:t>
          </a:r>
        </a:p>
      </dgm:t>
    </dgm:pt>
    <dgm:pt modelId="{6319EAA7-11B9-4768-80EB-026E5BC2CAE7}" type="parTrans" cxnId="{76B0ECFB-48F2-4666-9709-94AEBE2659FD}">
      <dgm:prSet/>
      <dgm:spPr/>
      <dgm:t>
        <a:bodyPr/>
        <a:lstStyle/>
        <a:p>
          <a:endParaRPr lang="es-ES" sz="1400">
            <a:latin typeface="Berlin Sans FB Demi" panose="020E0802020502020306" pitchFamily="34" charset="0"/>
          </a:endParaRPr>
        </a:p>
      </dgm:t>
    </dgm:pt>
    <dgm:pt modelId="{D81E47FE-355F-4F02-9EB4-B50AA12E4CAC}" type="sibTrans" cxnId="{76B0ECFB-48F2-4666-9709-94AEBE2659FD}">
      <dgm:prSet/>
      <dgm:spPr/>
      <dgm:t>
        <a:bodyPr/>
        <a:lstStyle/>
        <a:p>
          <a:endParaRPr lang="es-ES" sz="1400">
            <a:latin typeface="Berlin Sans FB Demi" panose="020E0802020502020306" pitchFamily="34" charset="0"/>
          </a:endParaRPr>
        </a:p>
      </dgm:t>
    </dgm:pt>
    <dgm:pt modelId="{5D7015FB-F9B1-4CA5-9278-51D63D381A8F}">
      <dgm:prSet phldrT="[Texto]" custT="1"/>
      <dgm:spPr/>
      <dgm:t>
        <a:bodyPr/>
        <a:lstStyle/>
        <a:p>
          <a:r>
            <a:rPr lang="en-US" sz="1200" dirty="0">
              <a:latin typeface="Berlin Sans FB Demi" panose="020E0802020502020306" pitchFamily="34" charset="0"/>
            </a:rPr>
            <a:t>INSTRUMENTOS DE RECOLECCIÓN DE INFORMACIÓN BIBLIOGRÁFICA</a:t>
          </a:r>
        </a:p>
      </dgm:t>
    </dgm:pt>
    <dgm:pt modelId="{83C159EF-44AD-426B-901F-F36C9FC7A5C9}" type="parTrans" cxnId="{E4C8C634-E0CF-4F93-B999-8A50B92FEFF6}">
      <dgm:prSet/>
      <dgm:spPr/>
      <dgm:t>
        <a:bodyPr/>
        <a:lstStyle/>
        <a:p>
          <a:endParaRPr lang="es-ES" sz="1400">
            <a:latin typeface="Berlin Sans FB Demi" panose="020E0802020502020306" pitchFamily="34" charset="0"/>
          </a:endParaRPr>
        </a:p>
      </dgm:t>
    </dgm:pt>
    <dgm:pt modelId="{65CABAAC-0593-4CE1-8588-DEE757542E89}" type="sibTrans" cxnId="{E4C8C634-E0CF-4F93-B999-8A50B92FEFF6}">
      <dgm:prSet/>
      <dgm:spPr/>
      <dgm:t>
        <a:bodyPr/>
        <a:lstStyle/>
        <a:p>
          <a:endParaRPr lang="es-ES" sz="1400">
            <a:latin typeface="Berlin Sans FB Demi" panose="020E0802020502020306" pitchFamily="34" charset="0"/>
          </a:endParaRPr>
        </a:p>
      </dgm:t>
    </dgm:pt>
    <dgm:pt modelId="{46236CB4-BC80-41FF-A57F-8CF117047B9E}" type="pres">
      <dgm:prSet presAssocID="{FE5CC657-9DA1-49FF-B02E-66D019FC0D39}" presName="layout" presStyleCnt="0">
        <dgm:presLayoutVars>
          <dgm:chMax/>
          <dgm:chPref/>
          <dgm:dir/>
          <dgm:animOne val="branch"/>
          <dgm:animLvl val="lvl"/>
          <dgm:resizeHandles/>
        </dgm:presLayoutVars>
      </dgm:prSet>
      <dgm:spPr/>
      <dgm:t>
        <a:bodyPr/>
        <a:lstStyle/>
        <a:p>
          <a:endParaRPr lang="es-EC"/>
        </a:p>
      </dgm:t>
    </dgm:pt>
    <dgm:pt modelId="{CE609E29-5CE9-4529-BF7B-7ED92F15840A}" type="pres">
      <dgm:prSet presAssocID="{570A2810-F52A-45DF-9FFF-6E4EE8D9D6D3}" presName="root" presStyleCnt="0">
        <dgm:presLayoutVars>
          <dgm:chMax/>
          <dgm:chPref val="4"/>
        </dgm:presLayoutVars>
      </dgm:prSet>
      <dgm:spPr/>
    </dgm:pt>
    <dgm:pt modelId="{14694B24-DBCA-46CF-9B57-B6549D540342}" type="pres">
      <dgm:prSet presAssocID="{570A2810-F52A-45DF-9FFF-6E4EE8D9D6D3}" presName="rootComposite" presStyleCnt="0">
        <dgm:presLayoutVars/>
      </dgm:prSet>
      <dgm:spPr/>
    </dgm:pt>
    <dgm:pt modelId="{6CE7C241-7347-45C4-9781-803476682FFB}" type="pres">
      <dgm:prSet presAssocID="{570A2810-F52A-45DF-9FFF-6E4EE8D9D6D3}" presName="rootText" presStyleLbl="node0" presStyleIdx="0" presStyleCnt="1" custScaleX="97766" custScaleY="71700">
        <dgm:presLayoutVars>
          <dgm:chMax/>
          <dgm:chPref val="4"/>
        </dgm:presLayoutVars>
      </dgm:prSet>
      <dgm:spPr/>
      <dgm:t>
        <a:bodyPr/>
        <a:lstStyle/>
        <a:p>
          <a:endParaRPr lang="es-EC"/>
        </a:p>
      </dgm:t>
    </dgm:pt>
    <dgm:pt modelId="{68B55A3C-2D69-4C51-90E1-483A98EC9780}" type="pres">
      <dgm:prSet presAssocID="{570A2810-F52A-45DF-9FFF-6E4EE8D9D6D3}" presName="childShape" presStyleCnt="0">
        <dgm:presLayoutVars>
          <dgm:chMax val="0"/>
          <dgm:chPref val="0"/>
        </dgm:presLayoutVars>
      </dgm:prSet>
      <dgm:spPr/>
    </dgm:pt>
    <dgm:pt modelId="{557BC935-1935-4F7C-8DA3-F53120CA1F80}" type="pres">
      <dgm:prSet presAssocID="{63B12A71-10F4-47CA-9E29-8AFC16BE5F5F}" presName="childComposite" presStyleCnt="0">
        <dgm:presLayoutVars>
          <dgm:chMax val="0"/>
          <dgm:chPref val="0"/>
        </dgm:presLayoutVars>
      </dgm:prSet>
      <dgm:spPr/>
    </dgm:pt>
    <dgm:pt modelId="{B30A43F9-D952-4996-9BBD-0F98A83BACCD}" type="pres">
      <dgm:prSet presAssocID="{63B12A71-10F4-47CA-9E29-8AFC16BE5F5F}" presName="Image" presStyleLbl="node1" presStyleIdx="0" presStyleCnt="4"/>
      <dgm:spPr>
        <a:blipFill rotWithShape="1">
          <a:blip xmlns:r="http://schemas.openxmlformats.org/officeDocument/2006/relationships" r:embed="rId1"/>
          <a:stretch>
            <a:fillRect/>
          </a:stretch>
        </a:blipFill>
      </dgm:spPr>
    </dgm:pt>
    <dgm:pt modelId="{F7836CB4-3AAD-4D8E-AF7F-582140E85970}" type="pres">
      <dgm:prSet presAssocID="{63B12A71-10F4-47CA-9E29-8AFC16BE5F5F}" presName="childText" presStyleLbl="lnNode1" presStyleIdx="0" presStyleCnt="4">
        <dgm:presLayoutVars>
          <dgm:chMax val="0"/>
          <dgm:chPref val="0"/>
          <dgm:bulletEnabled val="1"/>
        </dgm:presLayoutVars>
      </dgm:prSet>
      <dgm:spPr/>
      <dgm:t>
        <a:bodyPr/>
        <a:lstStyle/>
        <a:p>
          <a:endParaRPr lang="es-EC"/>
        </a:p>
      </dgm:t>
    </dgm:pt>
    <dgm:pt modelId="{34BFB166-892C-4AEB-9628-66C11EC25B44}" type="pres">
      <dgm:prSet presAssocID="{8BE7D762-291E-40E8-BC54-51F4B68B80F5}" presName="childComposite" presStyleCnt="0">
        <dgm:presLayoutVars>
          <dgm:chMax val="0"/>
          <dgm:chPref val="0"/>
        </dgm:presLayoutVars>
      </dgm:prSet>
      <dgm:spPr/>
    </dgm:pt>
    <dgm:pt modelId="{8EA6F020-7736-48A6-88C3-EFA543AE9B41}" type="pres">
      <dgm:prSet presAssocID="{8BE7D762-291E-40E8-BC54-51F4B68B80F5}" presName="Image" presStyleLbl="node1" presStyleIdx="1" presStyleCnt="4"/>
      <dgm:spPr>
        <a:blipFill rotWithShape="1">
          <a:blip xmlns:r="http://schemas.openxmlformats.org/officeDocument/2006/relationships" r:embed="rId2"/>
          <a:stretch>
            <a:fillRect/>
          </a:stretch>
        </a:blipFill>
      </dgm:spPr>
    </dgm:pt>
    <dgm:pt modelId="{250841B6-B0D7-4E15-86ED-9AB8A883A7C0}" type="pres">
      <dgm:prSet presAssocID="{8BE7D762-291E-40E8-BC54-51F4B68B80F5}" presName="childText" presStyleLbl="lnNode1" presStyleIdx="1" presStyleCnt="4">
        <dgm:presLayoutVars>
          <dgm:chMax val="0"/>
          <dgm:chPref val="0"/>
          <dgm:bulletEnabled val="1"/>
        </dgm:presLayoutVars>
      </dgm:prSet>
      <dgm:spPr/>
      <dgm:t>
        <a:bodyPr/>
        <a:lstStyle/>
        <a:p>
          <a:endParaRPr lang="es-EC"/>
        </a:p>
      </dgm:t>
    </dgm:pt>
    <dgm:pt modelId="{C8594BB9-8566-4823-B5A7-6352DE4D2456}" type="pres">
      <dgm:prSet presAssocID="{5C450289-18F0-4AC4-8237-848BF23B4F5E}" presName="childComposite" presStyleCnt="0">
        <dgm:presLayoutVars>
          <dgm:chMax val="0"/>
          <dgm:chPref val="0"/>
        </dgm:presLayoutVars>
      </dgm:prSet>
      <dgm:spPr/>
    </dgm:pt>
    <dgm:pt modelId="{B7D1A0AA-B322-4EB3-990F-826AF0016B0B}" type="pres">
      <dgm:prSet presAssocID="{5C450289-18F0-4AC4-8237-848BF23B4F5E}" presName="Image" presStyleLbl="node1" presStyleIdx="2" presStyleCnt="4"/>
      <dgm:spPr>
        <a:blipFill rotWithShape="1">
          <a:blip xmlns:r="http://schemas.openxmlformats.org/officeDocument/2006/relationships" r:embed="rId3"/>
          <a:stretch>
            <a:fillRect/>
          </a:stretch>
        </a:blipFill>
      </dgm:spPr>
    </dgm:pt>
    <dgm:pt modelId="{12C8A112-55E9-48C7-BCF1-A7BCB8E2070F}" type="pres">
      <dgm:prSet presAssocID="{5C450289-18F0-4AC4-8237-848BF23B4F5E}" presName="childText" presStyleLbl="lnNode1" presStyleIdx="2" presStyleCnt="4" custScaleY="114550">
        <dgm:presLayoutVars>
          <dgm:chMax val="0"/>
          <dgm:chPref val="0"/>
          <dgm:bulletEnabled val="1"/>
        </dgm:presLayoutVars>
      </dgm:prSet>
      <dgm:spPr/>
      <dgm:t>
        <a:bodyPr/>
        <a:lstStyle/>
        <a:p>
          <a:endParaRPr lang="es-EC"/>
        </a:p>
      </dgm:t>
    </dgm:pt>
    <dgm:pt modelId="{AE0AAF77-6ABB-4292-A20B-7F1945FE8120}" type="pres">
      <dgm:prSet presAssocID="{5D7015FB-F9B1-4CA5-9278-51D63D381A8F}" presName="childComposite" presStyleCnt="0">
        <dgm:presLayoutVars>
          <dgm:chMax val="0"/>
          <dgm:chPref val="0"/>
        </dgm:presLayoutVars>
      </dgm:prSet>
      <dgm:spPr/>
    </dgm:pt>
    <dgm:pt modelId="{E529E17B-9351-4587-83F3-315CDBCB6F7C}" type="pres">
      <dgm:prSet presAssocID="{5D7015FB-F9B1-4CA5-9278-51D63D381A8F}" presName="Image" presStyleLbl="node1" presStyleIdx="3" presStyleCnt="4"/>
      <dgm:spPr>
        <a:blipFill rotWithShape="1">
          <a:blip xmlns:r="http://schemas.openxmlformats.org/officeDocument/2006/relationships" r:embed="rId4"/>
          <a:stretch>
            <a:fillRect/>
          </a:stretch>
        </a:blipFill>
      </dgm:spPr>
    </dgm:pt>
    <dgm:pt modelId="{4C6F9F0D-101A-4C75-B908-75A9BD5AF6B6}" type="pres">
      <dgm:prSet presAssocID="{5D7015FB-F9B1-4CA5-9278-51D63D381A8F}" presName="childText" presStyleLbl="lnNode1" presStyleIdx="3" presStyleCnt="4">
        <dgm:presLayoutVars>
          <dgm:chMax val="0"/>
          <dgm:chPref val="0"/>
          <dgm:bulletEnabled val="1"/>
        </dgm:presLayoutVars>
      </dgm:prSet>
      <dgm:spPr/>
      <dgm:t>
        <a:bodyPr/>
        <a:lstStyle/>
        <a:p>
          <a:endParaRPr lang="es-EC"/>
        </a:p>
      </dgm:t>
    </dgm:pt>
  </dgm:ptLst>
  <dgm:cxnLst>
    <dgm:cxn modelId="{FF47B38C-C66D-4075-BFAE-1A35BF0278FE}" srcId="{570A2810-F52A-45DF-9FFF-6E4EE8D9D6D3}" destId="{63B12A71-10F4-47CA-9E29-8AFC16BE5F5F}" srcOrd="0" destOrd="0" parTransId="{D0D552AB-EBD8-4E41-8532-90C49D52A463}" sibTransId="{55BE672C-B97D-4839-94C1-3ABCAF22387D}"/>
    <dgm:cxn modelId="{A125E287-C4CC-4BAD-9A04-B58822300406}" type="presOf" srcId="{5D7015FB-F9B1-4CA5-9278-51D63D381A8F}" destId="{4C6F9F0D-101A-4C75-B908-75A9BD5AF6B6}" srcOrd="0" destOrd="0" presId="urn:microsoft.com/office/officeart/2008/layout/PictureAccentList"/>
    <dgm:cxn modelId="{E4C8C634-E0CF-4F93-B999-8A50B92FEFF6}" srcId="{570A2810-F52A-45DF-9FFF-6E4EE8D9D6D3}" destId="{5D7015FB-F9B1-4CA5-9278-51D63D381A8F}" srcOrd="3" destOrd="0" parTransId="{83C159EF-44AD-426B-901F-F36C9FC7A5C9}" sibTransId="{65CABAAC-0593-4CE1-8588-DEE757542E89}"/>
    <dgm:cxn modelId="{76B0ECFB-48F2-4666-9709-94AEBE2659FD}" srcId="{570A2810-F52A-45DF-9FFF-6E4EE8D9D6D3}" destId="{8BE7D762-291E-40E8-BC54-51F4B68B80F5}" srcOrd="1" destOrd="0" parTransId="{6319EAA7-11B9-4768-80EB-026E5BC2CAE7}" sibTransId="{D81E47FE-355F-4F02-9EB4-B50AA12E4CAC}"/>
    <dgm:cxn modelId="{50974BF4-353F-4ABC-A76E-6A4D5704E4AC}" type="presOf" srcId="{FE5CC657-9DA1-49FF-B02E-66D019FC0D39}" destId="{46236CB4-BC80-41FF-A57F-8CF117047B9E}" srcOrd="0" destOrd="0" presId="urn:microsoft.com/office/officeart/2008/layout/PictureAccentList"/>
    <dgm:cxn modelId="{4859DA4B-F51B-4FED-A675-652F2FC81B49}" srcId="{570A2810-F52A-45DF-9FFF-6E4EE8D9D6D3}" destId="{5C450289-18F0-4AC4-8237-848BF23B4F5E}" srcOrd="2" destOrd="0" parTransId="{3B9B5C23-054E-4666-8045-48EF560E563B}" sibTransId="{3E044EA6-FE29-4DFF-99B8-7F7864B54463}"/>
    <dgm:cxn modelId="{226D322F-5CAB-4925-9C5C-8CB072AE8E58}" type="presOf" srcId="{8BE7D762-291E-40E8-BC54-51F4B68B80F5}" destId="{250841B6-B0D7-4E15-86ED-9AB8A883A7C0}" srcOrd="0" destOrd="0" presId="urn:microsoft.com/office/officeart/2008/layout/PictureAccentList"/>
    <dgm:cxn modelId="{B9C04F24-80B9-4F31-8CF5-118F909A8F31}" type="presOf" srcId="{5C450289-18F0-4AC4-8237-848BF23B4F5E}" destId="{12C8A112-55E9-48C7-BCF1-A7BCB8E2070F}" srcOrd="0" destOrd="0" presId="urn:microsoft.com/office/officeart/2008/layout/PictureAccentList"/>
    <dgm:cxn modelId="{513B50DA-A15D-4527-A09C-C30AA6550769}" type="presOf" srcId="{63B12A71-10F4-47CA-9E29-8AFC16BE5F5F}" destId="{F7836CB4-3AAD-4D8E-AF7F-582140E85970}" srcOrd="0" destOrd="0" presId="urn:microsoft.com/office/officeart/2008/layout/PictureAccentList"/>
    <dgm:cxn modelId="{A738DC25-C4FA-402A-ABE7-EDF1615BBA08}" srcId="{FE5CC657-9DA1-49FF-B02E-66D019FC0D39}" destId="{570A2810-F52A-45DF-9FFF-6E4EE8D9D6D3}" srcOrd="0" destOrd="0" parTransId="{E3F8C968-1F07-4740-816F-9F0935479009}" sibTransId="{206C2A93-F1A9-45CD-8870-EFB8D9E110D5}"/>
    <dgm:cxn modelId="{982132C0-3F66-4273-825A-759F21791478}" type="presOf" srcId="{570A2810-F52A-45DF-9FFF-6E4EE8D9D6D3}" destId="{6CE7C241-7347-45C4-9781-803476682FFB}" srcOrd="0" destOrd="0" presId="urn:microsoft.com/office/officeart/2008/layout/PictureAccentList"/>
    <dgm:cxn modelId="{D69CCE7C-81E6-460B-9010-241D3FE84568}" type="presParOf" srcId="{46236CB4-BC80-41FF-A57F-8CF117047B9E}" destId="{CE609E29-5CE9-4529-BF7B-7ED92F15840A}" srcOrd="0" destOrd="0" presId="urn:microsoft.com/office/officeart/2008/layout/PictureAccentList"/>
    <dgm:cxn modelId="{3C427C60-DC56-42C1-BF47-0B4A1000B70D}" type="presParOf" srcId="{CE609E29-5CE9-4529-BF7B-7ED92F15840A}" destId="{14694B24-DBCA-46CF-9B57-B6549D540342}" srcOrd="0" destOrd="0" presId="urn:microsoft.com/office/officeart/2008/layout/PictureAccentList"/>
    <dgm:cxn modelId="{888D11EA-6389-4A13-AC7D-A6D750133D3B}" type="presParOf" srcId="{14694B24-DBCA-46CF-9B57-B6549D540342}" destId="{6CE7C241-7347-45C4-9781-803476682FFB}" srcOrd="0" destOrd="0" presId="urn:microsoft.com/office/officeart/2008/layout/PictureAccentList"/>
    <dgm:cxn modelId="{103D8904-7E5B-43E1-955D-1B0346236112}" type="presParOf" srcId="{CE609E29-5CE9-4529-BF7B-7ED92F15840A}" destId="{68B55A3C-2D69-4C51-90E1-483A98EC9780}" srcOrd="1" destOrd="0" presId="urn:microsoft.com/office/officeart/2008/layout/PictureAccentList"/>
    <dgm:cxn modelId="{D40B5EA5-E8C6-46C2-94D9-2DA1CFA95CE3}" type="presParOf" srcId="{68B55A3C-2D69-4C51-90E1-483A98EC9780}" destId="{557BC935-1935-4F7C-8DA3-F53120CA1F80}" srcOrd="0" destOrd="0" presId="urn:microsoft.com/office/officeart/2008/layout/PictureAccentList"/>
    <dgm:cxn modelId="{8E53F16C-74AF-4F2C-A617-73ED2D52F60E}" type="presParOf" srcId="{557BC935-1935-4F7C-8DA3-F53120CA1F80}" destId="{B30A43F9-D952-4996-9BBD-0F98A83BACCD}" srcOrd="0" destOrd="0" presId="urn:microsoft.com/office/officeart/2008/layout/PictureAccentList"/>
    <dgm:cxn modelId="{54BB2085-16FE-4F27-92E9-1874C6254511}" type="presParOf" srcId="{557BC935-1935-4F7C-8DA3-F53120CA1F80}" destId="{F7836CB4-3AAD-4D8E-AF7F-582140E85970}" srcOrd="1" destOrd="0" presId="urn:microsoft.com/office/officeart/2008/layout/PictureAccentList"/>
    <dgm:cxn modelId="{54F3E049-3AF2-4B6B-8D8F-D4CFF653B36A}" type="presParOf" srcId="{68B55A3C-2D69-4C51-90E1-483A98EC9780}" destId="{34BFB166-892C-4AEB-9628-66C11EC25B44}" srcOrd="1" destOrd="0" presId="urn:microsoft.com/office/officeart/2008/layout/PictureAccentList"/>
    <dgm:cxn modelId="{709073A1-3860-46EB-B927-070CDFF86EF3}" type="presParOf" srcId="{34BFB166-892C-4AEB-9628-66C11EC25B44}" destId="{8EA6F020-7736-48A6-88C3-EFA543AE9B41}" srcOrd="0" destOrd="0" presId="urn:microsoft.com/office/officeart/2008/layout/PictureAccentList"/>
    <dgm:cxn modelId="{8A8BC99B-845B-4846-ABD8-C2DB9BF7D254}" type="presParOf" srcId="{34BFB166-892C-4AEB-9628-66C11EC25B44}" destId="{250841B6-B0D7-4E15-86ED-9AB8A883A7C0}" srcOrd="1" destOrd="0" presId="urn:microsoft.com/office/officeart/2008/layout/PictureAccentList"/>
    <dgm:cxn modelId="{3DBE8CBC-4B19-424A-898E-401153BE4D57}" type="presParOf" srcId="{68B55A3C-2D69-4C51-90E1-483A98EC9780}" destId="{C8594BB9-8566-4823-B5A7-6352DE4D2456}" srcOrd="2" destOrd="0" presId="urn:microsoft.com/office/officeart/2008/layout/PictureAccentList"/>
    <dgm:cxn modelId="{7CF2FD91-9E04-4001-AD8D-167D63CCB97A}" type="presParOf" srcId="{C8594BB9-8566-4823-B5A7-6352DE4D2456}" destId="{B7D1A0AA-B322-4EB3-990F-826AF0016B0B}" srcOrd="0" destOrd="0" presId="urn:microsoft.com/office/officeart/2008/layout/PictureAccentList"/>
    <dgm:cxn modelId="{F08A486E-5D7A-48B3-9A02-C78D05A8E1B1}" type="presParOf" srcId="{C8594BB9-8566-4823-B5A7-6352DE4D2456}" destId="{12C8A112-55E9-48C7-BCF1-A7BCB8E2070F}" srcOrd="1" destOrd="0" presId="urn:microsoft.com/office/officeart/2008/layout/PictureAccentList"/>
    <dgm:cxn modelId="{575D8263-D751-4888-BBBA-4F80D8D3F408}" type="presParOf" srcId="{68B55A3C-2D69-4C51-90E1-483A98EC9780}" destId="{AE0AAF77-6ABB-4292-A20B-7F1945FE8120}" srcOrd="3" destOrd="0" presId="urn:microsoft.com/office/officeart/2008/layout/PictureAccentList"/>
    <dgm:cxn modelId="{9C0BB842-D0E0-46D4-8AAD-D7A7BAA54B1A}" type="presParOf" srcId="{AE0AAF77-6ABB-4292-A20B-7F1945FE8120}" destId="{E529E17B-9351-4587-83F3-315CDBCB6F7C}" srcOrd="0" destOrd="0" presId="urn:microsoft.com/office/officeart/2008/layout/PictureAccentList"/>
    <dgm:cxn modelId="{4D5A09C2-8147-4E87-B1EB-355D911A8773}" type="presParOf" srcId="{AE0AAF77-6ABB-4292-A20B-7F1945FE8120}" destId="{4C6F9F0D-101A-4C75-B908-75A9BD5AF6B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683B1C-0F09-4A38-BB82-DCD035519C1B}"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B106CD69-3F2F-4DDF-97E0-E09D6856C3AF}">
      <dgm:prSet phldrT="[Texto]" custT="1"/>
      <dgm:spPr/>
      <dgm:t>
        <a:bodyPr/>
        <a:lstStyle/>
        <a:p>
          <a:endParaRPr lang="es-ES" sz="1400" dirty="0"/>
        </a:p>
        <a:p>
          <a:r>
            <a:rPr lang="es-ES" sz="1400" dirty="0"/>
            <a:t>HOMBRES =</a:t>
          </a:r>
          <a:r>
            <a:rPr lang="en-US" sz="1400" dirty="0"/>
            <a:t>&gt; </a:t>
          </a:r>
          <a:r>
            <a:rPr lang="es-ES" sz="1400" dirty="0"/>
            <a:t> SOLTEROS</a:t>
          </a:r>
        </a:p>
        <a:p>
          <a:r>
            <a:rPr lang="en-US" sz="1400" dirty="0"/>
            <a:t>15-25 años </a:t>
          </a:r>
          <a:r>
            <a:rPr lang="es-ES" sz="1400" dirty="0"/>
            <a:t>=</a:t>
          </a:r>
          <a:r>
            <a:rPr lang="en-US" sz="1400" dirty="0"/>
            <a:t>&gt; FAMILIA-AMIGOS</a:t>
          </a:r>
        </a:p>
        <a:p>
          <a:r>
            <a:rPr lang="en-US" sz="1400" dirty="0"/>
            <a:t>ECUATORIANOS</a:t>
          </a:r>
        </a:p>
        <a:p>
          <a:r>
            <a:rPr lang="es-ES" sz="2100" dirty="0"/>
            <a:t> </a:t>
          </a:r>
        </a:p>
      </dgm:t>
    </dgm:pt>
    <dgm:pt modelId="{C4473809-712C-4E08-BC0E-89FDFE80C585}" type="parTrans" cxnId="{CDA6E2B2-6C82-4D9A-A76E-E26A5088EBBE}">
      <dgm:prSet/>
      <dgm:spPr/>
      <dgm:t>
        <a:bodyPr/>
        <a:lstStyle/>
        <a:p>
          <a:endParaRPr lang="es-ES"/>
        </a:p>
      </dgm:t>
    </dgm:pt>
    <dgm:pt modelId="{4F4AB599-55C2-483B-BFB1-41D38D3FE98F}" type="sibTrans" cxnId="{CDA6E2B2-6C82-4D9A-A76E-E26A5088EBBE}">
      <dgm:prSet/>
      <dgm:spPr/>
      <dgm:t>
        <a:bodyPr/>
        <a:lstStyle/>
        <a:p>
          <a:endParaRPr lang="es-ES"/>
        </a:p>
      </dgm:t>
    </dgm:pt>
    <dgm:pt modelId="{ACB474CF-A78F-4D09-A360-D6C5269591FA}">
      <dgm:prSet phldrT="[Texto]" custT="1"/>
      <dgm:spPr/>
      <dgm:t>
        <a:bodyPr/>
        <a:lstStyle/>
        <a:p>
          <a:r>
            <a:rPr lang="es-ES" sz="1400" dirty="0"/>
            <a:t>VIAJAN DE 1-5 PERSONAS</a:t>
          </a:r>
        </a:p>
        <a:p>
          <a:r>
            <a:rPr lang="es-ES" sz="1400" dirty="0"/>
            <a:t>DICIEMBRE-AGOSTO-FEBRERO</a:t>
          </a:r>
        </a:p>
        <a:p>
          <a:r>
            <a:rPr lang="en-US" sz="1400" dirty="0"/>
            <a:t>SE QUEDAN DE 1-3 días</a:t>
          </a:r>
          <a:endParaRPr lang="es-ES" sz="1400" dirty="0"/>
        </a:p>
      </dgm:t>
    </dgm:pt>
    <dgm:pt modelId="{85AD6F1D-3854-4F6F-88DB-20238EBE4653}" type="parTrans" cxnId="{CCD0BD45-222E-42A5-8676-2BF25D3AEC1F}">
      <dgm:prSet/>
      <dgm:spPr/>
      <dgm:t>
        <a:bodyPr/>
        <a:lstStyle/>
        <a:p>
          <a:endParaRPr lang="es-ES"/>
        </a:p>
      </dgm:t>
    </dgm:pt>
    <dgm:pt modelId="{13EBA181-7BB9-45BF-8ECC-B4FD7A80AEB5}" type="sibTrans" cxnId="{CCD0BD45-222E-42A5-8676-2BF25D3AEC1F}">
      <dgm:prSet/>
      <dgm:spPr/>
      <dgm:t>
        <a:bodyPr/>
        <a:lstStyle/>
        <a:p>
          <a:endParaRPr lang="es-ES"/>
        </a:p>
      </dgm:t>
    </dgm:pt>
    <dgm:pt modelId="{5D280002-CB60-43CC-B470-E8A5ACBD467C}">
      <dgm:prSet phldrT="[Texto]" custT="1"/>
      <dgm:spPr/>
      <dgm:t>
        <a:bodyPr/>
        <a:lstStyle/>
        <a:p>
          <a:r>
            <a:rPr lang="es-ES" sz="1200" dirty="0"/>
            <a:t>CICLISMO-MOTOCROSS</a:t>
          </a:r>
        </a:p>
        <a:p>
          <a:r>
            <a:rPr lang="es-ES" sz="1200" dirty="0"/>
            <a:t>INVIERTEN DE $25-$50</a:t>
          </a:r>
        </a:p>
        <a:p>
          <a:r>
            <a:rPr lang="es-ES" sz="1200" dirty="0"/>
            <a:t>SERVICIOS ALIMENTACIÓN, TRANSPORTE, ALOJAMIENTO =</a:t>
          </a:r>
          <a:r>
            <a:rPr lang="en-US" sz="1200" dirty="0"/>
            <a:t>&gt; BUENOS</a:t>
          </a:r>
        </a:p>
        <a:p>
          <a:r>
            <a:rPr lang="en-US" sz="1200" dirty="0"/>
            <a:t>VENTA DE ARTESANÍAS</a:t>
          </a:r>
          <a:endParaRPr lang="es-ES" sz="1200" dirty="0"/>
        </a:p>
      </dgm:t>
    </dgm:pt>
    <dgm:pt modelId="{98A3469E-5AD8-4AF4-9938-A92B2DFA9008}" type="parTrans" cxnId="{FB928643-05EF-48E3-A961-9AD9495D7825}">
      <dgm:prSet/>
      <dgm:spPr/>
      <dgm:t>
        <a:bodyPr/>
        <a:lstStyle/>
        <a:p>
          <a:endParaRPr lang="es-ES"/>
        </a:p>
      </dgm:t>
    </dgm:pt>
    <dgm:pt modelId="{3DEC195C-AA6A-4D3E-9152-B446B32FD616}" type="sibTrans" cxnId="{FB928643-05EF-48E3-A961-9AD9495D7825}">
      <dgm:prSet/>
      <dgm:spPr/>
      <dgm:t>
        <a:bodyPr/>
        <a:lstStyle/>
        <a:p>
          <a:endParaRPr lang="es-ES"/>
        </a:p>
      </dgm:t>
    </dgm:pt>
    <dgm:pt modelId="{D2B00B2C-3561-4142-8725-9065396B22A8}" type="pres">
      <dgm:prSet presAssocID="{61683B1C-0F09-4A38-BB82-DCD035519C1B}" presName="outerComposite" presStyleCnt="0">
        <dgm:presLayoutVars>
          <dgm:chMax val="5"/>
          <dgm:dir/>
          <dgm:resizeHandles val="exact"/>
        </dgm:presLayoutVars>
      </dgm:prSet>
      <dgm:spPr/>
      <dgm:t>
        <a:bodyPr/>
        <a:lstStyle/>
        <a:p>
          <a:endParaRPr lang="es-EC"/>
        </a:p>
      </dgm:t>
    </dgm:pt>
    <dgm:pt modelId="{FA0D158E-913C-44CF-9623-83F86B2BC9A1}" type="pres">
      <dgm:prSet presAssocID="{61683B1C-0F09-4A38-BB82-DCD035519C1B}" presName="dummyMaxCanvas" presStyleCnt="0">
        <dgm:presLayoutVars/>
      </dgm:prSet>
      <dgm:spPr/>
    </dgm:pt>
    <dgm:pt modelId="{A39C1441-8FC5-4D25-85F4-29A89C911E06}" type="pres">
      <dgm:prSet presAssocID="{61683B1C-0F09-4A38-BB82-DCD035519C1B}" presName="ThreeNodes_1" presStyleLbl="node1" presStyleIdx="0" presStyleCnt="3" custScaleX="100692" custScaleY="81719" custLinFactNeighborX="2569" custLinFactNeighborY="-13712">
        <dgm:presLayoutVars>
          <dgm:bulletEnabled val="1"/>
        </dgm:presLayoutVars>
      </dgm:prSet>
      <dgm:spPr/>
      <dgm:t>
        <a:bodyPr/>
        <a:lstStyle/>
        <a:p>
          <a:endParaRPr lang="es-EC"/>
        </a:p>
      </dgm:t>
    </dgm:pt>
    <dgm:pt modelId="{EE6A73B0-9055-4472-9ED2-4278CAB3545C}" type="pres">
      <dgm:prSet presAssocID="{61683B1C-0F09-4A38-BB82-DCD035519C1B}" presName="ThreeNodes_2" presStyleLbl="node1" presStyleIdx="1" presStyleCnt="3" custScaleX="95774" custScaleY="65025" custLinFactNeighborX="2584" custLinFactNeighborY="-19268">
        <dgm:presLayoutVars>
          <dgm:bulletEnabled val="1"/>
        </dgm:presLayoutVars>
      </dgm:prSet>
      <dgm:spPr/>
      <dgm:t>
        <a:bodyPr/>
        <a:lstStyle/>
        <a:p>
          <a:endParaRPr lang="es-EC"/>
        </a:p>
      </dgm:t>
    </dgm:pt>
    <dgm:pt modelId="{9EFD1217-BC89-4AE4-8F6B-FB5F67D224F9}" type="pres">
      <dgm:prSet presAssocID="{61683B1C-0F09-4A38-BB82-DCD035519C1B}" presName="ThreeNodes_3" presStyleLbl="node1" presStyleIdx="2" presStyleCnt="3" custScaleX="108195" custScaleY="92454" custLinFactNeighborX="-6224" custLinFactNeighborY="-19269">
        <dgm:presLayoutVars>
          <dgm:bulletEnabled val="1"/>
        </dgm:presLayoutVars>
      </dgm:prSet>
      <dgm:spPr/>
      <dgm:t>
        <a:bodyPr/>
        <a:lstStyle/>
        <a:p>
          <a:endParaRPr lang="es-EC"/>
        </a:p>
      </dgm:t>
    </dgm:pt>
    <dgm:pt modelId="{BD675542-E2B7-47B3-AC2D-253A5FCDD7F5}" type="pres">
      <dgm:prSet presAssocID="{61683B1C-0F09-4A38-BB82-DCD035519C1B}" presName="ThreeConn_1-2" presStyleLbl="fgAccFollowNode1" presStyleIdx="0" presStyleCnt="2" custLinFactNeighborX="12845" custLinFactNeighborY="-7905">
        <dgm:presLayoutVars>
          <dgm:bulletEnabled val="1"/>
        </dgm:presLayoutVars>
      </dgm:prSet>
      <dgm:spPr/>
      <dgm:t>
        <a:bodyPr/>
        <a:lstStyle/>
        <a:p>
          <a:endParaRPr lang="es-EC"/>
        </a:p>
      </dgm:t>
    </dgm:pt>
    <dgm:pt modelId="{E3DF8E0D-8F43-409E-B6D8-56B70A63E186}" type="pres">
      <dgm:prSet presAssocID="{61683B1C-0F09-4A38-BB82-DCD035519C1B}" presName="ThreeConn_2-3" presStyleLbl="fgAccFollowNode1" presStyleIdx="1" presStyleCnt="2" custLinFactNeighborX="11208" custLinFactNeighborY="-31836">
        <dgm:presLayoutVars>
          <dgm:bulletEnabled val="1"/>
        </dgm:presLayoutVars>
      </dgm:prSet>
      <dgm:spPr/>
      <dgm:t>
        <a:bodyPr/>
        <a:lstStyle/>
        <a:p>
          <a:endParaRPr lang="es-EC"/>
        </a:p>
      </dgm:t>
    </dgm:pt>
    <dgm:pt modelId="{5557869F-922A-4948-AFF1-4FA433A47075}" type="pres">
      <dgm:prSet presAssocID="{61683B1C-0F09-4A38-BB82-DCD035519C1B}" presName="ThreeNodes_1_text" presStyleLbl="node1" presStyleIdx="2" presStyleCnt="3">
        <dgm:presLayoutVars>
          <dgm:bulletEnabled val="1"/>
        </dgm:presLayoutVars>
      </dgm:prSet>
      <dgm:spPr/>
      <dgm:t>
        <a:bodyPr/>
        <a:lstStyle/>
        <a:p>
          <a:endParaRPr lang="es-EC"/>
        </a:p>
      </dgm:t>
    </dgm:pt>
    <dgm:pt modelId="{14CD9D60-919D-4C1E-B984-A800BE72F420}" type="pres">
      <dgm:prSet presAssocID="{61683B1C-0F09-4A38-BB82-DCD035519C1B}" presName="ThreeNodes_2_text" presStyleLbl="node1" presStyleIdx="2" presStyleCnt="3">
        <dgm:presLayoutVars>
          <dgm:bulletEnabled val="1"/>
        </dgm:presLayoutVars>
      </dgm:prSet>
      <dgm:spPr/>
      <dgm:t>
        <a:bodyPr/>
        <a:lstStyle/>
        <a:p>
          <a:endParaRPr lang="es-EC"/>
        </a:p>
      </dgm:t>
    </dgm:pt>
    <dgm:pt modelId="{3D23236F-05D9-481B-B2C8-BA2598AC3D90}" type="pres">
      <dgm:prSet presAssocID="{61683B1C-0F09-4A38-BB82-DCD035519C1B}" presName="ThreeNodes_3_text" presStyleLbl="node1" presStyleIdx="2" presStyleCnt="3">
        <dgm:presLayoutVars>
          <dgm:bulletEnabled val="1"/>
        </dgm:presLayoutVars>
      </dgm:prSet>
      <dgm:spPr/>
      <dgm:t>
        <a:bodyPr/>
        <a:lstStyle/>
        <a:p>
          <a:endParaRPr lang="es-EC"/>
        </a:p>
      </dgm:t>
    </dgm:pt>
  </dgm:ptLst>
  <dgm:cxnLst>
    <dgm:cxn modelId="{5A222438-0D32-4B4C-88DD-99C19A8E4677}" type="presOf" srcId="{ACB474CF-A78F-4D09-A360-D6C5269591FA}" destId="{EE6A73B0-9055-4472-9ED2-4278CAB3545C}" srcOrd="0" destOrd="0" presId="urn:microsoft.com/office/officeart/2005/8/layout/vProcess5"/>
    <dgm:cxn modelId="{3A1A16EA-B6E4-48CC-B1C5-DC62A7BAC1D9}" type="presOf" srcId="{61683B1C-0F09-4A38-BB82-DCD035519C1B}" destId="{D2B00B2C-3561-4142-8725-9065396B22A8}" srcOrd="0" destOrd="0" presId="urn:microsoft.com/office/officeart/2005/8/layout/vProcess5"/>
    <dgm:cxn modelId="{FB928643-05EF-48E3-A961-9AD9495D7825}" srcId="{61683B1C-0F09-4A38-BB82-DCD035519C1B}" destId="{5D280002-CB60-43CC-B470-E8A5ACBD467C}" srcOrd="2" destOrd="0" parTransId="{98A3469E-5AD8-4AF4-9938-A92B2DFA9008}" sibTransId="{3DEC195C-AA6A-4D3E-9152-B446B32FD616}"/>
    <dgm:cxn modelId="{CCD0BD45-222E-42A5-8676-2BF25D3AEC1F}" srcId="{61683B1C-0F09-4A38-BB82-DCD035519C1B}" destId="{ACB474CF-A78F-4D09-A360-D6C5269591FA}" srcOrd="1" destOrd="0" parTransId="{85AD6F1D-3854-4F6F-88DB-20238EBE4653}" sibTransId="{13EBA181-7BB9-45BF-8ECC-B4FD7A80AEB5}"/>
    <dgm:cxn modelId="{DD2F353E-D7D4-4575-9F37-C210AB57BF2B}" type="presOf" srcId="{ACB474CF-A78F-4D09-A360-D6C5269591FA}" destId="{14CD9D60-919D-4C1E-B984-A800BE72F420}" srcOrd="1" destOrd="0" presId="urn:microsoft.com/office/officeart/2005/8/layout/vProcess5"/>
    <dgm:cxn modelId="{A8E5F7F5-41D5-4641-A275-57213931ECE2}" type="presOf" srcId="{5D280002-CB60-43CC-B470-E8A5ACBD467C}" destId="{9EFD1217-BC89-4AE4-8F6B-FB5F67D224F9}" srcOrd="0" destOrd="0" presId="urn:microsoft.com/office/officeart/2005/8/layout/vProcess5"/>
    <dgm:cxn modelId="{6213B309-0FF0-48E8-9E02-88BC4E33512C}" type="presOf" srcId="{B106CD69-3F2F-4DDF-97E0-E09D6856C3AF}" destId="{A39C1441-8FC5-4D25-85F4-29A89C911E06}" srcOrd="0" destOrd="0" presId="urn:microsoft.com/office/officeart/2005/8/layout/vProcess5"/>
    <dgm:cxn modelId="{3A1CE332-9792-4DC5-A22F-2C4ED2C32E3E}" type="presOf" srcId="{5D280002-CB60-43CC-B470-E8A5ACBD467C}" destId="{3D23236F-05D9-481B-B2C8-BA2598AC3D90}" srcOrd="1" destOrd="0" presId="urn:microsoft.com/office/officeart/2005/8/layout/vProcess5"/>
    <dgm:cxn modelId="{54EE8EEF-A5C0-42E9-9988-DD7B4DFDBBC0}" type="presOf" srcId="{13EBA181-7BB9-45BF-8ECC-B4FD7A80AEB5}" destId="{E3DF8E0D-8F43-409E-B6D8-56B70A63E186}" srcOrd="0" destOrd="0" presId="urn:microsoft.com/office/officeart/2005/8/layout/vProcess5"/>
    <dgm:cxn modelId="{5A9BFC48-C9BC-4C6A-AC9C-74AEBD0D3BFC}" type="presOf" srcId="{B106CD69-3F2F-4DDF-97E0-E09D6856C3AF}" destId="{5557869F-922A-4948-AFF1-4FA433A47075}" srcOrd="1" destOrd="0" presId="urn:microsoft.com/office/officeart/2005/8/layout/vProcess5"/>
    <dgm:cxn modelId="{E468BEEA-2278-42B3-9FB8-6D74EB1827EE}" type="presOf" srcId="{4F4AB599-55C2-483B-BFB1-41D38D3FE98F}" destId="{BD675542-E2B7-47B3-AC2D-253A5FCDD7F5}" srcOrd="0" destOrd="0" presId="urn:microsoft.com/office/officeart/2005/8/layout/vProcess5"/>
    <dgm:cxn modelId="{CDA6E2B2-6C82-4D9A-A76E-E26A5088EBBE}" srcId="{61683B1C-0F09-4A38-BB82-DCD035519C1B}" destId="{B106CD69-3F2F-4DDF-97E0-E09D6856C3AF}" srcOrd="0" destOrd="0" parTransId="{C4473809-712C-4E08-BC0E-89FDFE80C585}" sibTransId="{4F4AB599-55C2-483B-BFB1-41D38D3FE98F}"/>
    <dgm:cxn modelId="{EBB63A4F-B84B-430C-B4E3-C57BFCD0B998}" type="presParOf" srcId="{D2B00B2C-3561-4142-8725-9065396B22A8}" destId="{FA0D158E-913C-44CF-9623-83F86B2BC9A1}" srcOrd="0" destOrd="0" presId="urn:microsoft.com/office/officeart/2005/8/layout/vProcess5"/>
    <dgm:cxn modelId="{3DAFA69A-5BE4-4943-910B-A2E5840056B7}" type="presParOf" srcId="{D2B00B2C-3561-4142-8725-9065396B22A8}" destId="{A39C1441-8FC5-4D25-85F4-29A89C911E06}" srcOrd="1" destOrd="0" presId="urn:microsoft.com/office/officeart/2005/8/layout/vProcess5"/>
    <dgm:cxn modelId="{70DD0D68-CCC5-455D-B99C-85725E8DD73C}" type="presParOf" srcId="{D2B00B2C-3561-4142-8725-9065396B22A8}" destId="{EE6A73B0-9055-4472-9ED2-4278CAB3545C}" srcOrd="2" destOrd="0" presId="urn:microsoft.com/office/officeart/2005/8/layout/vProcess5"/>
    <dgm:cxn modelId="{55CAB14A-4E33-4735-B534-42233D6CBD32}" type="presParOf" srcId="{D2B00B2C-3561-4142-8725-9065396B22A8}" destId="{9EFD1217-BC89-4AE4-8F6B-FB5F67D224F9}" srcOrd="3" destOrd="0" presId="urn:microsoft.com/office/officeart/2005/8/layout/vProcess5"/>
    <dgm:cxn modelId="{F5FB8257-027E-4B76-8E0F-FD3343B19278}" type="presParOf" srcId="{D2B00B2C-3561-4142-8725-9065396B22A8}" destId="{BD675542-E2B7-47B3-AC2D-253A5FCDD7F5}" srcOrd="4" destOrd="0" presId="urn:microsoft.com/office/officeart/2005/8/layout/vProcess5"/>
    <dgm:cxn modelId="{00366D94-1102-47CD-B364-343CC0F4DBAE}" type="presParOf" srcId="{D2B00B2C-3561-4142-8725-9065396B22A8}" destId="{E3DF8E0D-8F43-409E-B6D8-56B70A63E186}" srcOrd="5" destOrd="0" presId="urn:microsoft.com/office/officeart/2005/8/layout/vProcess5"/>
    <dgm:cxn modelId="{3A91BC31-EC3B-4D23-929A-1D1A73A3B821}" type="presParOf" srcId="{D2B00B2C-3561-4142-8725-9065396B22A8}" destId="{5557869F-922A-4948-AFF1-4FA433A47075}" srcOrd="6" destOrd="0" presId="urn:microsoft.com/office/officeart/2005/8/layout/vProcess5"/>
    <dgm:cxn modelId="{5EE08E97-388A-49EE-8FB0-87E09A69531F}" type="presParOf" srcId="{D2B00B2C-3561-4142-8725-9065396B22A8}" destId="{14CD9D60-919D-4C1E-B984-A800BE72F420}" srcOrd="7" destOrd="0" presId="urn:microsoft.com/office/officeart/2005/8/layout/vProcess5"/>
    <dgm:cxn modelId="{4B4E745E-FFAB-4055-96E2-7F5915DCF930}" type="presParOf" srcId="{D2B00B2C-3561-4142-8725-9065396B22A8}" destId="{3D23236F-05D9-481B-B2C8-BA2598AC3D9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468C11-F350-468D-BE47-67B8D862E123}"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S"/>
        </a:p>
      </dgm:t>
    </dgm:pt>
    <dgm:pt modelId="{5010F9BE-8A94-4C28-8601-E92C06C2BA91}">
      <dgm:prSet phldrT="[Texto]"/>
      <dgm:spPr/>
      <dgm:t>
        <a:bodyPr/>
        <a:lstStyle/>
        <a:p>
          <a:r>
            <a:rPr lang="es-ES" dirty="0"/>
            <a:t>Turismo de aventura y la visión a nivel Ecuador</a:t>
          </a:r>
        </a:p>
      </dgm:t>
    </dgm:pt>
    <dgm:pt modelId="{1AB68D37-5DB0-4CFF-8330-098C5A4D156A}" type="parTrans" cxnId="{82AF2E9A-82E9-4877-957A-9785C47E224C}">
      <dgm:prSet/>
      <dgm:spPr/>
      <dgm:t>
        <a:bodyPr/>
        <a:lstStyle/>
        <a:p>
          <a:endParaRPr lang="es-ES"/>
        </a:p>
      </dgm:t>
    </dgm:pt>
    <dgm:pt modelId="{1BFCAA9B-812A-48C8-9DBD-0F5A9D679DED}" type="sibTrans" cxnId="{82AF2E9A-82E9-4877-957A-9785C47E224C}">
      <dgm:prSet/>
      <dgm:spPr/>
      <dgm:t>
        <a:bodyPr/>
        <a:lstStyle/>
        <a:p>
          <a:endParaRPr lang="es-ES"/>
        </a:p>
      </dgm:t>
    </dgm:pt>
    <dgm:pt modelId="{BE32E943-9982-4616-86B7-8705CBB361D6}">
      <dgm:prSet phldrT="[Texto]"/>
      <dgm:spPr/>
      <dgm:t>
        <a:bodyPr/>
        <a:lstStyle/>
        <a:p>
          <a:r>
            <a:rPr lang="es-ES" dirty="0"/>
            <a:t>Es provechoso invertir en turismo de aventura, en la parroquia de San José de Minas</a:t>
          </a:r>
        </a:p>
      </dgm:t>
    </dgm:pt>
    <dgm:pt modelId="{A9EBB1EF-31AE-46C0-AC6D-D7467520DF25}" type="parTrans" cxnId="{5123AC18-1D83-4676-9B07-923C70426642}">
      <dgm:prSet/>
      <dgm:spPr/>
      <dgm:t>
        <a:bodyPr/>
        <a:lstStyle/>
        <a:p>
          <a:endParaRPr lang="es-ES"/>
        </a:p>
      </dgm:t>
    </dgm:pt>
    <dgm:pt modelId="{DD0190BD-CA36-4826-A7E4-6CCCACB60FE2}" type="sibTrans" cxnId="{5123AC18-1D83-4676-9B07-923C70426642}">
      <dgm:prSet/>
      <dgm:spPr/>
      <dgm:t>
        <a:bodyPr/>
        <a:lstStyle/>
        <a:p>
          <a:endParaRPr lang="es-ES"/>
        </a:p>
      </dgm:t>
    </dgm:pt>
    <dgm:pt modelId="{E76C86AA-A56A-4D54-9F3A-1F607A8DB2E3}">
      <dgm:prSet phldrT="[Texto]"/>
      <dgm:spPr/>
      <dgm:t>
        <a:bodyPr/>
        <a:lstStyle/>
        <a:p>
          <a:r>
            <a:rPr lang="es-ES" dirty="0"/>
            <a:t>Como se debería impulsar el turismo de aventura en este lugar.</a:t>
          </a:r>
        </a:p>
      </dgm:t>
    </dgm:pt>
    <dgm:pt modelId="{CAAA933C-55D5-4450-867D-92BD7B658DD9}" type="parTrans" cxnId="{270DE455-3416-4A42-B8CE-5DF8D537E72F}">
      <dgm:prSet/>
      <dgm:spPr/>
      <dgm:t>
        <a:bodyPr/>
        <a:lstStyle/>
        <a:p>
          <a:endParaRPr lang="es-ES"/>
        </a:p>
      </dgm:t>
    </dgm:pt>
    <dgm:pt modelId="{D72AB19B-BD9D-4DB9-9F81-C9665A69AED8}" type="sibTrans" cxnId="{270DE455-3416-4A42-B8CE-5DF8D537E72F}">
      <dgm:prSet/>
      <dgm:spPr/>
      <dgm:t>
        <a:bodyPr/>
        <a:lstStyle/>
        <a:p>
          <a:endParaRPr lang="es-ES"/>
        </a:p>
      </dgm:t>
    </dgm:pt>
    <dgm:pt modelId="{D0EA6021-C906-4F61-AFF6-75CB00B1C915}" type="pres">
      <dgm:prSet presAssocID="{BA468C11-F350-468D-BE47-67B8D862E123}" presName="Name0" presStyleCnt="0">
        <dgm:presLayoutVars>
          <dgm:chMax val="7"/>
          <dgm:chPref val="7"/>
          <dgm:dir/>
        </dgm:presLayoutVars>
      </dgm:prSet>
      <dgm:spPr/>
      <dgm:t>
        <a:bodyPr/>
        <a:lstStyle/>
        <a:p>
          <a:endParaRPr lang="es-EC"/>
        </a:p>
      </dgm:t>
    </dgm:pt>
    <dgm:pt modelId="{518D0B78-9E20-4B09-BF41-FB0DD967B5F6}" type="pres">
      <dgm:prSet presAssocID="{BA468C11-F350-468D-BE47-67B8D862E123}" presName="Name1" presStyleCnt="0"/>
      <dgm:spPr/>
    </dgm:pt>
    <dgm:pt modelId="{F7613F5C-670A-4B24-86B6-319BB0997354}" type="pres">
      <dgm:prSet presAssocID="{BA468C11-F350-468D-BE47-67B8D862E123}" presName="cycle" presStyleCnt="0"/>
      <dgm:spPr/>
    </dgm:pt>
    <dgm:pt modelId="{4F04D18A-3D97-4F61-85ED-FE7A60FB647A}" type="pres">
      <dgm:prSet presAssocID="{BA468C11-F350-468D-BE47-67B8D862E123}" presName="srcNode" presStyleLbl="node1" presStyleIdx="0" presStyleCnt="3"/>
      <dgm:spPr/>
    </dgm:pt>
    <dgm:pt modelId="{2588B6A8-E911-433F-951C-F3F93C876A59}" type="pres">
      <dgm:prSet presAssocID="{BA468C11-F350-468D-BE47-67B8D862E123}" presName="conn" presStyleLbl="parChTrans1D2" presStyleIdx="0" presStyleCnt="1"/>
      <dgm:spPr/>
      <dgm:t>
        <a:bodyPr/>
        <a:lstStyle/>
        <a:p>
          <a:endParaRPr lang="es-EC"/>
        </a:p>
      </dgm:t>
    </dgm:pt>
    <dgm:pt modelId="{0BDCB8C0-FFC2-4252-9EA7-91131D1098C5}" type="pres">
      <dgm:prSet presAssocID="{BA468C11-F350-468D-BE47-67B8D862E123}" presName="extraNode" presStyleLbl="node1" presStyleIdx="0" presStyleCnt="3"/>
      <dgm:spPr/>
    </dgm:pt>
    <dgm:pt modelId="{26BC13C3-5C18-4D55-A88B-9A2CBBE90926}" type="pres">
      <dgm:prSet presAssocID="{BA468C11-F350-468D-BE47-67B8D862E123}" presName="dstNode" presStyleLbl="node1" presStyleIdx="0" presStyleCnt="3"/>
      <dgm:spPr/>
    </dgm:pt>
    <dgm:pt modelId="{612E5A01-BCBB-4B87-9496-C7BD0577E63B}" type="pres">
      <dgm:prSet presAssocID="{5010F9BE-8A94-4C28-8601-E92C06C2BA91}" presName="text_1" presStyleLbl="node1" presStyleIdx="0" presStyleCnt="3">
        <dgm:presLayoutVars>
          <dgm:bulletEnabled val="1"/>
        </dgm:presLayoutVars>
      </dgm:prSet>
      <dgm:spPr/>
      <dgm:t>
        <a:bodyPr/>
        <a:lstStyle/>
        <a:p>
          <a:endParaRPr lang="es-EC"/>
        </a:p>
      </dgm:t>
    </dgm:pt>
    <dgm:pt modelId="{66F08DEC-792C-4E49-A87C-84721C7A226A}" type="pres">
      <dgm:prSet presAssocID="{5010F9BE-8A94-4C28-8601-E92C06C2BA91}" presName="accent_1" presStyleCnt="0"/>
      <dgm:spPr/>
    </dgm:pt>
    <dgm:pt modelId="{853C1F4C-BD30-4445-AFF2-C800C03DE135}" type="pres">
      <dgm:prSet presAssocID="{5010F9BE-8A94-4C28-8601-E92C06C2BA91}" presName="accentRepeatNode" presStyleLbl="solidFgAcc1" presStyleIdx="0" presStyleCnt="3"/>
      <dgm:spPr>
        <a:blipFill rotWithShape="0">
          <a:blip xmlns:r="http://schemas.openxmlformats.org/officeDocument/2006/relationships" r:embed="rId1"/>
          <a:stretch>
            <a:fillRect/>
          </a:stretch>
        </a:blipFill>
      </dgm:spPr>
    </dgm:pt>
    <dgm:pt modelId="{7CAE16F8-A909-4217-A9F3-1F52B3003130}" type="pres">
      <dgm:prSet presAssocID="{BE32E943-9982-4616-86B7-8705CBB361D6}" presName="text_2" presStyleLbl="node1" presStyleIdx="1" presStyleCnt="3">
        <dgm:presLayoutVars>
          <dgm:bulletEnabled val="1"/>
        </dgm:presLayoutVars>
      </dgm:prSet>
      <dgm:spPr/>
      <dgm:t>
        <a:bodyPr/>
        <a:lstStyle/>
        <a:p>
          <a:endParaRPr lang="es-EC"/>
        </a:p>
      </dgm:t>
    </dgm:pt>
    <dgm:pt modelId="{3CF19345-99C6-48B2-B23C-2C1EEAB71EE4}" type="pres">
      <dgm:prSet presAssocID="{BE32E943-9982-4616-86B7-8705CBB361D6}" presName="accent_2" presStyleCnt="0"/>
      <dgm:spPr/>
    </dgm:pt>
    <dgm:pt modelId="{80839BE4-E3F7-449B-9014-03294459A248}" type="pres">
      <dgm:prSet presAssocID="{BE32E943-9982-4616-86B7-8705CBB361D6}" presName="accentRepeatNode" presStyleLbl="solidFgAcc1" presStyleIdx="1" presStyleCnt="3"/>
      <dgm:spPr>
        <a:blipFill rotWithShape="0">
          <a:blip xmlns:r="http://schemas.openxmlformats.org/officeDocument/2006/relationships" r:embed="rId2"/>
          <a:stretch>
            <a:fillRect/>
          </a:stretch>
        </a:blipFill>
      </dgm:spPr>
    </dgm:pt>
    <dgm:pt modelId="{A4FCAFF5-6C24-4EE1-8F35-9E06AA2FF316}" type="pres">
      <dgm:prSet presAssocID="{E76C86AA-A56A-4D54-9F3A-1F607A8DB2E3}" presName="text_3" presStyleLbl="node1" presStyleIdx="2" presStyleCnt="3">
        <dgm:presLayoutVars>
          <dgm:bulletEnabled val="1"/>
        </dgm:presLayoutVars>
      </dgm:prSet>
      <dgm:spPr/>
      <dgm:t>
        <a:bodyPr/>
        <a:lstStyle/>
        <a:p>
          <a:endParaRPr lang="es-EC"/>
        </a:p>
      </dgm:t>
    </dgm:pt>
    <dgm:pt modelId="{86192AE0-A5C2-4B1C-A703-310C66312BBD}" type="pres">
      <dgm:prSet presAssocID="{E76C86AA-A56A-4D54-9F3A-1F607A8DB2E3}" presName="accent_3" presStyleCnt="0"/>
      <dgm:spPr/>
    </dgm:pt>
    <dgm:pt modelId="{7BBF3D6F-7FE1-4603-B0DB-69309892B279}" type="pres">
      <dgm:prSet presAssocID="{E76C86AA-A56A-4D54-9F3A-1F607A8DB2E3}" presName="accentRepeatNode" presStyleLbl="solidFgAcc1" presStyleIdx="2" presStyleCnt="3"/>
      <dgm:spPr>
        <a:blipFill rotWithShape="0">
          <a:blip xmlns:r="http://schemas.openxmlformats.org/officeDocument/2006/relationships" r:embed="rId3"/>
          <a:stretch>
            <a:fillRect/>
          </a:stretch>
        </a:blipFill>
      </dgm:spPr>
    </dgm:pt>
  </dgm:ptLst>
  <dgm:cxnLst>
    <dgm:cxn modelId="{E8D69D19-33D5-465A-AE85-2E9BB4BE7347}" type="presOf" srcId="{1BFCAA9B-812A-48C8-9DBD-0F5A9D679DED}" destId="{2588B6A8-E911-433F-951C-F3F93C876A59}" srcOrd="0" destOrd="0" presId="urn:microsoft.com/office/officeart/2008/layout/VerticalCurvedList"/>
    <dgm:cxn modelId="{6B68A657-B533-4B45-B9C5-BC71654A663E}" type="presOf" srcId="{BE32E943-9982-4616-86B7-8705CBB361D6}" destId="{7CAE16F8-A909-4217-A9F3-1F52B3003130}" srcOrd="0" destOrd="0" presId="urn:microsoft.com/office/officeart/2008/layout/VerticalCurvedList"/>
    <dgm:cxn modelId="{F9FF0A0D-E1FD-42B0-8205-551F37DFBB91}" type="presOf" srcId="{5010F9BE-8A94-4C28-8601-E92C06C2BA91}" destId="{612E5A01-BCBB-4B87-9496-C7BD0577E63B}" srcOrd="0" destOrd="0" presId="urn:microsoft.com/office/officeart/2008/layout/VerticalCurvedList"/>
    <dgm:cxn modelId="{270DE455-3416-4A42-B8CE-5DF8D537E72F}" srcId="{BA468C11-F350-468D-BE47-67B8D862E123}" destId="{E76C86AA-A56A-4D54-9F3A-1F607A8DB2E3}" srcOrd="2" destOrd="0" parTransId="{CAAA933C-55D5-4450-867D-92BD7B658DD9}" sibTransId="{D72AB19B-BD9D-4DB9-9F81-C9665A69AED8}"/>
    <dgm:cxn modelId="{E89971C3-374B-4011-98E9-1DABA5DF1FC7}" type="presOf" srcId="{E76C86AA-A56A-4D54-9F3A-1F607A8DB2E3}" destId="{A4FCAFF5-6C24-4EE1-8F35-9E06AA2FF316}" srcOrd="0" destOrd="0" presId="urn:microsoft.com/office/officeart/2008/layout/VerticalCurvedList"/>
    <dgm:cxn modelId="{3FD5B879-531A-4E0E-8612-D4D03D438A06}" type="presOf" srcId="{BA468C11-F350-468D-BE47-67B8D862E123}" destId="{D0EA6021-C906-4F61-AFF6-75CB00B1C915}" srcOrd="0" destOrd="0" presId="urn:microsoft.com/office/officeart/2008/layout/VerticalCurvedList"/>
    <dgm:cxn modelId="{82AF2E9A-82E9-4877-957A-9785C47E224C}" srcId="{BA468C11-F350-468D-BE47-67B8D862E123}" destId="{5010F9BE-8A94-4C28-8601-E92C06C2BA91}" srcOrd="0" destOrd="0" parTransId="{1AB68D37-5DB0-4CFF-8330-098C5A4D156A}" sibTransId="{1BFCAA9B-812A-48C8-9DBD-0F5A9D679DED}"/>
    <dgm:cxn modelId="{5123AC18-1D83-4676-9B07-923C70426642}" srcId="{BA468C11-F350-468D-BE47-67B8D862E123}" destId="{BE32E943-9982-4616-86B7-8705CBB361D6}" srcOrd="1" destOrd="0" parTransId="{A9EBB1EF-31AE-46C0-AC6D-D7467520DF25}" sibTransId="{DD0190BD-CA36-4826-A7E4-6CCCACB60FE2}"/>
    <dgm:cxn modelId="{5E2ACAD7-1E0B-4471-BACF-7115732F18D0}" type="presParOf" srcId="{D0EA6021-C906-4F61-AFF6-75CB00B1C915}" destId="{518D0B78-9E20-4B09-BF41-FB0DD967B5F6}" srcOrd="0" destOrd="0" presId="urn:microsoft.com/office/officeart/2008/layout/VerticalCurvedList"/>
    <dgm:cxn modelId="{5C38CB7F-DE0F-4B26-85D9-85D1DD7892C0}" type="presParOf" srcId="{518D0B78-9E20-4B09-BF41-FB0DD967B5F6}" destId="{F7613F5C-670A-4B24-86B6-319BB0997354}" srcOrd="0" destOrd="0" presId="urn:microsoft.com/office/officeart/2008/layout/VerticalCurvedList"/>
    <dgm:cxn modelId="{04ACF67A-D08D-4807-9173-4407FC1616DA}" type="presParOf" srcId="{F7613F5C-670A-4B24-86B6-319BB0997354}" destId="{4F04D18A-3D97-4F61-85ED-FE7A60FB647A}" srcOrd="0" destOrd="0" presId="urn:microsoft.com/office/officeart/2008/layout/VerticalCurvedList"/>
    <dgm:cxn modelId="{78D0E79C-1916-4D9D-AFC6-1BECE730995F}" type="presParOf" srcId="{F7613F5C-670A-4B24-86B6-319BB0997354}" destId="{2588B6A8-E911-433F-951C-F3F93C876A59}" srcOrd="1" destOrd="0" presId="urn:microsoft.com/office/officeart/2008/layout/VerticalCurvedList"/>
    <dgm:cxn modelId="{76E6FBCD-1C61-45C4-A4A9-F987879373F7}" type="presParOf" srcId="{F7613F5C-670A-4B24-86B6-319BB0997354}" destId="{0BDCB8C0-FFC2-4252-9EA7-91131D1098C5}" srcOrd="2" destOrd="0" presId="urn:microsoft.com/office/officeart/2008/layout/VerticalCurvedList"/>
    <dgm:cxn modelId="{B8ED3916-1914-451E-81B1-0349F066F18C}" type="presParOf" srcId="{F7613F5C-670A-4B24-86B6-319BB0997354}" destId="{26BC13C3-5C18-4D55-A88B-9A2CBBE90926}" srcOrd="3" destOrd="0" presId="urn:microsoft.com/office/officeart/2008/layout/VerticalCurvedList"/>
    <dgm:cxn modelId="{72CEFD2A-8B93-4338-BFFA-5F16F338E875}" type="presParOf" srcId="{518D0B78-9E20-4B09-BF41-FB0DD967B5F6}" destId="{612E5A01-BCBB-4B87-9496-C7BD0577E63B}" srcOrd="1" destOrd="0" presId="urn:microsoft.com/office/officeart/2008/layout/VerticalCurvedList"/>
    <dgm:cxn modelId="{1955083B-7B48-4C4F-886E-76A200ADBCC1}" type="presParOf" srcId="{518D0B78-9E20-4B09-BF41-FB0DD967B5F6}" destId="{66F08DEC-792C-4E49-A87C-84721C7A226A}" srcOrd="2" destOrd="0" presId="urn:microsoft.com/office/officeart/2008/layout/VerticalCurvedList"/>
    <dgm:cxn modelId="{A1993EB4-8585-429B-981A-99247E78949C}" type="presParOf" srcId="{66F08DEC-792C-4E49-A87C-84721C7A226A}" destId="{853C1F4C-BD30-4445-AFF2-C800C03DE135}" srcOrd="0" destOrd="0" presId="urn:microsoft.com/office/officeart/2008/layout/VerticalCurvedList"/>
    <dgm:cxn modelId="{078AF437-97A4-4B43-857C-0948DCD2B373}" type="presParOf" srcId="{518D0B78-9E20-4B09-BF41-FB0DD967B5F6}" destId="{7CAE16F8-A909-4217-A9F3-1F52B3003130}" srcOrd="3" destOrd="0" presId="urn:microsoft.com/office/officeart/2008/layout/VerticalCurvedList"/>
    <dgm:cxn modelId="{C422E5C4-F010-43F9-A395-F026B0BF2F95}" type="presParOf" srcId="{518D0B78-9E20-4B09-BF41-FB0DD967B5F6}" destId="{3CF19345-99C6-48B2-B23C-2C1EEAB71EE4}" srcOrd="4" destOrd="0" presId="urn:microsoft.com/office/officeart/2008/layout/VerticalCurvedList"/>
    <dgm:cxn modelId="{96A85F8F-CAF4-4960-B2A9-762EC1096E9F}" type="presParOf" srcId="{3CF19345-99C6-48B2-B23C-2C1EEAB71EE4}" destId="{80839BE4-E3F7-449B-9014-03294459A248}" srcOrd="0" destOrd="0" presId="urn:microsoft.com/office/officeart/2008/layout/VerticalCurvedList"/>
    <dgm:cxn modelId="{697543D6-468A-4131-AC5E-C63807C3F975}" type="presParOf" srcId="{518D0B78-9E20-4B09-BF41-FB0DD967B5F6}" destId="{A4FCAFF5-6C24-4EE1-8F35-9E06AA2FF316}" srcOrd="5" destOrd="0" presId="urn:microsoft.com/office/officeart/2008/layout/VerticalCurvedList"/>
    <dgm:cxn modelId="{B83E05F7-11CF-4C43-B03B-8B9AE4C65B04}" type="presParOf" srcId="{518D0B78-9E20-4B09-BF41-FB0DD967B5F6}" destId="{86192AE0-A5C2-4B1C-A703-310C66312BBD}" srcOrd="6" destOrd="0" presId="urn:microsoft.com/office/officeart/2008/layout/VerticalCurvedList"/>
    <dgm:cxn modelId="{5A38219F-A162-45C0-AFA5-9E9BD328D72D}" type="presParOf" srcId="{86192AE0-A5C2-4B1C-A703-310C66312BBD}" destId="{7BBF3D6F-7FE1-4603-B0DB-69309892B279}"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99EBAF-5B8E-4B72-873A-5EC3E1AE8FD7}" type="doc">
      <dgm:prSet loTypeId="urn:diagrams.loki3.com/BracketList+Icon" loCatId="list" qsTypeId="urn:microsoft.com/office/officeart/2005/8/quickstyle/simple1" qsCatId="simple" csTypeId="urn:microsoft.com/office/officeart/2005/8/colors/accent3_1" csCatId="accent3" phldr="1"/>
      <dgm:spPr/>
      <dgm:t>
        <a:bodyPr/>
        <a:lstStyle/>
        <a:p>
          <a:endParaRPr lang="es-EC"/>
        </a:p>
      </dgm:t>
    </dgm:pt>
    <dgm:pt modelId="{CC5F8E21-8C1F-4F27-9CE9-43C61DDDC30D}">
      <dgm:prSet phldrT="[Texto]" custT="1"/>
      <dgm:spPr/>
      <dgm:t>
        <a:bodyPr/>
        <a:lstStyle/>
        <a:p>
          <a:pPr algn="ctr"/>
          <a:r>
            <a:rPr lang="es-EC" sz="1400" b="1" dirty="0"/>
            <a:t>General</a:t>
          </a:r>
        </a:p>
      </dgm:t>
    </dgm:pt>
    <dgm:pt modelId="{7B288B35-039A-49F6-8FB6-186344E51770}" type="parTrans" cxnId="{5B055F0B-9BE8-4F23-A76E-00D44C9CCEA9}">
      <dgm:prSet/>
      <dgm:spPr/>
      <dgm:t>
        <a:bodyPr/>
        <a:lstStyle/>
        <a:p>
          <a:endParaRPr lang="es-EC"/>
        </a:p>
      </dgm:t>
    </dgm:pt>
    <dgm:pt modelId="{A3655568-0079-4F00-8746-4C849D9D61A2}" type="sibTrans" cxnId="{5B055F0B-9BE8-4F23-A76E-00D44C9CCEA9}">
      <dgm:prSet/>
      <dgm:spPr/>
      <dgm:t>
        <a:bodyPr/>
        <a:lstStyle/>
        <a:p>
          <a:endParaRPr lang="es-EC"/>
        </a:p>
      </dgm:t>
    </dgm:pt>
    <dgm:pt modelId="{B76F70CD-CD62-4982-AD55-1939AD2826C6}">
      <dgm:prSet phldrT="[Texto]" custT="1"/>
      <dgm:spPr/>
      <dgm:t>
        <a:bodyPr/>
        <a:lstStyle/>
        <a:p>
          <a:pPr algn="just"/>
          <a:r>
            <a:rPr lang="es-EC" sz="1400" dirty="0"/>
            <a:t>Promover el turismo en la parroquia mediante investigación, planificación, control y promoción de los diferentes atractivos turísticos con ayuda del Municipio de Quito y del Ministerio de Turismo para contribuir con el desarrollo de la localidad.</a:t>
          </a:r>
        </a:p>
      </dgm:t>
    </dgm:pt>
    <dgm:pt modelId="{234DA9A5-7C02-4726-BBCC-978948AFDAE5}" type="parTrans" cxnId="{213580F9-8FBF-4398-B287-B6D003BC6F65}">
      <dgm:prSet/>
      <dgm:spPr/>
      <dgm:t>
        <a:bodyPr/>
        <a:lstStyle/>
        <a:p>
          <a:endParaRPr lang="es-EC"/>
        </a:p>
      </dgm:t>
    </dgm:pt>
    <dgm:pt modelId="{A89838E0-8702-4493-BADB-E3041FF9467D}" type="sibTrans" cxnId="{213580F9-8FBF-4398-B287-B6D003BC6F65}">
      <dgm:prSet/>
      <dgm:spPr/>
      <dgm:t>
        <a:bodyPr/>
        <a:lstStyle/>
        <a:p>
          <a:endParaRPr lang="es-EC"/>
        </a:p>
      </dgm:t>
    </dgm:pt>
    <dgm:pt modelId="{2E395807-8B03-4E53-ABBA-B7835EB86632}">
      <dgm:prSet phldrT="[Texto]" custT="1"/>
      <dgm:spPr/>
      <dgm:t>
        <a:bodyPr/>
        <a:lstStyle/>
        <a:p>
          <a:pPr algn="ctr"/>
          <a:r>
            <a:rPr lang="es-EC" sz="1400" b="1" dirty="0"/>
            <a:t>Específicos</a:t>
          </a:r>
          <a:endParaRPr lang="es-EC" sz="2400" b="1" dirty="0"/>
        </a:p>
      </dgm:t>
    </dgm:pt>
    <dgm:pt modelId="{3754DCFE-24E7-4EE9-844D-01BE46E98A05}" type="parTrans" cxnId="{9883C512-52EC-46B1-A934-C52E916AE4C5}">
      <dgm:prSet/>
      <dgm:spPr/>
      <dgm:t>
        <a:bodyPr/>
        <a:lstStyle/>
        <a:p>
          <a:endParaRPr lang="es-EC"/>
        </a:p>
      </dgm:t>
    </dgm:pt>
    <dgm:pt modelId="{0B11AE49-EF83-4C34-BDDE-58D9007D2782}" type="sibTrans" cxnId="{9883C512-52EC-46B1-A934-C52E916AE4C5}">
      <dgm:prSet/>
      <dgm:spPr/>
      <dgm:t>
        <a:bodyPr/>
        <a:lstStyle/>
        <a:p>
          <a:endParaRPr lang="es-EC"/>
        </a:p>
      </dgm:t>
    </dgm:pt>
    <dgm:pt modelId="{A79C9BEA-DE0B-4850-B35B-E825C7DED5D1}">
      <dgm:prSet phldrT="[Texto]" custT="1"/>
      <dgm:spPr/>
      <dgm:t>
        <a:bodyPr/>
        <a:lstStyle/>
        <a:p>
          <a:pPr algn="just"/>
          <a:r>
            <a:rPr lang="es-EC" sz="1400" dirty="0"/>
            <a:t>Identificar los recursos que posee la parroquia mediante la elaboración de un inventario para que puedan ser aprovechados de mejor manera.</a:t>
          </a:r>
        </a:p>
      </dgm:t>
    </dgm:pt>
    <dgm:pt modelId="{55531FAB-256A-467C-91EC-12FB72167C1C}" type="parTrans" cxnId="{6591B336-41E2-4B19-B686-B78E1A84957C}">
      <dgm:prSet/>
      <dgm:spPr/>
      <dgm:t>
        <a:bodyPr/>
        <a:lstStyle/>
        <a:p>
          <a:endParaRPr lang="es-EC"/>
        </a:p>
      </dgm:t>
    </dgm:pt>
    <dgm:pt modelId="{CF84CCBE-29D1-41F9-B887-299BCD569664}" type="sibTrans" cxnId="{6591B336-41E2-4B19-B686-B78E1A84957C}">
      <dgm:prSet/>
      <dgm:spPr/>
      <dgm:t>
        <a:bodyPr/>
        <a:lstStyle/>
        <a:p>
          <a:endParaRPr lang="es-EC"/>
        </a:p>
      </dgm:t>
    </dgm:pt>
    <dgm:pt modelId="{3C897E03-B975-457C-A739-67853ED2646A}">
      <dgm:prSet custT="1"/>
      <dgm:spPr/>
      <dgm:t>
        <a:bodyPr/>
        <a:lstStyle/>
        <a:p>
          <a:pPr algn="just"/>
          <a:r>
            <a:rPr lang="es-EC" sz="1400"/>
            <a:t>Gestionar actividades turísticas con ayuda el Municipio de Quito en festividades de la Parroquia con el fin de dar a conocer San José de Minas.</a:t>
          </a:r>
        </a:p>
      </dgm:t>
    </dgm:pt>
    <dgm:pt modelId="{4FF3E4A1-F392-44B6-B696-43DF4F5C5F70}" type="parTrans" cxnId="{7F1D1741-4A28-4321-85C1-2E80DE16F191}">
      <dgm:prSet/>
      <dgm:spPr/>
      <dgm:t>
        <a:bodyPr/>
        <a:lstStyle/>
        <a:p>
          <a:endParaRPr lang="es-EC"/>
        </a:p>
      </dgm:t>
    </dgm:pt>
    <dgm:pt modelId="{BE75C5A3-7DDD-4814-A552-89000A2C87E6}" type="sibTrans" cxnId="{7F1D1741-4A28-4321-85C1-2E80DE16F191}">
      <dgm:prSet/>
      <dgm:spPr/>
      <dgm:t>
        <a:bodyPr/>
        <a:lstStyle/>
        <a:p>
          <a:endParaRPr lang="es-EC"/>
        </a:p>
      </dgm:t>
    </dgm:pt>
    <dgm:pt modelId="{9FA9DB35-6C9B-4C23-B214-B9C21B087FF3}">
      <dgm:prSet custT="1"/>
      <dgm:spPr/>
      <dgm:t>
        <a:bodyPr/>
        <a:lstStyle/>
        <a:p>
          <a:pPr algn="just"/>
          <a:r>
            <a:rPr lang="es-EC" sz="1400" dirty="0"/>
            <a:t>Integrarse a la industria del turismo participando en eventos realizados por el Ministerio de Turismo para dar a conocer la parroquia y conseguir alianzas con operadoras turísticas.</a:t>
          </a:r>
        </a:p>
      </dgm:t>
    </dgm:pt>
    <dgm:pt modelId="{C331015E-2E4B-4456-AD25-1698FE8F7AD4}" type="parTrans" cxnId="{1255735E-5744-45B7-943C-F58BC3219003}">
      <dgm:prSet/>
      <dgm:spPr/>
      <dgm:t>
        <a:bodyPr/>
        <a:lstStyle/>
        <a:p>
          <a:endParaRPr lang="es-EC"/>
        </a:p>
      </dgm:t>
    </dgm:pt>
    <dgm:pt modelId="{2062E0A1-AA15-4D3E-AB80-09A4F0FE7BDE}" type="sibTrans" cxnId="{1255735E-5744-45B7-943C-F58BC3219003}">
      <dgm:prSet/>
      <dgm:spPr/>
      <dgm:t>
        <a:bodyPr/>
        <a:lstStyle/>
        <a:p>
          <a:endParaRPr lang="es-EC"/>
        </a:p>
      </dgm:t>
    </dgm:pt>
    <dgm:pt modelId="{11AC5CAF-1863-4487-95A6-EADA9420D9FA}" type="pres">
      <dgm:prSet presAssocID="{EA99EBAF-5B8E-4B72-873A-5EC3E1AE8FD7}" presName="Name0" presStyleCnt="0">
        <dgm:presLayoutVars>
          <dgm:dir/>
          <dgm:animLvl val="lvl"/>
          <dgm:resizeHandles val="exact"/>
        </dgm:presLayoutVars>
      </dgm:prSet>
      <dgm:spPr/>
      <dgm:t>
        <a:bodyPr/>
        <a:lstStyle/>
        <a:p>
          <a:endParaRPr lang="es-EC"/>
        </a:p>
      </dgm:t>
    </dgm:pt>
    <dgm:pt modelId="{56F2A343-7F37-4074-87FF-C0B3545F94DF}" type="pres">
      <dgm:prSet presAssocID="{CC5F8E21-8C1F-4F27-9CE9-43C61DDDC30D}" presName="linNode" presStyleCnt="0"/>
      <dgm:spPr/>
    </dgm:pt>
    <dgm:pt modelId="{4EFD0118-E317-4764-8536-529640B2AF60}" type="pres">
      <dgm:prSet presAssocID="{CC5F8E21-8C1F-4F27-9CE9-43C61DDDC30D}" presName="parTx" presStyleLbl="revTx" presStyleIdx="0" presStyleCnt="2">
        <dgm:presLayoutVars>
          <dgm:chMax val="1"/>
          <dgm:bulletEnabled val="1"/>
        </dgm:presLayoutVars>
      </dgm:prSet>
      <dgm:spPr/>
      <dgm:t>
        <a:bodyPr/>
        <a:lstStyle/>
        <a:p>
          <a:endParaRPr lang="es-EC"/>
        </a:p>
      </dgm:t>
    </dgm:pt>
    <dgm:pt modelId="{F1C832A6-4D63-41ED-9646-9ED5B5CE33B5}" type="pres">
      <dgm:prSet presAssocID="{CC5F8E21-8C1F-4F27-9CE9-43C61DDDC30D}" presName="bracket" presStyleLbl="parChTrans1D1" presStyleIdx="0" presStyleCnt="2"/>
      <dgm:spPr/>
    </dgm:pt>
    <dgm:pt modelId="{7A4FAF30-69BD-4FC8-A145-F469AC0FA264}" type="pres">
      <dgm:prSet presAssocID="{CC5F8E21-8C1F-4F27-9CE9-43C61DDDC30D}" presName="spH" presStyleCnt="0"/>
      <dgm:spPr/>
    </dgm:pt>
    <dgm:pt modelId="{DB1E16B6-E6EF-4DEB-9E44-3382727C02F8}" type="pres">
      <dgm:prSet presAssocID="{CC5F8E21-8C1F-4F27-9CE9-43C61DDDC30D}" presName="desTx" presStyleLbl="node1" presStyleIdx="0" presStyleCnt="2">
        <dgm:presLayoutVars>
          <dgm:bulletEnabled val="1"/>
        </dgm:presLayoutVars>
      </dgm:prSet>
      <dgm:spPr/>
      <dgm:t>
        <a:bodyPr/>
        <a:lstStyle/>
        <a:p>
          <a:endParaRPr lang="es-EC"/>
        </a:p>
      </dgm:t>
    </dgm:pt>
    <dgm:pt modelId="{4CE3B38A-CFD4-42FD-82B4-D3237344AB1A}" type="pres">
      <dgm:prSet presAssocID="{A3655568-0079-4F00-8746-4C849D9D61A2}" presName="spV" presStyleCnt="0"/>
      <dgm:spPr/>
    </dgm:pt>
    <dgm:pt modelId="{4D3605E4-9F39-4219-8613-C92E67278647}" type="pres">
      <dgm:prSet presAssocID="{2E395807-8B03-4E53-ABBA-B7835EB86632}" presName="linNode" presStyleCnt="0"/>
      <dgm:spPr/>
    </dgm:pt>
    <dgm:pt modelId="{245EE1DC-A66A-489D-9F2B-DB0EF4DE689C}" type="pres">
      <dgm:prSet presAssocID="{2E395807-8B03-4E53-ABBA-B7835EB86632}" presName="parTx" presStyleLbl="revTx" presStyleIdx="1" presStyleCnt="2">
        <dgm:presLayoutVars>
          <dgm:chMax val="1"/>
          <dgm:bulletEnabled val="1"/>
        </dgm:presLayoutVars>
      </dgm:prSet>
      <dgm:spPr/>
      <dgm:t>
        <a:bodyPr/>
        <a:lstStyle/>
        <a:p>
          <a:endParaRPr lang="es-EC"/>
        </a:p>
      </dgm:t>
    </dgm:pt>
    <dgm:pt modelId="{16335B2D-6039-4CAF-BCA5-08D066FFC9C9}" type="pres">
      <dgm:prSet presAssocID="{2E395807-8B03-4E53-ABBA-B7835EB86632}" presName="bracket" presStyleLbl="parChTrans1D1" presStyleIdx="1" presStyleCnt="2"/>
      <dgm:spPr/>
    </dgm:pt>
    <dgm:pt modelId="{ACF4A5E0-34EE-475F-9BC0-B96642A41C06}" type="pres">
      <dgm:prSet presAssocID="{2E395807-8B03-4E53-ABBA-B7835EB86632}" presName="spH" presStyleCnt="0"/>
      <dgm:spPr/>
    </dgm:pt>
    <dgm:pt modelId="{06DACD57-1B28-4F9E-BAC4-430A1CF1C19D}" type="pres">
      <dgm:prSet presAssocID="{2E395807-8B03-4E53-ABBA-B7835EB86632}" presName="desTx" presStyleLbl="node1" presStyleIdx="1" presStyleCnt="2">
        <dgm:presLayoutVars>
          <dgm:bulletEnabled val="1"/>
        </dgm:presLayoutVars>
      </dgm:prSet>
      <dgm:spPr/>
      <dgm:t>
        <a:bodyPr/>
        <a:lstStyle/>
        <a:p>
          <a:endParaRPr lang="es-EC"/>
        </a:p>
      </dgm:t>
    </dgm:pt>
  </dgm:ptLst>
  <dgm:cxnLst>
    <dgm:cxn modelId="{6591B336-41E2-4B19-B686-B78E1A84957C}" srcId="{2E395807-8B03-4E53-ABBA-B7835EB86632}" destId="{A79C9BEA-DE0B-4850-B35B-E825C7DED5D1}" srcOrd="0" destOrd="0" parTransId="{55531FAB-256A-467C-91EC-12FB72167C1C}" sibTransId="{CF84CCBE-29D1-41F9-B887-299BCD569664}"/>
    <dgm:cxn modelId="{5B055F0B-9BE8-4F23-A76E-00D44C9CCEA9}" srcId="{EA99EBAF-5B8E-4B72-873A-5EC3E1AE8FD7}" destId="{CC5F8E21-8C1F-4F27-9CE9-43C61DDDC30D}" srcOrd="0" destOrd="0" parTransId="{7B288B35-039A-49F6-8FB6-186344E51770}" sibTransId="{A3655568-0079-4F00-8746-4C849D9D61A2}"/>
    <dgm:cxn modelId="{213580F9-8FBF-4398-B287-B6D003BC6F65}" srcId="{CC5F8E21-8C1F-4F27-9CE9-43C61DDDC30D}" destId="{B76F70CD-CD62-4982-AD55-1939AD2826C6}" srcOrd="0" destOrd="0" parTransId="{234DA9A5-7C02-4726-BBCC-978948AFDAE5}" sibTransId="{A89838E0-8702-4493-BADB-E3041FF9467D}"/>
    <dgm:cxn modelId="{5D1CB25A-7EC1-4446-B6EB-6234CD4DB0B1}" type="presOf" srcId="{CC5F8E21-8C1F-4F27-9CE9-43C61DDDC30D}" destId="{4EFD0118-E317-4764-8536-529640B2AF60}" srcOrd="0" destOrd="0" presId="urn:diagrams.loki3.com/BracketList+Icon"/>
    <dgm:cxn modelId="{9883C512-52EC-46B1-A934-C52E916AE4C5}" srcId="{EA99EBAF-5B8E-4B72-873A-5EC3E1AE8FD7}" destId="{2E395807-8B03-4E53-ABBA-B7835EB86632}" srcOrd="1" destOrd="0" parTransId="{3754DCFE-24E7-4EE9-844D-01BE46E98A05}" sibTransId="{0B11AE49-EF83-4C34-BDDE-58D9007D2782}"/>
    <dgm:cxn modelId="{5F339CC3-DA7A-45A1-96FA-2F7BDB214CC0}" type="presOf" srcId="{EA99EBAF-5B8E-4B72-873A-5EC3E1AE8FD7}" destId="{11AC5CAF-1863-4487-95A6-EADA9420D9FA}" srcOrd="0" destOrd="0" presId="urn:diagrams.loki3.com/BracketList+Icon"/>
    <dgm:cxn modelId="{E7343FD6-A704-45C0-B17B-AAF5986453B1}" type="presOf" srcId="{3C897E03-B975-457C-A739-67853ED2646A}" destId="{06DACD57-1B28-4F9E-BAC4-430A1CF1C19D}" srcOrd="0" destOrd="1" presId="urn:diagrams.loki3.com/BracketList+Icon"/>
    <dgm:cxn modelId="{950BA509-05DF-495C-BAAC-B82591D0A1E8}" type="presOf" srcId="{A79C9BEA-DE0B-4850-B35B-E825C7DED5D1}" destId="{06DACD57-1B28-4F9E-BAC4-430A1CF1C19D}" srcOrd="0" destOrd="0" presId="urn:diagrams.loki3.com/BracketList+Icon"/>
    <dgm:cxn modelId="{1255735E-5744-45B7-943C-F58BC3219003}" srcId="{2E395807-8B03-4E53-ABBA-B7835EB86632}" destId="{9FA9DB35-6C9B-4C23-B214-B9C21B087FF3}" srcOrd="2" destOrd="0" parTransId="{C331015E-2E4B-4456-AD25-1698FE8F7AD4}" sibTransId="{2062E0A1-AA15-4D3E-AB80-09A4F0FE7BDE}"/>
    <dgm:cxn modelId="{A8612DCF-5145-42E5-B7FF-0DF50B547372}" type="presOf" srcId="{9FA9DB35-6C9B-4C23-B214-B9C21B087FF3}" destId="{06DACD57-1B28-4F9E-BAC4-430A1CF1C19D}" srcOrd="0" destOrd="2" presId="urn:diagrams.loki3.com/BracketList+Icon"/>
    <dgm:cxn modelId="{7F1D1741-4A28-4321-85C1-2E80DE16F191}" srcId="{2E395807-8B03-4E53-ABBA-B7835EB86632}" destId="{3C897E03-B975-457C-A739-67853ED2646A}" srcOrd="1" destOrd="0" parTransId="{4FF3E4A1-F392-44B6-B696-43DF4F5C5F70}" sibTransId="{BE75C5A3-7DDD-4814-A552-89000A2C87E6}"/>
    <dgm:cxn modelId="{45472663-8628-40F4-BE41-5DD1DCEC213A}" type="presOf" srcId="{B76F70CD-CD62-4982-AD55-1939AD2826C6}" destId="{DB1E16B6-E6EF-4DEB-9E44-3382727C02F8}" srcOrd="0" destOrd="0" presId="urn:diagrams.loki3.com/BracketList+Icon"/>
    <dgm:cxn modelId="{DCA88E7E-17BA-4277-844D-0B35F778C4F5}" type="presOf" srcId="{2E395807-8B03-4E53-ABBA-B7835EB86632}" destId="{245EE1DC-A66A-489D-9F2B-DB0EF4DE689C}" srcOrd="0" destOrd="0" presId="urn:diagrams.loki3.com/BracketList+Icon"/>
    <dgm:cxn modelId="{D9FE8202-E7AD-4D51-B3EB-76EC22E6C3F5}" type="presParOf" srcId="{11AC5CAF-1863-4487-95A6-EADA9420D9FA}" destId="{56F2A343-7F37-4074-87FF-C0B3545F94DF}" srcOrd="0" destOrd="0" presId="urn:diagrams.loki3.com/BracketList+Icon"/>
    <dgm:cxn modelId="{B11E8440-5B7A-4685-844C-2FC799C4BA6B}" type="presParOf" srcId="{56F2A343-7F37-4074-87FF-C0B3545F94DF}" destId="{4EFD0118-E317-4764-8536-529640B2AF60}" srcOrd="0" destOrd="0" presId="urn:diagrams.loki3.com/BracketList+Icon"/>
    <dgm:cxn modelId="{F4A2B167-419F-45CE-97F8-AF0DCC3D689A}" type="presParOf" srcId="{56F2A343-7F37-4074-87FF-C0B3545F94DF}" destId="{F1C832A6-4D63-41ED-9646-9ED5B5CE33B5}" srcOrd="1" destOrd="0" presId="urn:diagrams.loki3.com/BracketList+Icon"/>
    <dgm:cxn modelId="{FFE7E61D-31B5-4BA6-89C0-CE2BA5822AC0}" type="presParOf" srcId="{56F2A343-7F37-4074-87FF-C0B3545F94DF}" destId="{7A4FAF30-69BD-4FC8-A145-F469AC0FA264}" srcOrd="2" destOrd="0" presId="urn:diagrams.loki3.com/BracketList+Icon"/>
    <dgm:cxn modelId="{1C34E359-381D-401A-975B-69266FF31D6D}" type="presParOf" srcId="{56F2A343-7F37-4074-87FF-C0B3545F94DF}" destId="{DB1E16B6-E6EF-4DEB-9E44-3382727C02F8}" srcOrd="3" destOrd="0" presId="urn:diagrams.loki3.com/BracketList+Icon"/>
    <dgm:cxn modelId="{98EBE44E-4567-41F8-B471-0C2DF7AC415F}" type="presParOf" srcId="{11AC5CAF-1863-4487-95A6-EADA9420D9FA}" destId="{4CE3B38A-CFD4-42FD-82B4-D3237344AB1A}" srcOrd="1" destOrd="0" presId="urn:diagrams.loki3.com/BracketList+Icon"/>
    <dgm:cxn modelId="{81960E6F-9CD2-4FA5-AC3D-3166081165E3}" type="presParOf" srcId="{11AC5CAF-1863-4487-95A6-EADA9420D9FA}" destId="{4D3605E4-9F39-4219-8613-C92E67278647}" srcOrd="2" destOrd="0" presId="urn:diagrams.loki3.com/BracketList+Icon"/>
    <dgm:cxn modelId="{033129E4-A5F3-407F-B92F-B7F6AD79F213}" type="presParOf" srcId="{4D3605E4-9F39-4219-8613-C92E67278647}" destId="{245EE1DC-A66A-489D-9F2B-DB0EF4DE689C}" srcOrd="0" destOrd="0" presId="urn:diagrams.loki3.com/BracketList+Icon"/>
    <dgm:cxn modelId="{62B35F5C-5834-4C58-B21B-78DC66706BA1}" type="presParOf" srcId="{4D3605E4-9F39-4219-8613-C92E67278647}" destId="{16335B2D-6039-4CAF-BCA5-08D066FFC9C9}" srcOrd="1" destOrd="0" presId="urn:diagrams.loki3.com/BracketList+Icon"/>
    <dgm:cxn modelId="{4564F44C-80E6-4609-AE30-DB0DB01146D3}" type="presParOf" srcId="{4D3605E4-9F39-4219-8613-C92E67278647}" destId="{ACF4A5E0-34EE-475F-9BC0-B96642A41C06}" srcOrd="2" destOrd="0" presId="urn:diagrams.loki3.com/BracketList+Icon"/>
    <dgm:cxn modelId="{178B46AF-7741-4952-8D8C-D7159C58B025}" type="presParOf" srcId="{4D3605E4-9F39-4219-8613-C92E67278647}" destId="{06DACD57-1B28-4F9E-BAC4-430A1CF1C19D}"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99EBAF-5B8E-4B72-873A-5EC3E1AE8FD7}" type="doc">
      <dgm:prSet loTypeId="urn:diagrams.loki3.com/BracketList+Icon" loCatId="list" qsTypeId="urn:microsoft.com/office/officeart/2005/8/quickstyle/simple1" qsCatId="simple" csTypeId="urn:microsoft.com/office/officeart/2005/8/colors/accent3_1" csCatId="accent3" phldr="1"/>
      <dgm:spPr/>
      <dgm:t>
        <a:bodyPr/>
        <a:lstStyle/>
        <a:p>
          <a:endParaRPr lang="es-EC"/>
        </a:p>
      </dgm:t>
    </dgm:pt>
    <dgm:pt modelId="{CC5F8E21-8C1F-4F27-9CE9-43C61DDDC30D}">
      <dgm:prSet phldrT="[Texto]" custT="1"/>
      <dgm:spPr/>
      <dgm:t>
        <a:bodyPr/>
        <a:lstStyle/>
        <a:p>
          <a:pPr algn="ctr"/>
          <a:r>
            <a:rPr lang="es-EC" sz="1200" b="1" dirty="0"/>
            <a:t>Misión</a:t>
          </a:r>
        </a:p>
      </dgm:t>
    </dgm:pt>
    <dgm:pt modelId="{7B288B35-039A-49F6-8FB6-186344E51770}" type="parTrans" cxnId="{5B055F0B-9BE8-4F23-A76E-00D44C9CCEA9}">
      <dgm:prSet/>
      <dgm:spPr/>
      <dgm:t>
        <a:bodyPr/>
        <a:lstStyle/>
        <a:p>
          <a:endParaRPr lang="es-EC" sz="1200"/>
        </a:p>
      </dgm:t>
    </dgm:pt>
    <dgm:pt modelId="{A3655568-0079-4F00-8746-4C849D9D61A2}" type="sibTrans" cxnId="{5B055F0B-9BE8-4F23-A76E-00D44C9CCEA9}">
      <dgm:prSet/>
      <dgm:spPr/>
      <dgm:t>
        <a:bodyPr/>
        <a:lstStyle/>
        <a:p>
          <a:endParaRPr lang="es-EC" sz="1200"/>
        </a:p>
      </dgm:t>
    </dgm:pt>
    <dgm:pt modelId="{B76F70CD-CD62-4982-AD55-1939AD2826C6}">
      <dgm:prSet phldrT="[Texto]" custT="1"/>
      <dgm:spPr/>
      <dgm:t>
        <a:bodyPr/>
        <a:lstStyle/>
        <a:p>
          <a:pPr algn="just"/>
          <a:r>
            <a:rPr lang="es-EC" sz="1200" dirty="0"/>
            <a:t>Promover el turismo en la parroquia y captar un considerable mercado de turistas nacionales y extranjeros mediante alianzas estratégicas con el Municipio de Quito y el Ministerio de Turismo.</a:t>
          </a:r>
        </a:p>
      </dgm:t>
    </dgm:pt>
    <dgm:pt modelId="{234DA9A5-7C02-4726-BBCC-978948AFDAE5}" type="parTrans" cxnId="{213580F9-8FBF-4398-B287-B6D003BC6F65}">
      <dgm:prSet/>
      <dgm:spPr/>
      <dgm:t>
        <a:bodyPr/>
        <a:lstStyle/>
        <a:p>
          <a:endParaRPr lang="es-EC" sz="1200"/>
        </a:p>
      </dgm:t>
    </dgm:pt>
    <dgm:pt modelId="{A89838E0-8702-4493-BADB-E3041FF9467D}" type="sibTrans" cxnId="{213580F9-8FBF-4398-B287-B6D003BC6F65}">
      <dgm:prSet/>
      <dgm:spPr/>
      <dgm:t>
        <a:bodyPr/>
        <a:lstStyle/>
        <a:p>
          <a:endParaRPr lang="es-EC" sz="1200"/>
        </a:p>
      </dgm:t>
    </dgm:pt>
    <dgm:pt modelId="{2E395807-8B03-4E53-ABBA-B7835EB86632}">
      <dgm:prSet phldrT="[Texto]" custT="1"/>
      <dgm:spPr/>
      <dgm:t>
        <a:bodyPr/>
        <a:lstStyle/>
        <a:p>
          <a:pPr algn="ctr"/>
          <a:r>
            <a:rPr lang="es-EC" sz="1200" b="1" dirty="0"/>
            <a:t>Visión</a:t>
          </a:r>
        </a:p>
      </dgm:t>
    </dgm:pt>
    <dgm:pt modelId="{3754DCFE-24E7-4EE9-844D-01BE46E98A05}" type="parTrans" cxnId="{9883C512-52EC-46B1-A934-C52E916AE4C5}">
      <dgm:prSet/>
      <dgm:spPr/>
      <dgm:t>
        <a:bodyPr/>
        <a:lstStyle/>
        <a:p>
          <a:endParaRPr lang="es-EC" sz="1200"/>
        </a:p>
      </dgm:t>
    </dgm:pt>
    <dgm:pt modelId="{0B11AE49-EF83-4C34-BDDE-58D9007D2782}" type="sibTrans" cxnId="{9883C512-52EC-46B1-A934-C52E916AE4C5}">
      <dgm:prSet/>
      <dgm:spPr/>
      <dgm:t>
        <a:bodyPr/>
        <a:lstStyle/>
        <a:p>
          <a:endParaRPr lang="es-EC" sz="1200"/>
        </a:p>
      </dgm:t>
    </dgm:pt>
    <dgm:pt modelId="{A79C9BEA-DE0B-4850-B35B-E825C7DED5D1}">
      <dgm:prSet phldrT="[Texto]" custT="1"/>
      <dgm:spPr/>
      <dgm:t>
        <a:bodyPr/>
        <a:lstStyle/>
        <a:p>
          <a:pPr algn="just"/>
          <a:r>
            <a:rPr lang="es-EC" sz="1200" dirty="0"/>
            <a:t>Al año 2020 la parroquia San José de Minas sea un destino turístico de calidad conocido a nivel nacional y con gran acogida de turistas nacionales y extranjeros. </a:t>
          </a:r>
        </a:p>
      </dgm:t>
    </dgm:pt>
    <dgm:pt modelId="{55531FAB-256A-467C-91EC-12FB72167C1C}" type="parTrans" cxnId="{6591B336-41E2-4B19-B686-B78E1A84957C}">
      <dgm:prSet/>
      <dgm:spPr/>
      <dgm:t>
        <a:bodyPr/>
        <a:lstStyle/>
        <a:p>
          <a:endParaRPr lang="es-EC" sz="1200"/>
        </a:p>
      </dgm:t>
    </dgm:pt>
    <dgm:pt modelId="{CF84CCBE-29D1-41F9-B887-299BCD569664}" type="sibTrans" cxnId="{6591B336-41E2-4B19-B686-B78E1A84957C}">
      <dgm:prSet/>
      <dgm:spPr/>
      <dgm:t>
        <a:bodyPr/>
        <a:lstStyle/>
        <a:p>
          <a:endParaRPr lang="es-EC" sz="1200"/>
        </a:p>
      </dgm:t>
    </dgm:pt>
    <dgm:pt modelId="{AEE433CE-34A3-4EC1-8BC7-ACB96A22F567}">
      <dgm:prSet custT="1"/>
      <dgm:spPr/>
      <dgm:t>
        <a:bodyPr/>
        <a:lstStyle/>
        <a:p>
          <a:pPr algn="ctr"/>
          <a:r>
            <a:rPr lang="es-EC" sz="1200" b="1" dirty="0"/>
            <a:t>Valores</a:t>
          </a:r>
          <a:r>
            <a:rPr lang="es-EC" sz="1800" dirty="0"/>
            <a:t> </a:t>
          </a:r>
        </a:p>
      </dgm:t>
    </dgm:pt>
    <dgm:pt modelId="{C14D3A6B-9E2D-4B9C-AA55-3363A70F6D1F}" type="parTrans" cxnId="{2BC561B6-1F76-4FA7-AAEC-2F9B05F7742D}">
      <dgm:prSet/>
      <dgm:spPr/>
      <dgm:t>
        <a:bodyPr/>
        <a:lstStyle/>
        <a:p>
          <a:endParaRPr lang="es-EC"/>
        </a:p>
      </dgm:t>
    </dgm:pt>
    <dgm:pt modelId="{3F9A250B-2753-4295-AA1A-93C9F0377363}" type="sibTrans" cxnId="{2BC561B6-1F76-4FA7-AAEC-2F9B05F7742D}">
      <dgm:prSet/>
      <dgm:spPr/>
      <dgm:t>
        <a:bodyPr/>
        <a:lstStyle/>
        <a:p>
          <a:endParaRPr lang="es-EC"/>
        </a:p>
      </dgm:t>
    </dgm:pt>
    <dgm:pt modelId="{6565DF67-9893-4F8F-A759-E4B2D8560EAC}">
      <dgm:prSet custT="1"/>
      <dgm:spPr/>
      <dgm:t>
        <a:bodyPr/>
        <a:lstStyle/>
        <a:p>
          <a:r>
            <a:rPr lang="es-EC" sz="1400" dirty="0"/>
            <a:t>Responsabilidad social</a:t>
          </a:r>
        </a:p>
      </dgm:t>
    </dgm:pt>
    <dgm:pt modelId="{5C263897-7D6C-4C3D-870E-AD7B8E4AF9B6}" type="parTrans" cxnId="{CAE9543C-1317-4F5B-BA52-054196C7B73B}">
      <dgm:prSet/>
      <dgm:spPr/>
      <dgm:t>
        <a:bodyPr/>
        <a:lstStyle/>
        <a:p>
          <a:endParaRPr lang="es-EC"/>
        </a:p>
      </dgm:t>
    </dgm:pt>
    <dgm:pt modelId="{BD1BFD55-4448-4F36-BE76-B9918549541D}" type="sibTrans" cxnId="{CAE9543C-1317-4F5B-BA52-054196C7B73B}">
      <dgm:prSet/>
      <dgm:spPr/>
      <dgm:t>
        <a:bodyPr/>
        <a:lstStyle/>
        <a:p>
          <a:endParaRPr lang="es-EC"/>
        </a:p>
      </dgm:t>
    </dgm:pt>
    <dgm:pt modelId="{A057C66E-A56A-4A7C-A1EA-787849528FA0}">
      <dgm:prSet custT="1"/>
      <dgm:spPr/>
      <dgm:t>
        <a:bodyPr/>
        <a:lstStyle/>
        <a:p>
          <a:r>
            <a:rPr lang="es-EC" sz="1400"/>
            <a:t>Respeto</a:t>
          </a:r>
        </a:p>
      </dgm:t>
    </dgm:pt>
    <dgm:pt modelId="{EA5855A8-7FFA-4DFB-80EF-E271D73616DC}" type="parTrans" cxnId="{1DA8E15A-AD9E-420F-AFD4-E4F28F4D9A5F}">
      <dgm:prSet/>
      <dgm:spPr/>
      <dgm:t>
        <a:bodyPr/>
        <a:lstStyle/>
        <a:p>
          <a:endParaRPr lang="es-EC"/>
        </a:p>
      </dgm:t>
    </dgm:pt>
    <dgm:pt modelId="{87797172-E5B2-47EE-9A4A-A53E99D8553E}" type="sibTrans" cxnId="{1DA8E15A-AD9E-420F-AFD4-E4F28F4D9A5F}">
      <dgm:prSet/>
      <dgm:spPr/>
      <dgm:t>
        <a:bodyPr/>
        <a:lstStyle/>
        <a:p>
          <a:endParaRPr lang="es-EC"/>
        </a:p>
      </dgm:t>
    </dgm:pt>
    <dgm:pt modelId="{9C42A243-F0D5-4A3F-80E4-5383694B5AD4}">
      <dgm:prSet custT="1"/>
      <dgm:spPr/>
      <dgm:t>
        <a:bodyPr/>
        <a:lstStyle/>
        <a:p>
          <a:r>
            <a:rPr lang="es-EC" sz="1400" dirty="0"/>
            <a:t>Honradez</a:t>
          </a:r>
        </a:p>
      </dgm:t>
    </dgm:pt>
    <dgm:pt modelId="{106ACA8F-9F17-48CE-82F2-DF06DDA6CF7F}" type="parTrans" cxnId="{1E1A31AF-D200-4275-92BA-12933FB65B67}">
      <dgm:prSet/>
      <dgm:spPr/>
      <dgm:t>
        <a:bodyPr/>
        <a:lstStyle/>
        <a:p>
          <a:endParaRPr lang="es-EC"/>
        </a:p>
      </dgm:t>
    </dgm:pt>
    <dgm:pt modelId="{C14F387B-6317-4C0E-A727-BB51E8020C9A}" type="sibTrans" cxnId="{1E1A31AF-D200-4275-92BA-12933FB65B67}">
      <dgm:prSet/>
      <dgm:spPr/>
      <dgm:t>
        <a:bodyPr/>
        <a:lstStyle/>
        <a:p>
          <a:endParaRPr lang="es-EC"/>
        </a:p>
      </dgm:t>
    </dgm:pt>
    <dgm:pt modelId="{BCC5119B-10B4-4FBB-A3A0-8C739A9C0E5A}">
      <dgm:prSet custT="1"/>
      <dgm:spPr/>
      <dgm:t>
        <a:bodyPr/>
        <a:lstStyle/>
        <a:p>
          <a:r>
            <a:rPr lang="es-EC" sz="1400" dirty="0"/>
            <a:t>Ética</a:t>
          </a:r>
        </a:p>
      </dgm:t>
    </dgm:pt>
    <dgm:pt modelId="{0E0D2C0F-D12F-4EB4-8F3E-F262622B53B2}" type="parTrans" cxnId="{F85FD418-0ED0-490C-A79B-650B5F31EBC8}">
      <dgm:prSet/>
      <dgm:spPr/>
      <dgm:t>
        <a:bodyPr/>
        <a:lstStyle/>
        <a:p>
          <a:endParaRPr lang="es-EC"/>
        </a:p>
      </dgm:t>
    </dgm:pt>
    <dgm:pt modelId="{13EFCB4E-2815-4D70-B152-5D393AAC1407}" type="sibTrans" cxnId="{F85FD418-0ED0-490C-A79B-650B5F31EBC8}">
      <dgm:prSet/>
      <dgm:spPr/>
      <dgm:t>
        <a:bodyPr/>
        <a:lstStyle/>
        <a:p>
          <a:endParaRPr lang="es-EC"/>
        </a:p>
      </dgm:t>
    </dgm:pt>
    <dgm:pt modelId="{BCDAB605-8AD1-4A33-9098-F2BED89533A3}">
      <dgm:prSet custT="1"/>
      <dgm:spPr/>
      <dgm:t>
        <a:bodyPr/>
        <a:lstStyle/>
        <a:p>
          <a:r>
            <a:rPr lang="es-EC" sz="1400"/>
            <a:t>Profesionalismo</a:t>
          </a:r>
        </a:p>
      </dgm:t>
    </dgm:pt>
    <dgm:pt modelId="{9A8A6DD6-9B3B-4617-8841-762B0618AF4E}" type="parTrans" cxnId="{F5128B91-C6F8-4A5F-A708-189FC147FD23}">
      <dgm:prSet/>
      <dgm:spPr/>
      <dgm:t>
        <a:bodyPr/>
        <a:lstStyle/>
        <a:p>
          <a:endParaRPr lang="es-EC"/>
        </a:p>
      </dgm:t>
    </dgm:pt>
    <dgm:pt modelId="{12226B40-6FE6-446C-875D-7F2A81F8783B}" type="sibTrans" cxnId="{F5128B91-C6F8-4A5F-A708-189FC147FD23}">
      <dgm:prSet/>
      <dgm:spPr/>
      <dgm:t>
        <a:bodyPr/>
        <a:lstStyle/>
        <a:p>
          <a:endParaRPr lang="es-EC"/>
        </a:p>
      </dgm:t>
    </dgm:pt>
    <dgm:pt modelId="{11AC5CAF-1863-4487-95A6-EADA9420D9FA}" type="pres">
      <dgm:prSet presAssocID="{EA99EBAF-5B8E-4B72-873A-5EC3E1AE8FD7}" presName="Name0" presStyleCnt="0">
        <dgm:presLayoutVars>
          <dgm:dir/>
          <dgm:animLvl val="lvl"/>
          <dgm:resizeHandles val="exact"/>
        </dgm:presLayoutVars>
      </dgm:prSet>
      <dgm:spPr/>
      <dgm:t>
        <a:bodyPr/>
        <a:lstStyle/>
        <a:p>
          <a:endParaRPr lang="es-EC"/>
        </a:p>
      </dgm:t>
    </dgm:pt>
    <dgm:pt modelId="{56F2A343-7F37-4074-87FF-C0B3545F94DF}" type="pres">
      <dgm:prSet presAssocID="{CC5F8E21-8C1F-4F27-9CE9-43C61DDDC30D}" presName="linNode" presStyleCnt="0"/>
      <dgm:spPr/>
    </dgm:pt>
    <dgm:pt modelId="{4EFD0118-E317-4764-8536-529640B2AF60}" type="pres">
      <dgm:prSet presAssocID="{CC5F8E21-8C1F-4F27-9CE9-43C61DDDC30D}" presName="parTx" presStyleLbl="revTx" presStyleIdx="0" presStyleCnt="3">
        <dgm:presLayoutVars>
          <dgm:chMax val="1"/>
          <dgm:bulletEnabled val="1"/>
        </dgm:presLayoutVars>
      </dgm:prSet>
      <dgm:spPr/>
      <dgm:t>
        <a:bodyPr/>
        <a:lstStyle/>
        <a:p>
          <a:endParaRPr lang="es-EC"/>
        </a:p>
      </dgm:t>
    </dgm:pt>
    <dgm:pt modelId="{F1C832A6-4D63-41ED-9646-9ED5B5CE33B5}" type="pres">
      <dgm:prSet presAssocID="{CC5F8E21-8C1F-4F27-9CE9-43C61DDDC30D}" presName="bracket" presStyleLbl="parChTrans1D1" presStyleIdx="0" presStyleCnt="3"/>
      <dgm:spPr/>
    </dgm:pt>
    <dgm:pt modelId="{7A4FAF30-69BD-4FC8-A145-F469AC0FA264}" type="pres">
      <dgm:prSet presAssocID="{CC5F8E21-8C1F-4F27-9CE9-43C61DDDC30D}" presName="spH" presStyleCnt="0"/>
      <dgm:spPr/>
    </dgm:pt>
    <dgm:pt modelId="{DB1E16B6-E6EF-4DEB-9E44-3382727C02F8}" type="pres">
      <dgm:prSet presAssocID="{CC5F8E21-8C1F-4F27-9CE9-43C61DDDC30D}" presName="desTx" presStyleLbl="node1" presStyleIdx="0" presStyleCnt="3">
        <dgm:presLayoutVars>
          <dgm:bulletEnabled val="1"/>
        </dgm:presLayoutVars>
      </dgm:prSet>
      <dgm:spPr/>
      <dgm:t>
        <a:bodyPr/>
        <a:lstStyle/>
        <a:p>
          <a:endParaRPr lang="es-EC"/>
        </a:p>
      </dgm:t>
    </dgm:pt>
    <dgm:pt modelId="{4CE3B38A-CFD4-42FD-82B4-D3237344AB1A}" type="pres">
      <dgm:prSet presAssocID="{A3655568-0079-4F00-8746-4C849D9D61A2}" presName="spV" presStyleCnt="0"/>
      <dgm:spPr/>
    </dgm:pt>
    <dgm:pt modelId="{4D3605E4-9F39-4219-8613-C92E67278647}" type="pres">
      <dgm:prSet presAssocID="{2E395807-8B03-4E53-ABBA-B7835EB86632}" presName="linNode" presStyleCnt="0"/>
      <dgm:spPr/>
    </dgm:pt>
    <dgm:pt modelId="{245EE1DC-A66A-489D-9F2B-DB0EF4DE689C}" type="pres">
      <dgm:prSet presAssocID="{2E395807-8B03-4E53-ABBA-B7835EB86632}" presName="parTx" presStyleLbl="revTx" presStyleIdx="1" presStyleCnt="3">
        <dgm:presLayoutVars>
          <dgm:chMax val="1"/>
          <dgm:bulletEnabled val="1"/>
        </dgm:presLayoutVars>
      </dgm:prSet>
      <dgm:spPr/>
      <dgm:t>
        <a:bodyPr/>
        <a:lstStyle/>
        <a:p>
          <a:endParaRPr lang="es-EC"/>
        </a:p>
      </dgm:t>
    </dgm:pt>
    <dgm:pt modelId="{16335B2D-6039-4CAF-BCA5-08D066FFC9C9}" type="pres">
      <dgm:prSet presAssocID="{2E395807-8B03-4E53-ABBA-B7835EB86632}" presName="bracket" presStyleLbl="parChTrans1D1" presStyleIdx="1" presStyleCnt="3"/>
      <dgm:spPr/>
    </dgm:pt>
    <dgm:pt modelId="{ACF4A5E0-34EE-475F-9BC0-B96642A41C06}" type="pres">
      <dgm:prSet presAssocID="{2E395807-8B03-4E53-ABBA-B7835EB86632}" presName="spH" presStyleCnt="0"/>
      <dgm:spPr/>
    </dgm:pt>
    <dgm:pt modelId="{06DACD57-1B28-4F9E-BAC4-430A1CF1C19D}" type="pres">
      <dgm:prSet presAssocID="{2E395807-8B03-4E53-ABBA-B7835EB86632}" presName="desTx" presStyleLbl="node1" presStyleIdx="1" presStyleCnt="3">
        <dgm:presLayoutVars>
          <dgm:bulletEnabled val="1"/>
        </dgm:presLayoutVars>
      </dgm:prSet>
      <dgm:spPr/>
      <dgm:t>
        <a:bodyPr/>
        <a:lstStyle/>
        <a:p>
          <a:endParaRPr lang="es-EC"/>
        </a:p>
      </dgm:t>
    </dgm:pt>
    <dgm:pt modelId="{218DC3F7-F3EB-4435-8258-C1708B0350A0}" type="pres">
      <dgm:prSet presAssocID="{0B11AE49-EF83-4C34-BDDE-58D9007D2782}" presName="spV" presStyleCnt="0"/>
      <dgm:spPr/>
    </dgm:pt>
    <dgm:pt modelId="{251DC534-4146-4820-B958-3F83F8D8BC40}" type="pres">
      <dgm:prSet presAssocID="{AEE433CE-34A3-4EC1-8BC7-ACB96A22F567}" presName="linNode" presStyleCnt="0"/>
      <dgm:spPr/>
    </dgm:pt>
    <dgm:pt modelId="{99438E3B-509F-445C-9711-9221473964B3}" type="pres">
      <dgm:prSet presAssocID="{AEE433CE-34A3-4EC1-8BC7-ACB96A22F567}" presName="parTx" presStyleLbl="revTx" presStyleIdx="2" presStyleCnt="3">
        <dgm:presLayoutVars>
          <dgm:chMax val="1"/>
          <dgm:bulletEnabled val="1"/>
        </dgm:presLayoutVars>
      </dgm:prSet>
      <dgm:spPr/>
      <dgm:t>
        <a:bodyPr/>
        <a:lstStyle/>
        <a:p>
          <a:endParaRPr lang="es-EC"/>
        </a:p>
      </dgm:t>
    </dgm:pt>
    <dgm:pt modelId="{FB869A49-9499-4D3D-A75E-290A3A6F2B3C}" type="pres">
      <dgm:prSet presAssocID="{AEE433CE-34A3-4EC1-8BC7-ACB96A22F567}" presName="bracket" presStyleLbl="parChTrans1D1" presStyleIdx="2" presStyleCnt="3"/>
      <dgm:spPr/>
    </dgm:pt>
    <dgm:pt modelId="{BCCA18A6-7F65-4007-B584-900F9CB7F59D}" type="pres">
      <dgm:prSet presAssocID="{AEE433CE-34A3-4EC1-8BC7-ACB96A22F567}" presName="spH" presStyleCnt="0"/>
      <dgm:spPr/>
    </dgm:pt>
    <dgm:pt modelId="{64F8004C-16D8-43CE-8607-9D547232C5C7}" type="pres">
      <dgm:prSet presAssocID="{AEE433CE-34A3-4EC1-8BC7-ACB96A22F567}" presName="desTx" presStyleLbl="node1" presStyleIdx="2" presStyleCnt="3">
        <dgm:presLayoutVars>
          <dgm:bulletEnabled val="1"/>
        </dgm:presLayoutVars>
      </dgm:prSet>
      <dgm:spPr/>
      <dgm:t>
        <a:bodyPr/>
        <a:lstStyle/>
        <a:p>
          <a:endParaRPr lang="es-EC"/>
        </a:p>
      </dgm:t>
    </dgm:pt>
  </dgm:ptLst>
  <dgm:cxnLst>
    <dgm:cxn modelId="{6591B336-41E2-4B19-B686-B78E1A84957C}" srcId="{2E395807-8B03-4E53-ABBA-B7835EB86632}" destId="{A79C9BEA-DE0B-4850-B35B-E825C7DED5D1}" srcOrd="0" destOrd="0" parTransId="{55531FAB-256A-467C-91EC-12FB72167C1C}" sibTransId="{CF84CCBE-29D1-41F9-B887-299BCD569664}"/>
    <dgm:cxn modelId="{5B055F0B-9BE8-4F23-A76E-00D44C9CCEA9}" srcId="{EA99EBAF-5B8E-4B72-873A-5EC3E1AE8FD7}" destId="{CC5F8E21-8C1F-4F27-9CE9-43C61DDDC30D}" srcOrd="0" destOrd="0" parTransId="{7B288B35-039A-49F6-8FB6-186344E51770}" sibTransId="{A3655568-0079-4F00-8746-4C849D9D61A2}"/>
    <dgm:cxn modelId="{213580F9-8FBF-4398-B287-B6D003BC6F65}" srcId="{CC5F8E21-8C1F-4F27-9CE9-43C61DDDC30D}" destId="{B76F70CD-CD62-4982-AD55-1939AD2826C6}" srcOrd="0" destOrd="0" parTransId="{234DA9A5-7C02-4726-BBCC-978948AFDAE5}" sibTransId="{A89838E0-8702-4493-BADB-E3041FF9467D}"/>
    <dgm:cxn modelId="{1E1A31AF-D200-4275-92BA-12933FB65B67}" srcId="{AEE433CE-34A3-4EC1-8BC7-ACB96A22F567}" destId="{9C42A243-F0D5-4A3F-80E4-5383694B5AD4}" srcOrd="2" destOrd="0" parTransId="{106ACA8F-9F17-48CE-82F2-DF06DDA6CF7F}" sibTransId="{C14F387B-6317-4C0E-A727-BB51E8020C9A}"/>
    <dgm:cxn modelId="{73AF04A7-02BF-4E1C-A07B-10B639A3C34A}" type="presOf" srcId="{9C42A243-F0D5-4A3F-80E4-5383694B5AD4}" destId="{64F8004C-16D8-43CE-8607-9D547232C5C7}" srcOrd="0" destOrd="2" presId="urn:diagrams.loki3.com/BracketList+Icon"/>
    <dgm:cxn modelId="{F8EF9DC8-7B09-4E71-9BF6-833490242034}" type="presOf" srcId="{A057C66E-A56A-4A7C-A1EA-787849528FA0}" destId="{64F8004C-16D8-43CE-8607-9D547232C5C7}" srcOrd="0" destOrd="1" presId="urn:diagrams.loki3.com/BracketList+Icon"/>
    <dgm:cxn modelId="{1DA8E15A-AD9E-420F-AFD4-E4F28F4D9A5F}" srcId="{AEE433CE-34A3-4EC1-8BC7-ACB96A22F567}" destId="{A057C66E-A56A-4A7C-A1EA-787849528FA0}" srcOrd="1" destOrd="0" parTransId="{EA5855A8-7FFA-4DFB-80EF-E271D73616DC}" sibTransId="{87797172-E5B2-47EE-9A4A-A53E99D8553E}"/>
    <dgm:cxn modelId="{9883C512-52EC-46B1-A934-C52E916AE4C5}" srcId="{EA99EBAF-5B8E-4B72-873A-5EC3E1AE8FD7}" destId="{2E395807-8B03-4E53-ABBA-B7835EB86632}" srcOrd="1" destOrd="0" parTransId="{3754DCFE-24E7-4EE9-844D-01BE46E98A05}" sibTransId="{0B11AE49-EF83-4C34-BDDE-58D9007D2782}"/>
    <dgm:cxn modelId="{C98A9057-16A1-4CF7-B2F5-BA0ABFD06076}" type="presOf" srcId="{6565DF67-9893-4F8F-A759-E4B2D8560EAC}" destId="{64F8004C-16D8-43CE-8607-9D547232C5C7}" srcOrd="0" destOrd="0" presId="urn:diagrams.loki3.com/BracketList+Icon"/>
    <dgm:cxn modelId="{A56E68BC-0169-456F-A2C4-A511AD2F8256}" type="presOf" srcId="{CC5F8E21-8C1F-4F27-9CE9-43C61DDDC30D}" destId="{4EFD0118-E317-4764-8536-529640B2AF60}" srcOrd="0" destOrd="0" presId="urn:diagrams.loki3.com/BracketList+Icon"/>
    <dgm:cxn modelId="{F85FD418-0ED0-490C-A79B-650B5F31EBC8}" srcId="{AEE433CE-34A3-4EC1-8BC7-ACB96A22F567}" destId="{BCC5119B-10B4-4FBB-A3A0-8C739A9C0E5A}" srcOrd="3" destOrd="0" parTransId="{0E0D2C0F-D12F-4EB4-8F3E-F262622B53B2}" sibTransId="{13EFCB4E-2815-4D70-B152-5D393AAC1407}"/>
    <dgm:cxn modelId="{3D8D63CC-4487-4A2F-9255-24962BBCDBA6}" type="presOf" srcId="{2E395807-8B03-4E53-ABBA-B7835EB86632}" destId="{245EE1DC-A66A-489D-9F2B-DB0EF4DE689C}" srcOrd="0" destOrd="0" presId="urn:diagrams.loki3.com/BracketList+Icon"/>
    <dgm:cxn modelId="{CAE9543C-1317-4F5B-BA52-054196C7B73B}" srcId="{AEE433CE-34A3-4EC1-8BC7-ACB96A22F567}" destId="{6565DF67-9893-4F8F-A759-E4B2D8560EAC}" srcOrd="0" destOrd="0" parTransId="{5C263897-7D6C-4C3D-870E-AD7B8E4AF9B6}" sibTransId="{BD1BFD55-4448-4F36-BE76-B9918549541D}"/>
    <dgm:cxn modelId="{2BC561B6-1F76-4FA7-AAEC-2F9B05F7742D}" srcId="{EA99EBAF-5B8E-4B72-873A-5EC3E1AE8FD7}" destId="{AEE433CE-34A3-4EC1-8BC7-ACB96A22F567}" srcOrd="2" destOrd="0" parTransId="{C14D3A6B-9E2D-4B9C-AA55-3363A70F6D1F}" sibTransId="{3F9A250B-2753-4295-AA1A-93C9F0377363}"/>
    <dgm:cxn modelId="{6F9F3DC5-818C-4096-A5D3-4A7E4FDF414A}" type="presOf" srcId="{A79C9BEA-DE0B-4850-B35B-E825C7DED5D1}" destId="{06DACD57-1B28-4F9E-BAC4-430A1CF1C19D}" srcOrd="0" destOrd="0" presId="urn:diagrams.loki3.com/BracketList+Icon"/>
    <dgm:cxn modelId="{A79757F7-09D8-4D8B-8E63-8CC0686FF2DD}" type="presOf" srcId="{B76F70CD-CD62-4982-AD55-1939AD2826C6}" destId="{DB1E16B6-E6EF-4DEB-9E44-3382727C02F8}" srcOrd="0" destOrd="0" presId="urn:diagrams.loki3.com/BracketList+Icon"/>
    <dgm:cxn modelId="{912C7AF1-9729-4E68-BCDF-43CCE48133EB}" type="presOf" srcId="{BCC5119B-10B4-4FBB-A3A0-8C739A9C0E5A}" destId="{64F8004C-16D8-43CE-8607-9D547232C5C7}" srcOrd="0" destOrd="3" presId="urn:diagrams.loki3.com/BracketList+Icon"/>
    <dgm:cxn modelId="{B69F3C79-B5CF-4291-AE1F-BB85DE240343}" type="presOf" srcId="{BCDAB605-8AD1-4A33-9098-F2BED89533A3}" destId="{64F8004C-16D8-43CE-8607-9D547232C5C7}" srcOrd="0" destOrd="4" presId="urn:diagrams.loki3.com/BracketList+Icon"/>
    <dgm:cxn modelId="{F5128B91-C6F8-4A5F-A708-189FC147FD23}" srcId="{AEE433CE-34A3-4EC1-8BC7-ACB96A22F567}" destId="{BCDAB605-8AD1-4A33-9098-F2BED89533A3}" srcOrd="4" destOrd="0" parTransId="{9A8A6DD6-9B3B-4617-8841-762B0618AF4E}" sibTransId="{12226B40-6FE6-446C-875D-7F2A81F8783B}"/>
    <dgm:cxn modelId="{F87E1321-F342-4785-AFD1-C72DFB6AEFF3}" type="presOf" srcId="{EA99EBAF-5B8E-4B72-873A-5EC3E1AE8FD7}" destId="{11AC5CAF-1863-4487-95A6-EADA9420D9FA}" srcOrd="0" destOrd="0" presId="urn:diagrams.loki3.com/BracketList+Icon"/>
    <dgm:cxn modelId="{21D8C644-8D58-4BDF-9F15-2C1D92498E2B}" type="presOf" srcId="{AEE433CE-34A3-4EC1-8BC7-ACB96A22F567}" destId="{99438E3B-509F-445C-9711-9221473964B3}" srcOrd="0" destOrd="0" presId="urn:diagrams.loki3.com/BracketList+Icon"/>
    <dgm:cxn modelId="{2F39C8C0-E19C-4D75-9079-4B8CB87C48F4}" type="presParOf" srcId="{11AC5CAF-1863-4487-95A6-EADA9420D9FA}" destId="{56F2A343-7F37-4074-87FF-C0B3545F94DF}" srcOrd="0" destOrd="0" presId="urn:diagrams.loki3.com/BracketList+Icon"/>
    <dgm:cxn modelId="{C2030AE0-193C-4837-B604-0C6D5B580428}" type="presParOf" srcId="{56F2A343-7F37-4074-87FF-C0B3545F94DF}" destId="{4EFD0118-E317-4764-8536-529640B2AF60}" srcOrd="0" destOrd="0" presId="urn:diagrams.loki3.com/BracketList+Icon"/>
    <dgm:cxn modelId="{996420E1-F7B9-4503-A7EC-2B1811147244}" type="presParOf" srcId="{56F2A343-7F37-4074-87FF-C0B3545F94DF}" destId="{F1C832A6-4D63-41ED-9646-9ED5B5CE33B5}" srcOrd="1" destOrd="0" presId="urn:diagrams.loki3.com/BracketList+Icon"/>
    <dgm:cxn modelId="{4C7CBD7D-4E52-438F-BB16-BB4E73FD9DC8}" type="presParOf" srcId="{56F2A343-7F37-4074-87FF-C0B3545F94DF}" destId="{7A4FAF30-69BD-4FC8-A145-F469AC0FA264}" srcOrd="2" destOrd="0" presId="urn:diagrams.loki3.com/BracketList+Icon"/>
    <dgm:cxn modelId="{6DC6A432-CA16-49D5-BA8E-E32D2C1146CF}" type="presParOf" srcId="{56F2A343-7F37-4074-87FF-C0B3545F94DF}" destId="{DB1E16B6-E6EF-4DEB-9E44-3382727C02F8}" srcOrd="3" destOrd="0" presId="urn:diagrams.loki3.com/BracketList+Icon"/>
    <dgm:cxn modelId="{1745F85E-0353-4B31-99C9-BD3B01D1E8DA}" type="presParOf" srcId="{11AC5CAF-1863-4487-95A6-EADA9420D9FA}" destId="{4CE3B38A-CFD4-42FD-82B4-D3237344AB1A}" srcOrd="1" destOrd="0" presId="urn:diagrams.loki3.com/BracketList+Icon"/>
    <dgm:cxn modelId="{9C4E1A9F-9957-4B7C-8DA0-05E8CF8FDC90}" type="presParOf" srcId="{11AC5CAF-1863-4487-95A6-EADA9420D9FA}" destId="{4D3605E4-9F39-4219-8613-C92E67278647}" srcOrd="2" destOrd="0" presId="urn:diagrams.loki3.com/BracketList+Icon"/>
    <dgm:cxn modelId="{45F5F6AB-7A05-477B-A144-40A8FF240371}" type="presParOf" srcId="{4D3605E4-9F39-4219-8613-C92E67278647}" destId="{245EE1DC-A66A-489D-9F2B-DB0EF4DE689C}" srcOrd="0" destOrd="0" presId="urn:diagrams.loki3.com/BracketList+Icon"/>
    <dgm:cxn modelId="{E5B57AF2-D3A5-4B42-85E8-2DD5317FB824}" type="presParOf" srcId="{4D3605E4-9F39-4219-8613-C92E67278647}" destId="{16335B2D-6039-4CAF-BCA5-08D066FFC9C9}" srcOrd="1" destOrd="0" presId="urn:diagrams.loki3.com/BracketList+Icon"/>
    <dgm:cxn modelId="{751EC15C-6764-4883-B1B1-C90352ADBE9D}" type="presParOf" srcId="{4D3605E4-9F39-4219-8613-C92E67278647}" destId="{ACF4A5E0-34EE-475F-9BC0-B96642A41C06}" srcOrd="2" destOrd="0" presId="urn:diagrams.loki3.com/BracketList+Icon"/>
    <dgm:cxn modelId="{C79A55C1-533A-4FA4-BA8B-13D947CB84B9}" type="presParOf" srcId="{4D3605E4-9F39-4219-8613-C92E67278647}" destId="{06DACD57-1B28-4F9E-BAC4-430A1CF1C19D}" srcOrd="3" destOrd="0" presId="urn:diagrams.loki3.com/BracketList+Icon"/>
    <dgm:cxn modelId="{17A3D43A-75D1-4378-870E-B9B305C7F1F1}" type="presParOf" srcId="{11AC5CAF-1863-4487-95A6-EADA9420D9FA}" destId="{218DC3F7-F3EB-4435-8258-C1708B0350A0}" srcOrd="3" destOrd="0" presId="urn:diagrams.loki3.com/BracketList+Icon"/>
    <dgm:cxn modelId="{8E47E830-63B9-477E-B786-BAEE9A410AB7}" type="presParOf" srcId="{11AC5CAF-1863-4487-95A6-EADA9420D9FA}" destId="{251DC534-4146-4820-B958-3F83F8D8BC40}" srcOrd="4" destOrd="0" presId="urn:diagrams.loki3.com/BracketList+Icon"/>
    <dgm:cxn modelId="{BA2178C6-DD4E-472D-9D97-AD6BE504DEF7}" type="presParOf" srcId="{251DC534-4146-4820-B958-3F83F8D8BC40}" destId="{99438E3B-509F-445C-9711-9221473964B3}" srcOrd="0" destOrd="0" presId="urn:diagrams.loki3.com/BracketList+Icon"/>
    <dgm:cxn modelId="{FD4D26E2-3D33-4883-B103-96F5E91F200F}" type="presParOf" srcId="{251DC534-4146-4820-B958-3F83F8D8BC40}" destId="{FB869A49-9499-4D3D-A75E-290A3A6F2B3C}" srcOrd="1" destOrd="0" presId="urn:diagrams.loki3.com/BracketList+Icon"/>
    <dgm:cxn modelId="{1C3785D0-6CBF-4ECB-B361-22200A688692}" type="presParOf" srcId="{251DC534-4146-4820-B958-3F83F8D8BC40}" destId="{BCCA18A6-7F65-4007-B584-900F9CB7F59D}" srcOrd="2" destOrd="0" presId="urn:diagrams.loki3.com/BracketList+Icon"/>
    <dgm:cxn modelId="{268977E3-4BEB-4BFA-8BE6-983C005EF68B}" type="presParOf" srcId="{251DC534-4146-4820-B958-3F83F8D8BC40}" destId="{64F8004C-16D8-43CE-8607-9D547232C5C7}"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D0118-E317-4764-8536-529640B2AF60}">
      <dsp:nvSpPr>
        <dsp:cNvPr id="0" name=""/>
        <dsp:cNvSpPr/>
      </dsp:nvSpPr>
      <dsp:spPr>
        <a:xfrm>
          <a:off x="0" y="103308"/>
          <a:ext cx="2214246" cy="31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s-EC" sz="1800" b="1" kern="1200" dirty="0">
              <a:latin typeface="Berlin Sans FB Demi" panose="020E0802020502020306" pitchFamily="34" charset="0"/>
            </a:rPr>
            <a:t>General</a:t>
          </a:r>
        </a:p>
      </dsp:txBody>
      <dsp:txXfrm>
        <a:off x="0" y="103308"/>
        <a:ext cx="2214246" cy="311300"/>
      </dsp:txXfrm>
    </dsp:sp>
    <dsp:sp modelId="{F1C832A6-4D63-41ED-9646-9ED5B5CE33B5}">
      <dsp:nvSpPr>
        <dsp:cNvPr id="0" name=""/>
        <dsp:cNvSpPr/>
      </dsp:nvSpPr>
      <dsp:spPr>
        <a:xfrm>
          <a:off x="2214245" y="1162"/>
          <a:ext cx="442849" cy="515591"/>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E16B6-E6EF-4DEB-9E44-3382727C02F8}">
      <dsp:nvSpPr>
        <dsp:cNvPr id="0" name=""/>
        <dsp:cNvSpPr/>
      </dsp:nvSpPr>
      <dsp:spPr>
        <a:xfrm>
          <a:off x="2834234" y="1162"/>
          <a:ext cx="6022749" cy="5155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t>Promover el turismo de aventura como alternativa de desarrollo sostenible, para fortalecer sus actividades turísticas.</a:t>
          </a:r>
        </a:p>
      </dsp:txBody>
      <dsp:txXfrm>
        <a:off x="2834234" y="1162"/>
        <a:ext cx="6022749" cy="515591"/>
      </dsp:txXfrm>
    </dsp:sp>
    <dsp:sp modelId="{245EE1DC-A66A-489D-9F2B-DB0EF4DE689C}">
      <dsp:nvSpPr>
        <dsp:cNvPr id="0" name=""/>
        <dsp:cNvSpPr/>
      </dsp:nvSpPr>
      <dsp:spPr>
        <a:xfrm>
          <a:off x="0" y="1253722"/>
          <a:ext cx="2214246" cy="31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ctr" defTabSz="800100">
            <a:lnSpc>
              <a:spcPct val="90000"/>
            </a:lnSpc>
            <a:spcBef>
              <a:spcPct val="0"/>
            </a:spcBef>
            <a:spcAft>
              <a:spcPct val="35000"/>
            </a:spcAft>
          </a:pPr>
          <a:r>
            <a:rPr lang="es-EC" sz="1800" b="1" kern="1200" dirty="0">
              <a:latin typeface="Berlin Sans FB Demi" panose="020E0802020502020306" pitchFamily="34" charset="0"/>
            </a:rPr>
            <a:t>Específicos</a:t>
          </a:r>
        </a:p>
      </dsp:txBody>
      <dsp:txXfrm>
        <a:off x="0" y="1253722"/>
        <a:ext cx="2214246" cy="311300"/>
      </dsp:txXfrm>
    </dsp:sp>
    <dsp:sp modelId="{16335B2D-6039-4CAF-BCA5-08D066FFC9C9}">
      <dsp:nvSpPr>
        <dsp:cNvPr id="0" name=""/>
        <dsp:cNvSpPr/>
      </dsp:nvSpPr>
      <dsp:spPr>
        <a:xfrm>
          <a:off x="2214245" y="533840"/>
          <a:ext cx="442849" cy="1751064"/>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ACD57-1B28-4F9E-BAC4-430A1CF1C19D}">
      <dsp:nvSpPr>
        <dsp:cNvPr id="0" name=""/>
        <dsp:cNvSpPr/>
      </dsp:nvSpPr>
      <dsp:spPr>
        <a:xfrm>
          <a:off x="2834234" y="533840"/>
          <a:ext cx="6022749" cy="175106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a:t>Identificar la sostenibilidad turística como alternativa para el turismo de aventura  analizando el mercado en el que se desenvuelve, con el propósito de establecer las condiciones y características de la actividad turística.</a:t>
          </a:r>
        </a:p>
        <a:p>
          <a:pPr marL="171450" lvl="1" indent="-171450" algn="just" defTabSz="711200">
            <a:lnSpc>
              <a:spcPct val="90000"/>
            </a:lnSpc>
            <a:spcBef>
              <a:spcPct val="0"/>
            </a:spcBef>
            <a:spcAft>
              <a:spcPct val="15000"/>
            </a:spcAft>
            <a:buChar char="••"/>
          </a:pPr>
          <a:r>
            <a:rPr lang="es-EC" sz="1600" kern="1200"/>
            <a:t>Diagnosticar la situación en la que se encuentran los recursos turísticos mediante un inventario, para poder aprovecharlos.</a:t>
          </a:r>
          <a:endParaRPr lang="es-EC" sz="1600" kern="1200" dirty="0"/>
        </a:p>
        <a:p>
          <a:pPr marL="171450" lvl="1" indent="-171450" algn="just" defTabSz="711200">
            <a:lnSpc>
              <a:spcPct val="90000"/>
            </a:lnSpc>
            <a:spcBef>
              <a:spcPct val="0"/>
            </a:spcBef>
            <a:spcAft>
              <a:spcPct val="15000"/>
            </a:spcAft>
            <a:buChar char="••"/>
          </a:pPr>
          <a:r>
            <a:rPr lang="es-EC" sz="1600" kern="1200"/>
            <a:t>Potencializar sosteniblemente la parroquia de San José de Minas por medio del turismo de aventura, para mejorar la captación de turistas. </a:t>
          </a:r>
          <a:endParaRPr lang="es-EC" sz="1600" kern="1200" dirty="0"/>
        </a:p>
      </dsp:txBody>
      <dsp:txXfrm>
        <a:off x="2834234" y="533840"/>
        <a:ext cx="6022749" cy="1751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C60EA-E2DA-4309-866E-08A20AC8D02A}">
      <dsp:nvSpPr>
        <dsp:cNvPr id="0" name=""/>
        <dsp:cNvSpPr/>
      </dsp:nvSpPr>
      <dsp:spPr>
        <a:xfrm rot="5400000">
          <a:off x="5393549" y="-2176828"/>
          <a:ext cx="1361999" cy="571722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Hunziker &amp; Krapf</a:t>
          </a:r>
          <a:endParaRPr lang="es-EC" sz="1400" kern="1200" dirty="0"/>
        </a:p>
        <a:p>
          <a:pPr marL="114300" lvl="1" indent="-114300" algn="l" defTabSz="622300">
            <a:lnSpc>
              <a:spcPct val="90000"/>
            </a:lnSpc>
            <a:spcBef>
              <a:spcPct val="0"/>
            </a:spcBef>
            <a:spcAft>
              <a:spcPct val="15000"/>
            </a:spcAft>
            <a:buChar char="••"/>
          </a:pPr>
          <a:endParaRPr lang="es-EC" sz="1400" kern="1200" dirty="0" smtClean="0"/>
        </a:p>
        <a:p>
          <a:pPr marL="285750" lvl="1" indent="-285750" algn="l" defTabSz="1600200">
            <a:lnSpc>
              <a:spcPct val="90000"/>
            </a:lnSpc>
            <a:spcBef>
              <a:spcPct val="0"/>
            </a:spcBef>
            <a:spcAft>
              <a:spcPct val="15000"/>
            </a:spcAft>
            <a:buChar char="••"/>
          </a:pPr>
          <a:endParaRPr lang="es-EC" sz="3600" kern="1200" dirty="0"/>
        </a:p>
        <a:p>
          <a:pPr marL="114300" lvl="1" indent="-114300" algn="l" defTabSz="622300">
            <a:lnSpc>
              <a:spcPct val="90000"/>
            </a:lnSpc>
            <a:spcBef>
              <a:spcPct val="0"/>
            </a:spcBef>
            <a:spcAft>
              <a:spcPct val="15000"/>
            </a:spcAft>
            <a:buChar char="••"/>
          </a:pPr>
          <a:r>
            <a:rPr lang="es-ES" sz="1400" kern="1200" dirty="0" smtClean="0"/>
            <a:t>Conjunto </a:t>
          </a:r>
          <a:r>
            <a:rPr lang="es-ES" sz="1400" kern="1200" dirty="0"/>
            <a:t>de las relaciones y </a:t>
          </a:r>
          <a:r>
            <a:rPr lang="es-ES" sz="1400" kern="1200" dirty="0" smtClean="0"/>
            <a:t>fenómenos por </a:t>
          </a:r>
          <a:r>
            <a:rPr lang="es-ES" sz="1400" kern="1200" dirty="0"/>
            <a:t>el desplazamiento </a:t>
          </a:r>
          <a:r>
            <a:rPr lang="es-ES" sz="1400" kern="1200" dirty="0" smtClean="0"/>
            <a:t>de personas</a:t>
          </a:r>
          <a:endParaRPr lang="es-EC" kern="1200" dirty="0"/>
        </a:p>
      </dsp:txBody>
      <dsp:txXfrm rot="-5400000">
        <a:off x="3215938" y="67270"/>
        <a:ext cx="5650735" cy="1229025"/>
      </dsp:txXfrm>
    </dsp:sp>
    <dsp:sp modelId="{4949B0D2-67C4-4EF7-B72B-67FD0499191B}">
      <dsp:nvSpPr>
        <dsp:cNvPr id="0" name=""/>
        <dsp:cNvSpPr/>
      </dsp:nvSpPr>
      <dsp:spPr>
        <a:xfrm>
          <a:off x="0" y="2716"/>
          <a:ext cx="3215937" cy="1358131"/>
        </a:xfrm>
        <a:prstGeom prst="roundRect">
          <a:avLst/>
        </a:prstGeom>
        <a:gradFill rotWithShape="0">
          <a:gsLst>
            <a:gs pos="0">
              <a:schemeClr val="accent3">
                <a:hueOff val="0"/>
                <a:satOff val="0"/>
                <a:lumOff val="0"/>
                <a:alphaOff val="0"/>
                <a:tint val="60000"/>
                <a:satMod val="105000"/>
                <a:lumMod val="105000"/>
              </a:schemeClr>
            </a:gs>
            <a:gs pos="100000">
              <a:schemeClr val="accent3">
                <a:hueOff val="0"/>
                <a:satOff val="0"/>
                <a:lumOff val="0"/>
                <a:alphaOff val="0"/>
                <a:tint val="65000"/>
                <a:satMod val="100000"/>
                <a:lumMod val="10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b="1" kern="1200"/>
            <a:t>Teoría del turismo</a:t>
          </a:r>
          <a:endParaRPr lang="es-EC" sz="2400" b="1" kern="1200" dirty="0"/>
        </a:p>
      </dsp:txBody>
      <dsp:txXfrm>
        <a:off x="66298" y="69014"/>
        <a:ext cx="3083341" cy="1225535"/>
      </dsp:txXfrm>
    </dsp:sp>
    <dsp:sp modelId="{8EBF6948-9F67-40D3-BBAD-D2312CEBA479}">
      <dsp:nvSpPr>
        <dsp:cNvPr id="0" name=""/>
        <dsp:cNvSpPr/>
      </dsp:nvSpPr>
      <dsp:spPr>
        <a:xfrm rot="5400000">
          <a:off x="4927884" y="-281257"/>
          <a:ext cx="2293330" cy="5717222"/>
        </a:xfrm>
        <a:prstGeom prst="round2SameRect">
          <a:avLst/>
        </a:prstGeom>
        <a:solidFill>
          <a:schemeClr val="accent3">
            <a:tint val="40000"/>
            <a:alpha val="90000"/>
            <a:hueOff val="2613171"/>
            <a:satOff val="-13365"/>
            <a:lumOff val="-1860"/>
            <a:alphaOff val="0"/>
          </a:schemeClr>
        </a:solidFill>
        <a:ln w="6350" cap="flat" cmpd="sng" algn="ctr">
          <a:solidFill>
            <a:schemeClr val="accent3">
              <a:tint val="40000"/>
              <a:alpha val="90000"/>
              <a:hueOff val="2613171"/>
              <a:satOff val="-13365"/>
              <a:lumOff val="-18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Pedreño 1996         el </a:t>
          </a:r>
          <a:r>
            <a:rPr lang="es-ES" sz="1400" kern="1200" dirty="0"/>
            <a:t>turismo es la dinamización económica de una sociedad para salir del </a:t>
          </a:r>
          <a:r>
            <a:rPr lang="es-ES" sz="1400" kern="1200" dirty="0" smtClean="0"/>
            <a:t>subdesarrollo</a:t>
          </a: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smtClean="0"/>
            <a:t>Tres dimensiones básicas del desarrollo sostenible</a:t>
          </a: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smtClean="0"/>
            <a:t>Bienestar económico, seguridad social y estabilidad ecológica</a:t>
          </a:r>
          <a:endParaRPr lang="es-EC" sz="1400" kern="1200" dirty="0"/>
        </a:p>
      </dsp:txBody>
      <dsp:txXfrm rot="-5400000">
        <a:off x="3215939" y="1542639"/>
        <a:ext cx="5605271" cy="2069428"/>
      </dsp:txXfrm>
    </dsp:sp>
    <dsp:sp modelId="{65DF13FE-FA7A-4827-98D2-A287A23A5D11}">
      <dsp:nvSpPr>
        <dsp:cNvPr id="0" name=""/>
        <dsp:cNvSpPr/>
      </dsp:nvSpPr>
      <dsp:spPr>
        <a:xfrm>
          <a:off x="0" y="1898288"/>
          <a:ext cx="3215937" cy="1358131"/>
        </a:xfrm>
        <a:prstGeom prst="roundRect">
          <a:avLst/>
        </a:prstGeom>
        <a:gradFill rotWithShape="0">
          <a:gsLst>
            <a:gs pos="0">
              <a:schemeClr val="accent3">
                <a:hueOff val="3029567"/>
                <a:satOff val="18270"/>
                <a:lumOff val="-11077"/>
                <a:alphaOff val="0"/>
                <a:tint val="60000"/>
                <a:satMod val="105000"/>
                <a:lumMod val="105000"/>
              </a:schemeClr>
            </a:gs>
            <a:gs pos="100000">
              <a:schemeClr val="accent3">
                <a:hueOff val="3029567"/>
                <a:satOff val="18270"/>
                <a:lumOff val="-11077"/>
                <a:alphaOff val="0"/>
                <a:tint val="65000"/>
                <a:satMod val="100000"/>
                <a:lumMod val="100000"/>
              </a:schemeClr>
            </a:gs>
            <a:gs pos="100000">
              <a:schemeClr val="accent3">
                <a:hueOff val="3029567"/>
                <a:satOff val="18270"/>
                <a:lumOff val="-11077"/>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b="1" kern="1200"/>
            <a:t>Teoría del desarrollo turístico sostenible</a:t>
          </a:r>
          <a:endParaRPr lang="es-EC" sz="2400" b="1" kern="1200" dirty="0"/>
        </a:p>
      </dsp:txBody>
      <dsp:txXfrm>
        <a:off x="66298" y="1964586"/>
        <a:ext cx="3083341" cy="1225535"/>
      </dsp:txXfrm>
    </dsp:sp>
    <dsp:sp modelId="{304FF7ED-F07B-4804-AAB4-C01DE51C7331}">
      <dsp:nvSpPr>
        <dsp:cNvPr id="0" name=""/>
        <dsp:cNvSpPr/>
      </dsp:nvSpPr>
      <dsp:spPr>
        <a:xfrm rot="5400000">
          <a:off x="5537234" y="1609585"/>
          <a:ext cx="1086505" cy="5722811"/>
        </a:xfrm>
        <a:prstGeom prst="round2SameRect">
          <a:avLst/>
        </a:prstGeom>
        <a:solidFill>
          <a:schemeClr val="accent3">
            <a:tint val="40000"/>
            <a:alpha val="90000"/>
            <a:hueOff val="5226342"/>
            <a:satOff val="-26730"/>
            <a:lumOff val="-3721"/>
            <a:alphaOff val="0"/>
          </a:schemeClr>
        </a:solidFill>
        <a:ln w="6350" cap="flat" cmpd="sng" algn="ctr">
          <a:solidFill>
            <a:schemeClr val="accent3">
              <a:tint val="40000"/>
              <a:alpha val="90000"/>
              <a:hueOff val="5226342"/>
              <a:satOff val="-26730"/>
              <a:lumOff val="-37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Es el lugar en que asisten las fuerzas de la oferta y la demanda para realizar las transacciones de bienes y servicios a un determinado precio.  Comprende todas las personas, hogares, empresas e instituciones que tiene necesidades a ser satisfechas con los productos de los ofertantes.</a:t>
          </a:r>
          <a:endParaRPr lang="es-EC" sz="1500" kern="1200" dirty="0"/>
        </a:p>
      </dsp:txBody>
      <dsp:txXfrm rot="-5400000">
        <a:off x="3219082" y="3980777"/>
        <a:ext cx="5669772" cy="980427"/>
      </dsp:txXfrm>
    </dsp:sp>
    <dsp:sp modelId="{A701C4A8-09F0-48AB-9632-5A62FB516501}">
      <dsp:nvSpPr>
        <dsp:cNvPr id="0" name=""/>
        <dsp:cNvSpPr/>
      </dsp:nvSpPr>
      <dsp:spPr>
        <a:xfrm>
          <a:off x="0" y="3791925"/>
          <a:ext cx="3219081" cy="1358131"/>
        </a:xfrm>
        <a:prstGeom prst="roundRect">
          <a:avLst/>
        </a:prstGeom>
        <a:gradFill rotWithShape="0">
          <a:gsLst>
            <a:gs pos="0">
              <a:schemeClr val="accent3">
                <a:hueOff val="6059134"/>
                <a:satOff val="36540"/>
                <a:lumOff val="-22155"/>
                <a:alphaOff val="0"/>
                <a:tint val="60000"/>
                <a:satMod val="105000"/>
                <a:lumMod val="105000"/>
              </a:schemeClr>
            </a:gs>
            <a:gs pos="100000">
              <a:schemeClr val="accent3">
                <a:hueOff val="6059134"/>
                <a:satOff val="36540"/>
                <a:lumOff val="-22155"/>
                <a:alphaOff val="0"/>
                <a:tint val="65000"/>
                <a:satMod val="100000"/>
                <a:lumMod val="100000"/>
              </a:schemeClr>
            </a:gs>
            <a:gs pos="100000">
              <a:schemeClr val="accent3">
                <a:hueOff val="6059134"/>
                <a:satOff val="36540"/>
                <a:lumOff val="-22155"/>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b="1" kern="1200"/>
            <a:t>Teoría del mercado</a:t>
          </a:r>
          <a:endParaRPr lang="es-EC" sz="2400" b="1" kern="1200" dirty="0"/>
        </a:p>
      </dsp:txBody>
      <dsp:txXfrm>
        <a:off x="66298" y="3858223"/>
        <a:ext cx="3086485" cy="1225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05A56-313E-4E7B-A6F6-30297A960D42}">
      <dsp:nvSpPr>
        <dsp:cNvPr id="0" name=""/>
        <dsp:cNvSpPr/>
      </dsp:nvSpPr>
      <dsp:spPr>
        <a:xfrm>
          <a:off x="0" y="4652592"/>
          <a:ext cx="8426220" cy="765736"/>
        </a:xfrm>
        <a:prstGeom prst="rect">
          <a:avLst/>
        </a:prstGeom>
        <a:gradFill rotWithShape="0">
          <a:gsLst>
            <a:gs pos="0">
              <a:schemeClr val="accent3">
                <a:hueOff val="0"/>
                <a:satOff val="0"/>
                <a:lumOff val="0"/>
                <a:alphaOff val="0"/>
                <a:tint val="60000"/>
                <a:satMod val="105000"/>
                <a:lumMod val="105000"/>
              </a:schemeClr>
            </a:gs>
            <a:gs pos="100000">
              <a:schemeClr val="accent3">
                <a:hueOff val="0"/>
                <a:satOff val="0"/>
                <a:lumOff val="0"/>
                <a:alphaOff val="0"/>
                <a:tint val="65000"/>
                <a:satMod val="100000"/>
                <a:lumMod val="10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ES" sz="1400" kern="1200" dirty="0"/>
            <a:t>La evolución en el sector turístico ha generado nuevas tendencias que actualmente están en auge, como muestra de ello está el turismo de </a:t>
          </a:r>
          <a:r>
            <a:rPr lang="es-ES" sz="1400" kern="1200" dirty="0" smtClean="0"/>
            <a:t>aventura.</a:t>
          </a:r>
          <a:endParaRPr lang="es-EC" sz="1400" kern="1200" dirty="0"/>
        </a:p>
      </dsp:txBody>
      <dsp:txXfrm>
        <a:off x="0" y="4652592"/>
        <a:ext cx="8426220" cy="765736"/>
      </dsp:txXfrm>
    </dsp:sp>
    <dsp:sp modelId="{0E2C113E-E5AD-4786-9723-C05B8858E46A}">
      <dsp:nvSpPr>
        <dsp:cNvPr id="0" name=""/>
        <dsp:cNvSpPr/>
      </dsp:nvSpPr>
      <dsp:spPr>
        <a:xfrm rot="10800000">
          <a:off x="0" y="3373338"/>
          <a:ext cx="8426220" cy="1312238"/>
        </a:xfrm>
        <a:prstGeom prst="upArrowCallout">
          <a:avLst/>
        </a:prstGeom>
        <a:gradFill rotWithShape="0">
          <a:gsLst>
            <a:gs pos="0">
              <a:schemeClr val="accent3">
                <a:hueOff val="2019711"/>
                <a:satOff val="12180"/>
                <a:lumOff val="-7385"/>
                <a:alphaOff val="0"/>
                <a:tint val="60000"/>
                <a:satMod val="105000"/>
                <a:lumMod val="105000"/>
              </a:schemeClr>
            </a:gs>
            <a:gs pos="100000">
              <a:schemeClr val="accent3">
                <a:hueOff val="2019711"/>
                <a:satOff val="12180"/>
                <a:lumOff val="-7385"/>
                <a:alphaOff val="0"/>
                <a:tint val="65000"/>
                <a:satMod val="100000"/>
                <a:lumMod val="100000"/>
              </a:schemeClr>
            </a:gs>
            <a:gs pos="100000">
              <a:schemeClr val="accent3">
                <a:hueOff val="2019711"/>
                <a:satOff val="12180"/>
                <a:lumOff val="-7385"/>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EC" sz="1400" kern="1200" dirty="0" smtClean="0"/>
            <a:t>Los </a:t>
          </a:r>
          <a:r>
            <a:rPr lang="es-EC" sz="1400" kern="1200" dirty="0"/>
            <a:t>ofertantes involucrados en la industria deben planificar según la actividad que se encuentren desarrollando, de tal manera que efectúen un aprovechamiento sustentable de los recursos, en beneficio de los habitantes donde se vaya a realizar esta actividad. </a:t>
          </a:r>
        </a:p>
      </dsp:txBody>
      <dsp:txXfrm rot="10800000">
        <a:off x="0" y="3373338"/>
        <a:ext cx="8426220" cy="852653"/>
      </dsp:txXfrm>
    </dsp:sp>
    <dsp:sp modelId="{B146FB31-CCE5-4035-902B-DCB148090B9F}">
      <dsp:nvSpPr>
        <dsp:cNvPr id="0" name=""/>
        <dsp:cNvSpPr/>
      </dsp:nvSpPr>
      <dsp:spPr>
        <a:xfrm rot="10800000">
          <a:off x="0" y="1954984"/>
          <a:ext cx="8426220" cy="1451338"/>
        </a:xfrm>
        <a:prstGeom prst="upArrowCallout">
          <a:avLst/>
        </a:prstGeom>
        <a:gradFill rotWithShape="0">
          <a:gsLst>
            <a:gs pos="0">
              <a:schemeClr val="accent3">
                <a:hueOff val="4039423"/>
                <a:satOff val="24360"/>
                <a:lumOff val="-14770"/>
                <a:alphaOff val="0"/>
                <a:tint val="60000"/>
                <a:satMod val="105000"/>
                <a:lumMod val="105000"/>
              </a:schemeClr>
            </a:gs>
            <a:gs pos="100000">
              <a:schemeClr val="accent3">
                <a:hueOff val="4039423"/>
                <a:satOff val="24360"/>
                <a:lumOff val="-14770"/>
                <a:alphaOff val="0"/>
                <a:tint val="65000"/>
                <a:satMod val="100000"/>
                <a:lumMod val="100000"/>
              </a:schemeClr>
            </a:gs>
            <a:gs pos="100000">
              <a:schemeClr val="accent3">
                <a:hueOff val="4039423"/>
                <a:satOff val="24360"/>
                <a:lumOff val="-1477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EC" sz="1400" kern="1200"/>
            <a:t>Orozco dice que: de la elevada demanda de turistas han surgido nuevas alternativas en la industria como: turismo comunitario, aventura, ecoturismo, aviturismo, ecológico, de buceo, entre otros; esto permite que el viajero experimente cosas nuevas mientras descansa y visita otros lugares en el mundo o a nivel nacional. </a:t>
          </a:r>
          <a:endParaRPr lang="es-EC" sz="1400" kern="1200" dirty="0"/>
        </a:p>
      </dsp:txBody>
      <dsp:txXfrm rot="10800000">
        <a:off x="0" y="1954984"/>
        <a:ext cx="8426220" cy="943036"/>
      </dsp:txXfrm>
    </dsp:sp>
    <dsp:sp modelId="{64DF538D-2C5F-4487-8497-536F32EE36C5}">
      <dsp:nvSpPr>
        <dsp:cNvPr id="0" name=""/>
        <dsp:cNvSpPr/>
      </dsp:nvSpPr>
      <dsp:spPr>
        <a:xfrm rot="10800000">
          <a:off x="0" y="959"/>
          <a:ext cx="8426220" cy="1987008"/>
        </a:xfrm>
        <a:prstGeom prst="upArrowCallout">
          <a:avLst/>
        </a:prstGeom>
        <a:gradFill rotWithShape="0">
          <a:gsLst>
            <a:gs pos="0">
              <a:schemeClr val="accent3">
                <a:hueOff val="6059134"/>
                <a:satOff val="36540"/>
                <a:lumOff val="-22155"/>
                <a:alphaOff val="0"/>
                <a:tint val="60000"/>
                <a:satMod val="105000"/>
                <a:lumMod val="105000"/>
              </a:schemeClr>
            </a:gs>
            <a:gs pos="100000">
              <a:schemeClr val="accent3">
                <a:hueOff val="6059134"/>
                <a:satOff val="36540"/>
                <a:lumOff val="-22155"/>
                <a:alphaOff val="0"/>
                <a:tint val="65000"/>
                <a:satMod val="100000"/>
                <a:lumMod val="100000"/>
              </a:schemeClr>
            </a:gs>
            <a:gs pos="100000">
              <a:schemeClr val="accent3">
                <a:hueOff val="6059134"/>
                <a:satOff val="36540"/>
                <a:lumOff val="-22155"/>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EC" sz="1400" kern="1200" dirty="0"/>
            <a:t>El turismo a nivel mundial </a:t>
          </a:r>
          <a:r>
            <a:rPr lang="es-EC" sz="1400" kern="1200" dirty="0" smtClean="0"/>
            <a:t>es </a:t>
          </a:r>
          <a:r>
            <a:rPr lang="es-EC" sz="1400" kern="1200" dirty="0"/>
            <a:t>una industria de relevancia, es por esto que en países como: Francia, España, Estados Unidos, China, entre otros, se genera la mayor tasa de ingreso por esta </a:t>
          </a:r>
          <a:r>
            <a:rPr lang="es-EC" sz="1400" kern="1200" dirty="0" smtClean="0"/>
            <a:t>actividad</a:t>
          </a:r>
          <a:endParaRPr lang="es-EC" sz="1400" kern="1200" dirty="0"/>
        </a:p>
      </dsp:txBody>
      <dsp:txXfrm rot="10800000">
        <a:off x="0" y="959"/>
        <a:ext cx="8426220" cy="1291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79996-48CB-4698-84EA-344304ADE7F4}">
      <dsp:nvSpPr>
        <dsp:cNvPr id="0" name=""/>
        <dsp:cNvSpPr/>
      </dsp:nvSpPr>
      <dsp:spPr>
        <a:xfrm>
          <a:off x="0" y="4943525"/>
          <a:ext cx="8508686" cy="766940"/>
        </a:xfrm>
        <a:prstGeom prst="rect">
          <a:avLst/>
        </a:prstGeom>
        <a:gradFill rotWithShape="0">
          <a:gsLst>
            <a:gs pos="0">
              <a:schemeClr val="accent3">
                <a:hueOff val="0"/>
                <a:satOff val="0"/>
                <a:lumOff val="0"/>
                <a:alphaOff val="0"/>
                <a:tint val="60000"/>
                <a:satMod val="105000"/>
                <a:lumMod val="105000"/>
              </a:schemeClr>
            </a:gs>
            <a:gs pos="100000">
              <a:schemeClr val="accent3">
                <a:hueOff val="0"/>
                <a:satOff val="0"/>
                <a:lumOff val="0"/>
                <a:alphaOff val="0"/>
                <a:tint val="65000"/>
                <a:satMod val="100000"/>
                <a:lumMod val="10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EC" sz="1400" kern="1200"/>
            <a:t>En el Ecuador se practican las siguientes: Andinismo, Arborismo, Buceo, Cabalgatas, Canopy, Canotaje, Canyoning, Cicloturismo, Cuadrón, Senderismo, Kayak, Parasailing, Parapente, Rafting, Tirolesa, Trekking, Tubing.  Las actividades que se van a tomar para este proyecto  son cabalgatas, arborismo, cayoning, camping, ala delta y ciclismo.</a:t>
          </a:r>
          <a:endParaRPr lang="es-EC" sz="1400" kern="1200" dirty="0"/>
        </a:p>
      </dsp:txBody>
      <dsp:txXfrm>
        <a:off x="0" y="4943525"/>
        <a:ext cx="8508686" cy="766940"/>
      </dsp:txXfrm>
    </dsp:sp>
    <dsp:sp modelId="{4B4589BB-54B9-4D3B-AF57-8659634A42EF}">
      <dsp:nvSpPr>
        <dsp:cNvPr id="0" name=""/>
        <dsp:cNvSpPr/>
      </dsp:nvSpPr>
      <dsp:spPr>
        <a:xfrm rot="10800000">
          <a:off x="0" y="3662557"/>
          <a:ext cx="8508686" cy="1292472"/>
        </a:xfrm>
        <a:prstGeom prst="upArrowCallout">
          <a:avLst/>
        </a:prstGeom>
        <a:gradFill rotWithShape="0">
          <a:gsLst>
            <a:gs pos="0">
              <a:schemeClr val="accent3">
                <a:hueOff val="2019711"/>
                <a:satOff val="12180"/>
                <a:lumOff val="-7385"/>
                <a:alphaOff val="0"/>
                <a:tint val="60000"/>
                <a:satMod val="105000"/>
                <a:lumMod val="105000"/>
              </a:schemeClr>
            </a:gs>
            <a:gs pos="100000">
              <a:schemeClr val="accent3">
                <a:hueOff val="2019711"/>
                <a:satOff val="12180"/>
                <a:lumOff val="-7385"/>
                <a:alphaOff val="0"/>
                <a:tint val="65000"/>
                <a:satMod val="100000"/>
                <a:lumMod val="100000"/>
              </a:schemeClr>
            </a:gs>
            <a:gs pos="100000">
              <a:schemeClr val="accent3">
                <a:hueOff val="2019711"/>
                <a:satOff val="12180"/>
                <a:lumOff val="-7385"/>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ES" sz="1400" kern="1200" dirty="0"/>
            <a:t>El turismo de aventura en el Ecuador implica la exploración o el viaje a áreas remotas, donde el visitante puede esperar lo </a:t>
          </a:r>
          <a:r>
            <a:rPr lang="es-ES" sz="1400" kern="1200" dirty="0" smtClean="0"/>
            <a:t>inesperado.</a:t>
          </a:r>
          <a:endParaRPr lang="es-EC" sz="1400" kern="1200" dirty="0"/>
        </a:p>
      </dsp:txBody>
      <dsp:txXfrm rot="10800000">
        <a:off x="0" y="3662557"/>
        <a:ext cx="8508686" cy="839810"/>
      </dsp:txXfrm>
    </dsp:sp>
    <dsp:sp modelId="{8E9F2F42-6CC9-4636-BB95-64CEA6DF0D66}">
      <dsp:nvSpPr>
        <dsp:cNvPr id="0" name=""/>
        <dsp:cNvSpPr/>
      </dsp:nvSpPr>
      <dsp:spPr>
        <a:xfrm rot="10800000">
          <a:off x="0" y="1697034"/>
          <a:ext cx="8508686" cy="1977026"/>
        </a:xfrm>
        <a:prstGeom prst="upArrowCallout">
          <a:avLst/>
        </a:prstGeom>
        <a:gradFill rotWithShape="0">
          <a:gsLst>
            <a:gs pos="0">
              <a:schemeClr val="accent3">
                <a:hueOff val="4039423"/>
                <a:satOff val="24360"/>
                <a:lumOff val="-14770"/>
                <a:alphaOff val="0"/>
                <a:tint val="60000"/>
                <a:satMod val="105000"/>
                <a:lumMod val="105000"/>
              </a:schemeClr>
            </a:gs>
            <a:gs pos="100000">
              <a:schemeClr val="accent3">
                <a:hueOff val="4039423"/>
                <a:satOff val="24360"/>
                <a:lumOff val="-14770"/>
                <a:alphaOff val="0"/>
                <a:tint val="65000"/>
                <a:satMod val="100000"/>
                <a:lumMod val="100000"/>
              </a:schemeClr>
            </a:gs>
            <a:gs pos="100000">
              <a:schemeClr val="accent3">
                <a:hueOff val="4039423"/>
                <a:satOff val="24360"/>
                <a:lumOff val="-1477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ES" sz="1400" kern="1200" dirty="0" smtClean="0"/>
            <a:t>El </a:t>
          </a:r>
          <a:r>
            <a:rPr lang="es-ES" sz="1400" kern="1200" dirty="0"/>
            <a:t>desarrollo que ha surgido en la localidad debido a actividades de aventura ha dado apertura a plazas de trabajo para las mujeres de esta comunidad, las mismas que han empezado a introducirse en el mercado de manera activa ya sea como: empresarias, socias o empleadas.</a:t>
          </a:r>
          <a:endParaRPr lang="es-EC" sz="1400" kern="1200" dirty="0"/>
        </a:p>
      </dsp:txBody>
      <dsp:txXfrm rot="10800000">
        <a:off x="0" y="1697034"/>
        <a:ext cx="8508686" cy="1284612"/>
      </dsp:txXfrm>
    </dsp:sp>
    <dsp:sp modelId="{3EA45402-E644-4D8D-8BA7-57178C05D40F}">
      <dsp:nvSpPr>
        <dsp:cNvPr id="0" name=""/>
        <dsp:cNvSpPr/>
      </dsp:nvSpPr>
      <dsp:spPr>
        <a:xfrm rot="10800000">
          <a:off x="0" y="1146"/>
          <a:ext cx="8508686" cy="1707392"/>
        </a:xfrm>
        <a:prstGeom prst="upArrowCallout">
          <a:avLst/>
        </a:prstGeom>
        <a:gradFill rotWithShape="0">
          <a:gsLst>
            <a:gs pos="0">
              <a:schemeClr val="accent3">
                <a:hueOff val="6059134"/>
                <a:satOff val="36540"/>
                <a:lumOff val="-22155"/>
                <a:alphaOff val="0"/>
                <a:tint val="60000"/>
                <a:satMod val="105000"/>
                <a:lumMod val="105000"/>
              </a:schemeClr>
            </a:gs>
            <a:gs pos="100000">
              <a:schemeClr val="accent3">
                <a:hueOff val="6059134"/>
                <a:satOff val="36540"/>
                <a:lumOff val="-22155"/>
                <a:alphaOff val="0"/>
                <a:tint val="65000"/>
                <a:satMod val="100000"/>
                <a:lumMod val="100000"/>
              </a:schemeClr>
            </a:gs>
            <a:gs pos="100000">
              <a:schemeClr val="accent3">
                <a:hueOff val="6059134"/>
                <a:satOff val="36540"/>
                <a:lumOff val="-22155"/>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ES" sz="1400" kern="1200" dirty="0" smtClean="0"/>
            <a:t>Jalcomulco </a:t>
          </a:r>
          <a:r>
            <a:rPr lang="es-ES" sz="1400" kern="1200" dirty="0"/>
            <a:t>en México se practica como primera actividad el descenso en ríos a finales de la década de 1970 pero con el pasar del tiempo ya para finales de la década de los 90 </a:t>
          </a:r>
          <a:r>
            <a:rPr lang="es-ES" sz="1400" kern="1200" dirty="0" smtClean="0"/>
            <a:t>las </a:t>
          </a:r>
          <a:r>
            <a:rPr lang="es-ES" sz="1400" kern="1200" dirty="0"/>
            <a:t>empresas empezaron a diversificar el producto que ofrecían incluyendo deportes de tierra y algunos otros de agua, es así que se practicaba rappel y tirolesa. </a:t>
          </a:r>
          <a:endParaRPr lang="es-EC" sz="1400" kern="1200" dirty="0"/>
        </a:p>
      </dsp:txBody>
      <dsp:txXfrm rot="10800000">
        <a:off x="0" y="1146"/>
        <a:ext cx="8508686" cy="1109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7C241-7347-45C4-9781-803476682FFB}">
      <dsp:nvSpPr>
        <dsp:cNvPr id="0" name=""/>
        <dsp:cNvSpPr/>
      </dsp:nvSpPr>
      <dsp:spPr>
        <a:xfrm>
          <a:off x="1180483" y="606"/>
          <a:ext cx="6183897" cy="728767"/>
        </a:xfrm>
        <a:prstGeom prst="roundRect">
          <a:avLst>
            <a:gd name="adj" fmla="val 10000"/>
          </a:avLst>
        </a:prstGeom>
        <a:gradFill rotWithShape="0">
          <a:gsLst>
            <a:gs pos="0">
              <a:schemeClr val="accent2">
                <a:hueOff val="0"/>
                <a:satOff val="0"/>
                <a:lumOff val="0"/>
                <a:alphaOff val="0"/>
                <a:tint val="60000"/>
                <a:satMod val="105000"/>
                <a:lumMod val="10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a:latin typeface="Berlin Sans FB Demi" panose="020E0802020502020306" pitchFamily="34" charset="0"/>
            </a:rPr>
            <a:t>MARCO METODOLÓGICO</a:t>
          </a:r>
        </a:p>
      </dsp:txBody>
      <dsp:txXfrm>
        <a:off x="1201828" y="21951"/>
        <a:ext cx="6141207" cy="686077"/>
      </dsp:txXfrm>
    </dsp:sp>
    <dsp:sp modelId="{B30A43F9-D952-4996-9BBD-0F98A83BACCD}">
      <dsp:nvSpPr>
        <dsp:cNvPr id="0" name=""/>
        <dsp:cNvSpPr/>
      </dsp:nvSpPr>
      <dsp:spPr>
        <a:xfrm>
          <a:off x="1109831" y="912328"/>
          <a:ext cx="1016412" cy="1016412"/>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836CB4-3AAD-4D8E-AF7F-582140E85970}">
      <dsp:nvSpPr>
        <dsp:cNvPr id="0" name=""/>
        <dsp:cNvSpPr/>
      </dsp:nvSpPr>
      <dsp:spPr>
        <a:xfrm>
          <a:off x="2187228" y="912328"/>
          <a:ext cx="5247805" cy="1016412"/>
        </a:xfrm>
        <a:prstGeom prst="roundRect">
          <a:avLst>
            <a:gd name="adj" fmla="val 16670"/>
          </a:avLst>
        </a:prstGeom>
        <a:gradFill rotWithShape="0">
          <a:gsLst>
            <a:gs pos="0">
              <a:schemeClr val="accent3">
                <a:hueOff val="0"/>
                <a:satOff val="0"/>
                <a:lumOff val="0"/>
                <a:alphaOff val="0"/>
                <a:tint val="60000"/>
                <a:satMod val="105000"/>
                <a:lumMod val="105000"/>
              </a:schemeClr>
            </a:gs>
            <a:gs pos="100000">
              <a:schemeClr val="accent3">
                <a:hueOff val="0"/>
                <a:satOff val="0"/>
                <a:lumOff val="0"/>
                <a:alphaOff val="0"/>
                <a:tint val="65000"/>
                <a:satMod val="100000"/>
                <a:lumMod val="100000"/>
              </a:schemeClr>
            </a:gs>
            <a:gs pos="100000">
              <a:schemeClr val="accent3">
                <a:hueOff val="0"/>
                <a:satOff val="0"/>
                <a:lumOff val="0"/>
                <a:alphaOff val="0"/>
                <a:tint val="70000"/>
                <a:satMod val="100000"/>
                <a:lumMod val="100000"/>
              </a:schemeClr>
            </a:gs>
          </a:gsLst>
          <a:lin ang="5400000" scaled="0"/>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a:latin typeface="Berlin Sans FB Demi" panose="020E0802020502020306" pitchFamily="34" charset="0"/>
            </a:rPr>
            <a:t>ENFOQUE DE INVESTIGACIÓN MIXTO</a:t>
          </a:r>
        </a:p>
      </dsp:txBody>
      <dsp:txXfrm>
        <a:off x="2236854" y="961954"/>
        <a:ext cx="5148553" cy="917160"/>
      </dsp:txXfrm>
    </dsp:sp>
    <dsp:sp modelId="{8EA6F020-7736-48A6-88C3-EFA543AE9B41}">
      <dsp:nvSpPr>
        <dsp:cNvPr id="0" name=""/>
        <dsp:cNvSpPr/>
      </dsp:nvSpPr>
      <dsp:spPr>
        <a:xfrm>
          <a:off x="1109831" y="2050710"/>
          <a:ext cx="1016412" cy="1016412"/>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50841B6-B0D7-4E15-86ED-9AB8A883A7C0}">
      <dsp:nvSpPr>
        <dsp:cNvPr id="0" name=""/>
        <dsp:cNvSpPr/>
      </dsp:nvSpPr>
      <dsp:spPr>
        <a:xfrm>
          <a:off x="2187228" y="2050710"/>
          <a:ext cx="5247805" cy="1016412"/>
        </a:xfrm>
        <a:prstGeom prst="roundRect">
          <a:avLst>
            <a:gd name="adj" fmla="val 16670"/>
          </a:avLst>
        </a:prstGeom>
        <a:gradFill rotWithShape="0">
          <a:gsLst>
            <a:gs pos="0">
              <a:schemeClr val="accent3">
                <a:hueOff val="2019711"/>
                <a:satOff val="12180"/>
                <a:lumOff val="-7385"/>
                <a:alphaOff val="0"/>
                <a:tint val="60000"/>
                <a:satMod val="105000"/>
                <a:lumMod val="105000"/>
              </a:schemeClr>
            </a:gs>
            <a:gs pos="100000">
              <a:schemeClr val="accent3">
                <a:hueOff val="2019711"/>
                <a:satOff val="12180"/>
                <a:lumOff val="-7385"/>
                <a:alphaOff val="0"/>
                <a:tint val="65000"/>
                <a:satMod val="100000"/>
                <a:lumMod val="100000"/>
              </a:schemeClr>
            </a:gs>
            <a:gs pos="100000">
              <a:schemeClr val="accent3">
                <a:hueOff val="2019711"/>
                <a:satOff val="12180"/>
                <a:lumOff val="-7385"/>
                <a:alphaOff val="0"/>
                <a:tint val="70000"/>
                <a:satMod val="100000"/>
                <a:lumMod val="100000"/>
              </a:schemeClr>
            </a:gs>
          </a:gsLst>
          <a:lin ang="5400000" scaled="0"/>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a:latin typeface="Berlin Sans FB Demi" panose="020E0802020502020306" pitchFamily="34" charset="0"/>
            </a:rPr>
            <a:t>TIPOLOGÍA DE LA INVESTIGACIÓN</a:t>
          </a:r>
        </a:p>
      </dsp:txBody>
      <dsp:txXfrm>
        <a:off x="2236854" y="2100336"/>
        <a:ext cx="5148553" cy="917160"/>
      </dsp:txXfrm>
    </dsp:sp>
    <dsp:sp modelId="{B7D1A0AA-B322-4EB3-990F-826AF0016B0B}">
      <dsp:nvSpPr>
        <dsp:cNvPr id="0" name=""/>
        <dsp:cNvSpPr/>
      </dsp:nvSpPr>
      <dsp:spPr>
        <a:xfrm>
          <a:off x="1109831" y="3263036"/>
          <a:ext cx="1016412" cy="1016412"/>
        </a:xfrm>
        <a:prstGeom prst="roundRect">
          <a:avLst>
            <a:gd name="adj" fmla="val 16670"/>
          </a:avLst>
        </a:prstGeom>
        <a:blipFill rotWithShape="1">
          <a:blip xmlns:r="http://schemas.openxmlformats.org/officeDocument/2006/relationships" r:embed="rId3"/>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C8A112-55E9-48C7-BCF1-A7BCB8E2070F}">
      <dsp:nvSpPr>
        <dsp:cNvPr id="0" name=""/>
        <dsp:cNvSpPr/>
      </dsp:nvSpPr>
      <dsp:spPr>
        <a:xfrm>
          <a:off x="2187228" y="3189092"/>
          <a:ext cx="5247805" cy="1164300"/>
        </a:xfrm>
        <a:prstGeom prst="roundRect">
          <a:avLst>
            <a:gd name="adj" fmla="val 16670"/>
          </a:avLst>
        </a:prstGeom>
        <a:gradFill rotWithShape="0">
          <a:gsLst>
            <a:gs pos="0">
              <a:schemeClr val="accent3">
                <a:hueOff val="4039423"/>
                <a:satOff val="24360"/>
                <a:lumOff val="-14770"/>
                <a:alphaOff val="0"/>
                <a:tint val="60000"/>
                <a:satMod val="105000"/>
                <a:lumMod val="105000"/>
              </a:schemeClr>
            </a:gs>
            <a:gs pos="100000">
              <a:schemeClr val="accent3">
                <a:hueOff val="4039423"/>
                <a:satOff val="24360"/>
                <a:lumOff val="-14770"/>
                <a:alphaOff val="0"/>
                <a:tint val="65000"/>
                <a:satMod val="100000"/>
                <a:lumMod val="100000"/>
              </a:schemeClr>
            </a:gs>
            <a:gs pos="100000">
              <a:schemeClr val="accent3">
                <a:hueOff val="4039423"/>
                <a:satOff val="24360"/>
                <a:lumOff val="-14770"/>
                <a:alphaOff val="0"/>
                <a:tint val="70000"/>
                <a:satMod val="100000"/>
                <a:lumMod val="100000"/>
              </a:schemeClr>
            </a:gs>
          </a:gsLst>
          <a:lin ang="5400000" scaled="0"/>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a:latin typeface="Berlin Sans FB Demi" panose="020E0802020502020306" pitchFamily="34" charset="0"/>
            </a:rPr>
            <a:t>POR SU FINALIDAD =</a:t>
          </a:r>
          <a:r>
            <a:rPr lang="en-US" sz="1200" kern="1200" dirty="0">
              <a:latin typeface="Berlin Sans FB Demi" panose="020E0802020502020306" pitchFamily="34" charset="0"/>
            </a:rPr>
            <a:t>&gt; APLICADA</a:t>
          </a:r>
        </a:p>
        <a:p>
          <a:pPr lvl="0" algn="ctr" defTabSz="533400">
            <a:lnSpc>
              <a:spcPct val="90000"/>
            </a:lnSpc>
            <a:spcBef>
              <a:spcPct val="0"/>
            </a:spcBef>
            <a:spcAft>
              <a:spcPct val="35000"/>
            </a:spcAft>
          </a:pPr>
          <a:r>
            <a:rPr lang="en-US" sz="1200" kern="1200" dirty="0">
              <a:latin typeface="Berlin Sans FB Demi" panose="020E0802020502020306" pitchFamily="34" charset="0"/>
            </a:rPr>
            <a:t>POR LAS FUENTES DE INFORMACIÓN </a:t>
          </a:r>
          <a:r>
            <a:rPr lang="es-ES" sz="1200" kern="1200" dirty="0">
              <a:latin typeface="Berlin Sans FB Demi" panose="020E0802020502020306" pitchFamily="34" charset="0"/>
            </a:rPr>
            <a:t>=</a:t>
          </a:r>
          <a:r>
            <a:rPr lang="en-US" sz="1200" kern="1200" dirty="0">
              <a:latin typeface="Berlin Sans FB Demi" panose="020E0802020502020306" pitchFamily="34" charset="0"/>
            </a:rPr>
            <a:t>&gt; MIXTO</a:t>
          </a:r>
        </a:p>
        <a:p>
          <a:pPr lvl="0" algn="ctr" defTabSz="533400">
            <a:lnSpc>
              <a:spcPct val="90000"/>
            </a:lnSpc>
            <a:spcBef>
              <a:spcPct val="0"/>
            </a:spcBef>
            <a:spcAft>
              <a:spcPct val="35000"/>
            </a:spcAft>
          </a:pPr>
          <a:r>
            <a:rPr lang="en-US" sz="1200" kern="1200" dirty="0">
              <a:latin typeface="Berlin Sans FB Demi" panose="020E0802020502020306" pitchFamily="34" charset="0"/>
            </a:rPr>
            <a:t>POR LAS UNIDADES DE ANÁLISIS</a:t>
          </a:r>
          <a:r>
            <a:rPr lang="es-ES" sz="1200" kern="1200" dirty="0">
              <a:latin typeface="Berlin Sans FB Demi" panose="020E0802020502020306" pitchFamily="34" charset="0"/>
            </a:rPr>
            <a:t>=</a:t>
          </a:r>
          <a:r>
            <a:rPr lang="en-US" sz="1200" kern="1200" dirty="0">
              <a:latin typeface="Berlin Sans FB Demi" panose="020E0802020502020306" pitchFamily="34" charset="0"/>
            </a:rPr>
            <a:t>&gt; MIXTO</a:t>
          </a:r>
        </a:p>
        <a:p>
          <a:pPr lvl="0" algn="ctr" defTabSz="533400">
            <a:lnSpc>
              <a:spcPct val="90000"/>
            </a:lnSpc>
            <a:spcBef>
              <a:spcPct val="0"/>
            </a:spcBef>
            <a:spcAft>
              <a:spcPct val="35000"/>
            </a:spcAft>
          </a:pPr>
          <a:r>
            <a:rPr lang="en-US" sz="1200" kern="1200" dirty="0">
              <a:latin typeface="Berlin Sans FB Demi" panose="020E0802020502020306" pitchFamily="34" charset="0"/>
            </a:rPr>
            <a:t>POR EL CONTROL DE LAS VARIABLES </a:t>
          </a:r>
          <a:r>
            <a:rPr lang="es-ES" sz="1200" kern="1200" dirty="0">
              <a:latin typeface="Berlin Sans FB Demi" panose="020E0802020502020306" pitchFamily="34" charset="0"/>
            </a:rPr>
            <a:t>=</a:t>
          </a:r>
          <a:r>
            <a:rPr lang="en-US" sz="1200" kern="1200" dirty="0">
              <a:latin typeface="Berlin Sans FB Demi" panose="020E0802020502020306" pitchFamily="34" charset="0"/>
            </a:rPr>
            <a:t>&gt; NO EXPERIMENTAL</a:t>
          </a:r>
        </a:p>
        <a:p>
          <a:pPr lvl="0" algn="ctr" defTabSz="533400">
            <a:lnSpc>
              <a:spcPct val="90000"/>
            </a:lnSpc>
            <a:spcBef>
              <a:spcPct val="0"/>
            </a:spcBef>
            <a:spcAft>
              <a:spcPct val="35000"/>
            </a:spcAft>
          </a:pPr>
          <a:r>
            <a:rPr lang="en-US" sz="1200" kern="1200" dirty="0">
              <a:latin typeface="Berlin Sans FB Demi" panose="020E0802020502020306" pitchFamily="34" charset="0"/>
            </a:rPr>
            <a:t>POR EL ALCANCE</a:t>
          </a:r>
          <a:r>
            <a:rPr lang="es-ES" sz="1200" kern="1200" dirty="0">
              <a:latin typeface="Berlin Sans FB Demi" panose="020E0802020502020306" pitchFamily="34" charset="0"/>
            </a:rPr>
            <a:t>=</a:t>
          </a:r>
          <a:r>
            <a:rPr lang="en-US" sz="1200" kern="1200" dirty="0">
              <a:latin typeface="Berlin Sans FB Demi" panose="020E0802020502020306" pitchFamily="34" charset="0"/>
            </a:rPr>
            <a:t>&gt; EXPLICATIVO</a:t>
          </a:r>
        </a:p>
      </dsp:txBody>
      <dsp:txXfrm>
        <a:off x="2244075" y="3245939"/>
        <a:ext cx="5134111" cy="1050606"/>
      </dsp:txXfrm>
    </dsp:sp>
    <dsp:sp modelId="{E529E17B-9351-4587-83F3-315CDBCB6F7C}">
      <dsp:nvSpPr>
        <dsp:cNvPr id="0" name=""/>
        <dsp:cNvSpPr/>
      </dsp:nvSpPr>
      <dsp:spPr>
        <a:xfrm>
          <a:off x="1109831" y="4475361"/>
          <a:ext cx="1016412" cy="1016412"/>
        </a:xfrm>
        <a:prstGeom prst="roundRect">
          <a:avLst>
            <a:gd name="adj" fmla="val 16670"/>
          </a:avLst>
        </a:prstGeom>
        <a:blipFill rotWithShape="1">
          <a:blip xmlns:r="http://schemas.openxmlformats.org/officeDocument/2006/relationships" r:embed="rId4"/>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6F9F0D-101A-4C75-B908-75A9BD5AF6B6}">
      <dsp:nvSpPr>
        <dsp:cNvPr id="0" name=""/>
        <dsp:cNvSpPr/>
      </dsp:nvSpPr>
      <dsp:spPr>
        <a:xfrm>
          <a:off x="2187228" y="4475361"/>
          <a:ext cx="5247805" cy="1016412"/>
        </a:xfrm>
        <a:prstGeom prst="roundRect">
          <a:avLst>
            <a:gd name="adj" fmla="val 16670"/>
          </a:avLst>
        </a:prstGeom>
        <a:gradFill rotWithShape="0">
          <a:gsLst>
            <a:gs pos="0">
              <a:schemeClr val="accent3">
                <a:hueOff val="6059134"/>
                <a:satOff val="36540"/>
                <a:lumOff val="-22155"/>
                <a:alphaOff val="0"/>
                <a:tint val="60000"/>
                <a:satMod val="105000"/>
                <a:lumMod val="105000"/>
              </a:schemeClr>
            </a:gs>
            <a:gs pos="100000">
              <a:schemeClr val="accent3">
                <a:hueOff val="6059134"/>
                <a:satOff val="36540"/>
                <a:lumOff val="-22155"/>
                <a:alphaOff val="0"/>
                <a:tint val="65000"/>
                <a:satMod val="100000"/>
                <a:lumMod val="100000"/>
              </a:schemeClr>
            </a:gs>
            <a:gs pos="100000">
              <a:schemeClr val="accent3">
                <a:hueOff val="6059134"/>
                <a:satOff val="36540"/>
                <a:lumOff val="-22155"/>
                <a:alphaOff val="0"/>
                <a:tint val="70000"/>
                <a:satMod val="100000"/>
                <a:lumMod val="100000"/>
              </a:schemeClr>
            </a:gs>
          </a:gsLst>
          <a:lin ang="5400000" scaled="0"/>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latin typeface="Berlin Sans FB Demi" panose="020E0802020502020306" pitchFamily="34" charset="0"/>
            </a:rPr>
            <a:t>INSTRUMENTOS DE RECOLECCIÓN DE INFORMACIÓN BIBLIOGRÁFICA</a:t>
          </a:r>
        </a:p>
      </dsp:txBody>
      <dsp:txXfrm>
        <a:off x="2236854" y="4524987"/>
        <a:ext cx="5148553" cy="917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C1441-8FC5-4D25-85F4-29A89C911E06}">
      <dsp:nvSpPr>
        <dsp:cNvPr id="0" name=""/>
        <dsp:cNvSpPr/>
      </dsp:nvSpPr>
      <dsp:spPr>
        <a:xfrm>
          <a:off x="15256" y="0"/>
          <a:ext cx="4423845" cy="1175183"/>
        </a:xfrm>
        <a:prstGeom prst="roundRect">
          <a:avLst>
            <a:gd name="adj" fmla="val 10000"/>
          </a:avLst>
        </a:prstGeom>
        <a:gradFill rotWithShape="0">
          <a:gsLst>
            <a:gs pos="0">
              <a:schemeClr val="accent2">
                <a:hueOff val="0"/>
                <a:satOff val="0"/>
                <a:lumOff val="0"/>
                <a:alphaOff val="0"/>
                <a:tint val="60000"/>
                <a:satMod val="105000"/>
                <a:lumMod val="105000"/>
              </a:schemeClr>
            </a:gs>
            <a:gs pos="100000">
              <a:schemeClr val="accent2">
                <a:hueOff val="0"/>
                <a:satOff val="0"/>
                <a:lumOff val="0"/>
                <a:alphaOff val="0"/>
                <a:tint val="65000"/>
                <a:satMod val="100000"/>
                <a:lumMod val="10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s-ES" sz="1400" kern="1200" dirty="0"/>
        </a:p>
        <a:p>
          <a:pPr lvl="0" algn="l" defTabSz="622300">
            <a:lnSpc>
              <a:spcPct val="90000"/>
            </a:lnSpc>
            <a:spcBef>
              <a:spcPct val="0"/>
            </a:spcBef>
            <a:spcAft>
              <a:spcPct val="35000"/>
            </a:spcAft>
          </a:pPr>
          <a:r>
            <a:rPr lang="es-ES" sz="1400" kern="1200" dirty="0"/>
            <a:t>HOMBRES =</a:t>
          </a:r>
          <a:r>
            <a:rPr lang="en-US" sz="1400" kern="1200" dirty="0"/>
            <a:t>&gt; </a:t>
          </a:r>
          <a:r>
            <a:rPr lang="es-ES" sz="1400" kern="1200" dirty="0"/>
            <a:t> SOLTEROS</a:t>
          </a:r>
        </a:p>
        <a:p>
          <a:pPr lvl="0" algn="l" defTabSz="622300">
            <a:lnSpc>
              <a:spcPct val="90000"/>
            </a:lnSpc>
            <a:spcBef>
              <a:spcPct val="0"/>
            </a:spcBef>
            <a:spcAft>
              <a:spcPct val="35000"/>
            </a:spcAft>
          </a:pPr>
          <a:r>
            <a:rPr lang="en-US" sz="1400" kern="1200" dirty="0"/>
            <a:t>15-25 años </a:t>
          </a:r>
          <a:r>
            <a:rPr lang="es-ES" sz="1400" kern="1200" dirty="0"/>
            <a:t>=</a:t>
          </a:r>
          <a:r>
            <a:rPr lang="en-US" sz="1400" kern="1200" dirty="0"/>
            <a:t>&gt; FAMILIA-AMIGOS</a:t>
          </a:r>
        </a:p>
        <a:p>
          <a:pPr lvl="0" algn="l" defTabSz="622300">
            <a:lnSpc>
              <a:spcPct val="90000"/>
            </a:lnSpc>
            <a:spcBef>
              <a:spcPct val="0"/>
            </a:spcBef>
            <a:spcAft>
              <a:spcPct val="35000"/>
            </a:spcAft>
          </a:pPr>
          <a:r>
            <a:rPr lang="en-US" sz="1400" kern="1200" dirty="0"/>
            <a:t>ECUATORIANOS</a:t>
          </a:r>
        </a:p>
        <a:p>
          <a:pPr lvl="0" algn="l" defTabSz="622300">
            <a:lnSpc>
              <a:spcPct val="90000"/>
            </a:lnSpc>
            <a:spcBef>
              <a:spcPct val="0"/>
            </a:spcBef>
            <a:spcAft>
              <a:spcPct val="35000"/>
            </a:spcAft>
          </a:pPr>
          <a:r>
            <a:rPr lang="es-ES" sz="2100" kern="1200" dirty="0"/>
            <a:t> </a:t>
          </a:r>
        </a:p>
      </dsp:txBody>
      <dsp:txXfrm>
        <a:off x="49676" y="34420"/>
        <a:ext cx="2877290" cy="1106343"/>
      </dsp:txXfrm>
    </dsp:sp>
    <dsp:sp modelId="{EE6A73B0-9055-4472-9ED2-4278CAB3545C}">
      <dsp:nvSpPr>
        <dsp:cNvPr id="0" name=""/>
        <dsp:cNvSpPr/>
      </dsp:nvSpPr>
      <dsp:spPr>
        <a:xfrm>
          <a:off x="511606" y="1652153"/>
          <a:ext cx="4207775" cy="935110"/>
        </a:xfrm>
        <a:prstGeom prst="roundRect">
          <a:avLst>
            <a:gd name="adj" fmla="val 10000"/>
          </a:avLst>
        </a:prstGeom>
        <a:gradFill rotWithShape="0">
          <a:gsLst>
            <a:gs pos="0">
              <a:schemeClr val="accent3">
                <a:hueOff val="0"/>
                <a:satOff val="0"/>
                <a:lumOff val="0"/>
                <a:alphaOff val="0"/>
                <a:tint val="60000"/>
                <a:satMod val="105000"/>
                <a:lumMod val="105000"/>
              </a:schemeClr>
            </a:gs>
            <a:gs pos="100000">
              <a:schemeClr val="accent3">
                <a:hueOff val="0"/>
                <a:satOff val="0"/>
                <a:lumOff val="0"/>
                <a:alphaOff val="0"/>
                <a:tint val="65000"/>
                <a:satMod val="100000"/>
                <a:lumMod val="10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a:t>VIAJAN DE 1-5 PERSONAS</a:t>
          </a:r>
        </a:p>
        <a:p>
          <a:pPr lvl="0" algn="l" defTabSz="622300">
            <a:lnSpc>
              <a:spcPct val="90000"/>
            </a:lnSpc>
            <a:spcBef>
              <a:spcPct val="0"/>
            </a:spcBef>
            <a:spcAft>
              <a:spcPct val="35000"/>
            </a:spcAft>
          </a:pPr>
          <a:r>
            <a:rPr lang="es-ES" sz="1400" kern="1200" dirty="0"/>
            <a:t>DICIEMBRE-AGOSTO-FEBRERO</a:t>
          </a:r>
        </a:p>
        <a:p>
          <a:pPr lvl="0" algn="l" defTabSz="622300">
            <a:lnSpc>
              <a:spcPct val="90000"/>
            </a:lnSpc>
            <a:spcBef>
              <a:spcPct val="0"/>
            </a:spcBef>
            <a:spcAft>
              <a:spcPct val="35000"/>
            </a:spcAft>
          </a:pPr>
          <a:r>
            <a:rPr lang="en-US" sz="1400" kern="1200" dirty="0"/>
            <a:t>SE QUEDAN DE 1-3 días</a:t>
          </a:r>
          <a:endParaRPr lang="es-ES" sz="1400" kern="1200" dirty="0"/>
        </a:p>
      </dsp:txBody>
      <dsp:txXfrm>
        <a:off x="538994" y="1679541"/>
        <a:ext cx="2886476" cy="880334"/>
      </dsp:txXfrm>
    </dsp:sp>
    <dsp:sp modelId="{9EFD1217-BC89-4AE4-8F6B-FB5F67D224F9}">
      <dsp:nvSpPr>
        <dsp:cNvPr id="0" name=""/>
        <dsp:cNvSpPr/>
      </dsp:nvSpPr>
      <dsp:spPr>
        <a:xfrm>
          <a:off x="239434" y="3132671"/>
          <a:ext cx="4753485" cy="1329561"/>
        </a:xfrm>
        <a:prstGeom prst="roundRect">
          <a:avLst>
            <a:gd name="adj" fmla="val 10000"/>
          </a:avLst>
        </a:prstGeom>
        <a:gradFill rotWithShape="0">
          <a:gsLst>
            <a:gs pos="0">
              <a:schemeClr val="accent4">
                <a:hueOff val="0"/>
                <a:satOff val="0"/>
                <a:lumOff val="0"/>
                <a:alphaOff val="0"/>
                <a:tint val="60000"/>
                <a:satMod val="105000"/>
                <a:lumMod val="105000"/>
              </a:schemeClr>
            </a:gs>
            <a:gs pos="100000">
              <a:schemeClr val="accent4">
                <a:hueOff val="0"/>
                <a:satOff val="0"/>
                <a:lumOff val="0"/>
                <a:alphaOff val="0"/>
                <a:tint val="65000"/>
                <a:satMod val="100000"/>
                <a:lumMod val="100000"/>
              </a:schemeClr>
            </a:gs>
            <a:gs pos="100000">
              <a:schemeClr val="accent4">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a:t>CICLISMO-MOTOCROSS</a:t>
          </a:r>
        </a:p>
        <a:p>
          <a:pPr lvl="0" algn="l" defTabSz="533400">
            <a:lnSpc>
              <a:spcPct val="90000"/>
            </a:lnSpc>
            <a:spcBef>
              <a:spcPct val="0"/>
            </a:spcBef>
            <a:spcAft>
              <a:spcPct val="35000"/>
            </a:spcAft>
          </a:pPr>
          <a:r>
            <a:rPr lang="es-ES" sz="1200" kern="1200" dirty="0"/>
            <a:t>INVIERTEN DE $25-$50</a:t>
          </a:r>
        </a:p>
        <a:p>
          <a:pPr lvl="0" algn="l" defTabSz="533400">
            <a:lnSpc>
              <a:spcPct val="90000"/>
            </a:lnSpc>
            <a:spcBef>
              <a:spcPct val="0"/>
            </a:spcBef>
            <a:spcAft>
              <a:spcPct val="35000"/>
            </a:spcAft>
          </a:pPr>
          <a:r>
            <a:rPr lang="es-ES" sz="1200" kern="1200" dirty="0"/>
            <a:t>SERVICIOS ALIMENTACIÓN, TRANSPORTE, ALOJAMIENTO =</a:t>
          </a:r>
          <a:r>
            <a:rPr lang="en-US" sz="1200" kern="1200" dirty="0"/>
            <a:t>&gt; BUENOS</a:t>
          </a:r>
        </a:p>
        <a:p>
          <a:pPr lvl="0" algn="l" defTabSz="533400">
            <a:lnSpc>
              <a:spcPct val="90000"/>
            </a:lnSpc>
            <a:spcBef>
              <a:spcPct val="0"/>
            </a:spcBef>
            <a:spcAft>
              <a:spcPct val="35000"/>
            </a:spcAft>
          </a:pPr>
          <a:r>
            <a:rPr lang="en-US" sz="1200" kern="1200" dirty="0"/>
            <a:t>VENTA DE ARTESANÍAS</a:t>
          </a:r>
          <a:endParaRPr lang="es-ES" sz="1200" kern="1200" dirty="0"/>
        </a:p>
      </dsp:txBody>
      <dsp:txXfrm>
        <a:off x="278376" y="3171613"/>
        <a:ext cx="3244822" cy="1251677"/>
      </dsp:txXfrm>
    </dsp:sp>
    <dsp:sp modelId="{BD675542-E2B7-47B3-AC2D-253A5FCDD7F5}">
      <dsp:nvSpPr>
        <dsp:cNvPr id="0" name=""/>
        <dsp:cNvSpPr/>
      </dsp:nvSpPr>
      <dsp:spPr>
        <a:xfrm>
          <a:off x="3496350" y="1016650"/>
          <a:ext cx="934751" cy="934751"/>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3706669" y="1016650"/>
        <a:ext cx="514113" cy="703400"/>
      </dsp:txXfrm>
    </dsp:sp>
    <dsp:sp modelId="{E3DF8E0D-8F43-409E-B6D8-56B70A63E186}">
      <dsp:nvSpPr>
        <dsp:cNvPr id="0" name=""/>
        <dsp:cNvSpPr/>
      </dsp:nvSpPr>
      <dsp:spPr>
        <a:xfrm>
          <a:off x="3868705" y="2461126"/>
          <a:ext cx="934751" cy="934751"/>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079024" y="2461126"/>
        <a:ext cx="514113" cy="703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8B6A8-E911-433F-951C-F3F93C876A59}">
      <dsp:nvSpPr>
        <dsp:cNvPr id="0" name=""/>
        <dsp:cNvSpPr/>
      </dsp:nvSpPr>
      <dsp:spPr>
        <a:xfrm>
          <a:off x="-5419967" y="-830011"/>
          <a:ext cx="6454272" cy="6454272"/>
        </a:xfrm>
        <a:prstGeom prst="blockArc">
          <a:avLst>
            <a:gd name="adj1" fmla="val 18900000"/>
            <a:gd name="adj2" fmla="val 2700000"/>
            <a:gd name="adj3" fmla="val 335"/>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E5A01-BCBB-4B87-9496-C7BD0577E63B}">
      <dsp:nvSpPr>
        <dsp:cNvPr id="0" name=""/>
        <dsp:cNvSpPr/>
      </dsp:nvSpPr>
      <dsp:spPr>
        <a:xfrm>
          <a:off x="665441" y="479425"/>
          <a:ext cx="4402372" cy="958850"/>
        </a:xfrm>
        <a:prstGeom prst="rect">
          <a:avLst/>
        </a:prstGeom>
        <a:gradFill rotWithShape="0">
          <a:gsLst>
            <a:gs pos="0">
              <a:schemeClr val="accent3">
                <a:hueOff val="0"/>
                <a:satOff val="0"/>
                <a:lumOff val="0"/>
                <a:alphaOff val="0"/>
                <a:tint val="60000"/>
                <a:satMod val="105000"/>
                <a:lumMod val="105000"/>
              </a:schemeClr>
            </a:gs>
            <a:gs pos="100000">
              <a:schemeClr val="accent3">
                <a:hueOff val="0"/>
                <a:satOff val="0"/>
                <a:lumOff val="0"/>
                <a:alphaOff val="0"/>
                <a:tint val="65000"/>
                <a:satMod val="100000"/>
                <a:lumMod val="100000"/>
              </a:schemeClr>
            </a:gs>
            <a:gs pos="100000">
              <a:schemeClr val="accent3">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1087" tIns="50800" rIns="50800" bIns="50800" numCol="1" spcCol="1270" anchor="ctr" anchorCtr="0">
          <a:noAutofit/>
        </a:bodyPr>
        <a:lstStyle/>
        <a:p>
          <a:pPr lvl="0" algn="l" defTabSz="889000">
            <a:lnSpc>
              <a:spcPct val="90000"/>
            </a:lnSpc>
            <a:spcBef>
              <a:spcPct val="0"/>
            </a:spcBef>
            <a:spcAft>
              <a:spcPct val="35000"/>
            </a:spcAft>
          </a:pPr>
          <a:r>
            <a:rPr lang="es-ES" sz="2000" kern="1200" dirty="0"/>
            <a:t>Turismo de aventura y la visión a nivel Ecuador</a:t>
          </a:r>
        </a:p>
      </dsp:txBody>
      <dsp:txXfrm>
        <a:off x="665441" y="479425"/>
        <a:ext cx="4402372" cy="958850"/>
      </dsp:txXfrm>
    </dsp:sp>
    <dsp:sp modelId="{853C1F4C-BD30-4445-AFF2-C800C03DE135}">
      <dsp:nvSpPr>
        <dsp:cNvPr id="0" name=""/>
        <dsp:cNvSpPr/>
      </dsp:nvSpPr>
      <dsp:spPr>
        <a:xfrm>
          <a:off x="66160" y="359568"/>
          <a:ext cx="1198562" cy="1198562"/>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CAE16F8-A909-4217-A9F3-1F52B3003130}">
      <dsp:nvSpPr>
        <dsp:cNvPr id="0" name=""/>
        <dsp:cNvSpPr/>
      </dsp:nvSpPr>
      <dsp:spPr>
        <a:xfrm>
          <a:off x="1013983" y="1917700"/>
          <a:ext cx="4053830" cy="958850"/>
        </a:xfrm>
        <a:prstGeom prst="rect">
          <a:avLst/>
        </a:prstGeom>
        <a:gradFill rotWithShape="0">
          <a:gsLst>
            <a:gs pos="0">
              <a:schemeClr val="accent3">
                <a:hueOff val="3029567"/>
                <a:satOff val="18270"/>
                <a:lumOff val="-11077"/>
                <a:alphaOff val="0"/>
                <a:tint val="60000"/>
                <a:satMod val="105000"/>
                <a:lumMod val="105000"/>
              </a:schemeClr>
            </a:gs>
            <a:gs pos="100000">
              <a:schemeClr val="accent3">
                <a:hueOff val="3029567"/>
                <a:satOff val="18270"/>
                <a:lumOff val="-11077"/>
                <a:alphaOff val="0"/>
                <a:tint val="65000"/>
                <a:satMod val="100000"/>
                <a:lumMod val="100000"/>
              </a:schemeClr>
            </a:gs>
            <a:gs pos="100000">
              <a:schemeClr val="accent3">
                <a:hueOff val="3029567"/>
                <a:satOff val="18270"/>
                <a:lumOff val="-11077"/>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1087" tIns="50800" rIns="50800" bIns="50800" numCol="1" spcCol="1270" anchor="ctr" anchorCtr="0">
          <a:noAutofit/>
        </a:bodyPr>
        <a:lstStyle/>
        <a:p>
          <a:pPr lvl="0" algn="l" defTabSz="889000">
            <a:lnSpc>
              <a:spcPct val="90000"/>
            </a:lnSpc>
            <a:spcBef>
              <a:spcPct val="0"/>
            </a:spcBef>
            <a:spcAft>
              <a:spcPct val="35000"/>
            </a:spcAft>
          </a:pPr>
          <a:r>
            <a:rPr lang="es-ES" sz="2000" kern="1200" dirty="0"/>
            <a:t>Es provechoso invertir en turismo de aventura, en la parroquia de San José de Minas</a:t>
          </a:r>
        </a:p>
      </dsp:txBody>
      <dsp:txXfrm>
        <a:off x="1013983" y="1917700"/>
        <a:ext cx="4053830" cy="958850"/>
      </dsp:txXfrm>
    </dsp:sp>
    <dsp:sp modelId="{80839BE4-E3F7-449B-9014-03294459A248}">
      <dsp:nvSpPr>
        <dsp:cNvPr id="0" name=""/>
        <dsp:cNvSpPr/>
      </dsp:nvSpPr>
      <dsp:spPr>
        <a:xfrm>
          <a:off x="414702" y="1797843"/>
          <a:ext cx="1198562" cy="1198562"/>
        </a:xfrm>
        <a:prstGeom prst="ellipse">
          <a:avLst/>
        </a:prstGeom>
        <a:blipFill rotWithShape="0">
          <a:blip xmlns:r="http://schemas.openxmlformats.org/officeDocument/2006/relationships" r:embed="rId2"/>
          <a:stretch>
            <a:fillRect/>
          </a:stretch>
        </a:blipFill>
        <a:ln w="6350" cap="flat" cmpd="sng" algn="ctr">
          <a:solidFill>
            <a:schemeClr val="accent3">
              <a:hueOff val="3029567"/>
              <a:satOff val="18270"/>
              <a:lumOff val="-11077"/>
              <a:alphaOff val="0"/>
            </a:schemeClr>
          </a:solidFill>
          <a:prstDash val="solid"/>
        </a:ln>
        <a:effectLst/>
      </dsp:spPr>
      <dsp:style>
        <a:lnRef idx="1">
          <a:scrgbClr r="0" g="0" b="0"/>
        </a:lnRef>
        <a:fillRef idx="2">
          <a:scrgbClr r="0" g="0" b="0"/>
        </a:fillRef>
        <a:effectRef idx="0">
          <a:scrgbClr r="0" g="0" b="0"/>
        </a:effectRef>
        <a:fontRef idx="minor"/>
      </dsp:style>
    </dsp:sp>
    <dsp:sp modelId="{A4FCAFF5-6C24-4EE1-8F35-9E06AA2FF316}">
      <dsp:nvSpPr>
        <dsp:cNvPr id="0" name=""/>
        <dsp:cNvSpPr/>
      </dsp:nvSpPr>
      <dsp:spPr>
        <a:xfrm>
          <a:off x="665441" y="3355975"/>
          <a:ext cx="4402372" cy="958850"/>
        </a:xfrm>
        <a:prstGeom prst="rect">
          <a:avLst/>
        </a:prstGeom>
        <a:gradFill rotWithShape="0">
          <a:gsLst>
            <a:gs pos="0">
              <a:schemeClr val="accent3">
                <a:hueOff val="6059134"/>
                <a:satOff val="36540"/>
                <a:lumOff val="-22155"/>
                <a:alphaOff val="0"/>
                <a:tint val="60000"/>
                <a:satMod val="105000"/>
                <a:lumMod val="105000"/>
              </a:schemeClr>
            </a:gs>
            <a:gs pos="100000">
              <a:schemeClr val="accent3">
                <a:hueOff val="6059134"/>
                <a:satOff val="36540"/>
                <a:lumOff val="-22155"/>
                <a:alphaOff val="0"/>
                <a:tint val="65000"/>
                <a:satMod val="100000"/>
                <a:lumMod val="100000"/>
              </a:schemeClr>
            </a:gs>
            <a:gs pos="100000">
              <a:schemeClr val="accent3">
                <a:hueOff val="6059134"/>
                <a:satOff val="36540"/>
                <a:lumOff val="-22155"/>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1087" tIns="50800" rIns="50800" bIns="50800" numCol="1" spcCol="1270" anchor="ctr" anchorCtr="0">
          <a:noAutofit/>
        </a:bodyPr>
        <a:lstStyle/>
        <a:p>
          <a:pPr lvl="0" algn="l" defTabSz="889000">
            <a:lnSpc>
              <a:spcPct val="90000"/>
            </a:lnSpc>
            <a:spcBef>
              <a:spcPct val="0"/>
            </a:spcBef>
            <a:spcAft>
              <a:spcPct val="35000"/>
            </a:spcAft>
          </a:pPr>
          <a:r>
            <a:rPr lang="es-ES" sz="2000" kern="1200" dirty="0"/>
            <a:t>Como se debería impulsar el turismo de aventura en este lugar.</a:t>
          </a:r>
        </a:p>
      </dsp:txBody>
      <dsp:txXfrm>
        <a:off x="665441" y="3355975"/>
        <a:ext cx="4402372" cy="958850"/>
      </dsp:txXfrm>
    </dsp:sp>
    <dsp:sp modelId="{7BBF3D6F-7FE1-4603-B0DB-69309892B279}">
      <dsp:nvSpPr>
        <dsp:cNvPr id="0" name=""/>
        <dsp:cNvSpPr/>
      </dsp:nvSpPr>
      <dsp:spPr>
        <a:xfrm>
          <a:off x="66160" y="3236118"/>
          <a:ext cx="1198562" cy="1198562"/>
        </a:xfrm>
        <a:prstGeom prst="ellipse">
          <a:avLst/>
        </a:prstGeom>
        <a:blipFill rotWithShape="0">
          <a:blip xmlns:r="http://schemas.openxmlformats.org/officeDocument/2006/relationships" r:embed="rId3"/>
          <a:stretch>
            <a:fillRect/>
          </a:stretch>
        </a:blipFill>
        <a:ln w="6350" cap="flat" cmpd="sng" algn="ctr">
          <a:solidFill>
            <a:schemeClr val="accent3">
              <a:hueOff val="6059134"/>
              <a:satOff val="36540"/>
              <a:lumOff val="-2215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D0118-E317-4764-8536-529640B2AF60}">
      <dsp:nvSpPr>
        <dsp:cNvPr id="0" name=""/>
        <dsp:cNvSpPr/>
      </dsp:nvSpPr>
      <dsp:spPr>
        <a:xfrm>
          <a:off x="0" y="27971"/>
          <a:ext cx="2247580"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ctr" defTabSz="622300">
            <a:lnSpc>
              <a:spcPct val="90000"/>
            </a:lnSpc>
            <a:spcBef>
              <a:spcPct val="0"/>
            </a:spcBef>
            <a:spcAft>
              <a:spcPct val="35000"/>
            </a:spcAft>
          </a:pPr>
          <a:r>
            <a:rPr lang="es-EC" sz="1400" b="1" kern="1200" dirty="0"/>
            <a:t>General</a:t>
          </a:r>
        </a:p>
      </dsp:txBody>
      <dsp:txXfrm>
        <a:off x="0" y="27971"/>
        <a:ext cx="2247580" cy="693000"/>
      </dsp:txXfrm>
    </dsp:sp>
    <dsp:sp modelId="{F1C832A6-4D63-41ED-9646-9ED5B5CE33B5}">
      <dsp:nvSpPr>
        <dsp:cNvPr id="0" name=""/>
        <dsp:cNvSpPr/>
      </dsp:nvSpPr>
      <dsp:spPr>
        <a:xfrm>
          <a:off x="2247579" y="27971"/>
          <a:ext cx="449516" cy="6930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E16B6-E6EF-4DEB-9E44-3382727C02F8}">
      <dsp:nvSpPr>
        <dsp:cNvPr id="0" name=""/>
        <dsp:cNvSpPr/>
      </dsp:nvSpPr>
      <dsp:spPr>
        <a:xfrm>
          <a:off x="2876902" y="27971"/>
          <a:ext cx="6113417" cy="6930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a:t>Promover el turismo en la parroquia mediante investigación, planificación, control y promoción de los diferentes atractivos turísticos con ayuda del Municipio de Quito y del Ministerio de Turismo para contribuir con el desarrollo de la localidad.</a:t>
          </a:r>
        </a:p>
      </dsp:txBody>
      <dsp:txXfrm>
        <a:off x="2876902" y="27971"/>
        <a:ext cx="6113417" cy="693000"/>
      </dsp:txXfrm>
    </dsp:sp>
    <dsp:sp modelId="{245EE1DC-A66A-489D-9F2B-DB0EF4DE689C}">
      <dsp:nvSpPr>
        <dsp:cNvPr id="0" name=""/>
        <dsp:cNvSpPr/>
      </dsp:nvSpPr>
      <dsp:spPr>
        <a:xfrm>
          <a:off x="0" y="1215128"/>
          <a:ext cx="2247580"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ctr" defTabSz="622300">
            <a:lnSpc>
              <a:spcPct val="90000"/>
            </a:lnSpc>
            <a:spcBef>
              <a:spcPct val="0"/>
            </a:spcBef>
            <a:spcAft>
              <a:spcPct val="35000"/>
            </a:spcAft>
          </a:pPr>
          <a:r>
            <a:rPr lang="es-EC" sz="1400" b="1" kern="1200" dirty="0"/>
            <a:t>Específicos</a:t>
          </a:r>
          <a:endParaRPr lang="es-EC" sz="2400" b="1" kern="1200" dirty="0"/>
        </a:p>
      </dsp:txBody>
      <dsp:txXfrm>
        <a:off x="0" y="1215128"/>
        <a:ext cx="2247580" cy="693000"/>
      </dsp:txXfrm>
    </dsp:sp>
    <dsp:sp modelId="{16335B2D-6039-4CAF-BCA5-08D066FFC9C9}">
      <dsp:nvSpPr>
        <dsp:cNvPr id="0" name=""/>
        <dsp:cNvSpPr/>
      </dsp:nvSpPr>
      <dsp:spPr>
        <a:xfrm>
          <a:off x="2247579" y="846971"/>
          <a:ext cx="449516" cy="1429312"/>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ACD57-1B28-4F9E-BAC4-430A1CF1C19D}">
      <dsp:nvSpPr>
        <dsp:cNvPr id="0" name=""/>
        <dsp:cNvSpPr/>
      </dsp:nvSpPr>
      <dsp:spPr>
        <a:xfrm>
          <a:off x="2876902" y="846971"/>
          <a:ext cx="6113417" cy="142931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a:t>Identificar los recursos que posee la parroquia mediante la elaboración de un inventario para que puedan ser aprovechados de mejor manera.</a:t>
          </a:r>
        </a:p>
        <a:p>
          <a:pPr marL="114300" lvl="1" indent="-114300" algn="just" defTabSz="622300">
            <a:lnSpc>
              <a:spcPct val="90000"/>
            </a:lnSpc>
            <a:spcBef>
              <a:spcPct val="0"/>
            </a:spcBef>
            <a:spcAft>
              <a:spcPct val="15000"/>
            </a:spcAft>
            <a:buChar char="••"/>
          </a:pPr>
          <a:r>
            <a:rPr lang="es-EC" sz="1400" kern="1200"/>
            <a:t>Gestionar actividades turísticas con ayuda el Municipio de Quito en festividades de la Parroquia con el fin de dar a conocer San José de Minas.</a:t>
          </a:r>
        </a:p>
        <a:p>
          <a:pPr marL="114300" lvl="1" indent="-114300" algn="just" defTabSz="622300">
            <a:lnSpc>
              <a:spcPct val="90000"/>
            </a:lnSpc>
            <a:spcBef>
              <a:spcPct val="0"/>
            </a:spcBef>
            <a:spcAft>
              <a:spcPct val="15000"/>
            </a:spcAft>
            <a:buChar char="••"/>
          </a:pPr>
          <a:r>
            <a:rPr lang="es-EC" sz="1400" kern="1200" dirty="0"/>
            <a:t>Integrarse a la industria del turismo participando en eventos realizados por el Ministerio de Turismo para dar a conocer la parroquia y conseguir alianzas con operadoras turísticas.</a:t>
          </a:r>
        </a:p>
      </dsp:txBody>
      <dsp:txXfrm>
        <a:off x="2876902" y="846971"/>
        <a:ext cx="6113417" cy="14293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D0118-E317-4764-8536-529640B2AF60}">
      <dsp:nvSpPr>
        <dsp:cNvPr id="0" name=""/>
        <dsp:cNvSpPr/>
      </dsp:nvSpPr>
      <dsp:spPr>
        <a:xfrm>
          <a:off x="0" y="136713"/>
          <a:ext cx="949742"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ctr" defTabSz="533400">
            <a:lnSpc>
              <a:spcPct val="90000"/>
            </a:lnSpc>
            <a:spcBef>
              <a:spcPct val="0"/>
            </a:spcBef>
            <a:spcAft>
              <a:spcPct val="35000"/>
            </a:spcAft>
          </a:pPr>
          <a:r>
            <a:rPr lang="es-EC" sz="1200" b="1" kern="1200" dirty="0"/>
            <a:t>Misión</a:t>
          </a:r>
        </a:p>
      </dsp:txBody>
      <dsp:txXfrm>
        <a:off x="0" y="136713"/>
        <a:ext cx="949742" cy="792000"/>
      </dsp:txXfrm>
    </dsp:sp>
    <dsp:sp modelId="{F1C832A6-4D63-41ED-9646-9ED5B5CE33B5}">
      <dsp:nvSpPr>
        <dsp:cNvPr id="0" name=""/>
        <dsp:cNvSpPr/>
      </dsp:nvSpPr>
      <dsp:spPr>
        <a:xfrm>
          <a:off x="949742" y="12963"/>
          <a:ext cx="189948" cy="10395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E16B6-E6EF-4DEB-9E44-3382727C02F8}">
      <dsp:nvSpPr>
        <dsp:cNvPr id="0" name=""/>
        <dsp:cNvSpPr/>
      </dsp:nvSpPr>
      <dsp:spPr>
        <a:xfrm>
          <a:off x="1215670" y="12963"/>
          <a:ext cx="2583298" cy="10395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a:t>Promover el turismo en la parroquia y captar un considerable mercado de turistas nacionales y extranjeros mediante alianzas estratégicas con el Municipio de Quito y el Ministerio de Turismo.</a:t>
          </a:r>
        </a:p>
      </dsp:txBody>
      <dsp:txXfrm>
        <a:off x="1215670" y="12963"/>
        <a:ext cx="2583298" cy="1039500"/>
      </dsp:txXfrm>
    </dsp:sp>
    <dsp:sp modelId="{245EE1DC-A66A-489D-9F2B-DB0EF4DE689C}">
      <dsp:nvSpPr>
        <dsp:cNvPr id="0" name=""/>
        <dsp:cNvSpPr/>
      </dsp:nvSpPr>
      <dsp:spPr>
        <a:xfrm>
          <a:off x="0" y="1233588"/>
          <a:ext cx="949742"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ctr" defTabSz="533400">
            <a:lnSpc>
              <a:spcPct val="90000"/>
            </a:lnSpc>
            <a:spcBef>
              <a:spcPct val="0"/>
            </a:spcBef>
            <a:spcAft>
              <a:spcPct val="35000"/>
            </a:spcAft>
          </a:pPr>
          <a:r>
            <a:rPr lang="es-EC" sz="1200" b="1" kern="1200" dirty="0"/>
            <a:t>Visión</a:t>
          </a:r>
        </a:p>
      </dsp:txBody>
      <dsp:txXfrm>
        <a:off x="0" y="1233588"/>
        <a:ext cx="949742" cy="792000"/>
      </dsp:txXfrm>
    </dsp:sp>
    <dsp:sp modelId="{16335B2D-6039-4CAF-BCA5-08D066FFC9C9}">
      <dsp:nvSpPr>
        <dsp:cNvPr id="0" name=""/>
        <dsp:cNvSpPr/>
      </dsp:nvSpPr>
      <dsp:spPr>
        <a:xfrm>
          <a:off x="949742" y="1196463"/>
          <a:ext cx="189948" cy="86625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ACD57-1B28-4F9E-BAC4-430A1CF1C19D}">
      <dsp:nvSpPr>
        <dsp:cNvPr id="0" name=""/>
        <dsp:cNvSpPr/>
      </dsp:nvSpPr>
      <dsp:spPr>
        <a:xfrm>
          <a:off x="1215670" y="1196463"/>
          <a:ext cx="2583298" cy="86625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a:t>Al año 2020 la parroquia San José de Minas sea un destino turístico de calidad conocido a nivel nacional y con gran acogida de turistas nacionales y extranjeros. </a:t>
          </a:r>
        </a:p>
      </dsp:txBody>
      <dsp:txXfrm>
        <a:off x="1215670" y="1196463"/>
        <a:ext cx="2583298" cy="866250"/>
      </dsp:txXfrm>
    </dsp:sp>
    <dsp:sp modelId="{99438E3B-509F-445C-9711-9221473964B3}">
      <dsp:nvSpPr>
        <dsp:cNvPr id="0" name=""/>
        <dsp:cNvSpPr/>
      </dsp:nvSpPr>
      <dsp:spPr>
        <a:xfrm>
          <a:off x="0" y="2379963"/>
          <a:ext cx="949742"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lvl="0" algn="ctr" defTabSz="533400">
            <a:lnSpc>
              <a:spcPct val="90000"/>
            </a:lnSpc>
            <a:spcBef>
              <a:spcPct val="0"/>
            </a:spcBef>
            <a:spcAft>
              <a:spcPct val="35000"/>
            </a:spcAft>
          </a:pPr>
          <a:r>
            <a:rPr lang="es-EC" sz="1200" b="1" kern="1200" dirty="0"/>
            <a:t>Valores</a:t>
          </a:r>
          <a:r>
            <a:rPr lang="es-EC" sz="1800" kern="1200" dirty="0"/>
            <a:t> </a:t>
          </a:r>
        </a:p>
      </dsp:txBody>
      <dsp:txXfrm>
        <a:off x="0" y="2379963"/>
        <a:ext cx="949742" cy="792000"/>
      </dsp:txXfrm>
    </dsp:sp>
    <dsp:sp modelId="{FB869A49-9499-4D3D-A75E-290A3A6F2B3C}">
      <dsp:nvSpPr>
        <dsp:cNvPr id="0" name=""/>
        <dsp:cNvSpPr/>
      </dsp:nvSpPr>
      <dsp:spPr>
        <a:xfrm>
          <a:off x="949742" y="2206713"/>
          <a:ext cx="189948" cy="1138500"/>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F8004C-16D8-43CE-8607-9D547232C5C7}">
      <dsp:nvSpPr>
        <dsp:cNvPr id="0" name=""/>
        <dsp:cNvSpPr/>
      </dsp:nvSpPr>
      <dsp:spPr>
        <a:xfrm>
          <a:off x="1215670" y="2206713"/>
          <a:ext cx="2583298" cy="11385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Responsabilidad social</a:t>
          </a:r>
        </a:p>
        <a:p>
          <a:pPr marL="114300" lvl="1" indent="-114300" algn="l" defTabSz="622300">
            <a:lnSpc>
              <a:spcPct val="90000"/>
            </a:lnSpc>
            <a:spcBef>
              <a:spcPct val="0"/>
            </a:spcBef>
            <a:spcAft>
              <a:spcPct val="15000"/>
            </a:spcAft>
            <a:buChar char="••"/>
          </a:pPr>
          <a:r>
            <a:rPr lang="es-EC" sz="1400" kern="1200"/>
            <a:t>Respeto</a:t>
          </a:r>
        </a:p>
        <a:p>
          <a:pPr marL="114300" lvl="1" indent="-114300" algn="l" defTabSz="622300">
            <a:lnSpc>
              <a:spcPct val="90000"/>
            </a:lnSpc>
            <a:spcBef>
              <a:spcPct val="0"/>
            </a:spcBef>
            <a:spcAft>
              <a:spcPct val="15000"/>
            </a:spcAft>
            <a:buChar char="••"/>
          </a:pPr>
          <a:r>
            <a:rPr lang="es-EC" sz="1400" kern="1200" dirty="0"/>
            <a:t>Honradez</a:t>
          </a:r>
        </a:p>
        <a:p>
          <a:pPr marL="114300" lvl="1" indent="-114300" algn="l" defTabSz="622300">
            <a:lnSpc>
              <a:spcPct val="90000"/>
            </a:lnSpc>
            <a:spcBef>
              <a:spcPct val="0"/>
            </a:spcBef>
            <a:spcAft>
              <a:spcPct val="15000"/>
            </a:spcAft>
            <a:buChar char="••"/>
          </a:pPr>
          <a:r>
            <a:rPr lang="es-EC" sz="1400" kern="1200" dirty="0"/>
            <a:t>Ética</a:t>
          </a:r>
        </a:p>
        <a:p>
          <a:pPr marL="114300" lvl="1" indent="-114300" algn="l" defTabSz="622300">
            <a:lnSpc>
              <a:spcPct val="90000"/>
            </a:lnSpc>
            <a:spcBef>
              <a:spcPct val="0"/>
            </a:spcBef>
            <a:spcAft>
              <a:spcPct val="15000"/>
            </a:spcAft>
            <a:buChar char="••"/>
          </a:pPr>
          <a:r>
            <a:rPr lang="es-EC" sz="1400" kern="1200"/>
            <a:t>Profesionalismo</a:t>
          </a:r>
        </a:p>
      </dsp:txBody>
      <dsp:txXfrm>
        <a:off x="1215670" y="2206713"/>
        <a:ext cx="2583298" cy="1138500"/>
      </dsp:txXfrm>
    </dsp:sp>
  </dsp:spTree>
</dsp:drawing>
</file>

<file path=ppt/diagrams/layout1.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DA51639-B2D6-4652-B8C3-1B4C224A7BAF}" type="datetimeFigureOut">
              <a:rPr lang="en-US" smtClean="0"/>
              <a:t>12/21/2016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744818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6887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2355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4849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44961B7-6B89-48AB-966F-622E2788EECC}" type="datetimeFigureOut">
              <a:rPr lang="en-US" smtClean="0"/>
              <a:t>12/21/2016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1884770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00302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5753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8398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11914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1CF131DD-A141-4471-BCF9-C6073EDD7E20}" type="datetimeFigureOut">
              <a:rPr lang="en-US" smtClean="0"/>
              <a:t>12/21/2016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pPr/>
              <a:t>‹Nº›</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092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12/21/2016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smtClean="0"/>
              <a:pPr/>
              <a:t>‹Nº›</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868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12/21/2016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‹Nº›</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56839909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Lst>
          </a:blip>
          <a:srcRect r="4587" b="45393"/>
          <a:stretch/>
        </p:blipFill>
        <p:spPr>
          <a:xfrm>
            <a:off x="784174" y="1014573"/>
            <a:ext cx="10624046" cy="4597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Resultado de imagen para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288" y="436228"/>
            <a:ext cx="4945818" cy="534798"/>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p:cNvSpPr txBox="1">
            <a:spLocks/>
          </p:cNvSpPr>
          <p:nvPr/>
        </p:nvSpPr>
        <p:spPr>
          <a:xfrm>
            <a:off x="1562100" y="1182353"/>
            <a:ext cx="9068194" cy="1611181"/>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s-EC" sz="3600" b="1" dirty="0"/>
              <a:t>Turismo de aventura como alternativa de desarrollo sostenible de la parroquia san José de minas</a:t>
            </a:r>
          </a:p>
        </p:txBody>
      </p:sp>
      <p:sp>
        <p:nvSpPr>
          <p:cNvPr id="14" name="Subtítulo 2"/>
          <p:cNvSpPr txBox="1">
            <a:spLocks/>
          </p:cNvSpPr>
          <p:nvPr/>
        </p:nvSpPr>
        <p:spPr>
          <a:xfrm>
            <a:off x="1729880" y="3129095"/>
            <a:ext cx="9070848" cy="3078758"/>
          </a:xfrm>
          <a:prstGeom prst="rect">
            <a:avLst/>
          </a:prstGeom>
        </p:spPr>
        <p:txBody>
          <a:bodyP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es-EC" sz="2000" b="1" i="1" dirty="0"/>
              <a:t>INTEGRANTES: </a:t>
            </a:r>
          </a:p>
          <a:p>
            <a:pPr marL="0" indent="0" algn="ctr">
              <a:buNone/>
            </a:pPr>
            <a:r>
              <a:rPr lang="es-EC" sz="2000" b="1" i="1" dirty="0"/>
              <a:t>Carla Yesenia Moreno Pillalaza</a:t>
            </a:r>
          </a:p>
          <a:p>
            <a:pPr marL="0" indent="0" algn="ctr">
              <a:buNone/>
            </a:pPr>
            <a:r>
              <a:rPr lang="es-EC" sz="2000" b="1" i="1" dirty="0"/>
              <a:t>Erika Elizabeth Morales Roblero</a:t>
            </a:r>
          </a:p>
          <a:p>
            <a:pPr marL="0" indent="0" algn="ctr">
              <a:buNone/>
            </a:pPr>
            <a:r>
              <a:rPr lang="es-EC" sz="2000" b="1" i="1" dirty="0"/>
              <a:t>TUTOR: </a:t>
            </a:r>
          </a:p>
          <a:p>
            <a:pPr marL="0" indent="0" algn="ctr">
              <a:buNone/>
            </a:pPr>
            <a:r>
              <a:rPr lang="es-EC" sz="2000" b="1" i="1" dirty="0"/>
              <a:t>Mgst. Danny Chiriboga</a:t>
            </a:r>
          </a:p>
          <a:p>
            <a:pPr marL="0" indent="0" algn="ctr">
              <a:buNone/>
            </a:pPr>
            <a:r>
              <a:rPr lang="es-EC" sz="2000" b="1" i="1" dirty="0"/>
              <a:t>2017</a:t>
            </a:r>
          </a:p>
          <a:p>
            <a:pPr algn="ctr"/>
            <a:endParaRPr lang="es-EC" sz="2000" b="1" i="1" dirty="0"/>
          </a:p>
        </p:txBody>
      </p:sp>
    </p:spTree>
    <p:extLst>
      <p:ext uri="{BB962C8B-B14F-4D97-AF65-F5344CB8AC3E}">
        <p14:creationId xmlns:p14="http://schemas.microsoft.com/office/powerpoint/2010/main" val="293359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a:t>resultados</a:t>
            </a:r>
          </a:p>
        </p:txBody>
      </p:sp>
      <p:sp>
        <p:nvSpPr>
          <p:cNvPr id="5" name="Marcador de texto 4"/>
          <p:cNvSpPr>
            <a:spLocks noGrp="1"/>
          </p:cNvSpPr>
          <p:nvPr>
            <p:ph type="body" idx="1"/>
          </p:nvPr>
        </p:nvSpPr>
        <p:spPr/>
        <p:txBody>
          <a:bodyPr/>
          <a:lstStyle/>
          <a:p>
            <a:endParaRPr lang="es-EC"/>
          </a:p>
        </p:txBody>
      </p:sp>
      <p:sp>
        <p:nvSpPr>
          <p:cNvPr id="6" name="4 CuadroTexto"/>
          <p:cNvSpPr txBox="1"/>
          <p:nvPr/>
        </p:nvSpPr>
        <p:spPr>
          <a:xfrm>
            <a:off x="4840208" y="1384870"/>
            <a:ext cx="2517677"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defTabSz="914400"/>
            <a:r>
              <a:rPr lang="es-EC" sz="3600" b="1" dirty="0">
                <a:solidFill>
                  <a:prstClr val="black"/>
                </a:solidFill>
                <a:latin typeface="Franklin Gothic Book"/>
              </a:rPr>
              <a:t>CAPÍTULO </a:t>
            </a:r>
            <a:r>
              <a:rPr lang="es-EC" sz="3600" b="1" dirty="0" err="1">
                <a:solidFill>
                  <a:prstClr val="black"/>
                </a:solidFill>
                <a:latin typeface="Franklin Gothic Book"/>
              </a:rPr>
              <a:t>lll</a:t>
            </a:r>
            <a:endParaRPr lang="es-EC" sz="3600" b="1" dirty="0">
              <a:solidFill>
                <a:prstClr val="black"/>
              </a:solidFill>
              <a:latin typeface="Franklin Gothic Book"/>
            </a:endParaRPr>
          </a:p>
        </p:txBody>
      </p:sp>
    </p:spTree>
    <p:extLst>
      <p:ext uri="{BB962C8B-B14F-4D97-AF65-F5344CB8AC3E}">
        <p14:creationId xmlns:p14="http://schemas.microsoft.com/office/powerpoint/2010/main" val="76900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95022" y="449107"/>
            <a:ext cx="9956800" cy="5932880"/>
          </a:xfrm>
          <a:prstGeom prst="rect">
            <a:avLst/>
          </a:prstGeom>
        </p:spPr>
      </p:pic>
    </p:spTree>
    <p:extLst>
      <p:ext uri="{BB962C8B-B14F-4D97-AF65-F5344CB8AC3E}">
        <p14:creationId xmlns:p14="http://schemas.microsoft.com/office/powerpoint/2010/main" val="74645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6000" y="440148"/>
            <a:ext cx="10080978" cy="6024932"/>
          </a:xfrm>
          <a:prstGeom prst="rect">
            <a:avLst/>
          </a:prstGeom>
        </p:spPr>
      </p:pic>
    </p:spTree>
    <p:extLst>
      <p:ext uri="{BB962C8B-B14F-4D97-AF65-F5344CB8AC3E}">
        <p14:creationId xmlns:p14="http://schemas.microsoft.com/office/powerpoint/2010/main" val="337682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1004711" y="440267"/>
            <a:ext cx="9889067" cy="5960533"/>
          </a:xfrm>
          <a:prstGeom prst="rect">
            <a:avLst/>
          </a:prstGeom>
        </p:spPr>
      </p:pic>
    </p:spTree>
    <p:extLst>
      <p:ext uri="{BB962C8B-B14F-4D97-AF65-F5344CB8AC3E}">
        <p14:creationId xmlns:p14="http://schemas.microsoft.com/office/powerpoint/2010/main" val="393006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22095" t="27121" r="20739" b="24605"/>
          <a:stretch/>
        </p:blipFill>
        <p:spPr bwMode="auto">
          <a:xfrm>
            <a:off x="666044" y="643468"/>
            <a:ext cx="10769600" cy="55315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83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1063106" y="522625"/>
            <a:ext cx="4754880" cy="640080"/>
          </a:xfrm>
        </p:spPr>
        <p:txBody>
          <a:bodyPr/>
          <a:lstStyle/>
          <a:p>
            <a:r>
              <a:rPr lang="es-EC" sz="3200" dirty="0">
                <a:latin typeface="Berlin Sans FB Demi" panose="020E0802020502020306" pitchFamily="34" charset="0"/>
              </a:rPr>
              <a:t>ENCUESTA </a:t>
            </a:r>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989212270"/>
              </p:ext>
            </p:extLst>
          </p:nvPr>
        </p:nvGraphicFramePr>
        <p:xfrm>
          <a:off x="825072" y="1236595"/>
          <a:ext cx="5168756" cy="4793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texto 5"/>
          <p:cNvSpPr>
            <a:spLocks noGrp="1"/>
          </p:cNvSpPr>
          <p:nvPr>
            <p:ph type="body" sz="quarter" idx="3"/>
          </p:nvPr>
        </p:nvSpPr>
        <p:spPr>
          <a:xfrm>
            <a:off x="6373368" y="522625"/>
            <a:ext cx="4754880" cy="640080"/>
          </a:xfrm>
        </p:spPr>
        <p:txBody>
          <a:bodyPr>
            <a:normAutofit/>
          </a:bodyPr>
          <a:lstStyle/>
          <a:p>
            <a:r>
              <a:rPr lang="es-EC" sz="3200" dirty="0">
                <a:latin typeface="Berlin Sans FB Demi" panose="020E0802020502020306" pitchFamily="34" charset="0"/>
              </a:rPr>
              <a:t>ENTREVISTA</a:t>
            </a:r>
          </a:p>
        </p:txBody>
      </p:sp>
      <p:graphicFrame>
        <p:nvGraphicFramePr>
          <p:cNvPr id="9" name="Marcador de contenido 8"/>
          <p:cNvGraphicFramePr>
            <a:graphicFrameLocks noGrp="1"/>
          </p:cNvGraphicFramePr>
          <p:nvPr>
            <p:ph sz="quarter" idx="4"/>
            <p:extLst>
              <p:ext uri="{D42A27DB-BD31-4B8C-83A1-F6EECF244321}">
                <p14:modId xmlns:p14="http://schemas.microsoft.com/office/powerpoint/2010/main" val="3551177371"/>
              </p:ext>
            </p:extLst>
          </p:nvPr>
        </p:nvGraphicFramePr>
        <p:xfrm>
          <a:off x="6373813" y="1162050"/>
          <a:ext cx="5133975" cy="4794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1847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a:t>PROPUESTA</a:t>
            </a:r>
          </a:p>
        </p:txBody>
      </p:sp>
      <p:sp>
        <p:nvSpPr>
          <p:cNvPr id="5" name="Marcador de texto 4"/>
          <p:cNvSpPr>
            <a:spLocks noGrp="1"/>
          </p:cNvSpPr>
          <p:nvPr>
            <p:ph type="body" idx="1"/>
          </p:nvPr>
        </p:nvSpPr>
        <p:spPr/>
        <p:txBody>
          <a:bodyPr/>
          <a:lstStyle/>
          <a:p>
            <a:endParaRPr lang="es-EC"/>
          </a:p>
        </p:txBody>
      </p:sp>
      <p:sp>
        <p:nvSpPr>
          <p:cNvPr id="6" name="4 CuadroTexto"/>
          <p:cNvSpPr txBox="1"/>
          <p:nvPr/>
        </p:nvSpPr>
        <p:spPr>
          <a:xfrm>
            <a:off x="4840208" y="1384870"/>
            <a:ext cx="2554545"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defTabSz="914400"/>
            <a:r>
              <a:rPr lang="es-EC" sz="3600" b="1" dirty="0">
                <a:solidFill>
                  <a:prstClr val="black"/>
                </a:solidFill>
                <a:latin typeface="Franklin Gothic Book"/>
              </a:rPr>
              <a:t>CAPÍTULO </a:t>
            </a:r>
            <a:r>
              <a:rPr lang="es-EC" sz="3600" b="1" dirty="0" err="1">
                <a:solidFill>
                  <a:prstClr val="black"/>
                </a:solidFill>
                <a:latin typeface="Franklin Gothic Book"/>
              </a:rPr>
              <a:t>lV</a:t>
            </a:r>
            <a:endParaRPr lang="es-EC" sz="3600" b="1" dirty="0">
              <a:solidFill>
                <a:prstClr val="black"/>
              </a:solidFill>
              <a:latin typeface="Franklin Gothic Book"/>
            </a:endParaRPr>
          </a:p>
        </p:txBody>
      </p:sp>
    </p:spTree>
    <p:extLst>
      <p:ext uri="{BB962C8B-B14F-4D97-AF65-F5344CB8AC3E}">
        <p14:creationId xmlns:p14="http://schemas.microsoft.com/office/powerpoint/2010/main" val="88256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550399" y="448865"/>
            <a:ext cx="4748416" cy="400110"/>
          </a:xfrm>
          <a:prstGeom prst="rect">
            <a:avLst/>
          </a:prstGeom>
          <a:noFill/>
        </p:spPr>
        <p:txBody>
          <a:bodyPr wrap="none" rtlCol="0">
            <a:spAutoFit/>
          </a:bodyPr>
          <a:lstStyle/>
          <a:p>
            <a:r>
              <a:rPr lang="pt-BR" sz="2000" b="1" dirty="0">
                <a:latin typeface="Berlin Sans FB Demi" panose="020E0802020502020306" pitchFamily="34" charset="0"/>
              </a:rPr>
              <a:t>Actividades de aventura a implementar</a:t>
            </a:r>
            <a:endParaRPr lang="es-EC" sz="2000" b="1" dirty="0">
              <a:latin typeface="Berlin Sans FB Demi" panose="020E0802020502020306"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4266963507"/>
              </p:ext>
            </p:extLst>
          </p:nvPr>
        </p:nvGraphicFramePr>
        <p:xfrm>
          <a:off x="1631505" y="871536"/>
          <a:ext cx="9114791" cy="5548560"/>
        </p:xfrm>
        <a:graphic>
          <a:graphicData uri="http://schemas.openxmlformats.org/drawingml/2006/table">
            <a:tbl>
              <a:tblPr firstRow="1" firstCol="1" bandRow="1">
                <a:tableStyleId>{0E3FDE45-AF77-4B5C-9715-49D594BDF05E}</a:tableStyleId>
              </a:tblPr>
              <a:tblGrid>
                <a:gridCol w="808570">
                  <a:extLst>
                    <a:ext uri="{9D8B030D-6E8A-4147-A177-3AD203B41FA5}">
                      <a16:colId xmlns:a16="http://schemas.microsoft.com/office/drawing/2014/main" xmlns="" val="20000"/>
                    </a:ext>
                  </a:extLst>
                </a:gridCol>
                <a:gridCol w="2650500">
                  <a:extLst>
                    <a:ext uri="{9D8B030D-6E8A-4147-A177-3AD203B41FA5}">
                      <a16:colId xmlns:a16="http://schemas.microsoft.com/office/drawing/2014/main" xmlns="" val="20001"/>
                    </a:ext>
                  </a:extLst>
                </a:gridCol>
                <a:gridCol w="1977400">
                  <a:extLst>
                    <a:ext uri="{9D8B030D-6E8A-4147-A177-3AD203B41FA5}">
                      <a16:colId xmlns:a16="http://schemas.microsoft.com/office/drawing/2014/main" xmlns="" val="20002"/>
                    </a:ext>
                  </a:extLst>
                </a:gridCol>
                <a:gridCol w="1453402">
                  <a:extLst>
                    <a:ext uri="{9D8B030D-6E8A-4147-A177-3AD203B41FA5}">
                      <a16:colId xmlns:a16="http://schemas.microsoft.com/office/drawing/2014/main" xmlns="" val="20003"/>
                    </a:ext>
                  </a:extLst>
                </a:gridCol>
                <a:gridCol w="1046615">
                  <a:extLst>
                    <a:ext uri="{9D8B030D-6E8A-4147-A177-3AD203B41FA5}">
                      <a16:colId xmlns:a16="http://schemas.microsoft.com/office/drawing/2014/main" xmlns="" val="20004"/>
                    </a:ext>
                  </a:extLst>
                </a:gridCol>
                <a:gridCol w="1178304">
                  <a:extLst>
                    <a:ext uri="{9D8B030D-6E8A-4147-A177-3AD203B41FA5}">
                      <a16:colId xmlns:a16="http://schemas.microsoft.com/office/drawing/2014/main" xmlns="" val="20005"/>
                    </a:ext>
                  </a:extLst>
                </a:gridCol>
              </a:tblGrid>
              <a:tr h="131778">
                <a:tc>
                  <a:txBody>
                    <a:bodyPr/>
                    <a:lstStyle/>
                    <a:p>
                      <a:pPr algn="ctr">
                        <a:spcAft>
                          <a:spcPts val="0"/>
                        </a:spcAft>
                      </a:pPr>
                      <a:r>
                        <a:rPr lang="es-EC" sz="700" dirty="0">
                          <a:effectLst/>
                        </a:rPr>
                        <a:t>ACTIVIDADES</a:t>
                      </a:r>
                      <a:endParaRPr lang="es-EC" sz="700" dirty="0">
                        <a:effectLst/>
                        <a:latin typeface="Times New Roman"/>
                        <a:ea typeface="Times New Roman"/>
                      </a:endParaRPr>
                    </a:p>
                  </a:txBody>
                  <a:tcPr marL="26057" marR="26057" marT="0" marB="0"/>
                </a:tc>
                <a:tc>
                  <a:txBody>
                    <a:bodyPr/>
                    <a:lstStyle/>
                    <a:p>
                      <a:pPr algn="ctr">
                        <a:spcAft>
                          <a:spcPts val="0"/>
                        </a:spcAft>
                      </a:pPr>
                      <a:r>
                        <a:rPr lang="es-EC" sz="700">
                          <a:effectLst/>
                        </a:rPr>
                        <a:t>REGLAS</a:t>
                      </a:r>
                      <a:endParaRPr lang="es-EC" sz="700">
                        <a:effectLst/>
                        <a:latin typeface="Times New Roman"/>
                        <a:ea typeface="Times New Roman"/>
                      </a:endParaRPr>
                    </a:p>
                  </a:txBody>
                  <a:tcPr marL="26057" marR="26057" marT="0" marB="0"/>
                </a:tc>
                <a:tc>
                  <a:txBody>
                    <a:bodyPr/>
                    <a:lstStyle/>
                    <a:p>
                      <a:pPr algn="ctr">
                        <a:spcAft>
                          <a:spcPts val="0"/>
                        </a:spcAft>
                      </a:pPr>
                      <a:r>
                        <a:rPr lang="es-EC" sz="700">
                          <a:effectLst/>
                        </a:rPr>
                        <a:t>PROCEDIMIENTO</a:t>
                      </a:r>
                      <a:endParaRPr lang="es-EC" sz="700">
                        <a:effectLst/>
                        <a:latin typeface="Times New Roman"/>
                        <a:ea typeface="Times New Roman"/>
                      </a:endParaRPr>
                    </a:p>
                  </a:txBody>
                  <a:tcPr marL="26057" marR="26057" marT="0" marB="0"/>
                </a:tc>
                <a:tc>
                  <a:txBody>
                    <a:bodyPr/>
                    <a:lstStyle/>
                    <a:p>
                      <a:pPr algn="ctr">
                        <a:spcAft>
                          <a:spcPts val="0"/>
                        </a:spcAft>
                      </a:pPr>
                      <a:r>
                        <a:rPr lang="es-EC" sz="700">
                          <a:effectLst/>
                        </a:rPr>
                        <a:t>EQUIPO</a:t>
                      </a:r>
                      <a:endParaRPr lang="es-EC" sz="700">
                        <a:effectLst/>
                        <a:latin typeface="Times New Roman"/>
                        <a:ea typeface="Times New Roman"/>
                      </a:endParaRPr>
                    </a:p>
                  </a:txBody>
                  <a:tcPr marL="26057" marR="26057" marT="0" marB="0"/>
                </a:tc>
                <a:tc>
                  <a:txBody>
                    <a:bodyPr/>
                    <a:lstStyle/>
                    <a:p>
                      <a:pPr algn="ctr">
                        <a:spcAft>
                          <a:spcPts val="0"/>
                        </a:spcAft>
                      </a:pPr>
                      <a:r>
                        <a:rPr lang="es-EC" sz="700">
                          <a:effectLst/>
                        </a:rPr>
                        <a:t>QUE LLEVAR</a:t>
                      </a:r>
                      <a:endParaRPr lang="es-EC" sz="700">
                        <a:effectLst/>
                        <a:latin typeface="Times New Roman"/>
                        <a:ea typeface="Times New Roman"/>
                      </a:endParaRPr>
                    </a:p>
                  </a:txBody>
                  <a:tcPr marL="26057" marR="26057" marT="0" marB="0"/>
                </a:tc>
                <a:tc>
                  <a:txBody>
                    <a:bodyPr/>
                    <a:lstStyle/>
                    <a:p>
                      <a:pPr algn="ctr">
                        <a:spcAft>
                          <a:spcPts val="0"/>
                        </a:spcAft>
                      </a:pPr>
                      <a:r>
                        <a:rPr lang="es-EC" sz="700">
                          <a:effectLst/>
                        </a:rPr>
                        <a:t>COSTO</a:t>
                      </a:r>
                      <a:endParaRPr lang="es-EC" sz="700">
                        <a:effectLst/>
                        <a:latin typeface="Times New Roman"/>
                        <a:ea typeface="Times New Roman"/>
                      </a:endParaRPr>
                    </a:p>
                  </a:txBody>
                  <a:tcPr marL="26057" marR="26057" marT="0" marB="0"/>
                </a:tc>
                <a:extLst>
                  <a:ext uri="{0D108BD9-81ED-4DB2-BD59-A6C34878D82A}">
                    <a16:rowId xmlns:a16="http://schemas.microsoft.com/office/drawing/2014/main" xmlns="" val="10000"/>
                  </a:ext>
                </a:extLst>
              </a:tr>
              <a:tr h="953637">
                <a:tc>
                  <a:txBody>
                    <a:bodyPr/>
                    <a:lstStyle/>
                    <a:p>
                      <a:pPr algn="just">
                        <a:lnSpc>
                          <a:spcPct val="115000"/>
                        </a:lnSpc>
                        <a:spcAft>
                          <a:spcPts val="0"/>
                        </a:spcAft>
                      </a:pPr>
                      <a:r>
                        <a:rPr lang="es-EC" sz="700" dirty="0" err="1">
                          <a:effectLst/>
                        </a:rPr>
                        <a:t>Cayoning</a:t>
                      </a:r>
                      <a:endParaRPr lang="es-EC" sz="700" dirty="0">
                        <a:effectLst/>
                      </a:endParaRPr>
                    </a:p>
                    <a:p>
                      <a:pPr algn="just">
                        <a:lnSpc>
                          <a:spcPct val="115000"/>
                        </a:lnSpc>
                        <a:spcAft>
                          <a:spcPts val="0"/>
                        </a:spcAft>
                      </a:pPr>
                      <a:r>
                        <a:rPr lang="es-EC" sz="700" dirty="0">
                          <a:effectLst/>
                        </a:rPr>
                        <a:t> </a:t>
                      </a:r>
                      <a:endParaRPr lang="es-EC" sz="700" dirty="0">
                        <a:effectLst/>
                        <a:latin typeface="Times New Roman"/>
                        <a:ea typeface="Times New Roman"/>
                      </a:endParaRPr>
                    </a:p>
                  </a:txBody>
                  <a:tcPr marL="26057" marR="26057" marT="0" marB="0"/>
                </a:tc>
                <a:tc>
                  <a:txBody>
                    <a:bodyPr/>
                    <a:lstStyle/>
                    <a:p>
                      <a:pPr algn="just">
                        <a:lnSpc>
                          <a:spcPct val="115000"/>
                        </a:lnSpc>
                        <a:spcAft>
                          <a:spcPts val="0"/>
                        </a:spcAft>
                      </a:pPr>
                      <a:r>
                        <a:rPr lang="es-EC" sz="700" dirty="0">
                          <a:effectLst/>
                        </a:rPr>
                        <a:t>-Menores de edad con acompañante.</a:t>
                      </a:r>
                    </a:p>
                    <a:p>
                      <a:pPr algn="just">
                        <a:lnSpc>
                          <a:spcPct val="115000"/>
                        </a:lnSpc>
                        <a:spcAft>
                          <a:spcPts val="0"/>
                        </a:spcAft>
                      </a:pPr>
                      <a:r>
                        <a:rPr lang="es-EC" sz="700" dirty="0">
                          <a:effectLst/>
                        </a:rPr>
                        <a:t>-Peso no mayor a 25 kilos.</a:t>
                      </a:r>
                    </a:p>
                    <a:p>
                      <a:pPr algn="just">
                        <a:lnSpc>
                          <a:spcPct val="115000"/>
                        </a:lnSpc>
                        <a:spcAft>
                          <a:spcPts val="0"/>
                        </a:spcAft>
                      </a:pPr>
                      <a:r>
                        <a:rPr lang="es-EC" sz="700" dirty="0">
                          <a:effectLst/>
                        </a:rPr>
                        <a:t>-Equipos necesarios en buen estado.</a:t>
                      </a:r>
                    </a:p>
                    <a:p>
                      <a:pPr algn="just">
                        <a:lnSpc>
                          <a:spcPct val="115000"/>
                        </a:lnSpc>
                        <a:spcAft>
                          <a:spcPts val="0"/>
                        </a:spcAft>
                      </a:pPr>
                      <a:r>
                        <a:rPr lang="es-EC" sz="700" dirty="0">
                          <a:effectLst/>
                        </a:rPr>
                        <a:t>-Dependiendo la dificultad y el número de personas de uno a tres guías especializados.</a:t>
                      </a:r>
                    </a:p>
                    <a:p>
                      <a:pPr algn="ctr">
                        <a:lnSpc>
                          <a:spcPct val="115000"/>
                        </a:lnSpc>
                        <a:spcAft>
                          <a:spcPts val="0"/>
                        </a:spcAft>
                      </a:pPr>
                      <a:r>
                        <a:rPr lang="es-EC" sz="700" dirty="0">
                          <a:effectLst/>
                        </a:rPr>
                        <a:t> </a:t>
                      </a:r>
                      <a:endParaRPr lang="es-EC" sz="700" dirty="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-Verificar que el equipo se encuentre en buen estado.</a:t>
                      </a:r>
                    </a:p>
                    <a:p>
                      <a:pPr algn="just">
                        <a:lnSpc>
                          <a:spcPct val="115000"/>
                        </a:lnSpc>
                        <a:spcAft>
                          <a:spcPts val="0"/>
                        </a:spcAft>
                      </a:pPr>
                      <a:r>
                        <a:rPr lang="es-EC" sz="700">
                          <a:effectLst/>
                        </a:rPr>
                        <a:t>-Colocar el arnés y asegurarlo a la cintura del turista.</a:t>
                      </a:r>
                    </a:p>
                    <a:p>
                      <a:pPr algn="just">
                        <a:lnSpc>
                          <a:spcPct val="115000"/>
                        </a:lnSpc>
                        <a:spcAft>
                          <a:spcPts val="0"/>
                        </a:spcAft>
                      </a:pPr>
                      <a:r>
                        <a:rPr lang="es-EC" sz="700">
                          <a:effectLst/>
                        </a:rPr>
                        <a:t>-Asegurar los mosquetones.</a:t>
                      </a:r>
                    </a:p>
                    <a:p>
                      <a:pPr algn="just">
                        <a:lnSpc>
                          <a:spcPct val="115000"/>
                        </a:lnSpc>
                        <a:spcAft>
                          <a:spcPts val="0"/>
                        </a:spcAft>
                      </a:pPr>
                      <a:r>
                        <a:rPr lang="es-EC" sz="700">
                          <a:effectLst/>
                        </a:rPr>
                        <a:t>-Explicación por parte del guía.</a:t>
                      </a:r>
                    </a:p>
                    <a:p>
                      <a:pPr algn="just">
                        <a:lnSpc>
                          <a:spcPct val="115000"/>
                        </a:lnSpc>
                        <a:spcAft>
                          <a:spcPts val="0"/>
                        </a:spcAft>
                      </a:pPr>
                      <a:r>
                        <a:rPr lang="es-EC" sz="700">
                          <a:effectLst/>
                        </a:rPr>
                        <a:t>-Deslizamiento</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-Casco</a:t>
                      </a:r>
                    </a:p>
                    <a:p>
                      <a:pPr algn="just">
                        <a:lnSpc>
                          <a:spcPct val="115000"/>
                        </a:lnSpc>
                        <a:spcAft>
                          <a:spcPts val="0"/>
                        </a:spcAft>
                      </a:pPr>
                      <a:r>
                        <a:rPr lang="es-EC" sz="700">
                          <a:effectLst/>
                        </a:rPr>
                        <a:t>-Arnés</a:t>
                      </a:r>
                    </a:p>
                    <a:p>
                      <a:pPr algn="just">
                        <a:lnSpc>
                          <a:spcPct val="115000"/>
                        </a:lnSpc>
                        <a:spcAft>
                          <a:spcPts val="0"/>
                        </a:spcAft>
                      </a:pPr>
                      <a:r>
                        <a:rPr lang="es-EC" sz="700">
                          <a:effectLst/>
                        </a:rPr>
                        <a:t>-Mosquetón</a:t>
                      </a:r>
                    </a:p>
                    <a:p>
                      <a:pPr algn="just">
                        <a:lnSpc>
                          <a:spcPct val="115000"/>
                        </a:lnSpc>
                        <a:spcAft>
                          <a:spcPts val="0"/>
                        </a:spcAft>
                      </a:pPr>
                      <a:r>
                        <a:rPr lang="es-EC" sz="700">
                          <a:effectLst/>
                        </a:rPr>
                        <a:t>-Cuerdas</a:t>
                      </a:r>
                    </a:p>
                    <a:p>
                      <a:pPr algn="just">
                        <a:lnSpc>
                          <a:spcPct val="115000"/>
                        </a:lnSpc>
                        <a:spcAft>
                          <a:spcPts val="0"/>
                        </a:spcAft>
                      </a:pPr>
                      <a:r>
                        <a:rPr lang="es-EC" sz="700">
                          <a:effectLst/>
                        </a:rPr>
                        <a:t>-Cintas</a:t>
                      </a:r>
                    </a:p>
                    <a:p>
                      <a:pPr algn="just">
                        <a:lnSpc>
                          <a:spcPct val="115000"/>
                        </a:lnSpc>
                        <a:spcAft>
                          <a:spcPts val="0"/>
                        </a:spcAft>
                      </a:pPr>
                      <a:r>
                        <a:rPr lang="es-EC" sz="700">
                          <a:effectLst/>
                        </a:rPr>
                        <a:t>-Descendedores</a:t>
                      </a:r>
                    </a:p>
                    <a:p>
                      <a:pPr algn="just">
                        <a:lnSpc>
                          <a:spcPct val="115000"/>
                        </a:lnSpc>
                        <a:spcAft>
                          <a:spcPts val="0"/>
                        </a:spcAft>
                      </a:pPr>
                      <a:r>
                        <a:rPr lang="es-EC" sz="700">
                          <a:effectLst/>
                        </a:rPr>
                        <a:t>-Traje de neopreno</a:t>
                      </a:r>
                    </a:p>
                    <a:p>
                      <a:pPr algn="just">
                        <a:lnSpc>
                          <a:spcPct val="115000"/>
                        </a:lnSpc>
                        <a:spcAft>
                          <a:spcPts val="0"/>
                        </a:spcAft>
                      </a:pPr>
                      <a:r>
                        <a:rPr lang="es-EC" sz="700">
                          <a:effectLst/>
                        </a:rPr>
                        <a:t>-Poleas</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-Terno de baño</a:t>
                      </a:r>
                    </a:p>
                    <a:p>
                      <a:pPr algn="just">
                        <a:lnSpc>
                          <a:spcPct val="115000"/>
                        </a:lnSpc>
                        <a:spcAft>
                          <a:spcPts val="0"/>
                        </a:spcAft>
                      </a:pPr>
                      <a:r>
                        <a:rPr lang="es-EC" sz="700">
                          <a:effectLst/>
                        </a:rPr>
                        <a:t>-Toalla</a:t>
                      </a:r>
                    </a:p>
                    <a:p>
                      <a:pPr algn="just">
                        <a:lnSpc>
                          <a:spcPct val="115000"/>
                        </a:lnSpc>
                        <a:spcAft>
                          <a:spcPts val="0"/>
                        </a:spcAft>
                      </a:pPr>
                      <a:r>
                        <a:rPr lang="es-EC" sz="700">
                          <a:effectLst/>
                        </a:rPr>
                        <a:t>-Bloqueador solar</a:t>
                      </a:r>
                    </a:p>
                    <a:p>
                      <a:pPr algn="just">
                        <a:lnSpc>
                          <a:spcPct val="115000"/>
                        </a:lnSpc>
                        <a:spcAft>
                          <a:spcPts val="0"/>
                        </a:spcAft>
                      </a:pPr>
                      <a:r>
                        <a:rPr lang="es-EC" sz="700">
                          <a:effectLst/>
                        </a:rPr>
                        <a:t>-Zapatos cómodos</a:t>
                      </a:r>
                    </a:p>
                    <a:p>
                      <a:pPr algn="just">
                        <a:lnSpc>
                          <a:spcPct val="115000"/>
                        </a:lnSpc>
                        <a:spcAft>
                          <a:spcPts val="0"/>
                        </a:spcAft>
                      </a:pPr>
                      <a:r>
                        <a:rPr lang="es-EC" sz="700">
                          <a:effectLst/>
                        </a:rPr>
                        <a:t>-Ropa abrigada para des pues del deporte.</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$40 dólares (Incluye equipo, refrigerio y transporte)</a:t>
                      </a:r>
                      <a:endParaRPr lang="es-EC" sz="700">
                        <a:effectLst/>
                        <a:latin typeface="Times New Roman"/>
                        <a:ea typeface="Times New Roman"/>
                      </a:endParaRPr>
                    </a:p>
                  </a:txBody>
                  <a:tcPr marL="26057" marR="26057" marT="0" marB="0"/>
                </a:tc>
                <a:extLst>
                  <a:ext uri="{0D108BD9-81ED-4DB2-BD59-A6C34878D82A}">
                    <a16:rowId xmlns:a16="http://schemas.microsoft.com/office/drawing/2014/main" xmlns="" val="10001"/>
                  </a:ext>
                </a:extLst>
              </a:tr>
              <a:tr h="834432">
                <a:tc>
                  <a:txBody>
                    <a:bodyPr/>
                    <a:lstStyle/>
                    <a:p>
                      <a:pPr>
                        <a:lnSpc>
                          <a:spcPct val="115000"/>
                        </a:lnSpc>
                        <a:spcAft>
                          <a:spcPts val="0"/>
                        </a:spcAft>
                      </a:pPr>
                      <a:r>
                        <a:rPr lang="es-EC" sz="700">
                          <a:effectLst/>
                        </a:rPr>
                        <a:t>Cabalgata</a:t>
                      </a:r>
                    </a:p>
                    <a:p>
                      <a:pPr>
                        <a:lnSpc>
                          <a:spcPct val="115000"/>
                        </a:lnSpc>
                        <a:spcAft>
                          <a:spcPts val="0"/>
                        </a:spcAft>
                      </a:pPr>
                      <a:r>
                        <a:rPr lang="es-EC" sz="700">
                          <a:effectLst/>
                        </a:rPr>
                        <a:t> </a:t>
                      </a:r>
                      <a:endParaRPr lang="es-EC" sz="700">
                        <a:effectLst/>
                        <a:latin typeface="Times New Roman"/>
                        <a:ea typeface="Times New Roman"/>
                      </a:endParaRPr>
                    </a:p>
                  </a:txBody>
                  <a:tcPr marL="26057" marR="26057" marT="0" marB="0"/>
                </a:tc>
                <a:tc>
                  <a:txBody>
                    <a:bodyPr/>
                    <a:lstStyle/>
                    <a:p>
                      <a:pPr>
                        <a:lnSpc>
                          <a:spcPct val="115000"/>
                        </a:lnSpc>
                        <a:spcAft>
                          <a:spcPts val="0"/>
                        </a:spcAft>
                      </a:pPr>
                      <a:r>
                        <a:rPr lang="es-EC" sz="700" dirty="0">
                          <a:effectLst/>
                        </a:rPr>
                        <a:t>-No sobrepasar la carga de pasajeros de dos como máximo</a:t>
                      </a:r>
                    </a:p>
                    <a:p>
                      <a:pPr>
                        <a:lnSpc>
                          <a:spcPct val="115000"/>
                        </a:lnSpc>
                        <a:spcAft>
                          <a:spcPts val="0"/>
                        </a:spcAft>
                      </a:pPr>
                      <a:r>
                        <a:rPr lang="es-EC" sz="700" dirty="0">
                          <a:effectLst/>
                        </a:rPr>
                        <a:t>-Menores de edad con acompañante.</a:t>
                      </a:r>
                    </a:p>
                    <a:p>
                      <a:pPr>
                        <a:lnSpc>
                          <a:spcPct val="115000"/>
                        </a:lnSpc>
                        <a:spcAft>
                          <a:spcPts val="0"/>
                        </a:spcAft>
                      </a:pPr>
                      <a:r>
                        <a:rPr lang="es-EC" sz="700" dirty="0">
                          <a:effectLst/>
                        </a:rPr>
                        <a:t>-Equipo necesario en buen estado.</a:t>
                      </a:r>
                    </a:p>
                    <a:p>
                      <a:pPr>
                        <a:lnSpc>
                          <a:spcPct val="115000"/>
                        </a:lnSpc>
                        <a:spcAft>
                          <a:spcPts val="0"/>
                        </a:spcAft>
                      </a:pPr>
                      <a:r>
                        <a:rPr lang="es-EC" sz="700" dirty="0">
                          <a:effectLst/>
                        </a:rPr>
                        <a:t>-Dependiendo de la dificultad técnica y la preparación para la actividad debe ir el número de guías.</a:t>
                      </a:r>
                    </a:p>
                    <a:p>
                      <a:pPr>
                        <a:lnSpc>
                          <a:spcPct val="115000"/>
                        </a:lnSpc>
                        <a:spcAft>
                          <a:spcPts val="0"/>
                        </a:spcAft>
                      </a:pPr>
                      <a:r>
                        <a:rPr lang="es-EC" sz="700" dirty="0">
                          <a:effectLst/>
                        </a:rPr>
                        <a:t>-Por guía no más de 10 turistas.</a:t>
                      </a:r>
                      <a:endParaRPr lang="es-EC" sz="700" dirty="0">
                        <a:effectLst/>
                        <a:latin typeface="Times New Roman"/>
                        <a:ea typeface="Times New Roman"/>
                      </a:endParaRPr>
                    </a:p>
                  </a:txBody>
                  <a:tcPr marL="26057" marR="26057" marT="0" marB="0"/>
                </a:tc>
                <a:tc>
                  <a:txBody>
                    <a:bodyPr/>
                    <a:lstStyle/>
                    <a:p>
                      <a:pPr algn="just">
                        <a:lnSpc>
                          <a:spcPct val="115000"/>
                        </a:lnSpc>
                        <a:spcAft>
                          <a:spcPts val="0"/>
                        </a:spcAft>
                      </a:pPr>
                      <a:r>
                        <a:rPr lang="es-EC" sz="700" dirty="0">
                          <a:effectLst/>
                        </a:rPr>
                        <a:t>-Verificar que el equipo se encuentre en buen estado.</a:t>
                      </a:r>
                    </a:p>
                    <a:p>
                      <a:pPr algn="just">
                        <a:lnSpc>
                          <a:spcPct val="115000"/>
                        </a:lnSpc>
                        <a:spcAft>
                          <a:spcPts val="0"/>
                        </a:spcAft>
                      </a:pPr>
                      <a:r>
                        <a:rPr lang="es-EC" sz="700" dirty="0">
                          <a:effectLst/>
                        </a:rPr>
                        <a:t>-Colocar el equipo al caballo.</a:t>
                      </a:r>
                    </a:p>
                    <a:p>
                      <a:pPr algn="just">
                        <a:lnSpc>
                          <a:spcPct val="115000"/>
                        </a:lnSpc>
                        <a:spcAft>
                          <a:spcPts val="0"/>
                        </a:spcAft>
                      </a:pPr>
                      <a:r>
                        <a:rPr lang="es-EC" sz="700" dirty="0">
                          <a:effectLst/>
                        </a:rPr>
                        <a:t>-Explicación por parte del guía.</a:t>
                      </a:r>
                    </a:p>
                    <a:p>
                      <a:pPr algn="just">
                        <a:lnSpc>
                          <a:spcPct val="115000"/>
                        </a:lnSpc>
                        <a:spcAft>
                          <a:spcPts val="0"/>
                        </a:spcAft>
                      </a:pPr>
                      <a:r>
                        <a:rPr lang="es-EC" sz="700" dirty="0">
                          <a:effectLst/>
                        </a:rPr>
                        <a:t>-Subirse al caballo y empezar la guianza.</a:t>
                      </a:r>
                      <a:endParaRPr lang="es-EC" sz="700" dirty="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-Montura</a:t>
                      </a:r>
                    </a:p>
                    <a:p>
                      <a:pPr algn="just">
                        <a:lnSpc>
                          <a:spcPct val="115000"/>
                        </a:lnSpc>
                        <a:spcAft>
                          <a:spcPts val="0"/>
                        </a:spcAft>
                      </a:pPr>
                      <a:r>
                        <a:rPr lang="es-EC" sz="700">
                          <a:effectLst/>
                        </a:rPr>
                        <a:t>-Cincha</a:t>
                      </a:r>
                    </a:p>
                    <a:p>
                      <a:pPr algn="just">
                        <a:lnSpc>
                          <a:spcPct val="115000"/>
                        </a:lnSpc>
                        <a:spcAft>
                          <a:spcPts val="0"/>
                        </a:spcAft>
                      </a:pPr>
                      <a:r>
                        <a:rPr lang="es-EC" sz="700">
                          <a:effectLst/>
                        </a:rPr>
                        <a:t>-Acciones</a:t>
                      </a:r>
                    </a:p>
                    <a:p>
                      <a:pPr algn="just">
                        <a:lnSpc>
                          <a:spcPct val="115000"/>
                        </a:lnSpc>
                        <a:spcAft>
                          <a:spcPts val="0"/>
                        </a:spcAft>
                      </a:pPr>
                      <a:r>
                        <a:rPr lang="es-EC" sz="700">
                          <a:effectLst/>
                        </a:rPr>
                        <a:t>-Estribos</a:t>
                      </a:r>
                    </a:p>
                    <a:p>
                      <a:pPr algn="just">
                        <a:lnSpc>
                          <a:spcPct val="115000"/>
                        </a:lnSpc>
                        <a:spcAft>
                          <a:spcPts val="0"/>
                        </a:spcAft>
                      </a:pPr>
                      <a:r>
                        <a:rPr lang="es-EC" sz="700">
                          <a:effectLst/>
                        </a:rPr>
                        <a:t>-Cabezada</a:t>
                      </a:r>
                    </a:p>
                    <a:p>
                      <a:pPr algn="just">
                        <a:lnSpc>
                          <a:spcPct val="115000"/>
                        </a:lnSpc>
                        <a:spcAft>
                          <a:spcPts val="0"/>
                        </a:spcAft>
                      </a:pPr>
                      <a:r>
                        <a:rPr lang="es-EC" sz="700">
                          <a:effectLst/>
                        </a:rPr>
                        <a:t>-Bocado</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-Gafas</a:t>
                      </a:r>
                    </a:p>
                    <a:p>
                      <a:pPr algn="just">
                        <a:lnSpc>
                          <a:spcPct val="115000"/>
                        </a:lnSpc>
                        <a:spcAft>
                          <a:spcPts val="0"/>
                        </a:spcAft>
                      </a:pPr>
                      <a:r>
                        <a:rPr lang="es-EC" sz="700">
                          <a:effectLst/>
                        </a:rPr>
                        <a:t>-Sombrero</a:t>
                      </a:r>
                    </a:p>
                    <a:p>
                      <a:pPr algn="just">
                        <a:lnSpc>
                          <a:spcPct val="115000"/>
                        </a:lnSpc>
                        <a:spcAft>
                          <a:spcPts val="0"/>
                        </a:spcAft>
                      </a:pPr>
                      <a:r>
                        <a:rPr lang="es-EC" sz="700">
                          <a:effectLst/>
                        </a:rPr>
                        <a:t>-Bloqueador solar</a:t>
                      </a:r>
                    </a:p>
                    <a:p>
                      <a:pPr algn="just">
                        <a:lnSpc>
                          <a:spcPct val="115000"/>
                        </a:lnSpc>
                        <a:spcAft>
                          <a:spcPts val="0"/>
                        </a:spcAft>
                      </a:pPr>
                      <a:r>
                        <a:rPr lang="es-EC" sz="700">
                          <a:effectLst/>
                        </a:rPr>
                        <a:t>-Ropa abrigada</a:t>
                      </a:r>
                    </a:p>
                    <a:p>
                      <a:pPr algn="just">
                        <a:lnSpc>
                          <a:spcPct val="115000"/>
                        </a:lnSpc>
                        <a:spcAft>
                          <a:spcPts val="0"/>
                        </a:spcAft>
                      </a:pPr>
                      <a:r>
                        <a:rPr lang="es-EC" sz="700">
                          <a:effectLst/>
                        </a:rPr>
                        <a:t>-Guantes</a:t>
                      </a:r>
                    </a:p>
                    <a:p>
                      <a:pPr algn="just">
                        <a:lnSpc>
                          <a:spcPct val="115000"/>
                        </a:lnSpc>
                        <a:spcAft>
                          <a:spcPts val="0"/>
                        </a:spcAft>
                      </a:pPr>
                      <a:r>
                        <a:rPr lang="es-EC" sz="700">
                          <a:effectLst/>
                        </a:rPr>
                        <a:t>-Botas</a:t>
                      </a:r>
                    </a:p>
                    <a:p>
                      <a:pPr algn="just">
                        <a:lnSpc>
                          <a:spcPct val="115000"/>
                        </a:lnSpc>
                        <a:spcAft>
                          <a:spcPts val="0"/>
                        </a:spcAft>
                      </a:pPr>
                      <a:r>
                        <a:rPr lang="es-EC" sz="700">
                          <a:effectLst/>
                        </a:rPr>
                        <a:t>-Cámara</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$20 dólares (Incluye equipo y refrigerio)</a:t>
                      </a:r>
                      <a:endParaRPr lang="es-EC" sz="700">
                        <a:effectLst/>
                        <a:latin typeface="Times New Roman"/>
                        <a:ea typeface="Times New Roman"/>
                      </a:endParaRPr>
                    </a:p>
                  </a:txBody>
                  <a:tcPr marL="26057" marR="26057" marT="0" marB="0"/>
                </a:tc>
                <a:extLst>
                  <a:ext uri="{0D108BD9-81ED-4DB2-BD59-A6C34878D82A}">
                    <a16:rowId xmlns:a16="http://schemas.microsoft.com/office/drawing/2014/main" xmlns="" val="10002"/>
                  </a:ext>
                </a:extLst>
              </a:tr>
              <a:tr h="1192046">
                <a:tc>
                  <a:txBody>
                    <a:bodyPr/>
                    <a:lstStyle/>
                    <a:p>
                      <a:pPr algn="just">
                        <a:lnSpc>
                          <a:spcPct val="115000"/>
                        </a:lnSpc>
                        <a:spcAft>
                          <a:spcPts val="0"/>
                        </a:spcAft>
                      </a:pPr>
                      <a:r>
                        <a:rPr lang="es-EC" sz="700">
                          <a:effectLst/>
                        </a:rPr>
                        <a:t>Camping</a:t>
                      </a:r>
                    </a:p>
                    <a:p>
                      <a:pPr algn="just">
                        <a:lnSpc>
                          <a:spcPct val="115000"/>
                        </a:lnSpc>
                        <a:spcAft>
                          <a:spcPts val="0"/>
                        </a:spcAft>
                      </a:pPr>
                      <a:r>
                        <a:rPr lang="es-EC" sz="700">
                          <a:effectLst/>
                        </a:rPr>
                        <a:t>.</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-Para personas de toda edad, tomando en cuenta que menores de 18 años deben estar en compañía de un adulto.</a:t>
                      </a:r>
                    </a:p>
                    <a:p>
                      <a:pPr algn="just">
                        <a:lnSpc>
                          <a:spcPct val="115000"/>
                        </a:lnSpc>
                        <a:spcAft>
                          <a:spcPts val="0"/>
                        </a:spcAft>
                      </a:pPr>
                      <a:r>
                        <a:rPr lang="es-EC" sz="700">
                          <a:effectLst/>
                        </a:rPr>
                        <a:t>-Todos los grupos deben llevar por lo menos un guía</a:t>
                      </a:r>
                    </a:p>
                    <a:p>
                      <a:pPr algn="just">
                        <a:lnSpc>
                          <a:spcPct val="115000"/>
                        </a:lnSpc>
                        <a:spcAft>
                          <a:spcPts val="0"/>
                        </a:spcAft>
                      </a:pPr>
                      <a:r>
                        <a:rPr lang="es-EC" sz="700">
                          <a:effectLst/>
                        </a:rPr>
                        <a:t>-Llevar el equipo necesario para la actividad.</a:t>
                      </a:r>
                    </a:p>
                    <a:p>
                      <a:pPr algn="just">
                        <a:lnSpc>
                          <a:spcPct val="115000"/>
                        </a:lnSpc>
                        <a:spcAft>
                          <a:spcPts val="0"/>
                        </a:spcAft>
                      </a:pPr>
                      <a:r>
                        <a:rPr lang="es-EC" sz="700">
                          <a:effectLst/>
                        </a:rPr>
                        <a:t>-Grupos máximo de 15 personas.</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 Verificar que el equipo se encuentre en buen estado.</a:t>
                      </a:r>
                    </a:p>
                    <a:p>
                      <a:pPr algn="just">
                        <a:lnSpc>
                          <a:spcPct val="115000"/>
                        </a:lnSpc>
                        <a:spcAft>
                          <a:spcPts val="0"/>
                        </a:spcAft>
                      </a:pPr>
                      <a:r>
                        <a:rPr lang="es-EC" sz="700">
                          <a:effectLst/>
                        </a:rPr>
                        <a:t>-Explicación por parte del guía.</a:t>
                      </a:r>
                    </a:p>
                    <a:p>
                      <a:pPr algn="just">
                        <a:lnSpc>
                          <a:spcPct val="115000"/>
                        </a:lnSpc>
                        <a:spcAft>
                          <a:spcPts val="0"/>
                        </a:spcAft>
                      </a:pPr>
                      <a:r>
                        <a:rPr lang="es-EC" sz="700">
                          <a:effectLst/>
                        </a:rPr>
                        <a:t>-Dirigirse al atractivo.</a:t>
                      </a:r>
                    </a:p>
                    <a:p>
                      <a:pPr algn="just">
                        <a:lnSpc>
                          <a:spcPct val="115000"/>
                        </a:lnSpc>
                        <a:spcAft>
                          <a:spcPts val="0"/>
                        </a:spcAft>
                      </a:pPr>
                      <a:r>
                        <a:rPr lang="es-EC" sz="700">
                          <a:effectLst/>
                        </a:rPr>
                        <a:t>-Armar el equipo y disfrutar de la noche.</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-Carpa</a:t>
                      </a:r>
                    </a:p>
                    <a:p>
                      <a:pPr algn="just">
                        <a:lnSpc>
                          <a:spcPct val="115000"/>
                        </a:lnSpc>
                        <a:spcAft>
                          <a:spcPts val="0"/>
                        </a:spcAft>
                      </a:pPr>
                      <a:r>
                        <a:rPr lang="es-EC" sz="700">
                          <a:effectLst/>
                        </a:rPr>
                        <a:t>-Sleeping</a:t>
                      </a:r>
                    </a:p>
                    <a:p>
                      <a:pPr algn="just">
                        <a:lnSpc>
                          <a:spcPct val="115000"/>
                        </a:lnSpc>
                        <a:spcAft>
                          <a:spcPts val="0"/>
                        </a:spcAft>
                      </a:pPr>
                      <a:r>
                        <a:rPr lang="es-EC" sz="700">
                          <a:effectLst/>
                        </a:rPr>
                        <a:t>-Linterna</a:t>
                      </a:r>
                    </a:p>
                    <a:p>
                      <a:pPr algn="just">
                        <a:lnSpc>
                          <a:spcPct val="115000"/>
                        </a:lnSpc>
                        <a:spcAft>
                          <a:spcPts val="0"/>
                        </a:spcAft>
                      </a:pPr>
                      <a:r>
                        <a:rPr lang="es-EC" sz="700">
                          <a:effectLst/>
                        </a:rPr>
                        <a:t>-Botiquín</a:t>
                      </a:r>
                    </a:p>
                    <a:p>
                      <a:pPr algn="just">
                        <a:lnSpc>
                          <a:spcPct val="115000"/>
                        </a:lnSpc>
                        <a:spcAft>
                          <a:spcPts val="0"/>
                        </a:spcAft>
                      </a:pPr>
                      <a:r>
                        <a:rPr lang="es-EC" sz="700">
                          <a:effectLst/>
                        </a:rPr>
                        <a:t> </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-Ropa abrigada</a:t>
                      </a:r>
                    </a:p>
                    <a:p>
                      <a:pPr algn="just">
                        <a:lnSpc>
                          <a:spcPct val="115000"/>
                        </a:lnSpc>
                        <a:spcAft>
                          <a:spcPts val="0"/>
                        </a:spcAft>
                      </a:pPr>
                      <a:r>
                        <a:rPr lang="es-EC" sz="700">
                          <a:effectLst/>
                        </a:rPr>
                        <a:t>-Materiales de aseo</a:t>
                      </a:r>
                    </a:p>
                    <a:p>
                      <a:pPr algn="just">
                        <a:lnSpc>
                          <a:spcPct val="115000"/>
                        </a:lnSpc>
                        <a:spcAft>
                          <a:spcPts val="0"/>
                        </a:spcAft>
                      </a:pPr>
                      <a:r>
                        <a:rPr lang="es-EC" sz="700">
                          <a:effectLst/>
                        </a:rPr>
                        <a:t>-Utensilios de cocina</a:t>
                      </a:r>
                    </a:p>
                    <a:p>
                      <a:pPr algn="just">
                        <a:lnSpc>
                          <a:spcPct val="115000"/>
                        </a:lnSpc>
                        <a:spcAft>
                          <a:spcPts val="0"/>
                        </a:spcAft>
                      </a:pPr>
                      <a:r>
                        <a:rPr lang="es-EC" sz="700">
                          <a:effectLst/>
                        </a:rPr>
                        <a:t>-Un cambio de ropa</a:t>
                      </a:r>
                    </a:p>
                    <a:p>
                      <a:pPr algn="just">
                        <a:lnSpc>
                          <a:spcPct val="115000"/>
                        </a:lnSpc>
                        <a:spcAft>
                          <a:spcPts val="0"/>
                        </a:spcAft>
                      </a:pPr>
                      <a:r>
                        <a:rPr lang="es-EC" sz="700">
                          <a:effectLst/>
                        </a:rPr>
                        <a:t>-Bolsas plásticas</a:t>
                      </a:r>
                    </a:p>
                    <a:p>
                      <a:pPr algn="just">
                        <a:lnSpc>
                          <a:spcPct val="115000"/>
                        </a:lnSpc>
                        <a:spcAft>
                          <a:spcPts val="0"/>
                        </a:spcAft>
                      </a:pPr>
                      <a:r>
                        <a:rPr lang="es-EC" sz="700">
                          <a:effectLst/>
                        </a:rPr>
                        <a:t>-Mapa y brújula</a:t>
                      </a:r>
                    </a:p>
                    <a:p>
                      <a:pPr algn="just">
                        <a:lnSpc>
                          <a:spcPct val="115000"/>
                        </a:lnSpc>
                        <a:spcAft>
                          <a:spcPts val="0"/>
                        </a:spcAft>
                      </a:pPr>
                      <a:r>
                        <a:rPr lang="es-EC" sz="700">
                          <a:effectLst/>
                        </a:rPr>
                        <a:t>-Pilas de repuesto</a:t>
                      </a:r>
                    </a:p>
                    <a:p>
                      <a:pPr algn="just">
                        <a:lnSpc>
                          <a:spcPct val="115000"/>
                        </a:lnSpc>
                        <a:spcAft>
                          <a:spcPts val="0"/>
                        </a:spcAft>
                      </a:pPr>
                      <a:r>
                        <a:rPr lang="es-EC" sz="700">
                          <a:effectLst/>
                        </a:rPr>
                        <a:t>-Cantinflora</a:t>
                      </a:r>
                    </a:p>
                    <a:p>
                      <a:pPr algn="just">
                        <a:lnSpc>
                          <a:spcPct val="115000"/>
                        </a:lnSpc>
                        <a:spcAft>
                          <a:spcPts val="0"/>
                        </a:spcAft>
                      </a:pPr>
                      <a:r>
                        <a:rPr lang="es-EC" sz="700">
                          <a:effectLst/>
                        </a:rPr>
                        <a:t>-Manta pequeña</a:t>
                      </a:r>
                    </a:p>
                    <a:p>
                      <a:pPr algn="just">
                        <a:lnSpc>
                          <a:spcPct val="115000"/>
                        </a:lnSpc>
                        <a:spcAft>
                          <a:spcPts val="0"/>
                        </a:spcAft>
                      </a:pPr>
                      <a:r>
                        <a:rPr lang="es-EC" sz="700">
                          <a:effectLst/>
                        </a:rPr>
                        <a:t>-Protector impermeable.</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$20 dólares (Incluye equipo y refrigerio)</a:t>
                      </a:r>
                      <a:endParaRPr lang="es-EC" sz="700">
                        <a:effectLst/>
                        <a:latin typeface="Times New Roman"/>
                        <a:ea typeface="Times New Roman"/>
                      </a:endParaRPr>
                    </a:p>
                  </a:txBody>
                  <a:tcPr marL="26057" marR="26057" marT="0" marB="0"/>
                </a:tc>
                <a:extLst>
                  <a:ext uri="{0D108BD9-81ED-4DB2-BD59-A6C34878D82A}">
                    <a16:rowId xmlns:a16="http://schemas.microsoft.com/office/drawing/2014/main" xmlns="" val="10003"/>
                  </a:ext>
                </a:extLst>
              </a:tr>
              <a:tr h="834432">
                <a:tc>
                  <a:txBody>
                    <a:bodyPr/>
                    <a:lstStyle/>
                    <a:p>
                      <a:pPr algn="just">
                        <a:lnSpc>
                          <a:spcPct val="115000"/>
                        </a:lnSpc>
                        <a:spcAft>
                          <a:spcPts val="0"/>
                        </a:spcAft>
                      </a:pPr>
                      <a:r>
                        <a:rPr lang="es-EC" sz="700">
                          <a:effectLst/>
                        </a:rPr>
                        <a:t>Ala Delta</a:t>
                      </a:r>
                    </a:p>
                    <a:p>
                      <a:pPr algn="just">
                        <a:lnSpc>
                          <a:spcPct val="115000"/>
                        </a:lnSpc>
                        <a:spcAft>
                          <a:spcPts val="0"/>
                        </a:spcAft>
                      </a:pPr>
                      <a:r>
                        <a:rPr lang="es-EC" sz="700">
                          <a:effectLst/>
                        </a:rPr>
                        <a:t> </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-Deporte para mayores de edad</a:t>
                      </a:r>
                    </a:p>
                    <a:p>
                      <a:pPr algn="just">
                        <a:lnSpc>
                          <a:spcPct val="115000"/>
                        </a:lnSpc>
                        <a:spcAft>
                          <a:spcPts val="0"/>
                        </a:spcAft>
                      </a:pPr>
                      <a:r>
                        <a:rPr lang="es-EC" sz="700">
                          <a:effectLst/>
                        </a:rPr>
                        <a:t>-Equipo necesario en buen estado.</a:t>
                      </a:r>
                    </a:p>
                    <a:p>
                      <a:pPr algn="just">
                        <a:lnSpc>
                          <a:spcPct val="115000"/>
                        </a:lnSpc>
                        <a:spcAft>
                          <a:spcPts val="0"/>
                        </a:spcAft>
                      </a:pPr>
                      <a:r>
                        <a:rPr lang="es-EC" sz="700">
                          <a:effectLst/>
                        </a:rPr>
                        <a:t>-Por guía un turista o pasajero.</a:t>
                      </a:r>
                    </a:p>
                    <a:p>
                      <a:pPr algn="just">
                        <a:lnSpc>
                          <a:spcPct val="115000"/>
                        </a:lnSpc>
                        <a:spcAft>
                          <a:spcPts val="0"/>
                        </a:spcAft>
                      </a:pPr>
                      <a:r>
                        <a:rPr lang="es-EC" sz="700">
                          <a:effectLst/>
                        </a:rPr>
                        <a:t>-El peso mínimo del turista o pasajero es 45 Kg.</a:t>
                      </a:r>
                    </a:p>
                    <a:p>
                      <a:pPr algn="just">
                        <a:lnSpc>
                          <a:spcPct val="115000"/>
                        </a:lnSpc>
                        <a:spcAft>
                          <a:spcPts val="0"/>
                        </a:spcAft>
                      </a:pPr>
                      <a:r>
                        <a:rPr lang="es-EC" sz="700">
                          <a:effectLst/>
                        </a:rPr>
                        <a:t>-La altura del turista no debe ser mayor a 15 cm que la altura del guía.</a:t>
                      </a:r>
                    </a:p>
                    <a:p>
                      <a:pPr algn="just">
                        <a:lnSpc>
                          <a:spcPct val="115000"/>
                        </a:lnSpc>
                        <a:spcAft>
                          <a:spcPts val="0"/>
                        </a:spcAft>
                      </a:pPr>
                      <a:r>
                        <a:rPr lang="es-EC" sz="700">
                          <a:effectLst/>
                        </a:rPr>
                        <a:t> </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-Verificar que el equipo se encuentre en buen estado.</a:t>
                      </a:r>
                    </a:p>
                    <a:p>
                      <a:pPr algn="just">
                        <a:lnSpc>
                          <a:spcPct val="115000"/>
                        </a:lnSpc>
                        <a:spcAft>
                          <a:spcPts val="0"/>
                        </a:spcAft>
                      </a:pPr>
                      <a:r>
                        <a:rPr lang="es-EC" sz="700">
                          <a:effectLst/>
                        </a:rPr>
                        <a:t>-Dirigirse al atractivo.</a:t>
                      </a:r>
                    </a:p>
                    <a:p>
                      <a:pPr algn="just">
                        <a:lnSpc>
                          <a:spcPct val="115000"/>
                        </a:lnSpc>
                        <a:spcAft>
                          <a:spcPts val="0"/>
                        </a:spcAft>
                      </a:pPr>
                      <a:r>
                        <a:rPr lang="es-EC" sz="700">
                          <a:effectLst/>
                        </a:rPr>
                        <a:t>-Explicación por parte del guía.</a:t>
                      </a:r>
                    </a:p>
                    <a:p>
                      <a:pPr algn="just">
                        <a:lnSpc>
                          <a:spcPct val="115000"/>
                        </a:lnSpc>
                        <a:spcAft>
                          <a:spcPts val="0"/>
                        </a:spcAft>
                      </a:pPr>
                      <a:r>
                        <a:rPr lang="es-EC" sz="700">
                          <a:effectLst/>
                        </a:rPr>
                        <a:t>-Colocar el equipo y asegurarlo</a:t>
                      </a:r>
                    </a:p>
                    <a:p>
                      <a:pPr algn="just">
                        <a:lnSpc>
                          <a:spcPct val="115000"/>
                        </a:lnSpc>
                        <a:spcAft>
                          <a:spcPts val="0"/>
                        </a:spcAft>
                      </a:pPr>
                      <a:r>
                        <a:rPr lang="es-EC" sz="700">
                          <a:effectLst/>
                        </a:rPr>
                        <a:t>-Realizar la actividad</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-Ala delta</a:t>
                      </a:r>
                    </a:p>
                    <a:p>
                      <a:pPr algn="just">
                        <a:lnSpc>
                          <a:spcPct val="115000"/>
                        </a:lnSpc>
                        <a:spcAft>
                          <a:spcPts val="0"/>
                        </a:spcAft>
                      </a:pPr>
                      <a:r>
                        <a:rPr lang="es-EC" sz="700">
                          <a:effectLst/>
                        </a:rPr>
                        <a:t>-Traje especial</a:t>
                      </a:r>
                    </a:p>
                    <a:p>
                      <a:pPr algn="just">
                        <a:lnSpc>
                          <a:spcPct val="115000"/>
                        </a:lnSpc>
                        <a:spcAft>
                          <a:spcPts val="0"/>
                        </a:spcAft>
                      </a:pPr>
                      <a:r>
                        <a:rPr lang="es-EC" sz="700">
                          <a:effectLst/>
                        </a:rPr>
                        <a:t>-Paracaídas</a:t>
                      </a:r>
                    </a:p>
                    <a:p>
                      <a:pPr algn="just">
                        <a:lnSpc>
                          <a:spcPct val="115000"/>
                        </a:lnSpc>
                        <a:spcAft>
                          <a:spcPts val="0"/>
                        </a:spcAft>
                      </a:pPr>
                      <a:r>
                        <a:rPr lang="es-EC" sz="700">
                          <a:effectLst/>
                        </a:rPr>
                        <a:t>-Casco</a:t>
                      </a:r>
                    </a:p>
                    <a:p>
                      <a:pPr algn="just">
                        <a:lnSpc>
                          <a:spcPct val="115000"/>
                        </a:lnSpc>
                        <a:spcAft>
                          <a:spcPts val="0"/>
                        </a:spcAft>
                      </a:pPr>
                      <a:r>
                        <a:rPr lang="es-EC" sz="700">
                          <a:effectLst/>
                        </a:rPr>
                        <a:t>-Radio boquitoqui</a:t>
                      </a:r>
                    </a:p>
                    <a:p>
                      <a:pPr algn="just">
                        <a:lnSpc>
                          <a:spcPct val="115000"/>
                        </a:lnSpc>
                        <a:spcAft>
                          <a:spcPts val="0"/>
                        </a:spcAft>
                      </a:pPr>
                      <a:r>
                        <a:rPr lang="es-EC" sz="700">
                          <a:effectLst/>
                        </a:rPr>
                        <a:t>-Gafas</a:t>
                      </a:r>
                    </a:p>
                    <a:p>
                      <a:pPr algn="just">
                        <a:lnSpc>
                          <a:spcPct val="115000"/>
                        </a:lnSpc>
                        <a:spcAft>
                          <a:spcPts val="0"/>
                        </a:spcAft>
                      </a:pPr>
                      <a:r>
                        <a:rPr lang="es-EC" sz="700">
                          <a:effectLst/>
                        </a:rPr>
                        <a:t>-Guantes</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-Ropa abrigada</a:t>
                      </a:r>
                    </a:p>
                    <a:p>
                      <a:pPr algn="just">
                        <a:lnSpc>
                          <a:spcPct val="115000"/>
                        </a:lnSpc>
                        <a:spcAft>
                          <a:spcPts val="0"/>
                        </a:spcAft>
                      </a:pPr>
                      <a:r>
                        <a:rPr lang="es-EC" sz="700">
                          <a:effectLst/>
                        </a:rPr>
                        <a:t>-Cámara de fotos</a:t>
                      </a:r>
                    </a:p>
                    <a:p>
                      <a:pPr algn="just">
                        <a:lnSpc>
                          <a:spcPct val="115000"/>
                        </a:lnSpc>
                        <a:spcAft>
                          <a:spcPts val="0"/>
                        </a:spcAft>
                      </a:pPr>
                      <a:r>
                        <a:rPr lang="es-EC" sz="700">
                          <a:effectLst/>
                        </a:rPr>
                        <a:t>-Protector solar</a:t>
                      </a:r>
                    </a:p>
                    <a:p>
                      <a:pPr algn="just">
                        <a:lnSpc>
                          <a:spcPct val="115000"/>
                        </a:lnSpc>
                        <a:spcAft>
                          <a:spcPts val="0"/>
                        </a:spcAft>
                      </a:pPr>
                      <a:r>
                        <a:rPr lang="es-EC" sz="700">
                          <a:effectLst/>
                        </a:rPr>
                        <a:t>-Gorra</a:t>
                      </a:r>
                    </a:p>
                    <a:p>
                      <a:pPr algn="just">
                        <a:lnSpc>
                          <a:spcPct val="115000"/>
                        </a:lnSpc>
                        <a:spcAft>
                          <a:spcPts val="0"/>
                        </a:spcAft>
                      </a:pPr>
                      <a:r>
                        <a:rPr lang="es-EC" sz="700">
                          <a:effectLst/>
                        </a:rPr>
                        <a:t>-Poncho de aguas</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$60 dólares (Incluye equipo, transporte y refrigerio)</a:t>
                      </a:r>
                      <a:endParaRPr lang="es-EC" sz="700">
                        <a:effectLst/>
                        <a:latin typeface="Times New Roman"/>
                        <a:ea typeface="Times New Roman"/>
                      </a:endParaRPr>
                    </a:p>
                  </a:txBody>
                  <a:tcPr marL="26057" marR="26057" marT="0" marB="0"/>
                </a:tc>
                <a:extLst>
                  <a:ext uri="{0D108BD9-81ED-4DB2-BD59-A6C34878D82A}">
                    <a16:rowId xmlns:a16="http://schemas.microsoft.com/office/drawing/2014/main" xmlns="" val="10004"/>
                  </a:ext>
                </a:extLst>
              </a:tr>
              <a:tr h="758813">
                <a:tc>
                  <a:txBody>
                    <a:bodyPr/>
                    <a:lstStyle/>
                    <a:p>
                      <a:pPr algn="just">
                        <a:lnSpc>
                          <a:spcPct val="115000"/>
                        </a:lnSpc>
                        <a:spcAft>
                          <a:spcPts val="0"/>
                        </a:spcAft>
                      </a:pPr>
                      <a:r>
                        <a:rPr lang="es-EC" sz="700">
                          <a:effectLst/>
                        </a:rPr>
                        <a:t>Ciclismo</a:t>
                      </a:r>
                    </a:p>
                    <a:p>
                      <a:pPr algn="just">
                        <a:lnSpc>
                          <a:spcPct val="115000"/>
                        </a:lnSpc>
                        <a:spcAft>
                          <a:spcPts val="0"/>
                        </a:spcAft>
                      </a:pPr>
                      <a:r>
                        <a:rPr lang="es-EC" sz="700">
                          <a:effectLst/>
                        </a:rPr>
                        <a:t> </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-Un guía cada siete turistas</a:t>
                      </a:r>
                    </a:p>
                    <a:p>
                      <a:pPr algn="just">
                        <a:lnSpc>
                          <a:spcPct val="115000"/>
                        </a:lnSpc>
                        <a:spcAft>
                          <a:spcPts val="0"/>
                        </a:spcAft>
                      </a:pPr>
                      <a:r>
                        <a:rPr lang="es-EC" sz="700">
                          <a:effectLst/>
                        </a:rPr>
                        <a:t>-Para personas desde los ocho años de edad, tomando en cuenta que deben estar en compañía de un adulto</a:t>
                      </a:r>
                    </a:p>
                    <a:p>
                      <a:pPr algn="just">
                        <a:lnSpc>
                          <a:spcPct val="115000"/>
                        </a:lnSpc>
                        <a:spcAft>
                          <a:spcPts val="0"/>
                        </a:spcAft>
                      </a:pPr>
                      <a:r>
                        <a:rPr lang="es-EC" sz="700">
                          <a:effectLst/>
                        </a:rPr>
                        <a:t>-Equipo necesario en buen estado.</a:t>
                      </a:r>
                    </a:p>
                    <a:p>
                      <a:pPr algn="just">
                        <a:lnSpc>
                          <a:spcPct val="115000"/>
                        </a:lnSpc>
                        <a:spcAft>
                          <a:spcPts val="0"/>
                        </a:spcAft>
                      </a:pPr>
                      <a:r>
                        <a:rPr lang="es-EC" sz="700">
                          <a:effectLst/>
                        </a:rPr>
                        <a:t> </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-Verificar que el equipo se encuentre en buen estado.</a:t>
                      </a:r>
                    </a:p>
                    <a:p>
                      <a:pPr algn="just">
                        <a:lnSpc>
                          <a:spcPct val="115000"/>
                        </a:lnSpc>
                        <a:spcAft>
                          <a:spcPts val="0"/>
                        </a:spcAft>
                      </a:pPr>
                      <a:r>
                        <a:rPr lang="es-EC" sz="700">
                          <a:effectLst/>
                        </a:rPr>
                        <a:t>-Explicación por parte del guía.</a:t>
                      </a:r>
                    </a:p>
                    <a:p>
                      <a:pPr algn="just">
                        <a:lnSpc>
                          <a:spcPct val="115000"/>
                        </a:lnSpc>
                        <a:spcAft>
                          <a:spcPts val="0"/>
                        </a:spcAft>
                      </a:pPr>
                      <a:r>
                        <a:rPr lang="es-EC" sz="700">
                          <a:effectLst/>
                        </a:rPr>
                        <a:t>-Colocar el equipo y asegurarlo</a:t>
                      </a:r>
                    </a:p>
                    <a:p>
                      <a:pPr algn="just">
                        <a:lnSpc>
                          <a:spcPct val="115000"/>
                        </a:lnSpc>
                        <a:spcAft>
                          <a:spcPts val="0"/>
                        </a:spcAft>
                      </a:pPr>
                      <a:r>
                        <a:rPr lang="es-EC" sz="700">
                          <a:effectLst/>
                        </a:rPr>
                        <a:t>-Realizar la actividad</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-Casco</a:t>
                      </a:r>
                    </a:p>
                    <a:p>
                      <a:pPr algn="just">
                        <a:lnSpc>
                          <a:spcPct val="115000"/>
                        </a:lnSpc>
                        <a:spcAft>
                          <a:spcPts val="0"/>
                        </a:spcAft>
                      </a:pPr>
                      <a:r>
                        <a:rPr lang="es-EC" sz="700">
                          <a:effectLst/>
                        </a:rPr>
                        <a:t>-Guantes</a:t>
                      </a:r>
                    </a:p>
                    <a:p>
                      <a:pPr algn="just">
                        <a:lnSpc>
                          <a:spcPct val="115000"/>
                        </a:lnSpc>
                        <a:spcAft>
                          <a:spcPts val="0"/>
                        </a:spcAft>
                      </a:pPr>
                      <a:r>
                        <a:rPr lang="es-EC" sz="700">
                          <a:effectLst/>
                        </a:rPr>
                        <a:t>-Rodilleras</a:t>
                      </a:r>
                    </a:p>
                    <a:p>
                      <a:pPr algn="just">
                        <a:lnSpc>
                          <a:spcPct val="115000"/>
                        </a:lnSpc>
                        <a:spcAft>
                          <a:spcPts val="0"/>
                        </a:spcAft>
                      </a:pPr>
                      <a:r>
                        <a:rPr lang="es-EC" sz="700">
                          <a:effectLst/>
                        </a:rPr>
                        <a:t>-Coderas</a:t>
                      </a:r>
                    </a:p>
                    <a:p>
                      <a:pPr algn="just">
                        <a:lnSpc>
                          <a:spcPct val="115000"/>
                        </a:lnSpc>
                        <a:spcAft>
                          <a:spcPts val="0"/>
                        </a:spcAft>
                      </a:pPr>
                      <a:r>
                        <a:rPr lang="es-EC" sz="700">
                          <a:effectLst/>
                        </a:rPr>
                        <a:t>-Gafas</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-Ropa cómoda</a:t>
                      </a:r>
                    </a:p>
                    <a:p>
                      <a:pPr algn="just">
                        <a:lnSpc>
                          <a:spcPct val="115000"/>
                        </a:lnSpc>
                        <a:spcAft>
                          <a:spcPts val="0"/>
                        </a:spcAft>
                      </a:pPr>
                      <a:r>
                        <a:rPr lang="es-EC" sz="700">
                          <a:effectLst/>
                        </a:rPr>
                        <a:t>-Protector solar</a:t>
                      </a:r>
                    </a:p>
                    <a:p>
                      <a:pPr algn="just">
                        <a:lnSpc>
                          <a:spcPct val="115000"/>
                        </a:lnSpc>
                        <a:spcAft>
                          <a:spcPts val="0"/>
                        </a:spcAft>
                      </a:pPr>
                      <a:r>
                        <a:rPr lang="es-EC" sz="700">
                          <a:effectLst/>
                        </a:rPr>
                        <a:t>-Calzado especializado</a:t>
                      </a:r>
                    </a:p>
                    <a:p>
                      <a:pPr algn="just">
                        <a:lnSpc>
                          <a:spcPct val="115000"/>
                        </a:lnSpc>
                        <a:spcAft>
                          <a:spcPts val="0"/>
                        </a:spcAft>
                      </a:pPr>
                      <a:r>
                        <a:rPr lang="es-EC" sz="700">
                          <a:effectLst/>
                        </a:rPr>
                        <a:t>-Agua</a:t>
                      </a:r>
                    </a:p>
                    <a:p>
                      <a:pPr algn="just">
                        <a:lnSpc>
                          <a:spcPct val="115000"/>
                        </a:lnSpc>
                        <a:spcAft>
                          <a:spcPts val="0"/>
                        </a:spcAft>
                      </a:pPr>
                      <a:r>
                        <a:rPr lang="es-EC" sz="700">
                          <a:effectLst/>
                        </a:rPr>
                        <a:t>-Kit contra imprevistos</a:t>
                      </a:r>
                    </a:p>
                    <a:p>
                      <a:pPr algn="just">
                        <a:lnSpc>
                          <a:spcPct val="115000"/>
                        </a:lnSpc>
                        <a:spcAft>
                          <a:spcPts val="0"/>
                        </a:spcAft>
                      </a:pPr>
                      <a:r>
                        <a:rPr lang="es-EC" sz="700">
                          <a:effectLst/>
                        </a:rPr>
                        <a:t>-Cámara</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$15 dólares (Incluye equipo y refrigerio)</a:t>
                      </a:r>
                      <a:endParaRPr lang="es-EC" sz="700">
                        <a:effectLst/>
                        <a:latin typeface="Times New Roman"/>
                        <a:ea typeface="Times New Roman"/>
                      </a:endParaRPr>
                    </a:p>
                  </a:txBody>
                  <a:tcPr marL="26057" marR="26057" marT="0" marB="0"/>
                </a:tc>
                <a:extLst>
                  <a:ext uri="{0D108BD9-81ED-4DB2-BD59-A6C34878D82A}">
                    <a16:rowId xmlns:a16="http://schemas.microsoft.com/office/drawing/2014/main" xmlns="" val="10005"/>
                  </a:ext>
                </a:extLst>
              </a:tr>
              <a:tr h="758813">
                <a:tc>
                  <a:txBody>
                    <a:bodyPr/>
                    <a:lstStyle/>
                    <a:p>
                      <a:pPr algn="just">
                        <a:lnSpc>
                          <a:spcPct val="115000"/>
                        </a:lnSpc>
                        <a:spcAft>
                          <a:spcPts val="0"/>
                        </a:spcAft>
                      </a:pPr>
                      <a:r>
                        <a:rPr lang="es-EC" sz="700">
                          <a:effectLst/>
                        </a:rPr>
                        <a:t>Arborismo</a:t>
                      </a:r>
                    </a:p>
                    <a:p>
                      <a:pPr algn="just">
                        <a:lnSpc>
                          <a:spcPct val="115000"/>
                        </a:lnSpc>
                        <a:spcAft>
                          <a:spcPts val="0"/>
                        </a:spcAft>
                      </a:pPr>
                      <a:r>
                        <a:rPr lang="es-EC" sz="700">
                          <a:effectLst/>
                        </a:rPr>
                        <a:t> </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dirty="0">
                          <a:effectLst/>
                        </a:rPr>
                        <a:t>-Menores de edad con acompañantes.</a:t>
                      </a:r>
                    </a:p>
                    <a:p>
                      <a:pPr algn="just">
                        <a:lnSpc>
                          <a:spcPct val="115000"/>
                        </a:lnSpc>
                        <a:spcAft>
                          <a:spcPts val="0"/>
                        </a:spcAft>
                      </a:pPr>
                      <a:r>
                        <a:rPr lang="es-EC" sz="700" dirty="0">
                          <a:effectLst/>
                        </a:rPr>
                        <a:t>-Equipo necesario en buen estado.</a:t>
                      </a:r>
                    </a:p>
                    <a:p>
                      <a:pPr algn="just">
                        <a:lnSpc>
                          <a:spcPct val="115000"/>
                        </a:lnSpc>
                        <a:spcAft>
                          <a:spcPts val="0"/>
                        </a:spcAft>
                      </a:pPr>
                      <a:r>
                        <a:rPr lang="es-EC" sz="700" dirty="0">
                          <a:effectLst/>
                        </a:rPr>
                        <a:t>-Por guía cuatro turistas.</a:t>
                      </a:r>
                    </a:p>
                    <a:p>
                      <a:pPr algn="just">
                        <a:lnSpc>
                          <a:spcPct val="115000"/>
                        </a:lnSpc>
                        <a:spcAft>
                          <a:spcPts val="0"/>
                        </a:spcAft>
                      </a:pPr>
                      <a:r>
                        <a:rPr lang="es-EC" sz="700" dirty="0">
                          <a:effectLst/>
                        </a:rPr>
                        <a:t>-Altura mínima de 0.80 cm.</a:t>
                      </a:r>
                    </a:p>
                    <a:p>
                      <a:pPr algn="just">
                        <a:lnSpc>
                          <a:spcPct val="115000"/>
                        </a:lnSpc>
                        <a:spcAft>
                          <a:spcPts val="0"/>
                        </a:spcAft>
                      </a:pPr>
                      <a:r>
                        <a:rPr lang="es-EC" sz="700" dirty="0">
                          <a:effectLst/>
                        </a:rPr>
                        <a:t> </a:t>
                      </a:r>
                      <a:endParaRPr lang="es-EC" sz="700" dirty="0">
                        <a:effectLst/>
                        <a:latin typeface="Times New Roman"/>
                        <a:ea typeface="Times New Roman"/>
                      </a:endParaRPr>
                    </a:p>
                  </a:txBody>
                  <a:tcPr marL="26057" marR="26057" marT="0" marB="0"/>
                </a:tc>
                <a:tc>
                  <a:txBody>
                    <a:bodyPr/>
                    <a:lstStyle/>
                    <a:p>
                      <a:pPr algn="just">
                        <a:lnSpc>
                          <a:spcPct val="115000"/>
                        </a:lnSpc>
                        <a:spcAft>
                          <a:spcPts val="0"/>
                        </a:spcAft>
                      </a:pPr>
                      <a:r>
                        <a:rPr lang="es-EC" sz="700" dirty="0">
                          <a:effectLst/>
                        </a:rPr>
                        <a:t>-Verificar que el equipo se encuentre en buen estado.</a:t>
                      </a:r>
                    </a:p>
                    <a:p>
                      <a:pPr algn="just">
                        <a:lnSpc>
                          <a:spcPct val="115000"/>
                        </a:lnSpc>
                        <a:spcAft>
                          <a:spcPts val="0"/>
                        </a:spcAft>
                      </a:pPr>
                      <a:r>
                        <a:rPr lang="es-EC" sz="700" dirty="0">
                          <a:effectLst/>
                        </a:rPr>
                        <a:t>-Explicación por parte del guía.</a:t>
                      </a:r>
                    </a:p>
                    <a:p>
                      <a:pPr algn="just">
                        <a:lnSpc>
                          <a:spcPct val="115000"/>
                        </a:lnSpc>
                        <a:spcAft>
                          <a:spcPts val="0"/>
                        </a:spcAft>
                      </a:pPr>
                      <a:r>
                        <a:rPr lang="es-EC" sz="700" dirty="0">
                          <a:effectLst/>
                        </a:rPr>
                        <a:t>-Colocar el equipo y asegurarlo</a:t>
                      </a:r>
                    </a:p>
                    <a:p>
                      <a:pPr algn="just">
                        <a:lnSpc>
                          <a:spcPct val="115000"/>
                        </a:lnSpc>
                        <a:spcAft>
                          <a:spcPts val="0"/>
                        </a:spcAft>
                      </a:pPr>
                      <a:r>
                        <a:rPr lang="es-EC" sz="700" dirty="0">
                          <a:effectLst/>
                        </a:rPr>
                        <a:t>-Realizar la actividad</a:t>
                      </a:r>
                      <a:endParaRPr lang="es-EC" sz="700" dirty="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-Casco</a:t>
                      </a:r>
                    </a:p>
                    <a:p>
                      <a:pPr algn="just">
                        <a:lnSpc>
                          <a:spcPct val="115000"/>
                        </a:lnSpc>
                        <a:spcAft>
                          <a:spcPts val="0"/>
                        </a:spcAft>
                      </a:pPr>
                      <a:r>
                        <a:rPr lang="es-EC" sz="700">
                          <a:effectLst/>
                        </a:rPr>
                        <a:t>-Arnés</a:t>
                      </a:r>
                    </a:p>
                    <a:p>
                      <a:pPr algn="just">
                        <a:lnSpc>
                          <a:spcPct val="115000"/>
                        </a:lnSpc>
                        <a:spcAft>
                          <a:spcPts val="0"/>
                        </a:spcAft>
                      </a:pPr>
                      <a:r>
                        <a:rPr lang="es-EC" sz="700">
                          <a:effectLst/>
                        </a:rPr>
                        <a:t>-Mosquetón</a:t>
                      </a:r>
                    </a:p>
                    <a:p>
                      <a:pPr algn="just">
                        <a:lnSpc>
                          <a:spcPct val="115000"/>
                        </a:lnSpc>
                        <a:spcAft>
                          <a:spcPts val="0"/>
                        </a:spcAft>
                      </a:pPr>
                      <a:r>
                        <a:rPr lang="es-EC" sz="700">
                          <a:effectLst/>
                        </a:rPr>
                        <a:t>-Cuerdas</a:t>
                      </a:r>
                    </a:p>
                    <a:p>
                      <a:pPr algn="just">
                        <a:lnSpc>
                          <a:spcPct val="115000"/>
                        </a:lnSpc>
                        <a:spcAft>
                          <a:spcPts val="0"/>
                        </a:spcAft>
                      </a:pPr>
                      <a:r>
                        <a:rPr lang="es-EC" sz="700">
                          <a:effectLst/>
                        </a:rPr>
                        <a:t>-Cintas</a:t>
                      </a:r>
                    </a:p>
                    <a:p>
                      <a:pPr algn="just">
                        <a:lnSpc>
                          <a:spcPct val="115000"/>
                        </a:lnSpc>
                        <a:spcAft>
                          <a:spcPts val="0"/>
                        </a:spcAft>
                      </a:pPr>
                      <a:r>
                        <a:rPr lang="es-EC" sz="700">
                          <a:effectLst/>
                        </a:rPr>
                        <a:t>-Poleas</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a:effectLst/>
                        </a:rPr>
                        <a:t>-Ropa cómoda</a:t>
                      </a:r>
                    </a:p>
                    <a:p>
                      <a:pPr algn="just">
                        <a:lnSpc>
                          <a:spcPct val="115000"/>
                        </a:lnSpc>
                        <a:spcAft>
                          <a:spcPts val="0"/>
                        </a:spcAft>
                      </a:pPr>
                      <a:r>
                        <a:rPr lang="es-EC" sz="700">
                          <a:effectLst/>
                        </a:rPr>
                        <a:t>-Protector solar</a:t>
                      </a:r>
                    </a:p>
                    <a:p>
                      <a:pPr algn="just">
                        <a:lnSpc>
                          <a:spcPct val="115000"/>
                        </a:lnSpc>
                        <a:spcAft>
                          <a:spcPts val="0"/>
                        </a:spcAft>
                      </a:pPr>
                      <a:r>
                        <a:rPr lang="es-EC" sz="700">
                          <a:effectLst/>
                        </a:rPr>
                        <a:t>-Calzado deportivo</a:t>
                      </a:r>
                    </a:p>
                    <a:p>
                      <a:pPr algn="just">
                        <a:lnSpc>
                          <a:spcPct val="115000"/>
                        </a:lnSpc>
                        <a:spcAft>
                          <a:spcPts val="0"/>
                        </a:spcAft>
                      </a:pPr>
                      <a:r>
                        <a:rPr lang="es-EC" sz="700">
                          <a:effectLst/>
                        </a:rPr>
                        <a:t> </a:t>
                      </a:r>
                      <a:endParaRPr lang="es-EC" sz="700">
                        <a:effectLst/>
                        <a:latin typeface="Times New Roman"/>
                        <a:ea typeface="Times New Roman"/>
                      </a:endParaRPr>
                    </a:p>
                  </a:txBody>
                  <a:tcPr marL="26057" marR="26057" marT="0" marB="0"/>
                </a:tc>
                <a:tc>
                  <a:txBody>
                    <a:bodyPr/>
                    <a:lstStyle/>
                    <a:p>
                      <a:pPr algn="just">
                        <a:lnSpc>
                          <a:spcPct val="115000"/>
                        </a:lnSpc>
                        <a:spcAft>
                          <a:spcPts val="0"/>
                        </a:spcAft>
                      </a:pPr>
                      <a:r>
                        <a:rPr lang="es-EC" sz="700" dirty="0">
                          <a:effectLst/>
                        </a:rPr>
                        <a:t>$15 dólares (Incluye equipo y refrigerio)</a:t>
                      </a:r>
                      <a:endParaRPr lang="es-EC" sz="700" dirty="0">
                        <a:effectLst/>
                        <a:latin typeface="Times New Roman"/>
                        <a:ea typeface="Times New Roman"/>
                      </a:endParaRPr>
                    </a:p>
                  </a:txBody>
                  <a:tcPr marL="26057" marR="26057"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71229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12661" y="363907"/>
            <a:ext cx="2336281" cy="400110"/>
          </a:xfrm>
          <a:prstGeom prst="rect">
            <a:avLst/>
          </a:prstGeom>
          <a:noFill/>
        </p:spPr>
        <p:txBody>
          <a:bodyPr wrap="none" rtlCol="0">
            <a:spAutoFit/>
          </a:bodyPr>
          <a:lstStyle/>
          <a:p>
            <a:r>
              <a:rPr lang="pt-BR" sz="2000" b="1" dirty="0">
                <a:latin typeface="Berlin Sans FB Demi" panose="020E0802020502020306" pitchFamily="34" charset="0"/>
              </a:rPr>
              <a:t>Recursos Turísticos</a:t>
            </a:r>
            <a:endParaRPr lang="es-EC" sz="2000" b="1" dirty="0">
              <a:latin typeface="Berlin Sans FB Demi" panose="020E0802020502020306"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725104874"/>
              </p:ext>
            </p:extLst>
          </p:nvPr>
        </p:nvGraphicFramePr>
        <p:xfrm>
          <a:off x="1812661" y="764017"/>
          <a:ext cx="8542242" cy="5616624"/>
        </p:xfrm>
        <a:graphic>
          <a:graphicData uri="http://schemas.openxmlformats.org/drawingml/2006/table">
            <a:tbl>
              <a:tblPr firstRow="1" bandRow="1">
                <a:tableStyleId>{5940675A-B579-460E-94D1-54222C63F5DA}</a:tableStyleId>
              </a:tblPr>
              <a:tblGrid>
                <a:gridCol w="2847414">
                  <a:extLst>
                    <a:ext uri="{9D8B030D-6E8A-4147-A177-3AD203B41FA5}">
                      <a16:colId xmlns:a16="http://schemas.microsoft.com/office/drawing/2014/main" xmlns="" val="20000"/>
                    </a:ext>
                  </a:extLst>
                </a:gridCol>
                <a:gridCol w="2847414">
                  <a:extLst>
                    <a:ext uri="{9D8B030D-6E8A-4147-A177-3AD203B41FA5}">
                      <a16:colId xmlns:a16="http://schemas.microsoft.com/office/drawing/2014/main" xmlns="" val="20001"/>
                    </a:ext>
                  </a:extLst>
                </a:gridCol>
                <a:gridCol w="2847414">
                  <a:extLst>
                    <a:ext uri="{9D8B030D-6E8A-4147-A177-3AD203B41FA5}">
                      <a16:colId xmlns:a16="http://schemas.microsoft.com/office/drawing/2014/main" xmlns="" val="20002"/>
                    </a:ext>
                  </a:extLst>
                </a:gridCol>
              </a:tblGrid>
              <a:tr h="2713467">
                <a:tc>
                  <a:txBody>
                    <a:bodyPr/>
                    <a:lstStyle/>
                    <a:p>
                      <a:pPr algn="ctr"/>
                      <a:r>
                        <a:rPr lang="es-EC" dirty="0"/>
                        <a:t>Cascadas de Chirisacha</a:t>
                      </a:r>
                    </a:p>
                  </a:txBody>
                  <a:tcPr/>
                </a:tc>
                <a:tc>
                  <a:txBody>
                    <a:bodyPr/>
                    <a:lstStyle/>
                    <a:p>
                      <a:pPr algn="ctr"/>
                      <a:r>
                        <a:rPr lang="es-EC" dirty="0"/>
                        <a:t>Volcán Inactivo Ninamburo</a:t>
                      </a:r>
                    </a:p>
                  </a:txBody>
                  <a:tcPr/>
                </a:tc>
                <a:tc>
                  <a:txBody>
                    <a:bodyPr/>
                    <a:lstStyle/>
                    <a:p>
                      <a:pPr algn="ctr"/>
                      <a:r>
                        <a:rPr kumimoji="0" lang="es-ES" sz="1800" kern="1200" dirty="0">
                          <a:solidFill>
                            <a:schemeClr val="tx1"/>
                          </a:solidFill>
                          <a:effectLst/>
                          <a:latin typeface="+mn-lt"/>
                          <a:ea typeface="+mn-ea"/>
                          <a:cs typeface="+mn-cs"/>
                        </a:rPr>
                        <a:t>Bosque Protector Cambungan</a:t>
                      </a:r>
                      <a:endParaRPr lang="es-EC" dirty="0"/>
                    </a:p>
                  </a:txBody>
                  <a:tcPr/>
                </a:tc>
                <a:extLst>
                  <a:ext uri="{0D108BD9-81ED-4DB2-BD59-A6C34878D82A}">
                    <a16:rowId xmlns:a16="http://schemas.microsoft.com/office/drawing/2014/main" xmlns="" val="10000"/>
                  </a:ext>
                </a:extLst>
              </a:tr>
              <a:tr h="2903157">
                <a:tc>
                  <a:txBody>
                    <a:bodyPr/>
                    <a:lstStyle/>
                    <a:p>
                      <a:pPr algn="ctr"/>
                      <a:r>
                        <a:rPr kumimoji="0" lang="es-ES" sz="1800" kern="1200" dirty="0">
                          <a:solidFill>
                            <a:schemeClr val="tx1"/>
                          </a:solidFill>
                          <a:effectLst/>
                          <a:latin typeface="+mn-lt"/>
                          <a:ea typeface="+mn-ea"/>
                          <a:cs typeface="+mn-cs"/>
                        </a:rPr>
                        <a:t>Cascadas la Playa</a:t>
                      </a:r>
                      <a:endParaRPr lang="es-EC" dirty="0"/>
                    </a:p>
                  </a:txBody>
                  <a:tcPr/>
                </a:tc>
                <a:tc>
                  <a:txBody>
                    <a:bodyPr/>
                    <a:lstStyle/>
                    <a:p>
                      <a:pPr algn="ctr"/>
                      <a:r>
                        <a:rPr kumimoji="0" lang="es-ES" sz="1800" kern="1200" dirty="0">
                          <a:solidFill>
                            <a:schemeClr val="tx1"/>
                          </a:solidFill>
                          <a:effectLst/>
                          <a:latin typeface="+mn-lt"/>
                          <a:ea typeface="+mn-ea"/>
                          <a:cs typeface="+mn-cs"/>
                        </a:rPr>
                        <a:t>Tolas de Pirca</a:t>
                      </a:r>
                      <a:endParaRPr lang="es-EC" dirty="0"/>
                    </a:p>
                  </a:txBody>
                  <a:tcPr/>
                </a:tc>
                <a:tc>
                  <a:txBody>
                    <a:bodyPr/>
                    <a:lstStyle/>
                    <a:p>
                      <a:pPr algn="ctr"/>
                      <a:r>
                        <a:rPr kumimoji="0" lang="es-ES" sz="1800" kern="1200" dirty="0">
                          <a:solidFill>
                            <a:schemeClr val="tx1"/>
                          </a:solidFill>
                          <a:effectLst/>
                          <a:latin typeface="+mn-lt"/>
                          <a:ea typeface="+mn-ea"/>
                          <a:cs typeface="+mn-cs"/>
                        </a:rPr>
                        <a:t>Santuario de la Virgen de la Caridad</a:t>
                      </a:r>
                      <a:endParaRPr lang="es-EC" dirty="0"/>
                    </a:p>
                  </a:txBody>
                  <a:tcPr/>
                </a:tc>
                <a:extLst>
                  <a:ext uri="{0D108BD9-81ED-4DB2-BD59-A6C34878D82A}">
                    <a16:rowId xmlns:a16="http://schemas.microsoft.com/office/drawing/2014/main" xmlns="" val="10001"/>
                  </a:ext>
                </a:extLst>
              </a:tr>
            </a:tbl>
          </a:graphicData>
        </a:graphic>
      </p:graphicFrame>
      <p:pic>
        <p:nvPicPr>
          <p:cNvPr id="6" name="5 Imagen" descr="https://scontent.fuio3-1.fna.fbcdn.net/t31.0-8/14918908_1496261653723030_7412604262985164612_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096" y="1132509"/>
            <a:ext cx="2600295" cy="2267832"/>
          </a:xfrm>
          <a:prstGeom prst="rect">
            <a:avLst/>
          </a:prstGeom>
          <a:noFill/>
          <a:ln>
            <a:noFill/>
          </a:ln>
        </p:spPr>
      </p:pic>
      <p:pic>
        <p:nvPicPr>
          <p:cNvPr id="7" name="6 Imagen"/>
          <p:cNvPicPr/>
          <p:nvPr/>
        </p:nvPicPr>
        <p:blipFill>
          <a:blip r:embed="rId3"/>
          <a:stretch>
            <a:fillRect/>
          </a:stretch>
        </p:blipFill>
        <p:spPr>
          <a:xfrm>
            <a:off x="4727849" y="1132509"/>
            <a:ext cx="2696408" cy="2267832"/>
          </a:xfrm>
          <a:prstGeom prst="rect">
            <a:avLst/>
          </a:prstGeom>
        </p:spPr>
      </p:pic>
      <p:pic>
        <p:nvPicPr>
          <p:cNvPr id="8" name="7 Imagen"/>
          <p:cNvPicPr/>
          <p:nvPr/>
        </p:nvPicPr>
        <p:blipFill>
          <a:blip r:embed="rId4"/>
          <a:stretch>
            <a:fillRect/>
          </a:stretch>
        </p:blipFill>
        <p:spPr>
          <a:xfrm>
            <a:off x="7764066" y="1350626"/>
            <a:ext cx="2478892" cy="1974213"/>
          </a:xfrm>
          <a:prstGeom prst="rect">
            <a:avLst/>
          </a:prstGeom>
        </p:spPr>
      </p:pic>
      <p:pic>
        <p:nvPicPr>
          <p:cNvPr id="9" name="8 Imagen"/>
          <p:cNvPicPr/>
          <p:nvPr/>
        </p:nvPicPr>
        <p:blipFill>
          <a:blip r:embed="rId5"/>
          <a:stretch>
            <a:fillRect/>
          </a:stretch>
        </p:blipFill>
        <p:spPr>
          <a:xfrm>
            <a:off x="1939096" y="3850546"/>
            <a:ext cx="2635635" cy="2395870"/>
          </a:xfrm>
          <a:prstGeom prst="rect">
            <a:avLst/>
          </a:prstGeom>
        </p:spPr>
      </p:pic>
      <p:pic>
        <p:nvPicPr>
          <p:cNvPr id="10" name="9 Imagen"/>
          <p:cNvPicPr/>
          <p:nvPr/>
        </p:nvPicPr>
        <p:blipFill>
          <a:blip r:embed="rId6"/>
          <a:stretch>
            <a:fillRect/>
          </a:stretch>
        </p:blipFill>
        <p:spPr>
          <a:xfrm>
            <a:off x="4786572" y="3850546"/>
            <a:ext cx="2637685" cy="2404259"/>
          </a:xfrm>
          <a:prstGeom prst="rect">
            <a:avLst/>
          </a:prstGeom>
        </p:spPr>
      </p:pic>
      <p:pic>
        <p:nvPicPr>
          <p:cNvPr id="11" name="10 Imagen" descr="https://scontent.fuio3-1.fna.fbcdn.net/v/t1.0-9/14492382_630816713763121_8533809644177055318_n.jpg?oh=711b239db89f7f187b674ee8afc5e7c7&amp;oe=58C2FD54"/>
          <p:cNvPicPr/>
          <p:nvPr/>
        </p:nvPicPr>
        <p:blipFill rotWithShape="1">
          <a:blip r:embed="rId7" cstate="print">
            <a:extLst>
              <a:ext uri="{28A0092B-C50C-407E-A947-70E740481C1C}">
                <a14:useLocalDpi xmlns:a14="http://schemas.microsoft.com/office/drawing/2010/main" val="0"/>
              </a:ext>
            </a:extLst>
          </a:blip>
          <a:srcRect b="22807"/>
          <a:stretch/>
        </p:blipFill>
        <p:spPr bwMode="auto">
          <a:xfrm>
            <a:off x="7681065" y="4102215"/>
            <a:ext cx="2482475" cy="21442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3933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62266" y="329653"/>
            <a:ext cx="5888601" cy="369332"/>
          </a:xfrm>
          <a:prstGeom prst="rect">
            <a:avLst/>
          </a:prstGeom>
          <a:noFill/>
        </p:spPr>
        <p:txBody>
          <a:bodyPr wrap="square" rtlCol="0">
            <a:spAutoFit/>
          </a:bodyPr>
          <a:lstStyle/>
          <a:p>
            <a:pPr lvl="1"/>
            <a:r>
              <a:rPr lang="es-EC" b="1" dirty="0">
                <a:latin typeface="Berlin Sans FB Demi" panose="020E0802020502020306" pitchFamily="34" charset="0"/>
              </a:rPr>
              <a:t>Actividades de aventura y su impacto ambiental</a:t>
            </a:r>
          </a:p>
        </p:txBody>
      </p:sp>
      <p:graphicFrame>
        <p:nvGraphicFramePr>
          <p:cNvPr id="5" name="4 Tabla"/>
          <p:cNvGraphicFramePr>
            <a:graphicFrameLocks noGrp="1"/>
          </p:cNvGraphicFramePr>
          <p:nvPr>
            <p:extLst>
              <p:ext uri="{D42A27DB-BD31-4B8C-83A1-F6EECF244321}">
                <p14:modId xmlns:p14="http://schemas.microsoft.com/office/powerpoint/2010/main" val="2290212676"/>
              </p:ext>
            </p:extLst>
          </p:nvPr>
        </p:nvGraphicFramePr>
        <p:xfrm>
          <a:off x="1660544" y="698985"/>
          <a:ext cx="9110919" cy="5676545"/>
        </p:xfrm>
        <a:graphic>
          <a:graphicData uri="http://schemas.openxmlformats.org/drawingml/2006/table">
            <a:tbl>
              <a:tblPr firstRow="1" firstCol="1" bandRow="1">
                <a:tableStyleId>{D27102A9-8310-4765-A935-A1911B00CA55}</a:tableStyleId>
              </a:tblPr>
              <a:tblGrid>
                <a:gridCol w="1546916">
                  <a:extLst>
                    <a:ext uri="{9D8B030D-6E8A-4147-A177-3AD203B41FA5}">
                      <a16:colId xmlns:a16="http://schemas.microsoft.com/office/drawing/2014/main" xmlns="" val="20000"/>
                    </a:ext>
                  </a:extLst>
                </a:gridCol>
                <a:gridCol w="7564003">
                  <a:extLst>
                    <a:ext uri="{9D8B030D-6E8A-4147-A177-3AD203B41FA5}">
                      <a16:colId xmlns:a16="http://schemas.microsoft.com/office/drawing/2014/main" xmlns="" val="20001"/>
                    </a:ext>
                  </a:extLst>
                </a:gridCol>
              </a:tblGrid>
              <a:tr h="274320">
                <a:tc>
                  <a:txBody>
                    <a:bodyPr/>
                    <a:lstStyle/>
                    <a:p>
                      <a:pPr algn="ctr">
                        <a:lnSpc>
                          <a:spcPct val="150000"/>
                        </a:lnSpc>
                        <a:spcAft>
                          <a:spcPts val="0"/>
                        </a:spcAft>
                      </a:pPr>
                      <a:r>
                        <a:rPr lang="es-EC" sz="1200" dirty="0">
                          <a:effectLst/>
                        </a:rPr>
                        <a:t>ACTIVIDAD</a:t>
                      </a:r>
                      <a:endParaRPr lang="es-EC" sz="1200" dirty="0">
                        <a:effectLst/>
                        <a:latin typeface="Times New Roman"/>
                        <a:ea typeface="Times New Roman"/>
                      </a:endParaRPr>
                    </a:p>
                  </a:txBody>
                  <a:tcPr marL="43022" marR="43022" marT="0" marB="0"/>
                </a:tc>
                <a:tc>
                  <a:txBody>
                    <a:bodyPr/>
                    <a:lstStyle/>
                    <a:p>
                      <a:pPr algn="ctr">
                        <a:lnSpc>
                          <a:spcPct val="150000"/>
                        </a:lnSpc>
                        <a:spcAft>
                          <a:spcPts val="0"/>
                        </a:spcAft>
                      </a:pPr>
                      <a:r>
                        <a:rPr lang="es-EC" sz="1200">
                          <a:effectLst/>
                        </a:rPr>
                        <a:t>IMPACTO</a:t>
                      </a:r>
                      <a:endParaRPr lang="es-EC" sz="1200">
                        <a:effectLst/>
                        <a:latin typeface="Times New Roman"/>
                        <a:ea typeface="Times New Roman"/>
                      </a:endParaRPr>
                    </a:p>
                  </a:txBody>
                  <a:tcPr marL="43022" marR="43022" marT="0" marB="0"/>
                </a:tc>
                <a:extLst>
                  <a:ext uri="{0D108BD9-81ED-4DB2-BD59-A6C34878D82A}">
                    <a16:rowId xmlns:a16="http://schemas.microsoft.com/office/drawing/2014/main" xmlns="" val="10000"/>
                  </a:ext>
                </a:extLst>
              </a:tr>
              <a:tr h="1181559">
                <a:tc>
                  <a:txBody>
                    <a:bodyPr/>
                    <a:lstStyle/>
                    <a:p>
                      <a:pPr algn="ctr">
                        <a:lnSpc>
                          <a:spcPct val="115000"/>
                        </a:lnSpc>
                        <a:spcAft>
                          <a:spcPts val="0"/>
                        </a:spcAft>
                      </a:pPr>
                      <a:r>
                        <a:rPr lang="es-EC" sz="1200">
                          <a:effectLst/>
                        </a:rPr>
                        <a:t>Cayoning</a:t>
                      </a:r>
                      <a:endParaRPr lang="es-EC" sz="1200">
                        <a:effectLst/>
                        <a:latin typeface="Times New Roman"/>
                        <a:ea typeface="Times New Roman"/>
                      </a:endParaRPr>
                    </a:p>
                  </a:txBody>
                  <a:tcPr marL="43022" marR="43022" marT="0" marB="0"/>
                </a:tc>
                <a:tc>
                  <a:txBody>
                    <a:bodyPr/>
                    <a:lstStyle/>
                    <a:p>
                      <a:pPr algn="just">
                        <a:lnSpc>
                          <a:spcPct val="115000"/>
                        </a:lnSpc>
                        <a:spcAft>
                          <a:spcPts val="0"/>
                        </a:spcAft>
                      </a:pPr>
                      <a:r>
                        <a:rPr lang="es-EC" sz="1200" dirty="0">
                          <a:effectLst/>
                        </a:rPr>
                        <a:t>El impacto ambiental que puede generar esta actividad es únicamente el ruido debido a que se lo realiza en grupos de hasta 15 </a:t>
                      </a:r>
                      <a:r>
                        <a:rPr lang="es-EC" sz="1200" dirty="0" smtClean="0">
                          <a:effectLst/>
                        </a:rPr>
                        <a:t>personas.</a:t>
                      </a:r>
                    </a:p>
                    <a:p>
                      <a:pPr algn="just">
                        <a:lnSpc>
                          <a:spcPct val="115000"/>
                        </a:lnSpc>
                        <a:spcAft>
                          <a:spcPts val="0"/>
                        </a:spcAft>
                      </a:pPr>
                      <a:endParaRPr lang="es-EC" sz="1200" dirty="0" smtClean="0">
                        <a:effectLst/>
                      </a:endParaRPr>
                    </a:p>
                    <a:p>
                      <a:pPr algn="just">
                        <a:lnSpc>
                          <a:spcPct val="115000"/>
                        </a:lnSpc>
                        <a:spcAft>
                          <a:spcPts val="0"/>
                        </a:spcAft>
                      </a:pPr>
                      <a:r>
                        <a:rPr lang="es-EC" sz="1200" dirty="0" smtClean="0">
                          <a:effectLst/>
                        </a:rPr>
                        <a:t>El </a:t>
                      </a:r>
                      <a:r>
                        <a:rPr lang="es-EC" sz="1200" dirty="0">
                          <a:effectLst/>
                        </a:rPr>
                        <a:t>beneficio ambiental es alto considerando que para realizar esta actividad no se necesita de equipos </a:t>
                      </a:r>
                      <a:r>
                        <a:rPr lang="es-EC" sz="1200" dirty="0" smtClean="0">
                          <a:effectLst/>
                        </a:rPr>
                        <a:t>motorizados.</a:t>
                      </a:r>
                      <a:endParaRPr lang="es-EC" sz="1200" dirty="0">
                        <a:effectLst/>
                      </a:endParaRPr>
                    </a:p>
                  </a:txBody>
                  <a:tcPr marL="43022" marR="43022" marT="0" marB="0"/>
                </a:tc>
                <a:extLst>
                  <a:ext uri="{0D108BD9-81ED-4DB2-BD59-A6C34878D82A}">
                    <a16:rowId xmlns:a16="http://schemas.microsoft.com/office/drawing/2014/main" xmlns="" val="10001"/>
                  </a:ext>
                </a:extLst>
              </a:tr>
              <a:tr h="1162428">
                <a:tc>
                  <a:txBody>
                    <a:bodyPr/>
                    <a:lstStyle/>
                    <a:p>
                      <a:pPr algn="ctr">
                        <a:lnSpc>
                          <a:spcPct val="115000"/>
                        </a:lnSpc>
                        <a:spcAft>
                          <a:spcPts val="0"/>
                        </a:spcAft>
                      </a:pPr>
                      <a:r>
                        <a:rPr lang="es-EC" sz="1200">
                          <a:effectLst/>
                        </a:rPr>
                        <a:t>Cabalgata</a:t>
                      </a:r>
                      <a:endParaRPr lang="es-EC" sz="1200">
                        <a:effectLst/>
                        <a:latin typeface="Times New Roman"/>
                        <a:ea typeface="Times New Roman"/>
                      </a:endParaRPr>
                    </a:p>
                  </a:txBody>
                  <a:tcPr marL="43022" marR="43022" marT="0" marB="0"/>
                </a:tc>
                <a:tc>
                  <a:txBody>
                    <a:bodyPr/>
                    <a:lstStyle/>
                    <a:p>
                      <a:pPr algn="just">
                        <a:lnSpc>
                          <a:spcPct val="115000"/>
                        </a:lnSpc>
                        <a:spcAft>
                          <a:spcPts val="0"/>
                        </a:spcAft>
                      </a:pPr>
                      <a:r>
                        <a:rPr lang="es-EC" sz="1200" dirty="0" smtClean="0">
                          <a:effectLst/>
                        </a:rPr>
                        <a:t>El</a:t>
                      </a:r>
                      <a:r>
                        <a:rPr lang="es-EC" sz="1200" baseline="0" dirty="0" smtClean="0">
                          <a:effectLst/>
                        </a:rPr>
                        <a:t> impacto que </a:t>
                      </a:r>
                      <a:r>
                        <a:rPr lang="es-EC" sz="1200" dirty="0" smtClean="0">
                          <a:effectLst/>
                        </a:rPr>
                        <a:t>genera </a:t>
                      </a:r>
                      <a:r>
                        <a:rPr lang="es-EC" sz="1200" dirty="0">
                          <a:effectLst/>
                        </a:rPr>
                        <a:t>tiene un nivel medio a comparación con el motocross que se está realizando en la actualidad</a:t>
                      </a:r>
                      <a:r>
                        <a:rPr lang="es-EC" sz="1200" dirty="0" smtClean="0">
                          <a:effectLst/>
                        </a:rPr>
                        <a:t>, aunque </a:t>
                      </a:r>
                      <a:r>
                        <a:rPr lang="es-EC" sz="1200" dirty="0">
                          <a:effectLst/>
                        </a:rPr>
                        <a:t>los caballos producen la erosión del suelo con el constante pisoteo,</a:t>
                      </a:r>
                      <a:r>
                        <a:rPr lang="es-EC" sz="1200" baseline="0" dirty="0">
                          <a:effectLst/>
                        </a:rPr>
                        <a:t> pero</a:t>
                      </a:r>
                      <a:r>
                        <a:rPr lang="es-EC" sz="1200" dirty="0">
                          <a:effectLst/>
                        </a:rPr>
                        <a:t> la práctica de motocross genera contaminación</a:t>
                      </a:r>
                      <a:r>
                        <a:rPr lang="es-EC" sz="1200" baseline="0" dirty="0">
                          <a:effectLst/>
                        </a:rPr>
                        <a:t> auditiva </a:t>
                      </a:r>
                      <a:r>
                        <a:rPr lang="es-EC" sz="1200" dirty="0">
                          <a:effectLst/>
                        </a:rPr>
                        <a:t>que provoca el motor y causa un desequilibrio al ambiente.</a:t>
                      </a:r>
                      <a:r>
                        <a:rPr lang="es-EC" sz="1200" baseline="0" dirty="0">
                          <a:effectLst/>
                        </a:rPr>
                        <a:t>  </a:t>
                      </a:r>
                      <a:endParaRPr lang="es-EC" sz="1200" baseline="0" dirty="0" smtClean="0">
                        <a:effectLst/>
                      </a:endParaRPr>
                    </a:p>
                    <a:p>
                      <a:pPr algn="just">
                        <a:lnSpc>
                          <a:spcPct val="115000"/>
                        </a:lnSpc>
                        <a:spcAft>
                          <a:spcPts val="0"/>
                        </a:spcAft>
                      </a:pPr>
                      <a:r>
                        <a:rPr lang="es-EC" sz="1200" dirty="0" smtClean="0">
                          <a:effectLst/>
                        </a:rPr>
                        <a:t>Por </a:t>
                      </a:r>
                      <a:r>
                        <a:rPr lang="es-EC" sz="1200" dirty="0">
                          <a:effectLst/>
                        </a:rPr>
                        <a:t>otro lado, se puede minimizar el impacto que genera las cabalgatas con senderos establecidos y horarios designados.</a:t>
                      </a:r>
                      <a:endParaRPr lang="es-EC" sz="1200" dirty="0">
                        <a:effectLst/>
                        <a:latin typeface="Times New Roman"/>
                        <a:ea typeface="Times New Roman"/>
                      </a:endParaRPr>
                    </a:p>
                  </a:txBody>
                  <a:tcPr marL="43022" marR="43022" marT="0" marB="0"/>
                </a:tc>
                <a:extLst>
                  <a:ext uri="{0D108BD9-81ED-4DB2-BD59-A6C34878D82A}">
                    <a16:rowId xmlns:a16="http://schemas.microsoft.com/office/drawing/2014/main" xmlns="" val="10002"/>
                  </a:ext>
                </a:extLst>
              </a:tr>
              <a:tr h="1034889">
                <a:tc>
                  <a:txBody>
                    <a:bodyPr/>
                    <a:lstStyle/>
                    <a:p>
                      <a:pPr algn="ctr">
                        <a:lnSpc>
                          <a:spcPct val="115000"/>
                        </a:lnSpc>
                        <a:spcAft>
                          <a:spcPts val="0"/>
                        </a:spcAft>
                      </a:pPr>
                      <a:r>
                        <a:rPr lang="es-EC" sz="1200">
                          <a:effectLst/>
                        </a:rPr>
                        <a:t>Ciclismo</a:t>
                      </a:r>
                      <a:endParaRPr lang="es-EC" sz="1200">
                        <a:effectLst/>
                        <a:latin typeface="Times New Roman"/>
                        <a:ea typeface="Times New Roman"/>
                      </a:endParaRPr>
                    </a:p>
                  </a:txBody>
                  <a:tcPr marL="43022" marR="43022" marT="0" marB="0"/>
                </a:tc>
                <a:tc>
                  <a:txBody>
                    <a:bodyPr/>
                    <a:lstStyle/>
                    <a:p>
                      <a:pPr algn="just">
                        <a:lnSpc>
                          <a:spcPct val="115000"/>
                        </a:lnSpc>
                        <a:spcAft>
                          <a:spcPts val="0"/>
                        </a:spcAft>
                      </a:pPr>
                      <a:r>
                        <a:rPr lang="es-EC" sz="1200" dirty="0">
                          <a:effectLst/>
                        </a:rPr>
                        <a:t>El impacto ambiental que esta actividad tiene es bajo debido a que este tipo de transporte no genera ruido, ocupa un espacio pequeño y no es a motor por lo cual no contamina el aire. Esto quiere decir que este transporte es amigable con el ambiente y se pueden realizar recorridos largos apreciando la flora y fauna del lugar sin poner en riesgo la estabilidad ambiental.</a:t>
                      </a:r>
                    </a:p>
                    <a:p>
                      <a:pPr algn="just">
                        <a:lnSpc>
                          <a:spcPct val="115000"/>
                        </a:lnSpc>
                        <a:spcAft>
                          <a:spcPts val="0"/>
                        </a:spcAft>
                      </a:pPr>
                      <a:r>
                        <a:rPr lang="es-EC" sz="1200" dirty="0">
                          <a:effectLst/>
                        </a:rPr>
                        <a:t> </a:t>
                      </a:r>
                      <a:endParaRPr lang="es-EC" sz="1200" dirty="0">
                        <a:effectLst/>
                        <a:latin typeface="Times New Roman"/>
                        <a:ea typeface="Times New Roman"/>
                      </a:endParaRPr>
                    </a:p>
                  </a:txBody>
                  <a:tcPr marL="43022" marR="43022" marT="0" marB="0"/>
                </a:tc>
                <a:extLst>
                  <a:ext uri="{0D108BD9-81ED-4DB2-BD59-A6C34878D82A}">
                    <a16:rowId xmlns:a16="http://schemas.microsoft.com/office/drawing/2014/main" xmlns="" val="10003"/>
                  </a:ext>
                </a:extLst>
              </a:tr>
              <a:tr h="1182101">
                <a:tc>
                  <a:txBody>
                    <a:bodyPr/>
                    <a:lstStyle/>
                    <a:p>
                      <a:pPr algn="ctr">
                        <a:lnSpc>
                          <a:spcPct val="115000"/>
                        </a:lnSpc>
                        <a:spcAft>
                          <a:spcPts val="0"/>
                        </a:spcAft>
                      </a:pPr>
                      <a:r>
                        <a:rPr lang="es-EC" sz="1200">
                          <a:effectLst/>
                        </a:rPr>
                        <a:t>Ala delta</a:t>
                      </a:r>
                      <a:endParaRPr lang="es-EC" sz="1200">
                        <a:effectLst/>
                        <a:latin typeface="Times New Roman"/>
                        <a:ea typeface="Times New Roman"/>
                      </a:endParaRPr>
                    </a:p>
                  </a:txBody>
                  <a:tcPr marL="43022" marR="43022" marT="0" marB="0"/>
                </a:tc>
                <a:tc>
                  <a:txBody>
                    <a:bodyPr/>
                    <a:lstStyle/>
                    <a:p>
                      <a:pPr algn="just">
                        <a:lnSpc>
                          <a:spcPct val="115000"/>
                        </a:lnSpc>
                        <a:spcAft>
                          <a:spcPts val="0"/>
                        </a:spcAft>
                      </a:pPr>
                      <a:r>
                        <a:rPr lang="es-EC" sz="1200" dirty="0">
                          <a:effectLst/>
                        </a:rPr>
                        <a:t>Esta actividad se desea implementar en el volcán Ninamburo aprovechando la corriente de aire que existe en la zona y  complementa a la actividad del parapente que se realiza en este lugar. Este deporte de aventura no causa impacto ambiental alguno debido a que no genera ruido, no es a motor por lo cual no provoca contaminación a causa del smog. Es beneficioso para el entorno ambiental ya que no altera ni provoca un desequilibrio en el mismo.</a:t>
                      </a:r>
                    </a:p>
                    <a:p>
                      <a:pPr algn="just">
                        <a:lnSpc>
                          <a:spcPct val="115000"/>
                        </a:lnSpc>
                        <a:spcAft>
                          <a:spcPts val="0"/>
                        </a:spcAft>
                      </a:pPr>
                      <a:r>
                        <a:rPr lang="es-EC" sz="1200" dirty="0">
                          <a:effectLst/>
                        </a:rPr>
                        <a:t> </a:t>
                      </a:r>
                      <a:endParaRPr lang="es-EC" sz="1200" dirty="0">
                        <a:effectLst/>
                        <a:latin typeface="Times New Roman"/>
                        <a:ea typeface="Times New Roman"/>
                      </a:endParaRPr>
                    </a:p>
                  </a:txBody>
                  <a:tcPr marL="43022" marR="43022" marT="0" marB="0"/>
                </a:tc>
                <a:extLst>
                  <a:ext uri="{0D108BD9-81ED-4DB2-BD59-A6C34878D82A}">
                    <a16:rowId xmlns:a16="http://schemas.microsoft.com/office/drawing/2014/main" xmlns="" val="10004"/>
                  </a:ext>
                </a:extLst>
              </a:tr>
              <a:tr h="841248">
                <a:tc>
                  <a:txBody>
                    <a:bodyPr/>
                    <a:lstStyle/>
                    <a:p>
                      <a:pPr algn="ctr">
                        <a:lnSpc>
                          <a:spcPct val="115000"/>
                        </a:lnSpc>
                        <a:spcAft>
                          <a:spcPts val="0"/>
                        </a:spcAft>
                      </a:pPr>
                      <a:r>
                        <a:rPr lang="es-EC" sz="1200">
                          <a:effectLst/>
                        </a:rPr>
                        <a:t>Camping</a:t>
                      </a:r>
                      <a:endParaRPr lang="es-EC" sz="1200">
                        <a:effectLst/>
                        <a:latin typeface="Times New Roman"/>
                        <a:ea typeface="Times New Roman"/>
                      </a:endParaRPr>
                    </a:p>
                  </a:txBody>
                  <a:tcPr marL="43022" marR="43022" marT="0" marB="0"/>
                </a:tc>
                <a:tc>
                  <a:txBody>
                    <a:bodyPr/>
                    <a:lstStyle/>
                    <a:p>
                      <a:pPr algn="just">
                        <a:lnSpc>
                          <a:spcPct val="115000"/>
                        </a:lnSpc>
                        <a:spcAft>
                          <a:spcPts val="0"/>
                        </a:spcAft>
                      </a:pPr>
                      <a:r>
                        <a:rPr lang="es-EC" sz="1200" dirty="0">
                          <a:effectLst/>
                        </a:rPr>
                        <a:t>Aprovechando el espacio que existe en algunos de los atractivos se puede realizar camping, esta actividad tiene un impacto medio-alto debido al ruido que generan las personas, la contaminación por residuos y el mal uso del agua. Pero se puede minimizar el impacto generando conciencia en los turistas que llegan de visita para que cuiden el atractivo y no se altere el ambiente.</a:t>
                      </a:r>
                      <a:endParaRPr lang="es-EC" sz="1200" dirty="0">
                        <a:effectLst/>
                        <a:latin typeface="Times New Roman"/>
                        <a:ea typeface="Times New Roman"/>
                      </a:endParaRPr>
                    </a:p>
                  </a:txBody>
                  <a:tcPr marL="43022" marR="43022"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9721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a:t>INTRODUCCIÓN</a:t>
            </a:r>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117095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48381" y="335936"/>
            <a:ext cx="5888601" cy="646331"/>
          </a:xfrm>
          <a:prstGeom prst="rect">
            <a:avLst/>
          </a:prstGeom>
          <a:noFill/>
        </p:spPr>
        <p:txBody>
          <a:bodyPr wrap="square" rtlCol="0">
            <a:spAutoFit/>
          </a:bodyPr>
          <a:lstStyle/>
          <a:p>
            <a:pPr lvl="1"/>
            <a:r>
              <a:rPr lang="es-EC" b="1" dirty="0">
                <a:latin typeface="Berlin Sans FB Demi" panose="020E0802020502020306" pitchFamily="34" charset="0"/>
              </a:rPr>
              <a:t>Programas y Proyectos De Desarrollo Sostenible.</a:t>
            </a:r>
          </a:p>
          <a:p>
            <a:pPr lvl="1"/>
            <a:endParaRPr lang="es-EC" b="1" dirty="0">
              <a:latin typeface="Berlin Sans FB Demi" panose="020E0802020502020306"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633166912"/>
              </p:ext>
            </p:extLst>
          </p:nvPr>
        </p:nvGraphicFramePr>
        <p:xfrm>
          <a:off x="1703512" y="738618"/>
          <a:ext cx="8712968" cy="6230433"/>
        </p:xfrm>
        <a:graphic>
          <a:graphicData uri="http://schemas.openxmlformats.org/drawingml/2006/table">
            <a:tbl>
              <a:tblPr firstRow="1" firstCol="1" bandRow="1">
                <a:tableStyleId>{5FD0F851-EC5A-4D38-B0AD-8093EC10F338}</a:tableStyleId>
              </a:tblPr>
              <a:tblGrid>
                <a:gridCol w="2795696">
                  <a:extLst>
                    <a:ext uri="{9D8B030D-6E8A-4147-A177-3AD203B41FA5}">
                      <a16:colId xmlns:a16="http://schemas.microsoft.com/office/drawing/2014/main" xmlns="" val="20000"/>
                    </a:ext>
                  </a:extLst>
                </a:gridCol>
                <a:gridCol w="1938781">
                  <a:extLst>
                    <a:ext uri="{9D8B030D-6E8A-4147-A177-3AD203B41FA5}">
                      <a16:colId xmlns:a16="http://schemas.microsoft.com/office/drawing/2014/main" xmlns="" val="20001"/>
                    </a:ext>
                  </a:extLst>
                </a:gridCol>
                <a:gridCol w="3978491">
                  <a:extLst>
                    <a:ext uri="{9D8B030D-6E8A-4147-A177-3AD203B41FA5}">
                      <a16:colId xmlns:a16="http://schemas.microsoft.com/office/drawing/2014/main" xmlns="" val="20002"/>
                    </a:ext>
                  </a:extLst>
                </a:gridCol>
              </a:tblGrid>
              <a:tr h="469713">
                <a:tc>
                  <a:txBody>
                    <a:bodyPr/>
                    <a:lstStyle/>
                    <a:p>
                      <a:pPr algn="ctr">
                        <a:lnSpc>
                          <a:spcPct val="150000"/>
                        </a:lnSpc>
                        <a:spcAft>
                          <a:spcPts val="0"/>
                        </a:spcAft>
                      </a:pPr>
                      <a:r>
                        <a:rPr lang="es-EC" sz="1400" dirty="0">
                          <a:effectLst/>
                        </a:rPr>
                        <a:t>ÁREAS FUNCIONALES</a:t>
                      </a:r>
                      <a:endParaRPr lang="es-EC" sz="1400" dirty="0">
                        <a:effectLst/>
                        <a:latin typeface="Times New Roman"/>
                        <a:ea typeface="Times New Roman"/>
                      </a:endParaRPr>
                    </a:p>
                  </a:txBody>
                  <a:tcPr marL="68580" marR="68580" marT="0" marB="0"/>
                </a:tc>
                <a:tc>
                  <a:txBody>
                    <a:bodyPr/>
                    <a:lstStyle/>
                    <a:p>
                      <a:pPr algn="ctr">
                        <a:lnSpc>
                          <a:spcPct val="150000"/>
                        </a:lnSpc>
                        <a:spcAft>
                          <a:spcPts val="0"/>
                        </a:spcAft>
                      </a:pPr>
                      <a:r>
                        <a:rPr lang="es-EC" sz="1400" dirty="0">
                          <a:effectLst/>
                        </a:rPr>
                        <a:t>PROGRAMAS</a:t>
                      </a:r>
                      <a:endParaRPr lang="es-EC" sz="1400" dirty="0">
                        <a:effectLst/>
                        <a:latin typeface="Times New Roman"/>
                        <a:ea typeface="Times New Roman"/>
                      </a:endParaRPr>
                    </a:p>
                  </a:txBody>
                  <a:tcPr marL="68580" marR="68580" marT="0" marB="0"/>
                </a:tc>
                <a:tc>
                  <a:txBody>
                    <a:bodyPr/>
                    <a:lstStyle/>
                    <a:p>
                      <a:pPr algn="ctr">
                        <a:lnSpc>
                          <a:spcPct val="150000"/>
                        </a:lnSpc>
                        <a:spcAft>
                          <a:spcPts val="0"/>
                        </a:spcAft>
                      </a:pPr>
                      <a:r>
                        <a:rPr lang="es-EC" sz="1400">
                          <a:effectLst/>
                        </a:rPr>
                        <a:t>PROYECTOS</a:t>
                      </a:r>
                      <a:endParaRPr lang="es-EC" sz="1400">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1600200">
                <a:tc>
                  <a:txBody>
                    <a:bodyPr/>
                    <a:lstStyle/>
                    <a:p>
                      <a:pPr algn="just">
                        <a:lnSpc>
                          <a:spcPct val="150000"/>
                        </a:lnSpc>
                        <a:spcAft>
                          <a:spcPts val="0"/>
                        </a:spcAft>
                      </a:pPr>
                      <a:r>
                        <a:rPr lang="es-EC" sz="1400" dirty="0">
                          <a:effectLst/>
                        </a:rPr>
                        <a:t>Gobernanza del sistema turístico</a:t>
                      </a:r>
                      <a:endParaRPr lang="es-EC" sz="1400" dirty="0">
                        <a:effectLst/>
                        <a:latin typeface="Times New Roman"/>
                        <a:ea typeface="Times New Roman"/>
                      </a:endParaRPr>
                    </a:p>
                  </a:txBody>
                  <a:tcPr marL="68580" marR="68580" marT="0" marB="0"/>
                </a:tc>
                <a:tc>
                  <a:txBody>
                    <a:bodyPr/>
                    <a:lstStyle/>
                    <a:p>
                      <a:pPr algn="just">
                        <a:lnSpc>
                          <a:spcPct val="150000"/>
                        </a:lnSpc>
                        <a:spcAft>
                          <a:spcPts val="0"/>
                        </a:spcAft>
                      </a:pPr>
                      <a:r>
                        <a:rPr lang="es-EC" sz="1400" dirty="0">
                          <a:effectLst/>
                        </a:rPr>
                        <a:t>Organización Estructural de la oficina de turismo</a:t>
                      </a:r>
                      <a:endParaRPr lang="es-EC" sz="1400" dirty="0">
                        <a:effectLst/>
                        <a:latin typeface="Times New Roman"/>
                        <a:ea typeface="Times New Roman"/>
                      </a:endParaRPr>
                    </a:p>
                  </a:txBody>
                  <a:tcPr marL="68580" marR="68580" marT="0" marB="0"/>
                </a:tc>
                <a:tc>
                  <a:txBody>
                    <a:bodyPr/>
                    <a:lstStyle/>
                    <a:p>
                      <a:pPr algn="just">
                        <a:lnSpc>
                          <a:spcPct val="150000"/>
                        </a:lnSpc>
                        <a:spcAft>
                          <a:spcPts val="0"/>
                        </a:spcAft>
                      </a:pPr>
                      <a:r>
                        <a:rPr lang="es-EC" sz="1400">
                          <a:effectLst/>
                        </a:rPr>
                        <a:t>Implementar y socializar un organigrama estructural y funcional; misión, visión, objetivos y valores institucionales para dicha oficina</a:t>
                      </a:r>
                    </a:p>
                    <a:p>
                      <a:pPr algn="just">
                        <a:lnSpc>
                          <a:spcPct val="150000"/>
                        </a:lnSpc>
                        <a:spcAft>
                          <a:spcPts val="0"/>
                        </a:spcAft>
                      </a:pPr>
                      <a:r>
                        <a:rPr lang="es-EC" sz="1400">
                          <a:effectLst/>
                        </a:rPr>
                        <a:t>Gestión de recursos monetarios para equipos de las diferentes actividades de aventura.</a:t>
                      </a:r>
                      <a:endParaRPr lang="es-EC" sz="140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r h="1280160">
                <a:tc>
                  <a:txBody>
                    <a:bodyPr/>
                    <a:lstStyle/>
                    <a:p>
                      <a:pPr algn="just">
                        <a:lnSpc>
                          <a:spcPct val="150000"/>
                        </a:lnSpc>
                        <a:spcAft>
                          <a:spcPts val="0"/>
                        </a:spcAft>
                      </a:pPr>
                      <a:r>
                        <a:rPr lang="es-EC" sz="1400">
                          <a:effectLst/>
                        </a:rPr>
                        <a:t>Gestión socio-cultural y ambiental</a:t>
                      </a:r>
                      <a:endParaRPr lang="es-EC" sz="1400">
                        <a:effectLst/>
                        <a:latin typeface="Times New Roman"/>
                        <a:ea typeface="Times New Roman"/>
                      </a:endParaRPr>
                    </a:p>
                  </a:txBody>
                  <a:tcPr marL="68580" marR="68580" marT="0" marB="0"/>
                </a:tc>
                <a:tc>
                  <a:txBody>
                    <a:bodyPr/>
                    <a:lstStyle/>
                    <a:p>
                      <a:pPr algn="just">
                        <a:lnSpc>
                          <a:spcPct val="150000"/>
                        </a:lnSpc>
                        <a:spcAft>
                          <a:spcPts val="0"/>
                        </a:spcAft>
                      </a:pPr>
                      <a:r>
                        <a:rPr lang="es-EC" sz="1400">
                          <a:effectLst/>
                        </a:rPr>
                        <a:t>Ambiente y Cultura</a:t>
                      </a:r>
                      <a:endParaRPr lang="es-EC" sz="1400">
                        <a:effectLst/>
                        <a:latin typeface="Times New Roman"/>
                        <a:ea typeface="Times New Roman"/>
                      </a:endParaRPr>
                    </a:p>
                  </a:txBody>
                  <a:tcPr marL="68580" marR="68580" marT="0" marB="0"/>
                </a:tc>
                <a:tc>
                  <a:txBody>
                    <a:bodyPr/>
                    <a:lstStyle/>
                    <a:p>
                      <a:pPr algn="just">
                        <a:lnSpc>
                          <a:spcPct val="150000"/>
                        </a:lnSpc>
                        <a:spcAft>
                          <a:spcPts val="0"/>
                        </a:spcAft>
                      </a:pPr>
                      <a:r>
                        <a:rPr lang="es-EC" sz="1400">
                          <a:effectLst/>
                        </a:rPr>
                        <a:t>Elaboración de un programa de Buenas prácticas ambientales</a:t>
                      </a:r>
                    </a:p>
                    <a:p>
                      <a:pPr algn="just">
                        <a:lnSpc>
                          <a:spcPct val="150000"/>
                        </a:lnSpc>
                        <a:spcAft>
                          <a:spcPts val="0"/>
                        </a:spcAft>
                      </a:pPr>
                      <a:r>
                        <a:rPr lang="es-EC" sz="1400">
                          <a:effectLst/>
                        </a:rPr>
                        <a:t>Capacitación para la elaboración de dulces típicos y artesanías propias del lugar.</a:t>
                      </a:r>
                      <a:endParaRPr lang="es-EC" sz="1400">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r h="1280160">
                <a:tc>
                  <a:txBody>
                    <a:bodyPr/>
                    <a:lstStyle/>
                    <a:p>
                      <a:pPr algn="just">
                        <a:lnSpc>
                          <a:spcPct val="150000"/>
                        </a:lnSpc>
                        <a:spcAft>
                          <a:spcPts val="0"/>
                        </a:spcAft>
                      </a:pPr>
                      <a:r>
                        <a:rPr lang="es-EC" sz="1400">
                          <a:effectLst/>
                        </a:rPr>
                        <a:t>Formación y capacitación de talento humano</a:t>
                      </a:r>
                      <a:endParaRPr lang="es-EC" sz="1400">
                        <a:effectLst/>
                        <a:latin typeface="Times New Roman"/>
                        <a:ea typeface="Times New Roman"/>
                      </a:endParaRPr>
                    </a:p>
                  </a:txBody>
                  <a:tcPr marL="68580" marR="68580" marT="0" marB="0"/>
                </a:tc>
                <a:tc>
                  <a:txBody>
                    <a:bodyPr/>
                    <a:lstStyle/>
                    <a:p>
                      <a:pPr algn="just">
                        <a:lnSpc>
                          <a:spcPct val="150000"/>
                        </a:lnSpc>
                        <a:spcAft>
                          <a:spcPts val="0"/>
                        </a:spcAft>
                      </a:pPr>
                      <a:r>
                        <a:rPr lang="es-EC" sz="1400">
                          <a:effectLst/>
                        </a:rPr>
                        <a:t>Generación de Capacidades</a:t>
                      </a:r>
                      <a:endParaRPr lang="es-EC" sz="1400">
                        <a:effectLst/>
                        <a:latin typeface="Times New Roman"/>
                        <a:ea typeface="Times New Roman"/>
                      </a:endParaRPr>
                    </a:p>
                  </a:txBody>
                  <a:tcPr marL="68580" marR="68580" marT="0" marB="0"/>
                </a:tc>
                <a:tc>
                  <a:txBody>
                    <a:bodyPr/>
                    <a:lstStyle/>
                    <a:p>
                      <a:pPr algn="just">
                        <a:lnSpc>
                          <a:spcPct val="150000"/>
                        </a:lnSpc>
                        <a:spcAft>
                          <a:spcPts val="0"/>
                        </a:spcAft>
                      </a:pPr>
                      <a:r>
                        <a:rPr lang="es-EC" sz="1400">
                          <a:effectLst/>
                        </a:rPr>
                        <a:t>Diseño e implementación de un plan de capacitación en servicio para los propietarios, empleados de los establecimientos turísticos y pobladores vinculados con la actividad turística.</a:t>
                      </a:r>
                      <a:endParaRPr lang="es-EC" sz="1400">
                        <a:effectLst/>
                        <a:latin typeface="Times New Roman"/>
                        <a:ea typeface="Times New Roman"/>
                      </a:endParaRPr>
                    </a:p>
                  </a:txBody>
                  <a:tcPr marL="68580" marR="68580" marT="0" marB="0"/>
                </a:tc>
                <a:extLst>
                  <a:ext uri="{0D108BD9-81ED-4DB2-BD59-A6C34878D82A}">
                    <a16:rowId xmlns:a16="http://schemas.microsoft.com/office/drawing/2014/main" xmlns="" val="10003"/>
                  </a:ext>
                </a:extLst>
              </a:tr>
              <a:tr h="1600200">
                <a:tc>
                  <a:txBody>
                    <a:bodyPr/>
                    <a:lstStyle/>
                    <a:p>
                      <a:pPr algn="just">
                        <a:lnSpc>
                          <a:spcPct val="150000"/>
                        </a:lnSpc>
                        <a:spcAft>
                          <a:spcPts val="0"/>
                        </a:spcAft>
                      </a:pPr>
                      <a:r>
                        <a:rPr lang="es-EC" sz="1400">
                          <a:effectLst/>
                        </a:rPr>
                        <a:t>Desarrollo de los recursos turísticos</a:t>
                      </a:r>
                      <a:endParaRPr lang="es-EC" sz="1400">
                        <a:effectLst/>
                        <a:latin typeface="Times New Roman"/>
                        <a:ea typeface="Times New Roman"/>
                      </a:endParaRPr>
                    </a:p>
                  </a:txBody>
                  <a:tcPr marL="68580" marR="68580" marT="0" marB="0"/>
                </a:tc>
                <a:tc>
                  <a:txBody>
                    <a:bodyPr/>
                    <a:lstStyle/>
                    <a:p>
                      <a:pPr algn="just">
                        <a:lnSpc>
                          <a:spcPct val="150000"/>
                        </a:lnSpc>
                        <a:spcAft>
                          <a:spcPts val="0"/>
                        </a:spcAft>
                      </a:pPr>
                      <a:r>
                        <a:rPr lang="es-EC" sz="1400">
                          <a:effectLst/>
                        </a:rPr>
                        <a:t>Facilitación Turística</a:t>
                      </a:r>
                      <a:endParaRPr lang="es-EC" sz="1400">
                        <a:effectLst/>
                        <a:latin typeface="Times New Roman"/>
                        <a:ea typeface="Times New Roman"/>
                      </a:endParaRPr>
                    </a:p>
                  </a:txBody>
                  <a:tcPr marL="68580" marR="68580" marT="0" marB="0"/>
                </a:tc>
                <a:tc>
                  <a:txBody>
                    <a:bodyPr/>
                    <a:lstStyle/>
                    <a:p>
                      <a:pPr algn="just">
                        <a:lnSpc>
                          <a:spcPct val="150000"/>
                        </a:lnSpc>
                        <a:spcAft>
                          <a:spcPts val="0"/>
                        </a:spcAft>
                      </a:pPr>
                      <a:r>
                        <a:rPr lang="es-EC" sz="1400" dirty="0">
                          <a:effectLst/>
                        </a:rPr>
                        <a:t>Implementación de señalética turística en los diferentes recursos turísticos.</a:t>
                      </a:r>
                    </a:p>
                    <a:p>
                      <a:pPr algn="just">
                        <a:lnSpc>
                          <a:spcPct val="150000"/>
                        </a:lnSpc>
                        <a:spcAft>
                          <a:spcPts val="0"/>
                        </a:spcAft>
                      </a:pPr>
                      <a:r>
                        <a:rPr lang="es-EC" sz="1400" dirty="0">
                          <a:effectLst/>
                        </a:rPr>
                        <a:t>Publicidad y promoción de los atractivos turísticos de la parroquia.</a:t>
                      </a:r>
                    </a:p>
                    <a:p>
                      <a:pPr algn="just">
                        <a:lnSpc>
                          <a:spcPct val="150000"/>
                        </a:lnSpc>
                        <a:spcAft>
                          <a:spcPts val="0"/>
                        </a:spcAft>
                      </a:pPr>
                      <a:r>
                        <a:rPr lang="es-EC" sz="1400" dirty="0">
                          <a:effectLst/>
                        </a:rPr>
                        <a:t> </a:t>
                      </a:r>
                      <a:endParaRPr lang="es-EC" sz="1400" dirty="0">
                        <a:effectLst/>
                        <a:latin typeface="Times New Roman"/>
                        <a:ea typeface="Times New Roman"/>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4195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18972" y="313751"/>
            <a:ext cx="5888601" cy="646331"/>
          </a:xfrm>
          <a:prstGeom prst="rect">
            <a:avLst/>
          </a:prstGeom>
          <a:noFill/>
        </p:spPr>
        <p:txBody>
          <a:bodyPr wrap="square" rtlCol="0">
            <a:spAutoFit/>
          </a:bodyPr>
          <a:lstStyle/>
          <a:p>
            <a:pPr lvl="1"/>
            <a:r>
              <a:rPr lang="es-EC" b="1" dirty="0">
                <a:latin typeface="Berlin Sans FB Demi" panose="020E0802020502020306" pitchFamily="34" charset="0"/>
              </a:rPr>
              <a:t>Organización Estructural de la oficina de turismo</a:t>
            </a:r>
          </a:p>
          <a:p>
            <a:pPr lvl="1"/>
            <a:endParaRPr lang="es-EC" b="1" dirty="0">
              <a:latin typeface="Berlin Sans FB Demi" panose="020E0802020502020306" pitchFamily="34" charset="0"/>
            </a:endParaRPr>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16446" r="17013"/>
          <a:stretch/>
        </p:blipFill>
        <p:spPr bwMode="auto">
          <a:xfrm>
            <a:off x="1418972" y="790771"/>
            <a:ext cx="5879449" cy="3201198"/>
          </a:xfrm>
          <a:prstGeom prst="rect">
            <a:avLst/>
          </a:prstGeom>
          <a:noFill/>
          <a:ln>
            <a:noFill/>
          </a:ln>
          <a:extLst>
            <a:ext uri="{53640926-AAD7-44D8-BBD7-CCE9431645EC}">
              <a14:shadowObscured xmlns:a14="http://schemas.microsoft.com/office/drawing/2010/main"/>
            </a:ext>
          </a:extLst>
        </p:spPr>
      </p:pic>
      <p:sp>
        <p:nvSpPr>
          <p:cNvPr id="6" name="5 CuadroTexto"/>
          <p:cNvSpPr txBox="1"/>
          <p:nvPr/>
        </p:nvSpPr>
        <p:spPr>
          <a:xfrm>
            <a:off x="508571" y="4034332"/>
            <a:ext cx="1151277" cy="369332"/>
          </a:xfrm>
          <a:prstGeom prst="rect">
            <a:avLst/>
          </a:prstGeom>
          <a:noFill/>
        </p:spPr>
        <p:txBody>
          <a:bodyPr wrap="none" rtlCol="0">
            <a:spAutoFit/>
          </a:bodyPr>
          <a:lstStyle/>
          <a:p>
            <a:r>
              <a:rPr lang="es-EC" b="1" dirty="0">
                <a:latin typeface="Berlin Sans FB Demi" panose="020E0802020502020306" pitchFamily="34" charset="0"/>
              </a:rPr>
              <a:t>Objetivos</a:t>
            </a:r>
          </a:p>
        </p:txBody>
      </p:sp>
      <p:graphicFrame>
        <p:nvGraphicFramePr>
          <p:cNvPr id="7" name="6 Diagrama"/>
          <p:cNvGraphicFramePr/>
          <p:nvPr>
            <p:extLst>
              <p:ext uri="{D42A27DB-BD31-4B8C-83A1-F6EECF244321}">
                <p14:modId xmlns:p14="http://schemas.microsoft.com/office/powerpoint/2010/main" val="3362734145"/>
              </p:ext>
            </p:extLst>
          </p:nvPr>
        </p:nvGraphicFramePr>
        <p:xfrm>
          <a:off x="1659848" y="4126719"/>
          <a:ext cx="8990320"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295015711"/>
              </p:ext>
            </p:extLst>
          </p:nvPr>
        </p:nvGraphicFramePr>
        <p:xfrm>
          <a:off x="7696233" y="566214"/>
          <a:ext cx="3798969" cy="33581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331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57564" y="457867"/>
            <a:ext cx="10058400" cy="678206"/>
          </a:xfrm>
        </p:spPr>
        <p:txBody>
          <a:bodyPr>
            <a:normAutofit/>
          </a:bodyPr>
          <a:lstStyle/>
          <a:p>
            <a:pPr algn="ctr"/>
            <a:r>
              <a:rPr lang="es-EC" sz="2800" dirty="0">
                <a:latin typeface="Berlin Sans FB Demi" panose="020E0802020502020306" pitchFamily="34" charset="0"/>
              </a:rPr>
              <a:t>ESQUIPOS PARA LAS ACTIVIDADES A IMPLEMENTAR</a:t>
            </a:r>
          </a:p>
        </p:txBody>
      </p:sp>
      <p:pic>
        <p:nvPicPr>
          <p:cNvPr id="19" name="Imagen 18"/>
          <p:cNvPicPr>
            <a:picLocks noChangeAspect="1"/>
          </p:cNvPicPr>
          <p:nvPr/>
        </p:nvPicPr>
        <p:blipFill>
          <a:blip r:embed="rId2"/>
          <a:stretch>
            <a:fillRect/>
          </a:stretch>
        </p:blipFill>
        <p:spPr>
          <a:xfrm>
            <a:off x="845114" y="1293487"/>
            <a:ext cx="2958344" cy="2634657"/>
          </a:xfrm>
          <a:prstGeom prst="rect">
            <a:avLst/>
          </a:prstGeom>
        </p:spPr>
      </p:pic>
      <p:pic>
        <p:nvPicPr>
          <p:cNvPr id="20" name="Imagen 19"/>
          <p:cNvPicPr>
            <a:picLocks noChangeAspect="1"/>
          </p:cNvPicPr>
          <p:nvPr/>
        </p:nvPicPr>
        <p:blipFill>
          <a:blip r:embed="rId3"/>
          <a:stretch>
            <a:fillRect/>
          </a:stretch>
        </p:blipFill>
        <p:spPr>
          <a:xfrm>
            <a:off x="4445370" y="1342847"/>
            <a:ext cx="2905599" cy="2585297"/>
          </a:xfrm>
          <a:prstGeom prst="rect">
            <a:avLst/>
          </a:prstGeom>
        </p:spPr>
      </p:pic>
      <p:pic>
        <p:nvPicPr>
          <p:cNvPr id="21" name="Imagen 20"/>
          <p:cNvPicPr>
            <a:picLocks noChangeAspect="1"/>
          </p:cNvPicPr>
          <p:nvPr/>
        </p:nvPicPr>
        <p:blipFill>
          <a:blip r:embed="rId4"/>
          <a:stretch>
            <a:fillRect/>
          </a:stretch>
        </p:blipFill>
        <p:spPr>
          <a:xfrm>
            <a:off x="862185" y="3841889"/>
            <a:ext cx="2958344" cy="2634335"/>
          </a:xfrm>
          <a:prstGeom prst="rect">
            <a:avLst/>
          </a:prstGeom>
        </p:spPr>
      </p:pic>
      <p:pic>
        <p:nvPicPr>
          <p:cNvPr id="22" name="Imagen 21"/>
          <p:cNvPicPr>
            <a:picLocks noChangeAspect="1"/>
          </p:cNvPicPr>
          <p:nvPr/>
        </p:nvPicPr>
        <p:blipFill>
          <a:blip r:embed="rId5"/>
          <a:stretch>
            <a:fillRect/>
          </a:stretch>
        </p:blipFill>
        <p:spPr>
          <a:xfrm>
            <a:off x="8274274" y="3878784"/>
            <a:ext cx="2944930" cy="2613801"/>
          </a:xfrm>
          <a:prstGeom prst="rect">
            <a:avLst/>
          </a:prstGeom>
        </p:spPr>
      </p:pic>
      <p:pic>
        <p:nvPicPr>
          <p:cNvPr id="23" name="Imagen 22"/>
          <p:cNvPicPr>
            <a:picLocks noChangeAspect="1"/>
          </p:cNvPicPr>
          <p:nvPr/>
        </p:nvPicPr>
        <p:blipFill>
          <a:blip r:embed="rId6"/>
          <a:stretch>
            <a:fillRect/>
          </a:stretch>
        </p:blipFill>
        <p:spPr>
          <a:xfrm>
            <a:off x="8193300" y="1281021"/>
            <a:ext cx="3106878" cy="2560868"/>
          </a:xfrm>
          <a:prstGeom prst="rect">
            <a:avLst/>
          </a:prstGeom>
        </p:spPr>
      </p:pic>
      <p:pic>
        <p:nvPicPr>
          <p:cNvPr id="24" name="Imagen 23"/>
          <p:cNvPicPr>
            <a:picLocks noChangeAspect="1"/>
          </p:cNvPicPr>
          <p:nvPr/>
        </p:nvPicPr>
        <p:blipFill>
          <a:blip r:embed="rId7"/>
          <a:stretch>
            <a:fillRect/>
          </a:stretch>
        </p:blipFill>
        <p:spPr>
          <a:xfrm>
            <a:off x="4445370" y="3841889"/>
            <a:ext cx="3007574" cy="2607088"/>
          </a:xfrm>
          <a:prstGeom prst="rect">
            <a:avLst/>
          </a:prstGeom>
        </p:spPr>
      </p:pic>
    </p:spTree>
    <p:extLst>
      <p:ext uri="{BB962C8B-B14F-4D97-AF65-F5344CB8AC3E}">
        <p14:creationId xmlns:p14="http://schemas.microsoft.com/office/powerpoint/2010/main" val="178839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4510" y="439395"/>
            <a:ext cx="10058400" cy="632024"/>
          </a:xfrm>
        </p:spPr>
        <p:txBody>
          <a:bodyPr>
            <a:normAutofit/>
          </a:bodyPr>
          <a:lstStyle/>
          <a:p>
            <a:pPr algn="ctr"/>
            <a:r>
              <a:rPr lang="es-EC" sz="2800" dirty="0">
                <a:latin typeface="Berlin Sans FB Demi" panose="020E0802020502020306" pitchFamily="34" charset="0"/>
              </a:rPr>
              <a:t>BUENAS PRÁCTICAS AMBIENTALES</a:t>
            </a:r>
          </a:p>
        </p:txBody>
      </p:sp>
      <p:pic>
        <p:nvPicPr>
          <p:cNvPr id="4" name="Imagen 3"/>
          <p:cNvPicPr>
            <a:picLocks noChangeAspect="1"/>
          </p:cNvPicPr>
          <p:nvPr/>
        </p:nvPicPr>
        <p:blipFill rotWithShape="1">
          <a:blip r:embed="rId2"/>
          <a:srcRect b="2011"/>
          <a:stretch/>
        </p:blipFill>
        <p:spPr>
          <a:xfrm>
            <a:off x="725080" y="970844"/>
            <a:ext cx="4479097" cy="5472781"/>
          </a:xfrm>
          <a:prstGeom prst="rect">
            <a:avLst/>
          </a:prstGeom>
          <a:ln w="3175">
            <a:solidFill>
              <a:schemeClr val="tx1"/>
            </a:solidFill>
          </a:ln>
        </p:spPr>
      </p:pic>
      <p:pic>
        <p:nvPicPr>
          <p:cNvPr id="5" name="Imagen 4"/>
          <p:cNvPicPr>
            <a:picLocks noChangeAspect="1"/>
          </p:cNvPicPr>
          <p:nvPr/>
        </p:nvPicPr>
        <p:blipFill rotWithShape="1">
          <a:blip r:embed="rId3"/>
          <a:srcRect b="2622"/>
          <a:stretch/>
        </p:blipFill>
        <p:spPr>
          <a:xfrm>
            <a:off x="6123710" y="970845"/>
            <a:ext cx="4425244" cy="5472780"/>
          </a:xfrm>
          <a:prstGeom prst="rect">
            <a:avLst/>
          </a:prstGeom>
          <a:ln w="3175">
            <a:solidFill>
              <a:schemeClr val="tx1"/>
            </a:solidFill>
          </a:ln>
        </p:spPr>
      </p:pic>
    </p:spTree>
    <p:extLst>
      <p:ext uri="{BB962C8B-B14F-4D97-AF65-F5344CB8AC3E}">
        <p14:creationId xmlns:p14="http://schemas.microsoft.com/office/powerpoint/2010/main" val="1194122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9688" y="458037"/>
            <a:ext cx="10058400" cy="557032"/>
          </a:xfrm>
        </p:spPr>
        <p:txBody>
          <a:bodyPr>
            <a:normAutofit/>
          </a:bodyPr>
          <a:lstStyle/>
          <a:p>
            <a:pPr algn="ctr"/>
            <a:r>
              <a:rPr lang="es-EC" sz="3200" dirty="0">
                <a:latin typeface="Berlin Sans FB Demi" panose="020E0802020502020306" pitchFamily="34" charset="0"/>
              </a:rPr>
              <a:t>SEÑALÉTICA</a:t>
            </a:r>
          </a:p>
        </p:txBody>
      </p:sp>
      <p:pic>
        <p:nvPicPr>
          <p:cNvPr id="10" name="Imagen 9"/>
          <p:cNvPicPr>
            <a:picLocks noChangeAspect="1"/>
          </p:cNvPicPr>
          <p:nvPr/>
        </p:nvPicPr>
        <p:blipFill rotWithShape="1">
          <a:blip r:embed="rId2"/>
          <a:srcRect l="35436" t="24587" r="34771" b="14740"/>
          <a:stretch/>
        </p:blipFill>
        <p:spPr>
          <a:xfrm>
            <a:off x="570451" y="1166071"/>
            <a:ext cx="4430688" cy="5075338"/>
          </a:xfrm>
          <a:prstGeom prst="rect">
            <a:avLst/>
          </a:prstGeom>
        </p:spPr>
      </p:pic>
      <p:pic>
        <p:nvPicPr>
          <p:cNvPr id="13" name="Imagen 12"/>
          <p:cNvPicPr>
            <a:picLocks noChangeAspect="1"/>
          </p:cNvPicPr>
          <p:nvPr/>
        </p:nvPicPr>
        <p:blipFill rotWithShape="1">
          <a:blip r:embed="rId3"/>
          <a:srcRect l="36399" t="41100" r="36284" b="22324"/>
          <a:stretch/>
        </p:blipFill>
        <p:spPr>
          <a:xfrm>
            <a:off x="7592035" y="736553"/>
            <a:ext cx="4085439" cy="3076942"/>
          </a:xfrm>
          <a:prstGeom prst="rect">
            <a:avLst/>
          </a:prstGeom>
        </p:spPr>
      </p:pic>
      <p:sp>
        <p:nvSpPr>
          <p:cNvPr id="14" name="Flecha: hacia la izquierda 13"/>
          <p:cNvSpPr/>
          <p:nvPr/>
        </p:nvSpPr>
        <p:spPr>
          <a:xfrm>
            <a:off x="5150840" y="2181138"/>
            <a:ext cx="1912690" cy="864066"/>
          </a:xfrm>
          <a:prstGeom prst="leftArrow">
            <a:avLst/>
          </a:prstGeom>
          <a:ln>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a:t>ATRACTIVOS NATURALES</a:t>
            </a:r>
          </a:p>
        </p:txBody>
      </p:sp>
      <p:sp>
        <p:nvSpPr>
          <p:cNvPr id="15" name="Flecha: hacia la izquierda 14"/>
          <p:cNvSpPr/>
          <p:nvPr/>
        </p:nvSpPr>
        <p:spPr>
          <a:xfrm>
            <a:off x="5150840" y="4934125"/>
            <a:ext cx="1912690" cy="864066"/>
          </a:xfrm>
          <a:prstGeom prst="leftArrow">
            <a:avLst/>
          </a:prstGeom>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a:t>ATRACTIVOS CULTURALES</a:t>
            </a:r>
          </a:p>
        </p:txBody>
      </p:sp>
      <p:sp>
        <p:nvSpPr>
          <p:cNvPr id="16" name="Flecha: hacia arriba 15"/>
          <p:cNvSpPr/>
          <p:nvPr/>
        </p:nvSpPr>
        <p:spPr>
          <a:xfrm>
            <a:off x="8695187" y="4092011"/>
            <a:ext cx="2135000" cy="2030136"/>
          </a:xfrm>
          <a:prstGeom prst="upArrow">
            <a:avLst/>
          </a:prstGeom>
          <a:ln>
            <a:solidFill>
              <a:srgbClr val="FF66F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000" dirty="0"/>
              <a:t>ACTIVIDADES TURÍSTICAS</a:t>
            </a:r>
          </a:p>
        </p:txBody>
      </p:sp>
      <p:sp>
        <p:nvSpPr>
          <p:cNvPr id="3" name="Rectángulo 2"/>
          <p:cNvSpPr/>
          <p:nvPr/>
        </p:nvSpPr>
        <p:spPr>
          <a:xfrm>
            <a:off x="7592035" y="3813495"/>
            <a:ext cx="4085439" cy="192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50" b="1" dirty="0">
                <a:solidFill>
                  <a:sysClr val="windowText" lastClr="000000"/>
                </a:solidFill>
              </a:rPr>
              <a:t>Fuente</a:t>
            </a:r>
            <a:r>
              <a:rPr lang="es-EC" sz="1050" dirty="0">
                <a:solidFill>
                  <a:sysClr val="windowText" lastClr="000000"/>
                </a:solidFill>
              </a:rPr>
              <a:t>: Manual de Señalización Turística del Ministerio de Turismo. 2011</a:t>
            </a:r>
          </a:p>
        </p:txBody>
      </p:sp>
      <p:sp>
        <p:nvSpPr>
          <p:cNvPr id="9" name="Rectángulo 8"/>
          <p:cNvSpPr/>
          <p:nvPr/>
        </p:nvSpPr>
        <p:spPr>
          <a:xfrm>
            <a:off x="611495" y="6241409"/>
            <a:ext cx="4085439" cy="192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50" b="1" dirty="0">
                <a:solidFill>
                  <a:sysClr val="windowText" lastClr="000000"/>
                </a:solidFill>
              </a:rPr>
              <a:t>Fuente</a:t>
            </a:r>
            <a:r>
              <a:rPr lang="es-EC" sz="1050" dirty="0">
                <a:solidFill>
                  <a:sysClr val="windowText" lastClr="000000"/>
                </a:solidFill>
              </a:rPr>
              <a:t>: Manual de Señalización Turística del Ministerio de Turismo. 2011</a:t>
            </a:r>
          </a:p>
        </p:txBody>
      </p:sp>
    </p:spTree>
    <p:extLst>
      <p:ext uri="{BB962C8B-B14F-4D97-AF65-F5344CB8AC3E}">
        <p14:creationId xmlns:p14="http://schemas.microsoft.com/office/powerpoint/2010/main" val="2492191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6330" t="41835" r="36097" b="22570"/>
          <a:stretch/>
        </p:blipFill>
        <p:spPr>
          <a:xfrm>
            <a:off x="553672" y="1251260"/>
            <a:ext cx="5318622" cy="3512387"/>
          </a:xfrm>
          <a:prstGeom prst="rect">
            <a:avLst/>
          </a:prstGeom>
        </p:spPr>
      </p:pic>
      <p:sp>
        <p:nvSpPr>
          <p:cNvPr id="4" name="Título 1"/>
          <p:cNvSpPr txBox="1">
            <a:spLocks/>
          </p:cNvSpPr>
          <p:nvPr/>
        </p:nvSpPr>
        <p:spPr>
          <a:xfrm>
            <a:off x="999688" y="458037"/>
            <a:ext cx="10058400" cy="557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s-EC" sz="3200">
                <a:latin typeface="Berlin Sans FB Demi" panose="020E0802020502020306" pitchFamily="34" charset="0"/>
              </a:rPr>
              <a:t>SEÑALÉTICA</a:t>
            </a:r>
          </a:p>
        </p:txBody>
      </p:sp>
      <p:pic>
        <p:nvPicPr>
          <p:cNvPr id="5" name="Imagen 4"/>
          <p:cNvPicPr>
            <a:picLocks noChangeAspect="1"/>
          </p:cNvPicPr>
          <p:nvPr/>
        </p:nvPicPr>
        <p:blipFill rotWithShape="1">
          <a:blip r:embed="rId3"/>
          <a:srcRect l="36261" t="41497" r="35944" b="30764"/>
          <a:stretch/>
        </p:blipFill>
        <p:spPr>
          <a:xfrm>
            <a:off x="6028888" y="2703855"/>
            <a:ext cx="5646602" cy="3489992"/>
          </a:xfrm>
          <a:prstGeom prst="rect">
            <a:avLst/>
          </a:prstGeom>
        </p:spPr>
      </p:pic>
      <p:sp>
        <p:nvSpPr>
          <p:cNvPr id="7" name="Flecha: hacia la izquierda 6"/>
          <p:cNvSpPr/>
          <p:nvPr/>
        </p:nvSpPr>
        <p:spPr>
          <a:xfrm>
            <a:off x="6778304" y="1251260"/>
            <a:ext cx="3212984" cy="1216404"/>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a:t>SERVICIOS DE APOYO</a:t>
            </a:r>
          </a:p>
        </p:txBody>
      </p:sp>
      <p:sp>
        <p:nvSpPr>
          <p:cNvPr id="8" name="Flecha: a la derecha 7"/>
          <p:cNvSpPr/>
          <p:nvPr/>
        </p:nvSpPr>
        <p:spPr>
          <a:xfrm>
            <a:off x="1853967" y="4999839"/>
            <a:ext cx="3179427" cy="134241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RESTRICCIONES</a:t>
            </a:r>
          </a:p>
        </p:txBody>
      </p:sp>
      <p:sp>
        <p:nvSpPr>
          <p:cNvPr id="9" name="Rectángulo 8"/>
          <p:cNvSpPr/>
          <p:nvPr/>
        </p:nvSpPr>
        <p:spPr>
          <a:xfrm>
            <a:off x="6028888" y="6237590"/>
            <a:ext cx="4085439" cy="192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50" b="1" dirty="0">
                <a:solidFill>
                  <a:sysClr val="windowText" lastClr="000000"/>
                </a:solidFill>
              </a:rPr>
              <a:t>Fuente</a:t>
            </a:r>
            <a:r>
              <a:rPr lang="es-EC" sz="1050" dirty="0">
                <a:solidFill>
                  <a:sysClr val="windowText" lastClr="000000"/>
                </a:solidFill>
              </a:rPr>
              <a:t>: Manual de Señalización Turística del Ministerio de Turismo. 2011</a:t>
            </a:r>
          </a:p>
        </p:txBody>
      </p:sp>
      <p:sp>
        <p:nvSpPr>
          <p:cNvPr id="10" name="Rectángulo 9"/>
          <p:cNvSpPr/>
          <p:nvPr/>
        </p:nvSpPr>
        <p:spPr>
          <a:xfrm>
            <a:off x="553672" y="4807390"/>
            <a:ext cx="4085439" cy="192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50" b="1" dirty="0">
                <a:solidFill>
                  <a:sysClr val="windowText" lastClr="000000"/>
                </a:solidFill>
              </a:rPr>
              <a:t>Fuente</a:t>
            </a:r>
            <a:r>
              <a:rPr lang="es-EC" sz="1050" dirty="0">
                <a:solidFill>
                  <a:sysClr val="windowText" lastClr="000000"/>
                </a:solidFill>
              </a:rPr>
              <a:t>: Manual de Señalización Turística del Ministerio de Turismo. 2011</a:t>
            </a:r>
          </a:p>
        </p:txBody>
      </p:sp>
    </p:spTree>
    <p:extLst>
      <p:ext uri="{BB962C8B-B14F-4D97-AF65-F5344CB8AC3E}">
        <p14:creationId xmlns:p14="http://schemas.microsoft.com/office/powerpoint/2010/main" val="2010616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0356" y="499981"/>
            <a:ext cx="10058400" cy="548643"/>
          </a:xfrm>
        </p:spPr>
        <p:txBody>
          <a:bodyPr>
            <a:normAutofit/>
          </a:bodyPr>
          <a:lstStyle/>
          <a:p>
            <a:pPr algn="ctr"/>
            <a:r>
              <a:rPr lang="es-EC" sz="3200" dirty="0">
                <a:latin typeface="Berlin Sans FB Demi" panose="020E0802020502020306" pitchFamily="34" charset="0"/>
              </a:rPr>
              <a:t>LÍMITES DE CAMBIOS ACEPTABLES</a:t>
            </a:r>
          </a:p>
        </p:txBody>
      </p:sp>
      <p:pic>
        <p:nvPicPr>
          <p:cNvPr id="4" name="Imagen 3"/>
          <p:cNvPicPr>
            <a:picLocks noChangeAspect="1"/>
          </p:cNvPicPr>
          <p:nvPr/>
        </p:nvPicPr>
        <p:blipFill rotWithShape="1">
          <a:blip r:embed="rId2"/>
          <a:srcRect l="29518" t="29969" r="27985" b="24159"/>
          <a:stretch/>
        </p:blipFill>
        <p:spPr>
          <a:xfrm>
            <a:off x="1750502" y="1048624"/>
            <a:ext cx="8758107" cy="5317634"/>
          </a:xfrm>
          <a:prstGeom prst="rect">
            <a:avLst/>
          </a:prstGeom>
        </p:spPr>
      </p:pic>
    </p:spTree>
    <p:extLst>
      <p:ext uri="{BB962C8B-B14F-4D97-AF65-F5344CB8AC3E}">
        <p14:creationId xmlns:p14="http://schemas.microsoft.com/office/powerpoint/2010/main" val="270865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idx="1"/>
          </p:nvPr>
        </p:nvSpPr>
        <p:spPr>
          <a:xfrm>
            <a:off x="1069848" y="589482"/>
            <a:ext cx="4754880" cy="640080"/>
          </a:xfrm>
        </p:spPr>
        <p:txBody>
          <a:bodyPr>
            <a:normAutofit/>
          </a:bodyPr>
          <a:lstStyle/>
          <a:p>
            <a:r>
              <a:rPr lang="es-EC" sz="3600" dirty="0">
                <a:solidFill>
                  <a:schemeClr val="tx1"/>
                </a:solidFill>
                <a:latin typeface="Berlin Sans FB Demi" panose="020E0802020502020306" pitchFamily="34" charset="0"/>
              </a:rPr>
              <a:t>CONCLUSIONES</a:t>
            </a:r>
          </a:p>
        </p:txBody>
      </p:sp>
      <p:sp>
        <p:nvSpPr>
          <p:cNvPr id="8" name="Marcador de contenido 7"/>
          <p:cNvSpPr>
            <a:spLocks noGrp="1"/>
          </p:cNvSpPr>
          <p:nvPr>
            <p:ph sz="half" idx="2"/>
          </p:nvPr>
        </p:nvSpPr>
        <p:spPr>
          <a:xfrm>
            <a:off x="1069848" y="1996580"/>
            <a:ext cx="4754880" cy="3959718"/>
          </a:xfrm>
        </p:spPr>
        <p:txBody>
          <a:bodyPr>
            <a:normAutofit fontScale="85000" lnSpcReduction="20000"/>
          </a:bodyPr>
          <a:lstStyle/>
          <a:p>
            <a:r>
              <a:rPr lang="es-EC" dirty="0"/>
              <a:t>Se analizó la situación actual de la Parroquia de San José de Minas en cuanto a turismo de aventura, y se pudo notar que esta localidad tiene mucho potencial para realizar esta actividad, debido a que posee recursos naturales suficientes que pueden ser aprovecharlos para favorecer al desarrollo sostenible del lugar. Además, se observó que, en cuanto a planta turística, en la parroquia no existe lo necesario ya que el servicio de alojamiento y alimentación no es suficiente para satisfacer la demanda de turistas que llegan al lugar, pero con respecto al servicio de transporte los visitantes están conformes.</a:t>
            </a:r>
          </a:p>
          <a:p>
            <a:r>
              <a:rPr lang="es-EC" dirty="0"/>
              <a:t>El GAD ha impulsado el turismo, dando apoyo a los prestadores de servicio y a los pequeños empresarios para sacar adelante sus negocios. En complemento a su labor las autoridades parroquiales también están gestionando con otras entidades como son: el MINTUR y el Municipio de Quito, para formar alianzas estratégicas que ayuden a realizar publicidad y promoción de la localidad de tal manera que a largo plazo se logre un desarrollo turístico en la parroquia.</a:t>
            </a:r>
          </a:p>
          <a:p>
            <a:endParaRPr lang="es-EC" dirty="0"/>
          </a:p>
        </p:txBody>
      </p:sp>
      <p:sp>
        <p:nvSpPr>
          <p:cNvPr id="9" name="Marcador de texto 8"/>
          <p:cNvSpPr>
            <a:spLocks noGrp="1"/>
          </p:cNvSpPr>
          <p:nvPr>
            <p:ph type="body" sz="quarter" idx="3"/>
          </p:nvPr>
        </p:nvSpPr>
        <p:spPr>
          <a:xfrm>
            <a:off x="6373368" y="589482"/>
            <a:ext cx="4754880" cy="640080"/>
          </a:xfrm>
        </p:spPr>
        <p:txBody>
          <a:bodyPr>
            <a:normAutofit/>
          </a:bodyPr>
          <a:lstStyle/>
          <a:p>
            <a:r>
              <a:rPr lang="es-EC" sz="3600" dirty="0">
                <a:solidFill>
                  <a:schemeClr val="tx1"/>
                </a:solidFill>
                <a:latin typeface="Berlin Sans FB Demi" panose="020E0802020502020306" pitchFamily="34" charset="0"/>
              </a:rPr>
              <a:t>RECOMENDACIONES</a:t>
            </a:r>
          </a:p>
        </p:txBody>
      </p:sp>
      <p:sp>
        <p:nvSpPr>
          <p:cNvPr id="10" name="Marcador de contenido 9"/>
          <p:cNvSpPr>
            <a:spLocks noGrp="1"/>
          </p:cNvSpPr>
          <p:nvPr>
            <p:ph sz="quarter" idx="4"/>
          </p:nvPr>
        </p:nvSpPr>
        <p:spPr>
          <a:xfrm>
            <a:off x="6373368" y="1996580"/>
            <a:ext cx="4754880" cy="3960401"/>
          </a:xfrm>
        </p:spPr>
        <p:txBody>
          <a:bodyPr>
            <a:normAutofit fontScale="85000" lnSpcReduction="20000"/>
          </a:bodyPr>
          <a:lstStyle/>
          <a:p>
            <a:r>
              <a:rPr lang="es-EC" dirty="0"/>
              <a:t>Con los resultados obtenidos del levantamiento de información de los recursos turísticos que posee la parroquia se recomienda que el Gobierno Descentralizado debe gestionar la ampliación de los diferentes servicios como: señalética, estacionamiento, baterías sanitarias, contenedores de basura y el alquiler de equipos para cada una de las actividades de aventura a implementarse, esto lo podría hacer gestionando la ayuda del Municipio de Quito o el Ministerio de Turismo.</a:t>
            </a:r>
          </a:p>
          <a:p>
            <a:r>
              <a:rPr lang="es-ES" dirty="0"/>
              <a:t>A través de una capacitación técnica para los involucrados en la actividad turística, fortalecer el servicio que se brinda en la parroquia, para que la operación turística se lleve a cabo de una manera ordenada y eficaz, así lograr un incremento de turistas. </a:t>
            </a:r>
          </a:p>
          <a:p>
            <a:r>
              <a:rPr lang="es-ES" dirty="0"/>
              <a:t>La Junta Parroquial debería participar en los diferentes proyectos de emprendimiento turísticos realizados por el Municipio de Quito o el Ministerio de Turismo, para una mejor promoción del lugar de tal manera que exista mayor afluencia de visitantes tanto nacionales como </a:t>
            </a:r>
            <a:r>
              <a:rPr lang="es-EC"/>
              <a:t>extranjeros.</a:t>
            </a:r>
            <a:endParaRPr lang="es-EC" dirty="0"/>
          </a:p>
          <a:p>
            <a:endParaRPr lang="es-EC" dirty="0"/>
          </a:p>
          <a:p>
            <a:endParaRPr lang="es-EC" dirty="0"/>
          </a:p>
        </p:txBody>
      </p:sp>
    </p:spTree>
    <p:extLst>
      <p:ext uri="{BB962C8B-B14F-4D97-AF65-F5344CB8AC3E}">
        <p14:creationId xmlns:p14="http://schemas.microsoft.com/office/powerpoint/2010/main" val="76778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271591621"/>
              </p:ext>
            </p:extLst>
          </p:nvPr>
        </p:nvGraphicFramePr>
        <p:xfrm>
          <a:off x="1631503" y="900857"/>
          <a:ext cx="8928992" cy="2560320"/>
        </p:xfrm>
        <a:graphic>
          <a:graphicData uri="http://schemas.openxmlformats.org/drawingml/2006/table">
            <a:tbl>
              <a:tblPr firstRow="1" firstCol="1" bandRow="1">
                <a:tableStyleId>{5FD0F851-EC5A-4D38-B0AD-8093EC10F338}</a:tableStyleId>
              </a:tblPr>
              <a:tblGrid>
                <a:gridCol w="1672558">
                  <a:extLst>
                    <a:ext uri="{9D8B030D-6E8A-4147-A177-3AD203B41FA5}">
                      <a16:colId xmlns:a16="http://schemas.microsoft.com/office/drawing/2014/main" xmlns="" val="20000"/>
                    </a:ext>
                  </a:extLst>
                </a:gridCol>
                <a:gridCol w="2319160">
                  <a:extLst>
                    <a:ext uri="{9D8B030D-6E8A-4147-A177-3AD203B41FA5}">
                      <a16:colId xmlns:a16="http://schemas.microsoft.com/office/drawing/2014/main" xmlns="" val="20001"/>
                    </a:ext>
                  </a:extLst>
                </a:gridCol>
                <a:gridCol w="2785710">
                  <a:extLst>
                    <a:ext uri="{9D8B030D-6E8A-4147-A177-3AD203B41FA5}">
                      <a16:colId xmlns:a16="http://schemas.microsoft.com/office/drawing/2014/main" xmlns="" val="20002"/>
                    </a:ext>
                  </a:extLst>
                </a:gridCol>
                <a:gridCol w="2151564">
                  <a:extLst>
                    <a:ext uri="{9D8B030D-6E8A-4147-A177-3AD203B41FA5}">
                      <a16:colId xmlns:a16="http://schemas.microsoft.com/office/drawing/2014/main" xmlns="" val="20003"/>
                    </a:ext>
                  </a:extLst>
                </a:gridCol>
              </a:tblGrid>
              <a:tr h="640080">
                <a:tc>
                  <a:txBody>
                    <a:bodyPr/>
                    <a:lstStyle/>
                    <a:p>
                      <a:pPr algn="ctr">
                        <a:spcAft>
                          <a:spcPts val="0"/>
                        </a:spcAft>
                      </a:pPr>
                      <a:r>
                        <a:rPr lang="es-EC" sz="1400" dirty="0">
                          <a:effectLst/>
                        </a:rPr>
                        <a:t> </a:t>
                      </a:r>
                    </a:p>
                    <a:p>
                      <a:pPr algn="ctr">
                        <a:spcAft>
                          <a:spcPts val="0"/>
                        </a:spcAft>
                      </a:pPr>
                      <a:r>
                        <a:rPr lang="es-EC" sz="1400" dirty="0">
                          <a:effectLst/>
                        </a:rPr>
                        <a:t>Dependientes</a:t>
                      </a:r>
                    </a:p>
                    <a:p>
                      <a:pPr algn="ctr">
                        <a:spcAft>
                          <a:spcPts val="0"/>
                        </a:spcAft>
                      </a:pPr>
                      <a:r>
                        <a:rPr lang="es-EC" sz="1400" dirty="0">
                          <a:effectLst/>
                        </a:rPr>
                        <a:t> </a:t>
                      </a:r>
                      <a:endParaRPr lang="es-EC" sz="1400" dirty="0">
                        <a:solidFill>
                          <a:schemeClr val="tx1"/>
                        </a:solidFill>
                        <a:effectLst/>
                        <a:latin typeface="Times New Roman"/>
                        <a:ea typeface="Times New Roman"/>
                        <a:cs typeface="Times New Roman"/>
                      </a:endParaRPr>
                    </a:p>
                  </a:txBody>
                  <a:tcPr marL="68580" marR="68580" marT="0" marB="0" anchor="ctr"/>
                </a:tc>
                <a:tc>
                  <a:txBody>
                    <a:bodyPr/>
                    <a:lstStyle/>
                    <a:p>
                      <a:pPr algn="ctr">
                        <a:spcAft>
                          <a:spcPts val="0"/>
                        </a:spcAft>
                      </a:pPr>
                      <a:r>
                        <a:rPr lang="es-EC" sz="1400" dirty="0">
                          <a:effectLst/>
                        </a:rPr>
                        <a:t>Independiente</a:t>
                      </a:r>
                      <a:endParaRPr lang="es-EC" sz="1400" dirty="0">
                        <a:solidFill>
                          <a:schemeClr val="tx1"/>
                        </a:solidFill>
                        <a:effectLst/>
                        <a:latin typeface="Times New Roman"/>
                        <a:ea typeface="Times New Roman"/>
                        <a:cs typeface="Times New Roman"/>
                      </a:endParaRPr>
                    </a:p>
                  </a:txBody>
                  <a:tcPr marL="68580" marR="68580" marT="0" marB="0" anchor="ctr"/>
                </a:tc>
                <a:tc>
                  <a:txBody>
                    <a:bodyPr/>
                    <a:lstStyle/>
                    <a:p>
                      <a:pPr algn="ctr">
                        <a:spcAft>
                          <a:spcPts val="0"/>
                        </a:spcAft>
                      </a:pPr>
                      <a:r>
                        <a:rPr lang="es-EC" sz="1400" dirty="0">
                          <a:effectLst/>
                        </a:rPr>
                        <a:t>Categorización de variables</a:t>
                      </a:r>
                      <a:endParaRPr lang="es-EC" sz="1400" dirty="0">
                        <a:solidFill>
                          <a:schemeClr val="tx1"/>
                        </a:solidFill>
                        <a:effectLst/>
                        <a:latin typeface="Times New Roman"/>
                        <a:ea typeface="Times New Roman"/>
                        <a:cs typeface="Times New Roman"/>
                      </a:endParaRPr>
                    </a:p>
                  </a:txBody>
                  <a:tcPr marL="68580" marR="68580" marT="0" marB="0" anchor="ctr"/>
                </a:tc>
                <a:tc>
                  <a:txBody>
                    <a:bodyPr/>
                    <a:lstStyle/>
                    <a:p>
                      <a:pPr algn="ctr">
                        <a:spcAft>
                          <a:spcPts val="0"/>
                        </a:spcAft>
                      </a:pPr>
                      <a:r>
                        <a:rPr lang="es-EC" sz="1400" dirty="0">
                          <a:effectLst/>
                        </a:rPr>
                        <a:t>Covariables</a:t>
                      </a:r>
                      <a:endParaRPr lang="es-EC" sz="1400" dirty="0">
                        <a:solidFill>
                          <a:schemeClr val="tx1"/>
                        </a:solidFill>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0000"/>
                  </a:ext>
                </a:extLst>
              </a:tr>
              <a:tr h="1920240">
                <a:tc>
                  <a:txBody>
                    <a:bodyPr/>
                    <a:lstStyle/>
                    <a:p>
                      <a:pPr algn="ctr">
                        <a:spcAft>
                          <a:spcPts val="0"/>
                        </a:spcAft>
                      </a:pPr>
                      <a:r>
                        <a:rPr lang="es-EC" sz="1400" dirty="0">
                          <a:effectLst/>
                        </a:rPr>
                        <a:t> </a:t>
                      </a:r>
                    </a:p>
                    <a:p>
                      <a:pPr algn="ctr">
                        <a:spcAft>
                          <a:spcPts val="0"/>
                        </a:spcAft>
                      </a:pPr>
                      <a:r>
                        <a:rPr lang="es-EC" sz="1400" dirty="0">
                          <a:effectLst/>
                        </a:rPr>
                        <a:t> </a:t>
                      </a:r>
                    </a:p>
                    <a:p>
                      <a:pPr algn="ctr">
                        <a:spcAft>
                          <a:spcPts val="0"/>
                        </a:spcAft>
                      </a:pPr>
                      <a:r>
                        <a:rPr lang="es-EC" sz="1400" dirty="0">
                          <a:effectLst/>
                        </a:rPr>
                        <a:t> </a:t>
                      </a:r>
                    </a:p>
                    <a:p>
                      <a:pPr algn="ctr">
                        <a:spcAft>
                          <a:spcPts val="0"/>
                        </a:spcAft>
                      </a:pPr>
                      <a:r>
                        <a:rPr lang="es-EC" sz="1400" dirty="0">
                          <a:effectLst/>
                        </a:rPr>
                        <a:t>Turismo de Aventura</a:t>
                      </a:r>
                    </a:p>
                    <a:p>
                      <a:pPr algn="ctr">
                        <a:spcAft>
                          <a:spcPts val="0"/>
                        </a:spcAft>
                      </a:pPr>
                      <a:r>
                        <a:rPr lang="es-EC" sz="1400" dirty="0">
                          <a:effectLst/>
                        </a:rPr>
                        <a:t> </a:t>
                      </a:r>
                      <a:endParaRPr lang="es-EC" sz="1400" dirty="0">
                        <a:effectLst/>
                        <a:latin typeface="Times New Roman"/>
                        <a:ea typeface="Times New Roman"/>
                        <a:cs typeface="Times New Roman"/>
                      </a:endParaRPr>
                    </a:p>
                  </a:txBody>
                  <a:tcPr marL="68580" marR="68580" marT="0" marB="0" anchor="ctr"/>
                </a:tc>
                <a:tc>
                  <a:txBody>
                    <a:bodyPr/>
                    <a:lstStyle/>
                    <a:p>
                      <a:pPr marL="228600" indent="-228600" algn="ctr">
                        <a:spcAft>
                          <a:spcPts val="0"/>
                        </a:spcAft>
                      </a:pPr>
                      <a:r>
                        <a:rPr lang="es-EC" sz="1400" dirty="0">
                          <a:effectLst/>
                        </a:rPr>
                        <a:t>Sostenibilidad</a:t>
                      </a:r>
                    </a:p>
                    <a:p>
                      <a:pPr marL="228600" indent="-228600" algn="ctr">
                        <a:spcAft>
                          <a:spcPts val="0"/>
                        </a:spcAft>
                      </a:pPr>
                      <a:r>
                        <a:rPr lang="es-EC" sz="1400" dirty="0">
                          <a:effectLst/>
                        </a:rPr>
                        <a:t> </a:t>
                      </a:r>
                    </a:p>
                    <a:p>
                      <a:pPr marL="228600" indent="-228600" algn="ctr">
                        <a:spcAft>
                          <a:spcPts val="0"/>
                        </a:spcAft>
                      </a:pPr>
                      <a:r>
                        <a:rPr lang="es-EC" sz="1400" dirty="0">
                          <a:effectLst/>
                        </a:rPr>
                        <a:t> </a:t>
                      </a:r>
                    </a:p>
                    <a:p>
                      <a:pPr algn="ctr">
                        <a:spcAft>
                          <a:spcPts val="0"/>
                        </a:spcAft>
                      </a:pPr>
                      <a:r>
                        <a:rPr lang="es-EC" sz="1400" dirty="0">
                          <a:effectLst/>
                        </a:rPr>
                        <a:t>Turismo alternativo</a:t>
                      </a:r>
                    </a:p>
                    <a:p>
                      <a:pPr algn="ctr">
                        <a:spcAft>
                          <a:spcPts val="0"/>
                        </a:spcAft>
                      </a:pPr>
                      <a:r>
                        <a:rPr lang="es-EC" sz="1400" dirty="0">
                          <a:effectLst/>
                        </a:rPr>
                        <a:t> </a:t>
                      </a:r>
                    </a:p>
                    <a:p>
                      <a:pPr algn="ctr">
                        <a:spcAft>
                          <a:spcPts val="0"/>
                        </a:spcAft>
                      </a:pPr>
                      <a:r>
                        <a:rPr lang="es-EC" sz="1400" dirty="0">
                          <a:effectLst/>
                        </a:rPr>
                        <a:t> </a:t>
                      </a:r>
                    </a:p>
                    <a:p>
                      <a:pPr algn="ctr">
                        <a:spcAft>
                          <a:spcPts val="0"/>
                        </a:spcAft>
                      </a:pPr>
                      <a:r>
                        <a:rPr lang="es-EC" sz="1400" dirty="0">
                          <a:effectLst/>
                        </a:rPr>
                        <a:t> </a:t>
                      </a:r>
                    </a:p>
                    <a:p>
                      <a:pPr algn="ctr">
                        <a:spcAft>
                          <a:spcPts val="0"/>
                        </a:spcAft>
                      </a:pPr>
                      <a:r>
                        <a:rPr lang="es-EC" sz="1400" dirty="0">
                          <a:effectLst/>
                        </a:rPr>
                        <a:t> </a:t>
                      </a:r>
                    </a:p>
                    <a:p>
                      <a:pPr algn="ctr">
                        <a:spcAft>
                          <a:spcPts val="0"/>
                        </a:spcAft>
                      </a:pPr>
                      <a:r>
                        <a:rPr lang="es-EC" sz="1400" dirty="0">
                          <a:effectLst/>
                        </a:rPr>
                        <a:t>Potencialización</a:t>
                      </a:r>
                      <a:endParaRPr lang="es-EC" sz="1400" dirty="0">
                        <a:effectLst/>
                        <a:latin typeface="Times New Roman"/>
                        <a:ea typeface="Times New Roman"/>
                        <a:cs typeface="Times New Roman"/>
                      </a:endParaRPr>
                    </a:p>
                  </a:txBody>
                  <a:tcPr marL="68580" marR="68580" marT="0" marB="0" anchor="ctr"/>
                </a:tc>
                <a:tc>
                  <a:txBody>
                    <a:bodyPr/>
                    <a:lstStyle/>
                    <a:p>
                      <a:pPr marL="228600" indent="-228600" algn="ctr">
                        <a:spcAft>
                          <a:spcPts val="0"/>
                        </a:spcAft>
                      </a:pPr>
                      <a:r>
                        <a:rPr lang="es-EC" sz="1400" dirty="0">
                          <a:effectLst/>
                        </a:rPr>
                        <a:t>Económica</a:t>
                      </a:r>
                    </a:p>
                    <a:p>
                      <a:pPr marL="228600" indent="-228600" algn="ctr">
                        <a:spcAft>
                          <a:spcPts val="0"/>
                        </a:spcAft>
                      </a:pPr>
                      <a:r>
                        <a:rPr lang="es-EC" sz="1400" dirty="0">
                          <a:effectLst/>
                        </a:rPr>
                        <a:t>Social</a:t>
                      </a:r>
                    </a:p>
                    <a:p>
                      <a:pPr marL="228600" indent="-228600" algn="ctr">
                        <a:spcAft>
                          <a:spcPts val="0"/>
                        </a:spcAft>
                      </a:pPr>
                      <a:r>
                        <a:rPr lang="es-EC" sz="1400" dirty="0">
                          <a:effectLst/>
                        </a:rPr>
                        <a:t>Ambiental</a:t>
                      </a:r>
                    </a:p>
                    <a:p>
                      <a:pPr algn="ctr">
                        <a:spcAft>
                          <a:spcPts val="0"/>
                        </a:spcAft>
                      </a:pPr>
                      <a:r>
                        <a:rPr lang="es-EC" sz="1400" dirty="0">
                          <a:effectLst/>
                        </a:rPr>
                        <a:t>Oferta</a:t>
                      </a:r>
                    </a:p>
                    <a:p>
                      <a:pPr algn="ctr">
                        <a:spcAft>
                          <a:spcPts val="0"/>
                        </a:spcAft>
                      </a:pPr>
                      <a:r>
                        <a:rPr lang="es-EC" sz="1400" dirty="0">
                          <a:effectLst/>
                        </a:rPr>
                        <a:t>Demanda</a:t>
                      </a:r>
                    </a:p>
                    <a:p>
                      <a:pPr algn="ctr">
                        <a:spcAft>
                          <a:spcPts val="0"/>
                        </a:spcAft>
                      </a:pPr>
                      <a:r>
                        <a:rPr lang="es-EC" sz="1400" dirty="0">
                          <a:effectLst/>
                        </a:rPr>
                        <a:t>Precios</a:t>
                      </a:r>
                    </a:p>
                    <a:p>
                      <a:pPr algn="ctr">
                        <a:spcAft>
                          <a:spcPts val="0"/>
                        </a:spcAft>
                      </a:pPr>
                      <a:r>
                        <a:rPr lang="es-EC" sz="1400" dirty="0">
                          <a:effectLst/>
                        </a:rPr>
                        <a:t>Recursos</a:t>
                      </a:r>
                    </a:p>
                    <a:p>
                      <a:pPr algn="ctr">
                        <a:spcAft>
                          <a:spcPts val="0"/>
                        </a:spcAft>
                      </a:pPr>
                      <a:r>
                        <a:rPr lang="es-EC" sz="1400" dirty="0">
                          <a:effectLst/>
                        </a:rPr>
                        <a:t>Competitividad</a:t>
                      </a:r>
                    </a:p>
                    <a:p>
                      <a:pPr algn="ctr">
                        <a:spcAft>
                          <a:spcPts val="0"/>
                        </a:spcAft>
                      </a:pPr>
                      <a:r>
                        <a:rPr lang="es-EC" sz="1400" dirty="0">
                          <a:effectLst/>
                        </a:rPr>
                        <a:t>Señalización</a:t>
                      </a:r>
                      <a:endParaRPr lang="es-EC" sz="1400" dirty="0">
                        <a:effectLst/>
                        <a:latin typeface="Times New Roman"/>
                        <a:ea typeface="Times New Roman"/>
                        <a:cs typeface="Times New Roman"/>
                      </a:endParaRPr>
                    </a:p>
                  </a:txBody>
                  <a:tcPr marL="68580" marR="68580" marT="0" marB="0" anchor="ctr"/>
                </a:tc>
                <a:tc>
                  <a:txBody>
                    <a:bodyPr/>
                    <a:lstStyle/>
                    <a:p>
                      <a:pPr algn="ctr">
                        <a:spcAft>
                          <a:spcPts val="0"/>
                        </a:spcAft>
                      </a:pPr>
                      <a:r>
                        <a:rPr lang="es-EC" sz="1400" dirty="0">
                          <a:effectLst/>
                        </a:rPr>
                        <a:t>Turistas nacionales y prestadores de servicios San José de Minas</a:t>
                      </a:r>
                    </a:p>
                    <a:p>
                      <a:pPr algn="ctr">
                        <a:spcAft>
                          <a:spcPts val="0"/>
                        </a:spcAft>
                      </a:pPr>
                      <a:r>
                        <a:rPr lang="es-EC" sz="1400" dirty="0">
                          <a:effectLst/>
                        </a:rPr>
                        <a:t> </a:t>
                      </a:r>
                      <a:endParaRPr lang="es-EC" sz="14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7" name="6 CuadroTexto"/>
          <p:cNvSpPr txBox="1"/>
          <p:nvPr/>
        </p:nvSpPr>
        <p:spPr>
          <a:xfrm>
            <a:off x="1570177" y="531525"/>
            <a:ext cx="4142481" cy="461665"/>
          </a:xfrm>
          <a:prstGeom prst="rect">
            <a:avLst/>
          </a:prstGeom>
          <a:noFill/>
        </p:spPr>
        <p:txBody>
          <a:bodyPr wrap="none" rtlCol="0">
            <a:spAutoFit/>
          </a:bodyPr>
          <a:lstStyle/>
          <a:p>
            <a:pPr defTabSz="914400"/>
            <a:r>
              <a:rPr lang="es-EC" sz="2400" b="1" dirty="0">
                <a:solidFill>
                  <a:prstClr val="black"/>
                </a:solidFill>
                <a:latin typeface="Berlin Sans FB Demi" panose="020E0802020502020306" pitchFamily="34" charset="0"/>
              </a:rPr>
              <a:t>Planteamiento del problema</a:t>
            </a:r>
          </a:p>
        </p:txBody>
      </p:sp>
      <p:graphicFrame>
        <p:nvGraphicFramePr>
          <p:cNvPr id="9" name="8 Diagrama"/>
          <p:cNvGraphicFramePr/>
          <p:nvPr>
            <p:extLst>
              <p:ext uri="{D42A27DB-BD31-4B8C-83A1-F6EECF244321}">
                <p14:modId xmlns:p14="http://schemas.microsoft.com/office/powerpoint/2010/main" val="3191170900"/>
              </p:ext>
            </p:extLst>
          </p:nvPr>
        </p:nvGraphicFramePr>
        <p:xfrm>
          <a:off x="1703512" y="4047621"/>
          <a:ext cx="8856984" cy="2286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CuadroTexto"/>
          <p:cNvSpPr txBox="1"/>
          <p:nvPr/>
        </p:nvSpPr>
        <p:spPr>
          <a:xfrm>
            <a:off x="1703512" y="3569733"/>
            <a:ext cx="1475084" cy="461665"/>
          </a:xfrm>
          <a:prstGeom prst="rect">
            <a:avLst/>
          </a:prstGeom>
          <a:noFill/>
        </p:spPr>
        <p:txBody>
          <a:bodyPr wrap="none" rtlCol="0">
            <a:spAutoFit/>
          </a:bodyPr>
          <a:lstStyle/>
          <a:p>
            <a:pPr defTabSz="914400"/>
            <a:r>
              <a:rPr lang="es-EC" sz="2400" b="1" dirty="0">
                <a:solidFill>
                  <a:prstClr val="black"/>
                </a:solidFill>
                <a:latin typeface="Berlin Sans FB Demi" panose="020E0802020502020306" pitchFamily="34" charset="0"/>
              </a:rPr>
              <a:t>Objetivos</a:t>
            </a:r>
          </a:p>
        </p:txBody>
      </p:sp>
    </p:spTree>
    <p:extLst>
      <p:ext uri="{BB962C8B-B14F-4D97-AF65-F5344CB8AC3E}">
        <p14:creationId xmlns:p14="http://schemas.microsoft.com/office/powerpoint/2010/main" val="278307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a:t>Marco teórico</a:t>
            </a:r>
          </a:p>
        </p:txBody>
      </p:sp>
      <p:sp>
        <p:nvSpPr>
          <p:cNvPr id="5" name="Marcador de texto 4"/>
          <p:cNvSpPr>
            <a:spLocks noGrp="1"/>
          </p:cNvSpPr>
          <p:nvPr>
            <p:ph type="body" idx="1"/>
          </p:nvPr>
        </p:nvSpPr>
        <p:spPr/>
        <p:txBody>
          <a:bodyPr/>
          <a:lstStyle/>
          <a:p>
            <a:endParaRPr lang="es-EC"/>
          </a:p>
        </p:txBody>
      </p:sp>
      <p:sp>
        <p:nvSpPr>
          <p:cNvPr id="6" name="4 CuadroTexto"/>
          <p:cNvSpPr txBox="1"/>
          <p:nvPr/>
        </p:nvSpPr>
        <p:spPr>
          <a:xfrm>
            <a:off x="4946006" y="1359704"/>
            <a:ext cx="2306081"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defTabSz="914400"/>
            <a:r>
              <a:rPr lang="es-EC" sz="3600" b="1" dirty="0">
                <a:solidFill>
                  <a:prstClr val="black"/>
                </a:solidFill>
                <a:latin typeface="Franklin Gothic Book"/>
              </a:rPr>
              <a:t>CAPÍTULO l</a:t>
            </a:r>
          </a:p>
        </p:txBody>
      </p:sp>
    </p:spTree>
    <p:extLst>
      <p:ext uri="{BB962C8B-B14F-4D97-AF65-F5344CB8AC3E}">
        <p14:creationId xmlns:p14="http://schemas.microsoft.com/office/powerpoint/2010/main" val="48493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25053" y="547779"/>
            <a:ext cx="2654894" cy="461665"/>
          </a:xfrm>
          <a:prstGeom prst="rect">
            <a:avLst/>
          </a:prstGeom>
          <a:noFill/>
        </p:spPr>
        <p:txBody>
          <a:bodyPr wrap="none" rtlCol="0">
            <a:spAutoFit/>
          </a:bodyPr>
          <a:lstStyle/>
          <a:p>
            <a:pPr defTabSz="914400"/>
            <a:r>
              <a:rPr lang="es-EC" sz="2400" b="1" dirty="0">
                <a:solidFill>
                  <a:prstClr val="black"/>
                </a:solidFill>
                <a:latin typeface="Berlin Sans FB Demi" panose="020E0802020502020306" pitchFamily="34" charset="0"/>
              </a:rPr>
              <a:t>Teorías de soporte</a:t>
            </a:r>
          </a:p>
        </p:txBody>
      </p:sp>
      <p:graphicFrame>
        <p:nvGraphicFramePr>
          <p:cNvPr id="8" name="7 Diagrama"/>
          <p:cNvGraphicFramePr/>
          <p:nvPr>
            <p:extLst>
              <p:ext uri="{D42A27DB-BD31-4B8C-83A1-F6EECF244321}">
                <p14:modId xmlns:p14="http://schemas.microsoft.com/office/powerpoint/2010/main" val="1556888797"/>
              </p:ext>
            </p:extLst>
          </p:nvPr>
        </p:nvGraphicFramePr>
        <p:xfrm>
          <a:off x="1625053" y="1166071"/>
          <a:ext cx="8941893" cy="5150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bajo 1"/>
          <p:cNvSpPr/>
          <p:nvPr/>
        </p:nvSpPr>
        <p:spPr>
          <a:xfrm>
            <a:off x="5497287" y="1654629"/>
            <a:ext cx="381000" cy="44631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3" name="Flecha derecha 2"/>
          <p:cNvSpPr/>
          <p:nvPr/>
        </p:nvSpPr>
        <p:spPr>
          <a:xfrm>
            <a:off x="6139543" y="2917371"/>
            <a:ext cx="566057"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4" name="Flecha abajo 3"/>
          <p:cNvSpPr/>
          <p:nvPr/>
        </p:nvSpPr>
        <p:spPr>
          <a:xfrm>
            <a:off x="6509657" y="3897086"/>
            <a:ext cx="468086" cy="381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5136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67740" y="460357"/>
            <a:ext cx="2164375" cy="400110"/>
          </a:xfrm>
          <a:prstGeom prst="rect">
            <a:avLst/>
          </a:prstGeom>
          <a:noFill/>
        </p:spPr>
        <p:txBody>
          <a:bodyPr wrap="none" rtlCol="0">
            <a:spAutoFit/>
          </a:bodyPr>
          <a:lstStyle/>
          <a:p>
            <a:pPr defTabSz="914400"/>
            <a:r>
              <a:rPr lang="es-EC" sz="2000" b="1" dirty="0">
                <a:solidFill>
                  <a:prstClr val="black"/>
                </a:solidFill>
                <a:latin typeface="Berlin Sans FB Demi" panose="020E0802020502020306" pitchFamily="34" charset="0"/>
              </a:rPr>
              <a:t>Marco referencial</a:t>
            </a:r>
          </a:p>
        </p:txBody>
      </p:sp>
      <p:graphicFrame>
        <p:nvGraphicFramePr>
          <p:cNvPr id="6" name="5 Diagrama"/>
          <p:cNvGraphicFramePr/>
          <p:nvPr>
            <p:extLst>
              <p:ext uri="{D42A27DB-BD31-4B8C-83A1-F6EECF244321}">
                <p14:modId xmlns:p14="http://schemas.microsoft.com/office/powerpoint/2010/main" val="2948793547"/>
              </p:ext>
            </p:extLst>
          </p:nvPr>
        </p:nvGraphicFramePr>
        <p:xfrm>
          <a:off x="1967740" y="939566"/>
          <a:ext cx="8426220" cy="5419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53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807241258"/>
              </p:ext>
            </p:extLst>
          </p:nvPr>
        </p:nvGraphicFramePr>
        <p:xfrm>
          <a:off x="1971413" y="578840"/>
          <a:ext cx="8508686" cy="5711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93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a:t> METODOLOGÍA </a:t>
            </a:r>
          </a:p>
        </p:txBody>
      </p:sp>
      <p:sp>
        <p:nvSpPr>
          <p:cNvPr id="5" name="Marcador de texto 4"/>
          <p:cNvSpPr>
            <a:spLocks noGrp="1"/>
          </p:cNvSpPr>
          <p:nvPr>
            <p:ph type="body" idx="1"/>
          </p:nvPr>
        </p:nvSpPr>
        <p:spPr/>
        <p:txBody>
          <a:bodyPr/>
          <a:lstStyle/>
          <a:p>
            <a:endParaRPr lang="es-EC"/>
          </a:p>
        </p:txBody>
      </p:sp>
      <p:pic>
        <p:nvPicPr>
          <p:cNvPr id="2" name="Imagen 1"/>
          <p:cNvPicPr>
            <a:picLocks noChangeAspect="1"/>
          </p:cNvPicPr>
          <p:nvPr/>
        </p:nvPicPr>
        <p:blipFill>
          <a:blip r:embed="rId2"/>
          <a:stretch>
            <a:fillRect/>
          </a:stretch>
        </p:blipFill>
        <p:spPr>
          <a:xfrm>
            <a:off x="4715135" y="1314517"/>
            <a:ext cx="2767824" cy="963251"/>
          </a:xfrm>
          <a:prstGeom prst="rect">
            <a:avLst/>
          </a:prstGeom>
        </p:spPr>
      </p:pic>
    </p:spTree>
    <p:extLst>
      <p:ext uri="{BB962C8B-B14F-4D97-AF65-F5344CB8AC3E}">
        <p14:creationId xmlns:p14="http://schemas.microsoft.com/office/powerpoint/2010/main" val="148399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871494503"/>
              </p:ext>
            </p:extLst>
          </p:nvPr>
        </p:nvGraphicFramePr>
        <p:xfrm>
          <a:off x="1622591" y="796954"/>
          <a:ext cx="8544865" cy="549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033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Facet</Template>
  <TotalTime>383</TotalTime>
  <Words>2637</Words>
  <Application>Microsoft Office PowerPoint</Application>
  <PresentationFormat>Panorámica</PresentationFormat>
  <Paragraphs>337</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Berlin Sans FB Demi</vt:lpstr>
      <vt:lpstr>Franklin Gothic Book</vt:lpstr>
      <vt:lpstr>Garamond</vt:lpstr>
      <vt:lpstr>Times New Roman</vt:lpstr>
      <vt:lpstr>Savon</vt:lpstr>
      <vt:lpstr>Presentación de PowerPoint</vt:lpstr>
      <vt:lpstr>INTRODUCCIÓN</vt:lpstr>
      <vt:lpstr>Presentación de PowerPoint</vt:lpstr>
      <vt:lpstr>Marco teórico</vt:lpstr>
      <vt:lpstr>Presentación de PowerPoint</vt:lpstr>
      <vt:lpstr>Presentación de PowerPoint</vt:lpstr>
      <vt:lpstr>Presentación de PowerPoint</vt:lpstr>
      <vt:lpstr> METODOLOGÍA </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PROPUESTA</vt:lpstr>
      <vt:lpstr>Presentación de PowerPoint</vt:lpstr>
      <vt:lpstr>Presentación de PowerPoint</vt:lpstr>
      <vt:lpstr>Presentación de PowerPoint</vt:lpstr>
      <vt:lpstr>Presentación de PowerPoint</vt:lpstr>
      <vt:lpstr>Presentación de PowerPoint</vt:lpstr>
      <vt:lpstr>ESQUIPOS PARA LAS ACTIVIDADES A IMPLEMENTAR</vt:lpstr>
      <vt:lpstr>BUENAS PRÁCTICAS AMBIENTALES</vt:lpstr>
      <vt:lpstr>SEÑALÉTICA</vt:lpstr>
      <vt:lpstr>Presentación de PowerPoint</vt:lpstr>
      <vt:lpstr>LÍMITES DE CAMBIOS ACEPTABLES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Turismo de aventura como alternativa de desarrollo sostenible de la parroquia san José de minas</dc:title>
  <dc:creator>CARLOS</dc:creator>
  <cp:lastModifiedBy>Estudiante</cp:lastModifiedBy>
  <cp:revision>29</cp:revision>
  <dcterms:created xsi:type="dcterms:W3CDTF">2016-12-17T18:14:27Z</dcterms:created>
  <dcterms:modified xsi:type="dcterms:W3CDTF">2016-12-21T17:45:54Z</dcterms:modified>
</cp:coreProperties>
</file>